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34" autoAdjust="0"/>
    <p:restoredTop sz="94660" autoAdjust="0"/>
  </p:normalViewPr>
  <p:slideViewPr>
    <p:cSldViewPr>
      <p:cViewPr>
        <p:scale>
          <a:sx n="76" d="100"/>
          <a:sy n="76" d="100"/>
        </p:scale>
        <p:origin x="-33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3259390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17073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xmlns="" val="328378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xmlns="" val="1469174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xmlns="" val="1027024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xmlns="" val="3718402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xmlns="" val="1930842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xmlns="" val="618641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3624340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xmlns="" val="2066111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xmlns="" val="3347327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xmlns="" val="464690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12</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en-US" b="1" dirty="0" smtClean="0"/>
              <a:t>Adverbials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555641"/>
          </a:xfrm>
          <a:prstGeom prst="rect">
            <a:avLst/>
          </a:prstGeom>
          <a:noFill/>
        </p:spPr>
        <p:txBody>
          <a:bodyPr wrap="square" rtlCol="1">
            <a:spAutoFit/>
          </a:bodyPr>
          <a:lstStyle/>
          <a:p>
            <a:r>
              <a:rPr lang="ar-SA" dirty="0" smtClean="0"/>
              <a:t> </a:t>
            </a:r>
            <a:r>
              <a:rPr lang="en-US" dirty="0" smtClean="0"/>
              <a:t> One major part of speech that we have not yet explored is the ADVERB (</a:t>
            </a:r>
            <a:r>
              <a:rPr lang="en-US" dirty="0" err="1" smtClean="0"/>
              <a:t>Adv</a:t>
            </a:r>
            <a:r>
              <a:rPr lang="en-US" dirty="0" smtClean="0"/>
              <a:t>). Adverbs can modify verbs, because they tell how, when, where, or why the action occurred. Consider the italicized adverb in the sentence:</a:t>
            </a:r>
          </a:p>
          <a:p>
            <a:endParaRPr lang="en-US" dirty="0" smtClean="0"/>
          </a:p>
          <a:p>
            <a:r>
              <a:rPr lang="en-US" dirty="0" smtClean="0"/>
              <a:t>Frank gazed at the sky intently</a:t>
            </a:r>
          </a:p>
          <a:p>
            <a:endParaRPr lang="en-US" dirty="0"/>
          </a:p>
          <a:p>
            <a:r>
              <a:rPr lang="en-US" dirty="0" smtClean="0"/>
              <a:t>Intently tells how Frank did the gazing, and so it modifies the verb gazed. We can add an adverb option to our VP rule:</a:t>
            </a:r>
          </a:p>
          <a:p>
            <a:endParaRPr lang="en-US" dirty="0"/>
          </a:p>
          <a:p>
            <a:r>
              <a:rPr lang="en-US" dirty="0" smtClean="0">
                <a:solidFill>
                  <a:srgbClr val="002060"/>
                </a:solidFill>
              </a:rPr>
              <a:t>                     V     ( NP )</a:t>
            </a:r>
          </a:p>
          <a:p>
            <a:r>
              <a:rPr lang="en-US" dirty="0" smtClean="0">
                <a:solidFill>
                  <a:srgbClr val="002060"/>
                </a:solidFill>
              </a:rPr>
              <a:t>VP ------&gt; </a:t>
            </a:r>
            <a:r>
              <a:rPr lang="en-US" sz="4000" dirty="0" smtClean="0">
                <a:solidFill>
                  <a:srgbClr val="002060"/>
                </a:solidFill>
              </a:rPr>
              <a:t>{</a:t>
            </a:r>
            <a:r>
              <a:rPr lang="en-US" dirty="0" smtClean="0">
                <a:solidFill>
                  <a:srgbClr val="002060"/>
                </a:solidFill>
              </a:rPr>
              <a:t>                            </a:t>
            </a:r>
            <a:r>
              <a:rPr lang="en-US" sz="4000" dirty="0" smtClean="0">
                <a:solidFill>
                  <a:srgbClr val="002060"/>
                </a:solidFill>
              </a:rPr>
              <a:t>}</a:t>
            </a:r>
            <a:r>
              <a:rPr lang="en-US" dirty="0" smtClean="0">
                <a:solidFill>
                  <a:srgbClr val="002060"/>
                </a:solidFill>
              </a:rPr>
              <a:t>       (PP)    (</a:t>
            </a:r>
            <a:r>
              <a:rPr lang="en-US" dirty="0" err="1" smtClean="0">
                <a:solidFill>
                  <a:srgbClr val="002060"/>
                </a:solidFill>
              </a:rPr>
              <a:t>Adv</a:t>
            </a:r>
            <a:r>
              <a:rPr lang="en-US" dirty="0" smtClean="0">
                <a:solidFill>
                  <a:srgbClr val="002060"/>
                </a:solidFill>
              </a:rPr>
              <a:t>)</a:t>
            </a:r>
          </a:p>
          <a:p>
            <a:r>
              <a:rPr lang="en-US" dirty="0">
                <a:solidFill>
                  <a:srgbClr val="002060"/>
                </a:solidFill>
              </a:rPr>
              <a:t> </a:t>
            </a:r>
            <a:r>
              <a:rPr lang="en-US" dirty="0" smtClean="0">
                <a:solidFill>
                  <a:srgbClr val="002060"/>
                </a:solidFill>
              </a:rPr>
              <a:t>                   VL   </a:t>
            </a:r>
            <a:r>
              <a:rPr lang="en-US" sz="2400" dirty="0" smtClean="0">
                <a:solidFill>
                  <a:srgbClr val="002060"/>
                </a:solidFill>
              </a:rPr>
              <a:t>{</a:t>
            </a:r>
            <a:r>
              <a:rPr lang="en-US" dirty="0" smtClean="0">
                <a:solidFill>
                  <a:srgbClr val="002060"/>
                </a:solidFill>
              </a:rPr>
              <a:t>  NP   </a:t>
            </a:r>
            <a:r>
              <a:rPr lang="en-US" sz="2400" dirty="0" smtClean="0">
                <a:solidFill>
                  <a:srgbClr val="002060"/>
                </a:solidFill>
              </a:rPr>
              <a:t>}</a:t>
            </a:r>
            <a:endParaRPr lang="en-US" dirty="0" smtClean="0">
              <a:solidFill>
                <a:srgbClr val="002060"/>
              </a:solidFill>
            </a:endParaRPr>
          </a:p>
          <a:p>
            <a:r>
              <a:rPr lang="en-US" dirty="0">
                <a:solidFill>
                  <a:srgbClr val="002060"/>
                </a:solidFill>
              </a:rPr>
              <a:t> </a:t>
            </a:r>
            <a:r>
              <a:rPr lang="en-US" dirty="0" smtClean="0">
                <a:solidFill>
                  <a:srgbClr val="002060"/>
                </a:solidFill>
              </a:rPr>
              <a:t>                             </a:t>
            </a:r>
            <a:r>
              <a:rPr lang="en-US" dirty="0" err="1" smtClean="0">
                <a:solidFill>
                  <a:srgbClr val="002060"/>
                </a:solidFill>
              </a:rPr>
              <a:t>AdjP</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2862322"/>
          </a:xfrm>
          <a:prstGeom prst="rect">
            <a:avLst/>
          </a:prstGeom>
          <a:noFill/>
        </p:spPr>
        <p:txBody>
          <a:bodyPr wrap="square" rtlCol="1">
            <a:spAutoFit/>
          </a:bodyPr>
          <a:lstStyle/>
          <a:p>
            <a:r>
              <a:rPr lang="ar-SA" dirty="0" smtClean="0">
                <a:solidFill>
                  <a:srgbClr val="002060"/>
                </a:solidFill>
              </a:rPr>
              <a:t> </a:t>
            </a:r>
            <a:r>
              <a:rPr lang="en-US" dirty="0" smtClean="0">
                <a:solidFill>
                  <a:srgbClr val="002060"/>
                </a:solidFill>
              </a:rPr>
              <a:t> Frank gazed at the sky intently</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Most adverbs are easy to spot because they are formed by adding the suffix  </a:t>
            </a:r>
            <a:r>
              <a:rPr lang="en-US" i="1" dirty="0" smtClean="0">
                <a:solidFill>
                  <a:srgbClr val="002060"/>
                </a:solidFill>
              </a:rPr>
              <a:t>-- </a:t>
            </a:r>
            <a:r>
              <a:rPr lang="en-US" i="1" dirty="0" err="1" smtClean="0">
                <a:solidFill>
                  <a:srgbClr val="002060"/>
                </a:solidFill>
              </a:rPr>
              <a:t>ly</a:t>
            </a:r>
            <a:r>
              <a:rPr lang="en-US" i="1" dirty="0" smtClean="0">
                <a:solidFill>
                  <a:srgbClr val="002060"/>
                </a:solidFill>
              </a:rPr>
              <a:t> </a:t>
            </a:r>
            <a:r>
              <a:rPr lang="en-US" dirty="0" smtClean="0"/>
              <a:t>to an adjective: rapidly, angrily, happily. Adverbs that do not end in </a:t>
            </a:r>
            <a:r>
              <a:rPr lang="en-US" i="1" dirty="0" smtClean="0">
                <a:solidFill>
                  <a:srgbClr val="002060"/>
                </a:solidFill>
              </a:rPr>
              <a:t>– </a:t>
            </a:r>
            <a:r>
              <a:rPr lang="en-US" i="1" dirty="0" err="1" smtClean="0">
                <a:solidFill>
                  <a:srgbClr val="002060"/>
                </a:solidFill>
              </a:rPr>
              <a:t>ly</a:t>
            </a:r>
            <a:r>
              <a:rPr lang="en-US" i="1" dirty="0" smtClean="0">
                <a:solidFill>
                  <a:srgbClr val="002060"/>
                </a:solidFill>
              </a:rPr>
              <a:t> </a:t>
            </a:r>
            <a:r>
              <a:rPr lang="en-US" dirty="0" smtClean="0"/>
              <a:t>include </a:t>
            </a:r>
            <a:r>
              <a:rPr lang="en-US" i="1" dirty="0" smtClean="0">
                <a:solidFill>
                  <a:srgbClr val="002060"/>
                </a:solidFill>
              </a:rPr>
              <a:t>well, much, little, once, once, twice, </a:t>
            </a:r>
            <a:r>
              <a:rPr lang="en-US" dirty="0" smtClean="0"/>
              <a:t>as well as many adverbs of time such as </a:t>
            </a:r>
            <a:r>
              <a:rPr lang="en-US" i="1" dirty="0" smtClean="0">
                <a:solidFill>
                  <a:srgbClr val="002060"/>
                </a:solidFill>
              </a:rPr>
              <a:t>often, soon, yesterday, now, and then </a:t>
            </a:r>
            <a:r>
              <a:rPr lang="en-US" dirty="0" smtClean="0"/>
              <a:t>and many adverbs of place such as </a:t>
            </a:r>
            <a:r>
              <a:rPr lang="en-US" i="1" dirty="0" smtClean="0">
                <a:solidFill>
                  <a:srgbClr val="002060"/>
                </a:solidFill>
              </a:rPr>
              <a:t>here, there, eastward, and skyward.</a:t>
            </a:r>
          </a:p>
          <a:p>
            <a:endParaRPr lang="en-US" i="1" dirty="0">
              <a:solidFill>
                <a:srgbClr val="002060"/>
              </a:solidFill>
            </a:endParaRPr>
          </a:p>
          <a:p>
            <a:r>
              <a:rPr lang="en-US" dirty="0" smtClean="0"/>
              <a:t>While it can generate sentence like the one above, the above rule is still not satisfactory. It can generate an adverb following a prepositional phrase, but some grammatical sentences have the reverse order:</a:t>
            </a:r>
          </a:p>
          <a:p>
            <a:endParaRPr lang="en-US" dirty="0"/>
          </a:p>
          <a:p>
            <a:r>
              <a:rPr lang="en-US" dirty="0" smtClean="0">
                <a:solidFill>
                  <a:srgbClr val="002060"/>
                </a:solidFill>
              </a:rPr>
              <a:t>Frank gazed intently at the sky</a:t>
            </a:r>
          </a:p>
          <a:p>
            <a:endParaRPr lang="en-US" dirty="0"/>
          </a:p>
          <a:p>
            <a:r>
              <a:rPr lang="en-US" dirty="0" smtClean="0"/>
              <a:t>Perhaps, we also need a second verb-phrase rule to allow for adverbs that precede prepositional phrases.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727"/>
          <p:cNvSpPr/>
          <p:nvPr/>
        </p:nvSpPr>
        <p:spPr>
          <a:xfrm>
            <a:off x="104596" y="2071687"/>
            <a:ext cx="225803" cy="258186"/>
          </a:xfrm>
          <a:custGeom>
            <a:avLst/>
            <a:gdLst/>
            <a:ahLst/>
            <a:cxnLst/>
            <a:rect l="0" t="0" r="0" b="0"/>
            <a:pathLst>
              <a:path w="225803" h="258186">
                <a:moveTo>
                  <a:pt x="11489" y="160734"/>
                </a:moveTo>
                <a:lnTo>
                  <a:pt x="0" y="160734"/>
                </a:lnTo>
                <a:lnTo>
                  <a:pt x="853" y="160734"/>
                </a:lnTo>
                <a:lnTo>
                  <a:pt x="1422" y="161727"/>
                </a:lnTo>
                <a:lnTo>
                  <a:pt x="2054" y="165475"/>
                </a:lnTo>
                <a:lnTo>
                  <a:pt x="2410" y="173163"/>
                </a:lnTo>
                <a:lnTo>
                  <a:pt x="2547" y="198234"/>
                </a:lnTo>
                <a:lnTo>
                  <a:pt x="3543" y="202602"/>
                </a:lnTo>
                <a:lnTo>
                  <a:pt x="5200" y="207497"/>
                </a:lnTo>
                <a:lnTo>
                  <a:pt x="7296" y="212746"/>
                </a:lnTo>
                <a:lnTo>
                  <a:pt x="12272" y="226514"/>
                </a:lnTo>
                <a:lnTo>
                  <a:pt x="14987" y="234353"/>
                </a:lnTo>
                <a:lnTo>
                  <a:pt x="16798" y="240572"/>
                </a:lnTo>
                <a:lnTo>
                  <a:pt x="18005" y="245709"/>
                </a:lnTo>
                <a:lnTo>
                  <a:pt x="18810" y="250126"/>
                </a:lnTo>
                <a:lnTo>
                  <a:pt x="20338" y="253071"/>
                </a:lnTo>
                <a:lnTo>
                  <a:pt x="22350" y="255035"/>
                </a:lnTo>
                <a:lnTo>
                  <a:pt x="24683" y="256343"/>
                </a:lnTo>
                <a:lnTo>
                  <a:pt x="29921" y="257798"/>
                </a:lnTo>
                <a:lnTo>
                  <a:pt x="32707" y="258185"/>
                </a:lnTo>
                <a:lnTo>
                  <a:pt x="35556" y="257452"/>
                </a:lnTo>
                <a:lnTo>
                  <a:pt x="41368" y="253991"/>
                </a:lnTo>
                <a:lnTo>
                  <a:pt x="47258" y="246499"/>
                </a:lnTo>
                <a:lnTo>
                  <a:pt x="50218" y="241723"/>
                </a:lnTo>
                <a:lnTo>
                  <a:pt x="53184" y="236555"/>
                </a:lnTo>
                <a:lnTo>
                  <a:pt x="59124" y="225521"/>
                </a:lnTo>
                <a:lnTo>
                  <a:pt x="64082" y="218808"/>
                </a:lnTo>
                <a:lnTo>
                  <a:pt x="70364" y="211357"/>
                </a:lnTo>
                <a:lnTo>
                  <a:pt x="77528" y="203412"/>
                </a:lnTo>
                <a:lnTo>
                  <a:pt x="84289" y="195139"/>
                </a:lnTo>
                <a:lnTo>
                  <a:pt x="90780" y="186648"/>
                </a:lnTo>
                <a:lnTo>
                  <a:pt x="145894" y="112536"/>
                </a:lnTo>
                <a:lnTo>
                  <a:pt x="154671" y="99828"/>
                </a:lnTo>
                <a:lnTo>
                  <a:pt x="163498" y="86396"/>
                </a:lnTo>
                <a:lnTo>
                  <a:pt x="194313" y="38673"/>
                </a:lnTo>
                <a:lnTo>
                  <a:pt x="200840" y="29751"/>
                </a:lnTo>
                <a:lnTo>
                  <a:pt x="207177" y="21818"/>
                </a:lnTo>
                <a:lnTo>
                  <a:pt x="22580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728"/>
          <p:cNvSpPr/>
          <p:nvPr/>
        </p:nvSpPr>
        <p:spPr>
          <a:xfrm>
            <a:off x="214354" y="2625328"/>
            <a:ext cx="437514" cy="115696"/>
          </a:xfrm>
          <a:custGeom>
            <a:avLst/>
            <a:gdLst/>
            <a:ahLst/>
            <a:cxnLst/>
            <a:rect l="0" t="0" r="0" b="0"/>
            <a:pathLst>
              <a:path w="437514" h="115696">
                <a:moveTo>
                  <a:pt x="17817" y="26789"/>
                </a:moveTo>
                <a:lnTo>
                  <a:pt x="13077" y="31529"/>
                </a:lnTo>
                <a:lnTo>
                  <a:pt x="10688" y="32926"/>
                </a:lnTo>
                <a:lnTo>
                  <a:pt x="5388" y="34477"/>
                </a:lnTo>
                <a:lnTo>
                  <a:pt x="3578" y="35883"/>
                </a:lnTo>
                <a:lnTo>
                  <a:pt x="2372" y="37813"/>
                </a:lnTo>
                <a:lnTo>
                  <a:pt x="1567" y="40091"/>
                </a:lnTo>
                <a:lnTo>
                  <a:pt x="1031" y="42602"/>
                </a:lnTo>
                <a:lnTo>
                  <a:pt x="673" y="45269"/>
                </a:lnTo>
                <a:lnTo>
                  <a:pt x="99" y="51937"/>
                </a:lnTo>
                <a:lnTo>
                  <a:pt x="21" y="55494"/>
                </a:lnTo>
                <a:lnTo>
                  <a:pt x="0" y="57832"/>
                </a:lnTo>
                <a:lnTo>
                  <a:pt x="978" y="60383"/>
                </a:lnTo>
                <a:lnTo>
                  <a:pt x="2622" y="63075"/>
                </a:lnTo>
                <a:lnTo>
                  <a:pt x="4711" y="65863"/>
                </a:lnTo>
                <a:lnTo>
                  <a:pt x="6103" y="68713"/>
                </a:lnTo>
                <a:lnTo>
                  <a:pt x="7031" y="71605"/>
                </a:lnTo>
                <a:lnTo>
                  <a:pt x="7650" y="74526"/>
                </a:lnTo>
                <a:lnTo>
                  <a:pt x="9055" y="76473"/>
                </a:lnTo>
                <a:lnTo>
                  <a:pt x="10983" y="77771"/>
                </a:lnTo>
                <a:lnTo>
                  <a:pt x="16764" y="80205"/>
                </a:lnTo>
                <a:lnTo>
                  <a:pt x="25948" y="84595"/>
                </a:lnTo>
                <a:lnTo>
                  <a:pt x="51756" y="97384"/>
                </a:lnTo>
                <a:lnTo>
                  <a:pt x="59295" y="100642"/>
                </a:lnTo>
                <a:lnTo>
                  <a:pt x="65313" y="102813"/>
                </a:lnTo>
                <a:lnTo>
                  <a:pt x="78523" y="105869"/>
                </a:lnTo>
                <a:lnTo>
                  <a:pt x="89446" y="107576"/>
                </a:lnTo>
                <a:lnTo>
                  <a:pt x="110837" y="111642"/>
                </a:lnTo>
                <a:lnTo>
                  <a:pt x="125471" y="113123"/>
                </a:lnTo>
                <a:lnTo>
                  <a:pt x="142173" y="114111"/>
                </a:lnTo>
                <a:lnTo>
                  <a:pt x="188278" y="115501"/>
                </a:lnTo>
                <a:lnTo>
                  <a:pt x="199919" y="115695"/>
                </a:lnTo>
                <a:lnTo>
                  <a:pt x="210656" y="114833"/>
                </a:lnTo>
                <a:lnTo>
                  <a:pt x="220790" y="113266"/>
                </a:lnTo>
                <a:lnTo>
                  <a:pt x="230523" y="111230"/>
                </a:lnTo>
                <a:lnTo>
                  <a:pt x="263183" y="103623"/>
                </a:lnTo>
                <a:lnTo>
                  <a:pt x="271684" y="100832"/>
                </a:lnTo>
                <a:lnTo>
                  <a:pt x="278343" y="97979"/>
                </a:lnTo>
                <a:lnTo>
                  <a:pt x="283774" y="95085"/>
                </a:lnTo>
                <a:lnTo>
                  <a:pt x="295101" y="91869"/>
                </a:lnTo>
                <a:lnTo>
                  <a:pt x="300900" y="91012"/>
                </a:lnTo>
                <a:lnTo>
                  <a:pt x="310719" y="87463"/>
                </a:lnTo>
                <a:lnTo>
                  <a:pt x="323218" y="82121"/>
                </a:lnTo>
                <a:lnTo>
                  <a:pt x="337504" y="75583"/>
                </a:lnTo>
                <a:lnTo>
                  <a:pt x="351988" y="67256"/>
                </a:lnTo>
                <a:lnTo>
                  <a:pt x="366606" y="57736"/>
                </a:lnTo>
                <a:lnTo>
                  <a:pt x="381312" y="47420"/>
                </a:lnTo>
                <a:lnTo>
                  <a:pt x="393100" y="39551"/>
                </a:lnTo>
                <a:lnTo>
                  <a:pt x="402943" y="33312"/>
                </a:lnTo>
                <a:lnTo>
                  <a:pt x="411490" y="28161"/>
                </a:lnTo>
                <a:lnTo>
                  <a:pt x="417188" y="23735"/>
                </a:lnTo>
                <a:lnTo>
                  <a:pt x="420986" y="19792"/>
                </a:lnTo>
                <a:lnTo>
                  <a:pt x="423518" y="16171"/>
                </a:lnTo>
                <a:lnTo>
                  <a:pt x="426199" y="12765"/>
                </a:lnTo>
                <a:lnTo>
                  <a:pt x="428978" y="9502"/>
                </a:lnTo>
                <a:lnTo>
                  <a:pt x="43751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729"/>
          <p:cNvSpPr/>
          <p:nvPr/>
        </p:nvSpPr>
        <p:spPr>
          <a:xfrm>
            <a:off x="1321593" y="2661046"/>
            <a:ext cx="723306" cy="59838"/>
          </a:xfrm>
          <a:custGeom>
            <a:avLst/>
            <a:gdLst/>
            <a:ahLst/>
            <a:cxnLst/>
            <a:rect l="0" t="0" r="0" b="0"/>
            <a:pathLst>
              <a:path w="723306" h="59838">
                <a:moveTo>
                  <a:pt x="0" y="0"/>
                </a:moveTo>
                <a:lnTo>
                  <a:pt x="18962" y="14222"/>
                </a:lnTo>
                <a:lnTo>
                  <a:pt x="32485" y="21387"/>
                </a:lnTo>
                <a:lnTo>
                  <a:pt x="49438" y="29141"/>
                </a:lnTo>
                <a:lnTo>
                  <a:pt x="68678" y="37287"/>
                </a:lnTo>
                <a:lnTo>
                  <a:pt x="92418" y="43710"/>
                </a:lnTo>
                <a:lnTo>
                  <a:pt x="119159" y="48984"/>
                </a:lnTo>
                <a:lnTo>
                  <a:pt x="147900" y="53492"/>
                </a:lnTo>
                <a:lnTo>
                  <a:pt x="179960" y="56497"/>
                </a:lnTo>
                <a:lnTo>
                  <a:pt x="214231" y="58501"/>
                </a:lnTo>
                <a:lnTo>
                  <a:pt x="249977" y="59837"/>
                </a:lnTo>
                <a:lnTo>
                  <a:pt x="285714" y="59735"/>
                </a:lnTo>
                <a:lnTo>
                  <a:pt x="321445" y="58675"/>
                </a:lnTo>
                <a:lnTo>
                  <a:pt x="357172" y="56976"/>
                </a:lnTo>
                <a:lnTo>
                  <a:pt x="395872" y="53859"/>
                </a:lnTo>
                <a:lnTo>
                  <a:pt x="478561" y="45104"/>
                </a:lnTo>
                <a:lnTo>
                  <a:pt x="556983" y="34599"/>
                </a:lnTo>
                <a:lnTo>
                  <a:pt x="723305"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730"/>
          <p:cNvSpPr/>
          <p:nvPr/>
        </p:nvSpPr>
        <p:spPr>
          <a:xfrm>
            <a:off x="2250281" y="2678906"/>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SMARTPenAnnotation5731"/>
          <p:cNvSpPr/>
          <p:nvPr/>
        </p:nvSpPr>
        <p:spPr>
          <a:xfrm>
            <a:off x="2268140" y="2687835"/>
            <a:ext cx="526853" cy="35720"/>
          </a:xfrm>
          <a:custGeom>
            <a:avLst/>
            <a:gdLst/>
            <a:ahLst/>
            <a:cxnLst/>
            <a:rect l="0" t="0" r="0" b="0"/>
            <a:pathLst>
              <a:path w="526853" h="35720">
                <a:moveTo>
                  <a:pt x="0" y="0"/>
                </a:moveTo>
                <a:lnTo>
                  <a:pt x="14222" y="4741"/>
                </a:lnTo>
                <a:lnTo>
                  <a:pt x="20395" y="7130"/>
                </a:lnTo>
                <a:lnTo>
                  <a:pt x="26495" y="9714"/>
                </a:lnTo>
                <a:lnTo>
                  <a:pt x="38565" y="15232"/>
                </a:lnTo>
                <a:lnTo>
                  <a:pt x="50544" y="20991"/>
                </a:lnTo>
                <a:lnTo>
                  <a:pt x="56516" y="22924"/>
                </a:lnTo>
                <a:lnTo>
                  <a:pt x="62482" y="24213"/>
                </a:lnTo>
                <a:lnTo>
                  <a:pt x="68444" y="25072"/>
                </a:lnTo>
                <a:lnTo>
                  <a:pt x="77714" y="26026"/>
                </a:lnTo>
                <a:lnTo>
                  <a:pt x="81575" y="26280"/>
                </a:lnTo>
                <a:lnTo>
                  <a:pt x="88118" y="27442"/>
                </a:lnTo>
                <a:lnTo>
                  <a:pt x="96448" y="29209"/>
                </a:lnTo>
                <a:lnTo>
                  <a:pt x="105971" y="31379"/>
                </a:lnTo>
                <a:lnTo>
                  <a:pt x="114304" y="32826"/>
                </a:lnTo>
                <a:lnTo>
                  <a:pt x="121843" y="33790"/>
                </a:lnTo>
                <a:lnTo>
                  <a:pt x="135512" y="34862"/>
                </a:lnTo>
                <a:lnTo>
                  <a:pt x="148202" y="35338"/>
                </a:lnTo>
                <a:lnTo>
                  <a:pt x="161761" y="35606"/>
                </a:lnTo>
                <a:lnTo>
                  <a:pt x="375093" y="35719"/>
                </a:lnTo>
                <a:lnTo>
                  <a:pt x="380038" y="34727"/>
                </a:lnTo>
                <a:lnTo>
                  <a:pt x="385320" y="33073"/>
                </a:lnTo>
                <a:lnTo>
                  <a:pt x="390825" y="30979"/>
                </a:lnTo>
                <a:lnTo>
                  <a:pt x="398464" y="28590"/>
                </a:lnTo>
                <a:lnTo>
                  <a:pt x="417535" y="23290"/>
                </a:lnTo>
                <a:lnTo>
                  <a:pt x="425201" y="21480"/>
                </a:lnTo>
                <a:lnTo>
                  <a:pt x="431303" y="20273"/>
                </a:lnTo>
                <a:lnTo>
                  <a:pt x="436364" y="19469"/>
                </a:lnTo>
                <a:lnTo>
                  <a:pt x="452570" y="18575"/>
                </a:lnTo>
                <a:lnTo>
                  <a:pt x="485430" y="17954"/>
                </a:lnTo>
                <a:lnTo>
                  <a:pt x="526852"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732"/>
          <p:cNvSpPr/>
          <p:nvPr/>
        </p:nvSpPr>
        <p:spPr>
          <a:xfrm>
            <a:off x="2875359" y="2732484"/>
            <a:ext cx="135258" cy="5146"/>
          </a:xfrm>
          <a:custGeom>
            <a:avLst/>
            <a:gdLst/>
            <a:ahLst/>
            <a:cxnLst/>
            <a:rect l="0" t="0" r="0" b="0"/>
            <a:pathLst>
              <a:path w="135258" h="5146">
                <a:moveTo>
                  <a:pt x="0" y="0"/>
                </a:moveTo>
                <a:lnTo>
                  <a:pt x="110330" y="0"/>
                </a:lnTo>
                <a:lnTo>
                  <a:pt x="119194" y="992"/>
                </a:lnTo>
                <a:lnTo>
                  <a:pt x="126095" y="2646"/>
                </a:lnTo>
                <a:lnTo>
                  <a:pt x="131689" y="4740"/>
                </a:lnTo>
                <a:lnTo>
                  <a:pt x="134425" y="5145"/>
                </a:lnTo>
                <a:lnTo>
                  <a:pt x="135257" y="4422"/>
                </a:lnTo>
                <a:lnTo>
                  <a:pt x="134204" y="873"/>
                </a:lnTo>
                <a:lnTo>
                  <a:pt x="127173" y="582"/>
                </a:lnTo>
                <a:lnTo>
                  <a:pt x="51460" y="34"/>
                </a:lnTo>
                <a:lnTo>
                  <a:pt x="893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733"/>
          <p:cNvSpPr/>
          <p:nvPr/>
        </p:nvSpPr>
        <p:spPr>
          <a:xfrm>
            <a:off x="4732734" y="2643187"/>
            <a:ext cx="812602" cy="35720"/>
          </a:xfrm>
          <a:custGeom>
            <a:avLst/>
            <a:gdLst/>
            <a:ahLst/>
            <a:cxnLst/>
            <a:rect l="0" t="0" r="0" b="0"/>
            <a:pathLst>
              <a:path w="812602" h="35720">
                <a:moveTo>
                  <a:pt x="0" y="35719"/>
                </a:moveTo>
                <a:lnTo>
                  <a:pt x="9481" y="35719"/>
                </a:lnTo>
                <a:lnTo>
                  <a:pt x="14258" y="34727"/>
                </a:lnTo>
                <a:lnTo>
                  <a:pt x="19427" y="33073"/>
                </a:lnTo>
                <a:lnTo>
                  <a:pt x="24858" y="30978"/>
                </a:lnTo>
                <a:lnTo>
                  <a:pt x="32447" y="29582"/>
                </a:lnTo>
                <a:lnTo>
                  <a:pt x="41475" y="28651"/>
                </a:lnTo>
                <a:lnTo>
                  <a:pt x="59113" y="27617"/>
                </a:lnTo>
                <a:lnTo>
                  <a:pt x="79582" y="27034"/>
                </a:lnTo>
                <a:lnTo>
                  <a:pt x="105815" y="26898"/>
                </a:lnTo>
                <a:lnTo>
                  <a:pt x="121145" y="27854"/>
                </a:lnTo>
                <a:lnTo>
                  <a:pt x="137318" y="29483"/>
                </a:lnTo>
                <a:lnTo>
                  <a:pt x="154053" y="31562"/>
                </a:lnTo>
                <a:lnTo>
                  <a:pt x="173147" y="32948"/>
                </a:lnTo>
                <a:lnTo>
                  <a:pt x="193814" y="33871"/>
                </a:lnTo>
                <a:lnTo>
                  <a:pt x="255573" y="35354"/>
                </a:lnTo>
                <a:lnTo>
                  <a:pt x="322670" y="35611"/>
                </a:lnTo>
                <a:lnTo>
                  <a:pt x="354020" y="33662"/>
                </a:lnTo>
                <a:lnTo>
                  <a:pt x="388810" y="30379"/>
                </a:lnTo>
                <a:lnTo>
                  <a:pt x="469745" y="21569"/>
                </a:lnTo>
                <a:lnTo>
                  <a:pt x="482827" y="20332"/>
                </a:lnTo>
                <a:lnTo>
                  <a:pt x="495517" y="18516"/>
                </a:lnTo>
                <a:lnTo>
                  <a:pt x="507947" y="16313"/>
                </a:lnTo>
                <a:lnTo>
                  <a:pt x="520201" y="13852"/>
                </a:lnTo>
                <a:lnTo>
                  <a:pt x="530355" y="12211"/>
                </a:lnTo>
                <a:lnTo>
                  <a:pt x="539110" y="11117"/>
                </a:lnTo>
                <a:lnTo>
                  <a:pt x="546930" y="10388"/>
                </a:lnTo>
                <a:lnTo>
                  <a:pt x="567417" y="9362"/>
                </a:lnTo>
                <a:lnTo>
                  <a:pt x="586055" y="9058"/>
                </a:lnTo>
                <a:lnTo>
                  <a:pt x="595094" y="8023"/>
                </a:lnTo>
                <a:lnTo>
                  <a:pt x="606081" y="6341"/>
                </a:lnTo>
                <a:lnTo>
                  <a:pt x="618366" y="4227"/>
                </a:lnTo>
                <a:lnTo>
                  <a:pt x="628541" y="2818"/>
                </a:lnTo>
                <a:lnTo>
                  <a:pt x="637308" y="1879"/>
                </a:lnTo>
                <a:lnTo>
                  <a:pt x="651350" y="835"/>
                </a:lnTo>
                <a:lnTo>
                  <a:pt x="672770" y="247"/>
                </a:lnTo>
                <a:lnTo>
                  <a:pt x="81260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734"/>
          <p:cNvSpPr/>
          <p:nvPr/>
        </p:nvSpPr>
        <p:spPr>
          <a:xfrm>
            <a:off x="526851" y="2955726"/>
            <a:ext cx="321470" cy="43408"/>
          </a:xfrm>
          <a:custGeom>
            <a:avLst/>
            <a:gdLst/>
            <a:ahLst/>
            <a:cxnLst/>
            <a:rect l="0" t="0" r="0" b="0"/>
            <a:pathLst>
              <a:path w="321470" h="43408">
                <a:moveTo>
                  <a:pt x="0" y="35719"/>
                </a:moveTo>
                <a:lnTo>
                  <a:pt x="4741" y="35719"/>
                </a:lnTo>
                <a:lnTo>
                  <a:pt x="7129" y="36711"/>
                </a:lnTo>
                <a:lnTo>
                  <a:pt x="9714" y="38365"/>
                </a:lnTo>
                <a:lnTo>
                  <a:pt x="12429" y="40459"/>
                </a:lnTo>
                <a:lnTo>
                  <a:pt x="15231" y="41856"/>
                </a:lnTo>
                <a:lnTo>
                  <a:pt x="18092" y="42787"/>
                </a:lnTo>
                <a:lnTo>
                  <a:pt x="20991" y="43407"/>
                </a:lnTo>
                <a:lnTo>
                  <a:pt x="26892" y="42829"/>
                </a:lnTo>
                <a:lnTo>
                  <a:pt x="34795" y="41451"/>
                </a:lnTo>
                <a:lnTo>
                  <a:pt x="57034" y="36851"/>
                </a:lnTo>
                <a:lnTo>
                  <a:pt x="65626" y="36054"/>
                </a:lnTo>
                <a:lnTo>
                  <a:pt x="71532" y="34950"/>
                </a:lnTo>
                <a:lnTo>
                  <a:pt x="125383" y="23320"/>
                </a:lnTo>
                <a:lnTo>
                  <a:pt x="137167" y="21499"/>
                </a:lnTo>
                <a:lnTo>
                  <a:pt x="147999" y="20286"/>
                </a:lnTo>
                <a:lnTo>
                  <a:pt x="158198" y="19477"/>
                </a:lnTo>
                <a:lnTo>
                  <a:pt x="165988" y="17946"/>
                </a:lnTo>
                <a:lnTo>
                  <a:pt x="172175" y="15933"/>
                </a:lnTo>
                <a:lnTo>
                  <a:pt x="177291" y="13598"/>
                </a:lnTo>
                <a:lnTo>
                  <a:pt x="188639" y="11050"/>
                </a:lnTo>
                <a:lnTo>
                  <a:pt x="204142" y="8359"/>
                </a:lnTo>
                <a:lnTo>
                  <a:pt x="222415" y="5573"/>
                </a:lnTo>
                <a:lnTo>
                  <a:pt x="236582" y="3715"/>
                </a:lnTo>
                <a:lnTo>
                  <a:pt x="248010" y="2477"/>
                </a:lnTo>
                <a:lnTo>
                  <a:pt x="271129" y="489"/>
                </a:lnTo>
                <a:lnTo>
                  <a:pt x="279875" y="145"/>
                </a:lnTo>
                <a:lnTo>
                  <a:pt x="32146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735"/>
          <p:cNvSpPr/>
          <p:nvPr/>
        </p:nvSpPr>
        <p:spPr>
          <a:xfrm>
            <a:off x="1089421" y="2937867"/>
            <a:ext cx="258962" cy="52295"/>
          </a:xfrm>
          <a:custGeom>
            <a:avLst/>
            <a:gdLst/>
            <a:ahLst/>
            <a:cxnLst/>
            <a:rect l="0" t="0" r="0" b="0"/>
            <a:pathLst>
              <a:path w="258962" h="52295">
                <a:moveTo>
                  <a:pt x="0" y="0"/>
                </a:moveTo>
                <a:lnTo>
                  <a:pt x="9481" y="4740"/>
                </a:lnTo>
                <a:lnTo>
                  <a:pt x="13266" y="7129"/>
                </a:lnTo>
                <a:lnTo>
                  <a:pt x="16782" y="9713"/>
                </a:lnTo>
                <a:lnTo>
                  <a:pt x="20118" y="12429"/>
                </a:lnTo>
                <a:lnTo>
                  <a:pt x="23334" y="14239"/>
                </a:lnTo>
                <a:lnTo>
                  <a:pt x="26470" y="15446"/>
                </a:lnTo>
                <a:lnTo>
                  <a:pt x="29553" y="16250"/>
                </a:lnTo>
                <a:lnTo>
                  <a:pt x="32601" y="17779"/>
                </a:lnTo>
                <a:lnTo>
                  <a:pt x="35624" y="19790"/>
                </a:lnTo>
                <a:lnTo>
                  <a:pt x="38633" y="22123"/>
                </a:lnTo>
                <a:lnTo>
                  <a:pt x="41630" y="23678"/>
                </a:lnTo>
                <a:lnTo>
                  <a:pt x="44621" y="24715"/>
                </a:lnTo>
                <a:lnTo>
                  <a:pt x="47607" y="25406"/>
                </a:lnTo>
                <a:lnTo>
                  <a:pt x="75511" y="31119"/>
                </a:lnTo>
                <a:lnTo>
                  <a:pt x="84075" y="33645"/>
                </a:lnTo>
                <a:lnTo>
                  <a:pt x="90777" y="36320"/>
                </a:lnTo>
                <a:lnTo>
                  <a:pt x="96237" y="39096"/>
                </a:lnTo>
                <a:lnTo>
                  <a:pt x="100869" y="40947"/>
                </a:lnTo>
                <a:lnTo>
                  <a:pt x="104949" y="42181"/>
                </a:lnTo>
                <a:lnTo>
                  <a:pt x="112129" y="43551"/>
                </a:lnTo>
                <a:lnTo>
                  <a:pt x="118627" y="44161"/>
                </a:lnTo>
                <a:lnTo>
                  <a:pt x="125718" y="45316"/>
                </a:lnTo>
                <a:lnTo>
                  <a:pt x="146825" y="49244"/>
                </a:lnTo>
                <a:lnTo>
                  <a:pt x="159399" y="50689"/>
                </a:lnTo>
                <a:lnTo>
                  <a:pt x="172743" y="51652"/>
                </a:lnTo>
                <a:lnTo>
                  <a:pt x="186600" y="52294"/>
                </a:lnTo>
                <a:lnTo>
                  <a:pt x="199806" y="51730"/>
                </a:lnTo>
                <a:lnTo>
                  <a:pt x="212579" y="50361"/>
                </a:lnTo>
                <a:lnTo>
                  <a:pt x="225063" y="48457"/>
                </a:lnTo>
                <a:lnTo>
                  <a:pt x="234378" y="47187"/>
                </a:lnTo>
                <a:lnTo>
                  <a:pt x="241580" y="46341"/>
                </a:lnTo>
                <a:lnTo>
                  <a:pt x="258961"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736"/>
          <p:cNvSpPr/>
          <p:nvPr/>
        </p:nvSpPr>
        <p:spPr>
          <a:xfrm>
            <a:off x="1705570" y="3009304"/>
            <a:ext cx="357188" cy="17861"/>
          </a:xfrm>
          <a:custGeom>
            <a:avLst/>
            <a:gdLst/>
            <a:ahLst/>
            <a:cxnLst/>
            <a:rect l="0" t="0" r="0" b="0"/>
            <a:pathLst>
              <a:path w="357188" h="17861">
                <a:moveTo>
                  <a:pt x="0" y="17860"/>
                </a:moveTo>
                <a:lnTo>
                  <a:pt x="215498" y="17860"/>
                </a:lnTo>
                <a:lnTo>
                  <a:pt x="228001" y="16867"/>
                </a:lnTo>
                <a:lnTo>
                  <a:pt x="240305" y="15214"/>
                </a:lnTo>
                <a:lnTo>
                  <a:pt x="252477" y="13119"/>
                </a:lnTo>
                <a:lnTo>
                  <a:pt x="261583" y="11723"/>
                </a:lnTo>
                <a:lnTo>
                  <a:pt x="268647" y="10792"/>
                </a:lnTo>
                <a:lnTo>
                  <a:pt x="274348" y="10171"/>
                </a:lnTo>
                <a:lnTo>
                  <a:pt x="280133" y="9758"/>
                </a:lnTo>
                <a:lnTo>
                  <a:pt x="285974" y="9481"/>
                </a:lnTo>
                <a:lnTo>
                  <a:pt x="35718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737"/>
          <p:cNvSpPr/>
          <p:nvPr/>
        </p:nvSpPr>
        <p:spPr>
          <a:xfrm>
            <a:off x="2321718" y="2973585"/>
            <a:ext cx="276822" cy="8931"/>
          </a:xfrm>
          <a:custGeom>
            <a:avLst/>
            <a:gdLst/>
            <a:ahLst/>
            <a:cxnLst/>
            <a:rect l="0" t="0" r="0" b="0"/>
            <a:pathLst>
              <a:path w="276822" h="8931">
                <a:moveTo>
                  <a:pt x="0" y="8930"/>
                </a:moveTo>
                <a:lnTo>
                  <a:pt x="114829" y="8930"/>
                </a:lnTo>
                <a:lnTo>
                  <a:pt x="127154" y="7938"/>
                </a:lnTo>
                <a:lnTo>
                  <a:pt x="141324" y="6284"/>
                </a:lnTo>
                <a:lnTo>
                  <a:pt x="156724" y="4190"/>
                </a:lnTo>
                <a:lnTo>
                  <a:pt x="168975" y="2793"/>
                </a:lnTo>
                <a:lnTo>
                  <a:pt x="179127" y="1862"/>
                </a:lnTo>
                <a:lnTo>
                  <a:pt x="194706" y="828"/>
                </a:lnTo>
                <a:lnTo>
                  <a:pt x="204937" y="368"/>
                </a:lnTo>
                <a:lnTo>
                  <a:pt x="225756" y="109"/>
                </a:lnTo>
                <a:lnTo>
                  <a:pt x="27682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738"/>
          <p:cNvSpPr/>
          <p:nvPr/>
        </p:nvSpPr>
        <p:spPr>
          <a:xfrm>
            <a:off x="2973585" y="2991445"/>
            <a:ext cx="250033" cy="17860"/>
          </a:xfrm>
          <a:custGeom>
            <a:avLst/>
            <a:gdLst/>
            <a:ahLst/>
            <a:cxnLst/>
            <a:rect l="0" t="0" r="0" b="0"/>
            <a:pathLst>
              <a:path w="250033" h="17860">
                <a:moveTo>
                  <a:pt x="0" y="0"/>
                </a:moveTo>
                <a:lnTo>
                  <a:pt x="14222" y="4740"/>
                </a:lnTo>
                <a:lnTo>
                  <a:pt x="19403" y="6137"/>
                </a:lnTo>
                <a:lnTo>
                  <a:pt x="23850" y="7068"/>
                </a:lnTo>
                <a:lnTo>
                  <a:pt x="27806" y="7688"/>
                </a:lnTo>
                <a:lnTo>
                  <a:pt x="34413" y="8102"/>
                </a:lnTo>
                <a:lnTo>
                  <a:pt x="52336" y="8562"/>
                </a:lnTo>
                <a:lnTo>
                  <a:pt x="89480" y="8821"/>
                </a:lnTo>
                <a:lnTo>
                  <a:pt x="104302" y="9849"/>
                </a:lnTo>
                <a:lnTo>
                  <a:pt x="120137" y="11527"/>
                </a:lnTo>
                <a:lnTo>
                  <a:pt x="136646" y="13638"/>
                </a:lnTo>
                <a:lnTo>
                  <a:pt x="155590" y="15045"/>
                </a:lnTo>
                <a:lnTo>
                  <a:pt x="176156" y="15983"/>
                </a:lnTo>
                <a:lnTo>
                  <a:pt x="250032"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739"/>
          <p:cNvSpPr/>
          <p:nvPr/>
        </p:nvSpPr>
        <p:spPr>
          <a:xfrm>
            <a:off x="3437929" y="2911078"/>
            <a:ext cx="419697" cy="80332"/>
          </a:xfrm>
          <a:custGeom>
            <a:avLst/>
            <a:gdLst/>
            <a:ahLst/>
            <a:cxnLst/>
            <a:rect l="0" t="0" r="0" b="0"/>
            <a:pathLst>
              <a:path w="419697" h="80332">
                <a:moveTo>
                  <a:pt x="0" y="0"/>
                </a:moveTo>
                <a:lnTo>
                  <a:pt x="9481" y="4740"/>
                </a:lnTo>
                <a:lnTo>
                  <a:pt x="13266" y="7129"/>
                </a:lnTo>
                <a:lnTo>
                  <a:pt x="16782" y="9713"/>
                </a:lnTo>
                <a:lnTo>
                  <a:pt x="20118" y="12429"/>
                </a:lnTo>
                <a:lnTo>
                  <a:pt x="23334" y="14239"/>
                </a:lnTo>
                <a:lnTo>
                  <a:pt x="29553" y="16250"/>
                </a:lnTo>
                <a:lnTo>
                  <a:pt x="32601" y="17779"/>
                </a:lnTo>
                <a:lnTo>
                  <a:pt x="35624" y="19790"/>
                </a:lnTo>
                <a:lnTo>
                  <a:pt x="38633" y="22123"/>
                </a:lnTo>
                <a:lnTo>
                  <a:pt x="43615" y="24670"/>
                </a:lnTo>
                <a:lnTo>
                  <a:pt x="49913" y="27361"/>
                </a:lnTo>
                <a:lnTo>
                  <a:pt x="57087" y="30147"/>
                </a:lnTo>
                <a:lnTo>
                  <a:pt x="63855" y="32996"/>
                </a:lnTo>
                <a:lnTo>
                  <a:pt x="70351" y="35888"/>
                </a:lnTo>
                <a:lnTo>
                  <a:pt x="76667" y="38808"/>
                </a:lnTo>
                <a:lnTo>
                  <a:pt x="81869" y="41747"/>
                </a:lnTo>
                <a:lnTo>
                  <a:pt x="86329" y="44698"/>
                </a:lnTo>
                <a:lnTo>
                  <a:pt x="90295" y="47658"/>
                </a:lnTo>
                <a:lnTo>
                  <a:pt x="93931" y="49631"/>
                </a:lnTo>
                <a:lnTo>
                  <a:pt x="104781" y="53401"/>
                </a:lnTo>
                <a:lnTo>
                  <a:pt x="109542" y="55444"/>
                </a:lnTo>
                <a:lnTo>
                  <a:pt x="114700" y="57799"/>
                </a:lnTo>
                <a:lnTo>
                  <a:pt x="120123" y="59368"/>
                </a:lnTo>
                <a:lnTo>
                  <a:pt x="131440" y="61112"/>
                </a:lnTo>
                <a:lnTo>
                  <a:pt x="138228" y="62570"/>
                </a:lnTo>
                <a:lnTo>
                  <a:pt x="145730" y="64533"/>
                </a:lnTo>
                <a:lnTo>
                  <a:pt x="153708" y="66835"/>
                </a:lnTo>
                <a:lnTo>
                  <a:pt x="161011" y="68369"/>
                </a:lnTo>
                <a:lnTo>
                  <a:pt x="167865" y="69392"/>
                </a:lnTo>
                <a:lnTo>
                  <a:pt x="174417" y="70073"/>
                </a:lnTo>
                <a:lnTo>
                  <a:pt x="179778" y="71520"/>
                </a:lnTo>
                <a:lnTo>
                  <a:pt x="184344" y="73477"/>
                </a:lnTo>
                <a:lnTo>
                  <a:pt x="188381" y="75774"/>
                </a:lnTo>
                <a:lnTo>
                  <a:pt x="193056" y="77305"/>
                </a:lnTo>
                <a:lnTo>
                  <a:pt x="203542" y="79006"/>
                </a:lnTo>
                <a:lnTo>
                  <a:pt x="212093" y="79460"/>
                </a:lnTo>
                <a:lnTo>
                  <a:pt x="234823" y="79964"/>
                </a:lnTo>
                <a:lnTo>
                  <a:pt x="300025" y="80331"/>
                </a:lnTo>
                <a:lnTo>
                  <a:pt x="307173" y="79351"/>
                </a:lnTo>
                <a:lnTo>
                  <a:pt x="314915" y="77705"/>
                </a:lnTo>
                <a:lnTo>
                  <a:pt x="323053" y="75616"/>
                </a:lnTo>
                <a:lnTo>
                  <a:pt x="330463" y="73231"/>
                </a:lnTo>
                <a:lnTo>
                  <a:pt x="337387" y="70648"/>
                </a:lnTo>
                <a:lnTo>
                  <a:pt x="343987" y="67935"/>
                </a:lnTo>
                <a:lnTo>
                  <a:pt x="352356" y="65134"/>
                </a:lnTo>
                <a:lnTo>
                  <a:pt x="361904" y="62274"/>
                </a:lnTo>
                <a:lnTo>
                  <a:pt x="372238" y="59375"/>
                </a:lnTo>
                <a:lnTo>
                  <a:pt x="381112" y="56451"/>
                </a:lnTo>
                <a:lnTo>
                  <a:pt x="389012" y="53509"/>
                </a:lnTo>
                <a:lnTo>
                  <a:pt x="396264" y="50555"/>
                </a:lnTo>
                <a:lnTo>
                  <a:pt x="402090" y="47594"/>
                </a:lnTo>
                <a:lnTo>
                  <a:pt x="406966" y="44628"/>
                </a:lnTo>
                <a:lnTo>
                  <a:pt x="419696"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740"/>
          <p:cNvSpPr/>
          <p:nvPr/>
        </p:nvSpPr>
        <p:spPr>
          <a:xfrm>
            <a:off x="4063007" y="2955726"/>
            <a:ext cx="392908" cy="25539"/>
          </a:xfrm>
          <a:custGeom>
            <a:avLst/>
            <a:gdLst/>
            <a:ahLst/>
            <a:cxnLst/>
            <a:rect l="0" t="0" r="0" b="0"/>
            <a:pathLst>
              <a:path w="392908" h="25539">
                <a:moveTo>
                  <a:pt x="0" y="8930"/>
                </a:moveTo>
                <a:lnTo>
                  <a:pt x="15377" y="16618"/>
                </a:lnTo>
                <a:lnTo>
                  <a:pt x="24694" y="17308"/>
                </a:lnTo>
                <a:lnTo>
                  <a:pt x="41382" y="17696"/>
                </a:lnTo>
                <a:lnTo>
                  <a:pt x="45448" y="17751"/>
                </a:lnTo>
                <a:lnTo>
                  <a:pt x="55103" y="18779"/>
                </a:lnTo>
                <a:lnTo>
                  <a:pt x="84353" y="22568"/>
                </a:lnTo>
                <a:lnTo>
                  <a:pt x="105844" y="23975"/>
                </a:lnTo>
                <a:lnTo>
                  <a:pt x="131086" y="24913"/>
                </a:lnTo>
                <a:lnTo>
                  <a:pt x="158829" y="25538"/>
                </a:lnTo>
                <a:lnTo>
                  <a:pt x="179308" y="24963"/>
                </a:lnTo>
                <a:lnTo>
                  <a:pt x="194945" y="23587"/>
                </a:lnTo>
                <a:lnTo>
                  <a:pt x="207354" y="21678"/>
                </a:lnTo>
                <a:lnTo>
                  <a:pt x="220588" y="20405"/>
                </a:lnTo>
                <a:lnTo>
                  <a:pt x="234371" y="19557"/>
                </a:lnTo>
                <a:lnTo>
                  <a:pt x="269535" y="18363"/>
                </a:lnTo>
                <a:lnTo>
                  <a:pt x="277916" y="18195"/>
                </a:lnTo>
                <a:lnTo>
                  <a:pt x="288465" y="17091"/>
                </a:lnTo>
                <a:lnTo>
                  <a:pt x="300459" y="15363"/>
                </a:lnTo>
                <a:lnTo>
                  <a:pt x="327014" y="10797"/>
                </a:lnTo>
                <a:lnTo>
                  <a:pt x="365887" y="3640"/>
                </a:lnTo>
                <a:lnTo>
                  <a:pt x="373901" y="2427"/>
                </a:lnTo>
                <a:lnTo>
                  <a:pt x="39290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741"/>
          <p:cNvSpPr/>
          <p:nvPr/>
        </p:nvSpPr>
        <p:spPr>
          <a:xfrm>
            <a:off x="4964906" y="2928937"/>
            <a:ext cx="2259212" cy="13671"/>
          </a:xfrm>
          <a:custGeom>
            <a:avLst/>
            <a:gdLst/>
            <a:ahLst/>
            <a:cxnLst/>
            <a:rect l="0" t="0" r="0" b="0"/>
            <a:pathLst>
              <a:path w="2259212" h="13671">
                <a:moveTo>
                  <a:pt x="0" y="8930"/>
                </a:moveTo>
                <a:lnTo>
                  <a:pt x="56249" y="8930"/>
                </a:lnTo>
                <a:lnTo>
                  <a:pt x="70241" y="9922"/>
                </a:lnTo>
                <a:lnTo>
                  <a:pt x="82546" y="11575"/>
                </a:lnTo>
                <a:lnTo>
                  <a:pt x="93726" y="13670"/>
                </a:lnTo>
                <a:lnTo>
                  <a:pt x="111440" y="13352"/>
                </a:lnTo>
                <a:lnTo>
                  <a:pt x="118942" y="11878"/>
                </a:lnTo>
                <a:lnTo>
                  <a:pt x="125927" y="10895"/>
                </a:lnTo>
                <a:lnTo>
                  <a:pt x="132568" y="10240"/>
                </a:lnTo>
                <a:lnTo>
                  <a:pt x="138980" y="9803"/>
                </a:lnTo>
                <a:lnTo>
                  <a:pt x="145240" y="9512"/>
                </a:lnTo>
                <a:lnTo>
                  <a:pt x="163530" y="9102"/>
                </a:lnTo>
                <a:lnTo>
                  <a:pt x="670796" y="8930"/>
                </a:lnTo>
                <a:lnTo>
                  <a:pt x="692268" y="7938"/>
                </a:lnTo>
                <a:lnTo>
                  <a:pt x="776175" y="2793"/>
                </a:lnTo>
                <a:lnTo>
                  <a:pt x="817909" y="1241"/>
                </a:lnTo>
                <a:lnTo>
                  <a:pt x="859815" y="368"/>
                </a:lnTo>
                <a:lnTo>
                  <a:pt x="1936829" y="0"/>
                </a:lnTo>
                <a:lnTo>
                  <a:pt x="1957969" y="992"/>
                </a:lnTo>
                <a:lnTo>
                  <a:pt x="1975040" y="2646"/>
                </a:lnTo>
                <a:lnTo>
                  <a:pt x="1989395" y="4741"/>
                </a:lnTo>
                <a:lnTo>
                  <a:pt x="2005912" y="6137"/>
                </a:lnTo>
                <a:lnTo>
                  <a:pt x="2023868" y="7068"/>
                </a:lnTo>
                <a:lnTo>
                  <a:pt x="2074148" y="8562"/>
                </a:lnTo>
                <a:lnTo>
                  <a:pt x="2139265" y="8915"/>
                </a:lnTo>
                <a:lnTo>
                  <a:pt x="2259211"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742"/>
          <p:cNvSpPr/>
          <p:nvPr/>
        </p:nvSpPr>
        <p:spPr>
          <a:xfrm>
            <a:off x="1303734" y="3206999"/>
            <a:ext cx="178595" cy="34478"/>
          </a:xfrm>
          <a:custGeom>
            <a:avLst/>
            <a:gdLst/>
            <a:ahLst/>
            <a:cxnLst/>
            <a:rect l="0" t="0" r="0" b="0"/>
            <a:pathLst>
              <a:path w="178595" h="34478">
                <a:moveTo>
                  <a:pt x="0" y="7688"/>
                </a:moveTo>
                <a:lnTo>
                  <a:pt x="0" y="0"/>
                </a:lnTo>
                <a:lnTo>
                  <a:pt x="992" y="578"/>
                </a:lnTo>
                <a:lnTo>
                  <a:pt x="2646" y="1956"/>
                </a:lnTo>
                <a:lnTo>
                  <a:pt x="4740" y="3867"/>
                </a:lnTo>
                <a:lnTo>
                  <a:pt x="7129" y="5140"/>
                </a:lnTo>
                <a:lnTo>
                  <a:pt x="9714" y="5990"/>
                </a:lnTo>
                <a:lnTo>
                  <a:pt x="12429" y="6556"/>
                </a:lnTo>
                <a:lnTo>
                  <a:pt x="16223" y="6933"/>
                </a:lnTo>
                <a:lnTo>
                  <a:pt x="20737" y="7185"/>
                </a:lnTo>
                <a:lnTo>
                  <a:pt x="30052" y="7465"/>
                </a:lnTo>
                <a:lnTo>
                  <a:pt x="37500" y="7589"/>
                </a:lnTo>
                <a:lnTo>
                  <a:pt x="44844" y="8614"/>
                </a:lnTo>
                <a:lnTo>
                  <a:pt x="66233" y="12399"/>
                </a:lnTo>
                <a:lnTo>
                  <a:pt x="75905" y="14798"/>
                </a:lnTo>
                <a:lnTo>
                  <a:pt x="84338" y="17389"/>
                </a:lnTo>
                <a:lnTo>
                  <a:pt x="91944" y="20108"/>
                </a:lnTo>
                <a:lnTo>
                  <a:pt x="100983" y="21921"/>
                </a:lnTo>
                <a:lnTo>
                  <a:pt x="110978" y="23130"/>
                </a:lnTo>
                <a:lnTo>
                  <a:pt x="129691" y="24473"/>
                </a:lnTo>
                <a:lnTo>
                  <a:pt x="141315" y="25070"/>
                </a:lnTo>
                <a:lnTo>
                  <a:pt x="152434" y="25335"/>
                </a:lnTo>
                <a:lnTo>
                  <a:pt x="158177" y="25406"/>
                </a:lnTo>
                <a:lnTo>
                  <a:pt x="162998" y="26445"/>
                </a:lnTo>
                <a:lnTo>
                  <a:pt x="167205" y="28130"/>
                </a:lnTo>
                <a:lnTo>
                  <a:pt x="178594" y="3447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743"/>
          <p:cNvSpPr/>
          <p:nvPr/>
        </p:nvSpPr>
        <p:spPr>
          <a:xfrm>
            <a:off x="1803796" y="3241476"/>
            <a:ext cx="223244" cy="17860"/>
          </a:xfrm>
          <a:custGeom>
            <a:avLst/>
            <a:gdLst/>
            <a:ahLst/>
            <a:cxnLst/>
            <a:rect l="0" t="0" r="0" b="0"/>
            <a:pathLst>
              <a:path w="223244" h="17860">
                <a:moveTo>
                  <a:pt x="0" y="0"/>
                </a:moveTo>
                <a:lnTo>
                  <a:pt x="34339" y="0"/>
                </a:lnTo>
                <a:lnTo>
                  <a:pt x="43729" y="992"/>
                </a:lnTo>
                <a:lnTo>
                  <a:pt x="52965" y="2646"/>
                </a:lnTo>
                <a:lnTo>
                  <a:pt x="62099" y="4741"/>
                </a:lnTo>
                <a:lnTo>
                  <a:pt x="69181" y="6137"/>
                </a:lnTo>
                <a:lnTo>
                  <a:pt x="74894" y="7068"/>
                </a:lnTo>
                <a:lnTo>
                  <a:pt x="79695" y="7689"/>
                </a:lnTo>
                <a:lnTo>
                  <a:pt x="83888" y="8102"/>
                </a:lnTo>
                <a:lnTo>
                  <a:pt x="87675" y="8378"/>
                </a:lnTo>
                <a:lnTo>
                  <a:pt x="91193" y="8562"/>
                </a:lnTo>
                <a:lnTo>
                  <a:pt x="194092" y="8916"/>
                </a:lnTo>
                <a:lnTo>
                  <a:pt x="223243"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744"/>
          <p:cNvSpPr/>
          <p:nvPr/>
        </p:nvSpPr>
        <p:spPr>
          <a:xfrm>
            <a:off x="2571750" y="3232546"/>
            <a:ext cx="303610" cy="26790"/>
          </a:xfrm>
          <a:custGeom>
            <a:avLst/>
            <a:gdLst/>
            <a:ahLst/>
            <a:cxnLst/>
            <a:rect l="0" t="0" r="0" b="0"/>
            <a:pathLst>
              <a:path w="303610" h="26790">
                <a:moveTo>
                  <a:pt x="0" y="0"/>
                </a:moveTo>
                <a:lnTo>
                  <a:pt x="27805" y="0"/>
                </a:lnTo>
                <a:lnTo>
                  <a:pt x="31435" y="993"/>
                </a:lnTo>
                <a:lnTo>
                  <a:pt x="34847" y="2646"/>
                </a:lnTo>
                <a:lnTo>
                  <a:pt x="38114" y="4741"/>
                </a:lnTo>
                <a:lnTo>
                  <a:pt x="41284" y="6137"/>
                </a:lnTo>
                <a:lnTo>
                  <a:pt x="44390" y="7068"/>
                </a:lnTo>
                <a:lnTo>
                  <a:pt x="47453" y="7689"/>
                </a:lnTo>
                <a:lnTo>
                  <a:pt x="53463" y="8103"/>
                </a:lnTo>
                <a:lnTo>
                  <a:pt x="61439" y="8379"/>
                </a:lnTo>
                <a:lnTo>
                  <a:pt x="88534" y="8821"/>
                </a:lnTo>
                <a:lnTo>
                  <a:pt x="97718" y="9850"/>
                </a:lnTo>
                <a:lnTo>
                  <a:pt x="123797" y="13638"/>
                </a:lnTo>
                <a:lnTo>
                  <a:pt x="137102" y="15046"/>
                </a:lnTo>
                <a:lnTo>
                  <a:pt x="149940" y="15984"/>
                </a:lnTo>
                <a:lnTo>
                  <a:pt x="162468" y="16609"/>
                </a:lnTo>
                <a:lnTo>
                  <a:pt x="174788" y="18018"/>
                </a:lnTo>
                <a:lnTo>
                  <a:pt x="186971" y="19950"/>
                </a:lnTo>
                <a:lnTo>
                  <a:pt x="199061" y="22230"/>
                </a:lnTo>
                <a:lnTo>
                  <a:pt x="208113" y="23750"/>
                </a:lnTo>
                <a:lnTo>
                  <a:pt x="215141" y="24763"/>
                </a:lnTo>
                <a:lnTo>
                  <a:pt x="220818" y="25438"/>
                </a:lnTo>
                <a:lnTo>
                  <a:pt x="229771" y="26189"/>
                </a:lnTo>
                <a:lnTo>
                  <a:pt x="303609"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745"/>
          <p:cNvSpPr/>
          <p:nvPr/>
        </p:nvSpPr>
        <p:spPr>
          <a:xfrm>
            <a:off x="3536156" y="3268265"/>
            <a:ext cx="205384" cy="1"/>
          </a:xfrm>
          <a:custGeom>
            <a:avLst/>
            <a:gdLst/>
            <a:ahLst/>
            <a:cxnLst/>
            <a:rect l="0" t="0" r="0" b="0"/>
            <a:pathLst>
              <a:path w="205384" h="1">
                <a:moveTo>
                  <a:pt x="0" y="0"/>
                </a:move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746"/>
          <p:cNvSpPr/>
          <p:nvPr/>
        </p:nvSpPr>
        <p:spPr>
          <a:xfrm>
            <a:off x="4366617" y="3232546"/>
            <a:ext cx="250032" cy="26790"/>
          </a:xfrm>
          <a:custGeom>
            <a:avLst/>
            <a:gdLst/>
            <a:ahLst/>
            <a:cxnLst/>
            <a:rect l="0" t="0" r="0" b="0"/>
            <a:pathLst>
              <a:path w="250032" h="26790">
                <a:moveTo>
                  <a:pt x="0" y="26789"/>
                </a:moveTo>
                <a:lnTo>
                  <a:pt x="14221" y="26789"/>
                </a:lnTo>
                <a:lnTo>
                  <a:pt x="21387" y="25797"/>
                </a:lnTo>
                <a:lnTo>
                  <a:pt x="29141" y="24143"/>
                </a:lnTo>
                <a:lnTo>
                  <a:pt x="37287" y="22049"/>
                </a:lnTo>
                <a:lnTo>
                  <a:pt x="46686" y="20653"/>
                </a:lnTo>
                <a:lnTo>
                  <a:pt x="56921" y="19722"/>
                </a:lnTo>
                <a:lnTo>
                  <a:pt x="75900" y="18687"/>
                </a:lnTo>
                <a:lnTo>
                  <a:pt x="87642" y="18227"/>
                </a:lnTo>
                <a:lnTo>
                  <a:pt x="92162" y="17113"/>
                </a:lnTo>
                <a:lnTo>
                  <a:pt x="96168" y="15377"/>
                </a:lnTo>
                <a:lnTo>
                  <a:pt x="99830" y="13228"/>
                </a:lnTo>
                <a:lnTo>
                  <a:pt x="109218" y="11796"/>
                </a:lnTo>
                <a:lnTo>
                  <a:pt x="122421" y="10840"/>
                </a:lnTo>
                <a:lnTo>
                  <a:pt x="165073" y="9308"/>
                </a:lnTo>
                <a:lnTo>
                  <a:pt x="171564" y="8189"/>
                </a:lnTo>
                <a:lnTo>
                  <a:pt x="177876" y="6452"/>
                </a:lnTo>
                <a:lnTo>
                  <a:pt x="184068" y="4301"/>
                </a:lnTo>
                <a:lnTo>
                  <a:pt x="189189" y="2868"/>
                </a:lnTo>
                <a:lnTo>
                  <a:pt x="193594" y="1912"/>
                </a:lnTo>
                <a:lnTo>
                  <a:pt x="25003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747"/>
          <p:cNvSpPr/>
          <p:nvPr/>
        </p:nvSpPr>
        <p:spPr>
          <a:xfrm>
            <a:off x="6223992" y="3241844"/>
            <a:ext cx="1366243" cy="79632"/>
          </a:xfrm>
          <a:custGeom>
            <a:avLst/>
            <a:gdLst/>
            <a:ahLst/>
            <a:cxnLst/>
            <a:rect l="0" t="0" r="0" b="0"/>
            <a:pathLst>
              <a:path w="1366243" h="79632">
                <a:moveTo>
                  <a:pt x="0" y="8562"/>
                </a:moveTo>
                <a:lnTo>
                  <a:pt x="15377" y="873"/>
                </a:lnTo>
                <a:lnTo>
                  <a:pt x="19402" y="184"/>
                </a:lnTo>
                <a:lnTo>
                  <a:pt x="21864" y="0"/>
                </a:lnTo>
                <a:lnTo>
                  <a:pt x="24498" y="870"/>
                </a:lnTo>
                <a:lnTo>
                  <a:pt x="27246" y="2441"/>
                </a:lnTo>
                <a:lnTo>
                  <a:pt x="30070" y="4481"/>
                </a:lnTo>
                <a:lnTo>
                  <a:pt x="33937" y="6834"/>
                </a:lnTo>
                <a:lnTo>
                  <a:pt x="38500" y="9394"/>
                </a:lnTo>
                <a:lnTo>
                  <a:pt x="43526" y="12093"/>
                </a:lnTo>
                <a:lnTo>
                  <a:pt x="48861" y="13893"/>
                </a:lnTo>
                <a:lnTo>
                  <a:pt x="60081" y="15892"/>
                </a:lnTo>
                <a:lnTo>
                  <a:pt x="83452" y="18168"/>
                </a:lnTo>
                <a:lnTo>
                  <a:pt x="89369" y="19927"/>
                </a:lnTo>
                <a:lnTo>
                  <a:pt x="95298" y="22092"/>
                </a:lnTo>
                <a:lnTo>
                  <a:pt x="103219" y="24527"/>
                </a:lnTo>
                <a:lnTo>
                  <a:pt x="122604" y="29879"/>
                </a:lnTo>
                <a:lnTo>
                  <a:pt x="131346" y="31703"/>
                </a:lnTo>
                <a:lnTo>
                  <a:pt x="156105" y="35262"/>
                </a:lnTo>
                <a:lnTo>
                  <a:pt x="180175" y="39611"/>
                </a:lnTo>
                <a:lnTo>
                  <a:pt x="197507" y="42160"/>
                </a:lnTo>
                <a:lnTo>
                  <a:pt x="240578" y="47637"/>
                </a:lnTo>
                <a:lnTo>
                  <a:pt x="259604" y="49495"/>
                </a:lnTo>
                <a:lnTo>
                  <a:pt x="310304" y="53101"/>
                </a:lnTo>
                <a:lnTo>
                  <a:pt x="374715" y="59021"/>
                </a:lnTo>
                <a:lnTo>
                  <a:pt x="406980" y="60754"/>
                </a:lnTo>
                <a:lnTo>
                  <a:pt x="442717" y="61729"/>
                </a:lnTo>
                <a:lnTo>
                  <a:pt x="453894" y="62858"/>
                </a:lnTo>
                <a:lnTo>
                  <a:pt x="465315" y="64603"/>
                </a:lnTo>
                <a:lnTo>
                  <a:pt x="476898" y="66759"/>
                </a:lnTo>
                <a:lnTo>
                  <a:pt x="498510" y="68196"/>
                </a:lnTo>
                <a:lnTo>
                  <a:pt x="526808" y="69153"/>
                </a:lnTo>
                <a:lnTo>
                  <a:pt x="648238" y="70901"/>
                </a:lnTo>
                <a:lnTo>
                  <a:pt x="744479" y="71060"/>
                </a:lnTo>
                <a:lnTo>
                  <a:pt x="759249" y="72055"/>
                </a:lnTo>
                <a:lnTo>
                  <a:pt x="773065" y="73711"/>
                </a:lnTo>
                <a:lnTo>
                  <a:pt x="786243" y="75807"/>
                </a:lnTo>
                <a:lnTo>
                  <a:pt x="811470" y="78136"/>
                </a:lnTo>
                <a:lnTo>
                  <a:pt x="852779" y="79171"/>
                </a:lnTo>
                <a:lnTo>
                  <a:pt x="940590" y="79631"/>
                </a:lnTo>
                <a:lnTo>
                  <a:pt x="1046426" y="77190"/>
                </a:lnTo>
                <a:lnTo>
                  <a:pt x="1180532" y="72883"/>
                </a:lnTo>
                <a:lnTo>
                  <a:pt x="1209693" y="72278"/>
                </a:lnTo>
                <a:lnTo>
                  <a:pt x="1237071" y="70884"/>
                </a:lnTo>
                <a:lnTo>
                  <a:pt x="1263261" y="68961"/>
                </a:lnTo>
                <a:lnTo>
                  <a:pt x="1288658" y="66687"/>
                </a:lnTo>
                <a:lnTo>
                  <a:pt x="1307574" y="64179"/>
                </a:lnTo>
                <a:lnTo>
                  <a:pt x="1366242" y="532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748"/>
          <p:cNvSpPr/>
          <p:nvPr/>
        </p:nvSpPr>
        <p:spPr>
          <a:xfrm>
            <a:off x="1223367" y="3580804"/>
            <a:ext cx="446485" cy="26787"/>
          </a:xfrm>
          <a:custGeom>
            <a:avLst/>
            <a:gdLst/>
            <a:ahLst/>
            <a:cxnLst/>
            <a:rect l="0" t="0" r="0" b="0"/>
            <a:pathLst>
              <a:path w="446485" h="26787">
                <a:moveTo>
                  <a:pt x="0" y="8930"/>
                </a:moveTo>
                <a:lnTo>
                  <a:pt x="14221" y="8930"/>
                </a:lnTo>
                <a:lnTo>
                  <a:pt x="19402" y="9922"/>
                </a:lnTo>
                <a:lnTo>
                  <a:pt x="23849" y="11576"/>
                </a:lnTo>
                <a:lnTo>
                  <a:pt x="27805" y="13671"/>
                </a:lnTo>
                <a:lnTo>
                  <a:pt x="32427" y="15067"/>
                </a:lnTo>
                <a:lnTo>
                  <a:pt x="37493" y="15998"/>
                </a:lnTo>
                <a:lnTo>
                  <a:pt x="42855" y="16618"/>
                </a:lnTo>
                <a:lnTo>
                  <a:pt x="50398" y="18024"/>
                </a:lnTo>
                <a:lnTo>
                  <a:pt x="69362" y="22232"/>
                </a:lnTo>
                <a:lnTo>
                  <a:pt x="77992" y="23751"/>
                </a:lnTo>
                <a:lnTo>
                  <a:pt x="85729" y="24764"/>
                </a:lnTo>
                <a:lnTo>
                  <a:pt x="92871" y="25439"/>
                </a:lnTo>
                <a:lnTo>
                  <a:pt x="104578" y="25889"/>
                </a:lnTo>
                <a:lnTo>
                  <a:pt x="169202" y="26671"/>
                </a:lnTo>
                <a:lnTo>
                  <a:pt x="313319" y="26786"/>
                </a:lnTo>
                <a:lnTo>
                  <a:pt x="329926" y="25795"/>
                </a:lnTo>
                <a:lnTo>
                  <a:pt x="345958" y="24142"/>
                </a:lnTo>
                <a:lnTo>
                  <a:pt x="361608" y="22048"/>
                </a:lnTo>
                <a:lnTo>
                  <a:pt x="377993" y="18668"/>
                </a:lnTo>
                <a:lnTo>
                  <a:pt x="394871" y="14430"/>
                </a:lnTo>
                <a:lnTo>
                  <a:pt x="44648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749"/>
          <p:cNvSpPr/>
          <p:nvPr/>
        </p:nvSpPr>
        <p:spPr>
          <a:xfrm>
            <a:off x="1839515" y="3571875"/>
            <a:ext cx="526853" cy="71392"/>
          </a:xfrm>
          <a:custGeom>
            <a:avLst/>
            <a:gdLst/>
            <a:ahLst/>
            <a:cxnLst/>
            <a:rect l="0" t="0" r="0" b="0"/>
            <a:pathLst>
              <a:path w="526853" h="71392">
                <a:moveTo>
                  <a:pt x="0" y="0"/>
                </a:moveTo>
                <a:lnTo>
                  <a:pt x="4741" y="9480"/>
                </a:lnTo>
                <a:lnTo>
                  <a:pt x="7129" y="12273"/>
                </a:lnTo>
                <a:lnTo>
                  <a:pt x="9714" y="14135"/>
                </a:lnTo>
                <a:lnTo>
                  <a:pt x="12429" y="15376"/>
                </a:lnTo>
                <a:lnTo>
                  <a:pt x="15231" y="17196"/>
                </a:lnTo>
                <a:lnTo>
                  <a:pt x="18092" y="19401"/>
                </a:lnTo>
                <a:lnTo>
                  <a:pt x="20991" y="21864"/>
                </a:lnTo>
                <a:lnTo>
                  <a:pt x="24908" y="24498"/>
                </a:lnTo>
                <a:lnTo>
                  <a:pt x="29504" y="27246"/>
                </a:lnTo>
                <a:lnTo>
                  <a:pt x="34552" y="30070"/>
                </a:lnTo>
                <a:lnTo>
                  <a:pt x="40894" y="32945"/>
                </a:lnTo>
                <a:lnTo>
                  <a:pt x="48099" y="35854"/>
                </a:lnTo>
                <a:lnTo>
                  <a:pt x="55878" y="38785"/>
                </a:lnTo>
                <a:lnTo>
                  <a:pt x="62057" y="41731"/>
                </a:lnTo>
                <a:lnTo>
                  <a:pt x="67168" y="44688"/>
                </a:lnTo>
                <a:lnTo>
                  <a:pt x="71568" y="47651"/>
                </a:lnTo>
                <a:lnTo>
                  <a:pt x="76486" y="50619"/>
                </a:lnTo>
                <a:lnTo>
                  <a:pt x="81748" y="53590"/>
                </a:lnTo>
                <a:lnTo>
                  <a:pt x="87241" y="56562"/>
                </a:lnTo>
                <a:lnTo>
                  <a:pt x="93879" y="59536"/>
                </a:lnTo>
                <a:lnTo>
                  <a:pt x="101282" y="62511"/>
                </a:lnTo>
                <a:lnTo>
                  <a:pt x="109193" y="65487"/>
                </a:lnTo>
                <a:lnTo>
                  <a:pt x="118436" y="67470"/>
                </a:lnTo>
                <a:lnTo>
                  <a:pt x="128567" y="68792"/>
                </a:lnTo>
                <a:lnTo>
                  <a:pt x="139289" y="69674"/>
                </a:lnTo>
                <a:lnTo>
                  <a:pt x="148422" y="70261"/>
                </a:lnTo>
                <a:lnTo>
                  <a:pt x="163861" y="70915"/>
                </a:lnTo>
                <a:lnTo>
                  <a:pt x="193191" y="71282"/>
                </a:lnTo>
                <a:lnTo>
                  <a:pt x="231757" y="71391"/>
                </a:lnTo>
                <a:lnTo>
                  <a:pt x="248762" y="69422"/>
                </a:lnTo>
                <a:lnTo>
                  <a:pt x="268037" y="66125"/>
                </a:lnTo>
                <a:lnTo>
                  <a:pt x="288824" y="61943"/>
                </a:lnTo>
                <a:lnTo>
                  <a:pt x="304667" y="59154"/>
                </a:lnTo>
                <a:lnTo>
                  <a:pt x="317213" y="57296"/>
                </a:lnTo>
                <a:lnTo>
                  <a:pt x="327561" y="56056"/>
                </a:lnTo>
                <a:lnTo>
                  <a:pt x="337437" y="54238"/>
                </a:lnTo>
                <a:lnTo>
                  <a:pt x="346997" y="52033"/>
                </a:lnTo>
                <a:lnTo>
                  <a:pt x="356347" y="49572"/>
                </a:lnTo>
                <a:lnTo>
                  <a:pt x="364565" y="47930"/>
                </a:lnTo>
                <a:lnTo>
                  <a:pt x="378987" y="46107"/>
                </a:lnTo>
                <a:lnTo>
                  <a:pt x="394658" y="45296"/>
                </a:lnTo>
                <a:lnTo>
                  <a:pt x="403003" y="45080"/>
                </a:lnTo>
                <a:lnTo>
                  <a:pt x="415513" y="43944"/>
                </a:lnTo>
                <a:lnTo>
                  <a:pt x="447933" y="40036"/>
                </a:lnTo>
                <a:lnTo>
                  <a:pt x="461341" y="37604"/>
                </a:lnTo>
                <a:lnTo>
                  <a:pt x="472264" y="34991"/>
                </a:lnTo>
                <a:lnTo>
                  <a:pt x="490684" y="29442"/>
                </a:lnTo>
                <a:lnTo>
                  <a:pt x="526852"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750"/>
          <p:cNvSpPr/>
          <p:nvPr/>
        </p:nvSpPr>
        <p:spPr>
          <a:xfrm>
            <a:off x="2607468" y="3580804"/>
            <a:ext cx="544712" cy="79107"/>
          </a:xfrm>
          <a:custGeom>
            <a:avLst/>
            <a:gdLst/>
            <a:ahLst/>
            <a:cxnLst/>
            <a:rect l="0" t="0" r="0" b="0"/>
            <a:pathLst>
              <a:path w="544712" h="79107">
                <a:moveTo>
                  <a:pt x="0" y="0"/>
                </a:moveTo>
                <a:lnTo>
                  <a:pt x="9481" y="4741"/>
                </a:lnTo>
                <a:lnTo>
                  <a:pt x="16782" y="7068"/>
                </a:lnTo>
                <a:lnTo>
                  <a:pt x="20118" y="7688"/>
                </a:lnTo>
                <a:lnTo>
                  <a:pt x="23334" y="9095"/>
                </a:lnTo>
                <a:lnTo>
                  <a:pt x="26470" y="11024"/>
                </a:lnTo>
                <a:lnTo>
                  <a:pt x="29553" y="13302"/>
                </a:lnTo>
                <a:lnTo>
                  <a:pt x="32601" y="14822"/>
                </a:lnTo>
                <a:lnTo>
                  <a:pt x="38633" y="16509"/>
                </a:lnTo>
                <a:lnTo>
                  <a:pt x="51582" y="18585"/>
                </a:lnTo>
                <a:lnTo>
                  <a:pt x="56216" y="20328"/>
                </a:lnTo>
                <a:lnTo>
                  <a:pt x="61290" y="22482"/>
                </a:lnTo>
                <a:lnTo>
                  <a:pt x="69574" y="24875"/>
                </a:lnTo>
                <a:lnTo>
                  <a:pt x="73172" y="25513"/>
                </a:lnTo>
                <a:lnTo>
                  <a:pt x="76562" y="26930"/>
                </a:lnTo>
                <a:lnTo>
                  <a:pt x="79815" y="28868"/>
                </a:lnTo>
                <a:lnTo>
                  <a:pt x="82976" y="31152"/>
                </a:lnTo>
                <a:lnTo>
                  <a:pt x="88059" y="33666"/>
                </a:lnTo>
                <a:lnTo>
                  <a:pt x="94425" y="36335"/>
                </a:lnTo>
                <a:lnTo>
                  <a:pt x="101645" y="39106"/>
                </a:lnTo>
                <a:lnTo>
                  <a:pt x="107451" y="41946"/>
                </a:lnTo>
                <a:lnTo>
                  <a:pt x="112314" y="44831"/>
                </a:lnTo>
                <a:lnTo>
                  <a:pt x="116548" y="47747"/>
                </a:lnTo>
                <a:lnTo>
                  <a:pt x="121355" y="49691"/>
                </a:lnTo>
                <a:lnTo>
                  <a:pt x="156557" y="58102"/>
                </a:lnTo>
                <a:lnTo>
                  <a:pt x="172833" y="62547"/>
                </a:lnTo>
                <a:lnTo>
                  <a:pt x="185667" y="65511"/>
                </a:lnTo>
                <a:lnTo>
                  <a:pt x="196208" y="67486"/>
                </a:lnTo>
                <a:lnTo>
                  <a:pt x="213211" y="69682"/>
                </a:lnTo>
                <a:lnTo>
                  <a:pt x="227383" y="70657"/>
                </a:lnTo>
                <a:lnTo>
                  <a:pt x="240296" y="71091"/>
                </a:lnTo>
                <a:lnTo>
                  <a:pt x="246518" y="71207"/>
                </a:lnTo>
                <a:lnTo>
                  <a:pt x="257611" y="72276"/>
                </a:lnTo>
                <a:lnTo>
                  <a:pt x="288457" y="76109"/>
                </a:lnTo>
                <a:lnTo>
                  <a:pt x="305415" y="77529"/>
                </a:lnTo>
                <a:lnTo>
                  <a:pt x="322672" y="78475"/>
                </a:lnTo>
                <a:lnTo>
                  <a:pt x="340130" y="79106"/>
                </a:lnTo>
                <a:lnTo>
                  <a:pt x="354746" y="78534"/>
                </a:lnTo>
                <a:lnTo>
                  <a:pt x="367466" y="77161"/>
                </a:lnTo>
                <a:lnTo>
                  <a:pt x="378923" y="75253"/>
                </a:lnTo>
                <a:lnTo>
                  <a:pt x="388545" y="73981"/>
                </a:lnTo>
                <a:lnTo>
                  <a:pt x="404528" y="72568"/>
                </a:lnTo>
                <a:lnTo>
                  <a:pt x="412560" y="71199"/>
                </a:lnTo>
                <a:lnTo>
                  <a:pt x="420892" y="69294"/>
                </a:lnTo>
                <a:lnTo>
                  <a:pt x="429423" y="67032"/>
                </a:lnTo>
                <a:lnTo>
                  <a:pt x="440071" y="63540"/>
                </a:lnTo>
                <a:lnTo>
                  <a:pt x="452131" y="59227"/>
                </a:lnTo>
                <a:lnTo>
                  <a:pt x="465132" y="54368"/>
                </a:lnTo>
                <a:lnTo>
                  <a:pt x="475783" y="50136"/>
                </a:lnTo>
                <a:lnTo>
                  <a:pt x="484869" y="46323"/>
                </a:lnTo>
                <a:lnTo>
                  <a:pt x="500255" y="39440"/>
                </a:lnTo>
                <a:lnTo>
                  <a:pt x="520074" y="29986"/>
                </a:lnTo>
                <a:lnTo>
                  <a:pt x="544711" y="178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751"/>
          <p:cNvSpPr/>
          <p:nvPr/>
        </p:nvSpPr>
        <p:spPr>
          <a:xfrm>
            <a:off x="3679031" y="3545085"/>
            <a:ext cx="803673" cy="142494"/>
          </a:xfrm>
          <a:custGeom>
            <a:avLst/>
            <a:gdLst/>
            <a:ahLst/>
            <a:cxnLst/>
            <a:rect l="0" t="0" r="0" b="0"/>
            <a:pathLst>
              <a:path w="803673" h="142494">
                <a:moveTo>
                  <a:pt x="0" y="17860"/>
                </a:moveTo>
                <a:lnTo>
                  <a:pt x="14221" y="22601"/>
                </a:lnTo>
                <a:lnTo>
                  <a:pt x="19402" y="24989"/>
                </a:lnTo>
                <a:lnTo>
                  <a:pt x="23849" y="27574"/>
                </a:lnTo>
                <a:lnTo>
                  <a:pt x="27805" y="30289"/>
                </a:lnTo>
                <a:lnTo>
                  <a:pt x="37493" y="33306"/>
                </a:lnTo>
                <a:lnTo>
                  <a:pt x="48413" y="35639"/>
                </a:lnTo>
                <a:lnTo>
                  <a:pt x="59882" y="39983"/>
                </a:lnTo>
                <a:lnTo>
                  <a:pt x="67702" y="43523"/>
                </a:lnTo>
                <a:lnTo>
                  <a:pt x="95687" y="56993"/>
                </a:lnTo>
                <a:lnTo>
                  <a:pt x="110657" y="64357"/>
                </a:lnTo>
                <a:lnTo>
                  <a:pt x="118420" y="67709"/>
                </a:lnTo>
                <a:lnTo>
                  <a:pt x="126572" y="70936"/>
                </a:lnTo>
                <a:lnTo>
                  <a:pt x="143567" y="77168"/>
                </a:lnTo>
                <a:lnTo>
                  <a:pt x="201835" y="96985"/>
                </a:lnTo>
                <a:lnTo>
                  <a:pt x="215916" y="101368"/>
                </a:lnTo>
                <a:lnTo>
                  <a:pt x="242145" y="108883"/>
                </a:lnTo>
                <a:lnTo>
                  <a:pt x="312407" y="128173"/>
                </a:lnTo>
                <a:lnTo>
                  <a:pt x="333287" y="133074"/>
                </a:lnTo>
                <a:lnTo>
                  <a:pt x="350183" y="136341"/>
                </a:lnTo>
                <a:lnTo>
                  <a:pt x="364424" y="138520"/>
                </a:lnTo>
                <a:lnTo>
                  <a:pt x="380863" y="139971"/>
                </a:lnTo>
                <a:lnTo>
                  <a:pt x="398768" y="140940"/>
                </a:lnTo>
                <a:lnTo>
                  <a:pt x="434207" y="142015"/>
                </a:lnTo>
                <a:lnTo>
                  <a:pt x="463187" y="142493"/>
                </a:lnTo>
                <a:lnTo>
                  <a:pt x="478455" y="141628"/>
                </a:lnTo>
                <a:lnTo>
                  <a:pt x="494587" y="140060"/>
                </a:lnTo>
                <a:lnTo>
                  <a:pt x="511295" y="138022"/>
                </a:lnTo>
                <a:lnTo>
                  <a:pt x="525410" y="135671"/>
                </a:lnTo>
                <a:lnTo>
                  <a:pt x="537797" y="133112"/>
                </a:lnTo>
                <a:lnTo>
                  <a:pt x="549031" y="130413"/>
                </a:lnTo>
                <a:lnTo>
                  <a:pt x="565451" y="125637"/>
                </a:lnTo>
                <a:lnTo>
                  <a:pt x="607506" y="112394"/>
                </a:lnTo>
                <a:lnTo>
                  <a:pt x="624278" y="106679"/>
                </a:lnTo>
                <a:lnTo>
                  <a:pt x="637443" y="101878"/>
                </a:lnTo>
                <a:lnTo>
                  <a:pt x="648204" y="97684"/>
                </a:lnTo>
                <a:lnTo>
                  <a:pt x="658355" y="92904"/>
                </a:lnTo>
                <a:lnTo>
                  <a:pt x="668099" y="87733"/>
                </a:lnTo>
                <a:lnTo>
                  <a:pt x="677571" y="82301"/>
                </a:lnTo>
                <a:lnTo>
                  <a:pt x="698679" y="70975"/>
                </a:lnTo>
                <a:lnTo>
                  <a:pt x="735087" y="52274"/>
                </a:lnTo>
                <a:lnTo>
                  <a:pt x="742073" y="47748"/>
                </a:lnTo>
                <a:lnTo>
                  <a:pt x="748716" y="42746"/>
                </a:lnTo>
                <a:lnTo>
                  <a:pt x="755128" y="37428"/>
                </a:lnTo>
                <a:lnTo>
                  <a:pt x="772836" y="23580"/>
                </a:lnTo>
                <a:lnTo>
                  <a:pt x="803672"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752"/>
          <p:cNvSpPr/>
          <p:nvPr/>
        </p:nvSpPr>
        <p:spPr>
          <a:xfrm>
            <a:off x="267890" y="4009429"/>
            <a:ext cx="678657" cy="44650"/>
          </a:xfrm>
          <a:custGeom>
            <a:avLst/>
            <a:gdLst/>
            <a:ahLst/>
            <a:cxnLst/>
            <a:rect l="0" t="0" r="0" b="0"/>
            <a:pathLst>
              <a:path w="678657" h="44650">
                <a:moveTo>
                  <a:pt x="0" y="17860"/>
                </a:moveTo>
                <a:lnTo>
                  <a:pt x="0" y="22600"/>
                </a:lnTo>
                <a:lnTo>
                  <a:pt x="992" y="23996"/>
                </a:lnTo>
                <a:lnTo>
                  <a:pt x="2646" y="24927"/>
                </a:lnTo>
                <a:lnTo>
                  <a:pt x="7129" y="25962"/>
                </a:lnTo>
                <a:lnTo>
                  <a:pt x="20991" y="26680"/>
                </a:lnTo>
                <a:lnTo>
                  <a:pt x="22924" y="27709"/>
                </a:lnTo>
                <a:lnTo>
                  <a:pt x="24212" y="29386"/>
                </a:lnTo>
                <a:lnTo>
                  <a:pt x="25071" y="31497"/>
                </a:lnTo>
                <a:lnTo>
                  <a:pt x="27628" y="32905"/>
                </a:lnTo>
                <a:lnTo>
                  <a:pt x="31317" y="33843"/>
                </a:lnTo>
                <a:lnTo>
                  <a:pt x="42015" y="35348"/>
                </a:lnTo>
                <a:lnTo>
                  <a:pt x="62830" y="35609"/>
                </a:lnTo>
                <a:lnTo>
                  <a:pt x="71652" y="36638"/>
                </a:lnTo>
                <a:lnTo>
                  <a:pt x="80511" y="38316"/>
                </a:lnTo>
                <a:lnTo>
                  <a:pt x="89392" y="40427"/>
                </a:lnTo>
                <a:lnTo>
                  <a:pt x="96306" y="41834"/>
                </a:lnTo>
                <a:lnTo>
                  <a:pt x="101907" y="42772"/>
                </a:lnTo>
                <a:lnTo>
                  <a:pt x="114531" y="44093"/>
                </a:lnTo>
                <a:lnTo>
                  <a:pt x="134693" y="44627"/>
                </a:lnTo>
                <a:lnTo>
                  <a:pt x="271192" y="44649"/>
                </a:lnTo>
                <a:lnTo>
                  <a:pt x="283982" y="43656"/>
                </a:lnTo>
                <a:lnTo>
                  <a:pt x="297470" y="42003"/>
                </a:lnTo>
                <a:lnTo>
                  <a:pt x="311423" y="39908"/>
                </a:lnTo>
                <a:lnTo>
                  <a:pt x="322709" y="38512"/>
                </a:lnTo>
                <a:lnTo>
                  <a:pt x="332217" y="37581"/>
                </a:lnTo>
                <a:lnTo>
                  <a:pt x="352435" y="36271"/>
                </a:lnTo>
                <a:lnTo>
                  <a:pt x="372647" y="35882"/>
                </a:lnTo>
                <a:lnTo>
                  <a:pt x="400811" y="35751"/>
                </a:lnTo>
                <a:lnTo>
                  <a:pt x="408098" y="34748"/>
                </a:lnTo>
                <a:lnTo>
                  <a:pt x="416925" y="33088"/>
                </a:lnTo>
                <a:lnTo>
                  <a:pt x="426778" y="30988"/>
                </a:lnTo>
                <a:lnTo>
                  <a:pt x="434339" y="29588"/>
                </a:lnTo>
                <a:lnTo>
                  <a:pt x="440372" y="28655"/>
                </a:lnTo>
                <a:lnTo>
                  <a:pt x="456249" y="27342"/>
                </a:lnTo>
                <a:lnTo>
                  <a:pt x="468684" y="26043"/>
                </a:lnTo>
                <a:lnTo>
                  <a:pt x="476167" y="24307"/>
                </a:lnTo>
                <a:lnTo>
                  <a:pt x="484132" y="22158"/>
                </a:lnTo>
                <a:lnTo>
                  <a:pt x="493411" y="20725"/>
                </a:lnTo>
                <a:lnTo>
                  <a:pt x="503566" y="19770"/>
                </a:lnTo>
                <a:lnTo>
                  <a:pt x="514304" y="19133"/>
                </a:lnTo>
                <a:lnTo>
                  <a:pt x="524440" y="17717"/>
                </a:lnTo>
                <a:lnTo>
                  <a:pt x="534173" y="15780"/>
                </a:lnTo>
                <a:lnTo>
                  <a:pt x="543639" y="13496"/>
                </a:lnTo>
                <a:lnTo>
                  <a:pt x="551934" y="11974"/>
                </a:lnTo>
                <a:lnTo>
                  <a:pt x="559448" y="10960"/>
                </a:lnTo>
                <a:lnTo>
                  <a:pt x="575073" y="9832"/>
                </a:lnTo>
                <a:lnTo>
                  <a:pt x="595247" y="9331"/>
                </a:lnTo>
                <a:lnTo>
                  <a:pt x="603206" y="8205"/>
                </a:lnTo>
                <a:lnTo>
                  <a:pt x="609505" y="6462"/>
                </a:lnTo>
                <a:lnTo>
                  <a:pt x="614696" y="4308"/>
                </a:lnTo>
                <a:lnTo>
                  <a:pt x="621133" y="2872"/>
                </a:lnTo>
                <a:lnTo>
                  <a:pt x="628401" y="1915"/>
                </a:lnTo>
                <a:lnTo>
                  <a:pt x="678656"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753"/>
          <p:cNvSpPr/>
          <p:nvPr/>
        </p:nvSpPr>
        <p:spPr>
          <a:xfrm>
            <a:off x="1518046" y="4031846"/>
            <a:ext cx="3634384" cy="47780"/>
          </a:xfrm>
          <a:custGeom>
            <a:avLst/>
            <a:gdLst/>
            <a:ahLst/>
            <a:cxnLst/>
            <a:rect l="0" t="0" r="0" b="0"/>
            <a:pathLst>
              <a:path w="3634384" h="47780">
                <a:moveTo>
                  <a:pt x="0" y="40091"/>
                </a:moveTo>
                <a:lnTo>
                  <a:pt x="14222" y="44831"/>
                </a:lnTo>
                <a:lnTo>
                  <a:pt x="20395" y="46228"/>
                </a:lnTo>
                <a:lnTo>
                  <a:pt x="26496" y="47159"/>
                </a:lnTo>
                <a:lnTo>
                  <a:pt x="32547" y="47779"/>
                </a:lnTo>
                <a:lnTo>
                  <a:pt x="38565" y="47201"/>
                </a:lnTo>
                <a:lnTo>
                  <a:pt x="44562" y="45823"/>
                </a:lnTo>
                <a:lnTo>
                  <a:pt x="50544" y="43912"/>
                </a:lnTo>
                <a:lnTo>
                  <a:pt x="59493" y="42639"/>
                </a:lnTo>
                <a:lnTo>
                  <a:pt x="82665" y="41223"/>
                </a:lnTo>
                <a:lnTo>
                  <a:pt x="181064" y="40094"/>
                </a:lnTo>
                <a:lnTo>
                  <a:pt x="188178" y="39101"/>
                </a:lnTo>
                <a:lnTo>
                  <a:pt x="209312" y="35351"/>
                </a:lnTo>
                <a:lnTo>
                  <a:pt x="218916" y="33955"/>
                </a:lnTo>
                <a:lnTo>
                  <a:pt x="227304" y="33024"/>
                </a:lnTo>
                <a:lnTo>
                  <a:pt x="264504" y="31529"/>
                </a:lnTo>
                <a:lnTo>
                  <a:pt x="274563" y="30414"/>
                </a:lnTo>
                <a:lnTo>
                  <a:pt x="284245" y="28679"/>
                </a:lnTo>
                <a:lnTo>
                  <a:pt x="293676" y="26530"/>
                </a:lnTo>
                <a:lnTo>
                  <a:pt x="305917" y="25097"/>
                </a:lnTo>
                <a:lnTo>
                  <a:pt x="320031" y="24142"/>
                </a:lnTo>
                <a:lnTo>
                  <a:pt x="368337" y="22797"/>
                </a:lnTo>
                <a:lnTo>
                  <a:pt x="805096" y="22232"/>
                </a:lnTo>
                <a:lnTo>
                  <a:pt x="833079" y="24878"/>
                </a:lnTo>
                <a:lnTo>
                  <a:pt x="853042" y="26972"/>
                </a:lnTo>
                <a:lnTo>
                  <a:pt x="880516" y="26654"/>
                </a:lnTo>
                <a:lnTo>
                  <a:pt x="890620" y="25180"/>
                </a:lnTo>
                <a:lnTo>
                  <a:pt x="899340" y="24197"/>
                </a:lnTo>
                <a:lnTo>
                  <a:pt x="923079" y="22814"/>
                </a:lnTo>
                <a:lnTo>
                  <a:pt x="1028495" y="22247"/>
                </a:lnTo>
                <a:lnTo>
                  <a:pt x="1124993" y="21240"/>
                </a:lnTo>
                <a:lnTo>
                  <a:pt x="1173824" y="16095"/>
                </a:lnTo>
                <a:lnTo>
                  <a:pt x="1185378" y="15164"/>
                </a:lnTo>
                <a:lnTo>
                  <a:pt x="1241881" y="13670"/>
                </a:lnTo>
                <a:lnTo>
                  <a:pt x="1334275" y="12316"/>
                </a:lnTo>
                <a:lnTo>
                  <a:pt x="1347907" y="10661"/>
                </a:lnTo>
                <a:lnTo>
                  <a:pt x="1362949" y="8564"/>
                </a:lnTo>
                <a:lnTo>
                  <a:pt x="1374961" y="7167"/>
                </a:lnTo>
                <a:lnTo>
                  <a:pt x="1384953" y="6235"/>
                </a:lnTo>
                <a:lnTo>
                  <a:pt x="1393599" y="5614"/>
                </a:lnTo>
                <a:lnTo>
                  <a:pt x="1448432" y="0"/>
                </a:lnTo>
                <a:lnTo>
                  <a:pt x="1477516" y="114"/>
                </a:lnTo>
                <a:lnTo>
                  <a:pt x="1488050" y="1534"/>
                </a:lnTo>
                <a:lnTo>
                  <a:pt x="1497057" y="2480"/>
                </a:lnTo>
                <a:lnTo>
                  <a:pt x="1525167" y="3812"/>
                </a:lnTo>
                <a:lnTo>
                  <a:pt x="1701229" y="4372"/>
                </a:lnTo>
                <a:lnTo>
                  <a:pt x="1707637" y="5364"/>
                </a:lnTo>
                <a:lnTo>
                  <a:pt x="1713894" y="7018"/>
                </a:lnTo>
                <a:lnTo>
                  <a:pt x="1720049" y="9113"/>
                </a:lnTo>
                <a:lnTo>
                  <a:pt x="1729114" y="10509"/>
                </a:lnTo>
                <a:lnTo>
                  <a:pt x="1740118" y="11440"/>
                </a:lnTo>
                <a:lnTo>
                  <a:pt x="1774461" y="12934"/>
                </a:lnTo>
                <a:lnTo>
                  <a:pt x="1879195" y="13298"/>
                </a:lnTo>
                <a:lnTo>
                  <a:pt x="2132028" y="13302"/>
                </a:lnTo>
                <a:lnTo>
                  <a:pt x="2147633" y="14294"/>
                </a:lnTo>
                <a:lnTo>
                  <a:pt x="2161014" y="15948"/>
                </a:lnTo>
                <a:lnTo>
                  <a:pt x="2172910" y="18043"/>
                </a:lnTo>
                <a:lnTo>
                  <a:pt x="2182826" y="19439"/>
                </a:lnTo>
                <a:lnTo>
                  <a:pt x="2191420" y="20370"/>
                </a:lnTo>
                <a:lnTo>
                  <a:pt x="2233694" y="21864"/>
                </a:lnTo>
                <a:lnTo>
                  <a:pt x="2342331" y="23218"/>
                </a:lnTo>
                <a:lnTo>
                  <a:pt x="2350343" y="24873"/>
                </a:lnTo>
                <a:lnTo>
                  <a:pt x="2358661" y="26969"/>
                </a:lnTo>
                <a:lnTo>
                  <a:pt x="2366191" y="28367"/>
                </a:lnTo>
                <a:lnTo>
                  <a:pt x="2373195" y="29298"/>
                </a:lnTo>
                <a:lnTo>
                  <a:pt x="2398695" y="30794"/>
                </a:lnTo>
                <a:lnTo>
                  <a:pt x="2507725" y="31152"/>
                </a:lnTo>
                <a:lnTo>
                  <a:pt x="2783833" y="31161"/>
                </a:lnTo>
                <a:lnTo>
                  <a:pt x="2792514" y="30169"/>
                </a:lnTo>
                <a:lnTo>
                  <a:pt x="2800285" y="28515"/>
                </a:lnTo>
                <a:lnTo>
                  <a:pt x="2807451" y="26421"/>
                </a:lnTo>
                <a:lnTo>
                  <a:pt x="2814212" y="25024"/>
                </a:lnTo>
                <a:lnTo>
                  <a:pt x="2820704" y="24094"/>
                </a:lnTo>
                <a:lnTo>
                  <a:pt x="2845381" y="22599"/>
                </a:lnTo>
                <a:lnTo>
                  <a:pt x="2970097" y="22235"/>
                </a:lnTo>
                <a:lnTo>
                  <a:pt x="2982174" y="21241"/>
                </a:lnTo>
                <a:lnTo>
                  <a:pt x="2995187" y="19587"/>
                </a:lnTo>
                <a:lnTo>
                  <a:pt x="3008823" y="17492"/>
                </a:lnTo>
                <a:lnTo>
                  <a:pt x="3019897" y="16096"/>
                </a:lnTo>
                <a:lnTo>
                  <a:pt x="3029265" y="15164"/>
                </a:lnTo>
                <a:lnTo>
                  <a:pt x="3058557" y="13670"/>
                </a:lnTo>
                <a:lnTo>
                  <a:pt x="3120407" y="12316"/>
                </a:lnTo>
                <a:lnTo>
                  <a:pt x="3128021" y="10661"/>
                </a:lnTo>
                <a:lnTo>
                  <a:pt x="3136074" y="8564"/>
                </a:lnTo>
                <a:lnTo>
                  <a:pt x="3148388" y="7167"/>
                </a:lnTo>
                <a:lnTo>
                  <a:pt x="3163543" y="6235"/>
                </a:lnTo>
                <a:lnTo>
                  <a:pt x="3266211" y="4740"/>
                </a:lnTo>
                <a:lnTo>
                  <a:pt x="3373270" y="4481"/>
                </a:lnTo>
                <a:lnTo>
                  <a:pt x="3403753" y="5437"/>
                </a:lnTo>
                <a:lnTo>
                  <a:pt x="3430028" y="7067"/>
                </a:lnTo>
                <a:lnTo>
                  <a:pt x="3477082" y="11523"/>
                </a:lnTo>
                <a:lnTo>
                  <a:pt x="3542245" y="18618"/>
                </a:lnTo>
                <a:lnTo>
                  <a:pt x="3556091" y="19822"/>
                </a:lnTo>
                <a:lnTo>
                  <a:pt x="3577758" y="21161"/>
                </a:lnTo>
                <a:lnTo>
                  <a:pt x="3634383" y="2223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909310"/>
          </a:xfrm>
          <a:prstGeom prst="rect">
            <a:avLst/>
          </a:prstGeom>
          <a:noFill/>
        </p:spPr>
        <p:txBody>
          <a:bodyPr wrap="square" rtlCol="1">
            <a:spAutoFit/>
          </a:bodyPr>
          <a:lstStyle/>
          <a:p>
            <a:r>
              <a:rPr lang="ar-SA" dirty="0" smtClean="0"/>
              <a:t> </a:t>
            </a:r>
            <a:r>
              <a:rPr lang="en-US" dirty="0" smtClean="0"/>
              <a:t> The following sentences show still other possibilities as well:</a:t>
            </a:r>
          </a:p>
          <a:p>
            <a:endParaRPr lang="en-US" dirty="0"/>
          </a:p>
          <a:p>
            <a:r>
              <a:rPr lang="en-US" dirty="0" smtClean="0">
                <a:solidFill>
                  <a:srgbClr val="002060"/>
                </a:solidFill>
              </a:rPr>
              <a:t>Frank gazed intently at the sky yesterday                  --- </a:t>
            </a:r>
            <a:r>
              <a:rPr lang="en-US" dirty="0" err="1" smtClean="0">
                <a:solidFill>
                  <a:srgbClr val="002060"/>
                </a:solidFill>
              </a:rPr>
              <a:t>adv</a:t>
            </a:r>
            <a:r>
              <a:rPr lang="en-US" dirty="0" smtClean="0">
                <a:solidFill>
                  <a:srgbClr val="002060"/>
                </a:solidFill>
              </a:rPr>
              <a:t>  PP  </a:t>
            </a:r>
            <a:r>
              <a:rPr lang="en-US" dirty="0" err="1" smtClean="0">
                <a:solidFill>
                  <a:srgbClr val="002060"/>
                </a:solidFill>
              </a:rPr>
              <a:t>Adv</a:t>
            </a:r>
            <a:endParaRPr lang="en-US" dirty="0" smtClean="0">
              <a:solidFill>
                <a:srgbClr val="002060"/>
              </a:solidFill>
            </a:endParaRPr>
          </a:p>
          <a:p>
            <a:endParaRPr lang="en-US" dirty="0">
              <a:solidFill>
                <a:srgbClr val="002060"/>
              </a:solidFill>
            </a:endParaRPr>
          </a:p>
          <a:p>
            <a:r>
              <a:rPr lang="en-US" dirty="0" smtClean="0">
                <a:solidFill>
                  <a:srgbClr val="002060"/>
                </a:solidFill>
              </a:rPr>
              <a:t>Frank gazed at the sky intently with binoculars          --- PP  </a:t>
            </a:r>
            <a:r>
              <a:rPr lang="en-US" dirty="0" err="1" smtClean="0">
                <a:solidFill>
                  <a:srgbClr val="002060"/>
                </a:solidFill>
              </a:rPr>
              <a:t>adv</a:t>
            </a:r>
            <a:r>
              <a:rPr lang="en-US" dirty="0" smtClean="0">
                <a:solidFill>
                  <a:srgbClr val="002060"/>
                </a:solidFill>
              </a:rPr>
              <a:t>  PP</a:t>
            </a:r>
          </a:p>
          <a:p>
            <a:endParaRPr lang="en-US" dirty="0">
              <a:solidFill>
                <a:srgbClr val="002060"/>
              </a:solidFill>
            </a:endParaRPr>
          </a:p>
          <a:p>
            <a:r>
              <a:rPr lang="en-US" dirty="0" smtClean="0">
                <a:solidFill>
                  <a:srgbClr val="002060"/>
                </a:solidFill>
              </a:rPr>
              <a:t>Frank gazed intently at the sky with binoculars          --- </a:t>
            </a:r>
            <a:r>
              <a:rPr lang="en-US" dirty="0" err="1" smtClean="0">
                <a:solidFill>
                  <a:srgbClr val="002060"/>
                </a:solidFill>
              </a:rPr>
              <a:t>Adv</a:t>
            </a:r>
            <a:r>
              <a:rPr lang="en-US" dirty="0" smtClean="0">
                <a:solidFill>
                  <a:srgbClr val="002060"/>
                </a:solidFill>
              </a:rPr>
              <a:t>  </a:t>
            </a:r>
            <a:r>
              <a:rPr lang="en-US" dirty="0" err="1" smtClean="0">
                <a:solidFill>
                  <a:srgbClr val="002060"/>
                </a:solidFill>
              </a:rPr>
              <a:t>Adv</a:t>
            </a:r>
            <a:r>
              <a:rPr lang="en-US" dirty="0" smtClean="0">
                <a:solidFill>
                  <a:srgbClr val="002060"/>
                </a:solidFill>
              </a:rPr>
              <a:t>  PP  </a:t>
            </a:r>
            <a:r>
              <a:rPr lang="en-US" dirty="0" err="1" smtClean="0">
                <a:solidFill>
                  <a:srgbClr val="002060"/>
                </a:solidFill>
              </a:rPr>
              <a:t>PP</a:t>
            </a:r>
            <a:endParaRPr lang="en-US" dirty="0" smtClean="0">
              <a:solidFill>
                <a:srgbClr val="002060"/>
              </a:solidFill>
            </a:endParaRPr>
          </a:p>
          <a:p>
            <a:endParaRPr lang="en-US" dirty="0"/>
          </a:p>
          <a:p>
            <a:r>
              <a:rPr lang="en-US" dirty="0" smtClean="0"/>
              <a:t>Prepositional phrases and adverbs seem to occur interchangeably in a variety of combinations. We could try to write a separate rule for each of them, but clearly there are many other possibilities as well --- in fact, a limitless number of them --- and we cannot write rules for all of them.</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690"/>
          <p:cNvSpPr/>
          <p:nvPr/>
        </p:nvSpPr>
        <p:spPr>
          <a:xfrm>
            <a:off x="491132" y="2375296"/>
            <a:ext cx="17861" cy="17861"/>
          </a:xfrm>
          <a:custGeom>
            <a:avLst/>
            <a:gdLst/>
            <a:ahLst/>
            <a:cxnLst/>
            <a:rect l="0" t="0" r="0" b="0"/>
            <a:pathLst>
              <a:path w="17861" h="17861">
                <a:moveTo>
                  <a:pt x="0" y="17860"/>
                </a:moveTo>
                <a:lnTo>
                  <a:pt x="1786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691"/>
          <p:cNvSpPr/>
          <p:nvPr/>
        </p:nvSpPr>
        <p:spPr>
          <a:xfrm>
            <a:off x="642937" y="2384226"/>
            <a:ext cx="1910954" cy="44650"/>
          </a:xfrm>
          <a:custGeom>
            <a:avLst/>
            <a:gdLst/>
            <a:ahLst/>
            <a:cxnLst/>
            <a:rect l="0" t="0" r="0" b="0"/>
            <a:pathLst>
              <a:path w="1910954" h="44650">
                <a:moveTo>
                  <a:pt x="0" y="0"/>
                </a:moveTo>
                <a:lnTo>
                  <a:pt x="67667" y="0"/>
                </a:lnTo>
                <a:lnTo>
                  <a:pt x="80830" y="1984"/>
                </a:lnTo>
                <a:lnTo>
                  <a:pt x="98535" y="5292"/>
                </a:lnTo>
                <a:lnTo>
                  <a:pt x="119268" y="9481"/>
                </a:lnTo>
                <a:lnTo>
                  <a:pt x="136067" y="12274"/>
                </a:lnTo>
                <a:lnTo>
                  <a:pt x="150243" y="14136"/>
                </a:lnTo>
                <a:lnTo>
                  <a:pt x="162669" y="15377"/>
                </a:lnTo>
                <a:lnTo>
                  <a:pt x="181769" y="16756"/>
                </a:lnTo>
                <a:lnTo>
                  <a:pt x="189640" y="17124"/>
                </a:lnTo>
                <a:lnTo>
                  <a:pt x="317264" y="24830"/>
                </a:lnTo>
                <a:lnTo>
                  <a:pt x="333549" y="25483"/>
                </a:lnTo>
                <a:lnTo>
                  <a:pt x="378101" y="28855"/>
                </a:lnTo>
                <a:lnTo>
                  <a:pt x="403872" y="31143"/>
                </a:lnTo>
                <a:lnTo>
                  <a:pt x="427998" y="32668"/>
                </a:lnTo>
                <a:lnTo>
                  <a:pt x="498113" y="35807"/>
                </a:lnTo>
                <a:lnTo>
                  <a:pt x="588019" y="42608"/>
                </a:lnTo>
                <a:lnTo>
                  <a:pt x="610592" y="43742"/>
                </a:lnTo>
                <a:lnTo>
                  <a:pt x="654481" y="44469"/>
                </a:lnTo>
                <a:lnTo>
                  <a:pt x="732061" y="44638"/>
                </a:lnTo>
                <a:lnTo>
                  <a:pt x="744025" y="43649"/>
                </a:lnTo>
                <a:lnTo>
                  <a:pt x="757954" y="41998"/>
                </a:lnTo>
                <a:lnTo>
                  <a:pt x="773193" y="39905"/>
                </a:lnTo>
                <a:lnTo>
                  <a:pt x="785337" y="38510"/>
                </a:lnTo>
                <a:lnTo>
                  <a:pt x="795418" y="37579"/>
                </a:lnTo>
                <a:lnTo>
                  <a:pt x="824377" y="36270"/>
                </a:lnTo>
                <a:lnTo>
                  <a:pt x="880184" y="35751"/>
                </a:lnTo>
                <a:lnTo>
                  <a:pt x="996125" y="35720"/>
                </a:lnTo>
                <a:lnTo>
                  <a:pt x="1005396" y="34727"/>
                </a:lnTo>
                <a:lnTo>
                  <a:pt x="1013561" y="33073"/>
                </a:lnTo>
                <a:lnTo>
                  <a:pt x="1020988" y="30979"/>
                </a:lnTo>
                <a:lnTo>
                  <a:pt x="1029909" y="29582"/>
                </a:lnTo>
                <a:lnTo>
                  <a:pt x="1039825" y="28651"/>
                </a:lnTo>
                <a:lnTo>
                  <a:pt x="1067450" y="27341"/>
                </a:lnTo>
                <a:lnTo>
                  <a:pt x="1112693" y="26862"/>
                </a:lnTo>
                <a:lnTo>
                  <a:pt x="1489569" y="26790"/>
                </a:lnTo>
                <a:lnTo>
                  <a:pt x="1513944" y="27782"/>
                </a:lnTo>
                <a:lnTo>
                  <a:pt x="1539124" y="29435"/>
                </a:lnTo>
                <a:lnTo>
                  <a:pt x="1564841" y="31530"/>
                </a:lnTo>
                <a:lnTo>
                  <a:pt x="1585954" y="32926"/>
                </a:lnTo>
                <a:lnTo>
                  <a:pt x="1619996" y="34478"/>
                </a:lnTo>
                <a:lnTo>
                  <a:pt x="1637607" y="35884"/>
                </a:lnTo>
                <a:lnTo>
                  <a:pt x="1675695" y="40092"/>
                </a:lnTo>
                <a:lnTo>
                  <a:pt x="1701528" y="41611"/>
                </a:lnTo>
                <a:lnTo>
                  <a:pt x="1764628" y="43298"/>
                </a:lnTo>
                <a:lnTo>
                  <a:pt x="1910953"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692"/>
          <p:cNvSpPr/>
          <p:nvPr/>
        </p:nvSpPr>
        <p:spPr>
          <a:xfrm>
            <a:off x="1611128" y="3018601"/>
            <a:ext cx="558787" cy="13637"/>
          </a:xfrm>
          <a:custGeom>
            <a:avLst/>
            <a:gdLst/>
            <a:ahLst/>
            <a:cxnLst/>
            <a:rect l="0" t="0" r="0" b="0"/>
            <a:pathLst>
              <a:path w="558787" h="13637">
                <a:moveTo>
                  <a:pt x="5145" y="8563"/>
                </a:moveTo>
                <a:lnTo>
                  <a:pt x="405" y="3822"/>
                </a:lnTo>
                <a:lnTo>
                  <a:pt x="0" y="2426"/>
                </a:lnTo>
                <a:lnTo>
                  <a:pt x="723" y="1495"/>
                </a:lnTo>
                <a:lnTo>
                  <a:pt x="2197" y="874"/>
                </a:lnTo>
                <a:lnTo>
                  <a:pt x="5164" y="461"/>
                </a:lnTo>
                <a:lnTo>
                  <a:pt x="9126" y="184"/>
                </a:lnTo>
                <a:lnTo>
                  <a:pt x="13752" y="0"/>
                </a:lnTo>
                <a:lnTo>
                  <a:pt x="21797" y="870"/>
                </a:lnTo>
                <a:lnTo>
                  <a:pt x="32122" y="2442"/>
                </a:lnTo>
                <a:lnTo>
                  <a:pt x="43965" y="4482"/>
                </a:lnTo>
                <a:lnTo>
                  <a:pt x="53845" y="5842"/>
                </a:lnTo>
                <a:lnTo>
                  <a:pt x="62417" y="6749"/>
                </a:lnTo>
                <a:lnTo>
                  <a:pt x="76240" y="7757"/>
                </a:lnTo>
                <a:lnTo>
                  <a:pt x="85690" y="8204"/>
                </a:lnTo>
                <a:lnTo>
                  <a:pt x="94561" y="9316"/>
                </a:lnTo>
                <a:lnTo>
                  <a:pt x="120292" y="13197"/>
                </a:lnTo>
                <a:lnTo>
                  <a:pt x="140449" y="13636"/>
                </a:lnTo>
                <a:lnTo>
                  <a:pt x="164801" y="12937"/>
                </a:lnTo>
                <a:lnTo>
                  <a:pt x="191949" y="11479"/>
                </a:lnTo>
                <a:lnTo>
                  <a:pt x="245927" y="9859"/>
                </a:lnTo>
                <a:lnTo>
                  <a:pt x="320157" y="8819"/>
                </a:lnTo>
                <a:lnTo>
                  <a:pt x="338184" y="7741"/>
                </a:lnTo>
                <a:lnTo>
                  <a:pt x="384673" y="3898"/>
                </a:lnTo>
                <a:lnTo>
                  <a:pt x="410960" y="2476"/>
                </a:lnTo>
                <a:lnTo>
                  <a:pt x="466627" y="897"/>
                </a:lnTo>
                <a:lnTo>
                  <a:pt x="489409" y="1468"/>
                </a:lnTo>
                <a:lnTo>
                  <a:pt x="508566" y="2840"/>
                </a:lnTo>
                <a:lnTo>
                  <a:pt x="558786" y="856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693"/>
          <p:cNvSpPr/>
          <p:nvPr/>
        </p:nvSpPr>
        <p:spPr>
          <a:xfrm>
            <a:off x="5795367" y="2946796"/>
            <a:ext cx="348259" cy="80214"/>
          </a:xfrm>
          <a:custGeom>
            <a:avLst/>
            <a:gdLst/>
            <a:ahLst/>
            <a:cxnLst/>
            <a:rect l="0" t="0" r="0" b="0"/>
            <a:pathLst>
              <a:path w="348259" h="80214">
                <a:moveTo>
                  <a:pt x="0" y="26789"/>
                </a:moveTo>
                <a:lnTo>
                  <a:pt x="7688" y="19101"/>
                </a:lnTo>
                <a:lnTo>
                  <a:pt x="11024" y="18411"/>
                </a:lnTo>
                <a:lnTo>
                  <a:pt x="13302" y="18227"/>
                </a:lnTo>
                <a:lnTo>
                  <a:pt x="15813" y="19097"/>
                </a:lnTo>
                <a:lnTo>
                  <a:pt x="18480" y="20669"/>
                </a:lnTo>
                <a:lnTo>
                  <a:pt x="21250" y="22709"/>
                </a:lnTo>
                <a:lnTo>
                  <a:pt x="24088" y="25061"/>
                </a:lnTo>
                <a:lnTo>
                  <a:pt x="26973" y="27622"/>
                </a:lnTo>
                <a:lnTo>
                  <a:pt x="32824" y="33113"/>
                </a:lnTo>
                <a:lnTo>
                  <a:pt x="38731" y="38860"/>
                </a:lnTo>
                <a:lnTo>
                  <a:pt x="42688" y="41782"/>
                </a:lnTo>
                <a:lnTo>
                  <a:pt x="47310" y="44722"/>
                </a:lnTo>
                <a:lnTo>
                  <a:pt x="52376" y="47674"/>
                </a:lnTo>
                <a:lnTo>
                  <a:pt x="59722" y="50634"/>
                </a:lnTo>
                <a:lnTo>
                  <a:pt x="68588" y="53600"/>
                </a:lnTo>
                <a:lnTo>
                  <a:pt x="78467" y="56570"/>
                </a:lnTo>
                <a:lnTo>
                  <a:pt x="87038" y="59541"/>
                </a:lnTo>
                <a:lnTo>
                  <a:pt x="94737" y="62515"/>
                </a:lnTo>
                <a:lnTo>
                  <a:pt x="101853" y="65489"/>
                </a:lnTo>
                <a:lnTo>
                  <a:pt x="111558" y="68464"/>
                </a:lnTo>
                <a:lnTo>
                  <a:pt x="122989" y="71440"/>
                </a:lnTo>
                <a:lnTo>
                  <a:pt x="135571" y="74416"/>
                </a:lnTo>
                <a:lnTo>
                  <a:pt x="145943" y="76400"/>
                </a:lnTo>
                <a:lnTo>
                  <a:pt x="154842" y="77722"/>
                </a:lnTo>
                <a:lnTo>
                  <a:pt x="162760" y="78604"/>
                </a:lnTo>
                <a:lnTo>
                  <a:pt x="170022" y="79192"/>
                </a:lnTo>
                <a:lnTo>
                  <a:pt x="176848" y="79584"/>
                </a:lnTo>
                <a:lnTo>
                  <a:pt x="183383" y="79845"/>
                </a:lnTo>
                <a:lnTo>
                  <a:pt x="211542" y="80213"/>
                </a:lnTo>
                <a:lnTo>
                  <a:pt x="221395" y="79272"/>
                </a:lnTo>
                <a:lnTo>
                  <a:pt x="230940" y="77653"/>
                </a:lnTo>
                <a:lnTo>
                  <a:pt x="240280" y="75581"/>
                </a:lnTo>
                <a:lnTo>
                  <a:pt x="248492" y="74200"/>
                </a:lnTo>
                <a:lnTo>
                  <a:pt x="255950" y="73279"/>
                </a:lnTo>
                <a:lnTo>
                  <a:pt x="262907" y="72666"/>
                </a:lnTo>
                <a:lnTo>
                  <a:pt x="270521" y="70272"/>
                </a:lnTo>
                <a:lnTo>
                  <a:pt x="278574" y="66692"/>
                </a:lnTo>
                <a:lnTo>
                  <a:pt x="286919" y="62321"/>
                </a:lnTo>
                <a:lnTo>
                  <a:pt x="293474" y="58414"/>
                </a:lnTo>
                <a:lnTo>
                  <a:pt x="298837" y="54818"/>
                </a:lnTo>
                <a:lnTo>
                  <a:pt x="303404" y="51428"/>
                </a:lnTo>
                <a:lnTo>
                  <a:pt x="308434" y="47184"/>
                </a:lnTo>
                <a:lnTo>
                  <a:pt x="313770" y="42370"/>
                </a:lnTo>
                <a:lnTo>
                  <a:pt x="328117" y="28760"/>
                </a:lnTo>
                <a:lnTo>
                  <a:pt x="341854" y="15273"/>
                </a:lnTo>
                <a:lnTo>
                  <a:pt x="343988" y="12166"/>
                </a:lnTo>
                <a:lnTo>
                  <a:pt x="345412" y="9103"/>
                </a:lnTo>
                <a:lnTo>
                  <a:pt x="34825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694"/>
          <p:cNvSpPr/>
          <p:nvPr/>
        </p:nvSpPr>
        <p:spPr>
          <a:xfrm>
            <a:off x="2375296" y="2920007"/>
            <a:ext cx="848322" cy="178191"/>
          </a:xfrm>
          <a:custGeom>
            <a:avLst/>
            <a:gdLst/>
            <a:ahLst/>
            <a:cxnLst/>
            <a:rect l="0" t="0" r="0" b="0"/>
            <a:pathLst>
              <a:path w="848322" h="178191">
                <a:moveTo>
                  <a:pt x="0" y="0"/>
                </a:moveTo>
                <a:lnTo>
                  <a:pt x="4741" y="0"/>
                </a:lnTo>
                <a:lnTo>
                  <a:pt x="6137" y="993"/>
                </a:lnTo>
                <a:lnTo>
                  <a:pt x="7068" y="2646"/>
                </a:lnTo>
                <a:lnTo>
                  <a:pt x="7689" y="4741"/>
                </a:lnTo>
                <a:lnTo>
                  <a:pt x="8103" y="8122"/>
                </a:lnTo>
                <a:lnTo>
                  <a:pt x="8379" y="12360"/>
                </a:lnTo>
                <a:lnTo>
                  <a:pt x="8562" y="17170"/>
                </a:lnTo>
                <a:lnTo>
                  <a:pt x="9677" y="21369"/>
                </a:lnTo>
                <a:lnTo>
                  <a:pt x="11412" y="25160"/>
                </a:lnTo>
                <a:lnTo>
                  <a:pt x="13562" y="28680"/>
                </a:lnTo>
                <a:lnTo>
                  <a:pt x="26067" y="47855"/>
                </a:lnTo>
                <a:lnTo>
                  <a:pt x="30277" y="53731"/>
                </a:lnTo>
                <a:lnTo>
                  <a:pt x="34075" y="58642"/>
                </a:lnTo>
                <a:lnTo>
                  <a:pt x="37600" y="62907"/>
                </a:lnTo>
                <a:lnTo>
                  <a:pt x="40941" y="66743"/>
                </a:lnTo>
                <a:lnTo>
                  <a:pt x="44162" y="70292"/>
                </a:lnTo>
                <a:lnTo>
                  <a:pt x="47301" y="73651"/>
                </a:lnTo>
                <a:lnTo>
                  <a:pt x="49393" y="76882"/>
                </a:lnTo>
                <a:lnTo>
                  <a:pt x="50788" y="80028"/>
                </a:lnTo>
                <a:lnTo>
                  <a:pt x="51719" y="83118"/>
                </a:lnTo>
                <a:lnTo>
                  <a:pt x="53331" y="86170"/>
                </a:lnTo>
                <a:lnTo>
                  <a:pt x="55398" y="89197"/>
                </a:lnTo>
                <a:lnTo>
                  <a:pt x="57768" y="92207"/>
                </a:lnTo>
                <a:lnTo>
                  <a:pt x="60340" y="95206"/>
                </a:lnTo>
                <a:lnTo>
                  <a:pt x="63047" y="98197"/>
                </a:lnTo>
                <a:lnTo>
                  <a:pt x="68701" y="104167"/>
                </a:lnTo>
                <a:lnTo>
                  <a:pt x="83376" y="119061"/>
                </a:lnTo>
                <a:lnTo>
                  <a:pt x="87334" y="122038"/>
                </a:lnTo>
                <a:lnTo>
                  <a:pt x="91957" y="125015"/>
                </a:lnTo>
                <a:lnTo>
                  <a:pt x="97024" y="127992"/>
                </a:lnTo>
                <a:lnTo>
                  <a:pt x="102386" y="131961"/>
                </a:lnTo>
                <a:lnTo>
                  <a:pt x="107945" y="136591"/>
                </a:lnTo>
                <a:lnTo>
                  <a:pt x="113635" y="141663"/>
                </a:lnTo>
                <a:lnTo>
                  <a:pt x="119413" y="145043"/>
                </a:lnTo>
                <a:lnTo>
                  <a:pt x="131125" y="148800"/>
                </a:lnTo>
                <a:lnTo>
                  <a:pt x="140299" y="153115"/>
                </a:lnTo>
                <a:lnTo>
                  <a:pt x="144134" y="155655"/>
                </a:lnTo>
                <a:lnTo>
                  <a:pt x="153688" y="158477"/>
                </a:lnTo>
                <a:lnTo>
                  <a:pt x="159013" y="159230"/>
                </a:lnTo>
                <a:lnTo>
                  <a:pt x="167576" y="162712"/>
                </a:lnTo>
                <a:lnTo>
                  <a:pt x="171249" y="165029"/>
                </a:lnTo>
                <a:lnTo>
                  <a:pt x="180621" y="167604"/>
                </a:lnTo>
                <a:lnTo>
                  <a:pt x="195370" y="169741"/>
                </a:lnTo>
                <a:lnTo>
                  <a:pt x="221769" y="173998"/>
                </a:lnTo>
                <a:lnTo>
                  <a:pt x="237143" y="175530"/>
                </a:lnTo>
                <a:lnTo>
                  <a:pt x="253345" y="176551"/>
                </a:lnTo>
                <a:lnTo>
                  <a:pt x="270100" y="177232"/>
                </a:lnTo>
                <a:lnTo>
                  <a:pt x="309883" y="177989"/>
                </a:lnTo>
                <a:lnTo>
                  <a:pt x="331605" y="178190"/>
                </a:lnTo>
                <a:lnTo>
                  <a:pt x="353031" y="177333"/>
                </a:lnTo>
                <a:lnTo>
                  <a:pt x="374260" y="175769"/>
                </a:lnTo>
                <a:lnTo>
                  <a:pt x="395358" y="173734"/>
                </a:lnTo>
                <a:lnTo>
                  <a:pt x="412401" y="172378"/>
                </a:lnTo>
                <a:lnTo>
                  <a:pt x="426738" y="171473"/>
                </a:lnTo>
                <a:lnTo>
                  <a:pt x="451599" y="170468"/>
                </a:lnTo>
                <a:lnTo>
                  <a:pt x="475878" y="170022"/>
                </a:lnTo>
                <a:lnTo>
                  <a:pt x="494605" y="167178"/>
                </a:lnTo>
                <a:lnTo>
                  <a:pt x="510536" y="163598"/>
                </a:lnTo>
                <a:lnTo>
                  <a:pt x="527538" y="162007"/>
                </a:lnTo>
                <a:lnTo>
                  <a:pt x="547662" y="161300"/>
                </a:lnTo>
                <a:lnTo>
                  <a:pt x="567851" y="159994"/>
                </a:lnTo>
                <a:lnTo>
                  <a:pt x="583438" y="156106"/>
                </a:lnTo>
                <a:lnTo>
                  <a:pt x="612851" y="148339"/>
                </a:lnTo>
                <a:lnTo>
                  <a:pt x="670403" y="135013"/>
                </a:lnTo>
                <a:lnTo>
                  <a:pt x="686053" y="131681"/>
                </a:lnTo>
                <a:lnTo>
                  <a:pt x="706087" y="127978"/>
                </a:lnTo>
                <a:lnTo>
                  <a:pt x="720756" y="124014"/>
                </a:lnTo>
                <a:lnTo>
                  <a:pt x="760868" y="111672"/>
                </a:lnTo>
                <a:lnTo>
                  <a:pt x="777120" y="106198"/>
                </a:lnTo>
                <a:lnTo>
                  <a:pt x="789940" y="101557"/>
                </a:lnTo>
                <a:lnTo>
                  <a:pt x="800470" y="97470"/>
                </a:lnTo>
                <a:lnTo>
                  <a:pt x="809475" y="93754"/>
                </a:lnTo>
                <a:lnTo>
                  <a:pt x="817463" y="90284"/>
                </a:lnTo>
                <a:lnTo>
                  <a:pt x="830637" y="84775"/>
                </a:lnTo>
                <a:lnTo>
                  <a:pt x="848321" y="803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695"/>
          <p:cNvSpPr/>
          <p:nvPr/>
        </p:nvSpPr>
        <p:spPr>
          <a:xfrm>
            <a:off x="6250781" y="2946796"/>
            <a:ext cx="285751" cy="150399"/>
          </a:xfrm>
          <a:custGeom>
            <a:avLst/>
            <a:gdLst/>
            <a:ahLst/>
            <a:cxnLst/>
            <a:rect l="0" t="0" r="0" b="0"/>
            <a:pathLst>
              <a:path w="285751" h="150399">
                <a:moveTo>
                  <a:pt x="0" y="80368"/>
                </a:moveTo>
                <a:lnTo>
                  <a:pt x="18043" y="98410"/>
                </a:lnTo>
                <a:lnTo>
                  <a:pt x="23934" y="103310"/>
                </a:lnTo>
                <a:lnTo>
                  <a:pt x="30839" y="108561"/>
                </a:lnTo>
                <a:lnTo>
                  <a:pt x="38419" y="114046"/>
                </a:lnTo>
                <a:lnTo>
                  <a:pt x="45456" y="118695"/>
                </a:lnTo>
                <a:lnTo>
                  <a:pt x="52132" y="122786"/>
                </a:lnTo>
                <a:lnTo>
                  <a:pt x="58567" y="126506"/>
                </a:lnTo>
                <a:lnTo>
                  <a:pt x="65834" y="129978"/>
                </a:lnTo>
                <a:lnTo>
                  <a:pt x="73655" y="133285"/>
                </a:lnTo>
                <a:lnTo>
                  <a:pt x="81845" y="136482"/>
                </a:lnTo>
                <a:lnTo>
                  <a:pt x="89290" y="138613"/>
                </a:lnTo>
                <a:lnTo>
                  <a:pt x="96238" y="140034"/>
                </a:lnTo>
                <a:lnTo>
                  <a:pt x="102854" y="140981"/>
                </a:lnTo>
                <a:lnTo>
                  <a:pt x="111233" y="142605"/>
                </a:lnTo>
                <a:lnTo>
                  <a:pt x="131127" y="147055"/>
                </a:lnTo>
                <a:lnTo>
                  <a:pt x="139011" y="148638"/>
                </a:lnTo>
                <a:lnTo>
                  <a:pt x="145260" y="149694"/>
                </a:lnTo>
                <a:lnTo>
                  <a:pt x="150418" y="150398"/>
                </a:lnTo>
                <a:lnTo>
                  <a:pt x="155841" y="149875"/>
                </a:lnTo>
                <a:lnTo>
                  <a:pt x="161441" y="148534"/>
                </a:lnTo>
                <a:lnTo>
                  <a:pt x="167158" y="146647"/>
                </a:lnTo>
                <a:lnTo>
                  <a:pt x="171962" y="145390"/>
                </a:lnTo>
                <a:lnTo>
                  <a:pt x="179946" y="143993"/>
                </a:lnTo>
                <a:lnTo>
                  <a:pt x="184456" y="141636"/>
                </a:lnTo>
                <a:lnTo>
                  <a:pt x="189447" y="138081"/>
                </a:lnTo>
                <a:lnTo>
                  <a:pt x="194759" y="133726"/>
                </a:lnTo>
                <a:lnTo>
                  <a:pt x="199293" y="130822"/>
                </a:lnTo>
                <a:lnTo>
                  <a:pt x="206975" y="127597"/>
                </a:lnTo>
                <a:lnTo>
                  <a:pt x="211405" y="124752"/>
                </a:lnTo>
                <a:lnTo>
                  <a:pt x="216343" y="120871"/>
                </a:lnTo>
                <a:lnTo>
                  <a:pt x="221620" y="116300"/>
                </a:lnTo>
                <a:lnTo>
                  <a:pt x="227122" y="110276"/>
                </a:lnTo>
                <a:lnTo>
                  <a:pt x="232773" y="103283"/>
                </a:lnTo>
                <a:lnTo>
                  <a:pt x="238526" y="95644"/>
                </a:lnTo>
                <a:lnTo>
                  <a:pt x="242361" y="89560"/>
                </a:lnTo>
                <a:lnTo>
                  <a:pt x="244918" y="84511"/>
                </a:lnTo>
                <a:lnTo>
                  <a:pt x="246622" y="80154"/>
                </a:lnTo>
                <a:lnTo>
                  <a:pt x="248751" y="76256"/>
                </a:lnTo>
                <a:lnTo>
                  <a:pt x="251162" y="72666"/>
                </a:lnTo>
                <a:lnTo>
                  <a:pt x="253762" y="69280"/>
                </a:lnTo>
                <a:lnTo>
                  <a:pt x="255494" y="66030"/>
                </a:lnTo>
                <a:lnTo>
                  <a:pt x="256650" y="62872"/>
                </a:lnTo>
                <a:lnTo>
                  <a:pt x="257420" y="59774"/>
                </a:lnTo>
                <a:lnTo>
                  <a:pt x="258926" y="54732"/>
                </a:lnTo>
                <a:lnTo>
                  <a:pt x="263245" y="41193"/>
                </a:lnTo>
                <a:lnTo>
                  <a:pt x="265786" y="34408"/>
                </a:lnTo>
                <a:lnTo>
                  <a:pt x="268472" y="27899"/>
                </a:lnTo>
                <a:lnTo>
                  <a:pt x="275171" y="12677"/>
                </a:lnTo>
                <a:lnTo>
                  <a:pt x="276712" y="10436"/>
                </a:lnTo>
                <a:lnTo>
                  <a:pt x="278733" y="7950"/>
                </a:lnTo>
                <a:lnTo>
                  <a:pt x="28575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696"/>
          <p:cNvSpPr/>
          <p:nvPr/>
        </p:nvSpPr>
        <p:spPr>
          <a:xfrm>
            <a:off x="3357562" y="2946796"/>
            <a:ext cx="973337" cy="160690"/>
          </a:xfrm>
          <a:custGeom>
            <a:avLst/>
            <a:gdLst/>
            <a:ahLst/>
            <a:cxnLst/>
            <a:rect l="0" t="0" r="0" b="0"/>
            <a:pathLst>
              <a:path w="973337" h="160690">
                <a:moveTo>
                  <a:pt x="0" y="17860"/>
                </a:moveTo>
                <a:lnTo>
                  <a:pt x="0" y="6370"/>
                </a:lnTo>
                <a:lnTo>
                  <a:pt x="0" y="13165"/>
                </a:lnTo>
                <a:lnTo>
                  <a:pt x="992" y="14730"/>
                </a:lnTo>
                <a:lnTo>
                  <a:pt x="2646" y="15773"/>
                </a:lnTo>
                <a:lnTo>
                  <a:pt x="4741" y="16469"/>
                </a:lnTo>
                <a:lnTo>
                  <a:pt x="6137" y="18917"/>
                </a:lnTo>
                <a:lnTo>
                  <a:pt x="7068" y="22533"/>
                </a:lnTo>
                <a:lnTo>
                  <a:pt x="7688" y="26928"/>
                </a:lnTo>
                <a:lnTo>
                  <a:pt x="9094" y="30851"/>
                </a:lnTo>
                <a:lnTo>
                  <a:pt x="11024" y="34458"/>
                </a:lnTo>
                <a:lnTo>
                  <a:pt x="13302" y="37855"/>
                </a:lnTo>
                <a:lnTo>
                  <a:pt x="15814" y="41112"/>
                </a:lnTo>
                <a:lnTo>
                  <a:pt x="18480" y="44275"/>
                </a:lnTo>
                <a:lnTo>
                  <a:pt x="21250" y="47376"/>
                </a:lnTo>
                <a:lnTo>
                  <a:pt x="26973" y="53468"/>
                </a:lnTo>
                <a:lnTo>
                  <a:pt x="38732" y="65463"/>
                </a:lnTo>
                <a:lnTo>
                  <a:pt x="40704" y="68447"/>
                </a:lnTo>
                <a:lnTo>
                  <a:pt x="42019" y="71428"/>
                </a:lnTo>
                <a:lnTo>
                  <a:pt x="42895" y="74408"/>
                </a:lnTo>
                <a:lnTo>
                  <a:pt x="44472" y="77387"/>
                </a:lnTo>
                <a:lnTo>
                  <a:pt x="46515" y="80365"/>
                </a:lnTo>
                <a:lnTo>
                  <a:pt x="48869" y="83342"/>
                </a:lnTo>
                <a:lnTo>
                  <a:pt x="51431" y="86320"/>
                </a:lnTo>
                <a:lnTo>
                  <a:pt x="54131" y="89296"/>
                </a:lnTo>
                <a:lnTo>
                  <a:pt x="59777" y="95250"/>
                </a:lnTo>
                <a:lnTo>
                  <a:pt x="65594" y="101203"/>
                </a:lnTo>
                <a:lnTo>
                  <a:pt x="69526" y="104180"/>
                </a:lnTo>
                <a:lnTo>
                  <a:pt x="74132" y="107157"/>
                </a:lnTo>
                <a:lnTo>
                  <a:pt x="79187" y="110133"/>
                </a:lnTo>
                <a:lnTo>
                  <a:pt x="83549" y="113110"/>
                </a:lnTo>
                <a:lnTo>
                  <a:pt x="87450" y="116086"/>
                </a:lnTo>
                <a:lnTo>
                  <a:pt x="91042" y="119063"/>
                </a:lnTo>
                <a:lnTo>
                  <a:pt x="95421" y="122039"/>
                </a:lnTo>
                <a:lnTo>
                  <a:pt x="100325" y="125016"/>
                </a:lnTo>
                <a:lnTo>
                  <a:pt x="105579" y="127993"/>
                </a:lnTo>
                <a:lnTo>
                  <a:pt x="112058" y="130969"/>
                </a:lnTo>
                <a:lnTo>
                  <a:pt x="119354" y="133946"/>
                </a:lnTo>
                <a:lnTo>
                  <a:pt x="127194" y="136922"/>
                </a:lnTo>
                <a:lnTo>
                  <a:pt x="134406" y="139899"/>
                </a:lnTo>
                <a:lnTo>
                  <a:pt x="141198" y="142875"/>
                </a:lnTo>
                <a:lnTo>
                  <a:pt x="147710" y="145852"/>
                </a:lnTo>
                <a:lnTo>
                  <a:pt x="156020" y="148829"/>
                </a:lnTo>
                <a:lnTo>
                  <a:pt x="165529" y="151805"/>
                </a:lnTo>
                <a:lnTo>
                  <a:pt x="184693" y="156766"/>
                </a:lnTo>
                <a:lnTo>
                  <a:pt x="208623" y="159559"/>
                </a:lnTo>
                <a:lnTo>
                  <a:pt x="228982" y="160212"/>
                </a:lnTo>
                <a:lnTo>
                  <a:pt x="348770" y="160689"/>
                </a:lnTo>
                <a:lnTo>
                  <a:pt x="374396" y="157728"/>
                </a:lnTo>
                <a:lnTo>
                  <a:pt x="405371" y="152777"/>
                </a:lnTo>
                <a:lnTo>
                  <a:pt x="439912" y="146500"/>
                </a:lnTo>
                <a:lnTo>
                  <a:pt x="465915" y="142315"/>
                </a:lnTo>
                <a:lnTo>
                  <a:pt x="486227" y="139525"/>
                </a:lnTo>
                <a:lnTo>
                  <a:pt x="502745" y="137665"/>
                </a:lnTo>
                <a:lnTo>
                  <a:pt x="529036" y="135599"/>
                </a:lnTo>
                <a:lnTo>
                  <a:pt x="550643" y="133688"/>
                </a:lnTo>
                <a:lnTo>
                  <a:pt x="635818" y="116873"/>
                </a:lnTo>
                <a:lnTo>
                  <a:pt x="656051" y="113634"/>
                </a:lnTo>
                <a:lnTo>
                  <a:pt x="672516" y="111475"/>
                </a:lnTo>
                <a:lnTo>
                  <a:pt x="698747" y="109076"/>
                </a:lnTo>
                <a:lnTo>
                  <a:pt x="720328" y="108010"/>
                </a:lnTo>
                <a:lnTo>
                  <a:pt x="732234" y="105741"/>
                </a:lnTo>
                <a:lnTo>
                  <a:pt x="745133" y="102244"/>
                </a:lnTo>
                <a:lnTo>
                  <a:pt x="758692" y="97929"/>
                </a:lnTo>
                <a:lnTo>
                  <a:pt x="779051" y="93133"/>
                </a:lnTo>
                <a:lnTo>
                  <a:pt x="794714" y="90010"/>
                </a:lnTo>
                <a:lnTo>
                  <a:pt x="808289" y="85315"/>
                </a:lnTo>
                <a:lnTo>
                  <a:pt x="818657" y="82674"/>
                </a:lnTo>
                <a:lnTo>
                  <a:pt x="831521" y="79920"/>
                </a:lnTo>
                <a:lnTo>
                  <a:pt x="846051" y="77093"/>
                </a:lnTo>
                <a:lnTo>
                  <a:pt x="857721" y="74216"/>
                </a:lnTo>
                <a:lnTo>
                  <a:pt x="867486" y="71306"/>
                </a:lnTo>
                <a:lnTo>
                  <a:pt x="902157" y="59505"/>
                </a:lnTo>
                <a:lnTo>
                  <a:pt x="911000" y="54553"/>
                </a:lnTo>
                <a:lnTo>
                  <a:pt x="919873" y="48275"/>
                </a:lnTo>
                <a:lnTo>
                  <a:pt x="928764" y="41113"/>
                </a:lnTo>
                <a:lnTo>
                  <a:pt x="936676" y="34354"/>
                </a:lnTo>
                <a:lnTo>
                  <a:pt x="943935" y="27864"/>
                </a:lnTo>
                <a:lnTo>
                  <a:pt x="97333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697"/>
          <p:cNvSpPr/>
          <p:nvPr/>
        </p:nvSpPr>
        <p:spPr>
          <a:xfrm>
            <a:off x="6679406" y="2893218"/>
            <a:ext cx="401837" cy="185719"/>
          </a:xfrm>
          <a:custGeom>
            <a:avLst/>
            <a:gdLst/>
            <a:ahLst/>
            <a:cxnLst/>
            <a:rect l="0" t="0" r="0" b="0"/>
            <a:pathLst>
              <a:path w="401837" h="185719">
                <a:moveTo>
                  <a:pt x="0" y="80367"/>
                </a:moveTo>
                <a:lnTo>
                  <a:pt x="29553" y="109920"/>
                </a:lnTo>
                <a:lnTo>
                  <a:pt x="33592" y="112968"/>
                </a:lnTo>
                <a:lnTo>
                  <a:pt x="38270" y="115992"/>
                </a:lnTo>
                <a:lnTo>
                  <a:pt x="43372" y="119000"/>
                </a:lnTo>
                <a:lnTo>
                  <a:pt x="50743" y="122989"/>
                </a:lnTo>
                <a:lnTo>
                  <a:pt x="69516" y="132714"/>
                </a:lnTo>
                <a:lnTo>
                  <a:pt x="79086" y="138086"/>
                </a:lnTo>
                <a:lnTo>
                  <a:pt x="88442" y="143651"/>
                </a:lnTo>
                <a:lnTo>
                  <a:pt x="97657" y="149346"/>
                </a:lnTo>
                <a:lnTo>
                  <a:pt x="107768" y="154134"/>
                </a:lnTo>
                <a:lnTo>
                  <a:pt x="118479" y="158318"/>
                </a:lnTo>
                <a:lnTo>
                  <a:pt x="129587" y="162100"/>
                </a:lnTo>
                <a:lnTo>
                  <a:pt x="142946" y="165614"/>
                </a:lnTo>
                <a:lnTo>
                  <a:pt x="157805" y="168948"/>
                </a:lnTo>
                <a:lnTo>
                  <a:pt x="188205" y="175299"/>
                </a:lnTo>
                <a:lnTo>
                  <a:pt x="214946" y="181429"/>
                </a:lnTo>
                <a:lnTo>
                  <a:pt x="227633" y="183461"/>
                </a:lnTo>
                <a:lnTo>
                  <a:pt x="240060" y="184815"/>
                </a:lnTo>
                <a:lnTo>
                  <a:pt x="252314" y="185718"/>
                </a:lnTo>
                <a:lnTo>
                  <a:pt x="262467" y="185328"/>
                </a:lnTo>
                <a:lnTo>
                  <a:pt x="271220" y="184075"/>
                </a:lnTo>
                <a:lnTo>
                  <a:pt x="279040" y="182248"/>
                </a:lnTo>
                <a:lnTo>
                  <a:pt x="287230" y="179046"/>
                </a:lnTo>
                <a:lnTo>
                  <a:pt x="295666" y="174927"/>
                </a:lnTo>
                <a:lnTo>
                  <a:pt x="304267" y="170196"/>
                </a:lnTo>
                <a:lnTo>
                  <a:pt x="312978" y="165058"/>
                </a:lnTo>
                <a:lnTo>
                  <a:pt x="330594" y="154057"/>
                </a:lnTo>
                <a:lnTo>
                  <a:pt x="337474" y="149338"/>
                </a:lnTo>
                <a:lnTo>
                  <a:pt x="343052" y="145199"/>
                </a:lnTo>
                <a:lnTo>
                  <a:pt x="347765" y="141448"/>
                </a:lnTo>
                <a:lnTo>
                  <a:pt x="351897" y="136963"/>
                </a:lnTo>
                <a:lnTo>
                  <a:pt x="355645" y="131988"/>
                </a:lnTo>
                <a:lnTo>
                  <a:pt x="359136" y="126688"/>
                </a:lnTo>
                <a:lnTo>
                  <a:pt x="362455" y="122162"/>
                </a:lnTo>
                <a:lnTo>
                  <a:pt x="365660" y="118152"/>
                </a:lnTo>
                <a:lnTo>
                  <a:pt x="368789" y="114487"/>
                </a:lnTo>
                <a:lnTo>
                  <a:pt x="372859" y="108075"/>
                </a:lnTo>
                <a:lnTo>
                  <a:pt x="377557" y="99831"/>
                </a:lnTo>
                <a:lnTo>
                  <a:pt x="382674" y="90367"/>
                </a:lnTo>
                <a:lnTo>
                  <a:pt x="386085" y="82073"/>
                </a:lnTo>
                <a:lnTo>
                  <a:pt x="388358" y="74559"/>
                </a:lnTo>
                <a:lnTo>
                  <a:pt x="389874" y="67565"/>
                </a:lnTo>
                <a:lnTo>
                  <a:pt x="394204" y="49212"/>
                </a:lnTo>
                <a:lnTo>
                  <a:pt x="40183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698"/>
          <p:cNvSpPr/>
          <p:nvPr/>
        </p:nvSpPr>
        <p:spPr>
          <a:xfrm>
            <a:off x="3911203" y="2400726"/>
            <a:ext cx="326614" cy="278181"/>
          </a:xfrm>
          <a:custGeom>
            <a:avLst/>
            <a:gdLst/>
            <a:ahLst/>
            <a:cxnLst/>
            <a:rect l="0" t="0" r="0" b="0"/>
            <a:pathLst>
              <a:path w="326614" h="278181">
                <a:moveTo>
                  <a:pt x="321468" y="10289"/>
                </a:moveTo>
                <a:lnTo>
                  <a:pt x="326613" y="0"/>
                </a:lnTo>
                <a:lnTo>
                  <a:pt x="324416" y="4393"/>
                </a:lnTo>
                <a:lnTo>
                  <a:pt x="314504" y="13304"/>
                </a:lnTo>
                <a:lnTo>
                  <a:pt x="298966" y="26190"/>
                </a:lnTo>
                <a:lnTo>
                  <a:pt x="279678" y="41725"/>
                </a:lnTo>
                <a:lnTo>
                  <a:pt x="264835" y="54067"/>
                </a:lnTo>
                <a:lnTo>
                  <a:pt x="252955" y="64279"/>
                </a:lnTo>
                <a:lnTo>
                  <a:pt x="243050" y="73071"/>
                </a:lnTo>
                <a:lnTo>
                  <a:pt x="224108" y="90778"/>
                </a:lnTo>
                <a:lnTo>
                  <a:pt x="214890" y="99667"/>
                </a:lnTo>
                <a:lnTo>
                  <a:pt x="205768" y="107578"/>
                </a:lnTo>
                <a:lnTo>
                  <a:pt x="196709" y="114836"/>
                </a:lnTo>
                <a:lnTo>
                  <a:pt x="187694" y="121659"/>
                </a:lnTo>
                <a:lnTo>
                  <a:pt x="169740" y="134532"/>
                </a:lnTo>
                <a:lnTo>
                  <a:pt x="160785" y="140742"/>
                </a:lnTo>
                <a:lnTo>
                  <a:pt x="152830" y="146867"/>
                </a:lnTo>
                <a:lnTo>
                  <a:pt x="145543" y="152935"/>
                </a:lnTo>
                <a:lnTo>
                  <a:pt x="72051" y="217134"/>
                </a:lnTo>
                <a:lnTo>
                  <a:pt x="62917" y="225576"/>
                </a:lnTo>
                <a:lnTo>
                  <a:pt x="54843" y="232197"/>
                </a:lnTo>
                <a:lnTo>
                  <a:pt x="47476" y="237603"/>
                </a:lnTo>
                <a:lnTo>
                  <a:pt x="40580" y="242199"/>
                </a:lnTo>
                <a:lnTo>
                  <a:pt x="33007" y="248239"/>
                </a:lnTo>
                <a:lnTo>
                  <a:pt x="24981" y="255243"/>
                </a:lnTo>
                <a:lnTo>
                  <a:pt x="0" y="2781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699"/>
          <p:cNvSpPr/>
          <p:nvPr/>
        </p:nvSpPr>
        <p:spPr>
          <a:xfrm>
            <a:off x="3896330" y="2562820"/>
            <a:ext cx="130960" cy="142705"/>
          </a:xfrm>
          <a:custGeom>
            <a:avLst/>
            <a:gdLst/>
            <a:ahLst/>
            <a:cxnLst/>
            <a:rect l="0" t="0" r="0" b="0"/>
            <a:pathLst>
              <a:path w="130960" h="142705">
                <a:moveTo>
                  <a:pt x="41662" y="0"/>
                </a:moveTo>
                <a:lnTo>
                  <a:pt x="29233" y="24858"/>
                </a:lnTo>
                <a:lnTo>
                  <a:pt x="26430" y="31454"/>
                </a:lnTo>
                <a:lnTo>
                  <a:pt x="23570" y="38829"/>
                </a:lnTo>
                <a:lnTo>
                  <a:pt x="20671" y="46722"/>
                </a:lnTo>
                <a:lnTo>
                  <a:pt x="7110" y="86273"/>
                </a:lnTo>
                <a:lnTo>
                  <a:pt x="3744" y="97203"/>
                </a:lnTo>
                <a:lnTo>
                  <a:pt x="1501" y="105482"/>
                </a:lnTo>
                <a:lnTo>
                  <a:pt x="5" y="111993"/>
                </a:lnTo>
                <a:lnTo>
                  <a:pt x="0" y="117326"/>
                </a:lnTo>
                <a:lnTo>
                  <a:pt x="989" y="121873"/>
                </a:lnTo>
                <a:lnTo>
                  <a:pt x="2640" y="125897"/>
                </a:lnTo>
                <a:lnTo>
                  <a:pt x="3741" y="129572"/>
                </a:lnTo>
                <a:lnTo>
                  <a:pt x="4475" y="133014"/>
                </a:lnTo>
                <a:lnTo>
                  <a:pt x="4964" y="136301"/>
                </a:lnTo>
                <a:lnTo>
                  <a:pt x="6283" y="138492"/>
                </a:lnTo>
                <a:lnTo>
                  <a:pt x="8154" y="139953"/>
                </a:lnTo>
                <a:lnTo>
                  <a:pt x="10393" y="140927"/>
                </a:lnTo>
                <a:lnTo>
                  <a:pt x="12879" y="141576"/>
                </a:lnTo>
                <a:lnTo>
                  <a:pt x="15528" y="142009"/>
                </a:lnTo>
                <a:lnTo>
                  <a:pt x="18286" y="142298"/>
                </a:lnTo>
                <a:lnTo>
                  <a:pt x="22109" y="142490"/>
                </a:lnTo>
                <a:lnTo>
                  <a:pt x="31649" y="142704"/>
                </a:lnTo>
                <a:lnTo>
                  <a:pt x="44908" y="139784"/>
                </a:lnTo>
                <a:lnTo>
                  <a:pt x="63670" y="134861"/>
                </a:lnTo>
                <a:lnTo>
                  <a:pt x="130959"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700"/>
          <p:cNvSpPr/>
          <p:nvPr/>
        </p:nvSpPr>
        <p:spPr>
          <a:xfrm>
            <a:off x="1589484" y="3518296"/>
            <a:ext cx="901899" cy="124898"/>
          </a:xfrm>
          <a:custGeom>
            <a:avLst/>
            <a:gdLst/>
            <a:ahLst/>
            <a:cxnLst/>
            <a:rect l="0" t="0" r="0" b="0"/>
            <a:pathLst>
              <a:path w="901899" h="124898">
                <a:moveTo>
                  <a:pt x="0" y="0"/>
                </a:moveTo>
                <a:lnTo>
                  <a:pt x="34293" y="34294"/>
                </a:lnTo>
                <a:lnTo>
                  <a:pt x="38737" y="37745"/>
                </a:lnTo>
                <a:lnTo>
                  <a:pt x="46320" y="41581"/>
                </a:lnTo>
                <a:lnTo>
                  <a:pt x="55644" y="45931"/>
                </a:lnTo>
                <a:lnTo>
                  <a:pt x="60909" y="48480"/>
                </a:lnTo>
                <a:lnTo>
                  <a:pt x="65410" y="51172"/>
                </a:lnTo>
                <a:lnTo>
                  <a:pt x="69404" y="53958"/>
                </a:lnTo>
                <a:lnTo>
                  <a:pt x="73058" y="56808"/>
                </a:lnTo>
                <a:lnTo>
                  <a:pt x="77479" y="59701"/>
                </a:lnTo>
                <a:lnTo>
                  <a:pt x="82410" y="62621"/>
                </a:lnTo>
                <a:lnTo>
                  <a:pt x="87682" y="65560"/>
                </a:lnTo>
                <a:lnTo>
                  <a:pt x="98832" y="68826"/>
                </a:lnTo>
                <a:lnTo>
                  <a:pt x="104583" y="69696"/>
                </a:lnTo>
                <a:lnTo>
                  <a:pt x="113619" y="73310"/>
                </a:lnTo>
                <a:lnTo>
                  <a:pt x="117418" y="75662"/>
                </a:lnTo>
                <a:lnTo>
                  <a:pt x="121935" y="78223"/>
                </a:lnTo>
                <a:lnTo>
                  <a:pt x="132245" y="83714"/>
                </a:lnTo>
                <a:lnTo>
                  <a:pt x="140797" y="86816"/>
                </a:lnTo>
                <a:lnTo>
                  <a:pt x="148896" y="89187"/>
                </a:lnTo>
                <a:lnTo>
                  <a:pt x="153835" y="91208"/>
                </a:lnTo>
                <a:lnTo>
                  <a:pt x="163621" y="95107"/>
                </a:lnTo>
                <a:lnTo>
                  <a:pt x="175701" y="98295"/>
                </a:lnTo>
                <a:lnTo>
                  <a:pt x="180634" y="100257"/>
                </a:lnTo>
                <a:lnTo>
                  <a:pt x="185907" y="102557"/>
                </a:lnTo>
                <a:lnTo>
                  <a:pt x="207550" y="105794"/>
                </a:lnTo>
                <a:lnTo>
                  <a:pt x="221559" y="109197"/>
                </a:lnTo>
                <a:lnTo>
                  <a:pt x="234400" y="113024"/>
                </a:lnTo>
                <a:lnTo>
                  <a:pt x="253778" y="116171"/>
                </a:lnTo>
                <a:lnTo>
                  <a:pt x="261459" y="118127"/>
                </a:lnTo>
                <a:lnTo>
                  <a:pt x="269556" y="120424"/>
                </a:lnTo>
                <a:lnTo>
                  <a:pt x="297073" y="122975"/>
                </a:lnTo>
                <a:lnTo>
                  <a:pt x="338384" y="124411"/>
                </a:lnTo>
                <a:lnTo>
                  <a:pt x="359744" y="124747"/>
                </a:lnTo>
                <a:lnTo>
                  <a:pt x="389082" y="124897"/>
                </a:lnTo>
                <a:lnTo>
                  <a:pt x="406231" y="123944"/>
                </a:lnTo>
                <a:lnTo>
                  <a:pt x="424610" y="122317"/>
                </a:lnTo>
                <a:lnTo>
                  <a:pt x="443808" y="120240"/>
                </a:lnTo>
                <a:lnTo>
                  <a:pt x="470430" y="117933"/>
                </a:lnTo>
                <a:lnTo>
                  <a:pt x="496574" y="116633"/>
                </a:lnTo>
                <a:lnTo>
                  <a:pt x="519534" y="116248"/>
                </a:lnTo>
                <a:lnTo>
                  <a:pt x="535506" y="115166"/>
                </a:lnTo>
                <a:lnTo>
                  <a:pt x="549218" y="111378"/>
                </a:lnTo>
                <a:lnTo>
                  <a:pt x="560614" y="108979"/>
                </a:lnTo>
                <a:lnTo>
                  <a:pt x="575157" y="106387"/>
                </a:lnTo>
                <a:lnTo>
                  <a:pt x="591797" y="103667"/>
                </a:lnTo>
                <a:lnTo>
                  <a:pt x="604875" y="100862"/>
                </a:lnTo>
                <a:lnTo>
                  <a:pt x="615578" y="97999"/>
                </a:lnTo>
                <a:lnTo>
                  <a:pt x="624698" y="95098"/>
                </a:lnTo>
                <a:lnTo>
                  <a:pt x="634747" y="92173"/>
                </a:lnTo>
                <a:lnTo>
                  <a:pt x="656495" y="86276"/>
                </a:lnTo>
                <a:lnTo>
                  <a:pt x="674098" y="82993"/>
                </a:lnTo>
                <a:lnTo>
                  <a:pt x="688537" y="80542"/>
                </a:lnTo>
                <a:lnTo>
                  <a:pt x="695165" y="78500"/>
                </a:lnTo>
                <a:lnTo>
                  <a:pt x="701568" y="76146"/>
                </a:lnTo>
                <a:lnTo>
                  <a:pt x="713775" y="72592"/>
                </a:lnTo>
                <a:lnTo>
                  <a:pt x="748504" y="63352"/>
                </a:lnTo>
                <a:lnTo>
                  <a:pt x="762925" y="59102"/>
                </a:lnTo>
                <a:lnTo>
                  <a:pt x="774522" y="55276"/>
                </a:lnTo>
                <a:lnTo>
                  <a:pt x="795678" y="47388"/>
                </a:lnTo>
                <a:lnTo>
                  <a:pt x="821616" y="37267"/>
                </a:lnTo>
                <a:lnTo>
                  <a:pt x="831510" y="32782"/>
                </a:lnTo>
                <a:lnTo>
                  <a:pt x="839097" y="28800"/>
                </a:lnTo>
                <a:lnTo>
                  <a:pt x="845148" y="25153"/>
                </a:lnTo>
                <a:lnTo>
                  <a:pt x="852159" y="21730"/>
                </a:lnTo>
                <a:lnTo>
                  <a:pt x="859809" y="18456"/>
                </a:lnTo>
                <a:lnTo>
                  <a:pt x="867886" y="15280"/>
                </a:lnTo>
                <a:lnTo>
                  <a:pt x="874262" y="12172"/>
                </a:lnTo>
                <a:lnTo>
                  <a:pt x="879506" y="9107"/>
                </a:lnTo>
                <a:lnTo>
                  <a:pt x="883993" y="6071"/>
                </a:lnTo>
                <a:lnTo>
                  <a:pt x="891625" y="2699"/>
                </a:lnTo>
                <a:lnTo>
                  <a:pt x="90189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701"/>
          <p:cNvSpPr/>
          <p:nvPr/>
        </p:nvSpPr>
        <p:spPr>
          <a:xfrm>
            <a:off x="2661046" y="3518296"/>
            <a:ext cx="562572" cy="151763"/>
          </a:xfrm>
          <a:custGeom>
            <a:avLst/>
            <a:gdLst/>
            <a:ahLst/>
            <a:cxnLst/>
            <a:rect l="0" t="0" r="0" b="0"/>
            <a:pathLst>
              <a:path w="562572" h="151763">
                <a:moveTo>
                  <a:pt x="0" y="62508"/>
                </a:moveTo>
                <a:lnTo>
                  <a:pt x="26605" y="89113"/>
                </a:lnTo>
                <a:lnTo>
                  <a:pt x="30635" y="92151"/>
                </a:lnTo>
                <a:lnTo>
                  <a:pt x="37759" y="95527"/>
                </a:lnTo>
                <a:lnTo>
                  <a:pt x="44233" y="99673"/>
                </a:lnTo>
                <a:lnTo>
                  <a:pt x="47348" y="102167"/>
                </a:lnTo>
                <a:lnTo>
                  <a:pt x="52401" y="104823"/>
                </a:lnTo>
                <a:lnTo>
                  <a:pt x="58747" y="107585"/>
                </a:lnTo>
                <a:lnTo>
                  <a:pt x="65954" y="110418"/>
                </a:lnTo>
                <a:lnTo>
                  <a:pt x="72743" y="113300"/>
                </a:lnTo>
                <a:lnTo>
                  <a:pt x="85578" y="119147"/>
                </a:lnTo>
                <a:lnTo>
                  <a:pt x="99220" y="123277"/>
                </a:lnTo>
                <a:lnTo>
                  <a:pt x="106275" y="126889"/>
                </a:lnTo>
                <a:lnTo>
                  <a:pt x="109545" y="129241"/>
                </a:lnTo>
                <a:lnTo>
                  <a:pt x="118471" y="131855"/>
                </a:lnTo>
                <a:lnTo>
                  <a:pt x="131037" y="134008"/>
                </a:lnTo>
                <a:lnTo>
                  <a:pt x="149851" y="138273"/>
                </a:lnTo>
                <a:lnTo>
                  <a:pt x="158440" y="140800"/>
                </a:lnTo>
                <a:lnTo>
                  <a:pt x="166150" y="143476"/>
                </a:lnTo>
                <a:lnTo>
                  <a:pt x="180009" y="148103"/>
                </a:lnTo>
                <a:lnTo>
                  <a:pt x="192783" y="150160"/>
                </a:lnTo>
                <a:lnTo>
                  <a:pt x="203928" y="150708"/>
                </a:lnTo>
                <a:lnTo>
                  <a:pt x="248829" y="151480"/>
                </a:lnTo>
                <a:lnTo>
                  <a:pt x="307016" y="151762"/>
                </a:lnTo>
                <a:lnTo>
                  <a:pt x="316795" y="150785"/>
                </a:lnTo>
                <a:lnTo>
                  <a:pt x="332951" y="147052"/>
                </a:lnTo>
                <a:lnTo>
                  <a:pt x="340038" y="144668"/>
                </a:lnTo>
                <a:lnTo>
                  <a:pt x="346747" y="142086"/>
                </a:lnTo>
                <a:lnTo>
                  <a:pt x="358501" y="137564"/>
                </a:lnTo>
                <a:lnTo>
                  <a:pt x="371688" y="134026"/>
                </a:lnTo>
                <a:lnTo>
                  <a:pt x="382153" y="129682"/>
                </a:lnTo>
                <a:lnTo>
                  <a:pt x="393419" y="124444"/>
                </a:lnTo>
                <a:lnTo>
                  <a:pt x="404048" y="119801"/>
                </a:lnTo>
                <a:lnTo>
                  <a:pt x="418587" y="115203"/>
                </a:lnTo>
                <a:lnTo>
                  <a:pt x="426894" y="111528"/>
                </a:lnTo>
                <a:lnTo>
                  <a:pt x="436401" y="107095"/>
                </a:lnTo>
                <a:lnTo>
                  <a:pt x="443731" y="103147"/>
                </a:lnTo>
                <a:lnTo>
                  <a:pt x="449610" y="99523"/>
                </a:lnTo>
                <a:lnTo>
                  <a:pt x="467916" y="87035"/>
                </a:lnTo>
                <a:lnTo>
                  <a:pt x="475655" y="81836"/>
                </a:lnTo>
                <a:lnTo>
                  <a:pt x="483791" y="75393"/>
                </a:lnTo>
                <a:lnTo>
                  <a:pt x="492192" y="68122"/>
                </a:lnTo>
                <a:lnTo>
                  <a:pt x="507479" y="54089"/>
                </a:lnTo>
                <a:lnTo>
                  <a:pt x="517580" y="44545"/>
                </a:lnTo>
                <a:lnTo>
                  <a:pt x="522655" y="40611"/>
                </a:lnTo>
                <a:lnTo>
                  <a:pt x="528023" y="36996"/>
                </a:lnTo>
                <a:lnTo>
                  <a:pt x="533586" y="33594"/>
                </a:lnTo>
                <a:lnTo>
                  <a:pt x="538287" y="30333"/>
                </a:lnTo>
                <a:lnTo>
                  <a:pt x="542412" y="27168"/>
                </a:lnTo>
                <a:lnTo>
                  <a:pt x="546155" y="24065"/>
                </a:lnTo>
                <a:lnTo>
                  <a:pt x="549643" y="21005"/>
                </a:lnTo>
                <a:lnTo>
                  <a:pt x="552960" y="17972"/>
                </a:lnTo>
                <a:lnTo>
                  <a:pt x="556163" y="14958"/>
                </a:lnTo>
                <a:lnTo>
                  <a:pt x="558299" y="11957"/>
                </a:lnTo>
                <a:lnTo>
                  <a:pt x="559723" y="8963"/>
                </a:lnTo>
                <a:lnTo>
                  <a:pt x="56257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702"/>
          <p:cNvSpPr/>
          <p:nvPr/>
        </p:nvSpPr>
        <p:spPr>
          <a:xfrm>
            <a:off x="3393281" y="3509367"/>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SMARTPenAnnotation5703"/>
          <p:cNvSpPr/>
          <p:nvPr/>
        </p:nvSpPr>
        <p:spPr>
          <a:xfrm>
            <a:off x="3446859" y="3446859"/>
            <a:ext cx="1616274" cy="258776"/>
          </a:xfrm>
          <a:custGeom>
            <a:avLst/>
            <a:gdLst/>
            <a:ahLst/>
            <a:cxnLst/>
            <a:rect l="0" t="0" r="0" b="0"/>
            <a:pathLst>
              <a:path w="1616274" h="258776">
                <a:moveTo>
                  <a:pt x="0" y="98226"/>
                </a:moveTo>
                <a:lnTo>
                  <a:pt x="4741" y="102967"/>
                </a:lnTo>
                <a:lnTo>
                  <a:pt x="17169" y="110656"/>
                </a:lnTo>
                <a:lnTo>
                  <a:pt x="33097" y="118964"/>
                </a:lnTo>
                <a:lnTo>
                  <a:pt x="66179" y="135726"/>
                </a:lnTo>
                <a:lnTo>
                  <a:pt x="81999" y="142344"/>
                </a:lnTo>
                <a:lnTo>
                  <a:pt x="97959" y="148592"/>
                </a:lnTo>
                <a:lnTo>
                  <a:pt x="111667" y="154676"/>
                </a:lnTo>
                <a:lnTo>
                  <a:pt x="127021" y="160688"/>
                </a:lnTo>
                <a:lnTo>
                  <a:pt x="142774" y="166667"/>
                </a:lnTo>
                <a:lnTo>
                  <a:pt x="156390" y="172631"/>
                </a:lnTo>
                <a:lnTo>
                  <a:pt x="169056" y="178589"/>
                </a:lnTo>
                <a:lnTo>
                  <a:pt x="184277" y="184545"/>
                </a:lnTo>
                <a:lnTo>
                  <a:pt x="207578" y="190499"/>
                </a:lnTo>
                <a:lnTo>
                  <a:pt x="222721" y="195460"/>
                </a:lnTo>
                <a:lnTo>
                  <a:pt x="239762" y="201745"/>
                </a:lnTo>
                <a:lnTo>
                  <a:pt x="258068" y="208910"/>
                </a:lnTo>
                <a:lnTo>
                  <a:pt x="286345" y="216872"/>
                </a:lnTo>
                <a:lnTo>
                  <a:pt x="318999" y="224001"/>
                </a:lnTo>
                <a:lnTo>
                  <a:pt x="346168" y="230525"/>
                </a:lnTo>
                <a:lnTo>
                  <a:pt x="394623" y="240039"/>
                </a:lnTo>
                <a:lnTo>
                  <a:pt x="427785" y="244361"/>
                </a:lnTo>
                <a:lnTo>
                  <a:pt x="465768" y="248236"/>
                </a:lnTo>
                <a:lnTo>
                  <a:pt x="538399" y="254194"/>
                </a:lnTo>
                <a:lnTo>
                  <a:pt x="583908" y="256842"/>
                </a:lnTo>
                <a:lnTo>
                  <a:pt x="631842" y="258333"/>
                </a:lnTo>
                <a:lnTo>
                  <a:pt x="699622" y="258775"/>
                </a:lnTo>
                <a:lnTo>
                  <a:pt x="725376" y="257845"/>
                </a:lnTo>
                <a:lnTo>
                  <a:pt x="751475" y="256232"/>
                </a:lnTo>
                <a:lnTo>
                  <a:pt x="988569" y="237965"/>
                </a:lnTo>
                <a:lnTo>
                  <a:pt x="1019210" y="234050"/>
                </a:lnTo>
                <a:lnTo>
                  <a:pt x="1048567" y="229455"/>
                </a:lnTo>
                <a:lnTo>
                  <a:pt x="1077068" y="224407"/>
                </a:lnTo>
                <a:lnTo>
                  <a:pt x="1260406" y="187393"/>
                </a:lnTo>
                <a:lnTo>
                  <a:pt x="1278818" y="182475"/>
                </a:lnTo>
                <a:lnTo>
                  <a:pt x="1295061" y="177213"/>
                </a:lnTo>
                <a:lnTo>
                  <a:pt x="1368608" y="149768"/>
                </a:lnTo>
                <a:lnTo>
                  <a:pt x="1386671" y="142509"/>
                </a:lnTo>
                <a:lnTo>
                  <a:pt x="1402682" y="135686"/>
                </a:lnTo>
                <a:lnTo>
                  <a:pt x="1417325" y="129152"/>
                </a:lnTo>
                <a:lnTo>
                  <a:pt x="1431055" y="123805"/>
                </a:lnTo>
                <a:lnTo>
                  <a:pt x="1444177" y="119248"/>
                </a:lnTo>
                <a:lnTo>
                  <a:pt x="1456894" y="115217"/>
                </a:lnTo>
                <a:lnTo>
                  <a:pt x="1471325" y="108561"/>
                </a:lnTo>
                <a:lnTo>
                  <a:pt x="1486899" y="100155"/>
                </a:lnTo>
                <a:lnTo>
                  <a:pt x="1517102" y="82217"/>
                </a:lnTo>
                <a:lnTo>
                  <a:pt x="1540447" y="67629"/>
                </a:lnTo>
                <a:lnTo>
                  <a:pt x="1551832" y="58977"/>
                </a:lnTo>
                <a:lnTo>
                  <a:pt x="1563390" y="49240"/>
                </a:lnTo>
                <a:lnTo>
                  <a:pt x="1584833" y="29822"/>
                </a:lnTo>
                <a:lnTo>
                  <a:pt x="161627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704"/>
          <p:cNvSpPr/>
          <p:nvPr/>
        </p:nvSpPr>
        <p:spPr>
          <a:xfrm>
            <a:off x="5715000" y="3375421"/>
            <a:ext cx="339329" cy="187474"/>
          </a:xfrm>
          <a:custGeom>
            <a:avLst/>
            <a:gdLst/>
            <a:ahLst/>
            <a:cxnLst/>
            <a:rect l="0" t="0" r="0" b="0"/>
            <a:pathLst>
              <a:path w="339329" h="187474">
                <a:moveTo>
                  <a:pt x="0" y="53579"/>
                </a:moveTo>
                <a:lnTo>
                  <a:pt x="12428" y="78436"/>
                </a:lnTo>
                <a:lnTo>
                  <a:pt x="14239" y="83049"/>
                </a:lnTo>
                <a:lnTo>
                  <a:pt x="15445" y="87116"/>
                </a:lnTo>
                <a:lnTo>
                  <a:pt x="16250" y="90820"/>
                </a:lnTo>
                <a:lnTo>
                  <a:pt x="17778" y="94281"/>
                </a:lnTo>
                <a:lnTo>
                  <a:pt x="19790" y="97581"/>
                </a:lnTo>
                <a:lnTo>
                  <a:pt x="25406" y="105265"/>
                </a:lnTo>
                <a:lnTo>
                  <a:pt x="26859" y="108872"/>
                </a:lnTo>
                <a:lnTo>
                  <a:pt x="31119" y="120818"/>
                </a:lnTo>
                <a:lnTo>
                  <a:pt x="33644" y="125194"/>
                </a:lnTo>
                <a:lnTo>
                  <a:pt x="36320" y="128111"/>
                </a:lnTo>
                <a:lnTo>
                  <a:pt x="41939" y="132345"/>
                </a:lnTo>
                <a:lnTo>
                  <a:pt x="47743" y="137533"/>
                </a:lnTo>
                <a:lnTo>
                  <a:pt x="76659" y="166021"/>
                </a:lnTo>
                <a:lnTo>
                  <a:pt x="80871" y="170212"/>
                </a:lnTo>
                <a:lnTo>
                  <a:pt x="85664" y="173998"/>
                </a:lnTo>
                <a:lnTo>
                  <a:pt x="90844" y="177515"/>
                </a:lnTo>
                <a:lnTo>
                  <a:pt x="96281" y="180851"/>
                </a:lnTo>
                <a:lnTo>
                  <a:pt x="102883" y="183075"/>
                </a:lnTo>
                <a:lnTo>
                  <a:pt x="110260" y="184558"/>
                </a:lnTo>
                <a:lnTo>
                  <a:pt x="118155" y="185547"/>
                </a:lnTo>
                <a:lnTo>
                  <a:pt x="124411" y="186206"/>
                </a:lnTo>
                <a:lnTo>
                  <a:pt x="134007" y="186938"/>
                </a:lnTo>
                <a:lnTo>
                  <a:pt x="141579" y="187264"/>
                </a:lnTo>
                <a:lnTo>
                  <a:pt x="149244" y="187408"/>
                </a:lnTo>
                <a:lnTo>
                  <a:pt x="159266" y="187473"/>
                </a:lnTo>
                <a:lnTo>
                  <a:pt x="164716" y="186498"/>
                </a:lnTo>
                <a:lnTo>
                  <a:pt x="170334" y="184855"/>
                </a:lnTo>
                <a:lnTo>
                  <a:pt x="180875" y="180385"/>
                </a:lnTo>
                <a:lnTo>
                  <a:pt x="188868" y="175090"/>
                </a:lnTo>
                <a:lnTo>
                  <a:pt x="195728" y="172076"/>
                </a:lnTo>
                <a:lnTo>
                  <a:pt x="198945" y="171272"/>
                </a:lnTo>
                <a:lnTo>
                  <a:pt x="206052" y="166768"/>
                </a:lnTo>
                <a:lnTo>
                  <a:pt x="215751" y="159796"/>
                </a:lnTo>
                <a:lnTo>
                  <a:pt x="227177" y="151179"/>
                </a:lnTo>
                <a:lnTo>
                  <a:pt x="235787" y="144442"/>
                </a:lnTo>
                <a:lnTo>
                  <a:pt x="242520" y="138959"/>
                </a:lnTo>
                <a:lnTo>
                  <a:pt x="248000" y="134312"/>
                </a:lnTo>
                <a:lnTo>
                  <a:pt x="252646" y="129229"/>
                </a:lnTo>
                <a:lnTo>
                  <a:pt x="256735" y="123856"/>
                </a:lnTo>
                <a:lnTo>
                  <a:pt x="260453" y="118289"/>
                </a:lnTo>
                <a:lnTo>
                  <a:pt x="263924" y="113586"/>
                </a:lnTo>
                <a:lnTo>
                  <a:pt x="267230" y="109459"/>
                </a:lnTo>
                <a:lnTo>
                  <a:pt x="270427" y="105715"/>
                </a:lnTo>
                <a:lnTo>
                  <a:pt x="273550" y="102227"/>
                </a:lnTo>
                <a:lnTo>
                  <a:pt x="279667" y="95705"/>
                </a:lnTo>
                <a:lnTo>
                  <a:pt x="288688" y="86456"/>
                </a:lnTo>
                <a:lnTo>
                  <a:pt x="290685" y="83434"/>
                </a:lnTo>
                <a:lnTo>
                  <a:pt x="292016" y="80428"/>
                </a:lnTo>
                <a:lnTo>
                  <a:pt x="292904" y="77431"/>
                </a:lnTo>
                <a:lnTo>
                  <a:pt x="294488" y="74441"/>
                </a:lnTo>
                <a:lnTo>
                  <a:pt x="296536" y="71456"/>
                </a:lnTo>
                <a:lnTo>
                  <a:pt x="298894" y="68473"/>
                </a:lnTo>
                <a:lnTo>
                  <a:pt x="301458" y="64501"/>
                </a:lnTo>
                <a:lnTo>
                  <a:pt x="304159" y="59868"/>
                </a:lnTo>
                <a:lnTo>
                  <a:pt x="306952" y="54795"/>
                </a:lnTo>
                <a:lnTo>
                  <a:pt x="312701" y="43866"/>
                </a:lnTo>
                <a:lnTo>
                  <a:pt x="315624" y="38174"/>
                </a:lnTo>
                <a:lnTo>
                  <a:pt x="318565" y="33387"/>
                </a:lnTo>
                <a:lnTo>
                  <a:pt x="321517" y="29204"/>
                </a:lnTo>
                <a:lnTo>
                  <a:pt x="328643" y="20101"/>
                </a:lnTo>
                <a:lnTo>
                  <a:pt x="330221" y="17369"/>
                </a:lnTo>
                <a:lnTo>
                  <a:pt x="33932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705"/>
          <p:cNvSpPr/>
          <p:nvPr/>
        </p:nvSpPr>
        <p:spPr>
          <a:xfrm>
            <a:off x="6215062" y="3433189"/>
            <a:ext cx="375048" cy="188376"/>
          </a:xfrm>
          <a:custGeom>
            <a:avLst/>
            <a:gdLst/>
            <a:ahLst/>
            <a:cxnLst/>
            <a:rect l="0" t="0" r="0" b="0"/>
            <a:pathLst>
              <a:path w="375048" h="188376">
                <a:moveTo>
                  <a:pt x="0" y="4740"/>
                </a:moveTo>
                <a:lnTo>
                  <a:pt x="0" y="0"/>
                </a:lnTo>
                <a:lnTo>
                  <a:pt x="0" y="11555"/>
                </a:lnTo>
                <a:lnTo>
                  <a:pt x="2646" y="15376"/>
                </a:lnTo>
                <a:lnTo>
                  <a:pt x="4741" y="17784"/>
                </a:lnTo>
                <a:lnTo>
                  <a:pt x="6137" y="21374"/>
                </a:lnTo>
                <a:lnTo>
                  <a:pt x="7068" y="25751"/>
                </a:lnTo>
                <a:lnTo>
                  <a:pt x="7689" y="30654"/>
                </a:lnTo>
                <a:lnTo>
                  <a:pt x="9094" y="34914"/>
                </a:lnTo>
                <a:lnTo>
                  <a:pt x="11024" y="38747"/>
                </a:lnTo>
                <a:lnTo>
                  <a:pt x="13302" y="42294"/>
                </a:lnTo>
                <a:lnTo>
                  <a:pt x="15814" y="45651"/>
                </a:lnTo>
                <a:lnTo>
                  <a:pt x="18480" y="48881"/>
                </a:lnTo>
                <a:lnTo>
                  <a:pt x="21250" y="52027"/>
                </a:lnTo>
                <a:lnTo>
                  <a:pt x="26973" y="58168"/>
                </a:lnTo>
                <a:lnTo>
                  <a:pt x="29888" y="61194"/>
                </a:lnTo>
                <a:lnTo>
                  <a:pt x="32824" y="66189"/>
                </a:lnTo>
                <a:lnTo>
                  <a:pt x="35773" y="72495"/>
                </a:lnTo>
                <a:lnTo>
                  <a:pt x="38732" y="79676"/>
                </a:lnTo>
                <a:lnTo>
                  <a:pt x="42688" y="85455"/>
                </a:lnTo>
                <a:lnTo>
                  <a:pt x="47310" y="90300"/>
                </a:lnTo>
                <a:lnTo>
                  <a:pt x="52376" y="94522"/>
                </a:lnTo>
                <a:lnTo>
                  <a:pt x="58730" y="100314"/>
                </a:lnTo>
                <a:lnTo>
                  <a:pt x="79909" y="120702"/>
                </a:lnTo>
                <a:lnTo>
                  <a:pt x="89424" y="130031"/>
                </a:lnTo>
                <a:lnTo>
                  <a:pt x="94343" y="133908"/>
                </a:lnTo>
                <a:lnTo>
                  <a:pt x="99606" y="137485"/>
                </a:lnTo>
                <a:lnTo>
                  <a:pt x="105099" y="140862"/>
                </a:lnTo>
                <a:lnTo>
                  <a:pt x="110746" y="144105"/>
                </a:lnTo>
                <a:lnTo>
                  <a:pt x="122312" y="150355"/>
                </a:lnTo>
                <a:lnTo>
                  <a:pt x="127181" y="153410"/>
                </a:lnTo>
                <a:lnTo>
                  <a:pt x="131421" y="156440"/>
                </a:lnTo>
                <a:lnTo>
                  <a:pt x="135239" y="159451"/>
                </a:lnTo>
                <a:lnTo>
                  <a:pt x="139769" y="162451"/>
                </a:lnTo>
                <a:lnTo>
                  <a:pt x="144773" y="165444"/>
                </a:lnTo>
                <a:lnTo>
                  <a:pt x="150093" y="168430"/>
                </a:lnTo>
                <a:lnTo>
                  <a:pt x="161297" y="174395"/>
                </a:lnTo>
                <a:lnTo>
                  <a:pt x="167063" y="177375"/>
                </a:lnTo>
                <a:lnTo>
                  <a:pt x="178760" y="180685"/>
                </a:lnTo>
                <a:lnTo>
                  <a:pt x="184658" y="181568"/>
                </a:lnTo>
                <a:lnTo>
                  <a:pt x="190574" y="182156"/>
                </a:lnTo>
                <a:lnTo>
                  <a:pt x="196503" y="182549"/>
                </a:lnTo>
                <a:lnTo>
                  <a:pt x="202439" y="182811"/>
                </a:lnTo>
                <a:lnTo>
                  <a:pt x="209374" y="183977"/>
                </a:lnTo>
                <a:lnTo>
                  <a:pt x="216973" y="185747"/>
                </a:lnTo>
                <a:lnTo>
                  <a:pt x="225016" y="187919"/>
                </a:lnTo>
                <a:lnTo>
                  <a:pt x="233355" y="188375"/>
                </a:lnTo>
                <a:lnTo>
                  <a:pt x="241890" y="187687"/>
                </a:lnTo>
                <a:lnTo>
                  <a:pt x="250557" y="186236"/>
                </a:lnTo>
                <a:lnTo>
                  <a:pt x="257327" y="185269"/>
                </a:lnTo>
                <a:lnTo>
                  <a:pt x="267495" y="184194"/>
                </a:lnTo>
                <a:lnTo>
                  <a:pt x="277968" y="181071"/>
                </a:lnTo>
                <a:lnTo>
                  <a:pt x="289237" y="176375"/>
                </a:lnTo>
                <a:lnTo>
                  <a:pt x="300860" y="170981"/>
                </a:lnTo>
                <a:lnTo>
                  <a:pt x="309994" y="165276"/>
                </a:lnTo>
                <a:lnTo>
                  <a:pt x="313820" y="162366"/>
                </a:lnTo>
                <a:lnTo>
                  <a:pt x="318353" y="158441"/>
                </a:lnTo>
                <a:lnTo>
                  <a:pt x="323361" y="153840"/>
                </a:lnTo>
                <a:lnTo>
                  <a:pt x="328683" y="148789"/>
                </a:lnTo>
                <a:lnTo>
                  <a:pt x="333224" y="143436"/>
                </a:lnTo>
                <a:lnTo>
                  <a:pt x="337243" y="137884"/>
                </a:lnTo>
                <a:lnTo>
                  <a:pt x="340915" y="132198"/>
                </a:lnTo>
                <a:lnTo>
                  <a:pt x="344354" y="125431"/>
                </a:lnTo>
                <a:lnTo>
                  <a:pt x="347640" y="117943"/>
                </a:lnTo>
                <a:lnTo>
                  <a:pt x="350823" y="109974"/>
                </a:lnTo>
                <a:lnTo>
                  <a:pt x="353937" y="102678"/>
                </a:lnTo>
                <a:lnTo>
                  <a:pt x="360042" y="89278"/>
                </a:lnTo>
                <a:lnTo>
                  <a:pt x="363059" y="81935"/>
                </a:lnTo>
                <a:lnTo>
                  <a:pt x="366063" y="74063"/>
                </a:lnTo>
                <a:lnTo>
                  <a:pt x="375047" y="404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706"/>
          <p:cNvSpPr/>
          <p:nvPr/>
        </p:nvSpPr>
        <p:spPr>
          <a:xfrm>
            <a:off x="6679406" y="3411140"/>
            <a:ext cx="330399" cy="169173"/>
          </a:xfrm>
          <a:custGeom>
            <a:avLst/>
            <a:gdLst/>
            <a:ahLst/>
            <a:cxnLst/>
            <a:rect l="0" t="0" r="0" b="0"/>
            <a:pathLst>
              <a:path w="330399" h="169173">
                <a:moveTo>
                  <a:pt x="0" y="71438"/>
                </a:moveTo>
                <a:lnTo>
                  <a:pt x="7688" y="56061"/>
                </a:lnTo>
                <a:lnTo>
                  <a:pt x="8102" y="56225"/>
                </a:lnTo>
                <a:lnTo>
                  <a:pt x="8561" y="59054"/>
                </a:lnTo>
                <a:lnTo>
                  <a:pt x="8684" y="63182"/>
                </a:lnTo>
                <a:lnTo>
                  <a:pt x="8820" y="75706"/>
                </a:lnTo>
                <a:lnTo>
                  <a:pt x="9849" y="81229"/>
                </a:lnTo>
                <a:lnTo>
                  <a:pt x="11527" y="85903"/>
                </a:lnTo>
                <a:lnTo>
                  <a:pt x="13638" y="90011"/>
                </a:lnTo>
                <a:lnTo>
                  <a:pt x="16037" y="93741"/>
                </a:lnTo>
                <a:lnTo>
                  <a:pt x="18629" y="97221"/>
                </a:lnTo>
                <a:lnTo>
                  <a:pt x="21349" y="100533"/>
                </a:lnTo>
                <a:lnTo>
                  <a:pt x="25146" y="105717"/>
                </a:lnTo>
                <a:lnTo>
                  <a:pt x="34658" y="119415"/>
                </a:lnTo>
                <a:lnTo>
                  <a:pt x="38980" y="125251"/>
                </a:lnTo>
                <a:lnTo>
                  <a:pt x="42854" y="130134"/>
                </a:lnTo>
                <a:lnTo>
                  <a:pt x="46428" y="134381"/>
                </a:lnTo>
                <a:lnTo>
                  <a:pt x="49804" y="138204"/>
                </a:lnTo>
                <a:lnTo>
                  <a:pt x="56200" y="145099"/>
                </a:lnTo>
                <a:lnTo>
                  <a:pt x="59295" y="147334"/>
                </a:lnTo>
                <a:lnTo>
                  <a:pt x="65379" y="149818"/>
                </a:lnTo>
                <a:lnTo>
                  <a:pt x="83864" y="155956"/>
                </a:lnTo>
                <a:lnTo>
                  <a:pt x="90636" y="158541"/>
                </a:lnTo>
                <a:lnTo>
                  <a:pt x="97135" y="161257"/>
                </a:lnTo>
                <a:lnTo>
                  <a:pt x="103452" y="164059"/>
                </a:lnTo>
                <a:lnTo>
                  <a:pt x="109647" y="165928"/>
                </a:lnTo>
                <a:lnTo>
                  <a:pt x="115762" y="167173"/>
                </a:lnTo>
                <a:lnTo>
                  <a:pt x="121823" y="168003"/>
                </a:lnTo>
                <a:lnTo>
                  <a:pt x="128841" y="168557"/>
                </a:lnTo>
                <a:lnTo>
                  <a:pt x="136495" y="168926"/>
                </a:lnTo>
                <a:lnTo>
                  <a:pt x="144575" y="169172"/>
                </a:lnTo>
                <a:lnTo>
                  <a:pt x="152938" y="168344"/>
                </a:lnTo>
                <a:lnTo>
                  <a:pt x="161490" y="166800"/>
                </a:lnTo>
                <a:lnTo>
                  <a:pt x="170168" y="164778"/>
                </a:lnTo>
                <a:lnTo>
                  <a:pt x="177937" y="162438"/>
                </a:lnTo>
                <a:lnTo>
                  <a:pt x="185102" y="159886"/>
                </a:lnTo>
                <a:lnTo>
                  <a:pt x="191862" y="157192"/>
                </a:lnTo>
                <a:lnTo>
                  <a:pt x="202322" y="152420"/>
                </a:lnTo>
                <a:lnTo>
                  <a:pt x="229819" y="139180"/>
                </a:lnTo>
                <a:lnTo>
                  <a:pt x="240525" y="133466"/>
                </a:lnTo>
                <a:lnTo>
                  <a:pt x="248655" y="128665"/>
                </a:lnTo>
                <a:lnTo>
                  <a:pt x="255066" y="124472"/>
                </a:lnTo>
                <a:lnTo>
                  <a:pt x="260333" y="120685"/>
                </a:lnTo>
                <a:lnTo>
                  <a:pt x="264836" y="117167"/>
                </a:lnTo>
                <a:lnTo>
                  <a:pt x="268831" y="113830"/>
                </a:lnTo>
                <a:lnTo>
                  <a:pt x="273478" y="109621"/>
                </a:lnTo>
                <a:lnTo>
                  <a:pt x="283934" y="99653"/>
                </a:lnTo>
                <a:lnTo>
                  <a:pt x="296236" y="87625"/>
                </a:lnTo>
                <a:lnTo>
                  <a:pt x="300678" y="82229"/>
                </a:lnTo>
                <a:lnTo>
                  <a:pt x="305624" y="75656"/>
                </a:lnTo>
                <a:lnTo>
                  <a:pt x="310906" y="68296"/>
                </a:lnTo>
                <a:lnTo>
                  <a:pt x="314427" y="61406"/>
                </a:lnTo>
                <a:lnTo>
                  <a:pt x="316774" y="54828"/>
                </a:lnTo>
                <a:lnTo>
                  <a:pt x="33039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707"/>
          <p:cNvSpPr/>
          <p:nvPr/>
        </p:nvSpPr>
        <p:spPr>
          <a:xfrm>
            <a:off x="178593" y="4054078"/>
            <a:ext cx="508993" cy="52337"/>
          </a:xfrm>
          <a:custGeom>
            <a:avLst/>
            <a:gdLst/>
            <a:ahLst/>
            <a:cxnLst/>
            <a:rect l="0" t="0" r="0" b="0"/>
            <a:pathLst>
              <a:path w="508993" h="52337">
                <a:moveTo>
                  <a:pt x="0" y="44648"/>
                </a:moveTo>
                <a:lnTo>
                  <a:pt x="7689" y="52336"/>
                </a:lnTo>
                <a:lnTo>
                  <a:pt x="12071" y="51758"/>
                </a:lnTo>
                <a:lnTo>
                  <a:pt x="18962" y="50380"/>
                </a:lnTo>
                <a:lnTo>
                  <a:pt x="27524" y="48470"/>
                </a:lnTo>
                <a:lnTo>
                  <a:pt x="34224" y="47196"/>
                </a:lnTo>
                <a:lnTo>
                  <a:pt x="44315" y="45780"/>
                </a:lnTo>
                <a:lnTo>
                  <a:pt x="55574" y="44984"/>
                </a:lnTo>
                <a:lnTo>
                  <a:pt x="60862" y="43880"/>
                </a:lnTo>
                <a:lnTo>
                  <a:pt x="67364" y="42151"/>
                </a:lnTo>
                <a:lnTo>
                  <a:pt x="74675" y="40007"/>
                </a:lnTo>
                <a:lnTo>
                  <a:pt x="81533" y="38578"/>
                </a:lnTo>
                <a:lnTo>
                  <a:pt x="94446" y="36989"/>
                </a:lnTo>
                <a:lnTo>
                  <a:pt x="106799" y="36283"/>
                </a:lnTo>
                <a:lnTo>
                  <a:pt x="121880" y="34977"/>
                </a:lnTo>
                <a:lnTo>
                  <a:pt x="132847" y="33240"/>
                </a:lnTo>
                <a:lnTo>
                  <a:pt x="145120" y="31090"/>
                </a:lnTo>
                <a:lnTo>
                  <a:pt x="165208" y="28664"/>
                </a:lnTo>
                <a:lnTo>
                  <a:pt x="219277" y="23323"/>
                </a:lnTo>
                <a:lnTo>
                  <a:pt x="242427" y="20509"/>
                </a:lnTo>
                <a:lnTo>
                  <a:pt x="261829" y="17642"/>
                </a:lnTo>
                <a:lnTo>
                  <a:pt x="278733" y="14737"/>
                </a:lnTo>
                <a:lnTo>
                  <a:pt x="293970" y="12802"/>
                </a:lnTo>
                <a:lnTo>
                  <a:pt x="308097" y="11511"/>
                </a:lnTo>
                <a:lnTo>
                  <a:pt x="332393" y="10077"/>
                </a:lnTo>
                <a:lnTo>
                  <a:pt x="349806" y="9439"/>
                </a:lnTo>
                <a:lnTo>
                  <a:pt x="447007" y="1929"/>
                </a:lnTo>
                <a:lnTo>
                  <a:pt x="474421" y="571"/>
                </a:lnTo>
                <a:lnTo>
                  <a:pt x="50899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708"/>
          <p:cNvSpPr/>
          <p:nvPr/>
        </p:nvSpPr>
        <p:spPr>
          <a:xfrm>
            <a:off x="884039" y="4107656"/>
            <a:ext cx="508993" cy="25548"/>
          </a:xfrm>
          <a:custGeom>
            <a:avLst/>
            <a:gdLst/>
            <a:ahLst/>
            <a:cxnLst/>
            <a:rect l="0" t="0" r="0" b="0"/>
            <a:pathLst>
              <a:path w="508993" h="25548">
                <a:moveTo>
                  <a:pt x="0" y="0"/>
                </a:moveTo>
                <a:lnTo>
                  <a:pt x="9480" y="4740"/>
                </a:lnTo>
                <a:lnTo>
                  <a:pt x="13265" y="6137"/>
                </a:lnTo>
                <a:lnTo>
                  <a:pt x="16781" y="7068"/>
                </a:lnTo>
                <a:lnTo>
                  <a:pt x="20117" y="7688"/>
                </a:lnTo>
                <a:lnTo>
                  <a:pt x="26469" y="8378"/>
                </a:lnTo>
                <a:lnTo>
                  <a:pt x="39917" y="8897"/>
                </a:lnTo>
                <a:lnTo>
                  <a:pt x="56662" y="8926"/>
                </a:lnTo>
                <a:lnTo>
                  <a:pt x="60595" y="9920"/>
                </a:lnTo>
                <a:lnTo>
                  <a:pt x="65201" y="11574"/>
                </a:lnTo>
                <a:lnTo>
                  <a:pt x="70256" y="13669"/>
                </a:lnTo>
                <a:lnTo>
                  <a:pt x="74619" y="15066"/>
                </a:lnTo>
                <a:lnTo>
                  <a:pt x="78519" y="15997"/>
                </a:lnTo>
                <a:lnTo>
                  <a:pt x="82112" y="16618"/>
                </a:lnTo>
                <a:lnTo>
                  <a:pt x="88749" y="17307"/>
                </a:lnTo>
                <a:lnTo>
                  <a:pt x="101095" y="17750"/>
                </a:lnTo>
                <a:lnTo>
                  <a:pt x="140962" y="17849"/>
                </a:lnTo>
                <a:lnTo>
                  <a:pt x="150529" y="18845"/>
                </a:lnTo>
                <a:lnTo>
                  <a:pt x="159884" y="20500"/>
                </a:lnTo>
                <a:lnTo>
                  <a:pt x="169097" y="22597"/>
                </a:lnTo>
                <a:lnTo>
                  <a:pt x="176231" y="23994"/>
                </a:lnTo>
                <a:lnTo>
                  <a:pt x="181980" y="24926"/>
                </a:lnTo>
                <a:lnTo>
                  <a:pt x="186804" y="25547"/>
                </a:lnTo>
                <a:lnTo>
                  <a:pt x="201926" y="24968"/>
                </a:lnTo>
                <a:lnTo>
                  <a:pt x="292607" y="18991"/>
                </a:lnTo>
                <a:lnTo>
                  <a:pt x="327493" y="15717"/>
                </a:lnTo>
                <a:lnTo>
                  <a:pt x="370779" y="10954"/>
                </a:lnTo>
                <a:lnTo>
                  <a:pt x="392045" y="8295"/>
                </a:lnTo>
                <a:lnTo>
                  <a:pt x="50899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709"/>
          <p:cNvSpPr/>
          <p:nvPr/>
        </p:nvSpPr>
        <p:spPr>
          <a:xfrm>
            <a:off x="1634132" y="4125515"/>
            <a:ext cx="17861" cy="1"/>
          </a:xfrm>
          <a:custGeom>
            <a:avLst/>
            <a:gdLst/>
            <a:ahLst/>
            <a:cxnLst/>
            <a:rect l="0" t="0" r="0" b="0"/>
            <a:pathLst>
              <a:path w="17861" h="1">
                <a:moveTo>
                  <a:pt x="17860"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710"/>
          <p:cNvSpPr/>
          <p:nvPr/>
        </p:nvSpPr>
        <p:spPr>
          <a:xfrm>
            <a:off x="1669851" y="4098726"/>
            <a:ext cx="526853" cy="62506"/>
          </a:xfrm>
          <a:custGeom>
            <a:avLst/>
            <a:gdLst/>
            <a:ahLst/>
            <a:cxnLst/>
            <a:rect l="0" t="0" r="0" b="0"/>
            <a:pathLst>
              <a:path w="526853" h="62506">
                <a:moveTo>
                  <a:pt x="0" y="35719"/>
                </a:moveTo>
                <a:lnTo>
                  <a:pt x="14221" y="40459"/>
                </a:lnTo>
                <a:lnTo>
                  <a:pt x="19403" y="41856"/>
                </a:lnTo>
                <a:lnTo>
                  <a:pt x="27806" y="43407"/>
                </a:lnTo>
                <a:lnTo>
                  <a:pt x="31436" y="44813"/>
                </a:lnTo>
                <a:lnTo>
                  <a:pt x="34848" y="46743"/>
                </a:lnTo>
                <a:lnTo>
                  <a:pt x="38115" y="49021"/>
                </a:lnTo>
                <a:lnTo>
                  <a:pt x="41285" y="50540"/>
                </a:lnTo>
                <a:lnTo>
                  <a:pt x="47453" y="52228"/>
                </a:lnTo>
                <a:lnTo>
                  <a:pt x="61439" y="52978"/>
                </a:lnTo>
                <a:lnTo>
                  <a:pt x="92757" y="53499"/>
                </a:lnTo>
                <a:lnTo>
                  <a:pt x="100095" y="53543"/>
                </a:lnTo>
                <a:lnTo>
                  <a:pt x="104433" y="54547"/>
                </a:lnTo>
                <a:lnTo>
                  <a:pt x="109310" y="56209"/>
                </a:lnTo>
                <a:lnTo>
                  <a:pt x="114545" y="58308"/>
                </a:lnTo>
                <a:lnTo>
                  <a:pt x="120020" y="59708"/>
                </a:lnTo>
                <a:lnTo>
                  <a:pt x="131394" y="61264"/>
                </a:lnTo>
                <a:lnTo>
                  <a:pt x="147736" y="62262"/>
                </a:lnTo>
                <a:lnTo>
                  <a:pt x="163165" y="62459"/>
                </a:lnTo>
                <a:lnTo>
                  <a:pt x="197808" y="62505"/>
                </a:lnTo>
                <a:lnTo>
                  <a:pt x="201325" y="61514"/>
                </a:lnTo>
                <a:lnTo>
                  <a:pt x="204662" y="59861"/>
                </a:lnTo>
                <a:lnTo>
                  <a:pt x="207879" y="57767"/>
                </a:lnTo>
                <a:lnTo>
                  <a:pt x="211016" y="56370"/>
                </a:lnTo>
                <a:lnTo>
                  <a:pt x="217147" y="54819"/>
                </a:lnTo>
                <a:lnTo>
                  <a:pt x="232153" y="53742"/>
                </a:lnTo>
                <a:lnTo>
                  <a:pt x="247052" y="53600"/>
                </a:lnTo>
                <a:lnTo>
                  <a:pt x="305850" y="53578"/>
                </a:lnTo>
                <a:lnTo>
                  <a:pt x="309072" y="52586"/>
                </a:lnTo>
                <a:lnTo>
                  <a:pt x="312212" y="50932"/>
                </a:lnTo>
                <a:lnTo>
                  <a:pt x="315298" y="48838"/>
                </a:lnTo>
                <a:lnTo>
                  <a:pt x="318347" y="47441"/>
                </a:lnTo>
                <a:lnTo>
                  <a:pt x="324381" y="45890"/>
                </a:lnTo>
                <a:lnTo>
                  <a:pt x="327379" y="44484"/>
                </a:lnTo>
                <a:lnTo>
                  <a:pt x="330370" y="42554"/>
                </a:lnTo>
                <a:lnTo>
                  <a:pt x="333356" y="40276"/>
                </a:lnTo>
                <a:lnTo>
                  <a:pt x="337331" y="38757"/>
                </a:lnTo>
                <a:lnTo>
                  <a:pt x="347040" y="37069"/>
                </a:lnTo>
                <a:lnTo>
                  <a:pt x="358921" y="36119"/>
                </a:lnTo>
                <a:lnTo>
                  <a:pt x="365289" y="34993"/>
                </a:lnTo>
                <a:lnTo>
                  <a:pt x="373502" y="33251"/>
                </a:lnTo>
                <a:lnTo>
                  <a:pt x="382947" y="31097"/>
                </a:lnTo>
                <a:lnTo>
                  <a:pt x="409316" y="26058"/>
                </a:lnTo>
                <a:lnTo>
                  <a:pt x="424682" y="23325"/>
                </a:lnTo>
                <a:lnTo>
                  <a:pt x="435918" y="21503"/>
                </a:lnTo>
                <a:lnTo>
                  <a:pt x="444401" y="20289"/>
                </a:lnTo>
                <a:lnTo>
                  <a:pt x="451049" y="19479"/>
                </a:lnTo>
                <a:lnTo>
                  <a:pt x="456473" y="17947"/>
                </a:lnTo>
                <a:lnTo>
                  <a:pt x="461081" y="15933"/>
                </a:lnTo>
                <a:lnTo>
                  <a:pt x="465145" y="13599"/>
                </a:lnTo>
                <a:lnTo>
                  <a:pt x="469839" y="12042"/>
                </a:lnTo>
                <a:lnTo>
                  <a:pt x="480346" y="10313"/>
                </a:lnTo>
                <a:lnTo>
                  <a:pt x="492677" y="9340"/>
                </a:lnTo>
                <a:lnTo>
                  <a:pt x="496131" y="8211"/>
                </a:lnTo>
                <a:lnTo>
                  <a:pt x="499426" y="6466"/>
                </a:lnTo>
                <a:lnTo>
                  <a:pt x="507103" y="1278"/>
                </a:lnTo>
                <a:lnTo>
                  <a:pt x="510798" y="568"/>
                </a:lnTo>
                <a:lnTo>
                  <a:pt x="52685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711"/>
          <p:cNvSpPr/>
          <p:nvPr/>
        </p:nvSpPr>
        <p:spPr>
          <a:xfrm>
            <a:off x="2419945" y="4054078"/>
            <a:ext cx="767954" cy="106667"/>
          </a:xfrm>
          <a:custGeom>
            <a:avLst/>
            <a:gdLst/>
            <a:ahLst/>
            <a:cxnLst/>
            <a:rect l="0" t="0" r="0" b="0"/>
            <a:pathLst>
              <a:path w="767954" h="106667">
                <a:moveTo>
                  <a:pt x="0" y="17859"/>
                </a:moveTo>
                <a:lnTo>
                  <a:pt x="4740" y="17859"/>
                </a:lnTo>
                <a:lnTo>
                  <a:pt x="6137" y="18851"/>
                </a:lnTo>
                <a:lnTo>
                  <a:pt x="7068" y="20505"/>
                </a:lnTo>
                <a:lnTo>
                  <a:pt x="7688" y="22599"/>
                </a:lnTo>
                <a:lnTo>
                  <a:pt x="9094" y="23996"/>
                </a:lnTo>
                <a:lnTo>
                  <a:pt x="11024" y="24927"/>
                </a:lnTo>
                <a:lnTo>
                  <a:pt x="13302" y="25547"/>
                </a:lnTo>
                <a:lnTo>
                  <a:pt x="14821" y="26953"/>
                </a:lnTo>
                <a:lnTo>
                  <a:pt x="15834" y="28883"/>
                </a:lnTo>
                <a:lnTo>
                  <a:pt x="16509" y="31161"/>
                </a:lnTo>
                <a:lnTo>
                  <a:pt x="17951" y="32681"/>
                </a:lnTo>
                <a:lnTo>
                  <a:pt x="19905" y="33693"/>
                </a:lnTo>
                <a:lnTo>
                  <a:pt x="22199" y="34368"/>
                </a:lnTo>
                <a:lnTo>
                  <a:pt x="24722" y="35811"/>
                </a:lnTo>
                <a:lnTo>
                  <a:pt x="27395" y="37764"/>
                </a:lnTo>
                <a:lnTo>
                  <a:pt x="30169" y="40059"/>
                </a:lnTo>
                <a:lnTo>
                  <a:pt x="33011" y="41589"/>
                </a:lnTo>
                <a:lnTo>
                  <a:pt x="41752" y="44734"/>
                </a:lnTo>
                <a:lnTo>
                  <a:pt x="44701" y="46690"/>
                </a:lnTo>
                <a:lnTo>
                  <a:pt x="47660" y="48986"/>
                </a:lnTo>
                <a:lnTo>
                  <a:pt x="53594" y="51537"/>
                </a:lnTo>
                <a:lnTo>
                  <a:pt x="56565" y="52217"/>
                </a:lnTo>
                <a:lnTo>
                  <a:pt x="59538" y="53663"/>
                </a:lnTo>
                <a:lnTo>
                  <a:pt x="62512" y="55619"/>
                </a:lnTo>
                <a:lnTo>
                  <a:pt x="65487" y="57915"/>
                </a:lnTo>
                <a:lnTo>
                  <a:pt x="69455" y="60438"/>
                </a:lnTo>
                <a:lnTo>
                  <a:pt x="74084" y="63112"/>
                </a:lnTo>
                <a:lnTo>
                  <a:pt x="79155" y="65887"/>
                </a:lnTo>
                <a:lnTo>
                  <a:pt x="85512" y="68730"/>
                </a:lnTo>
                <a:lnTo>
                  <a:pt x="92727" y="71617"/>
                </a:lnTo>
                <a:lnTo>
                  <a:pt x="100513" y="74533"/>
                </a:lnTo>
                <a:lnTo>
                  <a:pt x="106696" y="77470"/>
                </a:lnTo>
                <a:lnTo>
                  <a:pt x="111811" y="80420"/>
                </a:lnTo>
                <a:lnTo>
                  <a:pt x="116212" y="83379"/>
                </a:lnTo>
                <a:lnTo>
                  <a:pt x="126395" y="86666"/>
                </a:lnTo>
                <a:lnTo>
                  <a:pt x="140511" y="89120"/>
                </a:lnTo>
                <a:lnTo>
                  <a:pt x="192642" y="98779"/>
                </a:lnTo>
                <a:lnTo>
                  <a:pt x="208795" y="101572"/>
                </a:lnTo>
                <a:lnTo>
                  <a:pt x="232035" y="104674"/>
                </a:lnTo>
                <a:lnTo>
                  <a:pt x="249970" y="106053"/>
                </a:lnTo>
                <a:lnTo>
                  <a:pt x="267864" y="106666"/>
                </a:lnTo>
                <a:lnTo>
                  <a:pt x="288384" y="104292"/>
                </a:lnTo>
                <a:lnTo>
                  <a:pt x="299412" y="102270"/>
                </a:lnTo>
                <a:lnTo>
                  <a:pt x="316957" y="100024"/>
                </a:lnTo>
                <a:lnTo>
                  <a:pt x="335339" y="99025"/>
                </a:lnTo>
                <a:lnTo>
                  <a:pt x="363352" y="98581"/>
                </a:lnTo>
                <a:lnTo>
                  <a:pt x="385063" y="95738"/>
                </a:lnTo>
                <a:lnTo>
                  <a:pt x="393630" y="93591"/>
                </a:lnTo>
                <a:lnTo>
                  <a:pt x="415169" y="90569"/>
                </a:lnTo>
                <a:lnTo>
                  <a:pt x="481523" y="80193"/>
                </a:lnTo>
                <a:lnTo>
                  <a:pt x="501594" y="76282"/>
                </a:lnTo>
                <a:lnTo>
                  <a:pt x="516958" y="72683"/>
                </a:lnTo>
                <a:lnTo>
                  <a:pt x="529186" y="69291"/>
                </a:lnTo>
                <a:lnTo>
                  <a:pt x="539322" y="67030"/>
                </a:lnTo>
                <a:lnTo>
                  <a:pt x="555876" y="64517"/>
                </a:lnTo>
                <a:lnTo>
                  <a:pt x="563068" y="62855"/>
                </a:lnTo>
                <a:lnTo>
                  <a:pt x="569847" y="60755"/>
                </a:lnTo>
                <a:lnTo>
                  <a:pt x="583664" y="55776"/>
                </a:lnTo>
                <a:lnTo>
                  <a:pt x="599726" y="50255"/>
                </a:lnTo>
                <a:lnTo>
                  <a:pt x="607185" y="47394"/>
                </a:lnTo>
                <a:lnTo>
                  <a:pt x="614141" y="44494"/>
                </a:lnTo>
                <a:lnTo>
                  <a:pt x="620763" y="41569"/>
                </a:lnTo>
                <a:lnTo>
                  <a:pt x="628155" y="38627"/>
                </a:lnTo>
                <a:lnTo>
                  <a:pt x="644305" y="32712"/>
                </a:lnTo>
                <a:lnTo>
                  <a:pt x="658732" y="28753"/>
                </a:lnTo>
                <a:lnTo>
                  <a:pt x="698574" y="19063"/>
                </a:lnTo>
                <a:lnTo>
                  <a:pt x="713763" y="15685"/>
                </a:lnTo>
                <a:lnTo>
                  <a:pt x="724881" y="13433"/>
                </a:lnTo>
                <a:lnTo>
                  <a:pt x="733285" y="11932"/>
                </a:lnTo>
                <a:lnTo>
                  <a:pt x="738888" y="9939"/>
                </a:lnTo>
                <a:lnTo>
                  <a:pt x="742623" y="7618"/>
                </a:lnTo>
                <a:lnTo>
                  <a:pt x="745113" y="5078"/>
                </a:lnTo>
                <a:lnTo>
                  <a:pt x="747765" y="3385"/>
                </a:lnTo>
                <a:lnTo>
                  <a:pt x="750526" y="2257"/>
                </a:lnTo>
                <a:lnTo>
                  <a:pt x="76795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712"/>
          <p:cNvSpPr/>
          <p:nvPr/>
        </p:nvSpPr>
        <p:spPr>
          <a:xfrm>
            <a:off x="3545085" y="4080867"/>
            <a:ext cx="1062634" cy="80191"/>
          </a:xfrm>
          <a:custGeom>
            <a:avLst/>
            <a:gdLst/>
            <a:ahLst/>
            <a:cxnLst/>
            <a:rect l="0" t="0" r="0" b="0"/>
            <a:pathLst>
              <a:path w="1062634" h="80191">
                <a:moveTo>
                  <a:pt x="0" y="0"/>
                </a:moveTo>
                <a:lnTo>
                  <a:pt x="9481" y="9481"/>
                </a:lnTo>
                <a:lnTo>
                  <a:pt x="15251" y="13266"/>
                </a:lnTo>
                <a:lnTo>
                  <a:pt x="22074" y="16781"/>
                </a:lnTo>
                <a:lnTo>
                  <a:pt x="36600" y="23333"/>
                </a:lnTo>
                <a:lnTo>
                  <a:pt x="49670" y="29553"/>
                </a:lnTo>
                <a:lnTo>
                  <a:pt x="56926" y="32600"/>
                </a:lnTo>
                <a:lnTo>
                  <a:pt x="64740" y="35624"/>
                </a:lnTo>
                <a:lnTo>
                  <a:pt x="72926" y="38632"/>
                </a:lnTo>
                <a:lnTo>
                  <a:pt x="79375" y="40637"/>
                </a:lnTo>
                <a:lnTo>
                  <a:pt x="89187" y="42866"/>
                </a:lnTo>
                <a:lnTo>
                  <a:pt x="94185" y="44452"/>
                </a:lnTo>
                <a:lnTo>
                  <a:pt x="99501" y="46502"/>
                </a:lnTo>
                <a:lnTo>
                  <a:pt x="105029" y="48860"/>
                </a:lnTo>
                <a:lnTo>
                  <a:pt x="110699" y="50433"/>
                </a:lnTo>
                <a:lnTo>
                  <a:pt x="122291" y="52180"/>
                </a:lnTo>
                <a:lnTo>
                  <a:pt x="134114" y="54630"/>
                </a:lnTo>
                <a:lnTo>
                  <a:pt x="168416" y="62645"/>
                </a:lnTo>
                <a:lnTo>
                  <a:pt x="182723" y="66568"/>
                </a:lnTo>
                <a:lnTo>
                  <a:pt x="194245" y="70175"/>
                </a:lnTo>
                <a:lnTo>
                  <a:pt x="203911" y="73572"/>
                </a:lnTo>
                <a:lnTo>
                  <a:pt x="212339" y="75837"/>
                </a:lnTo>
                <a:lnTo>
                  <a:pt x="219942" y="77347"/>
                </a:lnTo>
                <a:lnTo>
                  <a:pt x="238643" y="79025"/>
                </a:lnTo>
                <a:lnTo>
                  <a:pt x="270106" y="79770"/>
                </a:lnTo>
                <a:lnTo>
                  <a:pt x="336347" y="80190"/>
                </a:lnTo>
                <a:lnTo>
                  <a:pt x="366114" y="79257"/>
                </a:lnTo>
                <a:lnTo>
                  <a:pt x="436231" y="75574"/>
                </a:lnTo>
                <a:lnTo>
                  <a:pt x="596659" y="64112"/>
                </a:lnTo>
                <a:lnTo>
                  <a:pt x="609109" y="62585"/>
                </a:lnTo>
                <a:lnTo>
                  <a:pt x="620385" y="60575"/>
                </a:lnTo>
                <a:lnTo>
                  <a:pt x="630879" y="58243"/>
                </a:lnTo>
                <a:lnTo>
                  <a:pt x="641844" y="56688"/>
                </a:lnTo>
                <a:lnTo>
                  <a:pt x="680207" y="53507"/>
                </a:lnTo>
                <a:lnTo>
                  <a:pt x="718702" y="49247"/>
                </a:lnTo>
                <a:lnTo>
                  <a:pt x="737104" y="46722"/>
                </a:lnTo>
                <a:lnTo>
                  <a:pt x="770779" y="41270"/>
                </a:lnTo>
                <a:lnTo>
                  <a:pt x="788689" y="39420"/>
                </a:lnTo>
                <a:lnTo>
                  <a:pt x="807574" y="38186"/>
                </a:lnTo>
                <a:lnTo>
                  <a:pt x="827109" y="37363"/>
                </a:lnTo>
                <a:lnTo>
                  <a:pt x="842117" y="35823"/>
                </a:lnTo>
                <a:lnTo>
                  <a:pt x="854107" y="33804"/>
                </a:lnTo>
                <a:lnTo>
                  <a:pt x="864084" y="31466"/>
                </a:lnTo>
                <a:lnTo>
                  <a:pt x="872720" y="29906"/>
                </a:lnTo>
                <a:lnTo>
                  <a:pt x="900839" y="27405"/>
                </a:lnTo>
                <a:lnTo>
                  <a:pt x="916311" y="26070"/>
                </a:lnTo>
                <a:lnTo>
                  <a:pt x="927382" y="24325"/>
                </a:lnTo>
                <a:lnTo>
                  <a:pt x="985536" y="14396"/>
                </a:lnTo>
                <a:lnTo>
                  <a:pt x="997345" y="12574"/>
                </a:lnTo>
                <a:lnTo>
                  <a:pt x="1013111" y="10549"/>
                </a:lnTo>
                <a:lnTo>
                  <a:pt x="1019696" y="9017"/>
                </a:lnTo>
                <a:lnTo>
                  <a:pt x="1026072" y="7004"/>
                </a:lnTo>
                <a:lnTo>
                  <a:pt x="106263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713"/>
          <p:cNvSpPr/>
          <p:nvPr/>
        </p:nvSpPr>
        <p:spPr>
          <a:xfrm>
            <a:off x="1423872" y="3509368"/>
            <a:ext cx="1299683" cy="222854"/>
          </a:xfrm>
          <a:custGeom>
            <a:avLst/>
            <a:gdLst/>
            <a:ahLst/>
            <a:cxnLst/>
            <a:rect l="0" t="0" r="0" b="0"/>
            <a:pathLst>
              <a:path w="1299683" h="222854">
                <a:moveTo>
                  <a:pt x="1299682" y="98225"/>
                </a:moveTo>
                <a:lnTo>
                  <a:pt x="1290202" y="102966"/>
                </a:lnTo>
                <a:lnTo>
                  <a:pt x="1282901" y="107939"/>
                </a:lnTo>
                <a:lnTo>
                  <a:pt x="1276349" y="113456"/>
                </a:lnTo>
                <a:lnTo>
                  <a:pt x="1270130" y="119216"/>
                </a:lnTo>
                <a:lnTo>
                  <a:pt x="1261412" y="125083"/>
                </a:lnTo>
                <a:lnTo>
                  <a:pt x="1251916" y="130006"/>
                </a:lnTo>
                <a:lnTo>
                  <a:pt x="1239006" y="134761"/>
                </a:lnTo>
                <a:lnTo>
                  <a:pt x="1232443" y="138458"/>
                </a:lnTo>
                <a:lnTo>
                  <a:pt x="1225090" y="142906"/>
                </a:lnTo>
                <a:lnTo>
                  <a:pt x="1218204" y="146864"/>
                </a:lnTo>
                <a:lnTo>
                  <a:pt x="1205262" y="153908"/>
                </a:lnTo>
                <a:lnTo>
                  <a:pt x="1192895" y="157700"/>
                </a:lnTo>
                <a:lnTo>
                  <a:pt x="1186819" y="158711"/>
                </a:lnTo>
                <a:lnTo>
                  <a:pt x="1169484" y="165126"/>
                </a:lnTo>
                <a:lnTo>
                  <a:pt x="1159305" y="169615"/>
                </a:lnTo>
                <a:lnTo>
                  <a:pt x="1147559" y="173599"/>
                </a:lnTo>
                <a:lnTo>
                  <a:pt x="1134766" y="177248"/>
                </a:lnTo>
                <a:lnTo>
                  <a:pt x="1110301" y="182956"/>
                </a:lnTo>
                <a:lnTo>
                  <a:pt x="1075779" y="189266"/>
                </a:lnTo>
                <a:lnTo>
                  <a:pt x="1052101" y="194322"/>
                </a:lnTo>
                <a:lnTo>
                  <a:pt x="1013997" y="201113"/>
                </a:lnTo>
                <a:lnTo>
                  <a:pt x="993139" y="205512"/>
                </a:lnTo>
                <a:lnTo>
                  <a:pt x="959381" y="210401"/>
                </a:lnTo>
                <a:lnTo>
                  <a:pt x="920709" y="213152"/>
                </a:lnTo>
                <a:lnTo>
                  <a:pt x="900070" y="214788"/>
                </a:lnTo>
                <a:lnTo>
                  <a:pt x="863779" y="220296"/>
                </a:lnTo>
                <a:lnTo>
                  <a:pt x="841400" y="221277"/>
                </a:lnTo>
                <a:lnTo>
                  <a:pt x="786439" y="222368"/>
                </a:lnTo>
                <a:lnTo>
                  <a:pt x="722324" y="222853"/>
                </a:lnTo>
                <a:lnTo>
                  <a:pt x="697488" y="221990"/>
                </a:lnTo>
                <a:lnTo>
                  <a:pt x="661954" y="218385"/>
                </a:lnTo>
                <a:lnTo>
                  <a:pt x="625215" y="215518"/>
                </a:lnTo>
                <a:lnTo>
                  <a:pt x="597091" y="214848"/>
                </a:lnTo>
                <a:lnTo>
                  <a:pt x="540010" y="214417"/>
                </a:lnTo>
                <a:lnTo>
                  <a:pt x="519390" y="213390"/>
                </a:lnTo>
                <a:lnTo>
                  <a:pt x="424561" y="207257"/>
                </a:lnTo>
                <a:lnTo>
                  <a:pt x="394802" y="205223"/>
                </a:lnTo>
                <a:lnTo>
                  <a:pt x="352142" y="199492"/>
                </a:lnTo>
                <a:lnTo>
                  <a:pt x="312700" y="197053"/>
                </a:lnTo>
                <a:lnTo>
                  <a:pt x="297461" y="195727"/>
                </a:lnTo>
                <a:lnTo>
                  <a:pt x="273139" y="189402"/>
                </a:lnTo>
                <a:lnTo>
                  <a:pt x="259373" y="184058"/>
                </a:lnTo>
                <a:lnTo>
                  <a:pt x="236057" y="178376"/>
                </a:lnTo>
                <a:lnTo>
                  <a:pt x="207835" y="171551"/>
                </a:lnTo>
                <a:lnTo>
                  <a:pt x="194753" y="166953"/>
                </a:lnTo>
                <a:lnTo>
                  <a:pt x="182063" y="161903"/>
                </a:lnTo>
                <a:lnTo>
                  <a:pt x="171618" y="157544"/>
                </a:lnTo>
                <a:lnTo>
                  <a:pt x="154721" y="150055"/>
                </a:lnTo>
                <a:lnTo>
                  <a:pt x="145453" y="144685"/>
                </a:lnTo>
                <a:lnTo>
                  <a:pt x="135305" y="138128"/>
                </a:lnTo>
                <a:lnTo>
                  <a:pt x="124572" y="130780"/>
                </a:lnTo>
                <a:lnTo>
                  <a:pt x="116424" y="124890"/>
                </a:lnTo>
                <a:lnTo>
                  <a:pt x="109999" y="119970"/>
                </a:lnTo>
                <a:lnTo>
                  <a:pt x="104724" y="115699"/>
                </a:lnTo>
                <a:lnTo>
                  <a:pt x="100216" y="111859"/>
                </a:lnTo>
                <a:lnTo>
                  <a:pt x="92560" y="104946"/>
                </a:lnTo>
                <a:lnTo>
                  <a:pt x="85850" y="98566"/>
                </a:lnTo>
                <a:lnTo>
                  <a:pt x="82672" y="95476"/>
                </a:lnTo>
                <a:lnTo>
                  <a:pt x="79561" y="91431"/>
                </a:lnTo>
                <a:lnTo>
                  <a:pt x="76494" y="86751"/>
                </a:lnTo>
                <a:lnTo>
                  <a:pt x="73458" y="81646"/>
                </a:lnTo>
                <a:lnTo>
                  <a:pt x="70442" y="76258"/>
                </a:lnTo>
                <a:lnTo>
                  <a:pt x="64444" y="64981"/>
                </a:lnTo>
                <a:lnTo>
                  <a:pt x="61456" y="61179"/>
                </a:lnTo>
                <a:lnTo>
                  <a:pt x="58471" y="58645"/>
                </a:lnTo>
                <a:lnTo>
                  <a:pt x="52510" y="54837"/>
                </a:lnTo>
                <a:lnTo>
                  <a:pt x="46553" y="49838"/>
                </a:lnTo>
                <a:lnTo>
                  <a:pt x="44567" y="47115"/>
                </a:lnTo>
                <a:lnTo>
                  <a:pt x="42361" y="41445"/>
                </a:lnTo>
                <a:lnTo>
                  <a:pt x="41381" y="35617"/>
                </a:lnTo>
                <a:lnTo>
                  <a:pt x="41119" y="32674"/>
                </a:lnTo>
                <a:lnTo>
                  <a:pt x="40945" y="32696"/>
                </a:lnTo>
                <a:lnTo>
                  <a:pt x="40751" y="38013"/>
                </a:lnTo>
                <a:lnTo>
                  <a:pt x="40600" y="102470"/>
                </a:lnTo>
                <a:lnTo>
                  <a:pt x="39607" y="115938"/>
                </a:lnTo>
                <a:lnTo>
                  <a:pt x="37952" y="127893"/>
                </a:lnTo>
                <a:lnTo>
                  <a:pt x="32908" y="154246"/>
                </a:lnTo>
                <a:lnTo>
                  <a:pt x="32218" y="160496"/>
                </a:lnTo>
                <a:lnTo>
                  <a:pt x="31912" y="166581"/>
                </a:lnTo>
                <a:lnTo>
                  <a:pt x="31776" y="172592"/>
                </a:lnTo>
                <a:lnTo>
                  <a:pt x="30747" y="174593"/>
                </a:lnTo>
                <a:lnTo>
                  <a:pt x="29069" y="175926"/>
                </a:lnTo>
                <a:lnTo>
                  <a:pt x="26959" y="176815"/>
                </a:lnTo>
                <a:lnTo>
                  <a:pt x="25551" y="176415"/>
                </a:lnTo>
                <a:lnTo>
                  <a:pt x="24613" y="175157"/>
                </a:lnTo>
                <a:lnTo>
                  <a:pt x="23107" y="170748"/>
                </a:lnTo>
                <a:lnTo>
                  <a:pt x="18106" y="165244"/>
                </a:lnTo>
                <a:lnTo>
                  <a:pt x="16673" y="162748"/>
                </a:lnTo>
                <a:lnTo>
                  <a:pt x="15081" y="157329"/>
                </a:lnTo>
                <a:lnTo>
                  <a:pt x="13664" y="152511"/>
                </a:lnTo>
                <a:lnTo>
                  <a:pt x="9444" y="139219"/>
                </a:lnTo>
                <a:lnTo>
                  <a:pt x="7922" y="129523"/>
                </a:lnTo>
                <a:lnTo>
                  <a:pt x="6907" y="118098"/>
                </a:lnTo>
                <a:lnTo>
                  <a:pt x="6231" y="105521"/>
                </a:lnTo>
                <a:lnTo>
                  <a:pt x="4787" y="94159"/>
                </a:lnTo>
                <a:lnTo>
                  <a:pt x="2833" y="83608"/>
                </a:lnTo>
                <a:lnTo>
                  <a:pt x="538" y="73598"/>
                </a:lnTo>
                <a:lnTo>
                  <a:pt x="0" y="65932"/>
                </a:lnTo>
                <a:lnTo>
                  <a:pt x="634" y="59829"/>
                </a:lnTo>
                <a:lnTo>
                  <a:pt x="2048" y="54769"/>
                </a:lnTo>
                <a:lnTo>
                  <a:pt x="2991" y="49410"/>
                </a:lnTo>
                <a:lnTo>
                  <a:pt x="3620" y="43854"/>
                </a:lnTo>
                <a:lnTo>
                  <a:pt x="4039" y="38165"/>
                </a:lnTo>
                <a:lnTo>
                  <a:pt x="4505" y="29199"/>
                </a:lnTo>
                <a:lnTo>
                  <a:pt x="4712" y="21906"/>
                </a:lnTo>
                <a:lnTo>
                  <a:pt x="4804" y="15358"/>
                </a:lnTo>
                <a:lnTo>
                  <a:pt x="6813" y="12222"/>
                </a:lnTo>
                <a:lnTo>
                  <a:pt x="14337" y="6093"/>
                </a:lnTo>
                <a:lnTo>
                  <a:pt x="21649" y="2707"/>
                </a:lnTo>
                <a:lnTo>
                  <a:pt x="29688" y="534"/>
                </a:lnTo>
                <a:lnTo>
                  <a:pt x="67619" y="8"/>
                </a:lnTo>
                <a:lnTo>
                  <a:pt x="109945" y="0"/>
                </a:lnTo>
                <a:lnTo>
                  <a:pt x="121358" y="2645"/>
                </a:lnTo>
                <a:lnTo>
                  <a:pt x="135373" y="7687"/>
                </a:lnTo>
                <a:lnTo>
                  <a:pt x="136523" y="9093"/>
                </a:lnTo>
                <a:lnTo>
                  <a:pt x="137289" y="11023"/>
                </a:lnTo>
                <a:lnTo>
                  <a:pt x="137801" y="13301"/>
                </a:lnTo>
                <a:lnTo>
                  <a:pt x="141014" y="18479"/>
                </a:lnTo>
                <a:lnTo>
                  <a:pt x="143260" y="21249"/>
                </a:lnTo>
                <a:lnTo>
                  <a:pt x="143766" y="24087"/>
                </a:lnTo>
                <a:lnTo>
                  <a:pt x="143110" y="26972"/>
                </a:lnTo>
                <a:lnTo>
                  <a:pt x="140728" y="32823"/>
                </a:lnTo>
                <a:lnTo>
                  <a:pt x="139670" y="38730"/>
                </a:lnTo>
                <a:lnTo>
                  <a:pt x="138395" y="41695"/>
                </a:lnTo>
                <a:lnTo>
                  <a:pt x="134333" y="47635"/>
                </a:lnTo>
                <a:lnTo>
                  <a:pt x="126575" y="58873"/>
                </a:lnTo>
                <a:lnTo>
                  <a:pt x="121728" y="66037"/>
                </a:lnTo>
                <a:lnTo>
                  <a:pt x="116512" y="71806"/>
                </a:lnTo>
                <a:lnTo>
                  <a:pt x="111050" y="76644"/>
                </a:lnTo>
                <a:lnTo>
                  <a:pt x="105425" y="80861"/>
                </a:lnTo>
                <a:lnTo>
                  <a:pt x="99691" y="86649"/>
                </a:lnTo>
                <a:lnTo>
                  <a:pt x="93883" y="93484"/>
                </a:lnTo>
                <a:lnTo>
                  <a:pt x="76315" y="11608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714"/>
          <p:cNvSpPr/>
          <p:nvPr/>
        </p:nvSpPr>
        <p:spPr>
          <a:xfrm>
            <a:off x="5777507" y="3946921"/>
            <a:ext cx="392908" cy="130080"/>
          </a:xfrm>
          <a:custGeom>
            <a:avLst/>
            <a:gdLst/>
            <a:ahLst/>
            <a:cxnLst/>
            <a:rect l="0" t="0" r="0" b="0"/>
            <a:pathLst>
              <a:path w="392908" h="130080">
                <a:moveTo>
                  <a:pt x="0" y="71438"/>
                </a:moveTo>
                <a:lnTo>
                  <a:pt x="14222" y="80919"/>
                </a:lnTo>
                <a:lnTo>
                  <a:pt x="20395" y="84704"/>
                </a:lnTo>
                <a:lnTo>
                  <a:pt x="26496" y="88219"/>
                </a:lnTo>
                <a:lnTo>
                  <a:pt x="32546" y="91555"/>
                </a:lnTo>
                <a:lnTo>
                  <a:pt x="37573" y="94771"/>
                </a:lnTo>
                <a:lnTo>
                  <a:pt x="41916" y="97908"/>
                </a:lnTo>
                <a:lnTo>
                  <a:pt x="45804" y="100991"/>
                </a:lnTo>
                <a:lnTo>
                  <a:pt x="49387" y="104038"/>
                </a:lnTo>
                <a:lnTo>
                  <a:pt x="52768" y="107062"/>
                </a:lnTo>
                <a:lnTo>
                  <a:pt x="56015" y="110070"/>
                </a:lnTo>
                <a:lnTo>
                  <a:pt x="59172" y="112075"/>
                </a:lnTo>
                <a:lnTo>
                  <a:pt x="74012" y="117940"/>
                </a:lnTo>
                <a:lnTo>
                  <a:pt x="83496" y="121871"/>
                </a:lnTo>
                <a:lnTo>
                  <a:pt x="94414" y="124084"/>
                </a:lnTo>
                <a:lnTo>
                  <a:pt x="100831" y="124602"/>
                </a:lnTo>
                <a:lnTo>
                  <a:pt x="107901" y="125732"/>
                </a:lnTo>
                <a:lnTo>
                  <a:pt x="128985" y="129634"/>
                </a:lnTo>
                <a:lnTo>
                  <a:pt x="139568" y="130079"/>
                </a:lnTo>
                <a:lnTo>
                  <a:pt x="149600" y="129384"/>
                </a:lnTo>
                <a:lnTo>
                  <a:pt x="159265" y="127928"/>
                </a:lnTo>
                <a:lnTo>
                  <a:pt x="168685" y="126957"/>
                </a:lnTo>
                <a:lnTo>
                  <a:pt x="177941" y="126310"/>
                </a:lnTo>
                <a:lnTo>
                  <a:pt x="187088" y="125879"/>
                </a:lnTo>
                <a:lnTo>
                  <a:pt x="194179" y="124599"/>
                </a:lnTo>
                <a:lnTo>
                  <a:pt x="199898" y="122754"/>
                </a:lnTo>
                <a:lnTo>
                  <a:pt x="204703" y="120531"/>
                </a:lnTo>
                <a:lnTo>
                  <a:pt x="215334" y="118062"/>
                </a:lnTo>
                <a:lnTo>
                  <a:pt x="220946" y="117403"/>
                </a:lnTo>
                <a:lnTo>
                  <a:pt x="229829" y="114026"/>
                </a:lnTo>
                <a:lnTo>
                  <a:pt x="233586" y="111736"/>
                </a:lnTo>
                <a:lnTo>
                  <a:pt x="237084" y="109217"/>
                </a:lnTo>
                <a:lnTo>
                  <a:pt x="240407" y="106546"/>
                </a:lnTo>
                <a:lnTo>
                  <a:pt x="243616" y="103773"/>
                </a:lnTo>
                <a:lnTo>
                  <a:pt x="247739" y="100932"/>
                </a:lnTo>
                <a:lnTo>
                  <a:pt x="252472" y="98046"/>
                </a:lnTo>
                <a:lnTo>
                  <a:pt x="257612" y="95130"/>
                </a:lnTo>
                <a:lnTo>
                  <a:pt x="262030" y="92194"/>
                </a:lnTo>
                <a:lnTo>
                  <a:pt x="265968" y="89243"/>
                </a:lnTo>
                <a:lnTo>
                  <a:pt x="269585" y="86285"/>
                </a:lnTo>
                <a:lnTo>
                  <a:pt x="274974" y="83320"/>
                </a:lnTo>
                <a:lnTo>
                  <a:pt x="281543" y="80352"/>
                </a:lnTo>
                <a:lnTo>
                  <a:pt x="288898" y="77381"/>
                </a:lnTo>
                <a:lnTo>
                  <a:pt x="296779" y="73415"/>
                </a:lnTo>
                <a:lnTo>
                  <a:pt x="305009" y="68787"/>
                </a:lnTo>
                <a:lnTo>
                  <a:pt x="313472" y="63718"/>
                </a:lnTo>
                <a:lnTo>
                  <a:pt x="321099" y="59346"/>
                </a:lnTo>
                <a:lnTo>
                  <a:pt x="334864" y="51842"/>
                </a:lnTo>
                <a:lnTo>
                  <a:pt x="340321" y="48452"/>
                </a:lnTo>
                <a:lnTo>
                  <a:pt x="344951" y="45200"/>
                </a:lnTo>
                <a:lnTo>
                  <a:pt x="349030" y="42040"/>
                </a:lnTo>
                <a:lnTo>
                  <a:pt x="352742" y="38941"/>
                </a:lnTo>
                <a:lnTo>
                  <a:pt x="356208" y="35883"/>
                </a:lnTo>
                <a:lnTo>
                  <a:pt x="362706" y="29838"/>
                </a:lnTo>
                <a:lnTo>
                  <a:pt x="368900" y="23845"/>
                </a:lnTo>
                <a:lnTo>
                  <a:pt x="371942" y="21850"/>
                </a:lnTo>
                <a:lnTo>
                  <a:pt x="380962" y="18050"/>
                </a:lnTo>
                <a:lnTo>
                  <a:pt x="383952" y="16002"/>
                </a:lnTo>
                <a:lnTo>
                  <a:pt x="386937" y="13645"/>
                </a:lnTo>
                <a:lnTo>
                  <a:pt x="388927" y="11081"/>
                </a:lnTo>
                <a:lnTo>
                  <a:pt x="390253" y="8380"/>
                </a:lnTo>
                <a:lnTo>
                  <a:pt x="39290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715"/>
          <p:cNvSpPr/>
          <p:nvPr/>
        </p:nvSpPr>
        <p:spPr>
          <a:xfrm>
            <a:off x="6241851" y="3973710"/>
            <a:ext cx="375048" cy="115719"/>
          </a:xfrm>
          <a:custGeom>
            <a:avLst/>
            <a:gdLst/>
            <a:ahLst/>
            <a:cxnLst/>
            <a:rect l="0" t="0" r="0" b="0"/>
            <a:pathLst>
              <a:path w="375048" h="115719">
                <a:moveTo>
                  <a:pt x="0" y="0"/>
                </a:moveTo>
                <a:lnTo>
                  <a:pt x="0" y="9481"/>
                </a:lnTo>
                <a:lnTo>
                  <a:pt x="993" y="13266"/>
                </a:lnTo>
                <a:lnTo>
                  <a:pt x="2646" y="16782"/>
                </a:lnTo>
                <a:lnTo>
                  <a:pt x="4741" y="20118"/>
                </a:lnTo>
                <a:lnTo>
                  <a:pt x="6137" y="23334"/>
                </a:lnTo>
                <a:lnTo>
                  <a:pt x="7068" y="26470"/>
                </a:lnTo>
                <a:lnTo>
                  <a:pt x="7689" y="29553"/>
                </a:lnTo>
                <a:lnTo>
                  <a:pt x="9094" y="33593"/>
                </a:lnTo>
                <a:lnTo>
                  <a:pt x="11024" y="38271"/>
                </a:lnTo>
                <a:lnTo>
                  <a:pt x="13302" y="43373"/>
                </a:lnTo>
                <a:lnTo>
                  <a:pt x="16806" y="48759"/>
                </a:lnTo>
                <a:lnTo>
                  <a:pt x="21126" y="54334"/>
                </a:lnTo>
                <a:lnTo>
                  <a:pt x="25990" y="60036"/>
                </a:lnTo>
                <a:lnTo>
                  <a:pt x="30225" y="64829"/>
                </a:lnTo>
                <a:lnTo>
                  <a:pt x="37577" y="72800"/>
                </a:lnTo>
                <a:lnTo>
                  <a:pt x="47294" y="82866"/>
                </a:lnTo>
                <a:lnTo>
                  <a:pt x="56456" y="92132"/>
                </a:lnTo>
                <a:lnTo>
                  <a:pt x="59466" y="94164"/>
                </a:lnTo>
                <a:lnTo>
                  <a:pt x="65455" y="96421"/>
                </a:lnTo>
                <a:lnTo>
                  <a:pt x="69434" y="98015"/>
                </a:lnTo>
                <a:lnTo>
                  <a:pt x="74071" y="100070"/>
                </a:lnTo>
                <a:lnTo>
                  <a:pt x="79146" y="102433"/>
                </a:lnTo>
                <a:lnTo>
                  <a:pt x="87431" y="105057"/>
                </a:lnTo>
                <a:lnTo>
                  <a:pt x="97674" y="106535"/>
                </a:lnTo>
                <a:lnTo>
                  <a:pt x="106993" y="106973"/>
                </a:lnTo>
                <a:lnTo>
                  <a:pt x="116038" y="107102"/>
                </a:lnTo>
                <a:lnTo>
                  <a:pt x="119030" y="107120"/>
                </a:lnTo>
                <a:lnTo>
                  <a:pt x="122017" y="108125"/>
                </a:lnTo>
                <a:lnTo>
                  <a:pt x="125001" y="109786"/>
                </a:lnTo>
                <a:lnTo>
                  <a:pt x="127983" y="111886"/>
                </a:lnTo>
                <a:lnTo>
                  <a:pt x="136587" y="114220"/>
                </a:lnTo>
                <a:lnTo>
                  <a:pt x="146033" y="115257"/>
                </a:lnTo>
                <a:lnTo>
                  <a:pt x="153539" y="115718"/>
                </a:lnTo>
                <a:lnTo>
                  <a:pt x="162828" y="113277"/>
                </a:lnTo>
                <a:lnTo>
                  <a:pt x="173571" y="109877"/>
                </a:lnTo>
                <a:lnTo>
                  <a:pt x="193753" y="106971"/>
                </a:lnTo>
                <a:lnTo>
                  <a:pt x="225860" y="101259"/>
                </a:lnTo>
                <a:lnTo>
                  <a:pt x="232925" y="100248"/>
                </a:lnTo>
                <a:lnTo>
                  <a:pt x="238627" y="99575"/>
                </a:lnTo>
                <a:lnTo>
                  <a:pt x="245405" y="98133"/>
                </a:lnTo>
                <a:lnTo>
                  <a:pt x="252900" y="96180"/>
                </a:lnTo>
                <a:lnTo>
                  <a:pt x="260873" y="93886"/>
                </a:lnTo>
                <a:lnTo>
                  <a:pt x="272379" y="91337"/>
                </a:lnTo>
                <a:lnTo>
                  <a:pt x="281791" y="89212"/>
                </a:lnTo>
                <a:lnTo>
                  <a:pt x="287080" y="87256"/>
                </a:lnTo>
                <a:lnTo>
                  <a:pt x="292590" y="84960"/>
                </a:lnTo>
                <a:lnTo>
                  <a:pt x="297255" y="82437"/>
                </a:lnTo>
                <a:lnTo>
                  <a:pt x="301358" y="79763"/>
                </a:lnTo>
                <a:lnTo>
                  <a:pt x="305085" y="76988"/>
                </a:lnTo>
                <a:lnTo>
                  <a:pt x="311872" y="73905"/>
                </a:lnTo>
                <a:lnTo>
                  <a:pt x="315071" y="73082"/>
                </a:lnTo>
                <a:lnTo>
                  <a:pt x="321271" y="69523"/>
                </a:lnTo>
                <a:lnTo>
                  <a:pt x="324314" y="67185"/>
                </a:lnTo>
                <a:lnTo>
                  <a:pt x="327334" y="64634"/>
                </a:lnTo>
                <a:lnTo>
                  <a:pt x="330340" y="61941"/>
                </a:lnTo>
                <a:lnTo>
                  <a:pt x="333336" y="59154"/>
                </a:lnTo>
                <a:lnTo>
                  <a:pt x="336325" y="57295"/>
                </a:lnTo>
                <a:lnTo>
                  <a:pt x="345274" y="53687"/>
                </a:lnTo>
                <a:lnTo>
                  <a:pt x="348253" y="51667"/>
                </a:lnTo>
                <a:lnTo>
                  <a:pt x="351231" y="49328"/>
                </a:lnTo>
                <a:lnTo>
                  <a:pt x="354209" y="46776"/>
                </a:lnTo>
                <a:lnTo>
                  <a:pt x="357186" y="44083"/>
                </a:lnTo>
                <a:lnTo>
                  <a:pt x="364353" y="37371"/>
                </a:lnTo>
                <a:lnTo>
                  <a:pt x="364941" y="35828"/>
                </a:lnTo>
                <a:lnTo>
                  <a:pt x="365334" y="33808"/>
                </a:lnTo>
                <a:lnTo>
                  <a:pt x="365595" y="31468"/>
                </a:lnTo>
                <a:lnTo>
                  <a:pt x="366761" y="29909"/>
                </a:lnTo>
                <a:lnTo>
                  <a:pt x="368531" y="28869"/>
                </a:lnTo>
                <a:lnTo>
                  <a:pt x="375047" y="267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716"/>
          <p:cNvSpPr/>
          <p:nvPr/>
        </p:nvSpPr>
        <p:spPr>
          <a:xfrm>
            <a:off x="6259710" y="3839765"/>
            <a:ext cx="357189" cy="71439"/>
          </a:xfrm>
          <a:custGeom>
            <a:avLst/>
            <a:gdLst/>
            <a:ahLst/>
            <a:cxnLst/>
            <a:rect l="0" t="0" r="0" b="0"/>
            <a:pathLst>
              <a:path w="357189" h="71439">
                <a:moveTo>
                  <a:pt x="357188" y="0"/>
                </a:moveTo>
                <a:lnTo>
                  <a:pt x="349499" y="0"/>
                </a:lnTo>
                <a:lnTo>
                  <a:pt x="345117" y="1985"/>
                </a:lnTo>
                <a:lnTo>
                  <a:pt x="329664" y="9481"/>
                </a:lnTo>
                <a:lnTo>
                  <a:pt x="322964" y="12274"/>
                </a:lnTo>
                <a:lnTo>
                  <a:pt x="317504" y="14136"/>
                </a:lnTo>
                <a:lnTo>
                  <a:pt x="306809" y="16205"/>
                </a:lnTo>
                <a:lnTo>
                  <a:pt x="299789" y="16756"/>
                </a:lnTo>
                <a:lnTo>
                  <a:pt x="286037" y="17369"/>
                </a:lnTo>
                <a:lnTo>
                  <a:pt x="276618" y="17642"/>
                </a:lnTo>
                <a:lnTo>
                  <a:pt x="270732" y="18706"/>
                </a:lnTo>
                <a:lnTo>
                  <a:pt x="263832" y="20409"/>
                </a:lnTo>
                <a:lnTo>
                  <a:pt x="256255" y="22536"/>
                </a:lnTo>
                <a:lnTo>
                  <a:pt x="249219" y="24946"/>
                </a:lnTo>
                <a:lnTo>
                  <a:pt x="242545" y="27545"/>
                </a:lnTo>
                <a:lnTo>
                  <a:pt x="236111" y="30269"/>
                </a:lnTo>
                <a:lnTo>
                  <a:pt x="230829" y="32086"/>
                </a:lnTo>
                <a:lnTo>
                  <a:pt x="222315" y="34104"/>
                </a:lnTo>
                <a:lnTo>
                  <a:pt x="217663" y="35635"/>
                </a:lnTo>
                <a:lnTo>
                  <a:pt x="212578" y="37647"/>
                </a:lnTo>
                <a:lnTo>
                  <a:pt x="207203" y="39981"/>
                </a:lnTo>
                <a:lnTo>
                  <a:pt x="201636" y="41537"/>
                </a:lnTo>
                <a:lnTo>
                  <a:pt x="195940" y="42574"/>
                </a:lnTo>
                <a:lnTo>
                  <a:pt x="190158" y="43266"/>
                </a:lnTo>
                <a:lnTo>
                  <a:pt x="182335" y="44719"/>
                </a:lnTo>
                <a:lnTo>
                  <a:pt x="163059" y="48979"/>
                </a:lnTo>
                <a:lnTo>
                  <a:pt x="153355" y="50512"/>
                </a:lnTo>
                <a:lnTo>
                  <a:pt x="143908" y="51535"/>
                </a:lnTo>
                <a:lnTo>
                  <a:pt x="134634" y="52216"/>
                </a:lnTo>
                <a:lnTo>
                  <a:pt x="126468" y="53662"/>
                </a:lnTo>
                <a:lnTo>
                  <a:pt x="119038" y="55618"/>
                </a:lnTo>
                <a:lnTo>
                  <a:pt x="112101" y="57915"/>
                </a:lnTo>
                <a:lnTo>
                  <a:pt x="101523" y="60438"/>
                </a:lnTo>
                <a:lnTo>
                  <a:pt x="88518" y="63113"/>
                </a:lnTo>
                <a:lnTo>
                  <a:pt x="73896" y="65888"/>
                </a:lnTo>
                <a:lnTo>
                  <a:pt x="62162" y="67738"/>
                </a:lnTo>
                <a:lnTo>
                  <a:pt x="52355" y="68971"/>
                </a:lnTo>
                <a:lnTo>
                  <a:pt x="34365" y="70707"/>
                </a:lnTo>
                <a:lnTo>
                  <a:pt x="0" y="714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717"/>
          <p:cNvSpPr/>
          <p:nvPr/>
        </p:nvSpPr>
        <p:spPr>
          <a:xfrm>
            <a:off x="6250781" y="3804414"/>
            <a:ext cx="312540" cy="71071"/>
          </a:xfrm>
          <a:custGeom>
            <a:avLst/>
            <a:gdLst/>
            <a:ahLst/>
            <a:cxnLst/>
            <a:rect l="0" t="0" r="0" b="0"/>
            <a:pathLst>
              <a:path w="312540" h="71071">
                <a:moveTo>
                  <a:pt x="312539" y="8562"/>
                </a:moveTo>
                <a:lnTo>
                  <a:pt x="303058" y="3822"/>
                </a:lnTo>
                <a:lnTo>
                  <a:pt x="299273" y="2425"/>
                </a:lnTo>
                <a:lnTo>
                  <a:pt x="292421" y="874"/>
                </a:lnTo>
                <a:lnTo>
                  <a:pt x="286229" y="460"/>
                </a:lnTo>
                <a:lnTo>
                  <a:pt x="278132" y="184"/>
                </a:lnTo>
                <a:lnTo>
                  <a:pt x="268765" y="0"/>
                </a:lnTo>
                <a:lnTo>
                  <a:pt x="258551" y="870"/>
                </a:lnTo>
                <a:lnTo>
                  <a:pt x="247774" y="2442"/>
                </a:lnTo>
                <a:lnTo>
                  <a:pt x="236620" y="4482"/>
                </a:lnTo>
                <a:lnTo>
                  <a:pt x="225215" y="6834"/>
                </a:lnTo>
                <a:lnTo>
                  <a:pt x="201960" y="12094"/>
                </a:lnTo>
                <a:lnTo>
                  <a:pt x="130929" y="29447"/>
                </a:lnTo>
                <a:lnTo>
                  <a:pt x="121021" y="31415"/>
                </a:lnTo>
                <a:lnTo>
                  <a:pt x="112430" y="32727"/>
                </a:lnTo>
                <a:lnTo>
                  <a:pt x="104719" y="33602"/>
                </a:lnTo>
                <a:lnTo>
                  <a:pt x="98586" y="35177"/>
                </a:lnTo>
                <a:lnTo>
                  <a:pt x="93505" y="37220"/>
                </a:lnTo>
                <a:lnTo>
                  <a:pt x="89126" y="39573"/>
                </a:lnTo>
                <a:lnTo>
                  <a:pt x="84222" y="41143"/>
                </a:lnTo>
                <a:lnTo>
                  <a:pt x="78969" y="42189"/>
                </a:lnTo>
                <a:lnTo>
                  <a:pt x="73482" y="42886"/>
                </a:lnTo>
                <a:lnTo>
                  <a:pt x="68832" y="44343"/>
                </a:lnTo>
                <a:lnTo>
                  <a:pt x="64739" y="46307"/>
                </a:lnTo>
                <a:lnTo>
                  <a:pt x="61019" y="48608"/>
                </a:lnTo>
                <a:lnTo>
                  <a:pt x="56554" y="50142"/>
                </a:lnTo>
                <a:lnTo>
                  <a:pt x="51594" y="51165"/>
                </a:lnTo>
                <a:lnTo>
                  <a:pt x="46302" y="51847"/>
                </a:lnTo>
                <a:lnTo>
                  <a:pt x="41782" y="53293"/>
                </a:lnTo>
                <a:lnTo>
                  <a:pt x="37777" y="55250"/>
                </a:lnTo>
                <a:lnTo>
                  <a:pt x="34114" y="57547"/>
                </a:lnTo>
                <a:lnTo>
                  <a:pt x="30680" y="59078"/>
                </a:lnTo>
                <a:lnTo>
                  <a:pt x="24219" y="60779"/>
                </a:lnTo>
                <a:lnTo>
                  <a:pt x="20114" y="62225"/>
                </a:lnTo>
                <a:lnTo>
                  <a:pt x="15394" y="64181"/>
                </a:lnTo>
                <a:lnTo>
                  <a:pt x="0" y="7107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718"/>
          <p:cNvSpPr/>
          <p:nvPr/>
        </p:nvSpPr>
        <p:spPr>
          <a:xfrm>
            <a:off x="6287218" y="3866554"/>
            <a:ext cx="298805" cy="62444"/>
          </a:xfrm>
          <a:custGeom>
            <a:avLst/>
            <a:gdLst/>
            <a:ahLst/>
            <a:cxnLst/>
            <a:rect l="0" t="0" r="0" b="0"/>
            <a:pathLst>
              <a:path w="298805" h="62444">
                <a:moveTo>
                  <a:pt x="285032" y="0"/>
                </a:moveTo>
                <a:lnTo>
                  <a:pt x="289772" y="0"/>
                </a:lnTo>
                <a:lnTo>
                  <a:pt x="289184" y="992"/>
                </a:lnTo>
                <a:lnTo>
                  <a:pt x="286807" y="2646"/>
                </a:lnTo>
                <a:lnTo>
                  <a:pt x="283239" y="4741"/>
                </a:lnTo>
                <a:lnTo>
                  <a:pt x="278875" y="6137"/>
                </a:lnTo>
                <a:lnTo>
                  <a:pt x="273983" y="7068"/>
                </a:lnTo>
                <a:lnTo>
                  <a:pt x="268736" y="7688"/>
                </a:lnTo>
                <a:lnTo>
                  <a:pt x="263254" y="9095"/>
                </a:lnTo>
                <a:lnTo>
                  <a:pt x="257615" y="11024"/>
                </a:lnTo>
                <a:lnTo>
                  <a:pt x="251871" y="13302"/>
                </a:lnTo>
                <a:lnTo>
                  <a:pt x="247049" y="14822"/>
                </a:lnTo>
                <a:lnTo>
                  <a:pt x="239046" y="16509"/>
                </a:lnTo>
                <a:lnTo>
                  <a:pt x="234531" y="16960"/>
                </a:lnTo>
                <a:lnTo>
                  <a:pt x="229536" y="17260"/>
                </a:lnTo>
                <a:lnTo>
                  <a:pt x="224223" y="17460"/>
                </a:lnTo>
                <a:lnTo>
                  <a:pt x="217703" y="18585"/>
                </a:lnTo>
                <a:lnTo>
                  <a:pt x="210380" y="20328"/>
                </a:lnTo>
                <a:lnTo>
                  <a:pt x="193314" y="24910"/>
                </a:lnTo>
                <a:lnTo>
                  <a:pt x="172500" y="30253"/>
                </a:lnTo>
                <a:lnTo>
                  <a:pt x="131499" y="38582"/>
                </a:lnTo>
                <a:lnTo>
                  <a:pt x="105286" y="43580"/>
                </a:lnTo>
                <a:lnTo>
                  <a:pt x="84834" y="46913"/>
                </a:lnTo>
                <a:lnTo>
                  <a:pt x="68223" y="49135"/>
                </a:lnTo>
                <a:lnTo>
                  <a:pt x="45797" y="51603"/>
                </a:lnTo>
                <a:lnTo>
                  <a:pt x="39138" y="52700"/>
                </a:lnTo>
                <a:lnTo>
                  <a:pt x="39743" y="52993"/>
                </a:lnTo>
                <a:lnTo>
                  <a:pt x="45707" y="53318"/>
                </a:lnTo>
                <a:lnTo>
                  <a:pt x="55481" y="53501"/>
                </a:lnTo>
                <a:lnTo>
                  <a:pt x="61553" y="52535"/>
                </a:lnTo>
                <a:lnTo>
                  <a:pt x="69569" y="50898"/>
                </a:lnTo>
                <a:lnTo>
                  <a:pt x="78882" y="48815"/>
                </a:lnTo>
                <a:lnTo>
                  <a:pt x="92036" y="47426"/>
                </a:lnTo>
                <a:lnTo>
                  <a:pt x="107751" y="46500"/>
                </a:lnTo>
                <a:lnTo>
                  <a:pt x="125172" y="45883"/>
                </a:lnTo>
                <a:lnTo>
                  <a:pt x="141748" y="44479"/>
                </a:lnTo>
                <a:lnTo>
                  <a:pt x="157759" y="42551"/>
                </a:lnTo>
                <a:lnTo>
                  <a:pt x="173394" y="40274"/>
                </a:lnTo>
                <a:lnTo>
                  <a:pt x="185802" y="38756"/>
                </a:lnTo>
                <a:lnTo>
                  <a:pt x="196058" y="37744"/>
                </a:lnTo>
                <a:lnTo>
                  <a:pt x="204880" y="37069"/>
                </a:lnTo>
                <a:lnTo>
                  <a:pt x="218698" y="36619"/>
                </a:lnTo>
                <a:lnTo>
                  <a:pt x="298804" y="35742"/>
                </a:lnTo>
                <a:lnTo>
                  <a:pt x="280574" y="35722"/>
                </a:lnTo>
                <a:lnTo>
                  <a:pt x="271146" y="36713"/>
                </a:lnTo>
                <a:lnTo>
                  <a:pt x="259900" y="38366"/>
                </a:lnTo>
                <a:lnTo>
                  <a:pt x="247441" y="40461"/>
                </a:lnTo>
                <a:lnTo>
                  <a:pt x="236159" y="41857"/>
                </a:lnTo>
                <a:lnTo>
                  <a:pt x="225660" y="42787"/>
                </a:lnTo>
                <a:lnTo>
                  <a:pt x="215685" y="43408"/>
                </a:lnTo>
                <a:lnTo>
                  <a:pt x="188727" y="44097"/>
                </a:lnTo>
                <a:lnTo>
                  <a:pt x="173203" y="44281"/>
                </a:lnTo>
                <a:lnTo>
                  <a:pt x="154917" y="46388"/>
                </a:lnTo>
                <a:lnTo>
                  <a:pt x="134788" y="49777"/>
                </a:lnTo>
                <a:lnTo>
                  <a:pt x="113432" y="54021"/>
                </a:lnTo>
                <a:lnTo>
                  <a:pt x="97210" y="56850"/>
                </a:lnTo>
                <a:lnTo>
                  <a:pt x="84411" y="58736"/>
                </a:lnTo>
                <a:lnTo>
                  <a:pt x="73894" y="59993"/>
                </a:lnTo>
                <a:lnTo>
                  <a:pt x="63906" y="60831"/>
                </a:lnTo>
                <a:lnTo>
                  <a:pt x="54271" y="61390"/>
                </a:lnTo>
                <a:lnTo>
                  <a:pt x="44871" y="61763"/>
                </a:lnTo>
                <a:lnTo>
                  <a:pt x="23843" y="62177"/>
                </a:lnTo>
                <a:lnTo>
                  <a:pt x="2921" y="62410"/>
                </a:lnTo>
                <a:lnTo>
                  <a:pt x="1708" y="62443"/>
                </a:lnTo>
                <a:lnTo>
                  <a:pt x="899" y="61472"/>
                </a:lnTo>
                <a:lnTo>
                  <a:pt x="360" y="59833"/>
                </a:lnTo>
                <a:lnTo>
                  <a:pt x="0" y="57748"/>
                </a:lnTo>
                <a:lnTo>
                  <a:pt x="753" y="56358"/>
                </a:lnTo>
                <a:lnTo>
                  <a:pt x="2247" y="55432"/>
                </a:lnTo>
                <a:lnTo>
                  <a:pt x="4235" y="54814"/>
                </a:lnTo>
                <a:lnTo>
                  <a:pt x="7545" y="53410"/>
                </a:lnTo>
                <a:lnTo>
                  <a:pt x="16514" y="49204"/>
                </a:lnTo>
                <a:lnTo>
                  <a:pt x="20692" y="47686"/>
                </a:lnTo>
                <a:lnTo>
                  <a:pt x="27979" y="45999"/>
                </a:lnTo>
                <a:lnTo>
                  <a:pt x="56623" y="40308"/>
                </a:lnTo>
                <a:lnTo>
                  <a:pt x="66282" y="37786"/>
                </a:lnTo>
                <a:lnTo>
                  <a:pt x="74706" y="35113"/>
                </a:lnTo>
                <a:lnTo>
                  <a:pt x="82307" y="32339"/>
                </a:lnTo>
                <a:lnTo>
                  <a:pt x="89358" y="30489"/>
                </a:lnTo>
                <a:lnTo>
                  <a:pt x="96043" y="29255"/>
                </a:lnTo>
                <a:lnTo>
                  <a:pt x="102485" y="28433"/>
                </a:lnTo>
                <a:lnTo>
                  <a:pt x="108764" y="26893"/>
                </a:lnTo>
                <a:lnTo>
                  <a:pt x="114934" y="24874"/>
                </a:lnTo>
                <a:lnTo>
                  <a:pt x="121031" y="22536"/>
                </a:lnTo>
                <a:lnTo>
                  <a:pt x="129065" y="20977"/>
                </a:lnTo>
                <a:lnTo>
                  <a:pt x="138390" y="19938"/>
                </a:lnTo>
                <a:lnTo>
                  <a:pt x="156358" y="18784"/>
                </a:lnTo>
                <a:lnTo>
                  <a:pt x="167651" y="18270"/>
                </a:lnTo>
                <a:lnTo>
                  <a:pt x="178622" y="18042"/>
                </a:lnTo>
                <a:lnTo>
                  <a:pt x="184327" y="17981"/>
                </a:lnTo>
                <a:lnTo>
                  <a:pt x="190114" y="16948"/>
                </a:lnTo>
                <a:lnTo>
                  <a:pt x="195956" y="15268"/>
                </a:lnTo>
                <a:lnTo>
                  <a:pt x="213594"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719"/>
          <p:cNvSpPr/>
          <p:nvPr/>
        </p:nvSpPr>
        <p:spPr>
          <a:xfrm>
            <a:off x="6724054" y="3973710"/>
            <a:ext cx="312540" cy="116051"/>
          </a:xfrm>
          <a:custGeom>
            <a:avLst/>
            <a:gdLst/>
            <a:ahLst/>
            <a:cxnLst/>
            <a:rect l="0" t="0" r="0" b="0"/>
            <a:pathLst>
              <a:path w="312540" h="116051">
                <a:moveTo>
                  <a:pt x="0" y="8930"/>
                </a:moveTo>
                <a:lnTo>
                  <a:pt x="0" y="18411"/>
                </a:lnTo>
                <a:lnTo>
                  <a:pt x="992" y="22196"/>
                </a:lnTo>
                <a:lnTo>
                  <a:pt x="2647" y="25712"/>
                </a:lnTo>
                <a:lnTo>
                  <a:pt x="7689" y="33743"/>
                </a:lnTo>
                <a:lnTo>
                  <a:pt x="10087" y="36386"/>
                </a:lnTo>
                <a:lnTo>
                  <a:pt x="21951" y="48595"/>
                </a:lnTo>
                <a:lnTo>
                  <a:pt x="56533" y="83321"/>
                </a:lnTo>
                <a:lnTo>
                  <a:pt x="60510" y="85313"/>
                </a:lnTo>
                <a:lnTo>
                  <a:pt x="70219" y="87526"/>
                </a:lnTo>
                <a:lnTo>
                  <a:pt x="74594" y="89109"/>
                </a:lnTo>
                <a:lnTo>
                  <a:pt x="78503" y="91156"/>
                </a:lnTo>
                <a:lnTo>
                  <a:pt x="82101" y="93513"/>
                </a:lnTo>
                <a:lnTo>
                  <a:pt x="85492" y="96077"/>
                </a:lnTo>
                <a:lnTo>
                  <a:pt x="88744" y="98778"/>
                </a:lnTo>
                <a:lnTo>
                  <a:pt x="91905" y="101571"/>
                </a:lnTo>
                <a:lnTo>
                  <a:pt x="95997" y="103433"/>
                </a:lnTo>
                <a:lnTo>
                  <a:pt x="100709" y="104674"/>
                </a:lnTo>
                <a:lnTo>
                  <a:pt x="105835" y="105502"/>
                </a:lnTo>
                <a:lnTo>
                  <a:pt x="114176" y="109067"/>
                </a:lnTo>
                <a:lnTo>
                  <a:pt x="117789" y="111407"/>
                </a:lnTo>
                <a:lnTo>
                  <a:pt x="127096" y="114007"/>
                </a:lnTo>
                <a:lnTo>
                  <a:pt x="136855" y="115162"/>
                </a:lnTo>
                <a:lnTo>
                  <a:pt x="144499" y="115676"/>
                </a:lnTo>
                <a:lnTo>
                  <a:pt x="151203" y="115904"/>
                </a:lnTo>
                <a:lnTo>
                  <a:pt x="163203" y="116033"/>
                </a:lnTo>
                <a:lnTo>
                  <a:pt x="168333" y="116050"/>
                </a:lnTo>
                <a:lnTo>
                  <a:pt x="174730" y="115070"/>
                </a:lnTo>
                <a:lnTo>
                  <a:pt x="181971" y="113425"/>
                </a:lnTo>
                <a:lnTo>
                  <a:pt x="189775" y="111336"/>
                </a:lnTo>
                <a:lnTo>
                  <a:pt x="196963" y="107958"/>
                </a:lnTo>
                <a:lnTo>
                  <a:pt x="203738" y="103722"/>
                </a:lnTo>
                <a:lnTo>
                  <a:pt x="210239" y="98914"/>
                </a:lnTo>
                <a:lnTo>
                  <a:pt x="216558" y="94716"/>
                </a:lnTo>
                <a:lnTo>
                  <a:pt x="222755" y="90926"/>
                </a:lnTo>
                <a:lnTo>
                  <a:pt x="228871" y="87406"/>
                </a:lnTo>
                <a:lnTo>
                  <a:pt x="233940" y="84068"/>
                </a:lnTo>
                <a:lnTo>
                  <a:pt x="238312" y="80850"/>
                </a:lnTo>
                <a:lnTo>
                  <a:pt x="242219" y="77713"/>
                </a:lnTo>
                <a:lnTo>
                  <a:pt x="249204" y="74227"/>
                </a:lnTo>
                <a:lnTo>
                  <a:pt x="252457" y="73297"/>
                </a:lnTo>
                <a:lnTo>
                  <a:pt x="255617" y="70693"/>
                </a:lnTo>
                <a:lnTo>
                  <a:pt x="258716" y="66973"/>
                </a:lnTo>
                <a:lnTo>
                  <a:pt x="261775" y="62508"/>
                </a:lnTo>
                <a:lnTo>
                  <a:pt x="264806" y="58540"/>
                </a:lnTo>
                <a:lnTo>
                  <a:pt x="267818" y="54901"/>
                </a:lnTo>
                <a:lnTo>
                  <a:pt x="270819" y="51484"/>
                </a:lnTo>
                <a:lnTo>
                  <a:pt x="273812" y="49206"/>
                </a:lnTo>
                <a:lnTo>
                  <a:pt x="279782" y="46674"/>
                </a:lnTo>
                <a:lnTo>
                  <a:pt x="281772" y="45007"/>
                </a:lnTo>
                <a:lnTo>
                  <a:pt x="283098" y="42903"/>
                </a:lnTo>
                <a:lnTo>
                  <a:pt x="283982" y="40508"/>
                </a:lnTo>
                <a:lnTo>
                  <a:pt x="285564" y="36928"/>
                </a:lnTo>
                <a:lnTo>
                  <a:pt x="289967" y="27657"/>
                </a:lnTo>
                <a:lnTo>
                  <a:pt x="292530" y="24392"/>
                </a:lnTo>
                <a:lnTo>
                  <a:pt x="295232" y="22214"/>
                </a:lnTo>
                <a:lnTo>
                  <a:pt x="298024" y="20763"/>
                </a:lnTo>
                <a:lnTo>
                  <a:pt x="299886" y="18803"/>
                </a:lnTo>
                <a:lnTo>
                  <a:pt x="301127" y="16504"/>
                </a:lnTo>
                <a:lnTo>
                  <a:pt x="31253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720"/>
          <p:cNvSpPr/>
          <p:nvPr/>
        </p:nvSpPr>
        <p:spPr>
          <a:xfrm>
            <a:off x="7143750" y="3902273"/>
            <a:ext cx="598290" cy="151773"/>
          </a:xfrm>
          <a:custGeom>
            <a:avLst/>
            <a:gdLst/>
            <a:ahLst/>
            <a:cxnLst/>
            <a:rect l="0" t="0" r="0" b="0"/>
            <a:pathLst>
              <a:path w="598290" h="151773">
                <a:moveTo>
                  <a:pt x="0" y="53578"/>
                </a:moveTo>
                <a:lnTo>
                  <a:pt x="8561" y="53578"/>
                </a:lnTo>
                <a:lnTo>
                  <a:pt x="8820" y="58319"/>
                </a:lnTo>
                <a:lnTo>
                  <a:pt x="9849" y="59715"/>
                </a:lnTo>
                <a:lnTo>
                  <a:pt x="11527" y="60646"/>
                </a:lnTo>
                <a:lnTo>
                  <a:pt x="13637" y="61266"/>
                </a:lnTo>
                <a:lnTo>
                  <a:pt x="15045" y="62672"/>
                </a:lnTo>
                <a:lnTo>
                  <a:pt x="15983" y="64602"/>
                </a:lnTo>
                <a:lnTo>
                  <a:pt x="16609" y="66880"/>
                </a:lnTo>
                <a:lnTo>
                  <a:pt x="18018" y="68400"/>
                </a:lnTo>
                <a:lnTo>
                  <a:pt x="19949" y="69412"/>
                </a:lnTo>
                <a:lnTo>
                  <a:pt x="22229" y="70087"/>
                </a:lnTo>
                <a:lnTo>
                  <a:pt x="23749" y="71530"/>
                </a:lnTo>
                <a:lnTo>
                  <a:pt x="24762" y="73483"/>
                </a:lnTo>
                <a:lnTo>
                  <a:pt x="26389" y="79007"/>
                </a:lnTo>
                <a:lnTo>
                  <a:pt x="28506" y="81445"/>
                </a:lnTo>
                <a:lnTo>
                  <a:pt x="40871" y="94324"/>
                </a:lnTo>
                <a:lnTo>
                  <a:pt x="52116" y="105687"/>
                </a:lnTo>
                <a:lnTo>
                  <a:pt x="61138" y="114716"/>
                </a:lnTo>
                <a:lnTo>
                  <a:pt x="62586" y="115172"/>
                </a:lnTo>
                <a:lnTo>
                  <a:pt x="66842" y="115680"/>
                </a:lnTo>
                <a:lnTo>
                  <a:pt x="69366" y="116808"/>
                </a:lnTo>
                <a:lnTo>
                  <a:pt x="74816" y="120706"/>
                </a:lnTo>
                <a:lnTo>
                  <a:pt x="80263" y="125157"/>
                </a:lnTo>
                <a:lnTo>
                  <a:pt x="84620" y="129378"/>
                </a:lnTo>
                <a:lnTo>
                  <a:pt x="87171" y="130900"/>
                </a:lnTo>
                <a:lnTo>
                  <a:pt x="92651" y="132592"/>
                </a:lnTo>
                <a:lnTo>
                  <a:pt x="94509" y="134035"/>
                </a:lnTo>
                <a:lnTo>
                  <a:pt x="95749" y="135990"/>
                </a:lnTo>
                <a:lnTo>
                  <a:pt x="96575" y="138285"/>
                </a:lnTo>
                <a:lnTo>
                  <a:pt x="98117" y="139815"/>
                </a:lnTo>
                <a:lnTo>
                  <a:pt x="100138" y="140835"/>
                </a:lnTo>
                <a:lnTo>
                  <a:pt x="105029" y="141968"/>
                </a:lnTo>
                <a:lnTo>
                  <a:pt x="121545" y="142696"/>
                </a:lnTo>
                <a:lnTo>
                  <a:pt x="128654" y="142756"/>
                </a:lnTo>
                <a:lnTo>
                  <a:pt x="134387" y="143788"/>
                </a:lnTo>
                <a:lnTo>
                  <a:pt x="143402" y="147580"/>
                </a:lnTo>
                <a:lnTo>
                  <a:pt x="156007" y="149927"/>
                </a:lnTo>
                <a:lnTo>
                  <a:pt x="174547" y="151248"/>
                </a:lnTo>
                <a:lnTo>
                  <a:pt x="189700" y="151695"/>
                </a:lnTo>
                <a:lnTo>
                  <a:pt x="222894" y="151772"/>
                </a:lnTo>
                <a:lnTo>
                  <a:pt x="236901" y="150791"/>
                </a:lnTo>
                <a:lnTo>
                  <a:pt x="251200" y="149144"/>
                </a:lnTo>
                <a:lnTo>
                  <a:pt x="265693" y="147055"/>
                </a:lnTo>
                <a:lnTo>
                  <a:pt x="278331" y="145661"/>
                </a:lnTo>
                <a:lnTo>
                  <a:pt x="289734" y="144733"/>
                </a:lnTo>
                <a:lnTo>
                  <a:pt x="308356" y="142708"/>
                </a:lnTo>
                <a:lnTo>
                  <a:pt x="319940" y="138502"/>
                </a:lnTo>
                <a:lnTo>
                  <a:pt x="336453" y="133853"/>
                </a:lnTo>
                <a:lnTo>
                  <a:pt x="346650" y="129605"/>
                </a:lnTo>
                <a:lnTo>
                  <a:pt x="363227" y="124930"/>
                </a:lnTo>
                <a:lnTo>
                  <a:pt x="373432" y="120678"/>
                </a:lnTo>
                <a:lnTo>
                  <a:pt x="384581" y="115481"/>
                </a:lnTo>
                <a:lnTo>
                  <a:pt x="396151" y="110856"/>
                </a:lnTo>
                <a:lnTo>
                  <a:pt x="407908" y="108801"/>
                </a:lnTo>
                <a:lnTo>
                  <a:pt x="415805" y="106268"/>
                </a:lnTo>
                <a:lnTo>
                  <a:pt x="425040" y="102595"/>
                </a:lnTo>
                <a:lnTo>
                  <a:pt x="435164" y="98163"/>
                </a:lnTo>
                <a:lnTo>
                  <a:pt x="442907" y="94215"/>
                </a:lnTo>
                <a:lnTo>
                  <a:pt x="449060" y="90591"/>
                </a:lnTo>
                <a:lnTo>
                  <a:pt x="454155" y="87183"/>
                </a:lnTo>
                <a:lnTo>
                  <a:pt x="459535" y="83919"/>
                </a:lnTo>
                <a:lnTo>
                  <a:pt x="465107" y="80751"/>
                </a:lnTo>
                <a:lnTo>
                  <a:pt x="470806" y="77646"/>
                </a:lnTo>
                <a:lnTo>
                  <a:pt x="477581" y="73592"/>
                </a:lnTo>
                <a:lnTo>
                  <a:pt x="493047" y="63796"/>
                </a:lnTo>
                <a:lnTo>
                  <a:pt x="499354" y="60390"/>
                </a:lnTo>
                <a:lnTo>
                  <a:pt x="509008" y="56606"/>
                </a:lnTo>
                <a:lnTo>
                  <a:pt x="516606" y="52278"/>
                </a:lnTo>
                <a:lnTo>
                  <a:pt x="520020" y="49734"/>
                </a:lnTo>
                <a:lnTo>
                  <a:pt x="526461" y="46909"/>
                </a:lnTo>
                <a:lnTo>
                  <a:pt x="529567" y="46155"/>
                </a:lnTo>
                <a:lnTo>
                  <a:pt x="531638" y="44661"/>
                </a:lnTo>
                <a:lnTo>
                  <a:pt x="533020" y="42673"/>
                </a:lnTo>
                <a:lnTo>
                  <a:pt x="533940" y="40354"/>
                </a:lnTo>
                <a:lnTo>
                  <a:pt x="536538" y="38809"/>
                </a:lnTo>
                <a:lnTo>
                  <a:pt x="550996" y="36126"/>
                </a:lnTo>
                <a:lnTo>
                  <a:pt x="555111" y="33254"/>
                </a:lnTo>
                <a:lnTo>
                  <a:pt x="560247" y="28670"/>
                </a:lnTo>
                <a:lnTo>
                  <a:pt x="565837" y="23326"/>
                </a:lnTo>
                <a:lnTo>
                  <a:pt x="579303" y="9998"/>
                </a:lnTo>
                <a:lnTo>
                  <a:pt x="583647" y="6665"/>
                </a:lnTo>
                <a:lnTo>
                  <a:pt x="587535" y="4443"/>
                </a:lnTo>
                <a:lnTo>
                  <a:pt x="59828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721"/>
          <p:cNvSpPr/>
          <p:nvPr/>
        </p:nvSpPr>
        <p:spPr>
          <a:xfrm>
            <a:off x="6366867" y="3705820"/>
            <a:ext cx="160735" cy="535782"/>
          </a:xfrm>
          <a:custGeom>
            <a:avLst/>
            <a:gdLst/>
            <a:ahLst/>
            <a:cxnLst/>
            <a:rect l="0" t="0" r="0" b="0"/>
            <a:pathLst>
              <a:path w="160735" h="535782">
                <a:moveTo>
                  <a:pt x="160734" y="0"/>
                </a:moveTo>
                <a:lnTo>
                  <a:pt x="160734" y="4741"/>
                </a:lnTo>
                <a:lnTo>
                  <a:pt x="159742" y="7129"/>
                </a:lnTo>
                <a:lnTo>
                  <a:pt x="155994" y="12429"/>
                </a:lnTo>
                <a:lnTo>
                  <a:pt x="154597" y="15231"/>
                </a:lnTo>
                <a:lnTo>
                  <a:pt x="149711" y="29504"/>
                </a:lnTo>
                <a:lnTo>
                  <a:pt x="145912" y="38909"/>
                </a:lnTo>
                <a:lnTo>
                  <a:pt x="142782" y="50775"/>
                </a:lnTo>
                <a:lnTo>
                  <a:pt x="138535" y="60931"/>
                </a:lnTo>
                <a:lnTo>
                  <a:pt x="136012" y="69394"/>
                </a:lnTo>
                <a:lnTo>
                  <a:pt x="133339" y="79997"/>
                </a:lnTo>
                <a:lnTo>
                  <a:pt x="130564" y="92027"/>
                </a:lnTo>
                <a:lnTo>
                  <a:pt x="127723" y="102031"/>
                </a:lnTo>
                <a:lnTo>
                  <a:pt x="124836" y="110685"/>
                </a:lnTo>
                <a:lnTo>
                  <a:pt x="119975" y="125591"/>
                </a:lnTo>
                <a:lnTo>
                  <a:pt x="117815" y="138831"/>
                </a:lnTo>
                <a:lnTo>
                  <a:pt x="114208" y="153976"/>
                </a:lnTo>
                <a:lnTo>
                  <a:pt x="111857" y="162182"/>
                </a:lnTo>
                <a:lnTo>
                  <a:pt x="94328" y="216395"/>
                </a:lnTo>
                <a:lnTo>
                  <a:pt x="88682" y="232568"/>
                </a:lnTo>
                <a:lnTo>
                  <a:pt x="83926" y="245334"/>
                </a:lnTo>
                <a:lnTo>
                  <a:pt x="79763" y="255830"/>
                </a:lnTo>
                <a:lnTo>
                  <a:pt x="74011" y="278701"/>
                </a:lnTo>
                <a:lnTo>
                  <a:pt x="53679" y="373840"/>
                </a:lnTo>
                <a:lnTo>
                  <a:pt x="48685" y="395078"/>
                </a:lnTo>
                <a:lnTo>
                  <a:pt x="44362" y="412213"/>
                </a:lnTo>
                <a:lnTo>
                  <a:pt x="40489" y="426614"/>
                </a:lnTo>
                <a:lnTo>
                  <a:pt x="33540" y="450551"/>
                </a:lnTo>
                <a:lnTo>
                  <a:pt x="30297" y="459118"/>
                </a:lnTo>
                <a:lnTo>
                  <a:pt x="27143" y="465821"/>
                </a:lnTo>
                <a:lnTo>
                  <a:pt x="24049" y="471282"/>
                </a:lnTo>
                <a:lnTo>
                  <a:pt x="20610" y="482641"/>
                </a:lnTo>
                <a:lnTo>
                  <a:pt x="18675" y="497546"/>
                </a:lnTo>
                <a:lnTo>
                  <a:pt x="18020" y="511472"/>
                </a:lnTo>
                <a:lnTo>
                  <a:pt x="16974" y="514614"/>
                </a:lnTo>
                <a:lnTo>
                  <a:pt x="13166" y="520751"/>
                </a:lnTo>
                <a:lnTo>
                  <a:pt x="8774" y="526639"/>
                </a:lnTo>
                <a:lnTo>
                  <a:pt x="0" y="53578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722"/>
          <p:cNvSpPr/>
          <p:nvPr/>
        </p:nvSpPr>
        <p:spPr>
          <a:xfrm>
            <a:off x="6295429" y="3804046"/>
            <a:ext cx="321470" cy="339330"/>
          </a:xfrm>
          <a:custGeom>
            <a:avLst/>
            <a:gdLst/>
            <a:ahLst/>
            <a:cxnLst/>
            <a:rect l="0" t="0" r="0" b="0"/>
            <a:pathLst>
              <a:path w="321470" h="339330">
                <a:moveTo>
                  <a:pt x="0" y="0"/>
                </a:moveTo>
                <a:lnTo>
                  <a:pt x="13302" y="13303"/>
                </a:lnTo>
                <a:lnTo>
                  <a:pt x="18480" y="21126"/>
                </a:lnTo>
                <a:lnTo>
                  <a:pt x="24089" y="30226"/>
                </a:lnTo>
                <a:lnTo>
                  <a:pt x="29889" y="37577"/>
                </a:lnTo>
                <a:lnTo>
                  <a:pt x="32824" y="42911"/>
                </a:lnTo>
                <a:lnTo>
                  <a:pt x="35774" y="49443"/>
                </a:lnTo>
                <a:lnTo>
                  <a:pt x="38732" y="56775"/>
                </a:lnTo>
                <a:lnTo>
                  <a:pt x="41696" y="62655"/>
                </a:lnTo>
                <a:lnTo>
                  <a:pt x="47636" y="71834"/>
                </a:lnTo>
                <a:lnTo>
                  <a:pt x="53586" y="78647"/>
                </a:lnTo>
                <a:lnTo>
                  <a:pt x="61521" y="87158"/>
                </a:lnTo>
                <a:lnTo>
                  <a:pt x="98032" y="124594"/>
                </a:lnTo>
                <a:lnTo>
                  <a:pt x="115477" y="142199"/>
                </a:lnTo>
                <a:lnTo>
                  <a:pt x="120641" y="146393"/>
                </a:lnTo>
                <a:lnTo>
                  <a:pt x="126068" y="150182"/>
                </a:lnTo>
                <a:lnTo>
                  <a:pt x="131670" y="153699"/>
                </a:lnTo>
                <a:lnTo>
                  <a:pt x="137389" y="159021"/>
                </a:lnTo>
                <a:lnTo>
                  <a:pt x="143187" y="165545"/>
                </a:lnTo>
                <a:lnTo>
                  <a:pt x="149036" y="172872"/>
                </a:lnTo>
                <a:lnTo>
                  <a:pt x="154920" y="178748"/>
                </a:lnTo>
                <a:lnTo>
                  <a:pt x="160827" y="183658"/>
                </a:lnTo>
                <a:lnTo>
                  <a:pt x="166749" y="187923"/>
                </a:lnTo>
                <a:lnTo>
                  <a:pt x="175975" y="197954"/>
                </a:lnTo>
                <a:lnTo>
                  <a:pt x="179824" y="203407"/>
                </a:lnTo>
                <a:lnTo>
                  <a:pt x="189394" y="212112"/>
                </a:lnTo>
                <a:lnTo>
                  <a:pt x="199269" y="219288"/>
                </a:lnTo>
                <a:lnTo>
                  <a:pt x="206965" y="225785"/>
                </a:lnTo>
                <a:lnTo>
                  <a:pt x="216876" y="235020"/>
                </a:lnTo>
                <a:lnTo>
                  <a:pt x="235577" y="253521"/>
                </a:lnTo>
                <a:lnTo>
                  <a:pt x="241388" y="260295"/>
                </a:lnTo>
                <a:lnTo>
                  <a:pt x="246253" y="266796"/>
                </a:lnTo>
                <a:lnTo>
                  <a:pt x="250490" y="273114"/>
                </a:lnTo>
                <a:lnTo>
                  <a:pt x="260487" y="282780"/>
                </a:lnTo>
                <a:lnTo>
                  <a:pt x="265932" y="286747"/>
                </a:lnTo>
                <a:lnTo>
                  <a:pt x="271546" y="291376"/>
                </a:lnTo>
                <a:lnTo>
                  <a:pt x="277273" y="296446"/>
                </a:lnTo>
                <a:lnTo>
                  <a:pt x="287936" y="306379"/>
                </a:lnTo>
                <a:lnTo>
                  <a:pt x="295982" y="314101"/>
                </a:lnTo>
                <a:lnTo>
                  <a:pt x="299517" y="316557"/>
                </a:lnTo>
                <a:lnTo>
                  <a:pt x="306090" y="319286"/>
                </a:lnTo>
                <a:lnTo>
                  <a:pt x="308240" y="321006"/>
                </a:lnTo>
                <a:lnTo>
                  <a:pt x="309673" y="323145"/>
                </a:lnTo>
                <a:lnTo>
                  <a:pt x="310629" y="325563"/>
                </a:lnTo>
                <a:lnTo>
                  <a:pt x="314336" y="330895"/>
                </a:lnTo>
                <a:lnTo>
                  <a:pt x="321469" y="33932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723"/>
          <p:cNvSpPr/>
          <p:nvPr/>
        </p:nvSpPr>
        <p:spPr>
          <a:xfrm>
            <a:off x="6304359" y="3929062"/>
            <a:ext cx="312540" cy="71439"/>
          </a:xfrm>
          <a:custGeom>
            <a:avLst/>
            <a:gdLst/>
            <a:ahLst/>
            <a:cxnLst/>
            <a:rect l="0" t="0" r="0" b="0"/>
            <a:pathLst>
              <a:path w="312540" h="71439">
                <a:moveTo>
                  <a:pt x="312539" y="0"/>
                </a:moveTo>
                <a:lnTo>
                  <a:pt x="287682" y="0"/>
                </a:lnTo>
                <a:lnTo>
                  <a:pt x="280092" y="992"/>
                </a:lnTo>
                <a:lnTo>
                  <a:pt x="271064" y="2646"/>
                </a:lnTo>
                <a:lnTo>
                  <a:pt x="261077" y="4741"/>
                </a:lnTo>
                <a:lnTo>
                  <a:pt x="252434" y="6137"/>
                </a:lnTo>
                <a:lnTo>
                  <a:pt x="244688" y="7068"/>
                </a:lnTo>
                <a:lnTo>
                  <a:pt x="237539" y="7688"/>
                </a:lnTo>
                <a:lnTo>
                  <a:pt x="231781" y="8102"/>
                </a:lnTo>
                <a:lnTo>
                  <a:pt x="222738" y="8562"/>
                </a:lnTo>
                <a:lnTo>
                  <a:pt x="216953" y="9677"/>
                </a:lnTo>
                <a:lnTo>
                  <a:pt x="210120" y="11412"/>
                </a:lnTo>
                <a:lnTo>
                  <a:pt x="202588" y="13561"/>
                </a:lnTo>
                <a:lnTo>
                  <a:pt x="161983" y="24140"/>
                </a:lnTo>
                <a:lnTo>
                  <a:pt x="139131" y="29911"/>
                </a:lnTo>
                <a:lnTo>
                  <a:pt x="129464" y="32839"/>
                </a:lnTo>
                <a:lnTo>
                  <a:pt x="121036" y="35783"/>
                </a:lnTo>
                <a:lnTo>
                  <a:pt x="113433" y="38738"/>
                </a:lnTo>
                <a:lnTo>
                  <a:pt x="100427" y="42693"/>
                </a:lnTo>
                <a:lnTo>
                  <a:pt x="64809" y="52378"/>
                </a:lnTo>
                <a:lnTo>
                  <a:pt x="51143" y="56747"/>
                </a:lnTo>
                <a:lnTo>
                  <a:pt x="41041" y="60652"/>
                </a:lnTo>
                <a:lnTo>
                  <a:pt x="33314" y="64247"/>
                </a:lnTo>
                <a:lnTo>
                  <a:pt x="26178" y="66644"/>
                </a:lnTo>
                <a:lnTo>
                  <a:pt x="19437" y="68242"/>
                </a:lnTo>
                <a:lnTo>
                  <a:pt x="0" y="714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724"/>
          <p:cNvSpPr/>
          <p:nvPr/>
        </p:nvSpPr>
        <p:spPr>
          <a:xfrm>
            <a:off x="53578" y="4375546"/>
            <a:ext cx="142876" cy="232010"/>
          </a:xfrm>
          <a:custGeom>
            <a:avLst/>
            <a:gdLst/>
            <a:ahLst/>
            <a:cxnLst/>
            <a:rect l="0" t="0" r="0" b="0"/>
            <a:pathLst>
              <a:path w="142876" h="232010">
                <a:moveTo>
                  <a:pt x="0" y="116086"/>
                </a:moveTo>
                <a:lnTo>
                  <a:pt x="4740" y="120827"/>
                </a:lnTo>
                <a:lnTo>
                  <a:pt x="6136" y="123215"/>
                </a:lnTo>
                <a:lnTo>
                  <a:pt x="7688" y="128515"/>
                </a:lnTo>
                <a:lnTo>
                  <a:pt x="8102" y="132310"/>
                </a:lnTo>
                <a:lnTo>
                  <a:pt x="8378" y="136824"/>
                </a:lnTo>
                <a:lnTo>
                  <a:pt x="8684" y="146139"/>
                </a:lnTo>
                <a:lnTo>
                  <a:pt x="8820" y="153586"/>
                </a:lnTo>
                <a:lnTo>
                  <a:pt x="9849" y="156961"/>
                </a:lnTo>
                <a:lnTo>
                  <a:pt x="13637" y="163357"/>
                </a:lnTo>
                <a:lnTo>
                  <a:pt x="16037" y="169428"/>
                </a:lnTo>
                <a:lnTo>
                  <a:pt x="18629" y="177445"/>
                </a:lnTo>
                <a:lnTo>
                  <a:pt x="21349" y="186758"/>
                </a:lnTo>
                <a:lnTo>
                  <a:pt x="23162" y="193958"/>
                </a:lnTo>
                <a:lnTo>
                  <a:pt x="24371" y="199751"/>
                </a:lnTo>
                <a:lnTo>
                  <a:pt x="25177" y="204605"/>
                </a:lnTo>
                <a:lnTo>
                  <a:pt x="26706" y="208833"/>
                </a:lnTo>
                <a:lnTo>
                  <a:pt x="28718" y="212644"/>
                </a:lnTo>
                <a:lnTo>
                  <a:pt x="31052" y="216177"/>
                </a:lnTo>
                <a:lnTo>
                  <a:pt x="33644" y="222748"/>
                </a:lnTo>
                <a:lnTo>
                  <a:pt x="35309" y="230310"/>
                </a:lnTo>
                <a:lnTo>
                  <a:pt x="36437" y="230931"/>
                </a:lnTo>
                <a:lnTo>
                  <a:pt x="40337" y="231621"/>
                </a:lnTo>
                <a:lnTo>
                  <a:pt x="42766" y="231804"/>
                </a:lnTo>
                <a:lnTo>
                  <a:pt x="45378" y="231927"/>
                </a:lnTo>
                <a:lnTo>
                  <a:pt x="48111" y="232009"/>
                </a:lnTo>
                <a:lnTo>
                  <a:pt x="49933" y="231071"/>
                </a:lnTo>
                <a:lnTo>
                  <a:pt x="51148" y="229454"/>
                </a:lnTo>
                <a:lnTo>
                  <a:pt x="51958" y="227384"/>
                </a:lnTo>
                <a:lnTo>
                  <a:pt x="55504" y="222437"/>
                </a:lnTo>
                <a:lnTo>
                  <a:pt x="57838" y="219729"/>
                </a:lnTo>
                <a:lnTo>
                  <a:pt x="61379" y="212963"/>
                </a:lnTo>
                <a:lnTo>
                  <a:pt x="65724" y="203491"/>
                </a:lnTo>
                <a:lnTo>
                  <a:pt x="70605" y="192215"/>
                </a:lnTo>
                <a:lnTo>
                  <a:pt x="74851" y="179737"/>
                </a:lnTo>
                <a:lnTo>
                  <a:pt x="78674" y="166458"/>
                </a:lnTo>
                <a:lnTo>
                  <a:pt x="82215" y="152644"/>
                </a:lnTo>
                <a:lnTo>
                  <a:pt x="85568" y="140458"/>
                </a:lnTo>
                <a:lnTo>
                  <a:pt x="91939" y="118981"/>
                </a:lnTo>
                <a:lnTo>
                  <a:pt x="98003" y="103133"/>
                </a:lnTo>
                <a:lnTo>
                  <a:pt x="115325" y="61712"/>
                </a:lnTo>
                <a:lnTo>
                  <a:pt x="128315" y="32058"/>
                </a:lnTo>
                <a:lnTo>
                  <a:pt x="14287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725"/>
          <p:cNvSpPr/>
          <p:nvPr/>
        </p:nvSpPr>
        <p:spPr>
          <a:xfrm>
            <a:off x="4348757" y="4822040"/>
            <a:ext cx="1151385" cy="35461"/>
          </a:xfrm>
          <a:custGeom>
            <a:avLst/>
            <a:gdLst/>
            <a:ahLst/>
            <a:cxnLst/>
            <a:rect l="0" t="0" r="0" b="0"/>
            <a:pathLst>
              <a:path w="1151385" h="35461">
                <a:moveTo>
                  <a:pt x="928688" y="26780"/>
                </a:moveTo>
                <a:lnTo>
                  <a:pt x="942909" y="26780"/>
                </a:lnTo>
                <a:lnTo>
                  <a:pt x="948091" y="25788"/>
                </a:lnTo>
                <a:lnTo>
                  <a:pt x="952537" y="24134"/>
                </a:lnTo>
                <a:lnTo>
                  <a:pt x="956494" y="22040"/>
                </a:lnTo>
                <a:lnTo>
                  <a:pt x="970045" y="19651"/>
                </a:lnTo>
                <a:lnTo>
                  <a:pt x="989994" y="17066"/>
                </a:lnTo>
                <a:lnTo>
                  <a:pt x="1014207" y="14351"/>
                </a:lnTo>
                <a:lnTo>
                  <a:pt x="1033326" y="12541"/>
                </a:lnTo>
                <a:lnTo>
                  <a:pt x="1049048" y="11334"/>
                </a:lnTo>
                <a:lnTo>
                  <a:pt x="1080106" y="9636"/>
                </a:lnTo>
                <a:lnTo>
                  <a:pt x="1086188" y="9397"/>
                </a:lnTo>
                <a:lnTo>
                  <a:pt x="1093219" y="8246"/>
                </a:lnTo>
                <a:lnTo>
                  <a:pt x="1100883" y="6486"/>
                </a:lnTo>
                <a:lnTo>
                  <a:pt x="1108969" y="4321"/>
                </a:lnTo>
                <a:lnTo>
                  <a:pt x="1115352" y="2878"/>
                </a:lnTo>
                <a:lnTo>
                  <a:pt x="1120599" y="1915"/>
                </a:lnTo>
                <a:lnTo>
                  <a:pt x="1129076" y="847"/>
                </a:lnTo>
                <a:lnTo>
                  <a:pt x="1151384" y="0"/>
                </a:lnTo>
                <a:lnTo>
                  <a:pt x="1150574" y="990"/>
                </a:lnTo>
                <a:lnTo>
                  <a:pt x="1149042" y="2641"/>
                </a:lnTo>
                <a:lnTo>
                  <a:pt x="1147028" y="4734"/>
                </a:lnTo>
                <a:lnTo>
                  <a:pt x="1143701" y="6130"/>
                </a:lnTo>
                <a:lnTo>
                  <a:pt x="1139499" y="7060"/>
                </a:lnTo>
                <a:lnTo>
                  <a:pt x="1130530" y="8094"/>
                </a:lnTo>
                <a:lnTo>
                  <a:pt x="1123237" y="8553"/>
                </a:lnTo>
                <a:lnTo>
                  <a:pt x="1090230" y="14048"/>
                </a:lnTo>
                <a:lnTo>
                  <a:pt x="1066148" y="18293"/>
                </a:lnTo>
                <a:lnTo>
                  <a:pt x="1048109" y="21122"/>
                </a:lnTo>
                <a:lnTo>
                  <a:pt x="1034099" y="23008"/>
                </a:lnTo>
                <a:lnTo>
                  <a:pt x="1022774" y="24265"/>
                </a:lnTo>
                <a:lnTo>
                  <a:pt x="1008279" y="25103"/>
                </a:lnTo>
                <a:lnTo>
                  <a:pt x="973653" y="26035"/>
                </a:lnTo>
                <a:lnTo>
                  <a:pt x="900890" y="26559"/>
                </a:lnTo>
                <a:lnTo>
                  <a:pt x="876422" y="27625"/>
                </a:lnTo>
                <a:lnTo>
                  <a:pt x="853164" y="29328"/>
                </a:lnTo>
                <a:lnTo>
                  <a:pt x="830714" y="31455"/>
                </a:lnTo>
                <a:lnTo>
                  <a:pt x="812770" y="32873"/>
                </a:lnTo>
                <a:lnTo>
                  <a:pt x="797831" y="33819"/>
                </a:lnTo>
                <a:lnTo>
                  <a:pt x="774287" y="34869"/>
                </a:lnTo>
                <a:lnTo>
                  <a:pt x="746900" y="35460"/>
                </a:lnTo>
                <a:lnTo>
                  <a:pt x="711665" y="34644"/>
                </a:lnTo>
                <a:lnTo>
                  <a:pt x="702647" y="33015"/>
                </a:lnTo>
                <a:lnTo>
                  <a:pt x="694650" y="30936"/>
                </a:lnTo>
                <a:lnTo>
                  <a:pt x="687334" y="29551"/>
                </a:lnTo>
                <a:lnTo>
                  <a:pt x="680473" y="28627"/>
                </a:lnTo>
                <a:lnTo>
                  <a:pt x="666565" y="27601"/>
                </a:lnTo>
                <a:lnTo>
                  <a:pt x="630738" y="26942"/>
                </a:lnTo>
                <a:lnTo>
                  <a:pt x="571516" y="26812"/>
                </a:lnTo>
                <a:lnTo>
                  <a:pt x="547698" y="25809"/>
                </a:lnTo>
                <a:lnTo>
                  <a:pt x="437177" y="19094"/>
                </a:lnTo>
                <a:lnTo>
                  <a:pt x="409275" y="18403"/>
                </a:lnTo>
                <a:lnTo>
                  <a:pt x="343786" y="17882"/>
                </a:lnTo>
                <a:lnTo>
                  <a:pt x="232343" y="10787"/>
                </a:lnTo>
                <a:lnTo>
                  <a:pt x="198514" y="9750"/>
                </a:lnTo>
                <a:lnTo>
                  <a:pt x="86386" y="8953"/>
                </a:lnTo>
                <a:lnTo>
                  <a:pt x="76443" y="9934"/>
                </a:lnTo>
                <a:lnTo>
                  <a:pt x="64853" y="11581"/>
                </a:lnTo>
                <a:lnTo>
                  <a:pt x="52165" y="13670"/>
                </a:lnTo>
                <a:lnTo>
                  <a:pt x="42714" y="15064"/>
                </a:lnTo>
                <a:lnTo>
                  <a:pt x="35421" y="15993"/>
                </a:lnTo>
                <a:lnTo>
                  <a:pt x="29568" y="16612"/>
                </a:lnTo>
                <a:lnTo>
                  <a:pt x="23681" y="18017"/>
                </a:lnTo>
                <a:lnTo>
                  <a:pt x="17772" y="19946"/>
                </a:lnTo>
                <a:lnTo>
                  <a:pt x="0" y="2678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726"/>
          <p:cNvSpPr/>
          <p:nvPr/>
        </p:nvSpPr>
        <p:spPr>
          <a:xfrm>
            <a:off x="7770635" y="2294929"/>
            <a:ext cx="336488" cy="1785939"/>
          </a:xfrm>
          <a:custGeom>
            <a:avLst/>
            <a:gdLst/>
            <a:ahLst/>
            <a:cxnLst/>
            <a:rect l="0" t="0" r="0" b="0"/>
            <a:pathLst>
              <a:path w="336488" h="1785939">
                <a:moveTo>
                  <a:pt x="78560" y="0"/>
                </a:moveTo>
                <a:lnTo>
                  <a:pt x="69079" y="4741"/>
                </a:lnTo>
                <a:lnTo>
                  <a:pt x="59132" y="7068"/>
                </a:lnTo>
                <a:lnTo>
                  <a:pt x="53702" y="7689"/>
                </a:lnTo>
                <a:lnTo>
                  <a:pt x="48097" y="9095"/>
                </a:lnTo>
                <a:lnTo>
                  <a:pt x="42377" y="11024"/>
                </a:lnTo>
                <a:lnTo>
                  <a:pt x="36578" y="13303"/>
                </a:lnTo>
                <a:lnTo>
                  <a:pt x="31720" y="16806"/>
                </a:lnTo>
                <a:lnTo>
                  <a:pt x="23677" y="25990"/>
                </a:lnTo>
                <a:lnTo>
                  <a:pt x="13571" y="37577"/>
                </a:lnTo>
                <a:lnTo>
                  <a:pt x="4292" y="52034"/>
                </a:lnTo>
                <a:lnTo>
                  <a:pt x="904" y="65790"/>
                </a:lnTo>
                <a:lnTo>
                  <a:pt x="0" y="73626"/>
                </a:lnTo>
                <a:lnTo>
                  <a:pt x="1382" y="81826"/>
                </a:lnTo>
                <a:lnTo>
                  <a:pt x="8209" y="98875"/>
                </a:lnTo>
                <a:lnTo>
                  <a:pt x="13800" y="107589"/>
                </a:lnTo>
                <a:lnTo>
                  <a:pt x="20504" y="116374"/>
                </a:lnTo>
                <a:lnTo>
                  <a:pt x="27950" y="125208"/>
                </a:lnTo>
                <a:lnTo>
                  <a:pt x="36883" y="134074"/>
                </a:lnTo>
                <a:lnTo>
                  <a:pt x="46806" y="142961"/>
                </a:lnTo>
                <a:lnTo>
                  <a:pt x="57391" y="151862"/>
                </a:lnTo>
                <a:lnTo>
                  <a:pt x="68415" y="161765"/>
                </a:lnTo>
                <a:lnTo>
                  <a:pt x="91249" y="183351"/>
                </a:lnTo>
                <a:lnTo>
                  <a:pt x="103887" y="193672"/>
                </a:lnTo>
                <a:lnTo>
                  <a:pt x="117272" y="203528"/>
                </a:lnTo>
                <a:lnTo>
                  <a:pt x="131157" y="213077"/>
                </a:lnTo>
                <a:lnTo>
                  <a:pt x="145375" y="223411"/>
                </a:lnTo>
                <a:lnTo>
                  <a:pt x="174401" y="245476"/>
                </a:lnTo>
                <a:lnTo>
                  <a:pt x="218634" y="280211"/>
                </a:lnTo>
                <a:lnTo>
                  <a:pt x="232466" y="291979"/>
                </a:lnTo>
                <a:lnTo>
                  <a:pt x="245657" y="303794"/>
                </a:lnTo>
                <a:lnTo>
                  <a:pt x="258419" y="315638"/>
                </a:lnTo>
                <a:lnTo>
                  <a:pt x="268911" y="326512"/>
                </a:lnTo>
                <a:lnTo>
                  <a:pt x="277890" y="336737"/>
                </a:lnTo>
                <a:lnTo>
                  <a:pt x="285861" y="346531"/>
                </a:lnTo>
                <a:lnTo>
                  <a:pt x="292166" y="356036"/>
                </a:lnTo>
                <a:lnTo>
                  <a:pt x="301819" y="374535"/>
                </a:lnTo>
                <a:lnTo>
                  <a:pt x="306771" y="392679"/>
                </a:lnTo>
                <a:lnTo>
                  <a:pt x="308091" y="401685"/>
                </a:lnTo>
                <a:lnTo>
                  <a:pt x="306912" y="416982"/>
                </a:lnTo>
                <a:lnTo>
                  <a:pt x="305209" y="423840"/>
                </a:lnTo>
                <a:lnTo>
                  <a:pt x="298025" y="439397"/>
                </a:lnTo>
                <a:lnTo>
                  <a:pt x="293330" y="447713"/>
                </a:lnTo>
                <a:lnTo>
                  <a:pt x="287225" y="455241"/>
                </a:lnTo>
                <a:lnTo>
                  <a:pt x="280178" y="462244"/>
                </a:lnTo>
                <a:lnTo>
                  <a:pt x="272503" y="468897"/>
                </a:lnTo>
                <a:lnTo>
                  <a:pt x="262425" y="479285"/>
                </a:lnTo>
                <a:lnTo>
                  <a:pt x="250746" y="492165"/>
                </a:lnTo>
                <a:lnTo>
                  <a:pt x="237999" y="506704"/>
                </a:lnTo>
                <a:lnTo>
                  <a:pt x="227517" y="519373"/>
                </a:lnTo>
                <a:lnTo>
                  <a:pt x="218544" y="530796"/>
                </a:lnTo>
                <a:lnTo>
                  <a:pt x="210578" y="541387"/>
                </a:lnTo>
                <a:lnTo>
                  <a:pt x="204275" y="551425"/>
                </a:lnTo>
                <a:lnTo>
                  <a:pt x="194626" y="570515"/>
                </a:lnTo>
                <a:lnTo>
                  <a:pt x="187030" y="591568"/>
                </a:lnTo>
                <a:lnTo>
                  <a:pt x="183615" y="602738"/>
                </a:lnTo>
                <a:lnTo>
                  <a:pt x="182467" y="625733"/>
                </a:lnTo>
                <a:lnTo>
                  <a:pt x="189815" y="677573"/>
                </a:lnTo>
                <a:lnTo>
                  <a:pt x="197791" y="706287"/>
                </a:lnTo>
                <a:lnTo>
                  <a:pt x="207950" y="734593"/>
                </a:lnTo>
                <a:lnTo>
                  <a:pt x="213437" y="747697"/>
                </a:lnTo>
                <a:lnTo>
                  <a:pt x="223833" y="773834"/>
                </a:lnTo>
                <a:lnTo>
                  <a:pt x="231761" y="801986"/>
                </a:lnTo>
                <a:lnTo>
                  <a:pt x="241238" y="844264"/>
                </a:lnTo>
                <a:lnTo>
                  <a:pt x="246543" y="869429"/>
                </a:lnTo>
                <a:lnTo>
                  <a:pt x="253057" y="913986"/>
                </a:lnTo>
                <a:lnTo>
                  <a:pt x="268231" y="1037578"/>
                </a:lnTo>
                <a:lnTo>
                  <a:pt x="278429" y="1108438"/>
                </a:lnTo>
                <a:lnTo>
                  <a:pt x="325746" y="1394212"/>
                </a:lnTo>
                <a:lnTo>
                  <a:pt x="329671" y="1430530"/>
                </a:lnTo>
                <a:lnTo>
                  <a:pt x="332288" y="1467640"/>
                </a:lnTo>
                <a:lnTo>
                  <a:pt x="335195" y="1536323"/>
                </a:lnTo>
                <a:lnTo>
                  <a:pt x="336487" y="1586694"/>
                </a:lnTo>
                <a:lnTo>
                  <a:pt x="331770" y="1623632"/>
                </a:lnTo>
                <a:lnTo>
                  <a:pt x="323059" y="1653279"/>
                </a:lnTo>
                <a:lnTo>
                  <a:pt x="312572" y="1679684"/>
                </a:lnTo>
                <a:lnTo>
                  <a:pt x="306006" y="1691289"/>
                </a:lnTo>
                <a:lnTo>
                  <a:pt x="298651" y="1702003"/>
                </a:lnTo>
                <a:lnTo>
                  <a:pt x="290772" y="1712122"/>
                </a:lnTo>
                <a:lnTo>
                  <a:pt x="281551" y="1721844"/>
                </a:lnTo>
                <a:lnTo>
                  <a:pt x="271434" y="1731303"/>
                </a:lnTo>
                <a:lnTo>
                  <a:pt x="260721" y="1740585"/>
                </a:lnTo>
                <a:lnTo>
                  <a:pt x="248618" y="1747765"/>
                </a:lnTo>
                <a:lnTo>
                  <a:pt x="235588" y="1753544"/>
                </a:lnTo>
                <a:lnTo>
                  <a:pt x="198839" y="1766418"/>
                </a:lnTo>
                <a:lnTo>
                  <a:pt x="141068" y="178593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632311"/>
          </a:xfrm>
          <a:prstGeom prst="rect">
            <a:avLst/>
          </a:prstGeom>
          <a:noFill/>
        </p:spPr>
        <p:txBody>
          <a:bodyPr wrap="square" rtlCol="1">
            <a:spAutoFit/>
          </a:bodyPr>
          <a:lstStyle/>
          <a:p>
            <a:r>
              <a:rPr lang="ar-SA" dirty="0" smtClean="0"/>
              <a:t> </a:t>
            </a:r>
            <a:r>
              <a:rPr lang="en-US" dirty="0" smtClean="0"/>
              <a:t> Despite these problems, a solution is in sight. Because adverbs and prepositional phrases are interchangeable, we can hypothesize that they belong to the same general category, in the same way that articles and quantifiers belong to the general category of determiners. Further evidence is the fact that some adverbs and prepositional phrases are equivalent in meaning, such as enthusiastically and with enthusiasm. We will call the general category that includes them both ADVERBIAL PHRASES ( </a:t>
            </a:r>
            <a:r>
              <a:rPr lang="en-US" dirty="0" err="1" smtClean="0"/>
              <a:t>AdvP</a:t>
            </a:r>
            <a:r>
              <a:rPr lang="en-US" dirty="0" smtClean="0"/>
              <a:t>) or simply adverbial. Any number of adverbial phrases can occur within a verb phrase. Until now our rule for a verb phrase allowed it to end with an optional prepositional phrase. Let us change that so it can end with one or more adverbial phrases: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681"/>
          <p:cNvSpPr/>
          <p:nvPr/>
        </p:nvSpPr>
        <p:spPr>
          <a:xfrm>
            <a:off x="5357812" y="2652117"/>
            <a:ext cx="1143001" cy="89298"/>
          </a:xfrm>
          <a:custGeom>
            <a:avLst/>
            <a:gdLst/>
            <a:ahLst/>
            <a:cxnLst/>
            <a:rect l="0" t="0" r="0" b="0"/>
            <a:pathLst>
              <a:path w="1143001" h="89298">
                <a:moveTo>
                  <a:pt x="0" y="0"/>
                </a:moveTo>
                <a:lnTo>
                  <a:pt x="4741" y="0"/>
                </a:lnTo>
                <a:lnTo>
                  <a:pt x="7129" y="992"/>
                </a:lnTo>
                <a:lnTo>
                  <a:pt x="9713" y="2645"/>
                </a:lnTo>
                <a:lnTo>
                  <a:pt x="16251" y="7688"/>
                </a:lnTo>
                <a:lnTo>
                  <a:pt x="19790" y="8378"/>
                </a:lnTo>
                <a:lnTo>
                  <a:pt x="35973" y="9849"/>
                </a:lnTo>
                <a:lnTo>
                  <a:pt x="43826" y="11527"/>
                </a:lnTo>
                <a:lnTo>
                  <a:pt x="53030" y="13638"/>
                </a:lnTo>
                <a:lnTo>
                  <a:pt x="65902" y="15983"/>
                </a:lnTo>
                <a:lnTo>
                  <a:pt x="96472" y="17489"/>
                </a:lnTo>
                <a:lnTo>
                  <a:pt x="110947" y="18604"/>
                </a:lnTo>
                <a:lnTo>
                  <a:pt x="204441" y="27524"/>
                </a:lnTo>
                <a:lnTo>
                  <a:pt x="237497" y="30255"/>
                </a:lnTo>
                <a:lnTo>
                  <a:pt x="268465" y="32077"/>
                </a:lnTo>
                <a:lnTo>
                  <a:pt x="326685" y="34100"/>
                </a:lnTo>
                <a:lnTo>
                  <a:pt x="381222" y="35239"/>
                </a:lnTo>
                <a:lnTo>
                  <a:pt x="432031" y="38151"/>
                </a:lnTo>
                <a:lnTo>
                  <a:pt x="488678" y="41761"/>
                </a:lnTo>
                <a:lnTo>
                  <a:pt x="527084" y="43365"/>
                </a:lnTo>
                <a:lnTo>
                  <a:pt x="545858" y="44785"/>
                </a:lnTo>
                <a:lnTo>
                  <a:pt x="565319" y="46724"/>
                </a:lnTo>
                <a:lnTo>
                  <a:pt x="585239" y="49008"/>
                </a:lnTo>
                <a:lnTo>
                  <a:pt x="615309" y="51547"/>
                </a:lnTo>
                <a:lnTo>
                  <a:pt x="639588" y="52675"/>
                </a:lnTo>
                <a:lnTo>
                  <a:pt x="663608" y="53177"/>
                </a:lnTo>
                <a:lnTo>
                  <a:pt x="684499" y="55295"/>
                </a:lnTo>
                <a:lnTo>
                  <a:pt x="766598" y="65772"/>
                </a:lnTo>
                <a:lnTo>
                  <a:pt x="786893" y="67661"/>
                </a:lnTo>
                <a:lnTo>
                  <a:pt x="819035" y="69759"/>
                </a:lnTo>
                <a:lnTo>
                  <a:pt x="843242" y="70691"/>
                </a:lnTo>
                <a:lnTo>
                  <a:pt x="857833" y="71932"/>
                </a:lnTo>
                <a:lnTo>
                  <a:pt x="907584" y="77427"/>
                </a:lnTo>
                <a:lnTo>
                  <a:pt x="932206" y="79060"/>
                </a:lnTo>
                <a:lnTo>
                  <a:pt x="963655" y="79786"/>
                </a:lnTo>
                <a:lnTo>
                  <a:pt x="1099451" y="80364"/>
                </a:lnTo>
                <a:lnTo>
                  <a:pt x="1116700" y="83011"/>
                </a:lnTo>
                <a:lnTo>
                  <a:pt x="1143000" y="8929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682"/>
          <p:cNvSpPr/>
          <p:nvPr/>
        </p:nvSpPr>
        <p:spPr>
          <a:xfrm>
            <a:off x="6063257" y="3178968"/>
            <a:ext cx="1518048" cy="71439"/>
          </a:xfrm>
          <a:custGeom>
            <a:avLst/>
            <a:gdLst/>
            <a:ahLst/>
            <a:cxnLst/>
            <a:rect l="0" t="0" r="0" b="0"/>
            <a:pathLst>
              <a:path w="1518048" h="71439">
                <a:moveTo>
                  <a:pt x="0" y="17860"/>
                </a:moveTo>
                <a:lnTo>
                  <a:pt x="14222" y="13119"/>
                </a:lnTo>
                <a:lnTo>
                  <a:pt x="19403" y="11723"/>
                </a:lnTo>
                <a:lnTo>
                  <a:pt x="30444" y="9758"/>
                </a:lnTo>
                <a:lnTo>
                  <a:pt x="33374" y="9298"/>
                </a:lnTo>
                <a:lnTo>
                  <a:pt x="35149" y="8183"/>
                </a:lnTo>
                <a:lnTo>
                  <a:pt x="37323" y="6448"/>
                </a:lnTo>
                <a:lnTo>
                  <a:pt x="39765" y="4299"/>
                </a:lnTo>
                <a:lnTo>
                  <a:pt x="42385" y="2866"/>
                </a:lnTo>
                <a:lnTo>
                  <a:pt x="47942" y="1274"/>
                </a:lnTo>
                <a:lnTo>
                  <a:pt x="92787" y="75"/>
                </a:lnTo>
                <a:lnTo>
                  <a:pt x="397231" y="0"/>
                </a:lnTo>
                <a:lnTo>
                  <a:pt x="412657" y="992"/>
                </a:lnTo>
                <a:lnTo>
                  <a:pt x="424925" y="2646"/>
                </a:lnTo>
                <a:lnTo>
                  <a:pt x="435088" y="4741"/>
                </a:lnTo>
                <a:lnTo>
                  <a:pt x="453770" y="7129"/>
                </a:lnTo>
                <a:lnTo>
                  <a:pt x="506277" y="12429"/>
                </a:lnTo>
                <a:lnTo>
                  <a:pt x="545489" y="15446"/>
                </a:lnTo>
                <a:lnTo>
                  <a:pt x="590175" y="17383"/>
                </a:lnTo>
                <a:lnTo>
                  <a:pt x="599825" y="18534"/>
                </a:lnTo>
                <a:lnTo>
                  <a:pt x="610227" y="20294"/>
                </a:lnTo>
                <a:lnTo>
                  <a:pt x="621131" y="22459"/>
                </a:lnTo>
                <a:lnTo>
                  <a:pt x="630384" y="23902"/>
                </a:lnTo>
                <a:lnTo>
                  <a:pt x="645957" y="25506"/>
                </a:lnTo>
                <a:lnTo>
                  <a:pt x="654873" y="26926"/>
                </a:lnTo>
                <a:lnTo>
                  <a:pt x="664785" y="28865"/>
                </a:lnTo>
                <a:lnTo>
                  <a:pt x="675362" y="31150"/>
                </a:lnTo>
                <a:lnTo>
                  <a:pt x="684398" y="32673"/>
                </a:lnTo>
                <a:lnTo>
                  <a:pt x="707588" y="34816"/>
                </a:lnTo>
                <a:lnTo>
                  <a:pt x="744233" y="35541"/>
                </a:lnTo>
                <a:lnTo>
                  <a:pt x="799831" y="35709"/>
                </a:lnTo>
                <a:lnTo>
                  <a:pt x="811033" y="36704"/>
                </a:lnTo>
                <a:lnTo>
                  <a:pt x="842001" y="40456"/>
                </a:lnTo>
                <a:lnTo>
                  <a:pt x="897437" y="45431"/>
                </a:lnTo>
                <a:lnTo>
                  <a:pt x="958454" y="49957"/>
                </a:lnTo>
                <a:lnTo>
                  <a:pt x="998803" y="51969"/>
                </a:lnTo>
                <a:lnTo>
                  <a:pt x="1014127" y="53498"/>
                </a:lnTo>
                <a:lnTo>
                  <a:pt x="1027319" y="55509"/>
                </a:lnTo>
                <a:lnTo>
                  <a:pt x="1039090" y="57842"/>
                </a:lnTo>
                <a:lnTo>
                  <a:pt x="1055868" y="59397"/>
                </a:lnTo>
                <a:lnTo>
                  <a:pt x="1098322" y="61126"/>
                </a:lnTo>
                <a:lnTo>
                  <a:pt x="1153465" y="62098"/>
                </a:lnTo>
                <a:lnTo>
                  <a:pt x="1173789" y="63227"/>
                </a:lnTo>
                <a:lnTo>
                  <a:pt x="1220185" y="67127"/>
                </a:lnTo>
                <a:lnTo>
                  <a:pt x="1244066" y="68564"/>
                </a:lnTo>
                <a:lnTo>
                  <a:pt x="1291767" y="70161"/>
                </a:lnTo>
                <a:lnTo>
                  <a:pt x="1373805" y="71270"/>
                </a:lnTo>
                <a:lnTo>
                  <a:pt x="1518047" y="714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683"/>
          <p:cNvSpPr/>
          <p:nvPr/>
        </p:nvSpPr>
        <p:spPr>
          <a:xfrm>
            <a:off x="1500187" y="3741539"/>
            <a:ext cx="1026915" cy="62508"/>
          </a:xfrm>
          <a:custGeom>
            <a:avLst/>
            <a:gdLst/>
            <a:ahLst/>
            <a:cxnLst/>
            <a:rect l="0" t="0" r="0" b="0"/>
            <a:pathLst>
              <a:path w="1026915" h="62508">
                <a:moveTo>
                  <a:pt x="0" y="44648"/>
                </a:moveTo>
                <a:lnTo>
                  <a:pt x="9481" y="44648"/>
                </a:lnTo>
                <a:lnTo>
                  <a:pt x="14258" y="45640"/>
                </a:lnTo>
                <a:lnTo>
                  <a:pt x="19427" y="47294"/>
                </a:lnTo>
                <a:lnTo>
                  <a:pt x="24858" y="49389"/>
                </a:lnTo>
                <a:lnTo>
                  <a:pt x="29470" y="50785"/>
                </a:lnTo>
                <a:lnTo>
                  <a:pt x="37241" y="52336"/>
                </a:lnTo>
                <a:lnTo>
                  <a:pt x="61167" y="53469"/>
                </a:lnTo>
                <a:lnTo>
                  <a:pt x="65583" y="54497"/>
                </a:lnTo>
                <a:lnTo>
                  <a:pt x="69519" y="56175"/>
                </a:lnTo>
                <a:lnTo>
                  <a:pt x="73135" y="58286"/>
                </a:lnTo>
                <a:lnTo>
                  <a:pt x="77530" y="59693"/>
                </a:lnTo>
                <a:lnTo>
                  <a:pt x="87705" y="61257"/>
                </a:lnTo>
                <a:lnTo>
                  <a:pt x="109425" y="59306"/>
                </a:lnTo>
                <a:lnTo>
                  <a:pt x="123552" y="57396"/>
                </a:lnTo>
                <a:lnTo>
                  <a:pt x="136938" y="56124"/>
                </a:lnTo>
                <a:lnTo>
                  <a:pt x="162395" y="54709"/>
                </a:lnTo>
                <a:lnTo>
                  <a:pt x="184819" y="53913"/>
                </a:lnTo>
                <a:lnTo>
                  <a:pt x="192666" y="54794"/>
                </a:lnTo>
                <a:lnTo>
                  <a:pt x="201866" y="56372"/>
                </a:lnTo>
                <a:lnTo>
                  <a:pt x="211968" y="58418"/>
                </a:lnTo>
                <a:lnTo>
                  <a:pt x="226640" y="59781"/>
                </a:lnTo>
                <a:lnTo>
                  <a:pt x="244359" y="60690"/>
                </a:lnTo>
                <a:lnTo>
                  <a:pt x="293991" y="61969"/>
                </a:lnTo>
                <a:lnTo>
                  <a:pt x="398308" y="62498"/>
                </a:lnTo>
                <a:lnTo>
                  <a:pt x="437478" y="62507"/>
                </a:lnTo>
                <a:lnTo>
                  <a:pt x="447425" y="61515"/>
                </a:lnTo>
                <a:lnTo>
                  <a:pt x="488655" y="56371"/>
                </a:lnTo>
                <a:lnTo>
                  <a:pt x="504253" y="54819"/>
                </a:lnTo>
                <a:lnTo>
                  <a:pt x="514763" y="53413"/>
                </a:lnTo>
                <a:lnTo>
                  <a:pt x="553035" y="47686"/>
                </a:lnTo>
                <a:lnTo>
                  <a:pt x="567593" y="45998"/>
                </a:lnTo>
                <a:lnTo>
                  <a:pt x="595588" y="45048"/>
                </a:lnTo>
                <a:lnTo>
                  <a:pt x="605418" y="43922"/>
                </a:lnTo>
                <a:lnTo>
                  <a:pt x="614948" y="42180"/>
                </a:lnTo>
                <a:lnTo>
                  <a:pt x="624278" y="40026"/>
                </a:lnTo>
                <a:lnTo>
                  <a:pt x="632482" y="38590"/>
                </a:lnTo>
                <a:lnTo>
                  <a:pt x="689859" y="31356"/>
                </a:lnTo>
                <a:lnTo>
                  <a:pt x="706961" y="29834"/>
                </a:lnTo>
                <a:lnTo>
                  <a:pt x="724315" y="28819"/>
                </a:lnTo>
                <a:lnTo>
                  <a:pt x="771240" y="27190"/>
                </a:lnTo>
                <a:lnTo>
                  <a:pt x="783043" y="26064"/>
                </a:lnTo>
                <a:lnTo>
                  <a:pt x="814678" y="22167"/>
                </a:lnTo>
                <a:lnTo>
                  <a:pt x="829861" y="19739"/>
                </a:lnTo>
                <a:lnTo>
                  <a:pt x="843951" y="17128"/>
                </a:lnTo>
                <a:lnTo>
                  <a:pt x="857314" y="14395"/>
                </a:lnTo>
                <a:lnTo>
                  <a:pt x="868207" y="12573"/>
                </a:lnTo>
                <a:lnTo>
                  <a:pt x="877453" y="11359"/>
                </a:lnTo>
                <a:lnTo>
                  <a:pt x="885601" y="10549"/>
                </a:lnTo>
                <a:lnTo>
                  <a:pt x="895003" y="9017"/>
                </a:lnTo>
                <a:lnTo>
                  <a:pt x="905239" y="7003"/>
                </a:lnTo>
                <a:lnTo>
                  <a:pt x="916031" y="4669"/>
                </a:lnTo>
                <a:lnTo>
                  <a:pt x="924219" y="3113"/>
                </a:lnTo>
                <a:lnTo>
                  <a:pt x="935962" y="1383"/>
                </a:lnTo>
                <a:lnTo>
                  <a:pt x="962683" y="273"/>
                </a:lnTo>
                <a:lnTo>
                  <a:pt x="102691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684"/>
          <p:cNvSpPr/>
          <p:nvPr/>
        </p:nvSpPr>
        <p:spPr>
          <a:xfrm>
            <a:off x="4036218" y="3732610"/>
            <a:ext cx="1714501" cy="26789"/>
          </a:xfrm>
          <a:custGeom>
            <a:avLst/>
            <a:gdLst/>
            <a:ahLst/>
            <a:cxnLst/>
            <a:rect l="0" t="0" r="0" b="0"/>
            <a:pathLst>
              <a:path w="1714501" h="26789">
                <a:moveTo>
                  <a:pt x="0" y="17858"/>
                </a:moveTo>
                <a:lnTo>
                  <a:pt x="9481" y="13118"/>
                </a:lnTo>
                <a:lnTo>
                  <a:pt x="13266" y="11721"/>
                </a:lnTo>
                <a:lnTo>
                  <a:pt x="16782" y="10790"/>
                </a:lnTo>
                <a:lnTo>
                  <a:pt x="20118" y="10170"/>
                </a:lnTo>
                <a:lnTo>
                  <a:pt x="29116" y="9480"/>
                </a:lnTo>
                <a:lnTo>
                  <a:pt x="34294" y="9296"/>
                </a:lnTo>
                <a:lnTo>
                  <a:pt x="39730" y="10166"/>
                </a:lnTo>
                <a:lnTo>
                  <a:pt x="45338" y="11738"/>
                </a:lnTo>
                <a:lnTo>
                  <a:pt x="51061" y="13778"/>
                </a:lnTo>
                <a:lnTo>
                  <a:pt x="56862" y="15138"/>
                </a:lnTo>
                <a:lnTo>
                  <a:pt x="62712" y="16045"/>
                </a:lnTo>
                <a:lnTo>
                  <a:pt x="68598" y="16649"/>
                </a:lnTo>
                <a:lnTo>
                  <a:pt x="77782" y="17321"/>
                </a:lnTo>
                <a:lnTo>
                  <a:pt x="120266" y="17788"/>
                </a:lnTo>
                <a:lnTo>
                  <a:pt x="157300" y="17827"/>
                </a:lnTo>
                <a:lnTo>
                  <a:pt x="174320" y="18830"/>
                </a:lnTo>
                <a:lnTo>
                  <a:pt x="189636" y="20490"/>
                </a:lnTo>
                <a:lnTo>
                  <a:pt x="203815" y="22589"/>
                </a:lnTo>
                <a:lnTo>
                  <a:pt x="256611" y="22276"/>
                </a:lnTo>
                <a:lnTo>
                  <a:pt x="346802" y="18731"/>
                </a:lnTo>
                <a:lnTo>
                  <a:pt x="385640" y="18117"/>
                </a:lnTo>
                <a:lnTo>
                  <a:pt x="767078" y="17858"/>
                </a:lnTo>
                <a:lnTo>
                  <a:pt x="795151" y="16866"/>
                </a:lnTo>
                <a:lnTo>
                  <a:pt x="823788" y="15212"/>
                </a:lnTo>
                <a:lnTo>
                  <a:pt x="875120" y="11721"/>
                </a:lnTo>
                <a:lnTo>
                  <a:pt x="907857" y="10170"/>
                </a:lnTo>
                <a:lnTo>
                  <a:pt x="940266" y="9480"/>
                </a:lnTo>
                <a:lnTo>
                  <a:pt x="1009578" y="9037"/>
                </a:lnTo>
                <a:lnTo>
                  <a:pt x="1032224" y="8009"/>
                </a:lnTo>
                <a:lnTo>
                  <a:pt x="1123177" y="1875"/>
                </a:lnTo>
                <a:lnTo>
                  <a:pt x="1135737" y="1250"/>
                </a:lnTo>
                <a:lnTo>
                  <a:pt x="1160277" y="555"/>
                </a:lnTo>
                <a:lnTo>
                  <a:pt x="1223440" y="13"/>
                </a:lnTo>
                <a:lnTo>
                  <a:pt x="1260303" y="0"/>
                </a:lnTo>
                <a:lnTo>
                  <a:pt x="1264859" y="991"/>
                </a:lnTo>
                <a:lnTo>
                  <a:pt x="1269880" y="2645"/>
                </a:lnTo>
                <a:lnTo>
                  <a:pt x="1275211" y="4740"/>
                </a:lnTo>
                <a:lnTo>
                  <a:pt x="1280750" y="6136"/>
                </a:lnTo>
                <a:lnTo>
                  <a:pt x="1286428" y="7067"/>
                </a:lnTo>
                <a:lnTo>
                  <a:pt x="1292197" y="7687"/>
                </a:lnTo>
                <a:lnTo>
                  <a:pt x="1314481" y="8377"/>
                </a:lnTo>
                <a:lnTo>
                  <a:pt x="1411854" y="8919"/>
                </a:lnTo>
                <a:lnTo>
                  <a:pt x="1420463" y="9915"/>
                </a:lnTo>
                <a:lnTo>
                  <a:pt x="1429179" y="11570"/>
                </a:lnTo>
                <a:lnTo>
                  <a:pt x="1437966" y="13666"/>
                </a:lnTo>
                <a:lnTo>
                  <a:pt x="1447792" y="15063"/>
                </a:lnTo>
                <a:lnTo>
                  <a:pt x="1458312" y="15995"/>
                </a:lnTo>
                <a:lnTo>
                  <a:pt x="1478600" y="17030"/>
                </a:lnTo>
                <a:lnTo>
                  <a:pt x="1529614" y="17837"/>
                </a:lnTo>
                <a:lnTo>
                  <a:pt x="1552117" y="17856"/>
                </a:lnTo>
                <a:lnTo>
                  <a:pt x="1556635" y="18848"/>
                </a:lnTo>
                <a:lnTo>
                  <a:pt x="1560640" y="20503"/>
                </a:lnTo>
                <a:lnTo>
                  <a:pt x="1564301" y="22598"/>
                </a:lnTo>
                <a:lnTo>
                  <a:pt x="1568727" y="23995"/>
                </a:lnTo>
                <a:lnTo>
                  <a:pt x="1573662" y="24926"/>
                </a:lnTo>
                <a:lnTo>
                  <a:pt x="1578936" y="25547"/>
                </a:lnTo>
                <a:lnTo>
                  <a:pt x="1603318" y="26236"/>
                </a:lnTo>
                <a:lnTo>
                  <a:pt x="1714500" y="267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685"/>
          <p:cNvSpPr/>
          <p:nvPr/>
        </p:nvSpPr>
        <p:spPr>
          <a:xfrm>
            <a:off x="5982890" y="3714750"/>
            <a:ext cx="1285876" cy="17860"/>
          </a:xfrm>
          <a:custGeom>
            <a:avLst/>
            <a:gdLst/>
            <a:ahLst/>
            <a:cxnLst/>
            <a:rect l="0" t="0" r="0" b="0"/>
            <a:pathLst>
              <a:path w="1285876" h="17860">
                <a:moveTo>
                  <a:pt x="0" y="8929"/>
                </a:moveTo>
                <a:lnTo>
                  <a:pt x="9481" y="4189"/>
                </a:lnTo>
                <a:lnTo>
                  <a:pt x="13266" y="2792"/>
                </a:lnTo>
                <a:lnTo>
                  <a:pt x="16781" y="1861"/>
                </a:lnTo>
                <a:lnTo>
                  <a:pt x="20118" y="1241"/>
                </a:lnTo>
                <a:lnTo>
                  <a:pt x="23334" y="827"/>
                </a:lnTo>
                <a:lnTo>
                  <a:pt x="29553" y="367"/>
                </a:lnTo>
                <a:lnTo>
                  <a:pt x="68460" y="1"/>
                </a:lnTo>
                <a:lnTo>
                  <a:pt x="173082" y="0"/>
                </a:lnTo>
                <a:lnTo>
                  <a:pt x="188810" y="992"/>
                </a:lnTo>
                <a:lnTo>
                  <a:pt x="204256" y="2645"/>
                </a:lnTo>
                <a:lnTo>
                  <a:pt x="219514" y="4740"/>
                </a:lnTo>
                <a:lnTo>
                  <a:pt x="231671" y="6136"/>
                </a:lnTo>
                <a:lnTo>
                  <a:pt x="241760" y="7067"/>
                </a:lnTo>
                <a:lnTo>
                  <a:pt x="250470" y="7688"/>
                </a:lnTo>
                <a:lnTo>
                  <a:pt x="258262" y="8102"/>
                </a:lnTo>
                <a:lnTo>
                  <a:pt x="272210" y="8561"/>
                </a:lnTo>
                <a:lnTo>
                  <a:pt x="587105" y="8929"/>
                </a:lnTo>
                <a:lnTo>
                  <a:pt x="611669" y="9921"/>
                </a:lnTo>
                <a:lnTo>
                  <a:pt x="633998" y="11575"/>
                </a:lnTo>
                <a:lnTo>
                  <a:pt x="654838" y="13670"/>
                </a:lnTo>
                <a:lnTo>
                  <a:pt x="671706" y="15066"/>
                </a:lnTo>
                <a:lnTo>
                  <a:pt x="685930" y="15997"/>
                </a:lnTo>
                <a:lnTo>
                  <a:pt x="698388" y="16617"/>
                </a:lnTo>
                <a:lnTo>
                  <a:pt x="722814" y="17307"/>
                </a:lnTo>
                <a:lnTo>
                  <a:pt x="794265" y="17845"/>
                </a:lnTo>
                <a:lnTo>
                  <a:pt x="1285875"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686"/>
          <p:cNvSpPr/>
          <p:nvPr/>
        </p:nvSpPr>
        <p:spPr>
          <a:xfrm>
            <a:off x="598289" y="4018359"/>
            <a:ext cx="3464719" cy="53579"/>
          </a:xfrm>
          <a:custGeom>
            <a:avLst/>
            <a:gdLst/>
            <a:ahLst/>
            <a:cxnLst/>
            <a:rect l="0" t="0" r="0" b="0"/>
            <a:pathLst>
              <a:path w="3464719" h="53579">
                <a:moveTo>
                  <a:pt x="0" y="35719"/>
                </a:moveTo>
                <a:lnTo>
                  <a:pt x="30278" y="36711"/>
                </a:lnTo>
                <a:lnTo>
                  <a:pt x="76550" y="41855"/>
                </a:lnTo>
                <a:lnTo>
                  <a:pt x="97191" y="43407"/>
                </a:lnTo>
                <a:lnTo>
                  <a:pt x="164391" y="44616"/>
                </a:lnTo>
                <a:lnTo>
                  <a:pt x="171109" y="45619"/>
                </a:lnTo>
                <a:lnTo>
                  <a:pt x="177573" y="47280"/>
                </a:lnTo>
                <a:lnTo>
                  <a:pt x="183866" y="49379"/>
                </a:lnTo>
                <a:lnTo>
                  <a:pt x="192030" y="50779"/>
                </a:lnTo>
                <a:lnTo>
                  <a:pt x="211685" y="52334"/>
                </a:lnTo>
                <a:lnTo>
                  <a:pt x="306804" y="53556"/>
                </a:lnTo>
                <a:lnTo>
                  <a:pt x="602868" y="53578"/>
                </a:lnTo>
                <a:lnTo>
                  <a:pt x="613248" y="52585"/>
                </a:lnTo>
                <a:lnTo>
                  <a:pt x="623144" y="50932"/>
                </a:lnTo>
                <a:lnTo>
                  <a:pt x="632718" y="48837"/>
                </a:lnTo>
                <a:lnTo>
                  <a:pt x="646046" y="47441"/>
                </a:lnTo>
                <a:lnTo>
                  <a:pt x="679376" y="45890"/>
                </a:lnTo>
                <a:lnTo>
                  <a:pt x="772470" y="44812"/>
                </a:lnTo>
                <a:lnTo>
                  <a:pt x="801710" y="43729"/>
                </a:lnTo>
                <a:lnTo>
                  <a:pt x="812286" y="42051"/>
                </a:lnTo>
                <a:lnTo>
                  <a:pt x="821321" y="39940"/>
                </a:lnTo>
                <a:lnTo>
                  <a:pt x="829328" y="38533"/>
                </a:lnTo>
                <a:lnTo>
                  <a:pt x="843517" y="36969"/>
                </a:lnTo>
                <a:lnTo>
                  <a:pt x="938527" y="35725"/>
                </a:lnTo>
                <a:lnTo>
                  <a:pt x="1072123" y="35719"/>
                </a:lnTo>
                <a:lnTo>
                  <a:pt x="1097733" y="34727"/>
                </a:lnTo>
                <a:lnTo>
                  <a:pt x="1116791" y="33073"/>
                </a:lnTo>
                <a:lnTo>
                  <a:pt x="1131480" y="30979"/>
                </a:lnTo>
                <a:lnTo>
                  <a:pt x="1143257" y="29582"/>
                </a:lnTo>
                <a:lnTo>
                  <a:pt x="1161635" y="28030"/>
                </a:lnTo>
                <a:lnTo>
                  <a:pt x="1262148" y="26799"/>
                </a:lnTo>
                <a:lnTo>
                  <a:pt x="1412882" y="26790"/>
                </a:lnTo>
                <a:lnTo>
                  <a:pt x="1437023" y="25797"/>
                </a:lnTo>
                <a:lnTo>
                  <a:pt x="1553079" y="19101"/>
                </a:lnTo>
                <a:lnTo>
                  <a:pt x="1610688" y="17968"/>
                </a:lnTo>
                <a:lnTo>
                  <a:pt x="1625448" y="16940"/>
                </a:lnTo>
                <a:lnTo>
                  <a:pt x="1668307" y="13151"/>
                </a:lnTo>
                <a:lnTo>
                  <a:pt x="1693626" y="11744"/>
                </a:lnTo>
                <a:lnTo>
                  <a:pt x="1797616" y="12131"/>
                </a:lnTo>
                <a:lnTo>
                  <a:pt x="1838752" y="15313"/>
                </a:lnTo>
                <a:lnTo>
                  <a:pt x="1866958" y="16728"/>
                </a:lnTo>
                <a:lnTo>
                  <a:pt x="1890552" y="19089"/>
                </a:lnTo>
                <a:lnTo>
                  <a:pt x="1982960" y="29909"/>
                </a:lnTo>
                <a:lnTo>
                  <a:pt x="2003606" y="31846"/>
                </a:lnTo>
                <a:lnTo>
                  <a:pt x="2020347" y="33137"/>
                </a:lnTo>
                <a:lnTo>
                  <a:pt x="2038452" y="34990"/>
                </a:lnTo>
                <a:lnTo>
                  <a:pt x="2077091" y="39694"/>
                </a:lnTo>
                <a:lnTo>
                  <a:pt x="2093149" y="41345"/>
                </a:lnTo>
                <a:lnTo>
                  <a:pt x="2106831" y="42447"/>
                </a:lnTo>
                <a:lnTo>
                  <a:pt x="2145600" y="43996"/>
                </a:lnTo>
                <a:lnTo>
                  <a:pt x="2205591" y="45555"/>
                </a:lnTo>
                <a:lnTo>
                  <a:pt x="2218503" y="47237"/>
                </a:lnTo>
                <a:lnTo>
                  <a:pt x="2232072" y="49350"/>
                </a:lnTo>
                <a:lnTo>
                  <a:pt x="2244095" y="50760"/>
                </a:lnTo>
                <a:lnTo>
                  <a:pt x="2279206" y="51751"/>
                </a:lnTo>
                <a:lnTo>
                  <a:pt x="2295361" y="50375"/>
                </a:lnTo>
                <a:lnTo>
                  <a:pt x="2313076" y="48466"/>
                </a:lnTo>
                <a:lnTo>
                  <a:pt x="2327863" y="47194"/>
                </a:lnTo>
                <a:lnTo>
                  <a:pt x="2352231" y="45780"/>
                </a:lnTo>
                <a:lnTo>
                  <a:pt x="2445191" y="44872"/>
                </a:lnTo>
                <a:lnTo>
                  <a:pt x="2532178" y="44678"/>
                </a:lnTo>
                <a:lnTo>
                  <a:pt x="2553306" y="42683"/>
                </a:lnTo>
                <a:lnTo>
                  <a:pt x="2655272" y="30517"/>
                </a:lnTo>
                <a:lnTo>
                  <a:pt x="2669103" y="29274"/>
                </a:lnTo>
                <a:lnTo>
                  <a:pt x="2683285" y="27454"/>
                </a:lnTo>
                <a:lnTo>
                  <a:pt x="2697700" y="25248"/>
                </a:lnTo>
                <a:lnTo>
                  <a:pt x="2712271" y="22785"/>
                </a:lnTo>
                <a:lnTo>
                  <a:pt x="2723970" y="21143"/>
                </a:lnTo>
                <a:lnTo>
                  <a:pt x="2733753" y="20048"/>
                </a:lnTo>
                <a:lnTo>
                  <a:pt x="2759649" y="18508"/>
                </a:lnTo>
                <a:lnTo>
                  <a:pt x="2796842" y="16953"/>
                </a:lnTo>
                <a:lnTo>
                  <a:pt x="2803171" y="15270"/>
                </a:lnTo>
                <a:lnTo>
                  <a:pt x="2809374" y="13157"/>
                </a:lnTo>
                <a:lnTo>
                  <a:pt x="2818471" y="11748"/>
                </a:lnTo>
                <a:lnTo>
                  <a:pt x="2841807" y="10182"/>
                </a:lnTo>
                <a:lnTo>
                  <a:pt x="2854975" y="8772"/>
                </a:lnTo>
                <a:lnTo>
                  <a:pt x="2868716" y="6841"/>
                </a:lnTo>
                <a:lnTo>
                  <a:pt x="2882836" y="4560"/>
                </a:lnTo>
                <a:lnTo>
                  <a:pt x="2894234" y="3040"/>
                </a:lnTo>
                <a:lnTo>
                  <a:pt x="2903818" y="2027"/>
                </a:lnTo>
                <a:lnTo>
                  <a:pt x="2928716" y="401"/>
                </a:lnTo>
                <a:lnTo>
                  <a:pt x="3026121" y="3"/>
                </a:lnTo>
                <a:lnTo>
                  <a:pt x="3181390" y="0"/>
                </a:lnTo>
                <a:lnTo>
                  <a:pt x="3190504" y="992"/>
                </a:lnTo>
                <a:lnTo>
                  <a:pt x="3230563" y="6137"/>
                </a:lnTo>
                <a:lnTo>
                  <a:pt x="3245886" y="7688"/>
                </a:lnTo>
                <a:lnTo>
                  <a:pt x="3278272" y="8821"/>
                </a:lnTo>
                <a:lnTo>
                  <a:pt x="3282874" y="9849"/>
                </a:lnTo>
                <a:lnTo>
                  <a:pt x="3287926" y="11527"/>
                </a:lnTo>
                <a:lnTo>
                  <a:pt x="3293279" y="13638"/>
                </a:lnTo>
                <a:lnTo>
                  <a:pt x="3301808" y="15045"/>
                </a:lnTo>
                <a:lnTo>
                  <a:pt x="3324514" y="16609"/>
                </a:lnTo>
                <a:lnTo>
                  <a:pt x="3346227" y="17489"/>
                </a:lnTo>
                <a:lnTo>
                  <a:pt x="3351990" y="18604"/>
                </a:lnTo>
                <a:lnTo>
                  <a:pt x="3357816" y="20340"/>
                </a:lnTo>
                <a:lnTo>
                  <a:pt x="3363684" y="22490"/>
                </a:lnTo>
                <a:lnTo>
                  <a:pt x="3368589" y="23923"/>
                </a:lnTo>
                <a:lnTo>
                  <a:pt x="3376684" y="25515"/>
                </a:lnTo>
                <a:lnTo>
                  <a:pt x="3381224" y="26932"/>
                </a:lnTo>
                <a:lnTo>
                  <a:pt x="3386235" y="28869"/>
                </a:lnTo>
                <a:lnTo>
                  <a:pt x="3391560" y="31152"/>
                </a:lnTo>
                <a:lnTo>
                  <a:pt x="3396103" y="32674"/>
                </a:lnTo>
                <a:lnTo>
                  <a:pt x="3400123" y="33689"/>
                </a:lnTo>
                <a:lnTo>
                  <a:pt x="3413704" y="35318"/>
                </a:lnTo>
                <a:lnTo>
                  <a:pt x="3420787" y="36443"/>
                </a:lnTo>
                <a:lnTo>
                  <a:pt x="3464718" y="446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687"/>
          <p:cNvSpPr/>
          <p:nvPr/>
        </p:nvSpPr>
        <p:spPr>
          <a:xfrm>
            <a:off x="4554140" y="4010671"/>
            <a:ext cx="2169915" cy="43405"/>
          </a:xfrm>
          <a:custGeom>
            <a:avLst/>
            <a:gdLst/>
            <a:ahLst/>
            <a:cxnLst/>
            <a:rect l="0" t="0" r="0" b="0"/>
            <a:pathLst>
              <a:path w="2169915" h="43405">
                <a:moveTo>
                  <a:pt x="0" y="25547"/>
                </a:moveTo>
                <a:lnTo>
                  <a:pt x="739813" y="25547"/>
                </a:lnTo>
                <a:lnTo>
                  <a:pt x="766060" y="26539"/>
                </a:lnTo>
                <a:lnTo>
                  <a:pt x="791496" y="28193"/>
                </a:lnTo>
                <a:lnTo>
                  <a:pt x="816391" y="30288"/>
                </a:lnTo>
                <a:lnTo>
                  <a:pt x="837948" y="31684"/>
                </a:lnTo>
                <a:lnTo>
                  <a:pt x="875130" y="33236"/>
                </a:lnTo>
                <a:lnTo>
                  <a:pt x="942915" y="34109"/>
                </a:lnTo>
                <a:lnTo>
                  <a:pt x="963969" y="35224"/>
                </a:lnTo>
                <a:lnTo>
                  <a:pt x="982966" y="36959"/>
                </a:lnTo>
                <a:lnTo>
                  <a:pt x="1000593" y="39108"/>
                </a:lnTo>
                <a:lnTo>
                  <a:pt x="1016312" y="40541"/>
                </a:lnTo>
                <a:lnTo>
                  <a:pt x="1030760" y="41496"/>
                </a:lnTo>
                <a:lnTo>
                  <a:pt x="1064765" y="42841"/>
                </a:lnTo>
                <a:lnTo>
                  <a:pt x="1120644" y="43332"/>
                </a:lnTo>
                <a:lnTo>
                  <a:pt x="1254017" y="43404"/>
                </a:lnTo>
                <a:lnTo>
                  <a:pt x="1270589" y="42412"/>
                </a:lnTo>
                <a:lnTo>
                  <a:pt x="1287591" y="40759"/>
                </a:lnTo>
                <a:lnTo>
                  <a:pt x="1304879" y="38665"/>
                </a:lnTo>
                <a:lnTo>
                  <a:pt x="1326325" y="37269"/>
                </a:lnTo>
                <a:lnTo>
                  <a:pt x="1350545" y="36338"/>
                </a:lnTo>
                <a:lnTo>
                  <a:pt x="1418043" y="34845"/>
                </a:lnTo>
                <a:lnTo>
                  <a:pt x="1517580" y="34509"/>
                </a:lnTo>
                <a:lnTo>
                  <a:pt x="1529642" y="35491"/>
                </a:lnTo>
                <a:lnTo>
                  <a:pt x="1543637" y="37137"/>
                </a:lnTo>
                <a:lnTo>
                  <a:pt x="1558919" y="39227"/>
                </a:lnTo>
                <a:lnTo>
                  <a:pt x="1571092" y="40620"/>
                </a:lnTo>
                <a:lnTo>
                  <a:pt x="1581191" y="41549"/>
                </a:lnTo>
                <a:lnTo>
                  <a:pt x="1600681" y="41589"/>
                </a:lnTo>
                <a:lnTo>
                  <a:pt x="1612824" y="40210"/>
                </a:lnTo>
                <a:lnTo>
                  <a:pt x="1625880" y="38299"/>
                </a:lnTo>
                <a:lnTo>
                  <a:pt x="1636569" y="37025"/>
                </a:lnTo>
                <a:lnTo>
                  <a:pt x="1645679" y="36176"/>
                </a:lnTo>
                <a:lnTo>
                  <a:pt x="1683856" y="34980"/>
                </a:lnTo>
                <a:lnTo>
                  <a:pt x="1734685" y="34577"/>
                </a:lnTo>
                <a:lnTo>
                  <a:pt x="1746808" y="33551"/>
                </a:lnTo>
                <a:lnTo>
                  <a:pt x="1867447" y="19035"/>
                </a:lnTo>
                <a:lnTo>
                  <a:pt x="1882688" y="17692"/>
                </a:lnTo>
                <a:lnTo>
                  <a:pt x="1918380" y="16659"/>
                </a:lnTo>
                <a:lnTo>
                  <a:pt x="1922850" y="15653"/>
                </a:lnTo>
                <a:lnTo>
                  <a:pt x="1926822" y="13991"/>
                </a:lnTo>
                <a:lnTo>
                  <a:pt x="1930462" y="11890"/>
                </a:lnTo>
                <a:lnTo>
                  <a:pt x="1933881" y="10489"/>
                </a:lnTo>
                <a:lnTo>
                  <a:pt x="1937152" y="9556"/>
                </a:lnTo>
                <a:lnTo>
                  <a:pt x="1946498" y="8241"/>
                </a:lnTo>
                <a:lnTo>
                  <a:pt x="2013628" y="7720"/>
                </a:lnTo>
                <a:lnTo>
                  <a:pt x="2056747" y="7688"/>
                </a:lnTo>
                <a:lnTo>
                  <a:pt x="2059743" y="6696"/>
                </a:lnTo>
                <a:lnTo>
                  <a:pt x="2062732" y="5042"/>
                </a:lnTo>
                <a:lnTo>
                  <a:pt x="2065717" y="2947"/>
                </a:lnTo>
                <a:lnTo>
                  <a:pt x="2068699" y="1551"/>
                </a:lnTo>
                <a:lnTo>
                  <a:pt x="2071680" y="620"/>
                </a:lnTo>
                <a:lnTo>
                  <a:pt x="2074659" y="0"/>
                </a:lnTo>
                <a:lnTo>
                  <a:pt x="2076645" y="578"/>
                </a:lnTo>
                <a:lnTo>
                  <a:pt x="2077969" y="1956"/>
                </a:lnTo>
                <a:lnTo>
                  <a:pt x="2078852" y="3866"/>
                </a:lnTo>
                <a:lnTo>
                  <a:pt x="2081425" y="5140"/>
                </a:lnTo>
                <a:lnTo>
                  <a:pt x="2085125" y="5990"/>
                </a:lnTo>
                <a:lnTo>
                  <a:pt x="2105103" y="7185"/>
                </a:lnTo>
                <a:lnTo>
                  <a:pt x="2144922" y="7658"/>
                </a:lnTo>
                <a:lnTo>
                  <a:pt x="2148291" y="8660"/>
                </a:lnTo>
                <a:lnTo>
                  <a:pt x="2151531" y="10321"/>
                </a:lnTo>
                <a:lnTo>
                  <a:pt x="2154682" y="12420"/>
                </a:lnTo>
                <a:lnTo>
                  <a:pt x="2157775" y="13819"/>
                </a:lnTo>
                <a:lnTo>
                  <a:pt x="2160829" y="14752"/>
                </a:lnTo>
                <a:lnTo>
                  <a:pt x="2169914" y="166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688"/>
          <p:cNvSpPr/>
          <p:nvPr/>
        </p:nvSpPr>
        <p:spPr>
          <a:xfrm>
            <a:off x="6866929" y="3964781"/>
            <a:ext cx="741165" cy="107147"/>
          </a:xfrm>
          <a:custGeom>
            <a:avLst/>
            <a:gdLst/>
            <a:ahLst/>
            <a:cxnLst/>
            <a:rect l="0" t="0" r="0" b="0"/>
            <a:pathLst>
              <a:path w="741165" h="107147">
                <a:moveTo>
                  <a:pt x="0" y="0"/>
                </a:moveTo>
                <a:lnTo>
                  <a:pt x="4741" y="9481"/>
                </a:lnTo>
                <a:lnTo>
                  <a:pt x="7129" y="13266"/>
                </a:lnTo>
                <a:lnTo>
                  <a:pt x="9714" y="16781"/>
                </a:lnTo>
                <a:lnTo>
                  <a:pt x="12429" y="20117"/>
                </a:lnTo>
                <a:lnTo>
                  <a:pt x="15232" y="22341"/>
                </a:lnTo>
                <a:lnTo>
                  <a:pt x="18092" y="23823"/>
                </a:lnTo>
                <a:lnTo>
                  <a:pt x="20991" y="24812"/>
                </a:lnTo>
                <a:lnTo>
                  <a:pt x="23916" y="26463"/>
                </a:lnTo>
                <a:lnTo>
                  <a:pt x="26858" y="28556"/>
                </a:lnTo>
                <a:lnTo>
                  <a:pt x="33969" y="34303"/>
                </a:lnTo>
                <a:lnTo>
                  <a:pt x="35545" y="35768"/>
                </a:lnTo>
                <a:lnTo>
                  <a:pt x="39940" y="40040"/>
                </a:lnTo>
                <a:lnTo>
                  <a:pt x="42502" y="41576"/>
                </a:lnTo>
                <a:lnTo>
                  <a:pt x="50847" y="44730"/>
                </a:lnTo>
                <a:lnTo>
                  <a:pt x="53743" y="46687"/>
                </a:lnTo>
                <a:lnTo>
                  <a:pt x="56664" y="48984"/>
                </a:lnTo>
                <a:lnTo>
                  <a:pt x="59604" y="51507"/>
                </a:lnTo>
                <a:lnTo>
                  <a:pt x="62557" y="54182"/>
                </a:lnTo>
                <a:lnTo>
                  <a:pt x="65517" y="56957"/>
                </a:lnTo>
                <a:lnTo>
                  <a:pt x="68483" y="58807"/>
                </a:lnTo>
                <a:lnTo>
                  <a:pt x="74424" y="60863"/>
                </a:lnTo>
                <a:lnTo>
                  <a:pt x="77398" y="62403"/>
                </a:lnTo>
                <a:lnTo>
                  <a:pt x="80372" y="64423"/>
                </a:lnTo>
                <a:lnTo>
                  <a:pt x="83347" y="66761"/>
                </a:lnTo>
                <a:lnTo>
                  <a:pt x="89299" y="69359"/>
                </a:lnTo>
                <a:lnTo>
                  <a:pt x="106165" y="73467"/>
                </a:lnTo>
                <a:lnTo>
                  <a:pt x="115425" y="75767"/>
                </a:lnTo>
                <a:lnTo>
                  <a:pt x="133198" y="79004"/>
                </a:lnTo>
                <a:lnTo>
                  <a:pt x="137417" y="80451"/>
                </a:lnTo>
                <a:lnTo>
                  <a:pt x="141220" y="82407"/>
                </a:lnTo>
                <a:lnTo>
                  <a:pt x="144749" y="84704"/>
                </a:lnTo>
                <a:lnTo>
                  <a:pt x="151315" y="87255"/>
                </a:lnTo>
                <a:lnTo>
                  <a:pt x="171584" y="90020"/>
                </a:lnTo>
                <a:lnTo>
                  <a:pt x="206283" y="95354"/>
                </a:lnTo>
                <a:lnTo>
                  <a:pt x="228029" y="98367"/>
                </a:lnTo>
                <a:lnTo>
                  <a:pt x="237348" y="100305"/>
                </a:lnTo>
                <a:lnTo>
                  <a:pt x="247528" y="102588"/>
                </a:lnTo>
                <a:lnTo>
                  <a:pt x="266778" y="105126"/>
                </a:lnTo>
                <a:lnTo>
                  <a:pt x="289059" y="106554"/>
                </a:lnTo>
                <a:lnTo>
                  <a:pt x="305080" y="106889"/>
                </a:lnTo>
                <a:lnTo>
                  <a:pt x="417465" y="107146"/>
                </a:lnTo>
                <a:lnTo>
                  <a:pt x="436067" y="106157"/>
                </a:lnTo>
                <a:lnTo>
                  <a:pt x="454423" y="104505"/>
                </a:lnTo>
                <a:lnTo>
                  <a:pt x="472613" y="102412"/>
                </a:lnTo>
                <a:lnTo>
                  <a:pt x="486724" y="101017"/>
                </a:lnTo>
                <a:lnTo>
                  <a:pt x="507694" y="99467"/>
                </a:lnTo>
                <a:lnTo>
                  <a:pt x="526275" y="98777"/>
                </a:lnTo>
                <a:lnTo>
                  <a:pt x="552976" y="98335"/>
                </a:lnTo>
                <a:lnTo>
                  <a:pt x="563119" y="96315"/>
                </a:lnTo>
                <a:lnTo>
                  <a:pt x="576827" y="92983"/>
                </a:lnTo>
                <a:lnTo>
                  <a:pt x="592911" y="88778"/>
                </a:lnTo>
                <a:lnTo>
                  <a:pt x="604626" y="85974"/>
                </a:lnTo>
                <a:lnTo>
                  <a:pt x="620288" y="82859"/>
                </a:lnTo>
                <a:lnTo>
                  <a:pt x="625853" y="81036"/>
                </a:lnTo>
                <a:lnTo>
                  <a:pt x="630555" y="78829"/>
                </a:lnTo>
                <a:lnTo>
                  <a:pt x="634683" y="76365"/>
                </a:lnTo>
                <a:lnTo>
                  <a:pt x="641914" y="73627"/>
                </a:lnTo>
                <a:lnTo>
                  <a:pt x="658973" y="71566"/>
                </a:lnTo>
                <a:lnTo>
                  <a:pt x="664998" y="71475"/>
                </a:lnTo>
                <a:lnTo>
                  <a:pt x="667566" y="70470"/>
                </a:lnTo>
                <a:lnTo>
                  <a:pt x="670271" y="68808"/>
                </a:lnTo>
                <a:lnTo>
                  <a:pt x="677000" y="63752"/>
                </a:lnTo>
                <a:lnTo>
                  <a:pt x="680566" y="63061"/>
                </a:lnTo>
                <a:lnTo>
                  <a:pt x="682906" y="62877"/>
                </a:lnTo>
                <a:lnTo>
                  <a:pt x="685458" y="61761"/>
                </a:lnTo>
                <a:lnTo>
                  <a:pt x="688152" y="60026"/>
                </a:lnTo>
                <a:lnTo>
                  <a:pt x="690940" y="57876"/>
                </a:lnTo>
                <a:lnTo>
                  <a:pt x="696684" y="55489"/>
                </a:lnTo>
                <a:lnTo>
                  <a:pt x="703715" y="53955"/>
                </a:lnTo>
                <a:lnTo>
                  <a:pt x="704291" y="52837"/>
                </a:lnTo>
                <a:lnTo>
                  <a:pt x="704677" y="51100"/>
                </a:lnTo>
                <a:lnTo>
                  <a:pt x="704932" y="48949"/>
                </a:lnTo>
                <a:lnTo>
                  <a:pt x="706096" y="47515"/>
                </a:lnTo>
                <a:lnTo>
                  <a:pt x="707863" y="46560"/>
                </a:lnTo>
                <a:lnTo>
                  <a:pt x="713465" y="44506"/>
                </a:lnTo>
                <a:lnTo>
                  <a:pt x="717738" y="42569"/>
                </a:lnTo>
                <a:lnTo>
                  <a:pt x="722569" y="40286"/>
                </a:lnTo>
                <a:lnTo>
                  <a:pt x="725792" y="37771"/>
                </a:lnTo>
                <a:lnTo>
                  <a:pt x="727939" y="35102"/>
                </a:lnTo>
                <a:lnTo>
                  <a:pt x="729371" y="32331"/>
                </a:lnTo>
                <a:lnTo>
                  <a:pt x="731318" y="30484"/>
                </a:lnTo>
                <a:lnTo>
                  <a:pt x="733608" y="29252"/>
                </a:lnTo>
                <a:lnTo>
                  <a:pt x="741164"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689"/>
          <p:cNvSpPr/>
          <p:nvPr/>
        </p:nvSpPr>
        <p:spPr>
          <a:xfrm>
            <a:off x="2187773" y="4313039"/>
            <a:ext cx="973337" cy="17860"/>
          </a:xfrm>
          <a:custGeom>
            <a:avLst/>
            <a:gdLst/>
            <a:ahLst/>
            <a:cxnLst/>
            <a:rect l="0" t="0" r="0" b="0"/>
            <a:pathLst>
              <a:path w="973337" h="17860">
                <a:moveTo>
                  <a:pt x="0" y="0"/>
                </a:moveTo>
                <a:lnTo>
                  <a:pt x="14221" y="4740"/>
                </a:lnTo>
                <a:lnTo>
                  <a:pt x="19403" y="6136"/>
                </a:lnTo>
                <a:lnTo>
                  <a:pt x="23849" y="7067"/>
                </a:lnTo>
                <a:lnTo>
                  <a:pt x="27806" y="7688"/>
                </a:lnTo>
                <a:lnTo>
                  <a:pt x="32428" y="8102"/>
                </a:lnTo>
                <a:lnTo>
                  <a:pt x="42855" y="8561"/>
                </a:lnTo>
                <a:lnTo>
                  <a:pt x="66526" y="8857"/>
                </a:lnTo>
                <a:lnTo>
                  <a:pt x="334626" y="8929"/>
                </a:lnTo>
                <a:lnTo>
                  <a:pt x="348099" y="9921"/>
                </a:lnTo>
                <a:lnTo>
                  <a:pt x="363035" y="11575"/>
                </a:lnTo>
                <a:lnTo>
                  <a:pt x="378945" y="13670"/>
                </a:lnTo>
                <a:lnTo>
                  <a:pt x="404561" y="13351"/>
                </a:lnTo>
                <a:lnTo>
                  <a:pt x="415559" y="11877"/>
                </a:lnTo>
                <a:lnTo>
                  <a:pt x="426859" y="10895"/>
                </a:lnTo>
                <a:lnTo>
                  <a:pt x="438362" y="10240"/>
                </a:lnTo>
                <a:lnTo>
                  <a:pt x="449999" y="9803"/>
                </a:lnTo>
                <a:lnTo>
                  <a:pt x="799198" y="8930"/>
                </a:lnTo>
                <a:lnTo>
                  <a:pt x="808627" y="9922"/>
                </a:lnTo>
                <a:lnTo>
                  <a:pt x="816897" y="11575"/>
                </a:lnTo>
                <a:lnTo>
                  <a:pt x="824395" y="13670"/>
                </a:lnTo>
                <a:lnTo>
                  <a:pt x="831378" y="15066"/>
                </a:lnTo>
                <a:lnTo>
                  <a:pt x="838018" y="15997"/>
                </a:lnTo>
                <a:lnTo>
                  <a:pt x="844428" y="16618"/>
                </a:lnTo>
                <a:lnTo>
                  <a:pt x="854655" y="17031"/>
                </a:lnTo>
                <a:lnTo>
                  <a:pt x="903260" y="17695"/>
                </a:lnTo>
                <a:lnTo>
                  <a:pt x="973336"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001643"/>
          </a:xfrm>
          <a:prstGeom prst="rect">
            <a:avLst/>
          </a:prstGeom>
          <a:noFill/>
        </p:spPr>
        <p:txBody>
          <a:bodyPr wrap="square" rtlCol="1">
            <a:spAutoFit/>
          </a:bodyPr>
          <a:lstStyle/>
          <a:p>
            <a:r>
              <a:rPr lang="ar-SA" dirty="0" smtClean="0"/>
              <a:t> </a:t>
            </a:r>
            <a:r>
              <a:rPr lang="en-US" dirty="0" smtClean="0"/>
              <a:t> </a:t>
            </a:r>
            <a:r>
              <a:rPr lang="en-US" dirty="0">
                <a:solidFill>
                  <a:srgbClr val="002060"/>
                </a:solidFill>
              </a:rPr>
              <a:t> </a:t>
            </a:r>
            <a:r>
              <a:rPr lang="en-US" dirty="0" smtClean="0">
                <a:solidFill>
                  <a:srgbClr val="002060"/>
                </a:solidFill>
              </a:rPr>
              <a:t>                  V     </a:t>
            </a:r>
            <a:r>
              <a:rPr lang="en-US" dirty="0">
                <a:solidFill>
                  <a:srgbClr val="002060"/>
                </a:solidFill>
              </a:rPr>
              <a:t>( NP )</a:t>
            </a:r>
          </a:p>
          <a:p>
            <a:r>
              <a:rPr lang="en-US" dirty="0">
                <a:solidFill>
                  <a:srgbClr val="002060"/>
                </a:solidFill>
              </a:rPr>
              <a:t>VP ------&gt; </a:t>
            </a:r>
            <a:r>
              <a:rPr lang="en-US" sz="4000" dirty="0">
                <a:solidFill>
                  <a:srgbClr val="002060"/>
                </a:solidFill>
              </a:rPr>
              <a:t>{</a:t>
            </a:r>
            <a:r>
              <a:rPr lang="en-US" dirty="0">
                <a:solidFill>
                  <a:srgbClr val="002060"/>
                </a:solidFill>
              </a:rPr>
              <a:t>                            </a:t>
            </a:r>
            <a:r>
              <a:rPr lang="en-US" sz="4000" dirty="0">
                <a:solidFill>
                  <a:srgbClr val="002060"/>
                </a:solidFill>
              </a:rPr>
              <a:t>}</a:t>
            </a:r>
            <a:r>
              <a:rPr lang="en-US" dirty="0">
                <a:solidFill>
                  <a:srgbClr val="002060"/>
                </a:solidFill>
              </a:rPr>
              <a:t>       </a:t>
            </a:r>
            <a:r>
              <a:rPr lang="en-US" dirty="0" smtClean="0">
                <a:solidFill>
                  <a:srgbClr val="002060"/>
                </a:solidFill>
              </a:rPr>
              <a:t> (</a:t>
            </a:r>
            <a:r>
              <a:rPr lang="en-US" dirty="0" err="1" smtClean="0">
                <a:solidFill>
                  <a:srgbClr val="002060"/>
                </a:solidFill>
              </a:rPr>
              <a:t>AdvP</a:t>
            </a:r>
            <a:r>
              <a:rPr lang="en-US" dirty="0" smtClean="0">
                <a:solidFill>
                  <a:srgbClr val="002060"/>
                </a:solidFill>
              </a:rPr>
              <a:t>)</a:t>
            </a:r>
            <a:r>
              <a:rPr lang="en-US" sz="1400" dirty="0" smtClean="0">
                <a:solidFill>
                  <a:srgbClr val="002060"/>
                </a:solidFill>
              </a:rPr>
              <a:t>+</a:t>
            </a:r>
            <a:endParaRPr lang="en-US" sz="1400" dirty="0">
              <a:solidFill>
                <a:srgbClr val="002060"/>
              </a:solidFill>
            </a:endParaRPr>
          </a:p>
          <a:p>
            <a:r>
              <a:rPr lang="en-US" dirty="0">
                <a:solidFill>
                  <a:srgbClr val="002060"/>
                </a:solidFill>
              </a:rPr>
              <a:t>                    VL   </a:t>
            </a:r>
            <a:r>
              <a:rPr lang="en-US" sz="2400" dirty="0">
                <a:solidFill>
                  <a:srgbClr val="002060"/>
                </a:solidFill>
              </a:rPr>
              <a:t>{</a:t>
            </a:r>
            <a:r>
              <a:rPr lang="en-US" dirty="0">
                <a:solidFill>
                  <a:srgbClr val="002060"/>
                </a:solidFill>
              </a:rPr>
              <a:t>  NP   </a:t>
            </a:r>
            <a:r>
              <a:rPr lang="en-US" sz="2400" dirty="0">
                <a:solidFill>
                  <a:srgbClr val="002060"/>
                </a:solidFill>
              </a:rPr>
              <a:t>}</a:t>
            </a:r>
            <a:endParaRPr lang="en-US" dirty="0">
              <a:solidFill>
                <a:srgbClr val="002060"/>
              </a:solidFill>
            </a:endParaRPr>
          </a:p>
          <a:p>
            <a:r>
              <a:rPr lang="en-US" dirty="0">
                <a:solidFill>
                  <a:srgbClr val="002060"/>
                </a:solidFill>
              </a:rPr>
              <a:t>                              </a:t>
            </a:r>
            <a:r>
              <a:rPr lang="en-US" dirty="0" err="1" smtClean="0">
                <a:solidFill>
                  <a:srgbClr val="002060"/>
                </a:solidFill>
              </a:rPr>
              <a:t>AdjP</a:t>
            </a:r>
            <a:endParaRPr lang="en-US" dirty="0" smtClean="0">
              <a:solidFill>
                <a:srgbClr val="002060"/>
              </a:solidFill>
            </a:endParaRPr>
          </a:p>
          <a:p>
            <a:endParaRPr lang="en-US" dirty="0">
              <a:solidFill>
                <a:srgbClr val="002060"/>
              </a:solidFill>
            </a:endParaRPr>
          </a:p>
          <a:p>
            <a:r>
              <a:rPr lang="en-US" dirty="0" smtClean="0"/>
              <a:t>These adverbial phrases can be either adverbs or prepositional phrases:</a:t>
            </a:r>
          </a:p>
          <a:p>
            <a:endParaRPr lang="en-US" dirty="0">
              <a:solidFill>
                <a:srgbClr val="002060"/>
              </a:solidFill>
            </a:endParaRPr>
          </a:p>
          <a:p>
            <a:r>
              <a:rPr lang="en-US" dirty="0" smtClean="0">
                <a:solidFill>
                  <a:srgbClr val="002060"/>
                </a:solidFill>
              </a:rPr>
              <a:t>                        </a:t>
            </a:r>
            <a:r>
              <a:rPr lang="en-US" dirty="0" err="1" smtClean="0">
                <a:solidFill>
                  <a:srgbClr val="002060"/>
                </a:solidFill>
              </a:rPr>
              <a:t>Adv</a:t>
            </a:r>
            <a:endParaRPr lang="en-US" dirty="0" smtClean="0">
              <a:solidFill>
                <a:srgbClr val="002060"/>
              </a:solidFill>
            </a:endParaRPr>
          </a:p>
          <a:p>
            <a:r>
              <a:rPr lang="en-US" dirty="0" err="1" smtClean="0">
                <a:solidFill>
                  <a:srgbClr val="002060"/>
                </a:solidFill>
              </a:rPr>
              <a:t>AdvP</a:t>
            </a:r>
            <a:r>
              <a:rPr lang="en-US" dirty="0" smtClean="0">
                <a:solidFill>
                  <a:srgbClr val="002060"/>
                </a:solidFill>
              </a:rPr>
              <a:t> ------&gt; </a:t>
            </a:r>
            <a:r>
              <a:rPr lang="en-US" sz="3200" dirty="0" smtClean="0">
                <a:solidFill>
                  <a:srgbClr val="002060"/>
                </a:solidFill>
              </a:rPr>
              <a:t>{</a:t>
            </a:r>
            <a:r>
              <a:rPr lang="en-US" dirty="0" smtClean="0">
                <a:solidFill>
                  <a:srgbClr val="002060"/>
                </a:solidFill>
              </a:rPr>
              <a:t>            </a:t>
            </a:r>
            <a:r>
              <a:rPr lang="en-US" sz="3200" dirty="0" smtClean="0">
                <a:solidFill>
                  <a:srgbClr val="002060"/>
                </a:solidFill>
              </a:rPr>
              <a:t>} </a:t>
            </a:r>
            <a:r>
              <a:rPr lang="en-US" dirty="0" smtClean="0">
                <a:solidFill>
                  <a:srgbClr val="002060"/>
                </a:solidFill>
              </a:rPr>
              <a:t> </a:t>
            </a:r>
          </a:p>
          <a:p>
            <a:r>
              <a:rPr lang="en-US" dirty="0">
                <a:solidFill>
                  <a:srgbClr val="002060"/>
                </a:solidFill>
              </a:rPr>
              <a:t> </a:t>
            </a:r>
            <a:r>
              <a:rPr lang="en-US" dirty="0" smtClean="0">
                <a:solidFill>
                  <a:srgbClr val="002060"/>
                </a:solidFill>
              </a:rPr>
              <a:t>                       PP</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670"/>
          <p:cNvSpPr/>
          <p:nvPr/>
        </p:nvSpPr>
        <p:spPr>
          <a:xfrm>
            <a:off x="3680428" y="2098523"/>
            <a:ext cx="1400485" cy="1276890"/>
          </a:xfrm>
          <a:custGeom>
            <a:avLst/>
            <a:gdLst/>
            <a:ahLst/>
            <a:cxnLst/>
            <a:rect l="0" t="0" r="0" b="0"/>
            <a:pathLst>
              <a:path w="1400485" h="1276890">
                <a:moveTo>
                  <a:pt x="96829" y="883992"/>
                </a:moveTo>
                <a:lnTo>
                  <a:pt x="96829" y="888733"/>
                </a:lnTo>
                <a:lnTo>
                  <a:pt x="97822" y="891121"/>
                </a:lnTo>
                <a:lnTo>
                  <a:pt x="104518" y="900243"/>
                </a:lnTo>
                <a:lnTo>
                  <a:pt x="105207" y="903782"/>
                </a:lnTo>
                <a:lnTo>
                  <a:pt x="105391" y="906115"/>
                </a:lnTo>
                <a:lnTo>
                  <a:pt x="114832" y="941944"/>
                </a:lnTo>
                <a:lnTo>
                  <a:pt x="128853" y="967381"/>
                </a:lnTo>
                <a:lnTo>
                  <a:pt x="132446" y="978374"/>
                </a:lnTo>
                <a:lnTo>
                  <a:pt x="139353" y="987914"/>
                </a:lnTo>
                <a:lnTo>
                  <a:pt x="153496" y="1003021"/>
                </a:lnTo>
                <a:lnTo>
                  <a:pt x="155443" y="1007001"/>
                </a:lnTo>
                <a:lnTo>
                  <a:pt x="157606" y="1016715"/>
                </a:lnTo>
                <a:lnTo>
                  <a:pt x="163860" y="1027647"/>
                </a:lnTo>
                <a:lnTo>
                  <a:pt x="193892" y="1066420"/>
                </a:lnTo>
                <a:lnTo>
                  <a:pt x="213232" y="1083676"/>
                </a:lnTo>
                <a:lnTo>
                  <a:pt x="227120" y="1100364"/>
                </a:lnTo>
                <a:lnTo>
                  <a:pt x="269111" y="1128109"/>
                </a:lnTo>
                <a:lnTo>
                  <a:pt x="309527" y="1150712"/>
                </a:lnTo>
                <a:lnTo>
                  <a:pt x="325877" y="1160466"/>
                </a:lnTo>
                <a:lnTo>
                  <a:pt x="345031" y="1172650"/>
                </a:lnTo>
                <a:lnTo>
                  <a:pt x="379092" y="1190238"/>
                </a:lnTo>
                <a:lnTo>
                  <a:pt x="420632" y="1210585"/>
                </a:lnTo>
                <a:lnTo>
                  <a:pt x="444786" y="1219106"/>
                </a:lnTo>
                <a:lnTo>
                  <a:pt x="471229" y="1225134"/>
                </a:lnTo>
                <a:lnTo>
                  <a:pt x="502549" y="1237450"/>
                </a:lnTo>
                <a:lnTo>
                  <a:pt x="532505" y="1243089"/>
                </a:lnTo>
                <a:lnTo>
                  <a:pt x="546448" y="1246989"/>
                </a:lnTo>
                <a:lnTo>
                  <a:pt x="577006" y="1252139"/>
                </a:lnTo>
                <a:lnTo>
                  <a:pt x="590038" y="1255972"/>
                </a:lnTo>
                <a:lnTo>
                  <a:pt x="633707" y="1264907"/>
                </a:lnTo>
                <a:lnTo>
                  <a:pt x="682133" y="1268692"/>
                </a:lnTo>
                <a:lnTo>
                  <a:pt x="717178" y="1274026"/>
                </a:lnTo>
                <a:lnTo>
                  <a:pt x="751264" y="1276047"/>
                </a:lnTo>
                <a:lnTo>
                  <a:pt x="833568" y="1276824"/>
                </a:lnTo>
                <a:lnTo>
                  <a:pt x="888723" y="1276889"/>
                </a:lnTo>
                <a:lnTo>
                  <a:pt x="910480" y="1274248"/>
                </a:lnTo>
                <a:lnTo>
                  <a:pt x="936531" y="1269829"/>
                </a:lnTo>
                <a:lnTo>
                  <a:pt x="953225" y="1267804"/>
                </a:lnTo>
                <a:lnTo>
                  <a:pt x="982757" y="1261064"/>
                </a:lnTo>
                <a:lnTo>
                  <a:pt x="991058" y="1260389"/>
                </a:lnTo>
                <a:lnTo>
                  <a:pt x="1021701" y="1249958"/>
                </a:lnTo>
                <a:lnTo>
                  <a:pt x="1052263" y="1239789"/>
                </a:lnTo>
                <a:lnTo>
                  <a:pt x="1095288" y="1225554"/>
                </a:lnTo>
                <a:lnTo>
                  <a:pt x="1135247" y="1207740"/>
                </a:lnTo>
                <a:lnTo>
                  <a:pt x="1172920" y="1185905"/>
                </a:lnTo>
                <a:lnTo>
                  <a:pt x="1191782" y="1176075"/>
                </a:lnTo>
                <a:lnTo>
                  <a:pt x="1201277" y="1167265"/>
                </a:lnTo>
                <a:lnTo>
                  <a:pt x="1215457" y="1150181"/>
                </a:lnTo>
                <a:lnTo>
                  <a:pt x="1259041" y="1114462"/>
                </a:lnTo>
                <a:lnTo>
                  <a:pt x="1273243" y="1095396"/>
                </a:lnTo>
                <a:lnTo>
                  <a:pt x="1283123" y="1087752"/>
                </a:lnTo>
                <a:lnTo>
                  <a:pt x="1310778" y="1050212"/>
                </a:lnTo>
                <a:lnTo>
                  <a:pt x="1335995" y="1011176"/>
                </a:lnTo>
                <a:lnTo>
                  <a:pt x="1355252" y="974358"/>
                </a:lnTo>
                <a:lnTo>
                  <a:pt x="1370710" y="936535"/>
                </a:lnTo>
                <a:lnTo>
                  <a:pt x="1378710" y="911467"/>
                </a:lnTo>
                <a:lnTo>
                  <a:pt x="1382513" y="886070"/>
                </a:lnTo>
                <a:lnTo>
                  <a:pt x="1386919" y="854819"/>
                </a:lnTo>
                <a:lnTo>
                  <a:pt x="1390237" y="821881"/>
                </a:lnTo>
                <a:lnTo>
                  <a:pt x="1397495" y="785844"/>
                </a:lnTo>
                <a:lnTo>
                  <a:pt x="1399958" y="752708"/>
                </a:lnTo>
                <a:lnTo>
                  <a:pt x="1400484" y="713503"/>
                </a:lnTo>
                <a:lnTo>
                  <a:pt x="1399548" y="688286"/>
                </a:lnTo>
                <a:lnTo>
                  <a:pt x="1393428" y="660861"/>
                </a:lnTo>
                <a:lnTo>
                  <a:pt x="1388132" y="622104"/>
                </a:lnTo>
                <a:lnTo>
                  <a:pt x="1384338" y="599267"/>
                </a:lnTo>
                <a:lnTo>
                  <a:pt x="1374832" y="550081"/>
                </a:lnTo>
                <a:lnTo>
                  <a:pt x="1368526" y="527439"/>
                </a:lnTo>
                <a:lnTo>
                  <a:pt x="1361346" y="506392"/>
                </a:lnTo>
                <a:lnTo>
                  <a:pt x="1347415" y="471099"/>
                </a:lnTo>
                <a:lnTo>
                  <a:pt x="1332009" y="436106"/>
                </a:lnTo>
                <a:lnTo>
                  <a:pt x="1317509" y="406127"/>
                </a:lnTo>
                <a:lnTo>
                  <a:pt x="1301143" y="375605"/>
                </a:lnTo>
                <a:lnTo>
                  <a:pt x="1277840" y="335822"/>
                </a:lnTo>
                <a:lnTo>
                  <a:pt x="1261684" y="312939"/>
                </a:lnTo>
                <a:lnTo>
                  <a:pt x="1227673" y="274150"/>
                </a:lnTo>
                <a:lnTo>
                  <a:pt x="1194250" y="236016"/>
                </a:lnTo>
                <a:lnTo>
                  <a:pt x="1156547" y="202872"/>
                </a:lnTo>
                <a:lnTo>
                  <a:pt x="1132802" y="183659"/>
                </a:lnTo>
                <a:lnTo>
                  <a:pt x="1119171" y="167921"/>
                </a:lnTo>
                <a:lnTo>
                  <a:pt x="1110773" y="161541"/>
                </a:lnTo>
                <a:lnTo>
                  <a:pt x="1074071" y="141527"/>
                </a:lnTo>
                <a:lnTo>
                  <a:pt x="1032793" y="112891"/>
                </a:lnTo>
                <a:lnTo>
                  <a:pt x="991529" y="89216"/>
                </a:lnTo>
                <a:lnTo>
                  <a:pt x="968739" y="77329"/>
                </a:lnTo>
                <a:lnTo>
                  <a:pt x="935460" y="65431"/>
                </a:lnTo>
                <a:lnTo>
                  <a:pt x="896637" y="52317"/>
                </a:lnTo>
                <a:lnTo>
                  <a:pt x="855861" y="32860"/>
                </a:lnTo>
                <a:lnTo>
                  <a:pt x="819255" y="21720"/>
                </a:lnTo>
                <a:lnTo>
                  <a:pt x="784686" y="15249"/>
                </a:lnTo>
                <a:lnTo>
                  <a:pt x="726177" y="6029"/>
                </a:lnTo>
                <a:lnTo>
                  <a:pt x="693378" y="2653"/>
                </a:lnTo>
                <a:lnTo>
                  <a:pt x="655246" y="753"/>
                </a:lnTo>
                <a:lnTo>
                  <a:pt x="611867" y="190"/>
                </a:lnTo>
                <a:lnTo>
                  <a:pt x="549799" y="0"/>
                </a:lnTo>
                <a:lnTo>
                  <a:pt x="513706" y="4707"/>
                </a:lnTo>
                <a:lnTo>
                  <a:pt x="472091" y="9050"/>
                </a:lnTo>
                <a:lnTo>
                  <a:pt x="429328" y="18434"/>
                </a:lnTo>
                <a:lnTo>
                  <a:pt x="358309" y="38914"/>
                </a:lnTo>
                <a:lnTo>
                  <a:pt x="323464" y="50744"/>
                </a:lnTo>
                <a:lnTo>
                  <a:pt x="291311" y="66375"/>
                </a:lnTo>
                <a:lnTo>
                  <a:pt x="249373" y="83575"/>
                </a:lnTo>
                <a:lnTo>
                  <a:pt x="212767" y="107164"/>
                </a:lnTo>
                <a:lnTo>
                  <a:pt x="172427" y="135673"/>
                </a:lnTo>
                <a:lnTo>
                  <a:pt x="144319" y="160484"/>
                </a:lnTo>
                <a:lnTo>
                  <a:pt x="108255" y="197338"/>
                </a:lnTo>
                <a:lnTo>
                  <a:pt x="77314" y="234048"/>
                </a:lnTo>
                <a:lnTo>
                  <a:pt x="59314" y="263998"/>
                </a:lnTo>
                <a:lnTo>
                  <a:pt x="41684" y="302803"/>
                </a:lnTo>
                <a:lnTo>
                  <a:pt x="28647" y="333987"/>
                </a:lnTo>
                <a:lnTo>
                  <a:pt x="19521" y="366045"/>
                </a:lnTo>
                <a:lnTo>
                  <a:pt x="11526" y="403545"/>
                </a:lnTo>
                <a:lnTo>
                  <a:pt x="5676" y="435503"/>
                </a:lnTo>
                <a:lnTo>
                  <a:pt x="3318" y="442124"/>
                </a:lnTo>
                <a:lnTo>
                  <a:pt x="0" y="475146"/>
                </a:lnTo>
                <a:lnTo>
                  <a:pt x="1870" y="512775"/>
                </a:lnTo>
                <a:lnTo>
                  <a:pt x="5016" y="553311"/>
                </a:lnTo>
                <a:lnTo>
                  <a:pt x="6787" y="591875"/>
                </a:lnTo>
                <a:lnTo>
                  <a:pt x="8304" y="622263"/>
                </a:lnTo>
                <a:lnTo>
                  <a:pt x="12175" y="658197"/>
                </a:lnTo>
                <a:lnTo>
                  <a:pt x="15588" y="678892"/>
                </a:lnTo>
                <a:lnTo>
                  <a:pt x="19848" y="700626"/>
                </a:lnTo>
                <a:lnTo>
                  <a:pt x="29873" y="745941"/>
                </a:lnTo>
                <a:lnTo>
                  <a:pt x="40944" y="792540"/>
                </a:lnTo>
                <a:lnTo>
                  <a:pt x="49832" y="823834"/>
                </a:lnTo>
                <a:lnTo>
                  <a:pt x="63624" y="864833"/>
                </a:lnTo>
                <a:lnTo>
                  <a:pt x="75902" y="896450"/>
                </a:lnTo>
                <a:lnTo>
                  <a:pt x="78909" y="906188"/>
                </a:lnTo>
                <a:lnTo>
                  <a:pt x="87900" y="9375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671"/>
          <p:cNvSpPr/>
          <p:nvPr/>
        </p:nvSpPr>
        <p:spPr>
          <a:xfrm>
            <a:off x="4607757" y="2678906"/>
            <a:ext cx="174691" cy="308331"/>
          </a:xfrm>
          <a:custGeom>
            <a:avLst/>
            <a:gdLst/>
            <a:ahLst/>
            <a:cxnLst/>
            <a:rect l="0" t="0" r="0" b="0"/>
            <a:pathLst>
              <a:path w="174691" h="308331">
                <a:moveTo>
                  <a:pt x="53539" y="53578"/>
                </a:moveTo>
                <a:lnTo>
                  <a:pt x="44059" y="58318"/>
                </a:lnTo>
                <a:lnTo>
                  <a:pt x="40274" y="59715"/>
                </a:lnTo>
                <a:lnTo>
                  <a:pt x="36758" y="60646"/>
                </a:lnTo>
                <a:lnTo>
                  <a:pt x="33422" y="61266"/>
                </a:lnTo>
                <a:lnTo>
                  <a:pt x="29214" y="63664"/>
                </a:lnTo>
                <a:lnTo>
                  <a:pt x="24424" y="67248"/>
                </a:lnTo>
                <a:lnTo>
                  <a:pt x="19247" y="71621"/>
                </a:lnTo>
                <a:lnTo>
                  <a:pt x="15795" y="75528"/>
                </a:lnTo>
                <a:lnTo>
                  <a:pt x="11959" y="82516"/>
                </a:lnTo>
                <a:lnTo>
                  <a:pt x="5060" y="96768"/>
                </a:lnTo>
                <a:lnTo>
                  <a:pt x="2227" y="105185"/>
                </a:lnTo>
                <a:lnTo>
                  <a:pt x="969" y="112233"/>
                </a:lnTo>
                <a:lnTo>
                  <a:pt x="409" y="118673"/>
                </a:lnTo>
                <a:lnTo>
                  <a:pt x="160" y="127488"/>
                </a:lnTo>
                <a:lnTo>
                  <a:pt x="0" y="149316"/>
                </a:lnTo>
                <a:lnTo>
                  <a:pt x="1972" y="160067"/>
                </a:lnTo>
                <a:lnTo>
                  <a:pt x="5270" y="174180"/>
                </a:lnTo>
                <a:lnTo>
                  <a:pt x="9454" y="190534"/>
                </a:lnTo>
                <a:lnTo>
                  <a:pt x="13235" y="203421"/>
                </a:lnTo>
                <a:lnTo>
                  <a:pt x="16748" y="213997"/>
                </a:lnTo>
                <a:lnTo>
                  <a:pt x="20082" y="223032"/>
                </a:lnTo>
                <a:lnTo>
                  <a:pt x="24290" y="233024"/>
                </a:lnTo>
                <a:lnTo>
                  <a:pt x="29079" y="243654"/>
                </a:lnTo>
                <a:lnTo>
                  <a:pt x="41542" y="270269"/>
                </a:lnTo>
                <a:lnTo>
                  <a:pt x="45541" y="274437"/>
                </a:lnTo>
                <a:lnTo>
                  <a:pt x="51184" y="279200"/>
                </a:lnTo>
                <a:lnTo>
                  <a:pt x="57922" y="284360"/>
                </a:lnTo>
                <a:lnTo>
                  <a:pt x="62414" y="288792"/>
                </a:lnTo>
                <a:lnTo>
                  <a:pt x="67406" y="296362"/>
                </a:lnTo>
                <a:lnTo>
                  <a:pt x="69729" y="298778"/>
                </a:lnTo>
                <a:lnTo>
                  <a:pt x="72270" y="300388"/>
                </a:lnTo>
                <a:lnTo>
                  <a:pt x="74956" y="301462"/>
                </a:lnTo>
                <a:lnTo>
                  <a:pt x="78731" y="303170"/>
                </a:lnTo>
                <a:lnTo>
                  <a:pt x="88217" y="307714"/>
                </a:lnTo>
                <a:lnTo>
                  <a:pt x="92533" y="308330"/>
                </a:lnTo>
                <a:lnTo>
                  <a:pt x="96402" y="307748"/>
                </a:lnTo>
                <a:lnTo>
                  <a:pt x="99975" y="306369"/>
                </a:lnTo>
                <a:lnTo>
                  <a:pt x="104339" y="304457"/>
                </a:lnTo>
                <a:lnTo>
                  <a:pt x="114482" y="299686"/>
                </a:lnTo>
                <a:lnTo>
                  <a:pt x="118972" y="298017"/>
                </a:lnTo>
                <a:lnTo>
                  <a:pt x="122959" y="296905"/>
                </a:lnTo>
                <a:lnTo>
                  <a:pt x="126608" y="296163"/>
                </a:lnTo>
                <a:lnTo>
                  <a:pt x="129041" y="294677"/>
                </a:lnTo>
                <a:lnTo>
                  <a:pt x="130663" y="292693"/>
                </a:lnTo>
                <a:lnTo>
                  <a:pt x="131744" y="290379"/>
                </a:lnTo>
                <a:lnTo>
                  <a:pt x="135591" y="285161"/>
                </a:lnTo>
                <a:lnTo>
                  <a:pt x="140608" y="279535"/>
                </a:lnTo>
                <a:lnTo>
                  <a:pt x="146146" y="273727"/>
                </a:lnTo>
                <a:lnTo>
                  <a:pt x="148019" y="269797"/>
                </a:lnTo>
                <a:lnTo>
                  <a:pt x="149268" y="265193"/>
                </a:lnTo>
                <a:lnTo>
                  <a:pt x="150101" y="260139"/>
                </a:lnTo>
                <a:lnTo>
                  <a:pt x="153672" y="251878"/>
                </a:lnTo>
                <a:lnTo>
                  <a:pt x="156013" y="248286"/>
                </a:lnTo>
                <a:lnTo>
                  <a:pt x="158615" y="239003"/>
                </a:lnTo>
                <a:lnTo>
                  <a:pt x="159308" y="233749"/>
                </a:lnTo>
                <a:lnTo>
                  <a:pt x="160763" y="228262"/>
                </a:lnTo>
                <a:lnTo>
                  <a:pt x="162725" y="222620"/>
                </a:lnTo>
                <a:lnTo>
                  <a:pt x="165025" y="216874"/>
                </a:lnTo>
                <a:lnTo>
                  <a:pt x="166558" y="211059"/>
                </a:lnTo>
                <a:lnTo>
                  <a:pt x="167581" y="205198"/>
                </a:lnTo>
                <a:lnTo>
                  <a:pt x="168262" y="199307"/>
                </a:lnTo>
                <a:lnTo>
                  <a:pt x="168717" y="193395"/>
                </a:lnTo>
                <a:lnTo>
                  <a:pt x="169020" y="187469"/>
                </a:lnTo>
                <a:lnTo>
                  <a:pt x="169221" y="181534"/>
                </a:lnTo>
                <a:lnTo>
                  <a:pt x="170349" y="173608"/>
                </a:lnTo>
                <a:lnTo>
                  <a:pt x="172091" y="164356"/>
                </a:lnTo>
                <a:lnTo>
                  <a:pt x="174246" y="154219"/>
                </a:lnTo>
                <a:lnTo>
                  <a:pt x="174690" y="143492"/>
                </a:lnTo>
                <a:lnTo>
                  <a:pt x="173994" y="132372"/>
                </a:lnTo>
                <a:lnTo>
                  <a:pt x="172538" y="120990"/>
                </a:lnTo>
                <a:lnTo>
                  <a:pt x="171567" y="111418"/>
                </a:lnTo>
                <a:lnTo>
                  <a:pt x="170920" y="103052"/>
                </a:lnTo>
                <a:lnTo>
                  <a:pt x="170488" y="95490"/>
                </a:lnTo>
                <a:lnTo>
                  <a:pt x="169208" y="88465"/>
                </a:lnTo>
                <a:lnTo>
                  <a:pt x="167363" y="81797"/>
                </a:lnTo>
                <a:lnTo>
                  <a:pt x="165140" y="75367"/>
                </a:lnTo>
                <a:lnTo>
                  <a:pt x="162666" y="69096"/>
                </a:lnTo>
                <a:lnTo>
                  <a:pt x="160025" y="62931"/>
                </a:lnTo>
                <a:lnTo>
                  <a:pt x="157272" y="56837"/>
                </a:lnTo>
                <a:lnTo>
                  <a:pt x="13390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672"/>
          <p:cNvSpPr/>
          <p:nvPr/>
        </p:nvSpPr>
        <p:spPr>
          <a:xfrm>
            <a:off x="4563070" y="1785937"/>
            <a:ext cx="544712" cy="732235"/>
          </a:xfrm>
          <a:custGeom>
            <a:avLst/>
            <a:gdLst/>
            <a:ahLst/>
            <a:cxnLst/>
            <a:rect l="0" t="0" r="0" b="0"/>
            <a:pathLst>
              <a:path w="544712" h="732235">
                <a:moveTo>
                  <a:pt x="544711" y="0"/>
                </a:moveTo>
                <a:lnTo>
                  <a:pt x="544711" y="9481"/>
                </a:lnTo>
                <a:lnTo>
                  <a:pt x="542065" y="19427"/>
                </a:lnTo>
                <a:lnTo>
                  <a:pt x="535597" y="33439"/>
                </a:lnTo>
                <a:lnTo>
                  <a:pt x="522801" y="56203"/>
                </a:lnTo>
                <a:lnTo>
                  <a:pt x="511253" y="72195"/>
                </a:lnTo>
                <a:lnTo>
                  <a:pt x="496609" y="90794"/>
                </a:lnTo>
                <a:lnTo>
                  <a:pt x="479900" y="111131"/>
                </a:lnTo>
                <a:lnTo>
                  <a:pt x="466777" y="128658"/>
                </a:lnTo>
                <a:lnTo>
                  <a:pt x="456044" y="144311"/>
                </a:lnTo>
                <a:lnTo>
                  <a:pt x="446904" y="158715"/>
                </a:lnTo>
                <a:lnTo>
                  <a:pt x="437835" y="172287"/>
                </a:lnTo>
                <a:lnTo>
                  <a:pt x="419820" y="197949"/>
                </a:lnTo>
                <a:lnTo>
                  <a:pt x="403903" y="217294"/>
                </a:lnTo>
                <a:lnTo>
                  <a:pt x="341043" y="289720"/>
                </a:lnTo>
                <a:lnTo>
                  <a:pt x="312309" y="324556"/>
                </a:lnTo>
                <a:lnTo>
                  <a:pt x="245062" y="409942"/>
                </a:lnTo>
                <a:lnTo>
                  <a:pt x="203249" y="463659"/>
                </a:lnTo>
                <a:lnTo>
                  <a:pt x="160778" y="516295"/>
                </a:lnTo>
                <a:lnTo>
                  <a:pt x="139927" y="543626"/>
                </a:lnTo>
                <a:lnTo>
                  <a:pt x="86108" y="617811"/>
                </a:lnTo>
                <a:lnTo>
                  <a:pt x="74272" y="633132"/>
                </a:lnTo>
                <a:lnTo>
                  <a:pt x="64398" y="645330"/>
                </a:lnTo>
                <a:lnTo>
                  <a:pt x="50780" y="664176"/>
                </a:lnTo>
                <a:lnTo>
                  <a:pt x="37536" y="685941"/>
                </a:lnTo>
                <a:lnTo>
                  <a:pt x="27327" y="702312"/>
                </a:lnTo>
                <a:lnTo>
                  <a:pt x="11977" y="719916"/>
                </a:lnTo>
                <a:lnTo>
                  <a:pt x="0" y="7322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673"/>
          <p:cNvSpPr/>
          <p:nvPr/>
        </p:nvSpPr>
        <p:spPr>
          <a:xfrm>
            <a:off x="4519781" y="2384226"/>
            <a:ext cx="248673" cy="221550"/>
          </a:xfrm>
          <a:custGeom>
            <a:avLst/>
            <a:gdLst/>
            <a:ahLst/>
            <a:cxnLst/>
            <a:rect l="0" t="0" r="0" b="0"/>
            <a:pathLst>
              <a:path w="248673" h="221550">
                <a:moveTo>
                  <a:pt x="25429" y="0"/>
                </a:moveTo>
                <a:lnTo>
                  <a:pt x="20689" y="9481"/>
                </a:lnTo>
                <a:lnTo>
                  <a:pt x="19293" y="13266"/>
                </a:lnTo>
                <a:lnTo>
                  <a:pt x="16335" y="25318"/>
                </a:lnTo>
                <a:lnTo>
                  <a:pt x="12127" y="39034"/>
                </a:lnTo>
                <a:lnTo>
                  <a:pt x="10608" y="45866"/>
                </a:lnTo>
                <a:lnTo>
                  <a:pt x="9596" y="52406"/>
                </a:lnTo>
                <a:lnTo>
                  <a:pt x="8920" y="58750"/>
                </a:lnTo>
                <a:lnTo>
                  <a:pt x="3230" y="100861"/>
                </a:lnTo>
                <a:lnTo>
                  <a:pt x="1700" y="115858"/>
                </a:lnTo>
                <a:lnTo>
                  <a:pt x="680" y="129825"/>
                </a:lnTo>
                <a:lnTo>
                  <a:pt x="0" y="143105"/>
                </a:lnTo>
                <a:lnTo>
                  <a:pt x="1531" y="153942"/>
                </a:lnTo>
                <a:lnTo>
                  <a:pt x="4537" y="163152"/>
                </a:lnTo>
                <a:lnTo>
                  <a:pt x="8524" y="171275"/>
                </a:lnTo>
                <a:lnTo>
                  <a:pt x="12175" y="179668"/>
                </a:lnTo>
                <a:lnTo>
                  <a:pt x="15601" y="188240"/>
                </a:lnTo>
                <a:lnTo>
                  <a:pt x="18877" y="196931"/>
                </a:lnTo>
                <a:lnTo>
                  <a:pt x="22054" y="202725"/>
                </a:lnTo>
                <a:lnTo>
                  <a:pt x="25163" y="206587"/>
                </a:lnTo>
                <a:lnTo>
                  <a:pt x="32257" y="211871"/>
                </a:lnTo>
                <a:lnTo>
                  <a:pt x="36926" y="214670"/>
                </a:lnTo>
                <a:lnTo>
                  <a:pt x="42023" y="217527"/>
                </a:lnTo>
                <a:lnTo>
                  <a:pt x="46414" y="219432"/>
                </a:lnTo>
                <a:lnTo>
                  <a:pt x="53939" y="221549"/>
                </a:lnTo>
                <a:lnTo>
                  <a:pt x="59318" y="221121"/>
                </a:lnTo>
                <a:lnTo>
                  <a:pt x="65881" y="219844"/>
                </a:lnTo>
                <a:lnTo>
                  <a:pt x="73233" y="218000"/>
                </a:lnTo>
                <a:lnTo>
                  <a:pt x="81111" y="216771"/>
                </a:lnTo>
                <a:lnTo>
                  <a:pt x="89339" y="215951"/>
                </a:lnTo>
                <a:lnTo>
                  <a:pt x="97802" y="215405"/>
                </a:lnTo>
                <a:lnTo>
                  <a:pt x="105428" y="213057"/>
                </a:lnTo>
                <a:lnTo>
                  <a:pt x="112496" y="209506"/>
                </a:lnTo>
                <a:lnTo>
                  <a:pt x="119193" y="205155"/>
                </a:lnTo>
                <a:lnTo>
                  <a:pt x="128618" y="200270"/>
                </a:lnTo>
                <a:lnTo>
                  <a:pt x="139862" y="195029"/>
                </a:lnTo>
                <a:lnTo>
                  <a:pt x="152319" y="189551"/>
                </a:lnTo>
                <a:lnTo>
                  <a:pt x="167570" y="181930"/>
                </a:lnTo>
                <a:lnTo>
                  <a:pt x="203035" y="162878"/>
                </a:lnTo>
                <a:lnTo>
                  <a:pt x="216263" y="156211"/>
                </a:lnTo>
                <a:lnTo>
                  <a:pt x="226074" y="151766"/>
                </a:lnTo>
                <a:lnTo>
                  <a:pt x="248672"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674"/>
          <p:cNvSpPr/>
          <p:nvPr/>
        </p:nvSpPr>
        <p:spPr>
          <a:xfrm>
            <a:off x="250031" y="5241726"/>
            <a:ext cx="526852" cy="151662"/>
          </a:xfrm>
          <a:custGeom>
            <a:avLst/>
            <a:gdLst/>
            <a:ahLst/>
            <a:cxnLst/>
            <a:rect l="0" t="0" r="0" b="0"/>
            <a:pathLst>
              <a:path w="526852" h="151662">
                <a:moveTo>
                  <a:pt x="0" y="0"/>
                </a:moveTo>
                <a:lnTo>
                  <a:pt x="12429" y="24858"/>
                </a:lnTo>
                <a:lnTo>
                  <a:pt x="15231" y="29471"/>
                </a:lnTo>
                <a:lnTo>
                  <a:pt x="18091" y="33538"/>
                </a:lnTo>
                <a:lnTo>
                  <a:pt x="20991" y="37242"/>
                </a:lnTo>
                <a:lnTo>
                  <a:pt x="24908" y="42687"/>
                </a:lnTo>
                <a:lnTo>
                  <a:pt x="34552" y="56675"/>
                </a:lnTo>
                <a:lnTo>
                  <a:pt x="39902" y="62588"/>
                </a:lnTo>
                <a:lnTo>
                  <a:pt x="45453" y="67523"/>
                </a:lnTo>
                <a:lnTo>
                  <a:pt x="51138" y="71804"/>
                </a:lnTo>
                <a:lnTo>
                  <a:pt x="57904" y="77635"/>
                </a:lnTo>
                <a:lnTo>
                  <a:pt x="65392" y="84499"/>
                </a:lnTo>
                <a:lnTo>
                  <a:pt x="73360" y="92051"/>
                </a:lnTo>
                <a:lnTo>
                  <a:pt x="80657" y="98079"/>
                </a:lnTo>
                <a:lnTo>
                  <a:pt x="87505" y="103089"/>
                </a:lnTo>
                <a:lnTo>
                  <a:pt x="94056" y="107421"/>
                </a:lnTo>
                <a:lnTo>
                  <a:pt x="104376" y="113286"/>
                </a:lnTo>
                <a:lnTo>
                  <a:pt x="131717" y="127740"/>
                </a:lnTo>
                <a:lnTo>
                  <a:pt x="143374" y="132785"/>
                </a:lnTo>
                <a:lnTo>
                  <a:pt x="153129" y="136148"/>
                </a:lnTo>
                <a:lnTo>
                  <a:pt x="161617" y="138390"/>
                </a:lnTo>
                <a:lnTo>
                  <a:pt x="173229" y="140878"/>
                </a:lnTo>
                <a:lnTo>
                  <a:pt x="202006" y="146287"/>
                </a:lnTo>
                <a:lnTo>
                  <a:pt x="215038" y="148126"/>
                </a:lnTo>
                <a:lnTo>
                  <a:pt x="226702" y="149352"/>
                </a:lnTo>
                <a:lnTo>
                  <a:pt x="237455" y="150170"/>
                </a:lnTo>
                <a:lnTo>
                  <a:pt x="246608" y="150715"/>
                </a:lnTo>
                <a:lnTo>
                  <a:pt x="262070" y="151320"/>
                </a:lnTo>
                <a:lnTo>
                  <a:pt x="296152" y="151661"/>
                </a:lnTo>
                <a:lnTo>
                  <a:pt x="307567" y="150717"/>
                </a:lnTo>
                <a:lnTo>
                  <a:pt x="318154" y="149096"/>
                </a:lnTo>
                <a:lnTo>
                  <a:pt x="328189" y="147022"/>
                </a:lnTo>
                <a:lnTo>
                  <a:pt x="337855" y="145639"/>
                </a:lnTo>
                <a:lnTo>
                  <a:pt x="347276" y="144718"/>
                </a:lnTo>
                <a:lnTo>
                  <a:pt x="356533" y="144104"/>
                </a:lnTo>
                <a:lnTo>
                  <a:pt x="367665" y="142702"/>
                </a:lnTo>
                <a:lnTo>
                  <a:pt x="380047" y="140776"/>
                </a:lnTo>
                <a:lnTo>
                  <a:pt x="393263" y="138499"/>
                </a:lnTo>
                <a:lnTo>
                  <a:pt x="405050" y="136981"/>
                </a:lnTo>
                <a:lnTo>
                  <a:pt x="415885" y="135969"/>
                </a:lnTo>
                <a:lnTo>
                  <a:pt x="426085" y="135294"/>
                </a:lnTo>
                <a:lnTo>
                  <a:pt x="434869" y="133853"/>
                </a:lnTo>
                <a:lnTo>
                  <a:pt x="449921" y="129605"/>
                </a:lnTo>
                <a:lnTo>
                  <a:pt x="463225" y="127055"/>
                </a:lnTo>
                <a:lnTo>
                  <a:pt x="475753" y="124930"/>
                </a:lnTo>
                <a:lnTo>
                  <a:pt x="487935" y="120678"/>
                </a:lnTo>
                <a:lnTo>
                  <a:pt x="499964" y="118127"/>
                </a:lnTo>
                <a:lnTo>
                  <a:pt x="515247" y="116691"/>
                </a:lnTo>
                <a:lnTo>
                  <a:pt x="526851"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675"/>
          <p:cNvSpPr/>
          <p:nvPr/>
        </p:nvSpPr>
        <p:spPr>
          <a:xfrm>
            <a:off x="1241226" y="4661296"/>
            <a:ext cx="410767" cy="142876"/>
          </a:xfrm>
          <a:custGeom>
            <a:avLst/>
            <a:gdLst/>
            <a:ahLst/>
            <a:cxnLst/>
            <a:rect l="0" t="0" r="0" b="0"/>
            <a:pathLst>
              <a:path w="410767" h="142876">
                <a:moveTo>
                  <a:pt x="0" y="142875"/>
                </a:moveTo>
                <a:lnTo>
                  <a:pt x="17169" y="142875"/>
                </a:lnTo>
                <a:lnTo>
                  <a:pt x="21368" y="141884"/>
                </a:lnTo>
                <a:lnTo>
                  <a:pt x="28679" y="138135"/>
                </a:lnTo>
                <a:lnTo>
                  <a:pt x="35236" y="135808"/>
                </a:lnTo>
                <a:lnTo>
                  <a:pt x="42450" y="133781"/>
                </a:lnTo>
                <a:lnTo>
                  <a:pt x="52270" y="129573"/>
                </a:lnTo>
                <a:lnTo>
                  <a:pt x="63249" y="127041"/>
                </a:lnTo>
                <a:lnTo>
                  <a:pt x="68955" y="126367"/>
                </a:lnTo>
                <a:lnTo>
                  <a:pt x="77941" y="122970"/>
                </a:lnTo>
                <a:lnTo>
                  <a:pt x="81726" y="120676"/>
                </a:lnTo>
                <a:lnTo>
                  <a:pt x="91224" y="118126"/>
                </a:lnTo>
                <a:lnTo>
                  <a:pt x="104044" y="116001"/>
                </a:lnTo>
                <a:lnTo>
                  <a:pt x="122971" y="111749"/>
                </a:lnTo>
                <a:lnTo>
                  <a:pt x="131590" y="109226"/>
                </a:lnTo>
                <a:lnTo>
                  <a:pt x="139321" y="106552"/>
                </a:lnTo>
                <a:lnTo>
                  <a:pt x="180207" y="90391"/>
                </a:lnTo>
                <a:lnTo>
                  <a:pt x="193560" y="84073"/>
                </a:lnTo>
                <a:lnTo>
                  <a:pt x="207423" y="76885"/>
                </a:lnTo>
                <a:lnTo>
                  <a:pt x="221626" y="69116"/>
                </a:lnTo>
                <a:lnTo>
                  <a:pt x="233079" y="63937"/>
                </a:lnTo>
                <a:lnTo>
                  <a:pt x="242698" y="60484"/>
                </a:lnTo>
                <a:lnTo>
                  <a:pt x="251096" y="58182"/>
                </a:lnTo>
                <a:lnTo>
                  <a:pt x="268364" y="52979"/>
                </a:lnTo>
                <a:lnTo>
                  <a:pt x="277136" y="50202"/>
                </a:lnTo>
                <a:lnTo>
                  <a:pt x="287945" y="46367"/>
                </a:lnTo>
                <a:lnTo>
                  <a:pt x="313184" y="36814"/>
                </a:lnTo>
                <a:lnTo>
                  <a:pt x="323883" y="32480"/>
                </a:lnTo>
                <a:lnTo>
                  <a:pt x="333000" y="28599"/>
                </a:lnTo>
                <a:lnTo>
                  <a:pt x="341063" y="25019"/>
                </a:lnTo>
                <a:lnTo>
                  <a:pt x="349414" y="21641"/>
                </a:lnTo>
                <a:lnTo>
                  <a:pt x="366631" y="15241"/>
                </a:lnTo>
                <a:lnTo>
                  <a:pt x="41076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676"/>
          <p:cNvSpPr/>
          <p:nvPr/>
        </p:nvSpPr>
        <p:spPr>
          <a:xfrm>
            <a:off x="1571625" y="4589859"/>
            <a:ext cx="125005" cy="151806"/>
          </a:xfrm>
          <a:custGeom>
            <a:avLst/>
            <a:gdLst/>
            <a:ahLst/>
            <a:cxnLst/>
            <a:rect l="0" t="0" r="0" b="0"/>
            <a:pathLst>
              <a:path w="125005" h="151806">
                <a:moveTo>
                  <a:pt x="0" y="0"/>
                </a:moveTo>
                <a:lnTo>
                  <a:pt x="4740" y="0"/>
                </a:lnTo>
                <a:lnTo>
                  <a:pt x="7129" y="992"/>
                </a:lnTo>
                <a:lnTo>
                  <a:pt x="9713" y="2646"/>
                </a:lnTo>
                <a:lnTo>
                  <a:pt x="12428" y="4741"/>
                </a:lnTo>
                <a:lnTo>
                  <a:pt x="15231" y="6137"/>
                </a:lnTo>
                <a:lnTo>
                  <a:pt x="18091" y="7068"/>
                </a:lnTo>
                <a:lnTo>
                  <a:pt x="20990" y="7689"/>
                </a:lnTo>
                <a:lnTo>
                  <a:pt x="23915" y="8102"/>
                </a:lnTo>
                <a:lnTo>
                  <a:pt x="26857" y="8378"/>
                </a:lnTo>
                <a:lnTo>
                  <a:pt x="29811" y="8562"/>
                </a:lnTo>
                <a:lnTo>
                  <a:pt x="32772" y="9677"/>
                </a:lnTo>
                <a:lnTo>
                  <a:pt x="35739" y="11412"/>
                </a:lnTo>
                <a:lnTo>
                  <a:pt x="38708" y="13561"/>
                </a:lnTo>
                <a:lnTo>
                  <a:pt x="41680" y="14994"/>
                </a:lnTo>
                <a:lnTo>
                  <a:pt x="44654" y="15949"/>
                </a:lnTo>
                <a:lnTo>
                  <a:pt x="47629" y="16586"/>
                </a:lnTo>
                <a:lnTo>
                  <a:pt x="50604" y="17010"/>
                </a:lnTo>
                <a:lnTo>
                  <a:pt x="53579" y="17293"/>
                </a:lnTo>
                <a:lnTo>
                  <a:pt x="56555" y="17482"/>
                </a:lnTo>
                <a:lnTo>
                  <a:pt x="59532" y="18600"/>
                </a:lnTo>
                <a:lnTo>
                  <a:pt x="62508" y="20337"/>
                </a:lnTo>
                <a:lnTo>
                  <a:pt x="65484" y="22488"/>
                </a:lnTo>
                <a:lnTo>
                  <a:pt x="68461" y="24913"/>
                </a:lnTo>
                <a:lnTo>
                  <a:pt x="71437" y="27523"/>
                </a:lnTo>
                <a:lnTo>
                  <a:pt x="74414" y="30255"/>
                </a:lnTo>
                <a:lnTo>
                  <a:pt x="77390" y="32076"/>
                </a:lnTo>
                <a:lnTo>
                  <a:pt x="80367" y="33290"/>
                </a:lnTo>
                <a:lnTo>
                  <a:pt x="83343" y="34100"/>
                </a:lnTo>
                <a:lnTo>
                  <a:pt x="86320" y="35631"/>
                </a:lnTo>
                <a:lnTo>
                  <a:pt x="89296" y="37645"/>
                </a:lnTo>
                <a:lnTo>
                  <a:pt x="92273" y="39980"/>
                </a:lnTo>
                <a:lnTo>
                  <a:pt x="95250" y="41536"/>
                </a:lnTo>
                <a:lnTo>
                  <a:pt x="98226" y="42573"/>
                </a:lnTo>
                <a:lnTo>
                  <a:pt x="101203" y="43265"/>
                </a:lnTo>
                <a:lnTo>
                  <a:pt x="104179" y="43726"/>
                </a:lnTo>
                <a:lnTo>
                  <a:pt x="107156" y="44034"/>
                </a:lnTo>
                <a:lnTo>
                  <a:pt x="110132" y="44238"/>
                </a:lnTo>
                <a:lnTo>
                  <a:pt x="112117" y="45367"/>
                </a:lnTo>
                <a:lnTo>
                  <a:pt x="113440" y="47112"/>
                </a:lnTo>
                <a:lnTo>
                  <a:pt x="114322" y="49267"/>
                </a:lnTo>
                <a:lnTo>
                  <a:pt x="115902" y="51697"/>
                </a:lnTo>
                <a:lnTo>
                  <a:pt x="117947" y="54308"/>
                </a:lnTo>
                <a:lnTo>
                  <a:pt x="123619" y="60888"/>
                </a:lnTo>
                <a:lnTo>
                  <a:pt x="124395" y="64434"/>
                </a:lnTo>
                <a:lnTo>
                  <a:pt x="124601" y="66768"/>
                </a:lnTo>
                <a:lnTo>
                  <a:pt x="124739" y="69317"/>
                </a:lnTo>
                <a:lnTo>
                  <a:pt x="124893" y="74794"/>
                </a:lnTo>
                <a:lnTo>
                  <a:pt x="125004" y="92306"/>
                </a:lnTo>
                <a:lnTo>
                  <a:pt x="123024" y="95272"/>
                </a:lnTo>
                <a:lnTo>
                  <a:pt x="119719" y="98241"/>
                </a:lnTo>
                <a:lnTo>
                  <a:pt x="109637" y="105395"/>
                </a:lnTo>
                <a:lnTo>
                  <a:pt x="107818" y="106975"/>
                </a:lnTo>
                <a:lnTo>
                  <a:pt x="105613" y="109020"/>
                </a:lnTo>
                <a:lnTo>
                  <a:pt x="97769" y="116638"/>
                </a:lnTo>
                <a:lnTo>
                  <a:pt x="94945" y="119431"/>
                </a:lnTo>
                <a:lnTo>
                  <a:pt x="92070" y="121292"/>
                </a:lnTo>
                <a:lnTo>
                  <a:pt x="89161" y="122533"/>
                </a:lnTo>
                <a:lnTo>
                  <a:pt x="86230" y="123361"/>
                </a:lnTo>
                <a:lnTo>
                  <a:pt x="82291" y="125897"/>
                </a:lnTo>
                <a:lnTo>
                  <a:pt x="77681" y="129572"/>
                </a:lnTo>
                <a:lnTo>
                  <a:pt x="35718"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677"/>
          <p:cNvSpPr/>
          <p:nvPr/>
        </p:nvSpPr>
        <p:spPr>
          <a:xfrm>
            <a:off x="1134070" y="5295304"/>
            <a:ext cx="535782" cy="160736"/>
          </a:xfrm>
          <a:custGeom>
            <a:avLst/>
            <a:gdLst/>
            <a:ahLst/>
            <a:cxnLst/>
            <a:rect l="0" t="0" r="0" b="0"/>
            <a:pathLst>
              <a:path w="535782" h="160736">
                <a:moveTo>
                  <a:pt x="0" y="0"/>
                </a:moveTo>
                <a:lnTo>
                  <a:pt x="14221" y="4741"/>
                </a:lnTo>
                <a:lnTo>
                  <a:pt x="27805" y="7689"/>
                </a:lnTo>
                <a:lnTo>
                  <a:pt x="40139" y="11024"/>
                </a:lnTo>
                <a:lnTo>
                  <a:pt x="56535" y="14822"/>
                </a:lnTo>
                <a:lnTo>
                  <a:pt x="66463" y="15834"/>
                </a:lnTo>
                <a:lnTo>
                  <a:pt x="77051" y="16510"/>
                </a:lnTo>
                <a:lnTo>
                  <a:pt x="86094" y="17952"/>
                </a:lnTo>
                <a:lnTo>
                  <a:pt x="101433" y="22200"/>
                </a:lnTo>
                <a:lnTo>
                  <a:pt x="107309" y="24722"/>
                </a:lnTo>
                <a:lnTo>
                  <a:pt x="112219" y="27395"/>
                </a:lnTo>
                <a:lnTo>
                  <a:pt x="116485" y="30170"/>
                </a:lnTo>
                <a:lnTo>
                  <a:pt x="126516" y="33253"/>
                </a:lnTo>
                <a:lnTo>
                  <a:pt x="139573" y="35615"/>
                </a:lnTo>
                <a:lnTo>
                  <a:pt x="158605" y="39972"/>
                </a:lnTo>
                <a:lnTo>
                  <a:pt x="168244" y="42523"/>
                </a:lnTo>
                <a:lnTo>
                  <a:pt x="186892" y="48003"/>
                </a:lnTo>
                <a:lnTo>
                  <a:pt x="214125" y="56667"/>
                </a:lnTo>
                <a:lnTo>
                  <a:pt x="225102" y="59606"/>
                </a:lnTo>
                <a:lnTo>
                  <a:pt x="237380" y="62558"/>
                </a:lnTo>
                <a:lnTo>
                  <a:pt x="250527" y="65518"/>
                </a:lnTo>
                <a:lnTo>
                  <a:pt x="262268" y="67491"/>
                </a:lnTo>
                <a:lnTo>
                  <a:pt x="273072" y="68807"/>
                </a:lnTo>
                <a:lnTo>
                  <a:pt x="283251" y="69684"/>
                </a:lnTo>
                <a:lnTo>
                  <a:pt x="294998" y="72252"/>
                </a:lnTo>
                <a:lnTo>
                  <a:pt x="307790" y="75950"/>
                </a:lnTo>
                <a:lnTo>
                  <a:pt x="321279" y="80399"/>
                </a:lnTo>
                <a:lnTo>
                  <a:pt x="332256" y="83365"/>
                </a:lnTo>
                <a:lnTo>
                  <a:pt x="341559" y="85342"/>
                </a:lnTo>
                <a:lnTo>
                  <a:pt x="358179" y="88532"/>
                </a:lnTo>
                <a:lnTo>
                  <a:pt x="366778" y="90771"/>
                </a:lnTo>
                <a:lnTo>
                  <a:pt x="385262" y="95906"/>
                </a:lnTo>
                <a:lnTo>
                  <a:pt x="406707" y="101495"/>
                </a:lnTo>
                <a:lnTo>
                  <a:pt x="421950" y="106358"/>
                </a:lnTo>
                <a:lnTo>
                  <a:pt x="460054" y="119700"/>
                </a:lnTo>
                <a:lnTo>
                  <a:pt x="474382" y="125441"/>
                </a:lnTo>
                <a:lnTo>
                  <a:pt x="484927" y="130260"/>
                </a:lnTo>
                <a:lnTo>
                  <a:pt x="492949" y="134466"/>
                </a:lnTo>
                <a:lnTo>
                  <a:pt x="504507" y="139137"/>
                </a:lnTo>
                <a:lnTo>
                  <a:pt x="508979" y="140383"/>
                </a:lnTo>
                <a:lnTo>
                  <a:pt x="516593" y="144414"/>
                </a:lnTo>
                <a:lnTo>
                  <a:pt x="520012" y="146877"/>
                </a:lnTo>
                <a:lnTo>
                  <a:pt x="523284" y="149512"/>
                </a:lnTo>
                <a:lnTo>
                  <a:pt x="526458" y="152261"/>
                </a:lnTo>
                <a:lnTo>
                  <a:pt x="535781" y="1607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678"/>
          <p:cNvSpPr/>
          <p:nvPr/>
        </p:nvSpPr>
        <p:spPr>
          <a:xfrm>
            <a:off x="1603026" y="5357812"/>
            <a:ext cx="138228" cy="160735"/>
          </a:xfrm>
          <a:custGeom>
            <a:avLst/>
            <a:gdLst/>
            <a:ahLst/>
            <a:cxnLst/>
            <a:rect l="0" t="0" r="0" b="0"/>
            <a:pathLst>
              <a:path w="138228" h="160735">
                <a:moveTo>
                  <a:pt x="13247" y="0"/>
                </a:moveTo>
                <a:lnTo>
                  <a:pt x="8507" y="0"/>
                </a:lnTo>
                <a:lnTo>
                  <a:pt x="6118" y="993"/>
                </a:lnTo>
                <a:lnTo>
                  <a:pt x="3533" y="2646"/>
                </a:lnTo>
                <a:lnTo>
                  <a:pt x="818" y="4741"/>
                </a:lnTo>
                <a:lnTo>
                  <a:pt x="0" y="6137"/>
                </a:lnTo>
                <a:lnTo>
                  <a:pt x="447" y="7068"/>
                </a:lnTo>
                <a:lnTo>
                  <a:pt x="1737" y="7689"/>
                </a:lnTo>
                <a:lnTo>
                  <a:pt x="5816" y="11024"/>
                </a:lnTo>
                <a:lnTo>
                  <a:pt x="11779" y="16509"/>
                </a:lnTo>
                <a:lnTo>
                  <a:pt x="14253" y="17952"/>
                </a:lnTo>
                <a:lnTo>
                  <a:pt x="22293" y="22200"/>
                </a:lnTo>
                <a:lnTo>
                  <a:pt x="28207" y="25714"/>
                </a:lnTo>
                <a:lnTo>
                  <a:pt x="42716" y="34911"/>
                </a:lnTo>
                <a:lnTo>
                  <a:pt x="49760" y="38157"/>
                </a:lnTo>
                <a:lnTo>
                  <a:pt x="56441" y="40320"/>
                </a:lnTo>
                <a:lnTo>
                  <a:pt x="62879" y="41763"/>
                </a:lnTo>
                <a:lnTo>
                  <a:pt x="68163" y="43717"/>
                </a:lnTo>
                <a:lnTo>
                  <a:pt x="72678" y="46012"/>
                </a:lnTo>
                <a:lnTo>
                  <a:pt x="76680" y="48534"/>
                </a:lnTo>
                <a:lnTo>
                  <a:pt x="80341" y="51207"/>
                </a:lnTo>
                <a:lnTo>
                  <a:pt x="83773" y="53982"/>
                </a:lnTo>
                <a:lnTo>
                  <a:pt x="87053" y="56824"/>
                </a:lnTo>
                <a:lnTo>
                  <a:pt x="90232" y="58719"/>
                </a:lnTo>
                <a:lnTo>
                  <a:pt x="93344" y="59982"/>
                </a:lnTo>
                <a:lnTo>
                  <a:pt x="96411" y="60824"/>
                </a:lnTo>
                <a:lnTo>
                  <a:pt x="99447" y="62378"/>
                </a:lnTo>
                <a:lnTo>
                  <a:pt x="102464" y="64405"/>
                </a:lnTo>
                <a:lnTo>
                  <a:pt x="105467" y="66750"/>
                </a:lnTo>
                <a:lnTo>
                  <a:pt x="108461" y="69304"/>
                </a:lnTo>
                <a:lnTo>
                  <a:pt x="111450" y="72000"/>
                </a:lnTo>
                <a:lnTo>
                  <a:pt x="118635" y="78715"/>
                </a:lnTo>
                <a:lnTo>
                  <a:pt x="124620" y="84618"/>
                </a:lnTo>
                <a:lnTo>
                  <a:pt x="126191" y="87169"/>
                </a:lnTo>
                <a:lnTo>
                  <a:pt x="127238" y="89863"/>
                </a:lnTo>
                <a:lnTo>
                  <a:pt x="127936" y="92651"/>
                </a:lnTo>
                <a:lnTo>
                  <a:pt x="129394" y="95502"/>
                </a:lnTo>
                <a:lnTo>
                  <a:pt x="131358" y="98394"/>
                </a:lnTo>
                <a:lnTo>
                  <a:pt x="136899" y="105425"/>
                </a:lnTo>
                <a:lnTo>
                  <a:pt x="137656" y="109033"/>
                </a:lnTo>
                <a:lnTo>
                  <a:pt x="137993" y="113943"/>
                </a:lnTo>
                <a:lnTo>
                  <a:pt x="138227" y="123361"/>
                </a:lnTo>
                <a:lnTo>
                  <a:pt x="137247" y="123913"/>
                </a:lnTo>
                <a:lnTo>
                  <a:pt x="133512" y="124526"/>
                </a:lnTo>
                <a:lnTo>
                  <a:pt x="131127" y="125681"/>
                </a:lnTo>
                <a:lnTo>
                  <a:pt x="128544" y="127444"/>
                </a:lnTo>
                <a:lnTo>
                  <a:pt x="125831" y="129611"/>
                </a:lnTo>
                <a:lnTo>
                  <a:pt x="123029" y="131056"/>
                </a:lnTo>
                <a:lnTo>
                  <a:pt x="120169" y="132019"/>
                </a:lnTo>
                <a:lnTo>
                  <a:pt x="117271" y="132661"/>
                </a:lnTo>
                <a:lnTo>
                  <a:pt x="94229" y="138305"/>
                </a:lnTo>
                <a:lnTo>
                  <a:pt x="86087" y="140821"/>
                </a:lnTo>
                <a:lnTo>
                  <a:pt x="78674" y="143490"/>
                </a:lnTo>
                <a:lnTo>
                  <a:pt x="71748" y="146261"/>
                </a:lnTo>
                <a:lnTo>
                  <a:pt x="66138" y="148110"/>
                </a:lnTo>
                <a:lnTo>
                  <a:pt x="61406" y="149341"/>
                </a:lnTo>
                <a:lnTo>
                  <a:pt x="57259" y="150163"/>
                </a:lnTo>
                <a:lnTo>
                  <a:pt x="52510" y="150710"/>
                </a:lnTo>
                <a:lnTo>
                  <a:pt x="47360" y="151075"/>
                </a:lnTo>
                <a:lnTo>
                  <a:pt x="37338" y="151480"/>
                </a:lnTo>
                <a:lnTo>
                  <a:pt x="29577" y="151661"/>
                </a:lnTo>
                <a:lnTo>
                  <a:pt x="26118" y="152701"/>
                </a:lnTo>
                <a:lnTo>
                  <a:pt x="22820" y="154386"/>
                </a:lnTo>
                <a:lnTo>
                  <a:pt x="13247"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679"/>
          <p:cNvSpPr/>
          <p:nvPr/>
        </p:nvSpPr>
        <p:spPr>
          <a:xfrm>
            <a:off x="1733600" y="5402460"/>
            <a:ext cx="409526" cy="276667"/>
          </a:xfrm>
          <a:custGeom>
            <a:avLst/>
            <a:gdLst/>
            <a:ahLst/>
            <a:cxnLst/>
            <a:rect l="0" t="0" r="0" b="0"/>
            <a:pathLst>
              <a:path w="409526" h="276667">
                <a:moveTo>
                  <a:pt x="7689" y="151805"/>
                </a:moveTo>
                <a:lnTo>
                  <a:pt x="2948" y="161286"/>
                </a:lnTo>
                <a:lnTo>
                  <a:pt x="1552" y="166064"/>
                </a:lnTo>
                <a:lnTo>
                  <a:pt x="621" y="171233"/>
                </a:lnTo>
                <a:lnTo>
                  <a:pt x="0" y="176663"/>
                </a:lnTo>
                <a:lnTo>
                  <a:pt x="579" y="182268"/>
                </a:lnTo>
                <a:lnTo>
                  <a:pt x="1956" y="187989"/>
                </a:lnTo>
                <a:lnTo>
                  <a:pt x="3867" y="193787"/>
                </a:lnTo>
                <a:lnTo>
                  <a:pt x="6133" y="199636"/>
                </a:lnTo>
                <a:lnTo>
                  <a:pt x="8636" y="205521"/>
                </a:lnTo>
                <a:lnTo>
                  <a:pt x="11297" y="211428"/>
                </a:lnTo>
                <a:lnTo>
                  <a:pt x="14063" y="216359"/>
                </a:lnTo>
                <a:lnTo>
                  <a:pt x="19782" y="224482"/>
                </a:lnTo>
                <a:lnTo>
                  <a:pt x="28277" y="231401"/>
                </a:lnTo>
                <a:lnTo>
                  <a:pt x="37675" y="237782"/>
                </a:lnTo>
                <a:lnTo>
                  <a:pt x="45159" y="243926"/>
                </a:lnTo>
                <a:lnTo>
                  <a:pt x="54438" y="249964"/>
                </a:lnTo>
                <a:lnTo>
                  <a:pt x="65177" y="255955"/>
                </a:lnTo>
                <a:lnTo>
                  <a:pt x="76565" y="261925"/>
                </a:lnTo>
                <a:lnTo>
                  <a:pt x="84364" y="264906"/>
                </a:lnTo>
                <a:lnTo>
                  <a:pt x="93532" y="267885"/>
                </a:lnTo>
                <a:lnTo>
                  <a:pt x="103613" y="270864"/>
                </a:lnTo>
                <a:lnTo>
                  <a:pt x="112318" y="272850"/>
                </a:lnTo>
                <a:lnTo>
                  <a:pt x="120105" y="274173"/>
                </a:lnTo>
                <a:lnTo>
                  <a:pt x="127282" y="275056"/>
                </a:lnTo>
                <a:lnTo>
                  <a:pt x="134050" y="275644"/>
                </a:lnTo>
                <a:lnTo>
                  <a:pt x="140547" y="276036"/>
                </a:lnTo>
                <a:lnTo>
                  <a:pt x="153057" y="276472"/>
                </a:lnTo>
                <a:lnTo>
                  <a:pt x="165232" y="276666"/>
                </a:lnTo>
                <a:lnTo>
                  <a:pt x="173241" y="274733"/>
                </a:lnTo>
                <a:lnTo>
                  <a:pt x="182549" y="271461"/>
                </a:lnTo>
                <a:lnTo>
                  <a:pt x="192723" y="267294"/>
                </a:lnTo>
                <a:lnTo>
                  <a:pt x="205459" y="262532"/>
                </a:lnTo>
                <a:lnTo>
                  <a:pt x="247858" y="247342"/>
                </a:lnTo>
                <a:lnTo>
                  <a:pt x="258090" y="243277"/>
                </a:lnTo>
                <a:lnTo>
                  <a:pt x="266897" y="239575"/>
                </a:lnTo>
                <a:lnTo>
                  <a:pt x="274752" y="235124"/>
                </a:lnTo>
                <a:lnTo>
                  <a:pt x="281973" y="230171"/>
                </a:lnTo>
                <a:lnTo>
                  <a:pt x="288771" y="224885"/>
                </a:lnTo>
                <a:lnTo>
                  <a:pt x="295288" y="220369"/>
                </a:lnTo>
                <a:lnTo>
                  <a:pt x="307820" y="212705"/>
                </a:lnTo>
                <a:lnTo>
                  <a:pt x="317359" y="205991"/>
                </a:lnTo>
                <a:lnTo>
                  <a:pt x="325898" y="198708"/>
                </a:lnTo>
                <a:lnTo>
                  <a:pt x="336308" y="188857"/>
                </a:lnTo>
                <a:lnTo>
                  <a:pt x="341862" y="182459"/>
                </a:lnTo>
                <a:lnTo>
                  <a:pt x="347549" y="175218"/>
                </a:lnTo>
                <a:lnTo>
                  <a:pt x="353325" y="167413"/>
                </a:lnTo>
                <a:lnTo>
                  <a:pt x="358167" y="160226"/>
                </a:lnTo>
                <a:lnTo>
                  <a:pt x="362388" y="153450"/>
                </a:lnTo>
                <a:lnTo>
                  <a:pt x="366194" y="146949"/>
                </a:lnTo>
                <a:lnTo>
                  <a:pt x="369723" y="140631"/>
                </a:lnTo>
                <a:lnTo>
                  <a:pt x="376291" y="128318"/>
                </a:lnTo>
                <a:lnTo>
                  <a:pt x="379431" y="121264"/>
                </a:lnTo>
                <a:lnTo>
                  <a:pt x="382517" y="113585"/>
                </a:lnTo>
                <a:lnTo>
                  <a:pt x="385566" y="105489"/>
                </a:lnTo>
                <a:lnTo>
                  <a:pt x="388591" y="98108"/>
                </a:lnTo>
                <a:lnTo>
                  <a:pt x="391600" y="91202"/>
                </a:lnTo>
                <a:lnTo>
                  <a:pt x="394599" y="84614"/>
                </a:lnTo>
                <a:lnTo>
                  <a:pt x="396597" y="79230"/>
                </a:lnTo>
                <a:lnTo>
                  <a:pt x="398818" y="70601"/>
                </a:lnTo>
                <a:lnTo>
                  <a:pt x="399410" y="65920"/>
                </a:lnTo>
                <a:lnTo>
                  <a:pt x="399805" y="60814"/>
                </a:lnTo>
                <a:lnTo>
                  <a:pt x="400244" y="50841"/>
                </a:lnTo>
                <a:lnTo>
                  <a:pt x="400439" y="43102"/>
                </a:lnTo>
                <a:lnTo>
                  <a:pt x="401483" y="39649"/>
                </a:lnTo>
                <a:lnTo>
                  <a:pt x="405289" y="33166"/>
                </a:lnTo>
                <a:lnTo>
                  <a:pt x="407642" y="26977"/>
                </a:lnTo>
                <a:lnTo>
                  <a:pt x="408688" y="20920"/>
                </a:lnTo>
                <a:lnTo>
                  <a:pt x="409153" y="14920"/>
                </a:lnTo>
                <a:lnTo>
                  <a:pt x="409359" y="8946"/>
                </a:lnTo>
                <a:lnTo>
                  <a:pt x="40952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680"/>
          <p:cNvSpPr/>
          <p:nvPr/>
        </p:nvSpPr>
        <p:spPr>
          <a:xfrm>
            <a:off x="1723429" y="4224287"/>
            <a:ext cx="553514" cy="650714"/>
          </a:xfrm>
          <a:custGeom>
            <a:avLst/>
            <a:gdLst/>
            <a:ahLst/>
            <a:cxnLst/>
            <a:rect l="0" t="0" r="0" b="0"/>
            <a:pathLst>
              <a:path w="553514" h="650714">
                <a:moveTo>
                  <a:pt x="44649" y="499517"/>
                </a:moveTo>
                <a:lnTo>
                  <a:pt x="30427" y="494777"/>
                </a:lnTo>
                <a:lnTo>
                  <a:pt x="16843" y="491829"/>
                </a:lnTo>
                <a:lnTo>
                  <a:pt x="14205" y="492407"/>
                </a:lnTo>
                <a:lnTo>
                  <a:pt x="12447" y="493785"/>
                </a:lnTo>
                <a:lnTo>
                  <a:pt x="11274" y="495696"/>
                </a:lnTo>
                <a:lnTo>
                  <a:pt x="11485" y="496970"/>
                </a:lnTo>
                <a:lnTo>
                  <a:pt x="12618" y="497819"/>
                </a:lnTo>
                <a:lnTo>
                  <a:pt x="14365" y="498385"/>
                </a:lnTo>
                <a:lnTo>
                  <a:pt x="14538" y="499754"/>
                </a:lnTo>
                <a:lnTo>
                  <a:pt x="13661" y="501660"/>
                </a:lnTo>
                <a:lnTo>
                  <a:pt x="12084" y="503922"/>
                </a:lnTo>
                <a:lnTo>
                  <a:pt x="12025" y="506423"/>
                </a:lnTo>
                <a:lnTo>
                  <a:pt x="12977" y="509082"/>
                </a:lnTo>
                <a:lnTo>
                  <a:pt x="14605" y="511847"/>
                </a:lnTo>
                <a:lnTo>
                  <a:pt x="16682" y="513690"/>
                </a:lnTo>
                <a:lnTo>
                  <a:pt x="19059" y="514919"/>
                </a:lnTo>
                <a:lnTo>
                  <a:pt x="21636" y="515738"/>
                </a:lnTo>
                <a:lnTo>
                  <a:pt x="23354" y="518269"/>
                </a:lnTo>
                <a:lnTo>
                  <a:pt x="25262" y="526372"/>
                </a:lnTo>
                <a:lnTo>
                  <a:pt x="27756" y="530319"/>
                </a:lnTo>
                <a:lnTo>
                  <a:pt x="35818" y="537350"/>
                </a:lnTo>
                <a:lnTo>
                  <a:pt x="43370" y="541136"/>
                </a:lnTo>
                <a:lnTo>
                  <a:pt x="46773" y="542146"/>
                </a:lnTo>
                <a:lnTo>
                  <a:pt x="58491" y="551206"/>
                </a:lnTo>
                <a:lnTo>
                  <a:pt x="73621" y="564162"/>
                </a:lnTo>
                <a:lnTo>
                  <a:pt x="96889" y="581620"/>
                </a:lnTo>
                <a:lnTo>
                  <a:pt x="111942" y="593518"/>
                </a:lnTo>
                <a:lnTo>
                  <a:pt x="128528" y="604319"/>
                </a:lnTo>
                <a:lnTo>
                  <a:pt x="140137" y="614226"/>
                </a:lnTo>
                <a:lnTo>
                  <a:pt x="146011" y="617662"/>
                </a:lnTo>
                <a:lnTo>
                  <a:pt x="157829" y="621479"/>
                </a:lnTo>
                <a:lnTo>
                  <a:pt x="166735" y="624482"/>
                </a:lnTo>
                <a:lnTo>
                  <a:pt x="189860" y="633109"/>
                </a:lnTo>
                <a:lnTo>
                  <a:pt x="199995" y="637195"/>
                </a:lnTo>
                <a:lnTo>
                  <a:pt x="216548" y="644382"/>
                </a:lnTo>
                <a:lnTo>
                  <a:pt x="230520" y="648238"/>
                </a:lnTo>
                <a:lnTo>
                  <a:pt x="243344" y="649951"/>
                </a:lnTo>
                <a:lnTo>
                  <a:pt x="255658" y="650713"/>
                </a:lnTo>
                <a:lnTo>
                  <a:pt x="264697" y="649924"/>
                </a:lnTo>
                <a:lnTo>
                  <a:pt x="275683" y="648405"/>
                </a:lnTo>
                <a:lnTo>
                  <a:pt x="287969" y="646401"/>
                </a:lnTo>
                <a:lnTo>
                  <a:pt x="300128" y="644072"/>
                </a:lnTo>
                <a:lnTo>
                  <a:pt x="324221" y="638840"/>
                </a:lnTo>
                <a:lnTo>
                  <a:pt x="335210" y="637047"/>
                </a:lnTo>
                <a:lnTo>
                  <a:pt x="345512" y="635852"/>
                </a:lnTo>
                <a:lnTo>
                  <a:pt x="355357" y="635055"/>
                </a:lnTo>
                <a:lnTo>
                  <a:pt x="371588" y="631525"/>
                </a:lnTo>
                <a:lnTo>
                  <a:pt x="385416" y="626648"/>
                </a:lnTo>
                <a:lnTo>
                  <a:pt x="398176" y="621174"/>
                </a:lnTo>
                <a:lnTo>
                  <a:pt x="410462" y="612787"/>
                </a:lnTo>
                <a:lnTo>
                  <a:pt x="423529" y="601453"/>
                </a:lnTo>
                <a:lnTo>
                  <a:pt x="439259" y="586494"/>
                </a:lnTo>
                <a:lnTo>
                  <a:pt x="456172" y="572570"/>
                </a:lnTo>
                <a:lnTo>
                  <a:pt x="471626" y="559766"/>
                </a:lnTo>
                <a:lnTo>
                  <a:pt x="481802" y="547462"/>
                </a:lnTo>
                <a:lnTo>
                  <a:pt x="502589" y="519896"/>
                </a:lnTo>
                <a:lnTo>
                  <a:pt x="509685" y="508142"/>
                </a:lnTo>
                <a:lnTo>
                  <a:pt x="516399" y="495346"/>
                </a:lnTo>
                <a:lnTo>
                  <a:pt x="536693" y="453384"/>
                </a:lnTo>
                <a:lnTo>
                  <a:pt x="541148" y="436349"/>
                </a:lnTo>
                <a:lnTo>
                  <a:pt x="544119" y="416872"/>
                </a:lnTo>
                <a:lnTo>
                  <a:pt x="548748" y="391680"/>
                </a:lnTo>
                <a:lnTo>
                  <a:pt x="551466" y="371884"/>
                </a:lnTo>
                <a:lnTo>
                  <a:pt x="552674" y="355479"/>
                </a:lnTo>
                <a:lnTo>
                  <a:pt x="553211" y="338266"/>
                </a:lnTo>
                <a:lnTo>
                  <a:pt x="553513" y="288138"/>
                </a:lnTo>
                <a:lnTo>
                  <a:pt x="552564" y="272278"/>
                </a:lnTo>
                <a:lnTo>
                  <a:pt x="550938" y="258727"/>
                </a:lnTo>
                <a:lnTo>
                  <a:pt x="541201" y="201371"/>
                </a:lnTo>
                <a:lnTo>
                  <a:pt x="538402" y="188636"/>
                </a:lnTo>
                <a:lnTo>
                  <a:pt x="532647" y="169194"/>
                </a:lnTo>
                <a:lnTo>
                  <a:pt x="523828" y="142352"/>
                </a:lnTo>
                <a:lnTo>
                  <a:pt x="515255" y="127126"/>
                </a:lnTo>
                <a:lnTo>
                  <a:pt x="501918" y="107398"/>
                </a:lnTo>
                <a:lnTo>
                  <a:pt x="491683" y="88985"/>
                </a:lnTo>
                <a:lnTo>
                  <a:pt x="484432" y="76949"/>
                </a:lnTo>
                <a:lnTo>
                  <a:pt x="474595" y="64985"/>
                </a:lnTo>
                <a:lnTo>
                  <a:pt x="458317" y="50408"/>
                </a:lnTo>
                <a:lnTo>
                  <a:pt x="448420" y="42353"/>
                </a:lnTo>
                <a:lnTo>
                  <a:pt x="432131" y="30758"/>
                </a:lnTo>
                <a:lnTo>
                  <a:pt x="425009" y="26276"/>
                </a:lnTo>
                <a:lnTo>
                  <a:pt x="415301" y="22297"/>
                </a:lnTo>
                <a:lnTo>
                  <a:pt x="403867" y="18652"/>
                </a:lnTo>
                <a:lnTo>
                  <a:pt x="391284" y="15229"/>
                </a:lnTo>
                <a:lnTo>
                  <a:pt x="380911" y="11955"/>
                </a:lnTo>
                <a:lnTo>
                  <a:pt x="364093" y="5672"/>
                </a:lnTo>
                <a:lnTo>
                  <a:pt x="353854" y="3600"/>
                </a:lnTo>
                <a:lnTo>
                  <a:pt x="342067" y="2218"/>
                </a:lnTo>
                <a:lnTo>
                  <a:pt x="329248" y="1297"/>
                </a:lnTo>
                <a:lnTo>
                  <a:pt x="317725" y="683"/>
                </a:lnTo>
                <a:lnTo>
                  <a:pt x="296985" y="0"/>
                </a:lnTo>
                <a:lnTo>
                  <a:pt x="280491" y="2343"/>
                </a:lnTo>
                <a:lnTo>
                  <a:pt x="266545" y="6691"/>
                </a:lnTo>
                <a:lnTo>
                  <a:pt x="253733" y="11932"/>
                </a:lnTo>
                <a:lnTo>
                  <a:pt x="221142" y="25200"/>
                </a:lnTo>
                <a:lnTo>
                  <a:pt x="199489" y="33387"/>
                </a:lnTo>
                <a:lnTo>
                  <a:pt x="189547" y="36959"/>
                </a:lnTo>
                <a:lnTo>
                  <a:pt x="173210" y="46220"/>
                </a:lnTo>
                <a:lnTo>
                  <a:pt x="159334" y="56950"/>
                </a:lnTo>
                <a:lnTo>
                  <a:pt x="137389" y="76132"/>
                </a:lnTo>
                <a:lnTo>
                  <a:pt x="113979" y="95379"/>
                </a:lnTo>
                <a:lnTo>
                  <a:pt x="97621" y="111872"/>
                </a:lnTo>
                <a:lnTo>
                  <a:pt x="84067" y="127801"/>
                </a:lnTo>
                <a:lnTo>
                  <a:pt x="64814" y="148110"/>
                </a:lnTo>
                <a:lnTo>
                  <a:pt x="50965" y="167719"/>
                </a:lnTo>
                <a:lnTo>
                  <a:pt x="45883" y="177115"/>
                </a:lnTo>
                <a:lnTo>
                  <a:pt x="39519" y="191317"/>
                </a:lnTo>
                <a:lnTo>
                  <a:pt x="13208" y="255267"/>
                </a:lnTo>
                <a:lnTo>
                  <a:pt x="5870" y="273883"/>
                </a:lnTo>
                <a:lnTo>
                  <a:pt x="3914" y="281626"/>
                </a:lnTo>
                <a:lnTo>
                  <a:pt x="0" y="3030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35879"/>
            <a:ext cx="8064896" cy="3416320"/>
          </a:xfrm>
          <a:prstGeom prst="rect">
            <a:avLst/>
          </a:prstGeom>
          <a:noFill/>
        </p:spPr>
        <p:txBody>
          <a:bodyPr wrap="square" rtlCol="1">
            <a:spAutoFit/>
          </a:bodyPr>
          <a:lstStyle/>
          <a:p>
            <a:r>
              <a:rPr lang="ar-SA" dirty="0" smtClean="0"/>
              <a:t> </a:t>
            </a:r>
            <a:r>
              <a:rPr lang="en-US" dirty="0" smtClean="0"/>
              <a:t> The above rules can generate verb phrases with adverbs and prepositional phrases, such as this example with four adverbial phrases:</a:t>
            </a:r>
          </a:p>
          <a:p>
            <a:r>
              <a:rPr lang="en-US" dirty="0" smtClean="0">
                <a:solidFill>
                  <a:srgbClr val="002060"/>
                </a:solidFill>
              </a:rPr>
              <a:t>Frank gazed intently at the sky with binoculars yesterday </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513"/>
          <p:cNvSpPr/>
          <p:nvPr/>
        </p:nvSpPr>
        <p:spPr>
          <a:xfrm>
            <a:off x="4022495" y="2965897"/>
            <a:ext cx="262858" cy="230528"/>
          </a:xfrm>
          <a:custGeom>
            <a:avLst/>
            <a:gdLst/>
            <a:ahLst/>
            <a:cxnLst/>
            <a:rect l="0" t="0" r="0" b="0"/>
            <a:pathLst>
              <a:path w="262858" h="230528">
                <a:moveTo>
                  <a:pt x="228036" y="7688"/>
                </a:moveTo>
                <a:lnTo>
                  <a:pt x="223295" y="7688"/>
                </a:lnTo>
                <a:lnTo>
                  <a:pt x="220907" y="6696"/>
                </a:lnTo>
                <a:lnTo>
                  <a:pt x="212805" y="1551"/>
                </a:lnTo>
                <a:lnTo>
                  <a:pt x="207045" y="0"/>
                </a:lnTo>
                <a:lnTo>
                  <a:pt x="199159" y="578"/>
                </a:lnTo>
                <a:lnTo>
                  <a:pt x="187949" y="1956"/>
                </a:lnTo>
                <a:lnTo>
                  <a:pt x="174522" y="3867"/>
                </a:lnTo>
                <a:lnTo>
                  <a:pt x="161602" y="5141"/>
                </a:lnTo>
                <a:lnTo>
                  <a:pt x="149020" y="5990"/>
                </a:lnTo>
                <a:lnTo>
                  <a:pt x="136663" y="6556"/>
                </a:lnTo>
                <a:lnTo>
                  <a:pt x="124457" y="7926"/>
                </a:lnTo>
                <a:lnTo>
                  <a:pt x="112351" y="9831"/>
                </a:lnTo>
                <a:lnTo>
                  <a:pt x="100311" y="12093"/>
                </a:lnTo>
                <a:lnTo>
                  <a:pt x="90300" y="13602"/>
                </a:lnTo>
                <a:lnTo>
                  <a:pt x="81642" y="14607"/>
                </a:lnTo>
                <a:lnTo>
                  <a:pt x="73885" y="15277"/>
                </a:lnTo>
                <a:lnTo>
                  <a:pt x="66730" y="16717"/>
                </a:lnTo>
                <a:lnTo>
                  <a:pt x="59975" y="18668"/>
                </a:lnTo>
                <a:lnTo>
                  <a:pt x="53487" y="20961"/>
                </a:lnTo>
                <a:lnTo>
                  <a:pt x="48170" y="23482"/>
                </a:lnTo>
                <a:lnTo>
                  <a:pt x="43633" y="26155"/>
                </a:lnTo>
                <a:lnTo>
                  <a:pt x="35946" y="30779"/>
                </a:lnTo>
                <a:lnTo>
                  <a:pt x="29223" y="32834"/>
                </a:lnTo>
                <a:lnTo>
                  <a:pt x="22927" y="36393"/>
                </a:lnTo>
                <a:lnTo>
                  <a:pt x="16822" y="41282"/>
                </a:lnTo>
                <a:lnTo>
                  <a:pt x="10801" y="46762"/>
                </a:lnTo>
                <a:lnTo>
                  <a:pt x="6574" y="50685"/>
                </a:lnTo>
                <a:lnTo>
                  <a:pt x="2939" y="56894"/>
                </a:lnTo>
                <a:lnTo>
                  <a:pt x="581" y="61328"/>
                </a:lnTo>
                <a:lnTo>
                  <a:pt x="0" y="65277"/>
                </a:lnTo>
                <a:lnTo>
                  <a:pt x="606" y="68901"/>
                </a:lnTo>
                <a:lnTo>
                  <a:pt x="3966" y="77106"/>
                </a:lnTo>
                <a:lnTo>
                  <a:pt x="9289" y="83268"/>
                </a:lnTo>
                <a:lnTo>
                  <a:pt x="12752" y="84864"/>
                </a:lnTo>
                <a:lnTo>
                  <a:pt x="17044" y="85928"/>
                </a:lnTo>
                <a:lnTo>
                  <a:pt x="21890" y="86637"/>
                </a:lnTo>
                <a:lnTo>
                  <a:pt x="29921" y="87425"/>
                </a:lnTo>
                <a:lnTo>
                  <a:pt x="33451" y="87635"/>
                </a:lnTo>
                <a:lnTo>
                  <a:pt x="36797" y="88768"/>
                </a:lnTo>
                <a:lnTo>
                  <a:pt x="43161" y="92672"/>
                </a:lnTo>
                <a:lnTo>
                  <a:pt x="47239" y="95102"/>
                </a:lnTo>
                <a:lnTo>
                  <a:pt x="51942" y="97714"/>
                </a:lnTo>
                <a:lnTo>
                  <a:pt x="57062" y="100448"/>
                </a:lnTo>
                <a:lnTo>
                  <a:pt x="62459" y="102270"/>
                </a:lnTo>
                <a:lnTo>
                  <a:pt x="68042" y="103485"/>
                </a:lnTo>
                <a:lnTo>
                  <a:pt x="73749" y="104295"/>
                </a:lnTo>
                <a:lnTo>
                  <a:pt x="79537" y="105827"/>
                </a:lnTo>
                <a:lnTo>
                  <a:pt x="85381" y="107841"/>
                </a:lnTo>
                <a:lnTo>
                  <a:pt x="91260" y="110175"/>
                </a:lnTo>
                <a:lnTo>
                  <a:pt x="97165" y="111732"/>
                </a:lnTo>
                <a:lnTo>
                  <a:pt x="103085" y="112769"/>
                </a:lnTo>
                <a:lnTo>
                  <a:pt x="109017" y="113461"/>
                </a:lnTo>
                <a:lnTo>
                  <a:pt x="114955" y="114914"/>
                </a:lnTo>
                <a:lnTo>
                  <a:pt x="120899" y="116876"/>
                </a:lnTo>
                <a:lnTo>
                  <a:pt x="126846" y="119175"/>
                </a:lnTo>
                <a:lnTo>
                  <a:pt x="132794" y="120708"/>
                </a:lnTo>
                <a:lnTo>
                  <a:pt x="138745" y="121730"/>
                </a:lnTo>
                <a:lnTo>
                  <a:pt x="144696" y="122412"/>
                </a:lnTo>
                <a:lnTo>
                  <a:pt x="152632" y="123858"/>
                </a:lnTo>
                <a:lnTo>
                  <a:pt x="161892" y="125815"/>
                </a:lnTo>
                <a:lnTo>
                  <a:pt x="172033" y="128111"/>
                </a:lnTo>
                <a:lnTo>
                  <a:pt x="180779" y="130634"/>
                </a:lnTo>
                <a:lnTo>
                  <a:pt x="188594" y="133309"/>
                </a:lnTo>
                <a:lnTo>
                  <a:pt x="195788" y="136084"/>
                </a:lnTo>
                <a:lnTo>
                  <a:pt x="204553" y="139918"/>
                </a:lnTo>
                <a:lnTo>
                  <a:pt x="224875" y="149470"/>
                </a:lnTo>
                <a:lnTo>
                  <a:pt x="231882" y="153803"/>
                </a:lnTo>
                <a:lnTo>
                  <a:pt x="236553" y="157685"/>
                </a:lnTo>
                <a:lnTo>
                  <a:pt x="239667" y="161264"/>
                </a:lnTo>
                <a:lnTo>
                  <a:pt x="243727" y="165634"/>
                </a:lnTo>
                <a:lnTo>
                  <a:pt x="253531" y="175783"/>
                </a:lnTo>
                <a:lnTo>
                  <a:pt x="256939" y="180275"/>
                </a:lnTo>
                <a:lnTo>
                  <a:pt x="259211" y="184262"/>
                </a:lnTo>
                <a:lnTo>
                  <a:pt x="261735" y="191337"/>
                </a:lnTo>
                <a:lnTo>
                  <a:pt x="262857" y="197789"/>
                </a:lnTo>
                <a:lnTo>
                  <a:pt x="262164" y="199907"/>
                </a:lnTo>
                <a:lnTo>
                  <a:pt x="260710" y="201318"/>
                </a:lnTo>
                <a:lnTo>
                  <a:pt x="258748" y="202259"/>
                </a:lnTo>
                <a:lnTo>
                  <a:pt x="257441" y="203879"/>
                </a:lnTo>
                <a:lnTo>
                  <a:pt x="256569" y="205951"/>
                </a:lnTo>
                <a:lnTo>
                  <a:pt x="255988" y="208324"/>
                </a:lnTo>
                <a:lnTo>
                  <a:pt x="254608" y="209907"/>
                </a:lnTo>
                <a:lnTo>
                  <a:pt x="252695" y="210961"/>
                </a:lnTo>
                <a:lnTo>
                  <a:pt x="245941" y="213126"/>
                </a:lnTo>
                <a:lnTo>
                  <a:pt x="233017" y="217395"/>
                </a:lnTo>
                <a:lnTo>
                  <a:pt x="225404" y="218930"/>
                </a:lnTo>
                <a:lnTo>
                  <a:pt x="217352" y="219954"/>
                </a:lnTo>
                <a:lnTo>
                  <a:pt x="209006" y="220636"/>
                </a:lnTo>
                <a:lnTo>
                  <a:pt x="202451" y="222083"/>
                </a:lnTo>
                <a:lnTo>
                  <a:pt x="197089" y="224040"/>
                </a:lnTo>
                <a:lnTo>
                  <a:pt x="192522" y="226337"/>
                </a:lnTo>
                <a:lnTo>
                  <a:pt x="187493" y="227868"/>
                </a:lnTo>
                <a:lnTo>
                  <a:pt x="182156" y="228889"/>
                </a:lnTo>
                <a:lnTo>
                  <a:pt x="176613" y="229570"/>
                </a:lnTo>
                <a:lnTo>
                  <a:pt x="163988" y="230024"/>
                </a:lnTo>
                <a:lnTo>
                  <a:pt x="126148" y="230527"/>
                </a:lnTo>
                <a:lnTo>
                  <a:pt x="111494" y="229670"/>
                </a:lnTo>
                <a:lnTo>
                  <a:pt x="100732" y="228105"/>
                </a:lnTo>
                <a:lnTo>
                  <a:pt x="92565" y="226071"/>
                </a:lnTo>
                <a:lnTo>
                  <a:pt x="81167" y="224714"/>
                </a:lnTo>
                <a:lnTo>
                  <a:pt x="67616" y="223810"/>
                </a:lnTo>
                <a:lnTo>
                  <a:pt x="22653" y="2220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514"/>
          <p:cNvSpPr/>
          <p:nvPr/>
        </p:nvSpPr>
        <p:spPr>
          <a:xfrm>
            <a:off x="1169789" y="3107531"/>
            <a:ext cx="2607469" cy="375048"/>
          </a:xfrm>
          <a:custGeom>
            <a:avLst/>
            <a:gdLst/>
            <a:ahLst/>
            <a:cxnLst/>
            <a:rect l="0" t="0" r="0" b="0"/>
            <a:pathLst>
              <a:path w="2607469" h="375048">
                <a:moveTo>
                  <a:pt x="2607468" y="0"/>
                </a:moveTo>
                <a:lnTo>
                  <a:pt x="2469546" y="0"/>
                </a:lnTo>
                <a:lnTo>
                  <a:pt x="2414870" y="2646"/>
                </a:lnTo>
                <a:lnTo>
                  <a:pt x="2192396" y="15231"/>
                </a:lnTo>
                <a:lnTo>
                  <a:pt x="2025210" y="29811"/>
                </a:lnTo>
                <a:lnTo>
                  <a:pt x="1946240" y="33968"/>
                </a:lnTo>
                <a:lnTo>
                  <a:pt x="1891422" y="39941"/>
                </a:lnTo>
                <a:lnTo>
                  <a:pt x="1690492" y="60810"/>
                </a:lnTo>
                <a:lnTo>
                  <a:pt x="1632392" y="67706"/>
                </a:lnTo>
                <a:lnTo>
                  <a:pt x="1538698" y="77167"/>
                </a:lnTo>
                <a:lnTo>
                  <a:pt x="1471579" y="85262"/>
                </a:lnTo>
                <a:lnTo>
                  <a:pt x="1402965" y="92070"/>
                </a:lnTo>
                <a:lnTo>
                  <a:pt x="1139916" y="135927"/>
                </a:lnTo>
                <a:lnTo>
                  <a:pt x="1086964" y="145556"/>
                </a:lnTo>
                <a:lnTo>
                  <a:pt x="867325" y="180122"/>
                </a:lnTo>
                <a:lnTo>
                  <a:pt x="783345" y="195148"/>
                </a:lnTo>
                <a:lnTo>
                  <a:pt x="605708" y="230676"/>
                </a:lnTo>
                <a:lnTo>
                  <a:pt x="545031" y="244405"/>
                </a:lnTo>
                <a:lnTo>
                  <a:pt x="479369" y="260429"/>
                </a:lnTo>
                <a:lnTo>
                  <a:pt x="413805" y="277473"/>
                </a:lnTo>
                <a:lnTo>
                  <a:pt x="366806" y="287032"/>
                </a:lnTo>
                <a:lnTo>
                  <a:pt x="327728" y="294257"/>
                </a:lnTo>
                <a:lnTo>
                  <a:pt x="304806" y="300351"/>
                </a:lnTo>
                <a:lnTo>
                  <a:pt x="280594" y="307390"/>
                </a:lnTo>
                <a:lnTo>
                  <a:pt x="227557" y="317297"/>
                </a:lnTo>
                <a:lnTo>
                  <a:pt x="187347" y="327774"/>
                </a:lnTo>
                <a:lnTo>
                  <a:pt x="146478" y="339397"/>
                </a:lnTo>
                <a:lnTo>
                  <a:pt x="84113" y="350126"/>
                </a:lnTo>
                <a:lnTo>
                  <a:pt x="43073" y="360533"/>
                </a:lnTo>
                <a:lnTo>
                  <a:pt x="26419" y="366281"/>
                </a:lnTo>
                <a:lnTo>
                  <a:pt x="15710" y="371151"/>
                </a:lnTo>
                <a:lnTo>
                  <a:pt x="0" y="37504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515"/>
          <p:cNvSpPr/>
          <p:nvPr/>
        </p:nvSpPr>
        <p:spPr>
          <a:xfrm>
            <a:off x="955476" y="3580804"/>
            <a:ext cx="214007" cy="247110"/>
          </a:xfrm>
          <a:custGeom>
            <a:avLst/>
            <a:gdLst/>
            <a:ahLst/>
            <a:cxnLst/>
            <a:rect l="0" t="0" r="0" b="0"/>
            <a:pathLst>
              <a:path w="214007" h="247110">
                <a:moveTo>
                  <a:pt x="0" y="62508"/>
                </a:moveTo>
                <a:lnTo>
                  <a:pt x="4741" y="71989"/>
                </a:lnTo>
                <a:lnTo>
                  <a:pt x="15005" y="89873"/>
                </a:lnTo>
                <a:lnTo>
                  <a:pt x="21910" y="101587"/>
                </a:lnTo>
                <a:lnTo>
                  <a:pt x="28497" y="113365"/>
                </a:lnTo>
                <a:lnTo>
                  <a:pt x="41108" y="137036"/>
                </a:lnTo>
                <a:lnTo>
                  <a:pt x="48241" y="151880"/>
                </a:lnTo>
                <a:lnTo>
                  <a:pt x="64105" y="186896"/>
                </a:lnTo>
                <a:lnTo>
                  <a:pt x="69526" y="200996"/>
                </a:lnTo>
                <a:lnTo>
                  <a:pt x="73139" y="212380"/>
                </a:lnTo>
                <a:lnTo>
                  <a:pt x="75549" y="221954"/>
                </a:lnTo>
                <a:lnTo>
                  <a:pt x="76163" y="229329"/>
                </a:lnTo>
                <a:lnTo>
                  <a:pt x="75580" y="235237"/>
                </a:lnTo>
                <a:lnTo>
                  <a:pt x="72256" y="247109"/>
                </a:lnTo>
                <a:lnTo>
                  <a:pt x="70991" y="247091"/>
                </a:lnTo>
                <a:lnTo>
                  <a:pt x="66940" y="244425"/>
                </a:lnTo>
                <a:lnTo>
                  <a:pt x="61832" y="237287"/>
                </a:lnTo>
                <a:lnTo>
                  <a:pt x="59081" y="232606"/>
                </a:lnTo>
                <a:lnTo>
                  <a:pt x="57246" y="228492"/>
                </a:lnTo>
                <a:lnTo>
                  <a:pt x="55209" y="221276"/>
                </a:lnTo>
                <a:lnTo>
                  <a:pt x="52681" y="215978"/>
                </a:lnTo>
                <a:lnTo>
                  <a:pt x="49011" y="209470"/>
                </a:lnTo>
                <a:lnTo>
                  <a:pt x="44580" y="202155"/>
                </a:lnTo>
                <a:lnTo>
                  <a:pt x="41626" y="195293"/>
                </a:lnTo>
                <a:lnTo>
                  <a:pt x="39657" y="188735"/>
                </a:lnTo>
                <a:lnTo>
                  <a:pt x="38344" y="182378"/>
                </a:lnTo>
                <a:lnTo>
                  <a:pt x="27016" y="135508"/>
                </a:lnTo>
                <a:lnTo>
                  <a:pt x="22972" y="122088"/>
                </a:lnTo>
                <a:lnTo>
                  <a:pt x="19283" y="112150"/>
                </a:lnTo>
                <a:lnTo>
                  <a:pt x="15832" y="104533"/>
                </a:lnTo>
                <a:lnTo>
                  <a:pt x="14523" y="99454"/>
                </a:lnTo>
                <a:lnTo>
                  <a:pt x="14643" y="96068"/>
                </a:lnTo>
                <a:lnTo>
                  <a:pt x="15715" y="93811"/>
                </a:lnTo>
                <a:lnTo>
                  <a:pt x="17422" y="92307"/>
                </a:lnTo>
                <a:lnTo>
                  <a:pt x="19552" y="91304"/>
                </a:lnTo>
                <a:lnTo>
                  <a:pt x="21965" y="90635"/>
                </a:lnTo>
                <a:lnTo>
                  <a:pt x="24565" y="91181"/>
                </a:lnTo>
                <a:lnTo>
                  <a:pt x="30100" y="94434"/>
                </a:lnTo>
                <a:lnTo>
                  <a:pt x="35867" y="99187"/>
                </a:lnTo>
                <a:lnTo>
                  <a:pt x="38794" y="101844"/>
                </a:lnTo>
                <a:lnTo>
                  <a:pt x="42730" y="104607"/>
                </a:lnTo>
                <a:lnTo>
                  <a:pt x="47338" y="107441"/>
                </a:lnTo>
                <a:lnTo>
                  <a:pt x="52395" y="110323"/>
                </a:lnTo>
                <a:lnTo>
                  <a:pt x="56758" y="113236"/>
                </a:lnTo>
                <a:lnTo>
                  <a:pt x="60659" y="116171"/>
                </a:lnTo>
                <a:lnTo>
                  <a:pt x="64252" y="119119"/>
                </a:lnTo>
                <a:lnTo>
                  <a:pt x="70616" y="123069"/>
                </a:lnTo>
                <a:lnTo>
                  <a:pt x="78827" y="127687"/>
                </a:lnTo>
                <a:lnTo>
                  <a:pt x="104054" y="141021"/>
                </a:lnTo>
                <a:lnTo>
                  <a:pt x="111041" y="144615"/>
                </a:lnTo>
                <a:lnTo>
                  <a:pt x="116692" y="148997"/>
                </a:lnTo>
                <a:lnTo>
                  <a:pt x="121451" y="153901"/>
                </a:lnTo>
                <a:lnTo>
                  <a:pt x="125616" y="159156"/>
                </a:lnTo>
                <a:lnTo>
                  <a:pt x="130377" y="162658"/>
                </a:lnTo>
                <a:lnTo>
                  <a:pt x="135535" y="164994"/>
                </a:lnTo>
                <a:lnTo>
                  <a:pt x="140958" y="166550"/>
                </a:lnTo>
                <a:lnTo>
                  <a:pt x="145566" y="168581"/>
                </a:lnTo>
                <a:lnTo>
                  <a:pt x="149630" y="170926"/>
                </a:lnTo>
                <a:lnTo>
                  <a:pt x="153331" y="173482"/>
                </a:lnTo>
                <a:lnTo>
                  <a:pt x="157783" y="176179"/>
                </a:lnTo>
                <a:lnTo>
                  <a:pt x="162736" y="178968"/>
                </a:lnTo>
                <a:lnTo>
                  <a:pt x="173530" y="184713"/>
                </a:lnTo>
                <a:lnTo>
                  <a:pt x="184942" y="190574"/>
                </a:lnTo>
                <a:lnTo>
                  <a:pt x="190764" y="192534"/>
                </a:lnTo>
                <a:lnTo>
                  <a:pt x="196629" y="193840"/>
                </a:lnTo>
                <a:lnTo>
                  <a:pt x="202524" y="194712"/>
                </a:lnTo>
                <a:lnTo>
                  <a:pt x="206453" y="194300"/>
                </a:lnTo>
                <a:lnTo>
                  <a:pt x="209073" y="193033"/>
                </a:lnTo>
                <a:lnTo>
                  <a:pt x="210819" y="191197"/>
                </a:lnTo>
                <a:lnTo>
                  <a:pt x="211984" y="186996"/>
                </a:lnTo>
                <a:lnTo>
                  <a:pt x="212760" y="181219"/>
                </a:lnTo>
                <a:lnTo>
                  <a:pt x="213623" y="168846"/>
                </a:lnTo>
                <a:lnTo>
                  <a:pt x="214006" y="160040"/>
                </a:lnTo>
                <a:lnTo>
                  <a:pt x="213116" y="155311"/>
                </a:lnTo>
                <a:lnTo>
                  <a:pt x="211530" y="150173"/>
                </a:lnTo>
                <a:lnTo>
                  <a:pt x="209481" y="144764"/>
                </a:lnTo>
                <a:lnTo>
                  <a:pt x="206131" y="137189"/>
                </a:lnTo>
                <a:lnTo>
                  <a:pt x="197116" y="118189"/>
                </a:lnTo>
                <a:lnTo>
                  <a:pt x="190942" y="106574"/>
                </a:lnTo>
                <a:lnTo>
                  <a:pt x="164938" y="60225"/>
                </a:lnTo>
                <a:lnTo>
                  <a:pt x="160560" y="52056"/>
                </a:lnTo>
                <a:lnTo>
                  <a:pt x="156649" y="45618"/>
                </a:lnTo>
                <a:lnTo>
                  <a:pt x="153050" y="40334"/>
                </a:lnTo>
                <a:lnTo>
                  <a:pt x="149658" y="35819"/>
                </a:lnTo>
                <a:lnTo>
                  <a:pt x="140598" y="22865"/>
                </a:lnTo>
                <a:lnTo>
                  <a:pt x="12501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516"/>
          <p:cNvSpPr/>
          <p:nvPr/>
        </p:nvSpPr>
        <p:spPr>
          <a:xfrm>
            <a:off x="1223367" y="3536572"/>
            <a:ext cx="115932" cy="265348"/>
          </a:xfrm>
          <a:custGeom>
            <a:avLst/>
            <a:gdLst/>
            <a:ahLst/>
            <a:cxnLst/>
            <a:rect l="0" t="0" r="0" b="0"/>
            <a:pathLst>
              <a:path w="115932" h="265348">
                <a:moveTo>
                  <a:pt x="0" y="79951"/>
                </a:moveTo>
                <a:lnTo>
                  <a:pt x="0" y="74806"/>
                </a:lnTo>
                <a:lnTo>
                  <a:pt x="0" y="96862"/>
                </a:lnTo>
                <a:lnTo>
                  <a:pt x="992" y="101147"/>
                </a:lnTo>
                <a:lnTo>
                  <a:pt x="2646" y="104996"/>
                </a:lnTo>
                <a:lnTo>
                  <a:pt x="4740" y="108553"/>
                </a:lnTo>
                <a:lnTo>
                  <a:pt x="6137" y="112910"/>
                </a:lnTo>
                <a:lnTo>
                  <a:pt x="7067" y="117799"/>
                </a:lnTo>
                <a:lnTo>
                  <a:pt x="7688" y="123042"/>
                </a:lnTo>
                <a:lnTo>
                  <a:pt x="9094" y="128522"/>
                </a:lnTo>
                <a:lnTo>
                  <a:pt x="11024" y="134160"/>
                </a:lnTo>
                <a:lnTo>
                  <a:pt x="13302" y="139903"/>
                </a:lnTo>
                <a:lnTo>
                  <a:pt x="15813" y="145716"/>
                </a:lnTo>
                <a:lnTo>
                  <a:pt x="21249" y="157466"/>
                </a:lnTo>
                <a:lnTo>
                  <a:pt x="29888" y="175238"/>
                </a:lnTo>
                <a:lnTo>
                  <a:pt x="33816" y="180186"/>
                </a:lnTo>
                <a:lnTo>
                  <a:pt x="38419" y="184478"/>
                </a:lnTo>
                <a:lnTo>
                  <a:pt x="43472" y="188331"/>
                </a:lnTo>
                <a:lnTo>
                  <a:pt x="47833" y="192884"/>
                </a:lnTo>
                <a:lnTo>
                  <a:pt x="51732" y="197903"/>
                </a:lnTo>
                <a:lnTo>
                  <a:pt x="55324" y="203234"/>
                </a:lnTo>
                <a:lnTo>
                  <a:pt x="59703" y="210757"/>
                </a:lnTo>
                <a:lnTo>
                  <a:pt x="64606" y="219741"/>
                </a:lnTo>
                <a:lnTo>
                  <a:pt x="69860" y="229699"/>
                </a:lnTo>
                <a:lnTo>
                  <a:pt x="74354" y="237330"/>
                </a:lnTo>
                <a:lnTo>
                  <a:pt x="78343" y="243409"/>
                </a:lnTo>
                <a:lnTo>
                  <a:pt x="81994" y="248454"/>
                </a:lnTo>
                <a:lnTo>
                  <a:pt x="84428" y="252810"/>
                </a:lnTo>
                <a:lnTo>
                  <a:pt x="87133" y="260295"/>
                </a:lnTo>
                <a:lnTo>
                  <a:pt x="88656" y="265347"/>
                </a:lnTo>
                <a:lnTo>
                  <a:pt x="87877" y="265064"/>
                </a:lnTo>
                <a:lnTo>
                  <a:pt x="84366" y="262104"/>
                </a:lnTo>
                <a:lnTo>
                  <a:pt x="83033" y="258933"/>
                </a:lnTo>
                <a:lnTo>
                  <a:pt x="82144" y="254835"/>
                </a:lnTo>
                <a:lnTo>
                  <a:pt x="81552" y="250118"/>
                </a:lnTo>
                <a:lnTo>
                  <a:pt x="80165" y="244990"/>
                </a:lnTo>
                <a:lnTo>
                  <a:pt x="78248" y="239586"/>
                </a:lnTo>
                <a:lnTo>
                  <a:pt x="75978" y="234000"/>
                </a:lnTo>
                <a:lnTo>
                  <a:pt x="73472" y="228291"/>
                </a:lnTo>
                <a:lnTo>
                  <a:pt x="68042" y="216656"/>
                </a:lnTo>
                <a:lnTo>
                  <a:pt x="50565" y="181135"/>
                </a:lnTo>
                <a:lnTo>
                  <a:pt x="48592" y="175188"/>
                </a:lnTo>
                <a:lnTo>
                  <a:pt x="47278" y="169239"/>
                </a:lnTo>
                <a:lnTo>
                  <a:pt x="46401" y="163289"/>
                </a:lnTo>
                <a:lnTo>
                  <a:pt x="42781" y="143449"/>
                </a:lnTo>
                <a:lnTo>
                  <a:pt x="40427" y="131213"/>
                </a:lnTo>
                <a:lnTo>
                  <a:pt x="37865" y="122063"/>
                </a:lnTo>
                <a:lnTo>
                  <a:pt x="35165" y="114971"/>
                </a:lnTo>
                <a:lnTo>
                  <a:pt x="32373" y="109251"/>
                </a:lnTo>
                <a:lnTo>
                  <a:pt x="30512" y="101469"/>
                </a:lnTo>
                <a:lnTo>
                  <a:pt x="29271" y="92311"/>
                </a:lnTo>
                <a:lnTo>
                  <a:pt x="28443" y="82238"/>
                </a:lnTo>
                <a:lnTo>
                  <a:pt x="26900" y="72546"/>
                </a:lnTo>
                <a:lnTo>
                  <a:pt x="24878" y="63108"/>
                </a:lnTo>
                <a:lnTo>
                  <a:pt x="22539" y="53840"/>
                </a:lnTo>
                <a:lnTo>
                  <a:pt x="21971" y="46668"/>
                </a:lnTo>
                <a:lnTo>
                  <a:pt x="22585" y="40896"/>
                </a:lnTo>
                <a:lnTo>
                  <a:pt x="23986" y="36055"/>
                </a:lnTo>
                <a:lnTo>
                  <a:pt x="25543" y="28030"/>
                </a:lnTo>
                <a:lnTo>
                  <a:pt x="26235" y="21156"/>
                </a:lnTo>
                <a:lnTo>
                  <a:pt x="26543" y="14794"/>
                </a:lnTo>
                <a:lnTo>
                  <a:pt x="26716" y="10375"/>
                </a:lnTo>
                <a:lnTo>
                  <a:pt x="29402" y="6695"/>
                </a:lnTo>
                <a:lnTo>
                  <a:pt x="31508" y="4325"/>
                </a:lnTo>
                <a:lnTo>
                  <a:pt x="33903" y="2744"/>
                </a:lnTo>
                <a:lnTo>
                  <a:pt x="36493" y="1691"/>
                </a:lnTo>
                <a:lnTo>
                  <a:pt x="39211" y="988"/>
                </a:lnTo>
                <a:lnTo>
                  <a:pt x="42016" y="520"/>
                </a:lnTo>
                <a:lnTo>
                  <a:pt x="44878" y="208"/>
                </a:lnTo>
                <a:lnTo>
                  <a:pt x="47778" y="0"/>
                </a:lnTo>
                <a:lnTo>
                  <a:pt x="50703" y="853"/>
                </a:lnTo>
                <a:lnTo>
                  <a:pt x="53646" y="2415"/>
                </a:lnTo>
                <a:lnTo>
                  <a:pt x="56600" y="4447"/>
                </a:lnTo>
                <a:lnTo>
                  <a:pt x="59561" y="6795"/>
                </a:lnTo>
                <a:lnTo>
                  <a:pt x="62528" y="9352"/>
                </a:lnTo>
                <a:lnTo>
                  <a:pt x="65498" y="12049"/>
                </a:lnTo>
                <a:lnTo>
                  <a:pt x="68470" y="13847"/>
                </a:lnTo>
                <a:lnTo>
                  <a:pt x="71443" y="15046"/>
                </a:lnTo>
                <a:lnTo>
                  <a:pt x="74418" y="15845"/>
                </a:lnTo>
                <a:lnTo>
                  <a:pt x="77393" y="17370"/>
                </a:lnTo>
                <a:lnTo>
                  <a:pt x="80369" y="19379"/>
                </a:lnTo>
                <a:lnTo>
                  <a:pt x="83345" y="21710"/>
                </a:lnTo>
                <a:lnTo>
                  <a:pt x="86321" y="24257"/>
                </a:lnTo>
                <a:lnTo>
                  <a:pt x="89297" y="26946"/>
                </a:lnTo>
                <a:lnTo>
                  <a:pt x="92274" y="29732"/>
                </a:lnTo>
                <a:lnTo>
                  <a:pt x="95250" y="33573"/>
                </a:lnTo>
                <a:lnTo>
                  <a:pt x="98226" y="38118"/>
                </a:lnTo>
                <a:lnTo>
                  <a:pt x="101203" y="43133"/>
                </a:lnTo>
                <a:lnTo>
                  <a:pt x="104180" y="47468"/>
                </a:lnTo>
                <a:lnTo>
                  <a:pt x="107156" y="51350"/>
                </a:lnTo>
                <a:lnTo>
                  <a:pt x="110133" y="54931"/>
                </a:lnTo>
                <a:lnTo>
                  <a:pt x="113440" y="61555"/>
                </a:lnTo>
                <a:lnTo>
                  <a:pt x="114910" y="67806"/>
                </a:lnTo>
                <a:lnTo>
                  <a:pt x="115563" y="73892"/>
                </a:lnTo>
                <a:lnTo>
                  <a:pt x="115853" y="79904"/>
                </a:lnTo>
                <a:lnTo>
                  <a:pt x="115931" y="82896"/>
                </a:lnTo>
                <a:lnTo>
                  <a:pt x="114990" y="86875"/>
                </a:lnTo>
                <a:lnTo>
                  <a:pt x="113371" y="91513"/>
                </a:lnTo>
                <a:lnTo>
                  <a:pt x="111299" y="96588"/>
                </a:lnTo>
                <a:lnTo>
                  <a:pt x="108926" y="100964"/>
                </a:lnTo>
                <a:lnTo>
                  <a:pt x="106352" y="104874"/>
                </a:lnTo>
                <a:lnTo>
                  <a:pt x="103643" y="108472"/>
                </a:lnTo>
                <a:lnTo>
                  <a:pt x="100845" y="112856"/>
                </a:lnTo>
                <a:lnTo>
                  <a:pt x="97988" y="117763"/>
                </a:lnTo>
                <a:lnTo>
                  <a:pt x="95091" y="123018"/>
                </a:lnTo>
                <a:lnTo>
                  <a:pt x="91175" y="126522"/>
                </a:lnTo>
                <a:lnTo>
                  <a:pt x="86580" y="128858"/>
                </a:lnTo>
                <a:lnTo>
                  <a:pt x="81533" y="130415"/>
                </a:lnTo>
                <a:lnTo>
                  <a:pt x="77175" y="132445"/>
                </a:lnTo>
                <a:lnTo>
                  <a:pt x="73278" y="134791"/>
                </a:lnTo>
                <a:lnTo>
                  <a:pt x="53578" y="1513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517"/>
          <p:cNvSpPr/>
          <p:nvPr/>
        </p:nvSpPr>
        <p:spPr>
          <a:xfrm>
            <a:off x="4518421" y="3214687"/>
            <a:ext cx="669728" cy="151806"/>
          </a:xfrm>
          <a:custGeom>
            <a:avLst/>
            <a:gdLst/>
            <a:ahLst/>
            <a:cxnLst/>
            <a:rect l="0" t="0" r="0" b="0"/>
            <a:pathLst>
              <a:path w="669728" h="151806">
                <a:moveTo>
                  <a:pt x="0" y="0"/>
                </a:moveTo>
                <a:lnTo>
                  <a:pt x="14222" y="0"/>
                </a:lnTo>
                <a:lnTo>
                  <a:pt x="31787" y="2646"/>
                </a:lnTo>
                <a:lnTo>
                  <a:pt x="42028" y="4741"/>
                </a:lnTo>
                <a:lnTo>
                  <a:pt x="162276" y="32227"/>
                </a:lnTo>
                <a:lnTo>
                  <a:pt x="307787" y="67407"/>
                </a:lnTo>
                <a:lnTo>
                  <a:pt x="327230" y="71727"/>
                </a:lnTo>
                <a:lnTo>
                  <a:pt x="348131" y="77584"/>
                </a:lnTo>
                <a:lnTo>
                  <a:pt x="370001" y="84465"/>
                </a:lnTo>
                <a:lnTo>
                  <a:pt x="392519" y="92028"/>
                </a:lnTo>
                <a:lnTo>
                  <a:pt x="418445" y="99056"/>
                </a:lnTo>
                <a:lnTo>
                  <a:pt x="446643" y="105725"/>
                </a:lnTo>
                <a:lnTo>
                  <a:pt x="476356" y="112155"/>
                </a:lnTo>
                <a:lnTo>
                  <a:pt x="499141" y="117434"/>
                </a:lnTo>
                <a:lnTo>
                  <a:pt x="517308" y="121946"/>
                </a:lnTo>
                <a:lnTo>
                  <a:pt x="532395" y="125945"/>
                </a:lnTo>
                <a:lnTo>
                  <a:pt x="545431" y="128612"/>
                </a:lnTo>
                <a:lnTo>
                  <a:pt x="557097" y="130390"/>
                </a:lnTo>
                <a:lnTo>
                  <a:pt x="577998" y="133357"/>
                </a:lnTo>
                <a:lnTo>
                  <a:pt x="597208" y="137983"/>
                </a:lnTo>
                <a:lnTo>
                  <a:pt x="613023" y="140701"/>
                </a:lnTo>
                <a:lnTo>
                  <a:pt x="620018" y="141426"/>
                </a:lnTo>
                <a:lnTo>
                  <a:pt x="630436" y="144876"/>
                </a:lnTo>
                <a:lnTo>
                  <a:pt x="638374" y="148725"/>
                </a:lnTo>
                <a:lnTo>
                  <a:pt x="645209" y="150436"/>
                </a:lnTo>
                <a:lnTo>
                  <a:pt x="654200" y="151197"/>
                </a:lnTo>
                <a:lnTo>
                  <a:pt x="669727"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518"/>
          <p:cNvSpPr/>
          <p:nvPr/>
        </p:nvSpPr>
        <p:spPr>
          <a:xfrm>
            <a:off x="5313164" y="3384351"/>
            <a:ext cx="285642" cy="266289"/>
          </a:xfrm>
          <a:custGeom>
            <a:avLst/>
            <a:gdLst/>
            <a:ahLst/>
            <a:cxnLst/>
            <a:rect l="0" t="0" r="0" b="0"/>
            <a:pathLst>
              <a:path w="285642" h="266289">
                <a:moveTo>
                  <a:pt x="276820" y="0"/>
                </a:moveTo>
                <a:lnTo>
                  <a:pt x="276820" y="125813"/>
                </a:lnTo>
                <a:lnTo>
                  <a:pt x="277812" y="133485"/>
                </a:lnTo>
                <a:lnTo>
                  <a:pt x="279466" y="140584"/>
                </a:lnTo>
                <a:lnTo>
                  <a:pt x="281561" y="147301"/>
                </a:lnTo>
                <a:lnTo>
                  <a:pt x="282957" y="153763"/>
                </a:lnTo>
                <a:lnTo>
                  <a:pt x="283888" y="160056"/>
                </a:lnTo>
                <a:lnTo>
                  <a:pt x="284509" y="166235"/>
                </a:lnTo>
                <a:lnTo>
                  <a:pt x="284922" y="174323"/>
                </a:lnTo>
                <a:lnTo>
                  <a:pt x="285382" y="193894"/>
                </a:lnTo>
                <a:lnTo>
                  <a:pt x="285641" y="222484"/>
                </a:lnTo>
                <a:lnTo>
                  <a:pt x="284685" y="230674"/>
                </a:lnTo>
                <a:lnTo>
                  <a:pt x="283056" y="238119"/>
                </a:lnTo>
                <a:lnTo>
                  <a:pt x="278052" y="254844"/>
                </a:lnTo>
                <a:lnTo>
                  <a:pt x="274722" y="259777"/>
                </a:lnTo>
                <a:lnTo>
                  <a:pt x="272445" y="262482"/>
                </a:lnTo>
                <a:lnTo>
                  <a:pt x="269934" y="264285"/>
                </a:lnTo>
                <a:lnTo>
                  <a:pt x="264499" y="266288"/>
                </a:lnTo>
                <a:lnTo>
                  <a:pt x="261661" y="265830"/>
                </a:lnTo>
                <a:lnTo>
                  <a:pt x="252926" y="261437"/>
                </a:lnTo>
                <a:lnTo>
                  <a:pt x="247018" y="260062"/>
                </a:lnTo>
                <a:lnTo>
                  <a:pt x="238439" y="254159"/>
                </a:lnTo>
                <a:lnTo>
                  <a:pt x="233373" y="249806"/>
                </a:lnTo>
                <a:lnTo>
                  <a:pt x="228012" y="245913"/>
                </a:lnTo>
                <a:lnTo>
                  <a:pt x="222453" y="242325"/>
                </a:lnTo>
                <a:lnTo>
                  <a:pt x="216763" y="238941"/>
                </a:lnTo>
                <a:lnTo>
                  <a:pt x="211977" y="234700"/>
                </a:lnTo>
                <a:lnTo>
                  <a:pt x="207795" y="229889"/>
                </a:lnTo>
                <a:lnTo>
                  <a:pt x="204014" y="224696"/>
                </a:lnTo>
                <a:lnTo>
                  <a:pt x="199509" y="220243"/>
                </a:lnTo>
                <a:lnTo>
                  <a:pt x="194522" y="216282"/>
                </a:lnTo>
                <a:lnTo>
                  <a:pt x="189212" y="212649"/>
                </a:lnTo>
                <a:lnTo>
                  <a:pt x="183688" y="209235"/>
                </a:lnTo>
                <a:lnTo>
                  <a:pt x="178021" y="205966"/>
                </a:lnTo>
                <a:lnTo>
                  <a:pt x="172259" y="202795"/>
                </a:lnTo>
                <a:lnTo>
                  <a:pt x="165441" y="198697"/>
                </a:lnTo>
                <a:lnTo>
                  <a:pt x="149928" y="188851"/>
                </a:lnTo>
                <a:lnTo>
                  <a:pt x="142616" y="184440"/>
                </a:lnTo>
                <a:lnTo>
                  <a:pt x="135756" y="180507"/>
                </a:lnTo>
                <a:lnTo>
                  <a:pt x="129200" y="176893"/>
                </a:lnTo>
                <a:lnTo>
                  <a:pt x="118875" y="172499"/>
                </a:lnTo>
                <a:lnTo>
                  <a:pt x="106039" y="167585"/>
                </a:lnTo>
                <a:lnTo>
                  <a:pt x="91528" y="162325"/>
                </a:lnTo>
                <a:lnTo>
                  <a:pt x="79870" y="157826"/>
                </a:lnTo>
                <a:lnTo>
                  <a:pt x="70114" y="153835"/>
                </a:lnTo>
                <a:lnTo>
                  <a:pt x="61626" y="150181"/>
                </a:lnTo>
                <a:lnTo>
                  <a:pt x="46902" y="143477"/>
                </a:lnTo>
                <a:lnTo>
                  <a:pt x="40197" y="140300"/>
                </a:lnTo>
                <a:lnTo>
                  <a:pt x="34736" y="138182"/>
                </a:lnTo>
                <a:lnTo>
                  <a:pt x="30102" y="136769"/>
                </a:lnTo>
                <a:lnTo>
                  <a:pt x="0"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519"/>
          <p:cNvSpPr/>
          <p:nvPr/>
        </p:nvSpPr>
        <p:spPr>
          <a:xfrm>
            <a:off x="5684291" y="3332155"/>
            <a:ext cx="145390" cy="290232"/>
          </a:xfrm>
          <a:custGeom>
            <a:avLst/>
            <a:gdLst/>
            <a:ahLst/>
            <a:cxnLst/>
            <a:rect l="0" t="0" r="0" b="0"/>
            <a:pathLst>
              <a:path w="145390" h="290232">
                <a:moveTo>
                  <a:pt x="3919" y="87915"/>
                </a:moveTo>
                <a:lnTo>
                  <a:pt x="3919" y="102136"/>
                </a:lnTo>
                <a:lnTo>
                  <a:pt x="4912" y="107318"/>
                </a:lnTo>
                <a:lnTo>
                  <a:pt x="8660" y="115720"/>
                </a:lnTo>
                <a:lnTo>
                  <a:pt x="10056" y="121335"/>
                </a:lnTo>
                <a:lnTo>
                  <a:pt x="10987" y="128054"/>
                </a:lnTo>
                <a:lnTo>
                  <a:pt x="11608" y="135510"/>
                </a:lnTo>
                <a:lnTo>
                  <a:pt x="12022" y="144450"/>
                </a:lnTo>
                <a:lnTo>
                  <a:pt x="12481" y="164966"/>
                </a:lnTo>
                <a:lnTo>
                  <a:pt x="13596" y="174009"/>
                </a:lnTo>
                <a:lnTo>
                  <a:pt x="15332" y="182022"/>
                </a:lnTo>
                <a:lnTo>
                  <a:pt x="17481" y="189348"/>
                </a:lnTo>
                <a:lnTo>
                  <a:pt x="19906" y="200185"/>
                </a:lnTo>
                <a:lnTo>
                  <a:pt x="25246" y="228102"/>
                </a:lnTo>
                <a:lnTo>
                  <a:pt x="29051" y="240904"/>
                </a:lnTo>
                <a:lnTo>
                  <a:pt x="33572" y="252416"/>
                </a:lnTo>
                <a:lnTo>
                  <a:pt x="38571" y="263067"/>
                </a:lnTo>
                <a:lnTo>
                  <a:pt x="41903" y="271159"/>
                </a:lnTo>
                <a:lnTo>
                  <a:pt x="44125" y="277546"/>
                </a:lnTo>
                <a:lnTo>
                  <a:pt x="45606" y="282797"/>
                </a:lnTo>
                <a:lnTo>
                  <a:pt x="47585" y="286297"/>
                </a:lnTo>
                <a:lnTo>
                  <a:pt x="49897" y="288630"/>
                </a:lnTo>
                <a:lnTo>
                  <a:pt x="52430" y="290186"/>
                </a:lnTo>
                <a:lnTo>
                  <a:pt x="54119" y="290231"/>
                </a:lnTo>
                <a:lnTo>
                  <a:pt x="55245" y="289269"/>
                </a:lnTo>
                <a:lnTo>
                  <a:pt x="55996" y="287635"/>
                </a:lnTo>
                <a:lnTo>
                  <a:pt x="55504" y="285554"/>
                </a:lnTo>
                <a:lnTo>
                  <a:pt x="51064" y="277884"/>
                </a:lnTo>
                <a:lnTo>
                  <a:pt x="49677" y="272226"/>
                </a:lnTo>
                <a:lnTo>
                  <a:pt x="46415" y="263758"/>
                </a:lnTo>
                <a:lnTo>
                  <a:pt x="44157" y="258722"/>
                </a:lnTo>
                <a:lnTo>
                  <a:pt x="42650" y="253380"/>
                </a:lnTo>
                <a:lnTo>
                  <a:pt x="41647" y="247835"/>
                </a:lnTo>
                <a:lnTo>
                  <a:pt x="40977" y="242153"/>
                </a:lnTo>
                <a:lnTo>
                  <a:pt x="38546" y="233404"/>
                </a:lnTo>
                <a:lnTo>
                  <a:pt x="34942" y="222611"/>
                </a:lnTo>
                <a:lnTo>
                  <a:pt x="30554" y="210454"/>
                </a:lnTo>
                <a:lnTo>
                  <a:pt x="26637" y="198381"/>
                </a:lnTo>
                <a:lnTo>
                  <a:pt x="23033" y="186364"/>
                </a:lnTo>
                <a:lnTo>
                  <a:pt x="19639" y="174383"/>
                </a:lnTo>
                <a:lnTo>
                  <a:pt x="16383" y="159451"/>
                </a:lnTo>
                <a:lnTo>
                  <a:pt x="13221" y="142551"/>
                </a:lnTo>
                <a:lnTo>
                  <a:pt x="10120" y="124339"/>
                </a:lnTo>
                <a:lnTo>
                  <a:pt x="7061" y="109221"/>
                </a:lnTo>
                <a:lnTo>
                  <a:pt x="4030" y="96166"/>
                </a:lnTo>
                <a:lnTo>
                  <a:pt x="1016" y="84486"/>
                </a:lnTo>
                <a:lnTo>
                  <a:pt x="0" y="73723"/>
                </a:lnTo>
                <a:lnTo>
                  <a:pt x="314" y="63571"/>
                </a:lnTo>
                <a:lnTo>
                  <a:pt x="1516" y="53826"/>
                </a:lnTo>
                <a:lnTo>
                  <a:pt x="2317" y="45345"/>
                </a:lnTo>
                <a:lnTo>
                  <a:pt x="2851" y="37707"/>
                </a:lnTo>
                <a:lnTo>
                  <a:pt x="3207" y="30630"/>
                </a:lnTo>
                <a:lnTo>
                  <a:pt x="4437" y="25913"/>
                </a:lnTo>
                <a:lnTo>
                  <a:pt x="6249" y="22768"/>
                </a:lnTo>
                <a:lnTo>
                  <a:pt x="10908" y="18281"/>
                </a:lnTo>
                <a:lnTo>
                  <a:pt x="16286" y="12979"/>
                </a:lnTo>
                <a:lnTo>
                  <a:pt x="19109" y="11169"/>
                </a:lnTo>
                <a:lnTo>
                  <a:pt x="21983" y="9962"/>
                </a:lnTo>
                <a:lnTo>
                  <a:pt x="24891" y="9157"/>
                </a:lnTo>
                <a:lnTo>
                  <a:pt x="28815" y="7628"/>
                </a:lnTo>
                <a:lnTo>
                  <a:pt x="33415" y="5617"/>
                </a:lnTo>
                <a:lnTo>
                  <a:pt x="38466" y="3284"/>
                </a:lnTo>
                <a:lnTo>
                  <a:pt x="42826" y="1729"/>
                </a:lnTo>
                <a:lnTo>
                  <a:pt x="46724" y="692"/>
                </a:lnTo>
                <a:lnTo>
                  <a:pt x="50315" y="0"/>
                </a:lnTo>
                <a:lnTo>
                  <a:pt x="53701" y="532"/>
                </a:lnTo>
                <a:lnTo>
                  <a:pt x="56951" y="1878"/>
                </a:lnTo>
                <a:lnTo>
                  <a:pt x="60110" y="3768"/>
                </a:lnTo>
                <a:lnTo>
                  <a:pt x="63208" y="6020"/>
                </a:lnTo>
                <a:lnTo>
                  <a:pt x="66265" y="8514"/>
                </a:lnTo>
                <a:lnTo>
                  <a:pt x="69296" y="11168"/>
                </a:lnTo>
                <a:lnTo>
                  <a:pt x="72309" y="12938"/>
                </a:lnTo>
                <a:lnTo>
                  <a:pt x="75309" y="14118"/>
                </a:lnTo>
                <a:lnTo>
                  <a:pt x="78302" y="14905"/>
                </a:lnTo>
                <a:lnTo>
                  <a:pt x="81289" y="16421"/>
                </a:lnTo>
                <a:lnTo>
                  <a:pt x="84272" y="18424"/>
                </a:lnTo>
                <a:lnTo>
                  <a:pt x="87254" y="20752"/>
                </a:lnTo>
                <a:lnTo>
                  <a:pt x="90234" y="24288"/>
                </a:lnTo>
                <a:lnTo>
                  <a:pt x="93212" y="28630"/>
                </a:lnTo>
                <a:lnTo>
                  <a:pt x="96190" y="33508"/>
                </a:lnTo>
                <a:lnTo>
                  <a:pt x="100160" y="38746"/>
                </a:lnTo>
                <a:lnTo>
                  <a:pt x="104790" y="44221"/>
                </a:lnTo>
                <a:lnTo>
                  <a:pt x="114236" y="54605"/>
                </a:lnTo>
                <a:lnTo>
                  <a:pt x="121740" y="62527"/>
                </a:lnTo>
                <a:lnTo>
                  <a:pt x="131543" y="72565"/>
                </a:lnTo>
                <a:lnTo>
                  <a:pt x="133651" y="76690"/>
                </a:lnTo>
                <a:lnTo>
                  <a:pt x="135056" y="81424"/>
                </a:lnTo>
                <a:lnTo>
                  <a:pt x="135992" y="86564"/>
                </a:lnTo>
                <a:lnTo>
                  <a:pt x="137609" y="89991"/>
                </a:lnTo>
                <a:lnTo>
                  <a:pt x="139678" y="92275"/>
                </a:lnTo>
                <a:lnTo>
                  <a:pt x="142050" y="93798"/>
                </a:lnTo>
                <a:lnTo>
                  <a:pt x="143632" y="95806"/>
                </a:lnTo>
                <a:lnTo>
                  <a:pt x="144686" y="98137"/>
                </a:lnTo>
                <a:lnTo>
                  <a:pt x="145389" y="100683"/>
                </a:lnTo>
                <a:lnTo>
                  <a:pt x="144865" y="103372"/>
                </a:lnTo>
                <a:lnTo>
                  <a:pt x="141637" y="109006"/>
                </a:lnTo>
                <a:lnTo>
                  <a:pt x="139388" y="112890"/>
                </a:lnTo>
                <a:lnTo>
                  <a:pt x="134242" y="122497"/>
                </a:lnTo>
                <a:lnTo>
                  <a:pt x="131481" y="125852"/>
                </a:lnTo>
                <a:lnTo>
                  <a:pt x="128648" y="128089"/>
                </a:lnTo>
                <a:lnTo>
                  <a:pt x="95654" y="144730"/>
                </a:lnTo>
                <a:lnTo>
                  <a:pt x="90872" y="146628"/>
                </a:lnTo>
                <a:lnTo>
                  <a:pt x="86693" y="147893"/>
                </a:lnTo>
                <a:lnTo>
                  <a:pt x="82914" y="148736"/>
                </a:lnTo>
                <a:lnTo>
                  <a:pt x="77419" y="149298"/>
                </a:lnTo>
                <a:lnTo>
                  <a:pt x="70778" y="149673"/>
                </a:lnTo>
                <a:lnTo>
                  <a:pt x="48568" y="1504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520"/>
          <p:cNvSpPr/>
          <p:nvPr/>
        </p:nvSpPr>
        <p:spPr>
          <a:xfrm>
            <a:off x="267890" y="2946796"/>
            <a:ext cx="482204" cy="80333"/>
          </a:xfrm>
          <a:custGeom>
            <a:avLst/>
            <a:gdLst/>
            <a:ahLst/>
            <a:cxnLst/>
            <a:rect l="0" t="0" r="0" b="0"/>
            <a:pathLst>
              <a:path w="482204" h="80333">
                <a:moveTo>
                  <a:pt x="0" y="0"/>
                </a:moveTo>
                <a:lnTo>
                  <a:pt x="4741" y="0"/>
                </a:lnTo>
                <a:lnTo>
                  <a:pt x="7129" y="993"/>
                </a:lnTo>
                <a:lnTo>
                  <a:pt x="9714" y="2646"/>
                </a:lnTo>
                <a:lnTo>
                  <a:pt x="12429" y="4741"/>
                </a:lnTo>
                <a:lnTo>
                  <a:pt x="15231" y="6137"/>
                </a:lnTo>
                <a:lnTo>
                  <a:pt x="20991" y="7689"/>
                </a:lnTo>
                <a:lnTo>
                  <a:pt x="27885" y="11079"/>
                </a:lnTo>
                <a:lnTo>
                  <a:pt x="37441" y="16316"/>
                </a:lnTo>
                <a:lnTo>
                  <a:pt x="58313" y="28088"/>
                </a:lnTo>
                <a:lnTo>
                  <a:pt x="74203" y="36627"/>
                </a:lnTo>
                <a:lnTo>
                  <a:pt x="81219" y="41285"/>
                </a:lnTo>
                <a:lnTo>
                  <a:pt x="87880" y="46375"/>
                </a:lnTo>
                <a:lnTo>
                  <a:pt x="94306" y="51753"/>
                </a:lnTo>
                <a:lnTo>
                  <a:pt x="100574" y="55338"/>
                </a:lnTo>
                <a:lnTo>
                  <a:pt x="106737" y="57728"/>
                </a:lnTo>
                <a:lnTo>
                  <a:pt x="112830" y="59321"/>
                </a:lnTo>
                <a:lnTo>
                  <a:pt x="118876" y="61376"/>
                </a:lnTo>
                <a:lnTo>
                  <a:pt x="124891" y="63738"/>
                </a:lnTo>
                <a:lnTo>
                  <a:pt x="130886" y="66304"/>
                </a:lnTo>
                <a:lnTo>
                  <a:pt x="136867" y="68016"/>
                </a:lnTo>
                <a:lnTo>
                  <a:pt x="148804" y="69917"/>
                </a:lnTo>
                <a:lnTo>
                  <a:pt x="154765" y="71416"/>
                </a:lnTo>
                <a:lnTo>
                  <a:pt x="160724" y="73408"/>
                </a:lnTo>
                <a:lnTo>
                  <a:pt x="166680" y="75728"/>
                </a:lnTo>
                <a:lnTo>
                  <a:pt x="172636" y="77274"/>
                </a:lnTo>
                <a:lnTo>
                  <a:pt x="184545" y="78993"/>
                </a:lnTo>
                <a:lnTo>
                  <a:pt x="192483" y="79451"/>
                </a:lnTo>
                <a:lnTo>
                  <a:pt x="211887" y="79960"/>
                </a:lnTo>
                <a:lnTo>
                  <a:pt x="264730" y="80332"/>
                </a:lnTo>
                <a:lnTo>
                  <a:pt x="279674" y="79352"/>
                </a:lnTo>
                <a:lnTo>
                  <a:pt x="317445" y="75616"/>
                </a:lnTo>
                <a:lnTo>
                  <a:pt x="335654" y="72239"/>
                </a:lnTo>
                <a:lnTo>
                  <a:pt x="352754" y="68003"/>
                </a:lnTo>
                <a:lnTo>
                  <a:pt x="382998" y="58997"/>
                </a:lnTo>
                <a:lnTo>
                  <a:pt x="406362" y="51688"/>
                </a:lnTo>
                <a:lnTo>
                  <a:pt x="414775" y="48349"/>
                </a:lnTo>
                <a:lnTo>
                  <a:pt x="421376" y="45131"/>
                </a:lnTo>
                <a:lnTo>
                  <a:pt x="426769" y="41994"/>
                </a:lnTo>
                <a:lnTo>
                  <a:pt x="431357" y="38910"/>
                </a:lnTo>
                <a:lnTo>
                  <a:pt x="435407" y="35862"/>
                </a:lnTo>
                <a:lnTo>
                  <a:pt x="439099" y="32838"/>
                </a:lnTo>
                <a:lnTo>
                  <a:pt x="443546" y="29830"/>
                </a:lnTo>
                <a:lnTo>
                  <a:pt x="448494" y="26832"/>
                </a:lnTo>
                <a:lnTo>
                  <a:pt x="453777" y="23841"/>
                </a:lnTo>
                <a:lnTo>
                  <a:pt x="458292" y="21847"/>
                </a:lnTo>
                <a:lnTo>
                  <a:pt x="462293" y="20518"/>
                </a:lnTo>
                <a:lnTo>
                  <a:pt x="482203"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521"/>
          <p:cNvSpPr/>
          <p:nvPr/>
        </p:nvSpPr>
        <p:spPr>
          <a:xfrm>
            <a:off x="1062632" y="3946921"/>
            <a:ext cx="116087" cy="500064"/>
          </a:xfrm>
          <a:custGeom>
            <a:avLst/>
            <a:gdLst/>
            <a:ahLst/>
            <a:cxnLst/>
            <a:rect l="0" t="0" r="0" b="0"/>
            <a:pathLst>
              <a:path w="116087" h="500064">
                <a:moveTo>
                  <a:pt x="0" y="0"/>
                </a:moveTo>
                <a:lnTo>
                  <a:pt x="7689" y="15377"/>
                </a:lnTo>
                <a:lnTo>
                  <a:pt x="11024" y="27340"/>
                </a:lnTo>
                <a:lnTo>
                  <a:pt x="13303" y="36086"/>
                </a:lnTo>
                <a:lnTo>
                  <a:pt x="15814" y="44893"/>
                </a:lnTo>
                <a:lnTo>
                  <a:pt x="21250" y="62617"/>
                </a:lnTo>
                <a:lnTo>
                  <a:pt x="24327" y="77770"/>
                </a:lnTo>
                <a:lnTo>
                  <a:pt x="26687" y="93104"/>
                </a:lnTo>
                <a:lnTo>
                  <a:pt x="28706" y="102749"/>
                </a:lnTo>
                <a:lnTo>
                  <a:pt x="31044" y="113148"/>
                </a:lnTo>
                <a:lnTo>
                  <a:pt x="33594" y="123057"/>
                </a:lnTo>
                <a:lnTo>
                  <a:pt x="36287" y="132640"/>
                </a:lnTo>
                <a:lnTo>
                  <a:pt x="39074" y="142005"/>
                </a:lnTo>
                <a:lnTo>
                  <a:pt x="41925" y="153209"/>
                </a:lnTo>
                <a:lnTo>
                  <a:pt x="47738" y="178888"/>
                </a:lnTo>
                <a:lnTo>
                  <a:pt x="49684" y="189704"/>
                </a:lnTo>
                <a:lnTo>
                  <a:pt x="50982" y="198899"/>
                </a:lnTo>
                <a:lnTo>
                  <a:pt x="51848" y="207014"/>
                </a:lnTo>
                <a:lnTo>
                  <a:pt x="53417" y="215400"/>
                </a:lnTo>
                <a:lnTo>
                  <a:pt x="55455" y="223967"/>
                </a:lnTo>
                <a:lnTo>
                  <a:pt x="57806" y="232656"/>
                </a:lnTo>
                <a:lnTo>
                  <a:pt x="63064" y="250246"/>
                </a:lnTo>
                <a:lnTo>
                  <a:pt x="65855" y="259104"/>
                </a:lnTo>
                <a:lnTo>
                  <a:pt x="68708" y="266994"/>
                </a:lnTo>
                <a:lnTo>
                  <a:pt x="71603" y="274239"/>
                </a:lnTo>
                <a:lnTo>
                  <a:pt x="74524" y="281052"/>
                </a:lnTo>
                <a:lnTo>
                  <a:pt x="77770" y="296561"/>
                </a:lnTo>
                <a:lnTo>
                  <a:pt x="78636" y="304864"/>
                </a:lnTo>
                <a:lnTo>
                  <a:pt x="80205" y="313375"/>
                </a:lnTo>
                <a:lnTo>
                  <a:pt x="82244" y="322026"/>
                </a:lnTo>
                <a:lnTo>
                  <a:pt x="84595" y="330770"/>
                </a:lnTo>
                <a:lnTo>
                  <a:pt x="87155" y="341561"/>
                </a:lnTo>
                <a:lnTo>
                  <a:pt x="106054" y="427829"/>
                </a:lnTo>
                <a:lnTo>
                  <a:pt x="109398" y="443970"/>
                </a:lnTo>
                <a:lnTo>
                  <a:pt x="111627" y="455722"/>
                </a:lnTo>
                <a:lnTo>
                  <a:pt x="113114" y="464549"/>
                </a:lnTo>
                <a:lnTo>
                  <a:pt x="114765" y="477003"/>
                </a:lnTo>
                <a:lnTo>
                  <a:pt x="116086" y="5000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522"/>
          <p:cNvSpPr/>
          <p:nvPr/>
        </p:nvSpPr>
        <p:spPr>
          <a:xfrm>
            <a:off x="1035843" y="4527351"/>
            <a:ext cx="232073" cy="292906"/>
          </a:xfrm>
          <a:custGeom>
            <a:avLst/>
            <a:gdLst/>
            <a:ahLst/>
            <a:cxnLst/>
            <a:rect l="0" t="0" r="0" b="0"/>
            <a:pathLst>
              <a:path w="232073" h="292906">
                <a:moveTo>
                  <a:pt x="0" y="89297"/>
                </a:moveTo>
                <a:lnTo>
                  <a:pt x="4741" y="98778"/>
                </a:lnTo>
                <a:lnTo>
                  <a:pt x="7068" y="106078"/>
                </a:lnTo>
                <a:lnTo>
                  <a:pt x="7689" y="109414"/>
                </a:lnTo>
                <a:lnTo>
                  <a:pt x="11024" y="115767"/>
                </a:lnTo>
                <a:lnTo>
                  <a:pt x="16806" y="123882"/>
                </a:lnTo>
                <a:lnTo>
                  <a:pt x="25990" y="137410"/>
                </a:lnTo>
                <a:lnTo>
                  <a:pt x="30225" y="144192"/>
                </a:lnTo>
                <a:lnTo>
                  <a:pt x="34041" y="150699"/>
                </a:lnTo>
                <a:lnTo>
                  <a:pt x="37577" y="157021"/>
                </a:lnTo>
                <a:lnTo>
                  <a:pt x="44152" y="169337"/>
                </a:lnTo>
                <a:lnTo>
                  <a:pt x="47294" y="175399"/>
                </a:lnTo>
                <a:lnTo>
                  <a:pt x="50381" y="180433"/>
                </a:lnTo>
                <a:lnTo>
                  <a:pt x="56457" y="188671"/>
                </a:lnTo>
                <a:lnTo>
                  <a:pt x="58474" y="193250"/>
                </a:lnTo>
                <a:lnTo>
                  <a:pt x="59819" y="198286"/>
                </a:lnTo>
                <a:lnTo>
                  <a:pt x="60715" y="203628"/>
                </a:lnTo>
                <a:lnTo>
                  <a:pt x="62305" y="209174"/>
                </a:lnTo>
                <a:lnTo>
                  <a:pt x="64357" y="214856"/>
                </a:lnTo>
                <a:lnTo>
                  <a:pt x="66717" y="220628"/>
                </a:lnTo>
                <a:lnTo>
                  <a:pt x="69340" y="229687"/>
                </a:lnTo>
                <a:lnTo>
                  <a:pt x="71498" y="238013"/>
                </a:lnTo>
                <a:lnTo>
                  <a:pt x="73462" y="243012"/>
                </a:lnTo>
                <a:lnTo>
                  <a:pt x="75764" y="248328"/>
                </a:lnTo>
                <a:lnTo>
                  <a:pt x="78321" y="256881"/>
                </a:lnTo>
                <a:lnTo>
                  <a:pt x="79003" y="260551"/>
                </a:lnTo>
                <a:lnTo>
                  <a:pt x="82407" y="267274"/>
                </a:lnTo>
                <a:lnTo>
                  <a:pt x="84704" y="270457"/>
                </a:lnTo>
                <a:lnTo>
                  <a:pt x="87256" y="276638"/>
                </a:lnTo>
                <a:lnTo>
                  <a:pt x="88692" y="285696"/>
                </a:lnTo>
                <a:lnTo>
                  <a:pt x="89178" y="292905"/>
                </a:lnTo>
                <a:lnTo>
                  <a:pt x="88225" y="292505"/>
                </a:lnTo>
                <a:lnTo>
                  <a:pt x="84521" y="289414"/>
                </a:lnTo>
                <a:lnTo>
                  <a:pt x="83137" y="287200"/>
                </a:lnTo>
                <a:lnTo>
                  <a:pt x="80196" y="279345"/>
                </a:lnTo>
                <a:lnTo>
                  <a:pt x="74474" y="270734"/>
                </a:lnTo>
                <a:lnTo>
                  <a:pt x="71345" y="261898"/>
                </a:lnTo>
                <a:lnTo>
                  <a:pt x="67097" y="255967"/>
                </a:lnTo>
                <a:lnTo>
                  <a:pt x="64575" y="251012"/>
                </a:lnTo>
                <a:lnTo>
                  <a:pt x="61902" y="244732"/>
                </a:lnTo>
                <a:lnTo>
                  <a:pt x="45742" y="203785"/>
                </a:lnTo>
                <a:lnTo>
                  <a:pt x="42401" y="194396"/>
                </a:lnTo>
                <a:lnTo>
                  <a:pt x="40173" y="187144"/>
                </a:lnTo>
                <a:lnTo>
                  <a:pt x="38689" y="181317"/>
                </a:lnTo>
                <a:lnTo>
                  <a:pt x="34393" y="172197"/>
                </a:lnTo>
                <a:lnTo>
                  <a:pt x="30169" y="164837"/>
                </a:lnTo>
                <a:lnTo>
                  <a:pt x="28291" y="158258"/>
                </a:lnTo>
                <a:lnTo>
                  <a:pt x="27457" y="149382"/>
                </a:lnTo>
                <a:lnTo>
                  <a:pt x="27086" y="139814"/>
                </a:lnTo>
                <a:lnTo>
                  <a:pt x="26877" y="128849"/>
                </a:lnTo>
                <a:lnTo>
                  <a:pt x="26828" y="122420"/>
                </a:lnTo>
                <a:lnTo>
                  <a:pt x="27808" y="120309"/>
                </a:lnTo>
                <a:lnTo>
                  <a:pt x="29453" y="118901"/>
                </a:lnTo>
                <a:lnTo>
                  <a:pt x="31541" y="117963"/>
                </a:lnTo>
                <a:lnTo>
                  <a:pt x="33926" y="118329"/>
                </a:lnTo>
                <a:lnTo>
                  <a:pt x="39222" y="121383"/>
                </a:lnTo>
                <a:lnTo>
                  <a:pt x="44882" y="123401"/>
                </a:lnTo>
                <a:lnTo>
                  <a:pt x="47781" y="123939"/>
                </a:lnTo>
                <a:lnTo>
                  <a:pt x="53648" y="127183"/>
                </a:lnTo>
                <a:lnTo>
                  <a:pt x="56601" y="129438"/>
                </a:lnTo>
                <a:lnTo>
                  <a:pt x="60554" y="130940"/>
                </a:lnTo>
                <a:lnTo>
                  <a:pt x="65174" y="131942"/>
                </a:lnTo>
                <a:lnTo>
                  <a:pt x="70239" y="132609"/>
                </a:lnTo>
                <a:lnTo>
                  <a:pt x="75599" y="134047"/>
                </a:lnTo>
                <a:lnTo>
                  <a:pt x="81158" y="135998"/>
                </a:lnTo>
                <a:lnTo>
                  <a:pt x="86847" y="138290"/>
                </a:lnTo>
                <a:lnTo>
                  <a:pt x="91633" y="140810"/>
                </a:lnTo>
                <a:lnTo>
                  <a:pt x="95815" y="143483"/>
                </a:lnTo>
                <a:lnTo>
                  <a:pt x="99596" y="146257"/>
                </a:lnTo>
                <a:lnTo>
                  <a:pt x="104100" y="149099"/>
                </a:lnTo>
                <a:lnTo>
                  <a:pt x="109088" y="151985"/>
                </a:lnTo>
                <a:lnTo>
                  <a:pt x="119921" y="157838"/>
                </a:lnTo>
                <a:lnTo>
                  <a:pt x="131351" y="163747"/>
                </a:lnTo>
                <a:lnTo>
                  <a:pt x="137176" y="165719"/>
                </a:lnTo>
                <a:lnTo>
                  <a:pt x="143045" y="167034"/>
                </a:lnTo>
                <a:lnTo>
                  <a:pt x="148941" y="167911"/>
                </a:lnTo>
                <a:lnTo>
                  <a:pt x="153865" y="168495"/>
                </a:lnTo>
                <a:lnTo>
                  <a:pt x="158139" y="168885"/>
                </a:lnTo>
                <a:lnTo>
                  <a:pt x="161981" y="169145"/>
                </a:lnTo>
                <a:lnTo>
                  <a:pt x="166526" y="170310"/>
                </a:lnTo>
                <a:lnTo>
                  <a:pt x="171541" y="172079"/>
                </a:lnTo>
                <a:lnTo>
                  <a:pt x="176869" y="174251"/>
                </a:lnTo>
                <a:lnTo>
                  <a:pt x="183397" y="175699"/>
                </a:lnTo>
                <a:lnTo>
                  <a:pt x="190726" y="176664"/>
                </a:lnTo>
                <a:lnTo>
                  <a:pt x="198588" y="177307"/>
                </a:lnTo>
                <a:lnTo>
                  <a:pt x="205814" y="177736"/>
                </a:lnTo>
                <a:lnTo>
                  <a:pt x="219134" y="178213"/>
                </a:lnTo>
                <a:lnTo>
                  <a:pt x="223480" y="177347"/>
                </a:lnTo>
                <a:lnTo>
                  <a:pt x="226378" y="175779"/>
                </a:lnTo>
                <a:lnTo>
                  <a:pt x="228309" y="173740"/>
                </a:lnTo>
                <a:lnTo>
                  <a:pt x="229597" y="171390"/>
                </a:lnTo>
                <a:lnTo>
                  <a:pt x="231028" y="166131"/>
                </a:lnTo>
                <a:lnTo>
                  <a:pt x="231833" y="157594"/>
                </a:lnTo>
                <a:lnTo>
                  <a:pt x="232021" y="149086"/>
                </a:lnTo>
                <a:lnTo>
                  <a:pt x="232072" y="144039"/>
                </a:lnTo>
                <a:lnTo>
                  <a:pt x="231113" y="138690"/>
                </a:lnTo>
                <a:lnTo>
                  <a:pt x="229482" y="133140"/>
                </a:lnTo>
                <a:lnTo>
                  <a:pt x="227402" y="127455"/>
                </a:lnTo>
                <a:lnTo>
                  <a:pt x="222445" y="118493"/>
                </a:lnTo>
                <a:lnTo>
                  <a:pt x="219734" y="114714"/>
                </a:lnTo>
                <a:lnTo>
                  <a:pt x="217927" y="110211"/>
                </a:lnTo>
                <a:lnTo>
                  <a:pt x="216722" y="105223"/>
                </a:lnTo>
                <a:lnTo>
                  <a:pt x="215919" y="99915"/>
                </a:lnTo>
                <a:lnTo>
                  <a:pt x="212381" y="91370"/>
                </a:lnTo>
                <a:lnTo>
                  <a:pt x="207501" y="83273"/>
                </a:lnTo>
                <a:lnTo>
                  <a:pt x="202025" y="73060"/>
                </a:lnTo>
                <a:lnTo>
                  <a:pt x="196284" y="64552"/>
                </a:lnTo>
                <a:lnTo>
                  <a:pt x="190425" y="56471"/>
                </a:lnTo>
                <a:lnTo>
                  <a:pt x="187473" y="51538"/>
                </a:lnTo>
                <a:lnTo>
                  <a:pt x="184514" y="46265"/>
                </a:lnTo>
                <a:lnTo>
                  <a:pt x="178579" y="37760"/>
                </a:lnTo>
                <a:lnTo>
                  <a:pt x="175608" y="34103"/>
                </a:lnTo>
                <a:lnTo>
                  <a:pt x="172306" y="27394"/>
                </a:lnTo>
                <a:lnTo>
                  <a:pt x="171425" y="24216"/>
                </a:lnTo>
                <a:lnTo>
                  <a:pt x="165155" y="15393"/>
                </a:lnTo>
                <a:lnTo>
                  <a:pt x="15180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523"/>
          <p:cNvSpPr/>
          <p:nvPr/>
        </p:nvSpPr>
        <p:spPr>
          <a:xfrm>
            <a:off x="1107649" y="4955976"/>
            <a:ext cx="142508" cy="500064"/>
          </a:xfrm>
          <a:custGeom>
            <a:avLst/>
            <a:gdLst/>
            <a:ahLst/>
            <a:cxnLst/>
            <a:rect l="0" t="0" r="0" b="0"/>
            <a:pathLst>
              <a:path w="142508" h="500064">
                <a:moveTo>
                  <a:pt x="8561" y="0"/>
                </a:moveTo>
                <a:lnTo>
                  <a:pt x="3821" y="4741"/>
                </a:lnTo>
                <a:lnTo>
                  <a:pt x="2425" y="7129"/>
                </a:lnTo>
                <a:lnTo>
                  <a:pt x="873" y="12429"/>
                </a:lnTo>
                <a:lnTo>
                  <a:pt x="0" y="20991"/>
                </a:lnTo>
                <a:lnTo>
                  <a:pt x="1861" y="27885"/>
                </a:lnTo>
                <a:lnTo>
                  <a:pt x="5087" y="37441"/>
                </a:lnTo>
                <a:lnTo>
                  <a:pt x="13962" y="62281"/>
                </a:lnTo>
                <a:lnTo>
                  <a:pt x="24522" y="93165"/>
                </a:lnTo>
                <a:lnTo>
                  <a:pt x="30116" y="107750"/>
                </a:lnTo>
                <a:lnTo>
                  <a:pt x="35829" y="121443"/>
                </a:lnTo>
                <a:lnTo>
                  <a:pt x="41623" y="134541"/>
                </a:lnTo>
                <a:lnTo>
                  <a:pt x="47470" y="146248"/>
                </a:lnTo>
                <a:lnTo>
                  <a:pt x="53352" y="157030"/>
                </a:lnTo>
                <a:lnTo>
                  <a:pt x="59258" y="167195"/>
                </a:lnTo>
                <a:lnTo>
                  <a:pt x="64187" y="176947"/>
                </a:lnTo>
                <a:lnTo>
                  <a:pt x="68466" y="186426"/>
                </a:lnTo>
                <a:lnTo>
                  <a:pt x="72310" y="195722"/>
                </a:lnTo>
                <a:lnTo>
                  <a:pt x="75865" y="204895"/>
                </a:lnTo>
                <a:lnTo>
                  <a:pt x="82461" y="223025"/>
                </a:lnTo>
                <a:lnTo>
                  <a:pt x="85609" y="231036"/>
                </a:lnTo>
                <a:lnTo>
                  <a:pt x="88700" y="238360"/>
                </a:lnTo>
                <a:lnTo>
                  <a:pt x="91753" y="245227"/>
                </a:lnTo>
                <a:lnTo>
                  <a:pt x="94780" y="252782"/>
                </a:lnTo>
                <a:lnTo>
                  <a:pt x="100790" y="269113"/>
                </a:lnTo>
                <a:lnTo>
                  <a:pt x="118690" y="321576"/>
                </a:lnTo>
                <a:lnTo>
                  <a:pt x="120676" y="330470"/>
                </a:lnTo>
                <a:lnTo>
                  <a:pt x="122000" y="339376"/>
                </a:lnTo>
                <a:lnTo>
                  <a:pt x="122882" y="348290"/>
                </a:lnTo>
                <a:lnTo>
                  <a:pt x="124463" y="360185"/>
                </a:lnTo>
                <a:lnTo>
                  <a:pt x="138783" y="457637"/>
                </a:lnTo>
                <a:lnTo>
                  <a:pt x="140024" y="467810"/>
                </a:lnTo>
                <a:lnTo>
                  <a:pt x="141404" y="481759"/>
                </a:lnTo>
                <a:lnTo>
                  <a:pt x="141771" y="486869"/>
                </a:lnTo>
                <a:lnTo>
                  <a:pt x="142507" y="50006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524"/>
          <p:cNvSpPr/>
          <p:nvPr/>
        </p:nvSpPr>
        <p:spPr>
          <a:xfrm>
            <a:off x="923625" y="5706070"/>
            <a:ext cx="192586" cy="348259"/>
          </a:xfrm>
          <a:custGeom>
            <a:avLst/>
            <a:gdLst/>
            <a:ahLst/>
            <a:cxnLst/>
            <a:rect l="0" t="0" r="0" b="0"/>
            <a:pathLst>
              <a:path w="192586" h="348259">
                <a:moveTo>
                  <a:pt x="192585" y="0"/>
                </a:moveTo>
                <a:lnTo>
                  <a:pt x="183105" y="4741"/>
                </a:lnTo>
                <a:lnTo>
                  <a:pt x="178327" y="6137"/>
                </a:lnTo>
                <a:lnTo>
                  <a:pt x="173158" y="7068"/>
                </a:lnTo>
                <a:lnTo>
                  <a:pt x="167728" y="7688"/>
                </a:lnTo>
                <a:lnTo>
                  <a:pt x="163115" y="9094"/>
                </a:lnTo>
                <a:lnTo>
                  <a:pt x="159048" y="11024"/>
                </a:lnTo>
                <a:lnTo>
                  <a:pt x="155344" y="13302"/>
                </a:lnTo>
                <a:lnTo>
                  <a:pt x="151883" y="15814"/>
                </a:lnTo>
                <a:lnTo>
                  <a:pt x="148583" y="18480"/>
                </a:lnTo>
                <a:lnTo>
                  <a:pt x="145391" y="21250"/>
                </a:lnTo>
                <a:lnTo>
                  <a:pt x="141279" y="24088"/>
                </a:lnTo>
                <a:lnTo>
                  <a:pt x="136553" y="26973"/>
                </a:lnTo>
                <a:lnTo>
                  <a:pt x="131418" y="29888"/>
                </a:lnTo>
                <a:lnTo>
                  <a:pt x="126010" y="33816"/>
                </a:lnTo>
                <a:lnTo>
                  <a:pt x="120421" y="38419"/>
                </a:lnTo>
                <a:lnTo>
                  <a:pt x="114710" y="43472"/>
                </a:lnTo>
                <a:lnTo>
                  <a:pt x="107926" y="48825"/>
                </a:lnTo>
                <a:lnTo>
                  <a:pt x="100427" y="54378"/>
                </a:lnTo>
                <a:lnTo>
                  <a:pt x="92451" y="60065"/>
                </a:lnTo>
                <a:lnTo>
                  <a:pt x="85150" y="64848"/>
                </a:lnTo>
                <a:lnTo>
                  <a:pt x="78298" y="69029"/>
                </a:lnTo>
                <a:lnTo>
                  <a:pt x="71745" y="72808"/>
                </a:lnTo>
                <a:lnTo>
                  <a:pt x="66385" y="76320"/>
                </a:lnTo>
                <a:lnTo>
                  <a:pt x="61819" y="79653"/>
                </a:lnTo>
                <a:lnTo>
                  <a:pt x="57783" y="82868"/>
                </a:lnTo>
                <a:lnTo>
                  <a:pt x="53108" y="86995"/>
                </a:lnTo>
                <a:lnTo>
                  <a:pt x="42621" y="96873"/>
                </a:lnTo>
                <a:lnTo>
                  <a:pt x="38039" y="100301"/>
                </a:lnTo>
                <a:lnTo>
                  <a:pt x="33992" y="102586"/>
                </a:lnTo>
                <a:lnTo>
                  <a:pt x="30302" y="104109"/>
                </a:lnTo>
                <a:lnTo>
                  <a:pt x="26849" y="106117"/>
                </a:lnTo>
                <a:lnTo>
                  <a:pt x="23556" y="108448"/>
                </a:lnTo>
                <a:lnTo>
                  <a:pt x="20368" y="110993"/>
                </a:lnTo>
                <a:lnTo>
                  <a:pt x="18242" y="113683"/>
                </a:lnTo>
                <a:lnTo>
                  <a:pt x="16825" y="116468"/>
                </a:lnTo>
                <a:lnTo>
                  <a:pt x="15881" y="119318"/>
                </a:lnTo>
                <a:lnTo>
                  <a:pt x="12185" y="125129"/>
                </a:lnTo>
                <a:lnTo>
                  <a:pt x="9811" y="128068"/>
                </a:lnTo>
                <a:lnTo>
                  <a:pt x="8228" y="131019"/>
                </a:lnTo>
                <a:lnTo>
                  <a:pt x="6469" y="136944"/>
                </a:lnTo>
                <a:lnTo>
                  <a:pt x="5479" y="145858"/>
                </a:lnTo>
                <a:lnTo>
                  <a:pt x="4348" y="148833"/>
                </a:lnTo>
                <a:lnTo>
                  <a:pt x="445" y="154783"/>
                </a:lnTo>
                <a:lnTo>
                  <a:pt x="0" y="157759"/>
                </a:lnTo>
                <a:lnTo>
                  <a:pt x="695" y="160735"/>
                </a:lnTo>
                <a:lnTo>
                  <a:pt x="3121" y="166688"/>
                </a:lnTo>
                <a:lnTo>
                  <a:pt x="4199" y="172641"/>
                </a:lnTo>
                <a:lnTo>
                  <a:pt x="5479" y="175617"/>
                </a:lnTo>
                <a:lnTo>
                  <a:pt x="12021" y="185539"/>
                </a:lnTo>
                <a:lnTo>
                  <a:pt x="17415" y="195240"/>
                </a:lnTo>
                <a:lnTo>
                  <a:pt x="23120" y="203521"/>
                </a:lnTo>
                <a:lnTo>
                  <a:pt x="28963" y="211500"/>
                </a:lnTo>
                <a:lnTo>
                  <a:pt x="34867" y="221662"/>
                </a:lnTo>
                <a:lnTo>
                  <a:pt x="40798" y="230146"/>
                </a:lnTo>
                <a:lnTo>
                  <a:pt x="46742" y="238217"/>
                </a:lnTo>
                <a:lnTo>
                  <a:pt x="52690" y="248418"/>
                </a:lnTo>
                <a:lnTo>
                  <a:pt x="58642" y="256921"/>
                </a:lnTo>
                <a:lnTo>
                  <a:pt x="64594" y="265000"/>
                </a:lnTo>
                <a:lnTo>
                  <a:pt x="70547" y="275205"/>
                </a:lnTo>
                <a:lnTo>
                  <a:pt x="76500" y="283709"/>
                </a:lnTo>
                <a:lnTo>
                  <a:pt x="79476" y="287366"/>
                </a:lnTo>
                <a:lnTo>
                  <a:pt x="81461" y="291788"/>
                </a:lnTo>
                <a:lnTo>
                  <a:pt x="83665" y="301993"/>
                </a:lnTo>
                <a:lnTo>
                  <a:pt x="86238" y="307493"/>
                </a:lnTo>
                <a:lnTo>
                  <a:pt x="89937" y="313144"/>
                </a:lnTo>
                <a:lnTo>
                  <a:pt x="94387" y="318895"/>
                </a:lnTo>
                <a:lnTo>
                  <a:pt x="99339" y="324714"/>
                </a:lnTo>
                <a:lnTo>
                  <a:pt x="104624" y="330578"/>
                </a:lnTo>
                <a:lnTo>
                  <a:pt x="117884" y="344765"/>
                </a:lnTo>
                <a:lnTo>
                  <a:pt x="119964" y="345929"/>
                </a:lnTo>
                <a:lnTo>
                  <a:pt x="122343" y="346705"/>
                </a:lnTo>
                <a:lnTo>
                  <a:pt x="130078" y="3482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525"/>
          <p:cNvSpPr/>
          <p:nvPr/>
        </p:nvSpPr>
        <p:spPr>
          <a:xfrm>
            <a:off x="982265" y="5902523"/>
            <a:ext cx="107157" cy="89298"/>
          </a:xfrm>
          <a:custGeom>
            <a:avLst/>
            <a:gdLst/>
            <a:ahLst/>
            <a:cxnLst/>
            <a:rect l="0" t="0" r="0" b="0"/>
            <a:pathLst>
              <a:path w="107157" h="89298">
                <a:moveTo>
                  <a:pt x="107156" y="0"/>
                </a:moveTo>
                <a:lnTo>
                  <a:pt x="97675" y="4741"/>
                </a:lnTo>
                <a:lnTo>
                  <a:pt x="93891" y="7129"/>
                </a:lnTo>
                <a:lnTo>
                  <a:pt x="90375" y="9713"/>
                </a:lnTo>
                <a:lnTo>
                  <a:pt x="87039" y="12429"/>
                </a:lnTo>
                <a:lnTo>
                  <a:pt x="83823" y="15231"/>
                </a:lnTo>
                <a:lnTo>
                  <a:pt x="80687" y="18091"/>
                </a:lnTo>
                <a:lnTo>
                  <a:pt x="77604" y="20991"/>
                </a:lnTo>
                <a:lnTo>
                  <a:pt x="74556" y="24908"/>
                </a:lnTo>
                <a:lnTo>
                  <a:pt x="71532" y="29504"/>
                </a:lnTo>
                <a:lnTo>
                  <a:pt x="68524" y="34552"/>
                </a:lnTo>
                <a:lnTo>
                  <a:pt x="65527" y="38910"/>
                </a:lnTo>
                <a:lnTo>
                  <a:pt x="62536" y="42807"/>
                </a:lnTo>
                <a:lnTo>
                  <a:pt x="59550" y="46397"/>
                </a:lnTo>
                <a:lnTo>
                  <a:pt x="52598" y="52760"/>
                </a:lnTo>
                <a:lnTo>
                  <a:pt x="43003" y="60970"/>
                </a:lnTo>
                <a:lnTo>
                  <a:pt x="31645" y="70412"/>
                </a:lnTo>
                <a:lnTo>
                  <a:pt x="23081" y="76707"/>
                </a:lnTo>
                <a:lnTo>
                  <a:pt x="16380" y="80904"/>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526"/>
          <p:cNvSpPr/>
          <p:nvPr/>
        </p:nvSpPr>
        <p:spPr>
          <a:xfrm>
            <a:off x="1107720" y="5831085"/>
            <a:ext cx="31495" cy="96987"/>
          </a:xfrm>
          <a:custGeom>
            <a:avLst/>
            <a:gdLst/>
            <a:ahLst/>
            <a:cxnLst/>
            <a:rect l="0" t="0" r="0" b="0"/>
            <a:pathLst>
              <a:path w="31495" h="96987">
                <a:moveTo>
                  <a:pt x="26350" y="89297"/>
                </a:moveTo>
                <a:lnTo>
                  <a:pt x="31090" y="94038"/>
                </a:lnTo>
                <a:lnTo>
                  <a:pt x="31494" y="95434"/>
                </a:lnTo>
                <a:lnTo>
                  <a:pt x="30772" y="96365"/>
                </a:lnTo>
                <a:lnTo>
                  <a:pt x="29298" y="96986"/>
                </a:lnTo>
                <a:lnTo>
                  <a:pt x="26331" y="96407"/>
                </a:lnTo>
                <a:lnTo>
                  <a:pt x="22368" y="95030"/>
                </a:lnTo>
                <a:lnTo>
                  <a:pt x="17742" y="93119"/>
                </a:lnTo>
                <a:lnTo>
                  <a:pt x="14658" y="90853"/>
                </a:lnTo>
                <a:lnTo>
                  <a:pt x="12602" y="88350"/>
                </a:lnTo>
                <a:lnTo>
                  <a:pt x="11232" y="85689"/>
                </a:lnTo>
                <a:lnTo>
                  <a:pt x="9326" y="82923"/>
                </a:lnTo>
                <a:lnTo>
                  <a:pt x="7063" y="80087"/>
                </a:lnTo>
                <a:lnTo>
                  <a:pt x="4562" y="77204"/>
                </a:lnTo>
                <a:lnTo>
                  <a:pt x="2895" y="74290"/>
                </a:lnTo>
                <a:lnTo>
                  <a:pt x="1784" y="71355"/>
                </a:lnTo>
                <a:lnTo>
                  <a:pt x="1043" y="68406"/>
                </a:lnTo>
                <a:lnTo>
                  <a:pt x="549" y="64456"/>
                </a:lnTo>
                <a:lnTo>
                  <a:pt x="219" y="59838"/>
                </a:lnTo>
                <a:lnTo>
                  <a:pt x="0" y="54775"/>
                </a:lnTo>
                <a:lnTo>
                  <a:pt x="846" y="48423"/>
                </a:lnTo>
                <a:lnTo>
                  <a:pt x="2402" y="41212"/>
                </a:lnTo>
                <a:lnTo>
                  <a:pt x="4431" y="33428"/>
                </a:lnTo>
                <a:lnTo>
                  <a:pt x="6776" y="27246"/>
                </a:lnTo>
                <a:lnTo>
                  <a:pt x="9332" y="22133"/>
                </a:lnTo>
                <a:lnTo>
                  <a:pt x="12028" y="17732"/>
                </a:lnTo>
                <a:lnTo>
                  <a:pt x="14818" y="13806"/>
                </a:lnTo>
                <a:lnTo>
                  <a:pt x="17670" y="10196"/>
                </a:lnTo>
                <a:lnTo>
                  <a:pt x="2635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527"/>
          <p:cNvSpPr/>
          <p:nvPr/>
        </p:nvSpPr>
        <p:spPr>
          <a:xfrm>
            <a:off x="1196610" y="5822156"/>
            <a:ext cx="89266" cy="79845"/>
          </a:xfrm>
          <a:custGeom>
            <a:avLst/>
            <a:gdLst/>
            <a:ahLst/>
            <a:cxnLst/>
            <a:rect l="0" t="0" r="0" b="0"/>
            <a:pathLst>
              <a:path w="89266" h="79845">
                <a:moveTo>
                  <a:pt x="8897" y="0"/>
                </a:moveTo>
                <a:lnTo>
                  <a:pt x="8897" y="12428"/>
                </a:lnTo>
                <a:lnTo>
                  <a:pt x="7905" y="15231"/>
                </a:lnTo>
                <a:lnTo>
                  <a:pt x="6251" y="18091"/>
                </a:lnTo>
                <a:lnTo>
                  <a:pt x="4157" y="20990"/>
                </a:lnTo>
                <a:lnTo>
                  <a:pt x="2760" y="23915"/>
                </a:lnTo>
                <a:lnTo>
                  <a:pt x="1830" y="26857"/>
                </a:lnTo>
                <a:lnTo>
                  <a:pt x="1209" y="29811"/>
                </a:lnTo>
                <a:lnTo>
                  <a:pt x="795" y="32773"/>
                </a:lnTo>
                <a:lnTo>
                  <a:pt x="519" y="35739"/>
                </a:lnTo>
                <a:lnTo>
                  <a:pt x="335" y="38709"/>
                </a:lnTo>
                <a:lnTo>
                  <a:pt x="131" y="44654"/>
                </a:lnTo>
                <a:lnTo>
                  <a:pt x="0" y="56556"/>
                </a:lnTo>
                <a:lnTo>
                  <a:pt x="981" y="59532"/>
                </a:lnTo>
                <a:lnTo>
                  <a:pt x="2628" y="62508"/>
                </a:lnTo>
                <a:lnTo>
                  <a:pt x="4718" y="65485"/>
                </a:lnTo>
                <a:lnTo>
                  <a:pt x="6111" y="68461"/>
                </a:lnTo>
                <a:lnTo>
                  <a:pt x="7040" y="71437"/>
                </a:lnTo>
                <a:lnTo>
                  <a:pt x="7659" y="74414"/>
                </a:lnTo>
                <a:lnTo>
                  <a:pt x="9064" y="76398"/>
                </a:lnTo>
                <a:lnTo>
                  <a:pt x="10993" y="77721"/>
                </a:lnTo>
                <a:lnTo>
                  <a:pt x="13271" y="78603"/>
                </a:lnTo>
                <a:lnTo>
                  <a:pt x="15782" y="79191"/>
                </a:lnTo>
                <a:lnTo>
                  <a:pt x="18448" y="79583"/>
                </a:lnTo>
                <a:lnTo>
                  <a:pt x="21217" y="79844"/>
                </a:lnTo>
                <a:lnTo>
                  <a:pt x="23064" y="79026"/>
                </a:lnTo>
                <a:lnTo>
                  <a:pt x="24295" y="77489"/>
                </a:lnTo>
                <a:lnTo>
                  <a:pt x="26270" y="72633"/>
                </a:lnTo>
                <a:lnTo>
                  <a:pt x="26433" y="71242"/>
                </a:lnTo>
                <a:lnTo>
                  <a:pt x="26541" y="69323"/>
                </a:lnTo>
                <a:lnTo>
                  <a:pt x="26661" y="64544"/>
                </a:lnTo>
                <a:lnTo>
                  <a:pt x="26756" y="32630"/>
                </a:lnTo>
                <a:lnTo>
                  <a:pt x="27749" y="29691"/>
                </a:lnTo>
                <a:lnTo>
                  <a:pt x="29402" y="26739"/>
                </a:lnTo>
                <a:lnTo>
                  <a:pt x="31497" y="23779"/>
                </a:lnTo>
                <a:lnTo>
                  <a:pt x="32894" y="22798"/>
                </a:lnTo>
                <a:lnTo>
                  <a:pt x="33824" y="23136"/>
                </a:lnTo>
                <a:lnTo>
                  <a:pt x="34445" y="24354"/>
                </a:lnTo>
                <a:lnTo>
                  <a:pt x="34859" y="26158"/>
                </a:lnTo>
                <a:lnTo>
                  <a:pt x="35135" y="28353"/>
                </a:lnTo>
                <a:lnTo>
                  <a:pt x="35319" y="30808"/>
                </a:lnTo>
                <a:lnTo>
                  <a:pt x="38418" y="35421"/>
                </a:lnTo>
                <a:lnTo>
                  <a:pt x="43461" y="41474"/>
                </a:lnTo>
                <a:lnTo>
                  <a:pt x="49799" y="48485"/>
                </a:lnTo>
                <a:lnTo>
                  <a:pt x="56009" y="54151"/>
                </a:lnTo>
                <a:lnTo>
                  <a:pt x="62133" y="58921"/>
                </a:lnTo>
                <a:lnTo>
                  <a:pt x="68200" y="63093"/>
                </a:lnTo>
                <a:lnTo>
                  <a:pt x="73237" y="65875"/>
                </a:lnTo>
                <a:lnTo>
                  <a:pt x="77588" y="67729"/>
                </a:lnTo>
                <a:lnTo>
                  <a:pt x="81480" y="68965"/>
                </a:lnTo>
                <a:lnTo>
                  <a:pt x="84075" y="68797"/>
                </a:lnTo>
                <a:lnTo>
                  <a:pt x="85805" y="67693"/>
                </a:lnTo>
                <a:lnTo>
                  <a:pt x="89265"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528"/>
          <p:cNvSpPr/>
          <p:nvPr/>
        </p:nvSpPr>
        <p:spPr>
          <a:xfrm>
            <a:off x="1303734" y="5804821"/>
            <a:ext cx="89298" cy="64144"/>
          </a:xfrm>
          <a:custGeom>
            <a:avLst/>
            <a:gdLst/>
            <a:ahLst/>
            <a:cxnLst/>
            <a:rect l="0" t="0" r="0" b="0"/>
            <a:pathLst>
              <a:path w="89298" h="64144">
                <a:moveTo>
                  <a:pt x="0" y="26264"/>
                </a:moveTo>
                <a:lnTo>
                  <a:pt x="0" y="18576"/>
                </a:lnTo>
                <a:lnTo>
                  <a:pt x="0" y="22443"/>
                </a:lnTo>
                <a:lnTo>
                  <a:pt x="992" y="24709"/>
                </a:lnTo>
                <a:lnTo>
                  <a:pt x="2646" y="27212"/>
                </a:lnTo>
                <a:lnTo>
                  <a:pt x="4740" y="29873"/>
                </a:lnTo>
                <a:lnTo>
                  <a:pt x="6137" y="32638"/>
                </a:lnTo>
                <a:lnTo>
                  <a:pt x="7068" y="35475"/>
                </a:lnTo>
                <a:lnTo>
                  <a:pt x="7688" y="38358"/>
                </a:lnTo>
                <a:lnTo>
                  <a:pt x="9094" y="42264"/>
                </a:lnTo>
                <a:lnTo>
                  <a:pt x="11024" y="46853"/>
                </a:lnTo>
                <a:lnTo>
                  <a:pt x="13302" y="51897"/>
                </a:lnTo>
                <a:lnTo>
                  <a:pt x="14821" y="56251"/>
                </a:lnTo>
                <a:lnTo>
                  <a:pt x="15834" y="60146"/>
                </a:lnTo>
                <a:lnTo>
                  <a:pt x="16509" y="63735"/>
                </a:lnTo>
                <a:lnTo>
                  <a:pt x="16959" y="64143"/>
                </a:lnTo>
                <a:lnTo>
                  <a:pt x="17259" y="62431"/>
                </a:lnTo>
                <a:lnTo>
                  <a:pt x="17741" y="54906"/>
                </a:lnTo>
                <a:lnTo>
                  <a:pt x="17824" y="44121"/>
                </a:lnTo>
                <a:lnTo>
                  <a:pt x="16844" y="40154"/>
                </a:lnTo>
                <a:lnTo>
                  <a:pt x="15198" y="36517"/>
                </a:lnTo>
                <a:lnTo>
                  <a:pt x="13108" y="33099"/>
                </a:lnTo>
                <a:lnTo>
                  <a:pt x="11715" y="29829"/>
                </a:lnTo>
                <a:lnTo>
                  <a:pt x="10787" y="26656"/>
                </a:lnTo>
                <a:lnTo>
                  <a:pt x="10168" y="23549"/>
                </a:lnTo>
                <a:lnTo>
                  <a:pt x="10747" y="20486"/>
                </a:lnTo>
                <a:lnTo>
                  <a:pt x="12126" y="17451"/>
                </a:lnTo>
                <a:lnTo>
                  <a:pt x="14037" y="14436"/>
                </a:lnTo>
                <a:lnTo>
                  <a:pt x="15311" y="11433"/>
                </a:lnTo>
                <a:lnTo>
                  <a:pt x="16160" y="8440"/>
                </a:lnTo>
                <a:lnTo>
                  <a:pt x="16727" y="5452"/>
                </a:lnTo>
                <a:lnTo>
                  <a:pt x="18096" y="3460"/>
                </a:lnTo>
                <a:lnTo>
                  <a:pt x="20002" y="2131"/>
                </a:lnTo>
                <a:lnTo>
                  <a:pt x="25448" y="0"/>
                </a:lnTo>
                <a:lnTo>
                  <a:pt x="29864" y="3794"/>
                </a:lnTo>
                <a:lnTo>
                  <a:pt x="36776" y="10292"/>
                </a:lnTo>
                <a:lnTo>
                  <a:pt x="66906" y="39756"/>
                </a:lnTo>
                <a:lnTo>
                  <a:pt x="72385" y="44189"/>
                </a:lnTo>
                <a:lnTo>
                  <a:pt x="77030" y="47144"/>
                </a:lnTo>
                <a:lnTo>
                  <a:pt x="85662" y="51302"/>
                </a:lnTo>
                <a:lnTo>
                  <a:pt x="89297" y="441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529"/>
          <p:cNvSpPr/>
          <p:nvPr/>
        </p:nvSpPr>
        <p:spPr>
          <a:xfrm>
            <a:off x="1357312" y="5625703"/>
            <a:ext cx="62509" cy="133946"/>
          </a:xfrm>
          <a:custGeom>
            <a:avLst/>
            <a:gdLst/>
            <a:ahLst/>
            <a:cxnLst/>
            <a:rect l="0" t="0" r="0" b="0"/>
            <a:pathLst>
              <a:path w="62509" h="133946">
                <a:moveTo>
                  <a:pt x="0" y="0"/>
                </a:moveTo>
                <a:lnTo>
                  <a:pt x="12429" y="12428"/>
                </a:lnTo>
                <a:lnTo>
                  <a:pt x="15231" y="17215"/>
                </a:lnTo>
                <a:lnTo>
                  <a:pt x="18092" y="23383"/>
                </a:lnTo>
                <a:lnTo>
                  <a:pt x="20991" y="30471"/>
                </a:lnTo>
                <a:lnTo>
                  <a:pt x="22924" y="36189"/>
                </a:lnTo>
                <a:lnTo>
                  <a:pt x="24212" y="40993"/>
                </a:lnTo>
                <a:lnTo>
                  <a:pt x="25071" y="45188"/>
                </a:lnTo>
                <a:lnTo>
                  <a:pt x="26636" y="49969"/>
                </a:lnTo>
                <a:lnTo>
                  <a:pt x="28671" y="55141"/>
                </a:lnTo>
                <a:lnTo>
                  <a:pt x="31020" y="60573"/>
                </a:lnTo>
                <a:lnTo>
                  <a:pt x="38922" y="77192"/>
                </a:lnTo>
                <a:lnTo>
                  <a:pt x="43808" y="87180"/>
                </a:lnTo>
                <a:lnTo>
                  <a:pt x="47064" y="94831"/>
                </a:lnTo>
                <a:lnTo>
                  <a:pt x="49236" y="100924"/>
                </a:lnTo>
                <a:lnTo>
                  <a:pt x="50683" y="105978"/>
                </a:lnTo>
                <a:lnTo>
                  <a:pt x="52640" y="110339"/>
                </a:lnTo>
                <a:lnTo>
                  <a:pt x="54937" y="114239"/>
                </a:lnTo>
                <a:lnTo>
                  <a:pt x="57461" y="117831"/>
                </a:lnTo>
                <a:lnTo>
                  <a:pt x="59143" y="121218"/>
                </a:lnTo>
                <a:lnTo>
                  <a:pt x="60265" y="124468"/>
                </a:lnTo>
                <a:lnTo>
                  <a:pt x="61012" y="127627"/>
                </a:lnTo>
                <a:lnTo>
                  <a:pt x="61511" y="130725"/>
                </a:lnTo>
                <a:lnTo>
                  <a:pt x="61843" y="133783"/>
                </a:lnTo>
                <a:lnTo>
                  <a:pt x="62508"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530"/>
          <p:cNvSpPr/>
          <p:nvPr/>
        </p:nvSpPr>
        <p:spPr>
          <a:xfrm>
            <a:off x="1402857" y="5589984"/>
            <a:ext cx="115190" cy="160735"/>
          </a:xfrm>
          <a:custGeom>
            <a:avLst/>
            <a:gdLst/>
            <a:ahLst/>
            <a:cxnLst/>
            <a:rect l="0" t="0" r="0" b="0"/>
            <a:pathLst>
              <a:path w="115190" h="160735">
                <a:moveTo>
                  <a:pt x="61611" y="0"/>
                </a:moveTo>
                <a:lnTo>
                  <a:pt x="56871" y="9481"/>
                </a:lnTo>
                <a:lnTo>
                  <a:pt x="55474" y="13266"/>
                </a:lnTo>
                <a:lnTo>
                  <a:pt x="54543" y="16781"/>
                </a:lnTo>
                <a:lnTo>
                  <a:pt x="53923" y="20117"/>
                </a:lnTo>
                <a:lnTo>
                  <a:pt x="51525" y="25318"/>
                </a:lnTo>
                <a:lnTo>
                  <a:pt x="47942" y="31761"/>
                </a:lnTo>
                <a:lnTo>
                  <a:pt x="43568" y="39034"/>
                </a:lnTo>
                <a:lnTo>
                  <a:pt x="39661" y="44874"/>
                </a:lnTo>
                <a:lnTo>
                  <a:pt x="36064" y="49760"/>
                </a:lnTo>
                <a:lnTo>
                  <a:pt x="32673" y="54009"/>
                </a:lnTo>
                <a:lnTo>
                  <a:pt x="29421" y="57834"/>
                </a:lnTo>
                <a:lnTo>
                  <a:pt x="26260" y="61376"/>
                </a:lnTo>
                <a:lnTo>
                  <a:pt x="23161" y="64730"/>
                </a:lnTo>
                <a:lnTo>
                  <a:pt x="19111" y="70935"/>
                </a:lnTo>
                <a:lnTo>
                  <a:pt x="14426" y="79040"/>
                </a:lnTo>
                <a:lnTo>
                  <a:pt x="9319" y="88412"/>
                </a:lnTo>
                <a:lnTo>
                  <a:pt x="5913" y="95652"/>
                </a:lnTo>
                <a:lnTo>
                  <a:pt x="3643" y="101471"/>
                </a:lnTo>
                <a:lnTo>
                  <a:pt x="2130" y="106343"/>
                </a:lnTo>
                <a:lnTo>
                  <a:pt x="1121" y="110583"/>
                </a:lnTo>
                <a:lnTo>
                  <a:pt x="449" y="114402"/>
                </a:lnTo>
                <a:lnTo>
                  <a:pt x="0" y="117940"/>
                </a:lnTo>
                <a:lnTo>
                  <a:pt x="694" y="121290"/>
                </a:lnTo>
                <a:lnTo>
                  <a:pt x="2148" y="124516"/>
                </a:lnTo>
                <a:lnTo>
                  <a:pt x="4110" y="127660"/>
                </a:lnTo>
                <a:lnTo>
                  <a:pt x="6410" y="130747"/>
                </a:lnTo>
                <a:lnTo>
                  <a:pt x="8935" y="133798"/>
                </a:lnTo>
                <a:lnTo>
                  <a:pt x="11611" y="136823"/>
                </a:lnTo>
                <a:lnTo>
                  <a:pt x="14387" y="138841"/>
                </a:lnTo>
                <a:lnTo>
                  <a:pt x="17230" y="140185"/>
                </a:lnTo>
                <a:lnTo>
                  <a:pt x="20118" y="141082"/>
                </a:lnTo>
                <a:lnTo>
                  <a:pt x="23035" y="141680"/>
                </a:lnTo>
                <a:lnTo>
                  <a:pt x="25972" y="142078"/>
                </a:lnTo>
                <a:lnTo>
                  <a:pt x="28922" y="142344"/>
                </a:lnTo>
                <a:lnTo>
                  <a:pt x="34857" y="143513"/>
                </a:lnTo>
                <a:lnTo>
                  <a:pt x="52036" y="147458"/>
                </a:lnTo>
                <a:lnTo>
                  <a:pt x="84020" y="155257"/>
                </a:lnTo>
                <a:lnTo>
                  <a:pt x="92425" y="157083"/>
                </a:lnTo>
                <a:lnTo>
                  <a:pt x="99021" y="158300"/>
                </a:lnTo>
                <a:lnTo>
                  <a:pt x="115189"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531"/>
          <p:cNvSpPr/>
          <p:nvPr/>
        </p:nvSpPr>
        <p:spPr>
          <a:xfrm>
            <a:off x="2643187" y="3482578"/>
            <a:ext cx="2544962" cy="53579"/>
          </a:xfrm>
          <a:custGeom>
            <a:avLst/>
            <a:gdLst/>
            <a:ahLst/>
            <a:cxnLst/>
            <a:rect l="0" t="0" r="0" b="0"/>
            <a:pathLst>
              <a:path w="2544962" h="53579">
                <a:moveTo>
                  <a:pt x="2544961" y="35718"/>
                </a:moveTo>
                <a:lnTo>
                  <a:pt x="2474896" y="35718"/>
                </a:lnTo>
                <a:lnTo>
                  <a:pt x="2470470" y="34726"/>
                </a:lnTo>
                <a:lnTo>
                  <a:pt x="2466527" y="33072"/>
                </a:lnTo>
                <a:lnTo>
                  <a:pt x="2462906" y="30978"/>
                </a:lnTo>
                <a:lnTo>
                  <a:pt x="2456523" y="29582"/>
                </a:lnTo>
                <a:lnTo>
                  <a:pt x="2438848" y="28030"/>
                </a:lnTo>
                <a:lnTo>
                  <a:pt x="2349699" y="27156"/>
                </a:lnTo>
                <a:lnTo>
                  <a:pt x="2222458" y="26821"/>
                </a:lnTo>
                <a:lnTo>
                  <a:pt x="2201966" y="25818"/>
                </a:lnTo>
                <a:lnTo>
                  <a:pt x="2182352" y="24157"/>
                </a:lnTo>
                <a:lnTo>
                  <a:pt x="2163324" y="22058"/>
                </a:lnTo>
                <a:lnTo>
                  <a:pt x="2138731" y="20658"/>
                </a:lnTo>
                <a:lnTo>
                  <a:pt x="2079657" y="19103"/>
                </a:lnTo>
                <a:lnTo>
                  <a:pt x="1988941" y="18228"/>
                </a:lnTo>
                <a:lnTo>
                  <a:pt x="1961953" y="17113"/>
                </a:lnTo>
                <a:lnTo>
                  <a:pt x="1937015" y="15377"/>
                </a:lnTo>
                <a:lnTo>
                  <a:pt x="1913445" y="13228"/>
                </a:lnTo>
                <a:lnTo>
                  <a:pt x="1894755" y="11795"/>
                </a:lnTo>
                <a:lnTo>
                  <a:pt x="1866051" y="10203"/>
                </a:lnTo>
                <a:lnTo>
                  <a:pt x="1796871" y="9041"/>
                </a:lnTo>
                <a:lnTo>
                  <a:pt x="1655086" y="1876"/>
                </a:lnTo>
                <a:lnTo>
                  <a:pt x="1576315" y="371"/>
                </a:lnTo>
                <a:lnTo>
                  <a:pt x="918158" y="0"/>
                </a:lnTo>
                <a:lnTo>
                  <a:pt x="898847" y="992"/>
                </a:lnTo>
                <a:lnTo>
                  <a:pt x="848287" y="4740"/>
                </a:lnTo>
                <a:lnTo>
                  <a:pt x="814563" y="6136"/>
                </a:lnTo>
                <a:lnTo>
                  <a:pt x="680771" y="8378"/>
                </a:lnTo>
                <a:lnTo>
                  <a:pt x="644870" y="9676"/>
                </a:lnTo>
                <a:lnTo>
                  <a:pt x="628350" y="11412"/>
                </a:lnTo>
                <a:lnTo>
                  <a:pt x="612377" y="13561"/>
                </a:lnTo>
                <a:lnTo>
                  <a:pt x="598751" y="14994"/>
                </a:lnTo>
                <a:lnTo>
                  <a:pt x="575674" y="16585"/>
                </a:lnTo>
                <a:lnTo>
                  <a:pt x="500161" y="17785"/>
                </a:lnTo>
                <a:lnTo>
                  <a:pt x="363923" y="17859"/>
                </a:lnTo>
                <a:lnTo>
                  <a:pt x="356717" y="18851"/>
                </a:lnTo>
                <a:lnTo>
                  <a:pt x="349929" y="20505"/>
                </a:lnTo>
                <a:lnTo>
                  <a:pt x="343419" y="22600"/>
                </a:lnTo>
                <a:lnTo>
                  <a:pt x="338086" y="23996"/>
                </a:lnTo>
                <a:lnTo>
                  <a:pt x="329516" y="25547"/>
                </a:lnTo>
                <a:lnTo>
                  <a:pt x="256824" y="26716"/>
                </a:lnTo>
                <a:lnTo>
                  <a:pt x="193085" y="26779"/>
                </a:lnTo>
                <a:lnTo>
                  <a:pt x="187262" y="27775"/>
                </a:lnTo>
                <a:lnTo>
                  <a:pt x="182388" y="29430"/>
                </a:lnTo>
                <a:lnTo>
                  <a:pt x="178147" y="31526"/>
                </a:lnTo>
                <a:lnTo>
                  <a:pt x="172343" y="32924"/>
                </a:lnTo>
                <a:lnTo>
                  <a:pt x="157956" y="34476"/>
                </a:lnTo>
                <a:lnTo>
                  <a:pt x="84242" y="35709"/>
                </a:lnTo>
                <a:lnTo>
                  <a:pt x="78981" y="36704"/>
                </a:lnTo>
                <a:lnTo>
                  <a:pt x="74482" y="38360"/>
                </a:lnTo>
                <a:lnTo>
                  <a:pt x="70491" y="40456"/>
                </a:lnTo>
                <a:lnTo>
                  <a:pt x="66838" y="41853"/>
                </a:lnTo>
                <a:lnTo>
                  <a:pt x="60133" y="43406"/>
                </a:lnTo>
                <a:lnTo>
                  <a:pt x="41299" y="44280"/>
                </a:lnTo>
                <a:lnTo>
                  <a:pt x="34478" y="45395"/>
                </a:lnTo>
                <a:lnTo>
                  <a:pt x="27946" y="47130"/>
                </a:lnTo>
                <a:lnTo>
                  <a:pt x="21608" y="49280"/>
                </a:lnTo>
                <a:lnTo>
                  <a:pt x="16390" y="50712"/>
                </a:lnTo>
                <a:lnTo>
                  <a:pt x="11918" y="51667"/>
                </a:lnTo>
                <a:lnTo>
                  <a:pt x="0"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532"/>
          <p:cNvSpPr/>
          <p:nvPr/>
        </p:nvSpPr>
        <p:spPr>
          <a:xfrm>
            <a:off x="2411015" y="3437929"/>
            <a:ext cx="166053" cy="214300"/>
          </a:xfrm>
          <a:custGeom>
            <a:avLst/>
            <a:gdLst/>
            <a:ahLst/>
            <a:cxnLst/>
            <a:rect l="0" t="0" r="0" b="0"/>
            <a:pathLst>
              <a:path w="166053" h="214300">
                <a:moveTo>
                  <a:pt x="133945" y="0"/>
                </a:moveTo>
                <a:lnTo>
                  <a:pt x="138686" y="4741"/>
                </a:lnTo>
                <a:lnTo>
                  <a:pt x="140082" y="7129"/>
                </a:lnTo>
                <a:lnTo>
                  <a:pt x="141634" y="12429"/>
                </a:lnTo>
                <a:lnTo>
                  <a:pt x="142630" y="17779"/>
                </a:lnTo>
                <a:lnTo>
                  <a:pt x="142766" y="22123"/>
                </a:lnTo>
                <a:lnTo>
                  <a:pt x="142843" y="30147"/>
                </a:lnTo>
                <a:lnTo>
                  <a:pt x="143846" y="32997"/>
                </a:lnTo>
                <a:lnTo>
                  <a:pt x="147606" y="38809"/>
                </a:lnTo>
                <a:lnTo>
                  <a:pt x="149939" y="44699"/>
                </a:lnTo>
                <a:lnTo>
                  <a:pt x="150976" y="50624"/>
                </a:lnTo>
                <a:lnTo>
                  <a:pt x="151436" y="56565"/>
                </a:lnTo>
                <a:lnTo>
                  <a:pt x="151641" y="65159"/>
                </a:lnTo>
                <a:lnTo>
                  <a:pt x="151773" y="86844"/>
                </a:lnTo>
                <a:lnTo>
                  <a:pt x="152775" y="91631"/>
                </a:lnTo>
                <a:lnTo>
                  <a:pt x="154436" y="95814"/>
                </a:lnTo>
                <a:lnTo>
                  <a:pt x="156536" y="99594"/>
                </a:lnTo>
                <a:lnTo>
                  <a:pt x="157935" y="103107"/>
                </a:lnTo>
                <a:lnTo>
                  <a:pt x="159490" y="109656"/>
                </a:lnTo>
                <a:lnTo>
                  <a:pt x="160182" y="115875"/>
                </a:lnTo>
                <a:lnTo>
                  <a:pt x="160489" y="121945"/>
                </a:lnTo>
                <a:lnTo>
                  <a:pt x="160625" y="127951"/>
                </a:lnTo>
                <a:lnTo>
                  <a:pt x="160732" y="163342"/>
                </a:lnTo>
                <a:lnTo>
                  <a:pt x="161725" y="167434"/>
                </a:lnTo>
                <a:lnTo>
                  <a:pt x="163379" y="172146"/>
                </a:lnTo>
                <a:lnTo>
                  <a:pt x="165474" y="177272"/>
                </a:lnTo>
                <a:lnTo>
                  <a:pt x="165879" y="181681"/>
                </a:lnTo>
                <a:lnTo>
                  <a:pt x="165156" y="185613"/>
                </a:lnTo>
                <a:lnTo>
                  <a:pt x="163682" y="189227"/>
                </a:lnTo>
                <a:lnTo>
                  <a:pt x="162045" y="195887"/>
                </a:lnTo>
                <a:lnTo>
                  <a:pt x="161608" y="199052"/>
                </a:lnTo>
                <a:lnTo>
                  <a:pt x="162309" y="202155"/>
                </a:lnTo>
                <a:lnTo>
                  <a:pt x="165734" y="208248"/>
                </a:lnTo>
                <a:lnTo>
                  <a:pt x="166052" y="210270"/>
                </a:lnTo>
                <a:lnTo>
                  <a:pt x="165272" y="211617"/>
                </a:lnTo>
                <a:lnTo>
                  <a:pt x="161631" y="213780"/>
                </a:lnTo>
                <a:lnTo>
                  <a:pt x="158487" y="214076"/>
                </a:lnTo>
                <a:lnTo>
                  <a:pt x="153125" y="214266"/>
                </a:lnTo>
                <a:lnTo>
                  <a:pt x="147455" y="214299"/>
                </a:lnTo>
                <a:lnTo>
                  <a:pt x="144936" y="213311"/>
                </a:lnTo>
                <a:lnTo>
                  <a:pt x="142265" y="211661"/>
                </a:lnTo>
                <a:lnTo>
                  <a:pt x="139492" y="209568"/>
                </a:lnTo>
                <a:lnTo>
                  <a:pt x="135659" y="207181"/>
                </a:lnTo>
                <a:lnTo>
                  <a:pt x="131119" y="204597"/>
                </a:lnTo>
                <a:lnTo>
                  <a:pt x="126108" y="201882"/>
                </a:lnTo>
                <a:lnTo>
                  <a:pt x="122767" y="199081"/>
                </a:lnTo>
                <a:lnTo>
                  <a:pt x="120540" y="196221"/>
                </a:lnTo>
                <a:lnTo>
                  <a:pt x="119056" y="193322"/>
                </a:lnTo>
                <a:lnTo>
                  <a:pt x="116081" y="190397"/>
                </a:lnTo>
                <a:lnTo>
                  <a:pt x="112114" y="187455"/>
                </a:lnTo>
                <a:lnTo>
                  <a:pt x="107485" y="184501"/>
                </a:lnTo>
                <a:lnTo>
                  <a:pt x="103407" y="182532"/>
                </a:lnTo>
                <a:lnTo>
                  <a:pt x="99696" y="181219"/>
                </a:lnTo>
                <a:lnTo>
                  <a:pt x="96230" y="180344"/>
                </a:lnTo>
                <a:lnTo>
                  <a:pt x="92926" y="178769"/>
                </a:lnTo>
                <a:lnTo>
                  <a:pt x="89732" y="176726"/>
                </a:lnTo>
                <a:lnTo>
                  <a:pt x="82217" y="171059"/>
                </a:lnTo>
                <a:lnTo>
                  <a:pt x="78544" y="167638"/>
                </a:lnTo>
                <a:lnTo>
                  <a:pt x="68101" y="157358"/>
                </a:lnTo>
                <a:lnTo>
                  <a:pt x="65244" y="155507"/>
                </a:lnTo>
                <a:lnTo>
                  <a:pt x="62348" y="154273"/>
                </a:lnTo>
                <a:lnTo>
                  <a:pt x="59425" y="153450"/>
                </a:lnTo>
                <a:lnTo>
                  <a:pt x="55492" y="151910"/>
                </a:lnTo>
                <a:lnTo>
                  <a:pt x="50885" y="149891"/>
                </a:lnTo>
                <a:lnTo>
                  <a:pt x="38715" y="144261"/>
                </a:lnTo>
                <a:lnTo>
                  <a:pt x="34405" y="140845"/>
                </a:lnTo>
                <a:lnTo>
                  <a:pt x="31866" y="138546"/>
                </a:lnTo>
                <a:lnTo>
                  <a:pt x="29181" y="137012"/>
                </a:lnTo>
                <a:lnTo>
                  <a:pt x="26400" y="135990"/>
                </a:lnTo>
                <a:lnTo>
                  <a:pt x="23553" y="135309"/>
                </a:lnTo>
                <a:lnTo>
                  <a:pt x="19671" y="133862"/>
                </a:lnTo>
                <a:lnTo>
                  <a:pt x="15098" y="131905"/>
                </a:lnTo>
                <a:lnTo>
                  <a:pt x="0"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533"/>
          <p:cNvSpPr/>
          <p:nvPr/>
        </p:nvSpPr>
        <p:spPr>
          <a:xfrm>
            <a:off x="2437804" y="3848695"/>
            <a:ext cx="196454" cy="1151931"/>
          </a:xfrm>
          <a:custGeom>
            <a:avLst/>
            <a:gdLst/>
            <a:ahLst/>
            <a:cxnLst/>
            <a:rect l="0" t="0" r="0" b="0"/>
            <a:pathLst>
              <a:path w="196454" h="1151931">
                <a:moveTo>
                  <a:pt x="0" y="0"/>
                </a:moveTo>
                <a:lnTo>
                  <a:pt x="0" y="13302"/>
                </a:lnTo>
                <a:lnTo>
                  <a:pt x="992" y="15814"/>
                </a:lnTo>
                <a:lnTo>
                  <a:pt x="6137" y="24088"/>
                </a:lnTo>
                <a:lnTo>
                  <a:pt x="7689" y="29888"/>
                </a:lnTo>
                <a:lnTo>
                  <a:pt x="9916" y="60769"/>
                </a:lnTo>
                <a:lnTo>
                  <a:pt x="13668" y="70334"/>
                </a:lnTo>
                <a:lnTo>
                  <a:pt x="18642" y="86491"/>
                </a:lnTo>
                <a:lnTo>
                  <a:pt x="24375" y="112609"/>
                </a:lnTo>
                <a:lnTo>
                  <a:pt x="28720" y="146144"/>
                </a:lnTo>
                <a:lnTo>
                  <a:pt x="33600" y="176078"/>
                </a:lnTo>
                <a:lnTo>
                  <a:pt x="39077" y="195996"/>
                </a:lnTo>
                <a:lnTo>
                  <a:pt x="42172" y="227339"/>
                </a:lnTo>
                <a:lnTo>
                  <a:pt x="42998" y="246809"/>
                </a:lnTo>
                <a:lnTo>
                  <a:pt x="44540" y="265743"/>
                </a:lnTo>
                <a:lnTo>
                  <a:pt x="46561" y="284318"/>
                </a:lnTo>
                <a:lnTo>
                  <a:pt x="50459" y="317856"/>
                </a:lnTo>
                <a:lnTo>
                  <a:pt x="53647" y="353471"/>
                </a:lnTo>
                <a:lnTo>
                  <a:pt x="59441" y="382875"/>
                </a:lnTo>
                <a:lnTo>
                  <a:pt x="62592" y="410439"/>
                </a:lnTo>
                <a:lnTo>
                  <a:pt x="69368" y="440435"/>
                </a:lnTo>
                <a:lnTo>
                  <a:pt x="74817" y="469592"/>
                </a:lnTo>
                <a:lnTo>
                  <a:pt x="83463" y="524217"/>
                </a:lnTo>
                <a:lnTo>
                  <a:pt x="86704" y="553462"/>
                </a:lnTo>
                <a:lnTo>
                  <a:pt x="91175" y="586661"/>
                </a:lnTo>
                <a:lnTo>
                  <a:pt x="96085" y="606019"/>
                </a:lnTo>
                <a:lnTo>
                  <a:pt x="101574" y="624545"/>
                </a:lnTo>
                <a:lnTo>
                  <a:pt x="105502" y="651709"/>
                </a:lnTo>
                <a:lnTo>
                  <a:pt x="112967" y="687555"/>
                </a:lnTo>
                <a:lnTo>
                  <a:pt x="117146" y="717342"/>
                </a:lnTo>
                <a:lnTo>
                  <a:pt x="120762" y="731236"/>
                </a:lnTo>
                <a:lnTo>
                  <a:pt x="129078" y="759572"/>
                </a:lnTo>
                <a:lnTo>
                  <a:pt x="139339" y="792259"/>
                </a:lnTo>
                <a:lnTo>
                  <a:pt x="145603" y="811498"/>
                </a:lnTo>
                <a:lnTo>
                  <a:pt x="150647" y="832701"/>
                </a:lnTo>
                <a:lnTo>
                  <a:pt x="164189" y="895949"/>
                </a:lnTo>
                <a:lnTo>
                  <a:pt x="168990" y="920752"/>
                </a:lnTo>
                <a:lnTo>
                  <a:pt x="182070" y="997475"/>
                </a:lnTo>
                <a:lnTo>
                  <a:pt x="185908" y="1027672"/>
                </a:lnTo>
                <a:lnTo>
                  <a:pt x="187382" y="1060441"/>
                </a:lnTo>
                <a:lnTo>
                  <a:pt x="187520" y="1092264"/>
                </a:lnTo>
                <a:lnTo>
                  <a:pt x="190168" y="1100938"/>
                </a:lnTo>
                <a:lnTo>
                  <a:pt x="193660" y="1110415"/>
                </a:lnTo>
                <a:lnTo>
                  <a:pt x="195626" y="1121329"/>
                </a:lnTo>
                <a:lnTo>
                  <a:pt x="196453" y="1151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534"/>
          <p:cNvSpPr/>
          <p:nvPr/>
        </p:nvSpPr>
        <p:spPr>
          <a:xfrm>
            <a:off x="2370255" y="5484069"/>
            <a:ext cx="219136" cy="338021"/>
          </a:xfrm>
          <a:custGeom>
            <a:avLst/>
            <a:gdLst/>
            <a:ahLst/>
            <a:cxnLst/>
            <a:rect l="0" t="0" r="0" b="0"/>
            <a:pathLst>
              <a:path w="219136" h="338021">
                <a:moveTo>
                  <a:pt x="112198" y="7688"/>
                </a:moveTo>
                <a:lnTo>
                  <a:pt x="102717" y="2948"/>
                </a:lnTo>
                <a:lnTo>
                  <a:pt x="98932" y="1551"/>
                </a:lnTo>
                <a:lnTo>
                  <a:pt x="95416" y="621"/>
                </a:lnTo>
                <a:lnTo>
                  <a:pt x="92080" y="0"/>
                </a:lnTo>
                <a:lnTo>
                  <a:pt x="87872" y="578"/>
                </a:lnTo>
                <a:lnTo>
                  <a:pt x="83082" y="1956"/>
                </a:lnTo>
                <a:lnTo>
                  <a:pt x="77904" y="3867"/>
                </a:lnTo>
                <a:lnTo>
                  <a:pt x="73460" y="5141"/>
                </a:lnTo>
                <a:lnTo>
                  <a:pt x="69506" y="5990"/>
                </a:lnTo>
                <a:lnTo>
                  <a:pt x="65877" y="6556"/>
                </a:lnTo>
                <a:lnTo>
                  <a:pt x="59199" y="7185"/>
                </a:lnTo>
                <a:lnTo>
                  <a:pt x="56029" y="7353"/>
                </a:lnTo>
                <a:lnTo>
                  <a:pt x="52924" y="8457"/>
                </a:lnTo>
                <a:lnTo>
                  <a:pt x="46828" y="12330"/>
                </a:lnTo>
                <a:lnTo>
                  <a:pt x="40811" y="20004"/>
                </a:lnTo>
                <a:lnTo>
                  <a:pt x="34830" y="29037"/>
                </a:lnTo>
                <a:lnTo>
                  <a:pt x="28864" y="36359"/>
                </a:lnTo>
                <a:lnTo>
                  <a:pt x="22905" y="45567"/>
                </a:lnTo>
                <a:lnTo>
                  <a:pt x="16950" y="55281"/>
                </a:lnTo>
                <a:lnTo>
                  <a:pt x="10995" y="62905"/>
                </a:lnTo>
                <a:lnTo>
                  <a:pt x="9011" y="67320"/>
                </a:lnTo>
                <a:lnTo>
                  <a:pt x="6806" y="77517"/>
                </a:lnTo>
                <a:lnTo>
                  <a:pt x="6217" y="83014"/>
                </a:lnTo>
                <a:lnTo>
                  <a:pt x="5825" y="88663"/>
                </a:lnTo>
                <a:lnTo>
                  <a:pt x="5564" y="94414"/>
                </a:lnTo>
                <a:lnTo>
                  <a:pt x="4398" y="101224"/>
                </a:lnTo>
                <a:lnTo>
                  <a:pt x="2628" y="108741"/>
                </a:lnTo>
                <a:lnTo>
                  <a:pt x="456" y="116729"/>
                </a:lnTo>
                <a:lnTo>
                  <a:pt x="0" y="123046"/>
                </a:lnTo>
                <a:lnTo>
                  <a:pt x="688" y="128250"/>
                </a:lnTo>
                <a:lnTo>
                  <a:pt x="4099" y="137670"/>
                </a:lnTo>
                <a:lnTo>
                  <a:pt x="6397" y="142960"/>
                </a:lnTo>
                <a:lnTo>
                  <a:pt x="11597" y="153137"/>
                </a:lnTo>
                <a:lnTo>
                  <a:pt x="17216" y="160968"/>
                </a:lnTo>
                <a:lnTo>
                  <a:pt x="20103" y="163452"/>
                </a:lnTo>
                <a:lnTo>
                  <a:pt x="23020" y="165109"/>
                </a:lnTo>
                <a:lnTo>
                  <a:pt x="25957" y="166214"/>
                </a:lnTo>
                <a:lnTo>
                  <a:pt x="29899" y="168934"/>
                </a:lnTo>
                <a:lnTo>
                  <a:pt x="34512" y="172733"/>
                </a:lnTo>
                <a:lnTo>
                  <a:pt x="39571" y="177249"/>
                </a:lnTo>
                <a:lnTo>
                  <a:pt x="43936" y="180260"/>
                </a:lnTo>
                <a:lnTo>
                  <a:pt x="47838" y="182268"/>
                </a:lnTo>
                <a:lnTo>
                  <a:pt x="51432" y="183605"/>
                </a:lnTo>
                <a:lnTo>
                  <a:pt x="54820" y="183506"/>
                </a:lnTo>
                <a:lnTo>
                  <a:pt x="58071" y="182447"/>
                </a:lnTo>
                <a:lnTo>
                  <a:pt x="64329" y="179617"/>
                </a:lnTo>
                <a:lnTo>
                  <a:pt x="70417" y="178359"/>
                </a:lnTo>
                <a:lnTo>
                  <a:pt x="76431" y="175154"/>
                </a:lnTo>
                <a:lnTo>
                  <a:pt x="82411" y="170423"/>
                </a:lnTo>
                <a:lnTo>
                  <a:pt x="88376" y="165012"/>
                </a:lnTo>
                <a:lnTo>
                  <a:pt x="102053" y="151647"/>
                </a:lnTo>
                <a:lnTo>
                  <a:pt x="107689" y="143438"/>
                </a:lnTo>
                <a:lnTo>
                  <a:pt x="111186" y="134498"/>
                </a:lnTo>
                <a:lnTo>
                  <a:pt x="116047" y="120603"/>
                </a:lnTo>
                <a:lnTo>
                  <a:pt x="117741" y="113723"/>
                </a:lnTo>
                <a:lnTo>
                  <a:pt x="118870" y="107152"/>
                </a:lnTo>
                <a:lnTo>
                  <a:pt x="119622" y="100786"/>
                </a:lnTo>
                <a:lnTo>
                  <a:pt x="119132" y="95550"/>
                </a:lnTo>
                <a:lnTo>
                  <a:pt x="117812" y="91068"/>
                </a:lnTo>
                <a:lnTo>
                  <a:pt x="114693" y="83441"/>
                </a:lnTo>
                <a:lnTo>
                  <a:pt x="112937" y="73569"/>
                </a:lnTo>
                <a:lnTo>
                  <a:pt x="112417" y="64360"/>
                </a:lnTo>
                <a:lnTo>
                  <a:pt x="112263" y="55348"/>
                </a:lnTo>
                <a:lnTo>
                  <a:pt x="112217" y="48378"/>
                </a:lnTo>
                <a:lnTo>
                  <a:pt x="112206" y="49916"/>
                </a:lnTo>
                <a:lnTo>
                  <a:pt x="114847" y="53907"/>
                </a:lnTo>
                <a:lnTo>
                  <a:pt x="119328" y="58988"/>
                </a:lnTo>
                <a:lnTo>
                  <a:pt x="124627" y="64553"/>
                </a:lnTo>
                <a:lnTo>
                  <a:pt x="128422" y="69411"/>
                </a:lnTo>
                <a:lnTo>
                  <a:pt x="132936" y="75626"/>
                </a:lnTo>
                <a:lnTo>
                  <a:pt x="137929" y="82745"/>
                </a:lnTo>
                <a:lnTo>
                  <a:pt x="141258" y="89476"/>
                </a:lnTo>
                <a:lnTo>
                  <a:pt x="143478" y="95948"/>
                </a:lnTo>
                <a:lnTo>
                  <a:pt x="144957" y="102247"/>
                </a:lnTo>
                <a:lnTo>
                  <a:pt x="146936" y="108431"/>
                </a:lnTo>
                <a:lnTo>
                  <a:pt x="149247" y="114537"/>
                </a:lnTo>
                <a:lnTo>
                  <a:pt x="151780" y="120593"/>
                </a:lnTo>
                <a:lnTo>
                  <a:pt x="154461" y="126614"/>
                </a:lnTo>
                <a:lnTo>
                  <a:pt x="160085" y="138596"/>
                </a:lnTo>
                <a:lnTo>
                  <a:pt x="162975" y="145562"/>
                </a:lnTo>
                <a:lnTo>
                  <a:pt x="165893" y="153182"/>
                </a:lnTo>
                <a:lnTo>
                  <a:pt x="168830" y="161239"/>
                </a:lnTo>
                <a:lnTo>
                  <a:pt x="171781" y="168594"/>
                </a:lnTo>
                <a:lnTo>
                  <a:pt x="174740" y="175482"/>
                </a:lnTo>
                <a:lnTo>
                  <a:pt x="182658" y="193389"/>
                </a:lnTo>
                <a:lnTo>
                  <a:pt x="201867" y="237556"/>
                </a:lnTo>
                <a:lnTo>
                  <a:pt x="210920" y="257357"/>
                </a:lnTo>
                <a:lnTo>
                  <a:pt x="213731" y="265415"/>
                </a:lnTo>
                <a:lnTo>
                  <a:pt x="215606" y="272772"/>
                </a:lnTo>
                <a:lnTo>
                  <a:pt x="216855" y="279660"/>
                </a:lnTo>
                <a:lnTo>
                  <a:pt x="218243" y="289961"/>
                </a:lnTo>
                <a:lnTo>
                  <a:pt x="218860" y="299830"/>
                </a:lnTo>
                <a:lnTo>
                  <a:pt x="219135" y="314139"/>
                </a:lnTo>
                <a:lnTo>
                  <a:pt x="218216" y="320137"/>
                </a:lnTo>
                <a:lnTo>
                  <a:pt x="214548" y="329448"/>
                </a:lnTo>
                <a:lnTo>
                  <a:pt x="212182" y="332327"/>
                </a:lnTo>
                <a:lnTo>
                  <a:pt x="209611" y="334247"/>
                </a:lnTo>
                <a:lnTo>
                  <a:pt x="204110" y="336380"/>
                </a:lnTo>
                <a:lnTo>
                  <a:pt x="198357" y="337329"/>
                </a:lnTo>
                <a:lnTo>
                  <a:pt x="192493" y="337750"/>
                </a:lnTo>
                <a:lnTo>
                  <a:pt x="185385" y="338020"/>
                </a:lnTo>
                <a:lnTo>
                  <a:pt x="179121" y="332766"/>
                </a:lnTo>
                <a:lnTo>
                  <a:pt x="174673" y="328586"/>
                </a:lnTo>
                <a:lnTo>
                  <a:pt x="171707" y="324808"/>
                </a:lnTo>
                <a:lnTo>
                  <a:pt x="166541" y="314749"/>
                </a:lnTo>
                <a:lnTo>
                  <a:pt x="160160" y="305486"/>
                </a:lnTo>
                <a:lnTo>
                  <a:pt x="158319" y="299454"/>
                </a:lnTo>
                <a:lnTo>
                  <a:pt x="157501" y="290821"/>
                </a:lnTo>
                <a:lnTo>
                  <a:pt x="157282" y="285740"/>
                </a:lnTo>
                <a:lnTo>
                  <a:pt x="156145" y="281361"/>
                </a:lnTo>
                <a:lnTo>
                  <a:pt x="152235" y="273849"/>
                </a:lnTo>
                <a:lnTo>
                  <a:pt x="149836" y="264558"/>
                </a:lnTo>
                <a:lnTo>
                  <a:pt x="149196" y="259302"/>
                </a:lnTo>
                <a:lnTo>
                  <a:pt x="148770" y="250837"/>
                </a:lnTo>
                <a:lnTo>
                  <a:pt x="148295" y="228202"/>
                </a:lnTo>
                <a:lnTo>
                  <a:pt x="147177" y="219190"/>
                </a:lnTo>
                <a:lnTo>
                  <a:pt x="145439" y="212189"/>
                </a:lnTo>
                <a:lnTo>
                  <a:pt x="143288" y="206530"/>
                </a:lnTo>
                <a:lnTo>
                  <a:pt x="141854" y="200773"/>
                </a:lnTo>
                <a:lnTo>
                  <a:pt x="140899" y="194951"/>
                </a:lnTo>
                <a:lnTo>
                  <a:pt x="140261" y="189085"/>
                </a:lnTo>
                <a:lnTo>
                  <a:pt x="139553" y="179921"/>
                </a:lnTo>
                <a:lnTo>
                  <a:pt x="138987" y="1684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535"/>
          <p:cNvSpPr/>
          <p:nvPr/>
        </p:nvSpPr>
        <p:spPr>
          <a:xfrm>
            <a:off x="2580853" y="5491757"/>
            <a:ext cx="115913" cy="107158"/>
          </a:xfrm>
          <a:custGeom>
            <a:avLst/>
            <a:gdLst/>
            <a:ahLst/>
            <a:cxnLst/>
            <a:rect l="0" t="0" r="0" b="0"/>
            <a:pathLst>
              <a:path w="115913" h="107158">
                <a:moveTo>
                  <a:pt x="26615" y="0"/>
                </a:moveTo>
                <a:lnTo>
                  <a:pt x="6498" y="20118"/>
                </a:lnTo>
                <a:lnTo>
                  <a:pt x="4274" y="23334"/>
                </a:lnTo>
                <a:lnTo>
                  <a:pt x="2791" y="26470"/>
                </a:lnTo>
                <a:lnTo>
                  <a:pt x="1803" y="29553"/>
                </a:lnTo>
                <a:lnTo>
                  <a:pt x="1144" y="32600"/>
                </a:lnTo>
                <a:lnTo>
                  <a:pt x="705" y="35625"/>
                </a:lnTo>
                <a:lnTo>
                  <a:pt x="412" y="38633"/>
                </a:lnTo>
                <a:lnTo>
                  <a:pt x="217" y="42623"/>
                </a:lnTo>
                <a:lnTo>
                  <a:pt x="0" y="52347"/>
                </a:lnTo>
                <a:lnTo>
                  <a:pt x="934" y="56726"/>
                </a:lnTo>
                <a:lnTo>
                  <a:pt x="2549" y="60638"/>
                </a:lnTo>
                <a:lnTo>
                  <a:pt x="4618" y="64238"/>
                </a:lnTo>
                <a:lnTo>
                  <a:pt x="6990" y="67630"/>
                </a:lnTo>
                <a:lnTo>
                  <a:pt x="9563" y="70884"/>
                </a:lnTo>
                <a:lnTo>
                  <a:pt x="12270" y="74045"/>
                </a:lnTo>
                <a:lnTo>
                  <a:pt x="14075" y="77145"/>
                </a:lnTo>
                <a:lnTo>
                  <a:pt x="15279" y="80204"/>
                </a:lnTo>
                <a:lnTo>
                  <a:pt x="16081" y="83235"/>
                </a:lnTo>
                <a:lnTo>
                  <a:pt x="17608" y="85255"/>
                </a:lnTo>
                <a:lnTo>
                  <a:pt x="19618" y="86603"/>
                </a:lnTo>
                <a:lnTo>
                  <a:pt x="21951" y="87501"/>
                </a:lnTo>
                <a:lnTo>
                  <a:pt x="24498" y="89092"/>
                </a:lnTo>
                <a:lnTo>
                  <a:pt x="27188" y="91145"/>
                </a:lnTo>
                <a:lnTo>
                  <a:pt x="29974" y="93505"/>
                </a:lnTo>
                <a:lnTo>
                  <a:pt x="32823" y="95079"/>
                </a:lnTo>
                <a:lnTo>
                  <a:pt x="35715" y="96129"/>
                </a:lnTo>
                <a:lnTo>
                  <a:pt x="38635" y="96829"/>
                </a:lnTo>
                <a:lnTo>
                  <a:pt x="41573" y="97294"/>
                </a:lnTo>
                <a:lnTo>
                  <a:pt x="44525" y="97605"/>
                </a:lnTo>
                <a:lnTo>
                  <a:pt x="47485" y="97813"/>
                </a:lnTo>
                <a:lnTo>
                  <a:pt x="50450" y="97951"/>
                </a:lnTo>
                <a:lnTo>
                  <a:pt x="60573" y="98190"/>
                </a:lnTo>
                <a:lnTo>
                  <a:pt x="61160" y="97210"/>
                </a:lnTo>
                <a:lnTo>
                  <a:pt x="61551" y="95565"/>
                </a:lnTo>
                <a:lnTo>
                  <a:pt x="61812" y="93475"/>
                </a:lnTo>
                <a:lnTo>
                  <a:pt x="61986" y="91091"/>
                </a:lnTo>
                <a:lnTo>
                  <a:pt x="62102" y="88508"/>
                </a:lnTo>
                <a:lnTo>
                  <a:pt x="62180" y="85795"/>
                </a:lnTo>
                <a:lnTo>
                  <a:pt x="63223" y="83986"/>
                </a:lnTo>
                <a:lnTo>
                  <a:pt x="64911" y="82780"/>
                </a:lnTo>
                <a:lnTo>
                  <a:pt x="67028" y="81976"/>
                </a:lnTo>
                <a:lnTo>
                  <a:pt x="67448" y="79455"/>
                </a:lnTo>
                <a:lnTo>
                  <a:pt x="66736" y="75790"/>
                </a:lnTo>
                <a:lnTo>
                  <a:pt x="65268" y="71363"/>
                </a:lnTo>
                <a:lnTo>
                  <a:pt x="64290" y="67419"/>
                </a:lnTo>
                <a:lnTo>
                  <a:pt x="63638" y="63798"/>
                </a:lnTo>
                <a:lnTo>
                  <a:pt x="63204" y="60391"/>
                </a:lnTo>
                <a:lnTo>
                  <a:pt x="63906" y="58121"/>
                </a:lnTo>
                <a:lnTo>
                  <a:pt x="65366" y="56607"/>
                </a:lnTo>
                <a:lnTo>
                  <a:pt x="67332" y="55597"/>
                </a:lnTo>
                <a:lnTo>
                  <a:pt x="67651" y="53932"/>
                </a:lnTo>
                <a:lnTo>
                  <a:pt x="66871" y="51830"/>
                </a:lnTo>
                <a:lnTo>
                  <a:pt x="65358" y="49436"/>
                </a:lnTo>
                <a:lnTo>
                  <a:pt x="64350" y="46849"/>
                </a:lnTo>
                <a:lnTo>
                  <a:pt x="63678" y="44131"/>
                </a:lnTo>
                <a:lnTo>
                  <a:pt x="63230" y="41327"/>
                </a:lnTo>
                <a:lnTo>
                  <a:pt x="62931" y="38465"/>
                </a:lnTo>
                <a:lnTo>
                  <a:pt x="62732" y="35566"/>
                </a:lnTo>
                <a:lnTo>
                  <a:pt x="62413" y="28523"/>
                </a:lnTo>
                <a:lnTo>
                  <a:pt x="63379" y="28937"/>
                </a:lnTo>
                <a:lnTo>
                  <a:pt x="65015" y="30205"/>
                </a:lnTo>
                <a:lnTo>
                  <a:pt x="67098" y="32043"/>
                </a:lnTo>
                <a:lnTo>
                  <a:pt x="69479" y="35253"/>
                </a:lnTo>
                <a:lnTo>
                  <a:pt x="72058" y="39377"/>
                </a:lnTo>
                <a:lnTo>
                  <a:pt x="74770" y="44111"/>
                </a:lnTo>
                <a:lnTo>
                  <a:pt x="77570" y="48259"/>
                </a:lnTo>
                <a:lnTo>
                  <a:pt x="80429" y="52017"/>
                </a:lnTo>
                <a:lnTo>
                  <a:pt x="83327" y="55514"/>
                </a:lnTo>
                <a:lnTo>
                  <a:pt x="86251" y="59830"/>
                </a:lnTo>
                <a:lnTo>
                  <a:pt x="89193" y="64691"/>
                </a:lnTo>
                <a:lnTo>
                  <a:pt x="92146" y="69917"/>
                </a:lnTo>
                <a:lnTo>
                  <a:pt x="98073" y="81014"/>
                </a:lnTo>
                <a:lnTo>
                  <a:pt x="105223" y="94827"/>
                </a:lnTo>
                <a:lnTo>
                  <a:pt x="106801" y="96953"/>
                </a:lnTo>
                <a:lnTo>
                  <a:pt x="108846" y="99362"/>
                </a:lnTo>
                <a:lnTo>
                  <a:pt x="115912"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536"/>
          <p:cNvSpPr/>
          <p:nvPr/>
        </p:nvSpPr>
        <p:spPr>
          <a:xfrm>
            <a:off x="2732484" y="5464968"/>
            <a:ext cx="125017" cy="133910"/>
          </a:xfrm>
          <a:custGeom>
            <a:avLst/>
            <a:gdLst/>
            <a:ahLst/>
            <a:cxnLst/>
            <a:rect l="0" t="0" r="0" b="0"/>
            <a:pathLst>
              <a:path w="125017" h="133910">
                <a:moveTo>
                  <a:pt x="0" y="0"/>
                </a:moveTo>
                <a:lnTo>
                  <a:pt x="27806" y="0"/>
                </a:lnTo>
                <a:lnTo>
                  <a:pt x="31436" y="993"/>
                </a:lnTo>
                <a:lnTo>
                  <a:pt x="34848" y="2646"/>
                </a:lnTo>
                <a:lnTo>
                  <a:pt x="38115" y="4741"/>
                </a:lnTo>
                <a:lnTo>
                  <a:pt x="41285" y="6137"/>
                </a:lnTo>
                <a:lnTo>
                  <a:pt x="44390" y="7068"/>
                </a:lnTo>
                <a:lnTo>
                  <a:pt x="47453" y="7689"/>
                </a:lnTo>
                <a:lnTo>
                  <a:pt x="49495" y="9095"/>
                </a:lnTo>
                <a:lnTo>
                  <a:pt x="50856" y="11024"/>
                </a:lnTo>
                <a:lnTo>
                  <a:pt x="51763" y="13303"/>
                </a:lnTo>
                <a:lnTo>
                  <a:pt x="52368" y="15814"/>
                </a:lnTo>
                <a:lnTo>
                  <a:pt x="52771" y="18481"/>
                </a:lnTo>
                <a:lnTo>
                  <a:pt x="53040" y="21250"/>
                </a:lnTo>
                <a:lnTo>
                  <a:pt x="53220" y="24089"/>
                </a:lnTo>
                <a:lnTo>
                  <a:pt x="53419" y="29889"/>
                </a:lnTo>
                <a:lnTo>
                  <a:pt x="53531" y="38732"/>
                </a:lnTo>
                <a:lnTo>
                  <a:pt x="52554" y="41696"/>
                </a:lnTo>
                <a:lnTo>
                  <a:pt x="50911" y="44665"/>
                </a:lnTo>
                <a:lnTo>
                  <a:pt x="48824" y="47636"/>
                </a:lnTo>
                <a:lnTo>
                  <a:pt x="47432" y="51602"/>
                </a:lnTo>
                <a:lnTo>
                  <a:pt x="46504" y="56229"/>
                </a:lnTo>
                <a:lnTo>
                  <a:pt x="45885" y="61299"/>
                </a:lnTo>
                <a:lnTo>
                  <a:pt x="45473" y="66663"/>
                </a:lnTo>
                <a:lnTo>
                  <a:pt x="45198" y="72223"/>
                </a:lnTo>
                <a:lnTo>
                  <a:pt x="45015" y="77914"/>
                </a:lnTo>
                <a:lnTo>
                  <a:pt x="43900" y="82701"/>
                </a:lnTo>
                <a:lnTo>
                  <a:pt x="42166" y="86884"/>
                </a:lnTo>
                <a:lnTo>
                  <a:pt x="40016" y="90665"/>
                </a:lnTo>
                <a:lnTo>
                  <a:pt x="38584" y="94178"/>
                </a:lnTo>
                <a:lnTo>
                  <a:pt x="37629" y="97512"/>
                </a:lnTo>
                <a:lnTo>
                  <a:pt x="36992" y="100727"/>
                </a:lnTo>
                <a:lnTo>
                  <a:pt x="36568" y="103863"/>
                </a:lnTo>
                <a:lnTo>
                  <a:pt x="36285" y="106944"/>
                </a:lnTo>
                <a:lnTo>
                  <a:pt x="36096" y="109992"/>
                </a:lnTo>
                <a:lnTo>
                  <a:pt x="36962" y="113015"/>
                </a:lnTo>
                <a:lnTo>
                  <a:pt x="38532" y="116023"/>
                </a:lnTo>
                <a:lnTo>
                  <a:pt x="40571" y="119021"/>
                </a:lnTo>
                <a:lnTo>
                  <a:pt x="42922" y="121019"/>
                </a:lnTo>
                <a:lnTo>
                  <a:pt x="45482" y="122352"/>
                </a:lnTo>
                <a:lnTo>
                  <a:pt x="48181" y="123240"/>
                </a:lnTo>
                <a:lnTo>
                  <a:pt x="50972" y="124824"/>
                </a:lnTo>
                <a:lnTo>
                  <a:pt x="53825" y="126872"/>
                </a:lnTo>
                <a:lnTo>
                  <a:pt x="56719" y="129230"/>
                </a:lnTo>
                <a:lnTo>
                  <a:pt x="59641" y="130802"/>
                </a:lnTo>
                <a:lnTo>
                  <a:pt x="62581" y="131850"/>
                </a:lnTo>
                <a:lnTo>
                  <a:pt x="65533" y="132549"/>
                </a:lnTo>
                <a:lnTo>
                  <a:pt x="68493" y="133014"/>
                </a:lnTo>
                <a:lnTo>
                  <a:pt x="71459" y="133325"/>
                </a:lnTo>
                <a:lnTo>
                  <a:pt x="74428" y="133531"/>
                </a:lnTo>
                <a:lnTo>
                  <a:pt x="78392" y="133670"/>
                </a:lnTo>
                <a:lnTo>
                  <a:pt x="96366" y="133891"/>
                </a:lnTo>
                <a:lnTo>
                  <a:pt x="99963" y="133909"/>
                </a:lnTo>
                <a:lnTo>
                  <a:pt x="103353" y="132929"/>
                </a:lnTo>
                <a:lnTo>
                  <a:pt x="106605" y="131284"/>
                </a:lnTo>
                <a:lnTo>
                  <a:pt x="109765" y="129194"/>
                </a:lnTo>
                <a:lnTo>
                  <a:pt x="112864" y="127801"/>
                </a:lnTo>
                <a:lnTo>
                  <a:pt x="115923" y="126873"/>
                </a:lnTo>
                <a:lnTo>
                  <a:pt x="125016"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537"/>
          <p:cNvSpPr/>
          <p:nvPr/>
        </p:nvSpPr>
        <p:spPr>
          <a:xfrm>
            <a:off x="2884289" y="5473941"/>
            <a:ext cx="71438" cy="116044"/>
          </a:xfrm>
          <a:custGeom>
            <a:avLst/>
            <a:gdLst/>
            <a:ahLst/>
            <a:cxnLst/>
            <a:rect l="0" t="0" r="0" b="0"/>
            <a:pathLst>
              <a:path w="71438" h="116044">
                <a:moveTo>
                  <a:pt x="0" y="44605"/>
                </a:moveTo>
                <a:lnTo>
                  <a:pt x="9481" y="44605"/>
                </a:lnTo>
                <a:lnTo>
                  <a:pt x="12273" y="43614"/>
                </a:lnTo>
                <a:lnTo>
                  <a:pt x="14135" y="41960"/>
                </a:lnTo>
                <a:lnTo>
                  <a:pt x="15376" y="39865"/>
                </a:lnTo>
                <a:lnTo>
                  <a:pt x="17196" y="38469"/>
                </a:lnTo>
                <a:lnTo>
                  <a:pt x="19401" y="37538"/>
                </a:lnTo>
                <a:lnTo>
                  <a:pt x="21864" y="36917"/>
                </a:lnTo>
                <a:lnTo>
                  <a:pt x="24498" y="36503"/>
                </a:lnTo>
                <a:lnTo>
                  <a:pt x="27246" y="36227"/>
                </a:lnTo>
                <a:lnTo>
                  <a:pt x="30070" y="36043"/>
                </a:lnTo>
                <a:lnTo>
                  <a:pt x="33937" y="33937"/>
                </a:lnTo>
                <a:lnTo>
                  <a:pt x="38500" y="30548"/>
                </a:lnTo>
                <a:lnTo>
                  <a:pt x="50599" y="20331"/>
                </a:lnTo>
                <a:lnTo>
                  <a:pt x="52584" y="18501"/>
                </a:lnTo>
                <a:lnTo>
                  <a:pt x="57436" y="13821"/>
                </a:lnTo>
                <a:lnTo>
                  <a:pt x="59126" y="11184"/>
                </a:lnTo>
                <a:lnTo>
                  <a:pt x="60253" y="8434"/>
                </a:lnTo>
                <a:lnTo>
                  <a:pt x="62062" y="1632"/>
                </a:lnTo>
                <a:lnTo>
                  <a:pt x="61218" y="1073"/>
                </a:lnTo>
                <a:lnTo>
                  <a:pt x="59664" y="701"/>
                </a:lnTo>
                <a:lnTo>
                  <a:pt x="57635" y="453"/>
                </a:lnTo>
                <a:lnTo>
                  <a:pt x="55290" y="288"/>
                </a:lnTo>
                <a:lnTo>
                  <a:pt x="52735" y="178"/>
                </a:lnTo>
                <a:lnTo>
                  <a:pt x="47250" y="55"/>
                </a:lnTo>
                <a:lnTo>
                  <a:pt x="41505" y="0"/>
                </a:lnTo>
                <a:lnTo>
                  <a:pt x="39576" y="978"/>
                </a:lnTo>
                <a:lnTo>
                  <a:pt x="38290" y="2622"/>
                </a:lnTo>
                <a:lnTo>
                  <a:pt x="37433" y="4710"/>
                </a:lnTo>
                <a:lnTo>
                  <a:pt x="35869" y="7094"/>
                </a:lnTo>
                <a:lnTo>
                  <a:pt x="33835" y="9676"/>
                </a:lnTo>
                <a:lnTo>
                  <a:pt x="28180" y="16209"/>
                </a:lnTo>
                <a:lnTo>
                  <a:pt x="24761" y="19748"/>
                </a:lnTo>
                <a:lnTo>
                  <a:pt x="22461" y="22080"/>
                </a:lnTo>
                <a:lnTo>
                  <a:pt x="20927" y="25620"/>
                </a:lnTo>
                <a:lnTo>
                  <a:pt x="19904" y="29964"/>
                </a:lnTo>
                <a:lnTo>
                  <a:pt x="19222" y="34844"/>
                </a:lnTo>
                <a:lnTo>
                  <a:pt x="18768" y="39090"/>
                </a:lnTo>
                <a:lnTo>
                  <a:pt x="18465" y="42913"/>
                </a:lnTo>
                <a:lnTo>
                  <a:pt x="18263" y="46454"/>
                </a:lnTo>
                <a:lnTo>
                  <a:pt x="18039" y="53034"/>
                </a:lnTo>
                <a:lnTo>
                  <a:pt x="17894" y="65342"/>
                </a:lnTo>
                <a:lnTo>
                  <a:pt x="17870" y="79082"/>
                </a:lnTo>
                <a:lnTo>
                  <a:pt x="19850" y="84457"/>
                </a:lnTo>
                <a:lnTo>
                  <a:pt x="23155" y="90024"/>
                </a:lnTo>
                <a:lnTo>
                  <a:pt x="27343" y="95721"/>
                </a:lnTo>
                <a:lnTo>
                  <a:pt x="31127" y="99518"/>
                </a:lnTo>
                <a:lnTo>
                  <a:pt x="34642" y="102050"/>
                </a:lnTo>
                <a:lnTo>
                  <a:pt x="37977" y="103738"/>
                </a:lnTo>
                <a:lnTo>
                  <a:pt x="41193" y="105855"/>
                </a:lnTo>
                <a:lnTo>
                  <a:pt x="44329" y="108259"/>
                </a:lnTo>
                <a:lnTo>
                  <a:pt x="47412" y="110854"/>
                </a:lnTo>
                <a:lnTo>
                  <a:pt x="50459" y="112584"/>
                </a:lnTo>
                <a:lnTo>
                  <a:pt x="53483" y="113737"/>
                </a:lnTo>
                <a:lnTo>
                  <a:pt x="56491" y="114505"/>
                </a:lnTo>
                <a:lnTo>
                  <a:pt x="59489" y="115018"/>
                </a:lnTo>
                <a:lnTo>
                  <a:pt x="62479" y="115360"/>
                </a:lnTo>
                <a:lnTo>
                  <a:pt x="71437" y="1160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538"/>
          <p:cNvSpPr/>
          <p:nvPr/>
        </p:nvSpPr>
        <p:spPr>
          <a:xfrm>
            <a:off x="2964692" y="5345853"/>
            <a:ext cx="89262" cy="219667"/>
          </a:xfrm>
          <a:custGeom>
            <a:avLst/>
            <a:gdLst/>
            <a:ahLst/>
            <a:cxnLst/>
            <a:rect l="0" t="0" r="0" b="0"/>
            <a:pathLst>
              <a:path w="89262" h="219667">
                <a:moveTo>
                  <a:pt x="62472" y="163764"/>
                </a:moveTo>
                <a:lnTo>
                  <a:pt x="57731" y="154283"/>
                </a:lnTo>
                <a:lnTo>
                  <a:pt x="55342" y="151490"/>
                </a:lnTo>
                <a:lnTo>
                  <a:pt x="52758" y="149628"/>
                </a:lnTo>
                <a:lnTo>
                  <a:pt x="50043" y="148387"/>
                </a:lnTo>
                <a:lnTo>
                  <a:pt x="47240" y="146567"/>
                </a:lnTo>
                <a:lnTo>
                  <a:pt x="44380" y="144362"/>
                </a:lnTo>
                <a:lnTo>
                  <a:pt x="41481" y="141900"/>
                </a:lnTo>
                <a:lnTo>
                  <a:pt x="38556" y="140258"/>
                </a:lnTo>
                <a:lnTo>
                  <a:pt x="35614" y="139164"/>
                </a:lnTo>
                <a:lnTo>
                  <a:pt x="32660" y="138434"/>
                </a:lnTo>
                <a:lnTo>
                  <a:pt x="29699" y="138940"/>
                </a:lnTo>
                <a:lnTo>
                  <a:pt x="26732" y="140269"/>
                </a:lnTo>
                <a:lnTo>
                  <a:pt x="19583" y="144791"/>
                </a:lnTo>
                <a:lnTo>
                  <a:pt x="18004" y="145162"/>
                </a:lnTo>
                <a:lnTo>
                  <a:pt x="15959" y="145410"/>
                </a:lnTo>
                <a:lnTo>
                  <a:pt x="13604" y="145574"/>
                </a:lnTo>
                <a:lnTo>
                  <a:pt x="12034" y="146677"/>
                </a:lnTo>
                <a:lnTo>
                  <a:pt x="10987" y="148404"/>
                </a:lnTo>
                <a:lnTo>
                  <a:pt x="9824" y="152968"/>
                </a:lnTo>
                <a:lnTo>
                  <a:pt x="9307" y="158304"/>
                </a:lnTo>
                <a:lnTo>
                  <a:pt x="8177" y="162108"/>
                </a:lnTo>
                <a:lnTo>
                  <a:pt x="6432" y="166629"/>
                </a:lnTo>
                <a:lnTo>
                  <a:pt x="4276" y="171627"/>
                </a:lnTo>
                <a:lnTo>
                  <a:pt x="3830" y="175951"/>
                </a:lnTo>
                <a:lnTo>
                  <a:pt x="4526" y="179826"/>
                </a:lnTo>
                <a:lnTo>
                  <a:pt x="5982" y="183402"/>
                </a:lnTo>
                <a:lnTo>
                  <a:pt x="7600" y="190020"/>
                </a:lnTo>
                <a:lnTo>
                  <a:pt x="8031" y="193174"/>
                </a:lnTo>
                <a:lnTo>
                  <a:pt x="9311" y="196269"/>
                </a:lnTo>
                <a:lnTo>
                  <a:pt x="11156" y="199325"/>
                </a:lnTo>
                <a:lnTo>
                  <a:pt x="16506" y="206617"/>
                </a:lnTo>
                <a:lnTo>
                  <a:pt x="18929" y="209200"/>
                </a:lnTo>
                <a:lnTo>
                  <a:pt x="26914" y="217362"/>
                </a:lnTo>
                <a:lnTo>
                  <a:pt x="30829" y="219339"/>
                </a:lnTo>
                <a:lnTo>
                  <a:pt x="34431" y="219666"/>
                </a:lnTo>
                <a:lnTo>
                  <a:pt x="37825" y="218891"/>
                </a:lnTo>
                <a:lnTo>
                  <a:pt x="41080" y="218375"/>
                </a:lnTo>
                <a:lnTo>
                  <a:pt x="44242" y="218031"/>
                </a:lnTo>
                <a:lnTo>
                  <a:pt x="47341" y="217801"/>
                </a:lnTo>
                <a:lnTo>
                  <a:pt x="49408" y="216656"/>
                </a:lnTo>
                <a:lnTo>
                  <a:pt x="50786" y="214900"/>
                </a:lnTo>
                <a:lnTo>
                  <a:pt x="51705" y="212737"/>
                </a:lnTo>
                <a:lnTo>
                  <a:pt x="52725" y="207689"/>
                </a:lnTo>
                <a:lnTo>
                  <a:pt x="52997" y="204953"/>
                </a:lnTo>
                <a:lnTo>
                  <a:pt x="53179" y="199161"/>
                </a:lnTo>
                <a:lnTo>
                  <a:pt x="53381" y="182142"/>
                </a:lnTo>
                <a:lnTo>
                  <a:pt x="52442" y="170063"/>
                </a:lnTo>
                <a:lnTo>
                  <a:pt x="50824" y="156057"/>
                </a:lnTo>
                <a:lnTo>
                  <a:pt x="48754" y="140766"/>
                </a:lnTo>
                <a:lnTo>
                  <a:pt x="46381" y="128588"/>
                </a:lnTo>
                <a:lnTo>
                  <a:pt x="43807" y="118485"/>
                </a:lnTo>
                <a:lnTo>
                  <a:pt x="35444" y="92140"/>
                </a:lnTo>
                <a:lnTo>
                  <a:pt x="32547" y="83272"/>
                </a:lnTo>
                <a:lnTo>
                  <a:pt x="29623" y="75376"/>
                </a:lnTo>
                <a:lnTo>
                  <a:pt x="26682" y="68128"/>
                </a:lnTo>
                <a:lnTo>
                  <a:pt x="23729" y="61311"/>
                </a:lnTo>
                <a:lnTo>
                  <a:pt x="17802" y="48445"/>
                </a:lnTo>
                <a:lnTo>
                  <a:pt x="14833" y="42236"/>
                </a:lnTo>
                <a:lnTo>
                  <a:pt x="12853" y="37105"/>
                </a:lnTo>
                <a:lnTo>
                  <a:pt x="11533" y="32692"/>
                </a:lnTo>
                <a:lnTo>
                  <a:pt x="10653" y="28757"/>
                </a:lnTo>
                <a:lnTo>
                  <a:pt x="9074" y="24150"/>
                </a:lnTo>
                <a:lnTo>
                  <a:pt x="7030" y="19095"/>
                </a:lnTo>
                <a:lnTo>
                  <a:pt x="4674" y="13739"/>
                </a:lnTo>
                <a:lnTo>
                  <a:pt x="3104" y="9177"/>
                </a:lnTo>
                <a:lnTo>
                  <a:pt x="2057" y="5144"/>
                </a:lnTo>
                <a:lnTo>
                  <a:pt x="894" y="0"/>
                </a:lnTo>
                <a:lnTo>
                  <a:pt x="584" y="18"/>
                </a:lnTo>
                <a:lnTo>
                  <a:pt x="240" y="2683"/>
                </a:lnTo>
                <a:lnTo>
                  <a:pt x="86" y="7175"/>
                </a:lnTo>
                <a:lnTo>
                  <a:pt x="0" y="15282"/>
                </a:lnTo>
                <a:lnTo>
                  <a:pt x="980" y="18144"/>
                </a:lnTo>
                <a:lnTo>
                  <a:pt x="2626" y="21043"/>
                </a:lnTo>
                <a:lnTo>
                  <a:pt x="4715" y="23968"/>
                </a:lnTo>
                <a:lnTo>
                  <a:pt x="7100" y="26910"/>
                </a:lnTo>
                <a:lnTo>
                  <a:pt x="9682" y="29864"/>
                </a:lnTo>
                <a:lnTo>
                  <a:pt x="12396" y="32825"/>
                </a:lnTo>
                <a:lnTo>
                  <a:pt x="18173" y="42737"/>
                </a:lnTo>
                <a:lnTo>
                  <a:pt x="35177" y="74917"/>
                </a:lnTo>
                <a:lnTo>
                  <a:pt x="41298" y="88658"/>
                </a:lnTo>
                <a:lnTo>
                  <a:pt x="45380" y="99802"/>
                </a:lnTo>
                <a:lnTo>
                  <a:pt x="48100" y="109217"/>
                </a:lnTo>
                <a:lnTo>
                  <a:pt x="50906" y="116485"/>
                </a:lnTo>
                <a:lnTo>
                  <a:pt x="53769" y="122323"/>
                </a:lnTo>
                <a:lnTo>
                  <a:pt x="56670" y="127207"/>
                </a:lnTo>
                <a:lnTo>
                  <a:pt x="60588" y="132447"/>
                </a:lnTo>
                <a:lnTo>
                  <a:pt x="65185" y="137925"/>
                </a:lnTo>
                <a:lnTo>
                  <a:pt x="70233" y="143561"/>
                </a:lnTo>
                <a:lnTo>
                  <a:pt x="74592" y="147319"/>
                </a:lnTo>
                <a:lnTo>
                  <a:pt x="78489" y="149824"/>
                </a:lnTo>
                <a:lnTo>
                  <a:pt x="89261" y="1548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539"/>
          <p:cNvSpPr/>
          <p:nvPr/>
        </p:nvSpPr>
        <p:spPr>
          <a:xfrm>
            <a:off x="1616273" y="2946796"/>
            <a:ext cx="580431" cy="71439"/>
          </a:xfrm>
          <a:custGeom>
            <a:avLst/>
            <a:gdLst/>
            <a:ahLst/>
            <a:cxnLst/>
            <a:rect l="0" t="0" r="0" b="0"/>
            <a:pathLst>
              <a:path w="580431" h="71439">
                <a:moveTo>
                  <a:pt x="0" y="0"/>
                </a:moveTo>
                <a:lnTo>
                  <a:pt x="21864" y="21865"/>
                </a:lnTo>
                <a:lnTo>
                  <a:pt x="24498" y="23506"/>
                </a:lnTo>
                <a:lnTo>
                  <a:pt x="30070" y="25330"/>
                </a:lnTo>
                <a:lnTo>
                  <a:pt x="34045" y="26357"/>
                </a:lnTo>
                <a:lnTo>
                  <a:pt x="35595" y="27493"/>
                </a:lnTo>
                <a:lnTo>
                  <a:pt x="37621" y="29243"/>
                </a:lnTo>
                <a:lnTo>
                  <a:pt x="39963" y="31402"/>
                </a:lnTo>
                <a:lnTo>
                  <a:pt x="42517" y="32841"/>
                </a:lnTo>
                <a:lnTo>
                  <a:pt x="48001" y="34440"/>
                </a:lnTo>
                <a:lnTo>
                  <a:pt x="50852" y="35859"/>
                </a:lnTo>
                <a:lnTo>
                  <a:pt x="53745" y="37797"/>
                </a:lnTo>
                <a:lnTo>
                  <a:pt x="56666" y="40081"/>
                </a:lnTo>
                <a:lnTo>
                  <a:pt x="60598" y="41603"/>
                </a:lnTo>
                <a:lnTo>
                  <a:pt x="74620" y="43747"/>
                </a:lnTo>
                <a:lnTo>
                  <a:pt x="82112" y="44248"/>
                </a:lnTo>
                <a:lnTo>
                  <a:pt x="86491" y="45374"/>
                </a:lnTo>
                <a:lnTo>
                  <a:pt x="91396" y="47116"/>
                </a:lnTo>
                <a:lnTo>
                  <a:pt x="96649" y="49270"/>
                </a:lnTo>
                <a:lnTo>
                  <a:pt x="102136" y="50707"/>
                </a:lnTo>
                <a:lnTo>
                  <a:pt x="113524" y="52302"/>
                </a:lnTo>
                <a:lnTo>
                  <a:pt x="172833" y="59463"/>
                </a:lnTo>
                <a:lnTo>
                  <a:pt x="190255" y="61155"/>
                </a:lnTo>
                <a:lnTo>
                  <a:pt x="203951" y="61907"/>
                </a:lnTo>
                <a:lnTo>
                  <a:pt x="221614" y="63233"/>
                </a:lnTo>
                <a:lnTo>
                  <a:pt x="264652" y="68566"/>
                </a:lnTo>
                <a:lnTo>
                  <a:pt x="280673" y="70161"/>
                </a:lnTo>
                <a:lnTo>
                  <a:pt x="295270" y="71060"/>
                </a:lnTo>
                <a:lnTo>
                  <a:pt x="311076" y="71363"/>
                </a:lnTo>
                <a:lnTo>
                  <a:pt x="427300" y="71438"/>
                </a:lnTo>
                <a:lnTo>
                  <a:pt x="433695" y="70446"/>
                </a:lnTo>
                <a:lnTo>
                  <a:pt x="440934" y="68792"/>
                </a:lnTo>
                <a:lnTo>
                  <a:pt x="448738" y="66697"/>
                </a:lnTo>
                <a:lnTo>
                  <a:pt x="457908" y="65301"/>
                </a:lnTo>
                <a:lnTo>
                  <a:pt x="467991" y="64370"/>
                </a:lnTo>
                <a:lnTo>
                  <a:pt x="478682" y="63749"/>
                </a:lnTo>
                <a:lnTo>
                  <a:pt x="488785" y="62344"/>
                </a:lnTo>
                <a:lnTo>
                  <a:pt x="498497" y="60414"/>
                </a:lnTo>
                <a:lnTo>
                  <a:pt x="507949" y="58135"/>
                </a:lnTo>
                <a:lnTo>
                  <a:pt x="516234" y="56616"/>
                </a:lnTo>
                <a:lnTo>
                  <a:pt x="530732" y="54929"/>
                </a:lnTo>
                <a:lnTo>
                  <a:pt x="537376" y="53486"/>
                </a:lnTo>
                <a:lnTo>
                  <a:pt x="543789" y="51533"/>
                </a:lnTo>
                <a:lnTo>
                  <a:pt x="550050" y="49238"/>
                </a:lnTo>
                <a:lnTo>
                  <a:pt x="555215" y="47708"/>
                </a:lnTo>
                <a:lnTo>
                  <a:pt x="559651" y="46689"/>
                </a:lnTo>
                <a:lnTo>
                  <a:pt x="580430"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540"/>
          <p:cNvSpPr/>
          <p:nvPr/>
        </p:nvSpPr>
        <p:spPr>
          <a:xfrm>
            <a:off x="3786187" y="3652242"/>
            <a:ext cx="1607345" cy="258962"/>
          </a:xfrm>
          <a:custGeom>
            <a:avLst/>
            <a:gdLst/>
            <a:ahLst/>
            <a:cxnLst/>
            <a:rect l="0" t="0" r="0" b="0"/>
            <a:pathLst>
              <a:path w="1607345" h="258962">
                <a:moveTo>
                  <a:pt x="1607344" y="0"/>
                </a:moveTo>
                <a:lnTo>
                  <a:pt x="1597863" y="4740"/>
                </a:lnTo>
                <a:lnTo>
                  <a:pt x="1585271" y="7067"/>
                </a:lnTo>
                <a:lnTo>
                  <a:pt x="1561447" y="11024"/>
                </a:lnTo>
                <a:lnTo>
                  <a:pt x="1538182" y="15834"/>
                </a:lnTo>
                <a:lnTo>
                  <a:pt x="1483606" y="24749"/>
                </a:lnTo>
                <a:lnTo>
                  <a:pt x="1445335" y="28830"/>
                </a:lnTo>
                <a:lnTo>
                  <a:pt x="1395299" y="36323"/>
                </a:lnTo>
                <a:lnTo>
                  <a:pt x="1365266" y="41941"/>
                </a:lnTo>
                <a:lnTo>
                  <a:pt x="1338688" y="47744"/>
                </a:lnTo>
                <a:lnTo>
                  <a:pt x="1297772" y="53631"/>
                </a:lnTo>
                <a:lnTo>
                  <a:pt x="1252467" y="59555"/>
                </a:lnTo>
                <a:lnTo>
                  <a:pt x="1202665" y="67475"/>
                </a:lnTo>
                <a:lnTo>
                  <a:pt x="1168526" y="69676"/>
                </a:lnTo>
                <a:lnTo>
                  <a:pt x="1120280" y="75947"/>
                </a:lnTo>
                <a:lnTo>
                  <a:pt x="1068410" y="84355"/>
                </a:lnTo>
                <a:lnTo>
                  <a:pt x="734719" y="142874"/>
                </a:lnTo>
                <a:lnTo>
                  <a:pt x="719008" y="145851"/>
                </a:lnTo>
                <a:lnTo>
                  <a:pt x="451366" y="186776"/>
                </a:lnTo>
                <a:lnTo>
                  <a:pt x="395076" y="197444"/>
                </a:lnTo>
                <a:lnTo>
                  <a:pt x="288755" y="219220"/>
                </a:lnTo>
                <a:lnTo>
                  <a:pt x="259966" y="225754"/>
                </a:lnTo>
                <a:lnTo>
                  <a:pt x="221445" y="230270"/>
                </a:lnTo>
                <a:lnTo>
                  <a:pt x="186394" y="233972"/>
                </a:lnTo>
                <a:lnTo>
                  <a:pt x="149318" y="238925"/>
                </a:lnTo>
                <a:lnTo>
                  <a:pt x="111711" y="246299"/>
                </a:lnTo>
                <a:lnTo>
                  <a:pt x="63108" y="254280"/>
                </a:lnTo>
                <a:lnTo>
                  <a:pt x="42269" y="256881"/>
                </a:lnTo>
                <a:lnTo>
                  <a:pt x="0"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541"/>
          <p:cNvSpPr/>
          <p:nvPr/>
        </p:nvSpPr>
        <p:spPr>
          <a:xfrm>
            <a:off x="3446859" y="3955851"/>
            <a:ext cx="267892" cy="285751"/>
          </a:xfrm>
          <a:custGeom>
            <a:avLst/>
            <a:gdLst/>
            <a:ahLst/>
            <a:cxnLst/>
            <a:rect l="0" t="0" r="0" b="0"/>
            <a:pathLst>
              <a:path w="267892" h="285751">
                <a:moveTo>
                  <a:pt x="0" y="0"/>
                </a:moveTo>
                <a:lnTo>
                  <a:pt x="0" y="12429"/>
                </a:lnTo>
                <a:lnTo>
                  <a:pt x="2646" y="20738"/>
                </a:lnTo>
                <a:lnTo>
                  <a:pt x="4741" y="25731"/>
                </a:lnTo>
                <a:lnTo>
                  <a:pt x="7068" y="33926"/>
                </a:lnTo>
                <a:lnTo>
                  <a:pt x="7688" y="37500"/>
                </a:lnTo>
                <a:lnTo>
                  <a:pt x="9094" y="42859"/>
                </a:lnTo>
                <a:lnTo>
                  <a:pt x="11024" y="49409"/>
                </a:lnTo>
                <a:lnTo>
                  <a:pt x="13302" y="56752"/>
                </a:lnTo>
                <a:lnTo>
                  <a:pt x="14821" y="63631"/>
                </a:lnTo>
                <a:lnTo>
                  <a:pt x="15834" y="70202"/>
                </a:lnTo>
                <a:lnTo>
                  <a:pt x="16509" y="76567"/>
                </a:lnTo>
                <a:lnTo>
                  <a:pt x="17951" y="82795"/>
                </a:lnTo>
                <a:lnTo>
                  <a:pt x="19905" y="88931"/>
                </a:lnTo>
                <a:lnTo>
                  <a:pt x="22200" y="95006"/>
                </a:lnTo>
                <a:lnTo>
                  <a:pt x="25714" y="103025"/>
                </a:lnTo>
                <a:lnTo>
                  <a:pt x="34910" y="122518"/>
                </a:lnTo>
                <a:lnTo>
                  <a:pt x="46503" y="146324"/>
                </a:lnTo>
                <a:lnTo>
                  <a:pt x="49854" y="155096"/>
                </a:lnTo>
                <a:lnTo>
                  <a:pt x="53080" y="164913"/>
                </a:lnTo>
                <a:lnTo>
                  <a:pt x="56222" y="175427"/>
                </a:lnTo>
                <a:lnTo>
                  <a:pt x="59309" y="184420"/>
                </a:lnTo>
                <a:lnTo>
                  <a:pt x="62360" y="192400"/>
                </a:lnTo>
                <a:lnTo>
                  <a:pt x="65386" y="199704"/>
                </a:lnTo>
                <a:lnTo>
                  <a:pt x="68395" y="205566"/>
                </a:lnTo>
                <a:lnTo>
                  <a:pt x="71394" y="210466"/>
                </a:lnTo>
                <a:lnTo>
                  <a:pt x="76379" y="218556"/>
                </a:lnTo>
                <a:lnTo>
                  <a:pt x="78595" y="225459"/>
                </a:lnTo>
                <a:lnTo>
                  <a:pt x="79185" y="229681"/>
                </a:lnTo>
                <a:lnTo>
                  <a:pt x="79579" y="234480"/>
                </a:lnTo>
                <a:lnTo>
                  <a:pt x="80321" y="249121"/>
                </a:lnTo>
                <a:lnTo>
                  <a:pt x="70872" y="221319"/>
                </a:lnTo>
                <a:lnTo>
                  <a:pt x="67092" y="211046"/>
                </a:lnTo>
                <a:lnTo>
                  <a:pt x="63579" y="202213"/>
                </a:lnTo>
                <a:lnTo>
                  <a:pt x="60246" y="194340"/>
                </a:lnTo>
                <a:lnTo>
                  <a:pt x="58023" y="187107"/>
                </a:lnTo>
                <a:lnTo>
                  <a:pt x="56541" y="180301"/>
                </a:lnTo>
                <a:lnTo>
                  <a:pt x="55554" y="173779"/>
                </a:lnTo>
                <a:lnTo>
                  <a:pt x="53903" y="167446"/>
                </a:lnTo>
                <a:lnTo>
                  <a:pt x="51810" y="161240"/>
                </a:lnTo>
                <a:lnTo>
                  <a:pt x="49423" y="155119"/>
                </a:lnTo>
                <a:lnTo>
                  <a:pt x="47831" y="149053"/>
                </a:lnTo>
                <a:lnTo>
                  <a:pt x="46770" y="143025"/>
                </a:lnTo>
                <a:lnTo>
                  <a:pt x="46063" y="137022"/>
                </a:lnTo>
                <a:lnTo>
                  <a:pt x="44599" y="129051"/>
                </a:lnTo>
                <a:lnTo>
                  <a:pt x="40327" y="109611"/>
                </a:lnTo>
                <a:lnTo>
                  <a:pt x="37799" y="100856"/>
                </a:lnTo>
                <a:lnTo>
                  <a:pt x="35121" y="93034"/>
                </a:lnTo>
                <a:lnTo>
                  <a:pt x="32344" y="85835"/>
                </a:lnTo>
                <a:lnTo>
                  <a:pt x="30492" y="80044"/>
                </a:lnTo>
                <a:lnTo>
                  <a:pt x="29258" y="75190"/>
                </a:lnTo>
                <a:lnTo>
                  <a:pt x="28435" y="70963"/>
                </a:lnTo>
                <a:lnTo>
                  <a:pt x="27886" y="65168"/>
                </a:lnTo>
                <a:lnTo>
                  <a:pt x="27521" y="58328"/>
                </a:lnTo>
                <a:lnTo>
                  <a:pt x="27006" y="39772"/>
                </a:lnTo>
                <a:lnTo>
                  <a:pt x="26802" y="12172"/>
                </a:lnTo>
                <a:lnTo>
                  <a:pt x="27790" y="12083"/>
                </a:lnTo>
                <a:lnTo>
                  <a:pt x="33921" y="15707"/>
                </a:lnTo>
                <a:lnTo>
                  <a:pt x="39219" y="16903"/>
                </a:lnTo>
                <a:lnTo>
                  <a:pt x="41029" y="18214"/>
                </a:lnTo>
                <a:lnTo>
                  <a:pt x="42235" y="20080"/>
                </a:lnTo>
                <a:lnTo>
                  <a:pt x="43039" y="22317"/>
                </a:lnTo>
                <a:lnTo>
                  <a:pt x="46579" y="27447"/>
                </a:lnTo>
                <a:lnTo>
                  <a:pt x="54150" y="35914"/>
                </a:lnTo>
                <a:lnTo>
                  <a:pt x="59785" y="42751"/>
                </a:lnTo>
                <a:lnTo>
                  <a:pt x="62677" y="47352"/>
                </a:lnTo>
                <a:lnTo>
                  <a:pt x="65597" y="52404"/>
                </a:lnTo>
                <a:lnTo>
                  <a:pt x="69529" y="56764"/>
                </a:lnTo>
                <a:lnTo>
                  <a:pt x="74134" y="60663"/>
                </a:lnTo>
                <a:lnTo>
                  <a:pt x="79188" y="64255"/>
                </a:lnTo>
                <a:lnTo>
                  <a:pt x="83550" y="68633"/>
                </a:lnTo>
                <a:lnTo>
                  <a:pt x="87450" y="73537"/>
                </a:lnTo>
                <a:lnTo>
                  <a:pt x="91042" y="78790"/>
                </a:lnTo>
                <a:lnTo>
                  <a:pt x="94429" y="84277"/>
                </a:lnTo>
                <a:lnTo>
                  <a:pt x="97679" y="89919"/>
                </a:lnTo>
                <a:lnTo>
                  <a:pt x="100838" y="95665"/>
                </a:lnTo>
                <a:lnTo>
                  <a:pt x="103937" y="100487"/>
                </a:lnTo>
                <a:lnTo>
                  <a:pt x="110025" y="108492"/>
                </a:lnTo>
                <a:lnTo>
                  <a:pt x="114029" y="113008"/>
                </a:lnTo>
                <a:lnTo>
                  <a:pt x="123771" y="123317"/>
                </a:lnTo>
                <a:lnTo>
                  <a:pt x="129147" y="130829"/>
                </a:lnTo>
                <a:lnTo>
                  <a:pt x="134715" y="139805"/>
                </a:lnTo>
                <a:lnTo>
                  <a:pt x="140411" y="149758"/>
                </a:lnTo>
                <a:lnTo>
                  <a:pt x="146194" y="158378"/>
                </a:lnTo>
                <a:lnTo>
                  <a:pt x="152033" y="166109"/>
                </a:lnTo>
                <a:lnTo>
                  <a:pt x="157910" y="173247"/>
                </a:lnTo>
                <a:lnTo>
                  <a:pt x="165797" y="181975"/>
                </a:lnTo>
                <a:lnTo>
                  <a:pt x="185143" y="202255"/>
                </a:lnTo>
                <a:lnTo>
                  <a:pt x="193874" y="212227"/>
                </a:lnTo>
                <a:lnTo>
                  <a:pt x="201679" y="221852"/>
                </a:lnTo>
                <a:lnTo>
                  <a:pt x="208867" y="231245"/>
                </a:lnTo>
                <a:lnTo>
                  <a:pt x="215643" y="239492"/>
                </a:lnTo>
                <a:lnTo>
                  <a:pt x="222145" y="246974"/>
                </a:lnTo>
                <a:lnTo>
                  <a:pt x="233669" y="259587"/>
                </a:lnTo>
                <a:lnTo>
                  <a:pt x="238131" y="264339"/>
                </a:lnTo>
                <a:lnTo>
                  <a:pt x="267891"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542"/>
          <p:cNvSpPr/>
          <p:nvPr/>
        </p:nvSpPr>
        <p:spPr>
          <a:xfrm>
            <a:off x="3518296" y="4125515"/>
            <a:ext cx="133947" cy="26790"/>
          </a:xfrm>
          <a:custGeom>
            <a:avLst/>
            <a:gdLst/>
            <a:ahLst/>
            <a:cxnLst/>
            <a:rect l="0" t="0" r="0" b="0"/>
            <a:pathLst>
              <a:path w="133947" h="26790">
                <a:moveTo>
                  <a:pt x="133946" y="0"/>
                </a:moveTo>
                <a:lnTo>
                  <a:pt x="114984" y="0"/>
                </a:lnTo>
                <a:lnTo>
                  <a:pt x="108406" y="992"/>
                </a:lnTo>
                <a:lnTo>
                  <a:pt x="103029" y="2646"/>
                </a:lnTo>
                <a:lnTo>
                  <a:pt x="98451" y="4741"/>
                </a:lnTo>
                <a:lnTo>
                  <a:pt x="93416" y="6137"/>
                </a:lnTo>
                <a:lnTo>
                  <a:pt x="88074" y="7068"/>
                </a:lnTo>
                <a:lnTo>
                  <a:pt x="82529" y="7688"/>
                </a:lnTo>
                <a:lnTo>
                  <a:pt x="76848" y="9095"/>
                </a:lnTo>
                <a:lnTo>
                  <a:pt x="71075" y="11024"/>
                </a:lnTo>
                <a:lnTo>
                  <a:pt x="65243" y="13302"/>
                </a:lnTo>
                <a:lnTo>
                  <a:pt x="59370" y="14822"/>
                </a:lnTo>
                <a:lnTo>
                  <a:pt x="53471" y="15834"/>
                </a:lnTo>
                <a:lnTo>
                  <a:pt x="47554" y="16510"/>
                </a:lnTo>
                <a:lnTo>
                  <a:pt x="40632" y="17952"/>
                </a:lnTo>
                <a:lnTo>
                  <a:pt x="33041" y="19905"/>
                </a:lnTo>
                <a:lnTo>
                  <a:pt x="0"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543"/>
          <p:cNvSpPr/>
          <p:nvPr/>
        </p:nvSpPr>
        <p:spPr>
          <a:xfrm>
            <a:off x="3679219" y="3932979"/>
            <a:ext cx="133758" cy="263564"/>
          </a:xfrm>
          <a:custGeom>
            <a:avLst/>
            <a:gdLst/>
            <a:ahLst/>
            <a:cxnLst/>
            <a:rect l="0" t="0" r="0" b="0"/>
            <a:pathLst>
              <a:path w="133758" h="263564">
                <a:moveTo>
                  <a:pt x="98038" y="192536"/>
                </a:moveTo>
                <a:lnTo>
                  <a:pt x="42897" y="192536"/>
                </a:lnTo>
                <a:lnTo>
                  <a:pt x="39449" y="193528"/>
                </a:lnTo>
                <a:lnTo>
                  <a:pt x="36159" y="195182"/>
                </a:lnTo>
                <a:lnTo>
                  <a:pt x="32973" y="197277"/>
                </a:lnTo>
                <a:lnTo>
                  <a:pt x="28864" y="199665"/>
                </a:lnTo>
                <a:lnTo>
                  <a:pt x="24141" y="202250"/>
                </a:lnTo>
                <a:lnTo>
                  <a:pt x="19008" y="204965"/>
                </a:lnTo>
                <a:lnTo>
                  <a:pt x="14594" y="206775"/>
                </a:lnTo>
                <a:lnTo>
                  <a:pt x="10658" y="207982"/>
                </a:lnTo>
                <a:lnTo>
                  <a:pt x="7043" y="208787"/>
                </a:lnTo>
                <a:lnTo>
                  <a:pt x="4632" y="210315"/>
                </a:lnTo>
                <a:lnTo>
                  <a:pt x="3026" y="212326"/>
                </a:lnTo>
                <a:lnTo>
                  <a:pt x="1955" y="214659"/>
                </a:lnTo>
                <a:lnTo>
                  <a:pt x="764" y="219897"/>
                </a:lnTo>
                <a:lnTo>
                  <a:pt x="235" y="225533"/>
                </a:lnTo>
                <a:lnTo>
                  <a:pt x="0" y="231345"/>
                </a:lnTo>
                <a:lnTo>
                  <a:pt x="930" y="233291"/>
                </a:lnTo>
                <a:lnTo>
                  <a:pt x="2541" y="234589"/>
                </a:lnTo>
                <a:lnTo>
                  <a:pt x="4608" y="235454"/>
                </a:lnTo>
                <a:lnTo>
                  <a:pt x="6978" y="237023"/>
                </a:lnTo>
                <a:lnTo>
                  <a:pt x="9550" y="239061"/>
                </a:lnTo>
                <a:lnTo>
                  <a:pt x="12257" y="241412"/>
                </a:lnTo>
                <a:lnTo>
                  <a:pt x="15054" y="243972"/>
                </a:lnTo>
                <a:lnTo>
                  <a:pt x="20807" y="249461"/>
                </a:lnTo>
                <a:lnTo>
                  <a:pt x="24723" y="251322"/>
                </a:lnTo>
                <a:lnTo>
                  <a:pt x="29318" y="252563"/>
                </a:lnTo>
                <a:lnTo>
                  <a:pt x="34365" y="253390"/>
                </a:lnTo>
                <a:lnTo>
                  <a:pt x="38723" y="254933"/>
                </a:lnTo>
                <a:lnTo>
                  <a:pt x="42619" y="256955"/>
                </a:lnTo>
                <a:lnTo>
                  <a:pt x="46210" y="259294"/>
                </a:lnTo>
                <a:lnTo>
                  <a:pt x="49595" y="260854"/>
                </a:lnTo>
                <a:lnTo>
                  <a:pt x="52845" y="261894"/>
                </a:lnTo>
                <a:lnTo>
                  <a:pt x="56003" y="262587"/>
                </a:lnTo>
                <a:lnTo>
                  <a:pt x="60093" y="263049"/>
                </a:lnTo>
                <a:lnTo>
                  <a:pt x="64804" y="263357"/>
                </a:lnTo>
                <a:lnTo>
                  <a:pt x="69929" y="263563"/>
                </a:lnTo>
                <a:lnTo>
                  <a:pt x="75330" y="262707"/>
                </a:lnTo>
                <a:lnTo>
                  <a:pt x="80915" y="261145"/>
                </a:lnTo>
                <a:lnTo>
                  <a:pt x="94656" y="256249"/>
                </a:lnTo>
                <a:lnTo>
                  <a:pt x="95783" y="254855"/>
                </a:lnTo>
                <a:lnTo>
                  <a:pt x="96535" y="252934"/>
                </a:lnTo>
                <a:lnTo>
                  <a:pt x="97370" y="246169"/>
                </a:lnTo>
                <a:lnTo>
                  <a:pt x="97593" y="240198"/>
                </a:lnTo>
                <a:lnTo>
                  <a:pt x="97741" y="233240"/>
                </a:lnTo>
                <a:lnTo>
                  <a:pt x="95856" y="223641"/>
                </a:lnTo>
                <a:lnTo>
                  <a:pt x="92615" y="212281"/>
                </a:lnTo>
                <a:lnTo>
                  <a:pt x="88470" y="199746"/>
                </a:lnTo>
                <a:lnTo>
                  <a:pt x="85706" y="190397"/>
                </a:lnTo>
                <a:lnTo>
                  <a:pt x="83864" y="183173"/>
                </a:lnTo>
                <a:lnTo>
                  <a:pt x="82635" y="177364"/>
                </a:lnTo>
                <a:lnTo>
                  <a:pt x="71426" y="131266"/>
                </a:lnTo>
                <a:lnTo>
                  <a:pt x="66406" y="114978"/>
                </a:lnTo>
                <a:lnTo>
                  <a:pt x="61075" y="100151"/>
                </a:lnTo>
                <a:lnTo>
                  <a:pt x="55537" y="86298"/>
                </a:lnTo>
                <a:lnTo>
                  <a:pt x="49860" y="73093"/>
                </a:lnTo>
                <a:lnTo>
                  <a:pt x="38261" y="47839"/>
                </a:lnTo>
                <a:lnTo>
                  <a:pt x="33382" y="38524"/>
                </a:lnTo>
                <a:lnTo>
                  <a:pt x="29137" y="31322"/>
                </a:lnTo>
                <a:lnTo>
                  <a:pt x="25315" y="25529"/>
                </a:lnTo>
                <a:lnTo>
                  <a:pt x="22767" y="20675"/>
                </a:lnTo>
                <a:lnTo>
                  <a:pt x="19936" y="12635"/>
                </a:lnTo>
                <a:lnTo>
                  <a:pt x="18189" y="10094"/>
                </a:lnTo>
                <a:lnTo>
                  <a:pt x="16032" y="8400"/>
                </a:lnTo>
                <a:lnTo>
                  <a:pt x="10182" y="5682"/>
                </a:lnTo>
                <a:lnTo>
                  <a:pt x="6736" y="2664"/>
                </a:lnTo>
                <a:lnTo>
                  <a:pt x="4428" y="470"/>
                </a:lnTo>
                <a:lnTo>
                  <a:pt x="2889" y="0"/>
                </a:lnTo>
                <a:lnTo>
                  <a:pt x="1863" y="679"/>
                </a:lnTo>
                <a:lnTo>
                  <a:pt x="1179" y="2123"/>
                </a:lnTo>
                <a:lnTo>
                  <a:pt x="420" y="6375"/>
                </a:lnTo>
                <a:lnTo>
                  <a:pt x="217" y="8897"/>
                </a:lnTo>
                <a:lnTo>
                  <a:pt x="1074" y="11571"/>
                </a:lnTo>
                <a:lnTo>
                  <a:pt x="4672" y="17188"/>
                </a:lnTo>
                <a:lnTo>
                  <a:pt x="14871" y="33575"/>
                </a:lnTo>
                <a:lnTo>
                  <a:pt x="21757" y="44890"/>
                </a:lnTo>
                <a:lnTo>
                  <a:pt x="27340" y="54418"/>
                </a:lnTo>
                <a:lnTo>
                  <a:pt x="36190" y="70296"/>
                </a:lnTo>
                <a:lnTo>
                  <a:pt x="46750" y="90392"/>
                </a:lnTo>
                <a:lnTo>
                  <a:pt x="56163" y="108913"/>
                </a:lnTo>
                <a:lnTo>
                  <a:pt x="62184" y="117936"/>
                </a:lnTo>
                <a:lnTo>
                  <a:pt x="70167" y="128912"/>
                </a:lnTo>
                <a:lnTo>
                  <a:pt x="79457" y="141190"/>
                </a:lnTo>
                <a:lnTo>
                  <a:pt x="87635" y="153345"/>
                </a:lnTo>
                <a:lnTo>
                  <a:pt x="95072" y="165416"/>
                </a:lnTo>
                <a:lnTo>
                  <a:pt x="102014" y="177433"/>
                </a:lnTo>
                <a:lnTo>
                  <a:pt x="115019" y="198722"/>
                </a:lnTo>
                <a:lnTo>
                  <a:pt x="133757" y="2282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544"/>
          <p:cNvSpPr/>
          <p:nvPr/>
        </p:nvSpPr>
        <p:spPr>
          <a:xfrm>
            <a:off x="3866554" y="4045148"/>
            <a:ext cx="107145" cy="133533"/>
          </a:xfrm>
          <a:custGeom>
            <a:avLst/>
            <a:gdLst/>
            <a:ahLst/>
            <a:cxnLst/>
            <a:rect l="0" t="0" r="0" b="0"/>
            <a:pathLst>
              <a:path w="107145" h="133533">
                <a:moveTo>
                  <a:pt x="0" y="62508"/>
                </a:moveTo>
                <a:lnTo>
                  <a:pt x="0" y="67248"/>
                </a:lnTo>
                <a:lnTo>
                  <a:pt x="992" y="69637"/>
                </a:lnTo>
                <a:lnTo>
                  <a:pt x="2646" y="72221"/>
                </a:lnTo>
                <a:lnTo>
                  <a:pt x="4741" y="74936"/>
                </a:lnTo>
                <a:lnTo>
                  <a:pt x="7129" y="77739"/>
                </a:lnTo>
                <a:lnTo>
                  <a:pt x="9714" y="80600"/>
                </a:lnTo>
                <a:lnTo>
                  <a:pt x="15231" y="86423"/>
                </a:lnTo>
                <a:lnTo>
                  <a:pt x="38709" y="110137"/>
                </a:lnTo>
                <a:lnTo>
                  <a:pt x="42674" y="113112"/>
                </a:lnTo>
                <a:lnTo>
                  <a:pt x="47300" y="116088"/>
                </a:lnTo>
                <a:lnTo>
                  <a:pt x="52370" y="119064"/>
                </a:lnTo>
                <a:lnTo>
                  <a:pt x="56741" y="121048"/>
                </a:lnTo>
                <a:lnTo>
                  <a:pt x="60648" y="122370"/>
                </a:lnTo>
                <a:lnTo>
                  <a:pt x="64244" y="123252"/>
                </a:lnTo>
                <a:lnTo>
                  <a:pt x="68627" y="124832"/>
                </a:lnTo>
                <a:lnTo>
                  <a:pt x="73533" y="126877"/>
                </a:lnTo>
                <a:lnTo>
                  <a:pt x="86183" y="132550"/>
                </a:lnTo>
                <a:lnTo>
                  <a:pt x="88213" y="133015"/>
                </a:lnTo>
                <a:lnTo>
                  <a:pt x="90559" y="133325"/>
                </a:lnTo>
                <a:lnTo>
                  <a:pt x="93115" y="133532"/>
                </a:lnTo>
                <a:lnTo>
                  <a:pt x="95811" y="132677"/>
                </a:lnTo>
                <a:lnTo>
                  <a:pt x="98601" y="131116"/>
                </a:lnTo>
                <a:lnTo>
                  <a:pt x="105467" y="126221"/>
                </a:lnTo>
                <a:lnTo>
                  <a:pt x="106030" y="124827"/>
                </a:lnTo>
                <a:lnTo>
                  <a:pt x="106405" y="122905"/>
                </a:lnTo>
                <a:lnTo>
                  <a:pt x="106656" y="120632"/>
                </a:lnTo>
                <a:lnTo>
                  <a:pt x="106823" y="118125"/>
                </a:lnTo>
                <a:lnTo>
                  <a:pt x="106934" y="115461"/>
                </a:lnTo>
                <a:lnTo>
                  <a:pt x="107058" y="109855"/>
                </a:lnTo>
                <a:lnTo>
                  <a:pt x="107144" y="85732"/>
                </a:lnTo>
                <a:lnTo>
                  <a:pt x="106156" y="79975"/>
                </a:lnTo>
                <a:lnTo>
                  <a:pt x="104505" y="75145"/>
                </a:lnTo>
                <a:lnTo>
                  <a:pt x="102412" y="70933"/>
                </a:lnTo>
                <a:lnTo>
                  <a:pt x="101017" y="66140"/>
                </a:lnTo>
                <a:lnTo>
                  <a:pt x="100087" y="60961"/>
                </a:lnTo>
                <a:lnTo>
                  <a:pt x="99467" y="55523"/>
                </a:lnTo>
                <a:lnTo>
                  <a:pt x="99053" y="50906"/>
                </a:lnTo>
                <a:lnTo>
                  <a:pt x="98778" y="46836"/>
                </a:lnTo>
                <a:lnTo>
                  <a:pt x="98595" y="43130"/>
                </a:lnTo>
                <a:lnTo>
                  <a:pt x="98390" y="33721"/>
                </a:lnTo>
                <a:lnTo>
                  <a:pt x="98336" y="28434"/>
                </a:lnTo>
                <a:lnTo>
                  <a:pt x="97307" y="23917"/>
                </a:lnTo>
                <a:lnTo>
                  <a:pt x="95630" y="19913"/>
                </a:lnTo>
                <a:lnTo>
                  <a:pt x="91173" y="12184"/>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545"/>
          <p:cNvSpPr/>
          <p:nvPr/>
        </p:nvSpPr>
        <p:spPr>
          <a:xfrm>
            <a:off x="4089796" y="4000656"/>
            <a:ext cx="142707" cy="325944"/>
          </a:xfrm>
          <a:custGeom>
            <a:avLst/>
            <a:gdLst/>
            <a:ahLst/>
            <a:cxnLst/>
            <a:rect l="0" t="0" r="0" b="0"/>
            <a:pathLst>
              <a:path w="142707" h="325944">
                <a:moveTo>
                  <a:pt x="0" y="98070"/>
                </a:moveTo>
                <a:lnTo>
                  <a:pt x="0" y="102810"/>
                </a:lnTo>
                <a:lnTo>
                  <a:pt x="1985" y="110160"/>
                </a:lnTo>
                <a:lnTo>
                  <a:pt x="9481" y="134202"/>
                </a:lnTo>
                <a:lnTo>
                  <a:pt x="20118" y="166984"/>
                </a:lnTo>
                <a:lnTo>
                  <a:pt x="22342" y="174770"/>
                </a:lnTo>
                <a:lnTo>
                  <a:pt x="23824" y="180954"/>
                </a:lnTo>
                <a:lnTo>
                  <a:pt x="24813" y="186068"/>
                </a:lnTo>
                <a:lnTo>
                  <a:pt x="25472" y="191462"/>
                </a:lnTo>
                <a:lnTo>
                  <a:pt x="25911" y="197042"/>
                </a:lnTo>
                <a:lnTo>
                  <a:pt x="26203" y="202747"/>
                </a:lnTo>
                <a:lnTo>
                  <a:pt x="28384" y="211511"/>
                </a:lnTo>
                <a:lnTo>
                  <a:pt x="31821" y="222314"/>
                </a:lnTo>
                <a:lnTo>
                  <a:pt x="36097" y="234478"/>
                </a:lnTo>
                <a:lnTo>
                  <a:pt x="40932" y="246556"/>
                </a:lnTo>
                <a:lnTo>
                  <a:pt x="46140" y="258576"/>
                </a:lnTo>
                <a:lnTo>
                  <a:pt x="51596" y="270558"/>
                </a:lnTo>
                <a:lnTo>
                  <a:pt x="57218" y="280531"/>
                </a:lnTo>
                <a:lnTo>
                  <a:pt x="62950" y="289164"/>
                </a:lnTo>
                <a:lnTo>
                  <a:pt x="68756" y="296904"/>
                </a:lnTo>
                <a:lnTo>
                  <a:pt x="73618" y="303056"/>
                </a:lnTo>
                <a:lnTo>
                  <a:pt x="77853" y="308149"/>
                </a:lnTo>
                <a:lnTo>
                  <a:pt x="87037" y="318712"/>
                </a:lnTo>
                <a:lnTo>
                  <a:pt x="87790" y="320571"/>
                </a:lnTo>
                <a:lnTo>
                  <a:pt x="88851" y="325943"/>
                </a:lnTo>
                <a:lnTo>
                  <a:pt x="89000" y="325392"/>
                </a:lnTo>
                <a:lnTo>
                  <a:pt x="89209" y="317230"/>
                </a:lnTo>
                <a:lnTo>
                  <a:pt x="89238" y="312637"/>
                </a:lnTo>
                <a:lnTo>
                  <a:pt x="88266" y="307591"/>
                </a:lnTo>
                <a:lnTo>
                  <a:pt x="86625" y="302243"/>
                </a:lnTo>
                <a:lnTo>
                  <a:pt x="84539" y="296693"/>
                </a:lnTo>
                <a:lnTo>
                  <a:pt x="82157" y="289025"/>
                </a:lnTo>
                <a:lnTo>
                  <a:pt x="76864" y="269921"/>
                </a:lnTo>
                <a:lnTo>
                  <a:pt x="75055" y="261254"/>
                </a:lnTo>
                <a:lnTo>
                  <a:pt x="73849" y="253492"/>
                </a:lnTo>
                <a:lnTo>
                  <a:pt x="73046" y="246333"/>
                </a:lnTo>
                <a:lnTo>
                  <a:pt x="72510" y="239576"/>
                </a:lnTo>
                <a:lnTo>
                  <a:pt x="72153" y="233087"/>
                </a:lnTo>
                <a:lnTo>
                  <a:pt x="71914" y="226777"/>
                </a:lnTo>
                <a:lnTo>
                  <a:pt x="69771" y="218601"/>
                </a:lnTo>
                <a:lnTo>
                  <a:pt x="66358" y="209182"/>
                </a:lnTo>
                <a:lnTo>
                  <a:pt x="62098" y="198934"/>
                </a:lnTo>
                <a:lnTo>
                  <a:pt x="41882" y="146587"/>
                </a:lnTo>
                <a:lnTo>
                  <a:pt x="36851" y="129422"/>
                </a:lnTo>
                <a:lnTo>
                  <a:pt x="33497" y="114011"/>
                </a:lnTo>
                <a:lnTo>
                  <a:pt x="31261" y="99767"/>
                </a:lnTo>
                <a:lnTo>
                  <a:pt x="29770" y="89280"/>
                </a:lnTo>
                <a:lnTo>
                  <a:pt x="28777" y="81296"/>
                </a:lnTo>
                <a:lnTo>
                  <a:pt x="28115" y="74981"/>
                </a:lnTo>
                <a:lnTo>
                  <a:pt x="26681" y="67794"/>
                </a:lnTo>
                <a:lnTo>
                  <a:pt x="24733" y="60027"/>
                </a:lnTo>
                <a:lnTo>
                  <a:pt x="22442" y="51872"/>
                </a:lnTo>
                <a:lnTo>
                  <a:pt x="21906" y="45443"/>
                </a:lnTo>
                <a:lnTo>
                  <a:pt x="22542" y="40165"/>
                </a:lnTo>
                <a:lnTo>
                  <a:pt x="24902" y="31655"/>
                </a:lnTo>
                <a:lnTo>
                  <a:pt x="25950" y="24565"/>
                </a:lnTo>
                <a:lnTo>
                  <a:pt x="28215" y="21286"/>
                </a:lnTo>
                <a:lnTo>
                  <a:pt x="31708" y="18107"/>
                </a:lnTo>
                <a:lnTo>
                  <a:pt x="36022" y="14996"/>
                </a:lnTo>
                <a:lnTo>
                  <a:pt x="38898" y="11930"/>
                </a:lnTo>
                <a:lnTo>
                  <a:pt x="40815" y="8893"/>
                </a:lnTo>
                <a:lnTo>
                  <a:pt x="42093" y="5876"/>
                </a:lnTo>
                <a:lnTo>
                  <a:pt x="43937" y="3865"/>
                </a:lnTo>
                <a:lnTo>
                  <a:pt x="46159" y="2525"/>
                </a:lnTo>
                <a:lnTo>
                  <a:pt x="48632" y="1631"/>
                </a:lnTo>
                <a:lnTo>
                  <a:pt x="51273" y="1035"/>
                </a:lnTo>
                <a:lnTo>
                  <a:pt x="54026" y="638"/>
                </a:lnTo>
                <a:lnTo>
                  <a:pt x="56853" y="373"/>
                </a:lnTo>
                <a:lnTo>
                  <a:pt x="61715" y="197"/>
                </a:lnTo>
                <a:lnTo>
                  <a:pt x="75054" y="0"/>
                </a:lnTo>
                <a:lnTo>
                  <a:pt x="81786" y="1933"/>
                </a:lnTo>
                <a:lnTo>
                  <a:pt x="88259" y="5205"/>
                </a:lnTo>
                <a:lnTo>
                  <a:pt x="94558" y="9371"/>
                </a:lnTo>
                <a:lnTo>
                  <a:pt x="100742" y="13140"/>
                </a:lnTo>
                <a:lnTo>
                  <a:pt x="106849" y="16646"/>
                </a:lnTo>
                <a:lnTo>
                  <a:pt x="112905" y="19974"/>
                </a:lnTo>
                <a:lnTo>
                  <a:pt x="117934" y="24178"/>
                </a:lnTo>
                <a:lnTo>
                  <a:pt x="122279" y="28965"/>
                </a:lnTo>
                <a:lnTo>
                  <a:pt x="126168" y="34141"/>
                </a:lnTo>
                <a:lnTo>
                  <a:pt x="129753" y="38583"/>
                </a:lnTo>
                <a:lnTo>
                  <a:pt x="133135" y="42537"/>
                </a:lnTo>
                <a:lnTo>
                  <a:pt x="136382" y="46165"/>
                </a:lnTo>
                <a:lnTo>
                  <a:pt x="138546" y="49576"/>
                </a:lnTo>
                <a:lnTo>
                  <a:pt x="140951" y="56012"/>
                </a:lnTo>
                <a:lnTo>
                  <a:pt x="142305" y="65214"/>
                </a:lnTo>
                <a:lnTo>
                  <a:pt x="142706" y="74223"/>
                </a:lnTo>
                <a:lnTo>
                  <a:pt x="140778" y="78203"/>
                </a:lnTo>
                <a:lnTo>
                  <a:pt x="137509" y="82842"/>
                </a:lnTo>
                <a:lnTo>
                  <a:pt x="133344" y="87918"/>
                </a:lnTo>
                <a:lnTo>
                  <a:pt x="129576" y="92294"/>
                </a:lnTo>
                <a:lnTo>
                  <a:pt x="126072" y="96204"/>
                </a:lnTo>
                <a:lnTo>
                  <a:pt x="119532" y="103194"/>
                </a:lnTo>
                <a:lnTo>
                  <a:pt x="113318" y="109608"/>
                </a:lnTo>
                <a:lnTo>
                  <a:pt x="109280" y="111715"/>
                </a:lnTo>
                <a:lnTo>
                  <a:pt x="104603" y="113120"/>
                </a:lnTo>
                <a:lnTo>
                  <a:pt x="99502" y="114056"/>
                </a:lnTo>
                <a:lnTo>
                  <a:pt x="94116" y="115673"/>
                </a:lnTo>
                <a:lnTo>
                  <a:pt x="88541" y="117743"/>
                </a:lnTo>
                <a:lnTo>
                  <a:pt x="82840" y="120115"/>
                </a:lnTo>
                <a:lnTo>
                  <a:pt x="76063" y="122689"/>
                </a:lnTo>
                <a:lnTo>
                  <a:pt x="44649" y="133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546"/>
          <p:cNvSpPr/>
          <p:nvPr/>
        </p:nvSpPr>
        <p:spPr>
          <a:xfrm>
            <a:off x="1759148" y="2955726"/>
            <a:ext cx="258962" cy="8931"/>
          </a:xfrm>
          <a:custGeom>
            <a:avLst/>
            <a:gdLst/>
            <a:ahLst/>
            <a:cxnLst/>
            <a:rect l="0" t="0" r="0" b="0"/>
            <a:pathLst>
              <a:path w="258962" h="8931">
                <a:moveTo>
                  <a:pt x="0" y="0"/>
                </a:moveTo>
                <a:lnTo>
                  <a:pt x="14221" y="4741"/>
                </a:lnTo>
                <a:lnTo>
                  <a:pt x="19403" y="6137"/>
                </a:lnTo>
                <a:lnTo>
                  <a:pt x="23849" y="7068"/>
                </a:lnTo>
                <a:lnTo>
                  <a:pt x="27806" y="7689"/>
                </a:lnTo>
                <a:lnTo>
                  <a:pt x="31436" y="8102"/>
                </a:lnTo>
                <a:lnTo>
                  <a:pt x="34848" y="8378"/>
                </a:lnTo>
                <a:lnTo>
                  <a:pt x="38115" y="8562"/>
                </a:lnTo>
                <a:lnTo>
                  <a:pt x="258961"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547"/>
          <p:cNvSpPr/>
          <p:nvPr/>
        </p:nvSpPr>
        <p:spPr>
          <a:xfrm>
            <a:off x="1750218" y="3018234"/>
            <a:ext cx="348259" cy="35720"/>
          </a:xfrm>
          <a:custGeom>
            <a:avLst/>
            <a:gdLst/>
            <a:ahLst/>
            <a:cxnLst/>
            <a:rect l="0" t="0" r="0" b="0"/>
            <a:pathLst>
              <a:path w="348259" h="35720">
                <a:moveTo>
                  <a:pt x="0" y="0"/>
                </a:moveTo>
                <a:lnTo>
                  <a:pt x="32547" y="0"/>
                </a:lnTo>
                <a:lnTo>
                  <a:pt x="38565" y="992"/>
                </a:lnTo>
                <a:lnTo>
                  <a:pt x="44562" y="2646"/>
                </a:lnTo>
                <a:lnTo>
                  <a:pt x="50544" y="4740"/>
                </a:lnTo>
                <a:lnTo>
                  <a:pt x="58501" y="6137"/>
                </a:lnTo>
                <a:lnTo>
                  <a:pt x="67774" y="7068"/>
                </a:lnTo>
                <a:lnTo>
                  <a:pt x="86677" y="8102"/>
                </a:lnTo>
                <a:lnTo>
                  <a:pt x="101692" y="8562"/>
                </a:lnTo>
                <a:lnTo>
                  <a:pt x="114428" y="9677"/>
                </a:lnTo>
                <a:lnTo>
                  <a:pt x="164322" y="14994"/>
                </a:lnTo>
                <a:lnTo>
                  <a:pt x="176025" y="15949"/>
                </a:lnTo>
                <a:lnTo>
                  <a:pt x="185811" y="16586"/>
                </a:lnTo>
                <a:lnTo>
                  <a:pt x="199280" y="18003"/>
                </a:lnTo>
                <a:lnTo>
                  <a:pt x="246459" y="23745"/>
                </a:lnTo>
                <a:lnTo>
                  <a:pt x="257572" y="24759"/>
                </a:lnTo>
                <a:lnTo>
                  <a:pt x="266965" y="25436"/>
                </a:lnTo>
                <a:lnTo>
                  <a:pt x="275211" y="25887"/>
                </a:lnTo>
                <a:lnTo>
                  <a:pt x="289665" y="26388"/>
                </a:lnTo>
                <a:lnTo>
                  <a:pt x="299274" y="27514"/>
                </a:lnTo>
                <a:lnTo>
                  <a:pt x="310641" y="29257"/>
                </a:lnTo>
                <a:lnTo>
                  <a:pt x="348258"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548"/>
          <p:cNvSpPr/>
          <p:nvPr/>
        </p:nvSpPr>
        <p:spPr>
          <a:xfrm>
            <a:off x="1785937" y="3125390"/>
            <a:ext cx="312540" cy="17861"/>
          </a:xfrm>
          <a:custGeom>
            <a:avLst/>
            <a:gdLst/>
            <a:ahLst/>
            <a:cxnLst/>
            <a:rect l="0" t="0" r="0" b="0"/>
            <a:pathLst>
              <a:path w="312540" h="17861">
                <a:moveTo>
                  <a:pt x="0" y="17860"/>
                </a:moveTo>
                <a:lnTo>
                  <a:pt x="9481" y="13119"/>
                </a:lnTo>
                <a:lnTo>
                  <a:pt x="13266" y="10730"/>
                </a:lnTo>
                <a:lnTo>
                  <a:pt x="16782" y="8146"/>
                </a:lnTo>
                <a:lnTo>
                  <a:pt x="20117" y="5431"/>
                </a:lnTo>
                <a:lnTo>
                  <a:pt x="26310" y="3620"/>
                </a:lnTo>
                <a:lnTo>
                  <a:pt x="34407" y="2414"/>
                </a:lnTo>
                <a:lnTo>
                  <a:pt x="43774" y="1609"/>
                </a:lnTo>
                <a:lnTo>
                  <a:pt x="52003" y="1073"/>
                </a:lnTo>
                <a:lnTo>
                  <a:pt x="66438" y="477"/>
                </a:lnTo>
                <a:lnTo>
                  <a:pt x="90461" y="142"/>
                </a:lnTo>
                <a:lnTo>
                  <a:pt x="31253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549"/>
          <p:cNvSpPr/>
          <p:nvPr/>
        </p:nvSpPr>
        <p:spPr>
          <a:xfrm>
            <a:off x="3718535" y="4298964"/>
            <a:ext cx="130161" cy="344474"/>
          </a:xfrm>
          <a:custGeom>
            <a:avLst/>
            <a:gdLst/>
            <a:ahLst/>
            <a:cxnLst/>
            <a:rect l="0" t="0" r="0" b="0"/>
            <a:pathLst>
              <a:path w="130161" h="344474">
                <a:moveTo>
                  <a:pt x="5144" y="5145"/>
                </a:moveTo>
                <a:lnTo>
                  <a:pt x="0" y="0"/>
                </a:lnTo>
                <a:lnTo>
                  <a:pt x="2196" y="2197"/>
                </a:lnTo>
                <a:lnTo>
                  <a:pt x="3179" y="4172"/>
                </a:lnTo>
                <a:lnTo>
                  <a:pt x="5554" y="14668"/>
                </a:lnTo>
                <a:lnTo>
                  <a:pt x="9626" y="31536"/>
                </a:lnTo>
                <a:lnTo>
                  <a:pt x="15077" y="45559"/>
                </a:lnTo>
                <a:lnTo>
                  <a:pt x="22680" y="62846"/>
                </a:lnTo>
                <a:lnTo>
                  <a:pt x="49178" y="119179"/>
                </a:lnTo>
                <a:lnTo>
                  <a:pt x="70313" y="162200"/>
                </a:lnTo>
                <a:lnTo>
                  <a:pt x="74387" y="171364"/>
                </a:lnTo>
                <a:lnTo>
                  <a:pt x="84205" y="194775"/>
                </a:lnTo>
                <a:lnTo>
                  <a:pt x="88609" y="206971"/>
                </a:lnTo>
                <a:lnTo>
                  <a:pt x="92538" y="219071"/>
                </a:lnTo>
                <a:lnTo>
                  <a:pt x="96149" y="231106"/>
                </a:lnTo>
                <a:lnTo>
                  <a:pt x="99548" y="241114"/>
                </a:lnTo>
                <a:lnTo>
                  <a:pt x="102807" y="249770"/>
                </a:lnTo>
                <a:lnTo>
                  <a:pt x="105971" y="257525"/>
                </a:lnTo>
                <a:lnTo>
                  <a:pt x="109074" y="266664"/>
                </a:lnTo>
                <a:lnTo>
                  <a:pt x="112133" y="276725"/>
                </a:lnTo>
                <a:lnTo>
                  <a:pt x="115166" y="287402"/>
                </a:lnTo>
                <a:lnTo>
                  <a:pt x="118180" y="296504"/>
                </a:lnTo>
                <a:lnTo>
                  <a:pt x="121181" y="304556"/>
                </a:lnTo>
                <a:lnTo>
                  <a:pt x="124174" y="311908"/>
                </a:lnTo>
                <a:lnTo>
                  <a:pt x="126169" y="318795"/>
                </a:lnTo>
                <a:lnTo>
                  <a:pt x="127499" y="325370"/>
                </a:lnTo>
                <a:lnTo>
                  <a:pt x="130160" y="3444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550"/>
          <p:cNvSpPr/>
          <p:nvPr/>
        </p:nvSpPr>
        <p:spPr>
          <a:xfrm>
            <a:off x="3679031" y="4733494"/>
            <a:ext cx="214313" cy="222483"/>
          </a:xfrm>
          <a:custGeom>
            <a:avLst/>
            <a:gdLst/>
            <a:ahLst/>
            <a:cxnLst/>
            <a:rect l="0" t="0" r="0" b="0"/>
            <a:pathLst>
              <a:path w="214313" h="222483">
                <a:moveTo>
                  <a:pt x="0" y="34959"/>
                </a:moveTo>
                <a:lnTo>
                  <a:pt x="4741" y="49180"/>
                </a:lnTo>
                <a:lnTo>
                  <a:pt x="7129" y="54361"/>
                </a:lnTo>
                <a:lnTo>
                  <a:pt x="9713" y="58808"/>
                </a:lnTo>
                <a:lnTo>
                  <a:pt x="12429" y="62765"/>
                </a:lnTo>
                <a:lnTo>
                  <a:pt x="16223" y="71355"/>
                </a:lnTo>
                <a:lnTo>
                  <a:pt x="20737" y="83036"/>
                </a:lnTo>
                <a:lnTo>
                  <a:pt x="25731" y="96776"/>
                </a:lnTo>
                <a:lnTo>
                  <a:pt x="58293" y="181188"/>
                </a:lnTo>
                <a:lnTo>
                  <a:pt x="62675" y="193961"/>
                </a:lnTo>
                <a:lnTo>
                  <a:pt x="65595" y="203468"/>
                </a:lnTo>
                <a:lnTo>
                  <a:pt x="67543" y="208814"/>
                </a:lnTo>
                <a:lnTo>
                  <a:pt x="68841" y="211385"/>
                </a:lnTo>
                <a:lnTo>
                  <a:pt x="69706" y="212108"/>
                </a:lnTo>
                <a:lnTo>
                  <a:pt x="70283" y="211597"/>
                </a:lnTo>
                <a:lnTo>
                  <a:pt x="70924" y="208384"/>
                </a:lnTo>
                <a:lnTo>
                  <a:pt x="70103" y="203162"/>
                </a:lnTo>
                <a:lnTo>
                  <a:pt x="68564" y="195711"/>
                </a:lnTo>
                <a:lnTo>
                  <a:pt x="66545" y="186775"/>
                </a:lnTo>
                <a:lnTo>
                  <a:pt x="65199" y="178834"/>
                </a:lnTo>
                <a:lnTo>
                  <a:pt x="64302" y="171555"/>
                </a:lnTo>
                <a:lnTo>
                  <a:pt x="63704" y="164718"/>
                </a:lnTo>
                <a:lnTo>
                  <a:pt x="62313" y="158176"/>
                </a:lnTo>
                <a:lnTo>
                  <a:pt x="60393" y="151830"/>
                </a:lnTo>
                <a:lnTo>
                  <a:pt x="58121" y="145615"/>
                </a:lnTo>
                <a:lnTo>
                  <a:pt x="55615" y="139487"/>
                </a:lnTo>
                <a:lnTo>
                  <a:pt x="52952" y="133418"/>
                </a:lnTo>
                <a:lnTo>
                  <a:pt x="50184" y="127387"/>
                </a:lnTo>
                <a:lnTo>
                  <a:pt x="48339" y="121382"/>
                </a:lnTo>
                <a:lnTo>
                  <a:pt x="47109" y="115395"/>
                </a:lnTo>
                <a:lnTo>
                  <a:pt x="46288" y="109419"/>
                </a:lnTo>
                <a:lnTo>
                  <a:pt x="44750" y="101466"/>
                </a:lnTo>
                <a:lnTo>
                  <a:pt x="40394" y="82046"/>
                </a:lnTo>
                <a:lnTo>
                  <a:pt x="38835" y="73296"/>
                </a:lnTo>
                <a:lnTo>
                  <a:pt x="37796" y="65477"/>
                </a:lnTo>
                <a:lnTo>
                  <a:pt x="37104" y="58281"/>
                </a:lnTo>
                <a:lnTo>
                  <a:pt x="35650" y="52492"/>
                </a:lnTo>
                <a:lnTo>
                  <a:pt x="33688" y="47639"/>
                </a:lnTo>
                <a:lnTo>
                  <a:pt x="31389" y="43412"/>
                </a:lnTo>
                <a:lnTo>
                  <a:pt x="29855" y="37618"/>
                </a:lnTo>
                <a:lnTo>
                  <a:pt x="28833" y="30778"/>
                </a:lnTo>
                <a:lnTo>
                  <a:pt x="28152" y="23242"/>
                </a:lnTo>
                <a:lnTo>
                  <a:pt x="27697" y="17226"/>
                </a:lnTo>
                <a:lnTo>
                  <a:pt x="27193" y="7895"/>
                </a:lnTo>
                <a:lnTo>
                  <a:pt x="28050" y="5010"/>
                </a:lnTo>
                <a:lnTo>
                  <a:pt x="29614" y="3087"/>
                </a:lnTo>
                <a:lnTo>
                  <a:pt x="34513" y="0"/>
                </a:lnTo>
                <a:lnTo>
                  <a:pt x="35907" y="739"/>
                </a:lnTo>
                <a:lnTo>
                  <a:pt x="40102" y="4205"/>
                </a:lnTo>
                <a:lnTo>
                  <a:pt x="45273" y="9054"/>
                </a:lnTo>
                <a:lnTo>
                  <a:pt x="56678" y="20251"/>
                </a:lnTo>
                <a:lnTo>
                  <a:pt x="60606" y="25153"/>
                </a:lnTo>
                <a:lnTo>
                  <a:pt x="65209" y="31398"/>
                </a:lnTo>
                <a:lnTo>
                  <a:pt x="70261" y="38538"/>
                </a:lnTo>
                <a:lnTo>
                  <a:pt x="74622" y="45282"/>
                </a:lnTo>
                <a:lnTo>
                  <a:pt x="78521" y="51763"/>
                </a:lnTo>
                <a:lnTo>
                  <a:pt x="82113" y="58068"/>
                </a:lnTo>
                <a:lnTo>
                  <a:pt x="85500" y="63263"/>
                </a:lnTo>
                <a:lnTo>
                  <a:pt x="88750" y="67719"/>
                </a:lnTo>
                <a:lnTo>
                  <a:pt x="91908" y="71682"/>
                </a:lnTo>
                <a:lnTo>
                  <a:pt x="110576" y="96220"/>
                </a:lnTo>
                <a:lnTo>
                  <a:pt x="119358" y="106558"/>
                </a:lnTo>
                <a:lnTo>
                  <a:pt x="129181" y="117418"/>
                </a:lnTo>
                <a:lnTo>
                  <a:pt x="159242" y="149143"/>
                </a:lnTo>
                <a:lnTo>
                  <a:pt x="165692" y="156722"/>
                </a:lnTo>
                <a:lnTo>
                  <a:pt x="187008" y="183374"/>
                </a:lnTo>
                <a:lnTo>
                  <a:pt x="192141" y="189465"/>
                </a:lnTo>
                <a:lnTo>
                  <a:pt x="196554" y="194518"/>
                </a:lnTo>
                <a:lnTo>
                  <a:pt x="204105" y="202777"/>
                </a:lnTo>
                <a:lnTo>
                  <a:pt x="211288" y="210360"/>
                </a:lnTo>
                <a:lnTo>
                  <a:pt x="214312" y="22248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551"/>
          <p:cNvSpPr/>
          <p:nvPr/>
        </p:nvSpPr>
        <p:spPr>
          <a:xfrm>
            <a:off x="3741539" y="4866679"/>
            <a:ext cx="89297" cy="8931"/>
          </a:xfrm>
          <a:custGeom>
            <a:avLst/>
            <a:gdLst/>
            <a:ahLst/>
            <a:cxnLst/>
            <a:rect l="0" t="0" r="0" b="0"/>
            <a:pathLst>
              <a:path w="89297" h="8931">
                <a:moveTo>
                  <a:pt x="89296" y="0"/>
                </a:moveTo>
                <a:lnTo>
                  <a:pt x="23972" y="0"/>
                </a:lnTo>
                <a:lnTo>
                  <a:pt x="19950" y="993"/>
                </a:lnTo>
                <a:lnTo>
                  <a:pt x="15284" y="2646"/>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552"/>
          <p:cNvSpPr/>
          <p:nvPr/>
        </p:nvSpPr>
        <p:spPr>
          <a:xfrm>
            <a:off x="3893501" y="4723249"/>
            <a:ext cx="160578" cy="214260"/>
          </a:xfrm>
          <a:custGeom>
            <a:avLst/>
            <a:gdLst/>
            <a:ahLst/>
            <a:cxnLst/>
            <a:rect l="0" t="0" r="0" b="0"/>
            <a:pathLst>
              <a:path w="160578" h="214260">
                <a:moveTo>
                  <a:pt x="80209" y="152360"/>
                </a:moveTo>
                <a:lnTo>
                  <a:pt x="67781" y="139931"/>
                </a:lnTo>
                <a:lnTo>
                  <a:pt x="64978" y="138121"/>
                </a:lnTo>
                <a:lnTo>
                  <a:pt x="62118" y="136914"/>
                </a:lnTo>
                <a:lnTo>
                  <a:pt x="59218" y="136109"/>
                </a:lnTo>
                <a:lnTo>
                  <a:pt x="56294" y="135573"/>
                </a:lnTo>
                <a:lnTo>
                  <a:pt x="53352" y="135216"/>
                </a:lnTo>
                <a:lnTo>
                  <a:pt x="50398" y="134977"/>
                </a:lnTo>
                <a:lnTo>
                  <a:pt x="46444" y="134818"/>
                </a:lnTo>
                <a:lnTo>
                  <a:pt x="36760" y="134642"/>
                </a:lnTo>
                <a:lnTo>
                  <a:pt x="32392" y="135587"/>
                </a:lnTo>
                <a:lnTo>
                  <a:pt x="28487" y="137209"/>
                </a:lnTo>
                <a:lnTo>
                  <a:pt x="24892" y="139283"/>
                </a:lnTo>
                <a:lnTo>
                  <a:pt x="21503" y="140665"/>
                </a:lnTo>
                <a:lnTo>
                  <a:pt x="18252" y="141587"/>
                </a:lnTo>
                <a:lnTo>
                  <a:pt x="15092" y="142201"/>
                </a:lnTo>
                <a:lnTo>
                  <a:pt x="11993" y="143603"/>
                </a:lnTo>
                <a:lnTo>
                  <a:pt x="8935" y="145530"/>
                </a:lnTo>
                <a:lnTo>
                  <a:pt x="5904" y="147807"/>
                </a:lnTo>
                <a:lnTo>
                  <a:pt x="3883" y="150317"/>
                </a:lnTo>
                <a:lnTo>
                  <a:pt x="2537" y="152982"/>
                </a:lnTo>
                <a:lnTo>
                  <a:pt x="1040" y="158589"/>
                </a:lnTo>
                <a:lnTo>
                  <a:pt x="374" y="164389"/>
                </a:lnTo>
                <a:lnTo>
                  <a:pt x="197" y="168317"/>
                </a:lnTo>
                <a:lnTo>
                  <a:pt x="0" y="177973"/>
                </a:lnTo>
                <a:lnTo>
                  <a:pt x="939" y="181341"/>
                </a:lnTo>
                <a:lnTo>
                  <a:pt x="2558" y="183587"/>
                </a:lnTo>
                <a:lnTo>
                  <a:pt x="4630" y="185084"/>
                </a:lnTo>
                <a:lnTo>
                  <a:pt x="21766" y="196673"/>
                </a:lnTo>
                <a:lnTo>
                  <a:pt x="27356" y="200753"/>
                </a:lnTo>
                <a:lnTo>
                  <a:pt x="32076" y="204466"/>
                </a:lnTo>
                <a:lnTo>
                  <a:pt x="36214" y="207933"/>
                </a:lnTo>
                <a:lnTo>
                  <a:pt x="39965" y="210245"/>
                </a:lnTo>
                <a:lnTo>
                  <a:pt x="43458" y="211786"/>
                </a:lnTo>
                <a:lnTo>
                  <a:pt x="46779" y="212813"/>
                </a:lnTo>
                <a:lnTo>
                  <a:pt x="50977" y="213498"/>
                </a:lnTo>
                <a:lnTo>
                  <a:pt x="55760" y="213955"/>
                </a:lnTo>
                <a:lnTo>
                  <a:pt x="60933" y="214259"/>
                </a:lnTo>
                <a:lnTo>
                  <a:pt x="66366" y="213470"/>
                </a:lnTo>
                <a:lnTo>
                  <a:pt x="71973" y="211951"/>
                </a:lnTo>
                <a:lnTo>
                  <a:pt x="77695" y="209947"/>
                </a:lnTo>
                <a:lnTo>
                  <a:pt x="83494" y="207618"/>
                </a:lnTo>
                <a:lnTo>
                  <a:pt x="89345" y="205074"/>
                </a:lnTo>
                <a:lnTo>
                  <a:pt x="95229" y="202386"/>
                </a:lnTo>
                <a:lnTo>
                  <a:pt x="100145" y="200593"/>
                </a:lnTo>
                <a:lnTo>
                  <a:pt x="104414" y="199398"/>
                </a:lnTo>
                <a:lnTo>
                  <a:pt x="108252" y="198601"/>
                </a:lnTo>
                <a:lnTo>
                  <a:pt x="111803" y="196086"/>
                </a:lnTo>
                <a:lnTo>
                  <a:pt x="115162" y="192424"/>
                </a:lnTo>
                <a:lnTo>
                  <a:pt x="118394" y="188000"/>
                </a:lnTo>
                <a:lnTo>
                  <a:pt x="120548" y="184057"/>
                </a:lnTo>
                <a:lnTo>
                  <a:pt x="121985" y="180437"/>
                </a:lnTo>
                <a:lnTo>
                  <a:pt x="122943" y="177031"/>
                </a:lnTo>
                <a:lnTo>
                  <a:pt x="123581" y="172776"/>
                </a:lnTo>
                <a:lnTo>
                  <a:pt x="124007" y="167955"/>
                </a:lnTo>
                <a:lnTo>
                  <a:pt x="124480" y="158299"/>
                </a:lnTo>
                <a:lnTo>
                  <a:pt x="124690" y="150700"/>
                </a:lnTo>
                <a:lnTo>
                  <a:pt x="124808" y="136104"/>
                </a:lnTo>
                <a:lnTo>
                  <a:pt x="123833" y="130608"/>
                </a:lnTo>
                <a:lnTo>
                  <a:pt x="122190" y="124960"/>
                </a:lnTo>
                <a:lnTo>
                  <a:pt x="120103" y="119211"/>
                </a:lnTo>
                <a:lnTo>
                  <a:pt x="118711" y="113393"/>
                </a:lnTo>
                <a:lnTo>
                  <a:pt x="117784" y="107530"/>
                </a:lnTo>
                <a:lnTo>
                  <a:pt x="117165" y="101638"/>
                </a:lnTo>
                <a:lnTo>
                  <a:pt x="115761" y="95725"/>
                </a:lnTo>
                <a:lnTo>
                  <a:pt x="113832" y="89799"/>
                </a:lnTo>
                <a:lnTo>
                  <a:pt x="111554" y="83863"/>
                </a:lnTo>
                <a:lnTo>
                  <a:pt x="106378" y="69331"/>
                </a:lnTo>
                <a:lnTo>
                  <a:pt x="103608" y="61288"/>
                </a:lnTo>
                <a:lnTo>
                  <a:pt x="100769" y="54934"/>
                </a:lnTo>
                <a:lnTo>
                  <a:pt x="97885" y="49706"/>
                </a:lnTo>
                <a:lnTo>
                  <a:pt x="94969" y="45229"/>
                </a:lnTo>
                <a:lnTo>
                  <a:pt x="92034" y="39268"/>
                </a:lnTo>
                <a:lnTo>
                  <a:pt x="89084" y="32316"/>
                </a:lnTo>
                <a:lnTo>
                  <a:pt x="86126" y="24706"/>
                </a:lnTo>
                <a:lnTo>
                  <a:pt x="83162" y="17648"/>
                </a:lnTo>
                <a:lnTo>
                  <a:pt x="80194" y="10958"/>
                </a:lnTo>
                <a:lnTo>
                  <a:pt x="77222" y="4514"/>
                </a:lnTo>
                <a:lnTo>
                  <a:pt x="75241" y="1210"/>
                </a:lnTo>
                <a:lnTo>
                  <a:pt x="73921" y="0"/>
                </a:lnTo>
                <a:lnTo>
                  <a:pt x="73040" y="185"/>
                </a:lnTo>
                <a:lnTo>
                  <a:pt x="72453" y="1300"/>
                </a:lnTo>
                <a:lnTo>
                  <a:pt x="71801" y="5186"/>
                </a:lnTo>
                <a:lnTo>
                  <a:pt x="72620" y="7611"/>
                </a:lnTo>
                <a:lnTo>
                  <a:pt x="76175" y="12952"/>
                </a:lnTo>
                <a:lnTo>
                  <a:pt x="78416" y="18632"/>
                </a:lnTo>
                <a:lnTo>
                  <a:pt x="79014" y="21536"/>
                </a:lnTo>
                <a:lnTo>
                  <a:pt x="82324" y="27409"/>
                </a:lnTo>
                <a:lnTo>
                  <a:pt x="84596" y="30364"/>
                </a:lnTo>
                <a:lnTo>
                  <a:pt x="87102" y="34318"/>
                </a:lnTo>
                <a:lnTo>
                  <a:pt x="89765" y="38939"/>
                </a:lnTo>
                <a:lnTo>
                  <a:pt x="92533" y="44004"/>
                </a:lnTo>
                <a:lnTo>
                  <a:pt x="96363" y="52341"/>
                </a:lnTo>
                <a:lnTo>
                  <a:pt x="110241" y="84801"/>
                </a:lnTo>
                <a:lnTo>
                  <a:pt x="117700" y="101167"/>
                </a:lnTo>
                <a:lnTo>
                  <a:pt x="127477" y="121537"/>
                </a:lnTo>
                <a:lnTo>
                  <a:pt x="160577" y="1880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553"/>
          <p:cNvSpPr/>
          <p:nvPr/>
        </p:nvSpPr>
        <p:spPr>
          <a:xfrm>
            <a:off x="4107656" y="4795242"/>
            <a:ext cx="107043" cy="119021"/>
          </a:xfrm>
          <a:custGeom>
            <a:avLst/>
            <a:gdLst/>
            <a:ahLst/>
            <a:cxnLst/>
            <a:rect l="0" t="0" r="0" b="0"/>
            <a:pathLst>
              <a:path w="107043" h="119021">
                <a:moveTo>
                  <a:pt x="0" y="44648"/>
                </a:moveTo>
                <a:lnTo>
                  <a:pt x="0" y="52337"/>
                </a:lnTo>
                <a:lnTo>
                  <a:pt x="992" y="54735"/>
                </a:lnTo>
                <a:lnTo>
                  <a:pt x="2646" y="58318"/>
                </a:lnTo>
                <a:lnTo>
                  <a:pt x="7688" y="68845"/>
                </a:lnTo>
                <a:lnTo>
                  <a:pt x="9094" y="70702"/>
                </a:lnTo>
                <a:lnTo>
                  <a:pt x="11024" y="72931"/>
                </a:lnTo>
                <a:lnTo>
                  <a:pt x="13302" y="75410"/>
                </a:lnTo>
                <a:lnTo>
                  <a:pt x="25990" y="88379"/>
                </a:lnTo>
                <a:lnTo>
                  <a:pt x="42317" y="104789"/>
                </a:lnTo>
                <a:lnTo>
                  <a:pt x="48055" y="109547"/>
                </a:lnTo>
                <a:lnTo>
                  <a:pt x="53865" y="113711"/>
                </a:lnTo>
                <a:lnTo>
                  <a:pt x="59722" y="117479"/>
                </a:lnTo>
                <a:lnTo>
                  <a:pt x="65612" y="118999"/>
                </a:lnTo>
                <a:lnTo>
                  <a:pt x="71522" y="119020"/>
                </a:lnTo>
                <a:lnTo>
                  <a:pt x="77447" y="118042"/>
                </a:lnTo>
                <a:lnTo>
                  <a:pt x="82389" y="117390"/>
                </a:lnTo>
                <a:lnTo>
                  <a:pt x="86676" y="116955"/>
                </a:lnTo>
                <a:lnTo>
                  <a:pt x="90526" y="116665"/>
                </a:lnTo>
                <a:lnTo>
                  <a:pt x="93093" y="115480"/>
                </a:lnTo>
                <a:lnTo>
                  <a:pt x="94804" y="113697"/>
                </a:lnTo>
                <a:lnTo>
                  <a:pt x="95945" y="111517"/>
                </a:lnTo>
                <a:lnTo>
                  <a:pt x="96705" y="109071"/>
                </a:lnTo>
                <a:lnTo>
                  <a:pt x="97212" y="106449"/>
                </a:lnTo>
                <a:lnTo>
                  <a:pt x="97550" y="103708"/>
                </a:lnTo>
                <a:lnTo>
                  <a:pt x="98768" y="98904"/>
                </a:lnTo>
                <a:lnTo>
                  <a:pt x="100572" y="92725"/>
                </a:lnTo>
                <a:lnTo>
                  <a:pt x="102766" y="85629"/>
                </a:lnTo>
                <a:lnTo>
                  <a:pt x="104230" y="78914"/>
                </a:lnTo>
                <a:lnTo>
                  <a:pt x="105205" y="72453"/>
                </a:lnTo>
                <a:lnTo>
                  <a:pt x="105855" y="66162"/>
                </a:lnTo>
                <a:lnTo>
                  <a:pt x="106289" y="60975"/>
                </a:lnTo>
                <a:lnTo>
                  <a:pt x="106578" y="56525"/>
                </a:lnTo>
                <a:lnTo>
                  <a:pt x="106899" y="48935"/>
                </a:lnTo>
                <a:lnTo>
                  <a:pt x="107042" y="42254"/>
                </a:lnTo>
                <a:lnTo>
                  <a:pt x="106088" y="39083"/>
                </a:lnTo>
                <a:lnTo>
                  <a:pt x="104460" y="35977"/>
                </a:lnTo>
                <a:lnTo>
                  <a:pt x="102382" y="32914"/>
                </a:lnTo>
                <a:lnTo>
                  <a:pt x="100997" y="29880"/>
                </a:lnTo>
                <a:lnTo>
                  <a:pt x="100073" y="26865"/>
                </a:lnTo>
                <a:lnTo>
                  <a:pt x="99458" y="23863"/>
                </a:lnTo>
                <a:lnTo>
                  <a:pt x="99047" y="20870"/>
                </a:lnTo>
                <a:lnTo>
                  <a:pt x="98774" y="17882"/>
                </a:lnTo>
                <a:lnTo>
                  <a:pt x="98591" y="14898"/>
                </a:lnTo>
                <a:lnTo>
                  <a:pt x="98388" y="8936"/>
                </a:lnTo>
                <a:lnTo>
                  <a:pt x="9822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554"/>
          <p:cNvSpPr/>
          <p:nvPr/>
        </p:nvSpPr>
        <p:spPr>
          <a:xfrm>
            <a:off x="3884414" y="5179218"/>
            <a:ext cx="107157" cy="294681"/>
          </a:xfrm>
          <a:custGeom>
            <a:avLst/>
            <a:gdLst/>
            <a:ahLst/>
            <a:cxnLst/>
            <a:rect l="0" t="0" r="0" b="0"/>
            <a:pathLst>
              <a:path w="107157" h="294681">
                <a:moveTo>
                  <a:pt x="0" y="0"/>
                </a:moveTo>
                <a:lnTo>
                  <a:pt x="0" y="12429"/>
                </a:lnTo>
                <a:lnTo>
                  <a:pt x="992" y="15231"/>
                </a:lnTo>
                <a:lnTo>
                  <a:pt x="2646" y="18092"/>
                </a:lnTo>
                <a:lnTo>
                  <a:pt x="4740" y="20991"/>
                </a:lnTo>
                <a:lnTo>
                  <a:pt x="7067" y="26858"/>
                </a:lnTo>
                <a:lnTo>
                  <a:pt x="7688" y="29812"/>
                </a:lnTo>
                <a:lnTo>
                  <a:pt x="11024" y="35740"/>
                </a:lnTo>
                <a:lnTo>
                  <a:pt x="13302" y="38709"/>
                </a:lnTo>
                <a:lnTo>
                  <a:pt x="16806" y="48626"/>
                </a:lnTo>
                <a:lnTo>
                  <a:pt x="21125" y="63176"/>
                </a:lnTo>
                <a:lnTo>
                  <a:pt x="25989" y="80813"/>
                </a:lnTo>
                <a:lnTo>
                  <a:pt x="31217" y="97532"/>
                </a:lnTo>
                <a:lnTo>
                  <a:pt x="36686" y="113639"/>
                </a:lnTo>
                <a:lnTo>
                  <a:pt x="42317" y="129337"/>
                </a:lnTo>
                <a:lnTo>
                  <a:pt x="46070" y="141787"/>
                </a:lnTo>
                <a:lnTo>
                  <a:pt x="48573" y="152072"/>
                </a:lnTo>
                <a:lnTo>
                  <a:pt x="50241" y="160913"/>
                </a:lnTo>
                <a:lnTo>
                  <a:pt x="53338" y="170775"/>
                </a:lnTo>
                <a:lnTo>
                  <a:pt x="57386" y="181319"/>
                </a:lnTo>
                <a:lnTo>
                  <a:pt x="62070" y="192317"/>
                </a:lnTo>
                <a:lnTo>
                  <a:pt x="75211" y="220412"/>
                </a:lnTo>
                <a:lnTo>
                  <a:pt x="82883" y="236238"/>
                </a:lnTo>
                <a:lnTo>
                  <a:pt x="87997" y="247781"/>
                </a:lnTo>
                <a:lnTo>
                  <a:pt x="91407" y="256469"/>
                </a:lnTo>
                <a:lnTo>
                  <a:pt x="93680" y="263253"/>
                </a:lnTo>
                <a:lnTo>
                  <a:pt x="96188" y="268767"/>
                </a:lnTo>
                <a:lnTo>
                  <a:pt x="98852" y="273437"/>
                </a:lnTo>
                <a:lnTo>
                  <a:pt x="101620" y="277541"/>
                </a:lnTo>
                <a:lnTo>
                  <a:pt x="104695" y="284747"/>
                </a:lnTo>
                <a:lnTo>
                  <a:pt x="10715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555"/>
          <p:cNvSpPr/>
          <p:nvPr/>
        </p:nvSpPr>
        <p:spPr>
          <a:xfrm>
            <a:off x="3741539" y="5643562"/>
            <a:ext cx="71438" cy="169665"/>
          </a:xfrm>
          <a:custGeom>
            <a:avLst/>
            <a:gdLst/>
            <a:ahLst/>
            <a:cxnLst/>
            <a:rect l="0" t="0" r="0" b="0"/>
            <a:pathLst>
              <a:path w="71438" h="169665">
                <a:moveTo>
                  <a:pt x="0" y="0"/>
                </a:moveTo>
                <a:lnTo>
                  <a:pt x="0" y="12429"/>
                </a:lnTo>
                <a:lnTo>
                  <a:pt x="992" y="16223"/>
                </a:lnTo>
                <a:lnTo>
                  <a:pt x="2646" y="20737"/>
                </a:lnTo>
                <a:lnTo>
                  <a:pt x="4740" y="25731"/>
                </a:lnTo>
                <a:lnTo>
                  <a:pt x="7129" y="31045"/>
                </a:lnTo>
                <a:lnTo>
                  <a:pt x="12429" y="42240"/>
                </a:lnTo>
                <a:lnTo>
                  <a:pt x="14239" y="47012"/>
                </a:lnTo>
                <a:lnTo>
                  <a:pt x="15446" y="51185"/>
                </a:lnTo>
                <a:lnTo>
                  <a:pt x="16250" y="54959"/>
                </a:lnTo>
                <a:lnTo>
                  <a:pt x="17779" y="59460"/>
                </a:lnTo>
                <a:lnTo>
                  <a:pt x="19790" y="64445"/>
                </a:lnTo>
                <a:lnTo>
                  <a:pt x="22123" y="69752"/>
                </a:lnTo>
                <a:lnTo>
                  <a:pt x="24670" y="76267"/>
                </a:lnTo>
                <a:lnTo>
                  <a:pt x="30147" y="91443"/>
                </a:lnTo>
                <a:lnTo>
                  <a:pt x="32996" y="97673"/>
                </a:lnTo>
                <a:lnTo>
                  <a:pt x="35888" y="102819"/>
                </a:lnTo>
                <a:lnTo>
                  <a:pt x="38808" y="107241"/>
                </a:lnTo>
                <a:lnTo>
                  <a:pt x="41747" y="111182"/>
                </a:lnTo>
                <a:lnTo>
                  <a:pt x="44698" y="114801"/>
                </a:lnTo>
                <a:lnTo>
                  <a:pt x="47658" y="118206"/>
                </a:lnTo>
                <a:lnTo>
                  <a:pt x="49631" y="122460"/>
                </a:lnTo>
                <a:lnTo>
                  <a:pt x="50947" y="127281"/>
                </a:lnTo>
                <a:lnTo>
                  <a:pt x="51824" y="132479"/>
                </a:lnTo>
                <a:lnTo>
                  <a:pt x="53401" y="137928"/>
                </a:lnTo>
                <a:lnTo>
                  <a:pt x="55444" y="143546"/>
                </a:lnTo>
                <a:lnTo>
                  <a:pt x="71437"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556"/>
          <p:cNvSpPr/>
          <p:nvPr/>
        </p:nvSpPr>
        <p:spPr>
          <a:xfrm>
            <a:off x="3723679" y="5554265"/>
            <a:ext cx="1" cy="8931"/>
          </a:xfrm>
          <a:custGeom>
            <a:avLst/>
            <a:gdLst/>
            <a:ahLst/>
            <a:cxnLst/>
            <a:rect l="0" t="0" r="0" b="0"/>
            <a:pathLst>
              <a:path w="1" h="8931">
                <a:moveTo>
                  <a:pt x="0" y="0"/>
                </a:move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557"/>
          <p:cNvSpPr/>
          <p:nvPr/>
        </p:nvSpPr>
        <p:spPr>
          <a:xfrm>
            <a:off x="3866554" y="5671313"/>
            <a:ext cx="160736" cy="159773"/>
          </a:xfrm>
          <a:custGeom>
            <a:avLst/>
            <a:gdLst/>
            <a:ahLst/>
            <a:cxnLst/>
            <a:rect l="0" t="0" r="0" b="0"/>
            <a:pathLst>
              <a:path w="160736" h="159773">
                <a:moveTo>
                  <a:pt x="0" y="70476"/>
                </a:moveTo>
                <a:lnTo>
                  <a:pt x="4741" y="79957"/>
                </a:lnTo>
                <a:lnTo>
                  <a:pt x="7129" y="83741"/>
                </a:lnTo>
                <a:lnTo>
                  <a:pt x="9714" y="87257"/>
                </a:lnTo>
                <a:lnTo>
                  <a:pt x="12429" y="90593"/>
                </a:lnTo>
                <a:lnTo>
                  <a:pt x="14239" y="93809"/>
                </a:lnTo>
                <a:lnTo>
                  <a:pt x="15446" y="96945"/>
                </a:lnTo>
                <a:lnTo>
                  <a:pt x="16251" y="100028"/>
                </a:lnTo>
                <a:lnTo>
                  <a:pt x="18772" y="103076"/>
                </a:lnTo>
                <a:lnTo>
                  <a:pt x="22436" y="106100"/>
                </a:lnTo>
                <a:lnTo>
                  <a:pt x="33095" y="113342"/>
                </a:lnTo>
                <a:lnTo>
                  <a:pt x="33970" y="114928"/>
                </a:lnTo>
                <a:lnTo>
                  <a:pt x="35201" y="119916"/>
                </a:lnTo>
                <a:lnTo>
                  <a:pt x="35373" y="119311"/>
                </a:lnTo>
                <a:lnTo>
                  <a:pt x="35565" y="115001"/>
                </a:lnTo>
                <a:lnTo>
                  <a:pt x="35713" y="66682"/>
                </a:lnTo>
                <a:lnTo>
                  <a:pt x="36707" y="57033"/>
                </a:lnTo>
                <a:lnTo>
                  <a:pt x="38362" y="48615"/>
                </a:lnTo>
                <a:lnTo>
                  <a:pt x="40458" y="41019"/>
                </a:lnTo>
                <a:lnTo>
                  <a:pt x="41855" y="34963"/>
                </a:lnTo>
                <a:lnTo>
                  <a:pt x="42786" y="29933"/>
                </a:lnTo>
                <a:lnTo>
                  <a:pt x="43407" y="25588"/>
                </a:lnTo>
                <a:lnTo>
                  <a:pt x="44813" y="20707"/>
                </a:lnTo>
                <a:lnTo>
                  <a:pt x="46743" y="15468"/>
                </a:lnTo>
                <a:lnTo>
                  <a:pt x="49021" y="9991"/>
                </a:lnTo>
                <a:lnTo>
                  <a:pt x="51533" y="6340"/>
                </a:lnTo>
                <a:lnTo>
                  <a:pt x="54199" y="3906"/>
                </a:lnTo>
                <a:lnTo>
                  <a:pt x="56969" y="2284"/>
                </a:lnTo>
                <a:lnTo>
                  <a:pt x="59807" y="1202"/>
                </a:lnTo>
                <a:lnTo>
                  <a:pt x="62692" y="481"/>
                </a:lnTo>
                <a:lnTo>
                  <a:pt x="65607" y="0"/>
                </a:lnTo>
                <a:lnTo>
                  <a:pt x="67551" y="672"/>
                </a:lnTo>
                <a:lnTo>
                  <a:pt x="68846" y="2112"/>
                </a:lnTo>
                <a:lnTo>
                  <a:pt x="69710" y="4064"/>
                </a:lnTo>
                <a:lnTo>
                  <a:pt x="80407" y="25773"/>
                </a:lnTo>
                <a:lnTo>
                  <a:pt x="84362" y="32736"/>
                </a:lnTo>
                <a:lnTo>
                  <a:pt x="87992" y="38371"/>
                </a:lnTo>
                <a:lnTo>
                  <a:pt x="91403" y="43119"/>
                </a:lnTo>
                <a:lnTo>
                  <a:pt x="94670" y="48270"/>
                </a:lnTo>
                <a:lnTo>
                  <a:pt x="97840" y="53687"/>
                </a:lnTo>
                <a:lnTo>
                  <a:pt x="100945" y="59283"/>
                </a:lnTo>
                <a:lnTo>
                  <a:pt x="107042" y="70793"/>
                </a:lnTo>
                <a:lnTo>
                  <a:pt x="110057" y="76640"/>
                </a:lnTo>
                <a:lnTo>
                  <a:pt x="114051" y="82523"/>
                </a:lnTo>
                <a:lnTo>
                  <a:pt x="118698" y="88429"/>
                </a:lnTo>
                <a:lnTo>
                  <a:pt x="123781" y="94351"/>
                </a:lnTo>
                <a:lnTo>
                  <a:pt x="128161" y="100283"/>
                </a:lnTo>
                <a:lnTo>
                  <a:pt x="132074" y="106222"/>
                </a:lnTo>
                <a:lnTo>
                  <a:pt x="135674" y="112166"/>
                </a:lnTo>
                <a:lnTo>
                  <a:pt x="139067" y="117121"/>
                </a:lnTo>
                <a:lnTo>
                  <a:pt x="142321" y="121416"/>
                </a:lnTo>
                <a:lnTo>
                  <a:pt x="145482" y="125272"/>
                </a:lnTo>
                <a:lnTo>
                  <a:pt x="147590" y="129827"/>
                </a:lnTo>
                <a:lnTo>
                  <a:pt x="148995" y="134848"/>
                </a:lnTo>
                <a:lnTo>
                  <a:pt x="149931" y="140179"/>
                </a:lnTo>
                <a:lnTo>
                  <a:pt x="151548" y="143734"/>
                </a:lnTo>
                <a:lnTo>
                  <a:pt x="153618" y="146104"/>
                </a:lnTo>
                <a:lnTo>
                  <a:pt x="155990" y="147683"/>
                </a:lnTo>
                <a:lnTo>
                  <a:pt x="157572" y="149729"/>
                </a:lnTo>
                <a:lnTo>
                  <a:pt x="158626" y="152084"/>
                </a:lnTo>
                <a:lnTo>
                  <a:pt x="160735" y="1597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558"/>
          <p:cNvSpPr/>
          <p:nvPr/>
        </p:nvSpPr>
        <p:spPr>
          <a:xfrm>
            <a:off x="4018359" y="5545335"/>
            <a:ext cx="71438" cy="205384"/>
          </a:xfrm>
          <a:custGeom>
            <a:avLst/>
            <a:gdLst/>
            <a:ahLst/>
            <a:cxnLst/>
            <a:rect l="0" t="0" r="0" b="0"/>
            <a:pathLst>
              <a:path w="71438" h="205384">
                <a:moveTo>
                  <a:pt x="0" y="0"/>
                </a:moveTo>
                <a:lnTo>
                  <a:pt x="4741" y="4741"/>
                </a:lnTo>
                <a:lnTo>
                  <a:pt x="8121" y="14075"/>
                </a:lnTo>
                <a:lnTo>
                  <a:pt x="12360" y="28235"/>
                </a:lnTo>
                <a:lnTo>
                  <a:pt x="17169" y="45612"/>
                </a:lnTo>
                <a:lnTo>
                  <a:pt x="20376" y="59182"/>
                </a:lnTo>
                <a:lnTo>
                  <a:pt x="22514" y="70213"/>
                </a:lnTo>
                <a:lnTo>
                  <a:pt x="23939" y="79551"/>
                </a:lnTo>
                <a:lnTo>
                  <a:pt x="25881" y="87761"/>
                </a:lnTo>
                <a:lnTo>
                  <a:pt x="28168" y="95219"/>
                </a:lnTo>
                <a:lnTo>
                  <a:pt x="30685" y="102174"/>
                </a:lnTo>
                <a:lnTo>
                  <a:pt x="34347" y="110780"/>
                </a:lnTo>
                <a:lnTo>
                  <a:pt x="43708" y="130926"/>
                </a:lnTo>
                <a:lnTo>
                  <a:pt x="55394" y="155100"/>
                </a:lnTo>
                <a:lnTo>
                  <a:pt x="58758" y="160947"/>
                </a:lnTo>
                <a:lnTo>
                  <a:pt x="61992" y="165837"/>
                </a:lnTo>
                <a:lnTo>
                  <a:pt x="65140" y="170090"/>
                </a:lnTo>
                <a:lnTo>
                  <a:pt x="67239" y="173917"/>
                </a:lnTo>
                <a:lnTo>
                  <a:pt x="68639" y="177460"/>
                </a:lnTo>
                <a:lnTo>
                  <a:pt x="69572" y="180815"/>
                </a:lnTo>
                <a:lnTo>
                  <a:pt x="70194" y="185035"/>
                </a:lnTo>
                <a:lnTo>
                  <a:pt x="70608" y="189834"/>
                </a:lnTo>
                <a:lnTo>
                  <a:pt x="71437"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559"/>
          <p:cNvSpPr/>
          <p:nvPr/>
        </p:nvSpPr>
        <p:spPr>
          <a:xfrm>
            <a:off x="4045148" y="5618124"/>
            <a:ext cx="89298" cy="16509"/>
          </a:xfrm>
          <a:custGeom>
            <a:avLst/>
            <a:gdLst/>
            <a:ahLst/>
            <a:cxnLst/>
            <a:rect l="0" t="0" r="0" b="0"/>
            <a:pathLst>
              <a:path w="89298" h="16509">
                <a:moveTo>
                  <a:pt x="89297" y="16508"/>
                </a:moveTo>
                <a:lnTo>
                  <a:pt x="79816" y="11768"/>
                </a:lnTo>
                <a:lnTo>
                  <a:pt x="76031" y="10371"/>
                </a:lnTo>
                <a:lnTo>
                  <a:pt x="72516" y="9441"/>
                </a:lnTo>
                <a:lnTo>
                  <a:pt x="69179" y="8820"/>
                </a:lnTo>
                <a:lnTo>
                  <a:pt x="65963" y="7414"/>
                </a:lnTo>
                <a:lnTo>
                  <a:pt x="62827" y="5485"/>
                </a:lnTo>
                <a:lnTo>
                  <a:pt x="59744" y="3206"/>
                </a:lnTo>
                <a:lnTo>
                  <a:pt x="56696" y="1687"/>
                </a:lnTo>
                <a:lnTo>
                  <a:pt x="53673" y="674"/>
                </a:lnTo>
                <a:lnTo>
                  <a:pt x="50665" y="0"/>
                </a:lnTo>
                <a:lnTo>
                  <a:pt x="46675" y="541"/>
                </a:lnTo>
                <a:lnTo>
                  <a:pt x="42031" y="1895"/>
                </a:lnTo>
                <a:lnTo>
                  <a:pt x="36950" y="3790"/>
                </a:lnTo>
                <a:lnTo>
                  <a:pt x="31579" y="5052"/>
                </a:lnTo>
                <a:lnTo>
                  <a:pt x="26013" y="5895"/>
                </a:lnTo>
                <a:lnTo>
                  <a:pt x="20319" y="6456"/>
                </a:lnTo>
                <a:lnTo>
                  <a:pt x="16522" y="7822"/>
                </a:lnTo>
                <a:lnTo>
                  <a:pt x="13992" y="9725"/>
                </a:lnTo>
                <a:lnTo>
                  <a:pt x="12305" y="11986"/>
                </a:lnTo>
                <a:lnTo>
                  <a:pt x="10187" y="13494"/>
                </a:lnTo>
                <a:lnTo>
                  <a:pt x="7784" y="14499"/>
                </a:lnTo>
                <a:lnTo>
                  <a:pt x="0" y="16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560"/>
          <p:cNvSpPr/>
          <p:nvPr/>
        </p:nvSpPr>
        <p:spPr>
          <a:xfrm>
            <a:off x="4161234" y="5670647"/>
            <a:ext cx="258962" cy="124293"/>
          </a:xfrm>
          <a:custGeom>
            <a:avLst/>
            <a:gdLst/>
            <a:ahLst/>
            <a:cxnLst/>
            <a:rect l="0" t="0" r="0" b="0"/>
            <a:pathLst>
              <a:path w="258962" h="124293">
                <a:moveTo>
                  <a:pt x="0" y="62212"/>
                </a:moveTo>
                <a:lnTo>
                  <a:pt x="27806" y="62212"/>
                </a:lnTo>
                <a:lnTo>
                  <a:pt x="31436" y="61220"/>
                </a:lnTo>
                <a:lnTo>
                  <a:pt x="38115" y="57472"/>
                </a:lnTo>
                <a:lnTo>
                  <a:pt x="41285" y="55083"/>
                </a:lnTo>
                <a:lnTo>
                  <a:pt x="44390" y="52499"/>
                </a:lnTo>
                <a:lnTo>
                  <a:pt x="47453" y="49783"/>
                </a:lnTo>
                <a:lnTo>
                  <a:pt x="53501" y="44120"/>
                </a:lnTo>
                <a:lnTo>
                  <a:pt x="56504" y="41221"/>
                </a:lnTo>
                <a:lnTo>
                  <a:pt x="59497" y="37304"/>
                </a:lnTo>
                <a:lnTo>
                  <a:pt x="62485" y="32708"/>
                </a:lnTo>
                <a:lnTo>
                  <a:pt x="65469" y="27660"/>
                </a:lnTo>
                <a:lnTo>
                  <a:pt x="67459" y="22310"/>
                </a:lnTo>
                <a:lnTo>
                  <a:pt x="68785" y="16759"/>
                </a:lnTo>
                <a:lnTo>
                  <a:pt x="70914" y="3073"/>
                </a:lnTo>
                <a:lnTo>
                  <a:pt x="70096" y="1950"/>
                </a:lnTo>
                <a:lnTo>
                  <a:pt x="68559" y="1201"/>
                </a:lnTo>
                <a:lnTo>
                  <a:pt x="63703" y="0"/>
                </a:lnTo>
                <a:lnTo>
                  <a:pt x="63305" y="893"/>
                </a:lnTo>
                <a:lnTo>
                  <a:pt x="62862" y="4532"/>
                </a:lnTo>
                <a:lnTo>
                  <a:pt x="61752" y="6892"/>
                </a:lnTo>
                <a:lnTo>
                  <a:pt x="60019" y="9457"/>
                </a:lnTo>
                <a:lnTo>
                  <a:pt x="57872" y="12159"/>
                </a:lnTo>
                <a:lnTo>
                  <a:pt x="56441" y="14953"/>
                </a:lnTo>
                <a:lnTo>
                  <a:pt x="55487" y="17808"/>
                </a:lnTo>
                <a:lnTo>
                  <a:pt x="54851" y="20702"/>
                </a:lnTo>
                <a:lnTo>
                  <a:pt x="54426" y="24617"/>
                </a:lnTo>
                <a:lnTo>
                  <a:pt x="54144" y="29211"/>
                </a:lnTo>
                <a:lnTo>
                  <a:pt x="53955" y="34258"/>
                </a:lnTo>
                <a:lnTo>
                  <a:pt x="53690" y="55583"/>
                </a:lnTo>
                <a:lnTo>
                  <a:pt x="54645" y="62754"/>
                </a:lnTo>
                <a:lnTo>
                  <a:pt x="56274" y="69518"/>
                </a:lnTo>
                <a:lnTo>
                  <a:pt x="58352" y="76013"/>
                </a:lnTo>
                <a:lnTo>
                  <a:pt x="60729" y="82327"/>
                </a:lnTo>
                <a:lnTo>
                  <a:pt x="63306" y="88520"/>
                </a:lnTo>
                <a:lnTo>
                  <a:pt x="66017" y="94633"/>
                </a:lnTo>
                <a:lnTo>
                  <a:pt x="68816" y="99701"/>
                </a:lnTo>
                <a:lnTo>
                  <a:pt x="71674" y="104072"/>
                </a:lnTo>
                <a:lnTo>
                  <a:pt x="74572" y="107978"/>
                </a:lnTo>
                <a:lnTo>
                  <a:pt x="77496" y="110582"/>
                </a:lnTo>
                <a:lnTo>
                  <a:pt x="80437" y="112318"/>
                </a:lnTo>
                <a:lnTo>
                  <a:pt x="83391" y="113476"/>
                </a:lnTo>
                <a:lnTo>
                  <a:pt x="86352" y="115240"/>
                </a:lnTo>
                <a:lnTo>
                  <a:pt x="89318" y="117407"/>
                </a:lnTo>
                <a:lnTo>
                  <a:pt x="92287" y="119844"/>
                </a:lnTo>
                <a:lnTo>
                  <a:pt x="95259" y="121470"/>
                </a:lnTo>
                <a:lnTo>
                  <a:pt x="103190" y="123757"/>
                </a:lnTo>
                <a:lnTo>
                  <a:pt x="105394" y="124292"/>
                </a:lnTo>
                <a:lnTo>
                  <a:pt x="106973" y="123442"/>
                </a:lnTo>
                <a:lnTo>
                  <a:pt x="111374" y="119853"/>
                </a:lnTo>
                <a:lnTo>
                  <a:pt x="112945" y="117506"/>
                </a:lnTo>
                <a:lnTo>
                  <a:pt x="113992" y="114950"/>
                </a:lnTo>
                <a:lnTo>
                  <a:pt x="114690" y="112253"/>
                </a:lnTo>
                <a:lnTo>
                  <a:pt x="116147" y="110456"/>
                </a:lnTo>
                <a:lnTo>
                  <a:pt x="118111" y="109257"/>
                </a:lnTo>
                <a:lnTo>
                  <a:pt x="120413" y="108458"/>
                </a:lnTo>
                <a:lnTo>
                  <a:pt x="121947" y="105941"/>
                </a:lnTo>
                <a:lnTo>
                  <a:pt x="122970" y="102279"/>
                </a:lnTo>
                <a:lnTo>
                  <a:pt x="123652" y="97853"/>
                </a:lnTo>
                <a:lnTo>
                  <a:pt x="124106" y="93910"/>
                </a:lnTo>
                <a:lnTo>
                  <a:pt x="124409" y="90289"/>
                </a:lnTo>
                <a:lnTo>
                  <a:pt x="124896" y="82089"/>
                </a:lnTo>
                <a:lnTo>
                  <a:pt x="124962" y="78322"/>
                </a:lnTo>
                <a:lnTo>
                  <a:pt x="124980" y="75928"/>
                </a:lnTo>
                <a:lnTo>
                  <a:pt x="125984" y="73341"/>
                </a:lnTo>
                <a:lnTo>
                  <a:pt x="127646" y="70623"/>
                </a:lnTo>
                <a:lnTo>
                  <a:pt x="129745" y="67820"/>
                </a:lnTo>
                <a:lnTo>
                  <a:pt x="132138" y="66943"/>
                </a:lnTo>
                <a:lnTo>
                  <a:pt x="134725" y="67350"/>
                </a:lnTo>
                <a:lnTo>
                  <a:pt x="141265" y="70393"/>
                </a:lnTo>
                <a:lnTo>
                  <a:pt x="141801" y="71634"/>
                </a:lnTo>
                <a:lnTo>
                  <a:pt x="142159" y="73455"/>
                </a:lnTo>
                <a:lnTo>
                  <a:pt x="142398" y="75660"/>
                </a:lnTo>
                <a:lnTo>
                  <a:pt x="143549" y="77130"/>
                </a:lnTo>
                <a:lnTo>
                  <a:pt x="145309" y="78111"/>
                </a:lnTo>
                <a:lnTo>
                  <a:pt x="147474" y="78764"/>
                </a:lnTo>
                <a:lnTo>
                  <a:pt x="148918" y="80192"/>
                </a:lnTo>
                <a:lnTo>
                  <a:pt x="149880" y="82136"/>
                </a:lnTo>
                <a:lnTo>
                  <a:pt x="150521" y="84424"/>
                </a:lnTo>
                <a:lnTo>
                  <a:pt x="151941" y="85950"/>
                </a:lnTo>
                <a:lnTo>
                  <a:pt x="153880" y="86967"/>
                </a:lnTo>
                <a:lnTo>
                  <a:pt x="159380" y="88599"/>
                </a:lnTo>
                <a:lnTo>
                  <a:pt x="159832" y="87741"/>
                </a:lnTo>
                <a:lnTo>
                  <a:pt x="160333" y="84142"/>
                </a:lnTo>
                <a:lnTo>
                  <a:pt x="161459" y="81792"/>
                </a:lnTo>
                <a:lnTo>
                  <a:pt x="163202" y="79234"/>
                </a:lnTo>
                <a:lnTo>
                  <a:pt x="165356" y="76537"/>
                </a:lnTo>
                <a:lnTo>
                  <a:pt x="166792" y="73746"/>
                </a:lnTo>
                <a:lnTo>
                  <a:pt x="167749" y="70894"/>
                </a:lnTo>
                <a:lnTo>
                  <a:pt x="168388" y="68000"/>
                </a:lnTo>
                <a:lnTo>
                  <a:pt x="168813" y="65078"/>
                </a:lnTo>
                <a:lnTo>
                  <a:pt x="169097" y="62138"/>
                </a:lnTo>
                <a:lnTo>
                  <a:pt x="169286" y="59186"/>
                </a:lnTo>
                <a:lnTo>
                  <a:pt x="170404" y="56226"/>
                </a:lnTo>
                <a:lnTo>
                  <a:pt x="172142" y="53260"/>
                </a:lnTo>
                <a:lnTo>
                  <a:pt x="174292" y="50291"/>
                </a:lnTo>
                <a:lnTo>
                  <a:pt x="176718" y="46327"/>
                </a:lnTo>
                <a:lnTo>
                  <a:pt x="179328" y="41700"/>
                </a:lnTo>
                <a:lnTo>
                  <a:pt x="182059" y="36631"/>
                </a:lnTo>
                <a:lnTo>
                  <a:pt x="184873" y="33252"/>
                </a:lnTo>
                <a:lnTo>
                  <a:pt x="187741" y="30999"/>
                </a:lnTo>
                <a:lnTo>
                  <a:pt x="190645" y="29497"/>
                </a:lnTo>
                <a:lnTo>
                  <a:pt x="196518" y="27828"/>
                </a:lnTo>
                <a:lnTo>
                  <a:pt x="203632" y="26757"/>
                </a:lnTo>
                <a:lnTo>
                  <a:pt x="207250" y="29257"/>
                </a:lnTo>
                <a:lnTo>
                  <a:pt x="209605" y="31312"/>
                </a:lnTo>
                <a:lnTo>
                  <a:pt x="211173" y="33674"/>
                </a:lnTo>
                <a:lnTo>
                  <a:pt x="212220" y="36241"/>
                </a:lnTo>
                <a:lnTo>
                  <a:pt x="212917" y="38945"/>
                </a:lnTo>
                <a:lnTo>
                  <a:pt x="214374" y="41739"/>
                </a:lnTo>
                <a:lnTo>
                  <a:pt x="216338" y="44595"/>
                </a:lnTo>
                <a:lnTo>
                  <a:pt x="218640" y="47491"/>
                </a:lnTo>
                <a:lnTo>
                  <a:pt x="221166" y="51406"/>
                </a:lnTo>
                <a:lnTo>
                  <a:pt x="223842" y="56000"/>
                </a:lnTo>
                <a:lnTo>
                  <a:pt x="226619" y="61047"/>
                </a:lnTo>
                <a:lnTo>
                  <a:pt x="229462" y="65404"/>
                </a:lnTo>
                <a:lnTo>
                  <a:pt x="232350" y="69301"/>
                </a:lnTo>
                <a:lnTo>
                  <a:pt x="235267" y="72891"/>
                </a:lnTo>
                <a:lnTo>
                  <a:pt x="238204" y="76277"/>
                </a:lnTo>
                <a:lnTo>
                  <a:pt x="241154" y="79526"/>
                </a:lnTo>
                <a:lnTo>
                  <a:pt x="244113" y="82684"/>
                </a:lnTo>
                <a:lnTo>
                  <a:pt x="246086" y="86774"/>
                </a:lnTo>
                <a:lnTo>
                  <a:pt x="247401" y="91485"/>
                </a:lnTo>
                <a:lnTo>
                  <a:pt x="258961" y="1157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561"/>
          <p:cNvSpPr/>
          <p:nvPr/>
        </p:nvSpPr>
        <p:spPr>
          <a:xfrm>
            <a:off x="4393406" y="5509617"/>
            <a:ext cx="98227" cy="241102"/>
          </a:xfrm>
          <a:custGeom>
            <a:avLst/>
            <a:gdLst/>
            <a:ahLst/>
            <a:cxnLst/>
            <a:rect l="0" t="0" r="0" b="0"/>
            <a:pathLst>
              <a:path w="98227" h="241102">
                <a:moveTo>
                  <a:pt x="0" y="0"/>
                </a:moveTo>
                <a:lnTo>
                  <a:pt x="4740" y="14221"/>
                </a:lnTo>
                <a:lnTo>
                  <a:pt x="7129" y="24363"/>
                </a:lnTo>
                <a:lnTo>
                  <a:pt x="9713" y="37078"/>
                </a:lnTo>
                <a:lnTo>
                  <a:pt x="12428" y="51508"/>
                </a:lnTo>
                <a:lnTo>
                  <a:pt x="15231" y="63112"/>
                </a:lnTo>
                <a:lnTo>
                  <a:pt x="18092" y="72832"/>
                </a:lnTo>
                <a:lnTo>
                  <a:pt x="38709" y="134027"/>
                </a:lnTo>
                <a:lnTo>
                  <a:pt x="41681" y="141937"/>
                </a:lnTo>
                <a:lnTo>
                  <a:pt x="44654" y="149195"/>
                </a:lnTo>
                <a:lnTo>
                  <a:pt x="47629" y="156018"/>
                </a:lnTo>
                <a:lnTo>
                  <a:pt x="56226" y="174182"/>
                </a:lnTo>
                <a:lnTo>
                  <a:pt x="73173" y="208701"/>
                </a:lnTo>
                <a:lnTo>
                  <a:pt x="75571" y="214540"/>
                </a:lnTo>
                <a:lnTo>
                  <a:pt x="77169" y="219425"/>
                </a:lnTo>
                <a:lnTo>
                  <a:pt x="78235" y="223674"/>
                </a:lnTo>
                <a:lnTo>
                  <a:pt x="79938" y="227499"/>
                </a:lnTo>
                <a:lnTo>
                  <a:pt x="82066" y="231041"/>
                </a:lnTo>
                <a:lnTo>
                  <a:pt x="87154" y="238120"/>
                </a:lnTo>
                <a:lnTo>
                  <a:pt x="98226"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562"/>
          <p:cNvSpPr/>
          <p:nvPr/>
        </p:nvSpPr>
        <p:spPr>
          <a:xfrm>
            <a:off x="4411265" y="5600264"/>
            <a:ext cx="125017" cy="25440"/>
          </a:xfrm>
          <a:custGeom>
            <a:avLst/>
            <a:gdLst/>
            <a:ahLst/>
            <a:cxnLst/>
            <a:rect l="0" t="0" r="0" b="0"/>
            <a:pathLst>
              <a:path w="125017" h="25440">
                <a:moveTo>
                  <a:pt x="125016" y="16509"/>
                </a:moveTo>
                <a:lnTo>
                  <a:pt x="115535" y="11769"/>
                </a:lnTo>
                <a:lnTo>
                  <a:pt x="111750" y="10372"/>
                </a:lnTo>
                <a:lnTo>
                  <a:pt x="108235" y="9441"/>
                </a:lnTo>
                <a:lnTo>
                  <a:pt x="104898" y="8820"/>
                </a:lnTo>
                <a:lnTo>
                  <a:pt x="101682" y="7415"/>
                </a:lnTo>
                <a:lnTo>
                  <a:pt x="98546" y="5485"/>
                </a:lnTo>
                <a:lnTo>
                  <a:pt x="95463" y="3207"/>
                </a:lnTo>
                <a:lnTo>
                  <a:pt x="91423" y="1687"/>
                </a:lnTo>
                <a:lnTo>
                  <a:pt x="86746" y="675"/>
                </a:lnTo>
                <a:lnTo>
                  <a:pt x="81643" y="0"/>
                </a:lnTo>
                <a:lnTo>
                  <a:pt x="76257" y="542"/>
                </a:lnTo>
                <a:lnTo>
                  <a:pt x="70682" y="1896"/>
                </a:lnTo>
                <a:lnTo>
                  <a:pt x="64981" y="3790"/>
                </a:lnTo>
                <a:lnTo>
                  <a:pt x="58203" y="5053"/>
                </a:lnTo>
                <a:lnTo>
                  <a:pt x="50708" y="5895"/>
                </a:lnTo>
                <a:lnTo>
                  <a:pt x="42736" y="6456"/>
                </a:lnTo>
                <a:lnTo>
                  <a:pt x="36428" y="7823"/>
                </a:lnTo>
                <a:lnTo>
                  <a:pt x="31231" y="9726"/>
                </a:lnTo>
                <a:lnTo>
                  <a:pt x="26774" y="11987"/>
                </a:lnTo>
                <a:lnTo>
                  <a:pt x="22810" y="13494"/>
                </a:lnTo>
                <a:lnTo>
                  <a:pt x="19175" y="14499"/>
                </a:lnTo>
                <a:lnTo>
                  <a:pt x="0" y="2543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563"/>
          <p:cNvSpPr/>
          <p:nvPr/>
        </p:nvSpPr>
        <p:spPr>
          <a:xfrm>
            <a:off x="4518421" y="5509617"/>
            <a:ext cx="80369" cy="178594"/>
          </a:xfrm>
          <a:custGeom>
            <a:avLst/>
            <a:gdLst/>
            <a:ahLst/>
            <a:cxnLst/>
            <a:rect l="0" t="0" r="0" b="0"/>
            <a:pathLst>
              <a:path w="80369" h="178594">
                <a:moveTo>
                  <a:pt x="0" y="0"/>
                </a:moveTo>
                <a:lnTo>
                  <a:pt x="4741" y="9481"/>
                </a:lnTo>
                <a:lnTo>
                  <a:pt x="7129" y="13266"/>
                </a:lnTo>
                <a:lnTo>
                  <a:pt x="9714" y="16781"/>
                </a:lnTo>
                <a:lnTo>
                  <a:pt x="12429" y="20117"/>
                </a:lnTo>
                <a:lnTo>
                  <a:pt x="14239" y="23333"/>
                </a:lnTo>
                <a:lnTo>
                  <a:pt x="15446" y="26469"/>
                </a:lnTo>
                <a:lnTo>
                  <a:pt x="16251" y="29553"/>
                </a:lnTo>
                <a:lnTo>
                  <a:pt x="17780" y="33592"/>
                </a:lnTo>
                <a:lnTo>
                  <a:pt x="19791" y="38270"/>
                </a:lnTo>
                <a:lnTo>
                  <a:pt x="22123" y="43372"/>
                </a:lnTo>
                <a:lnTo>
                  <a:pt x="23679" y="48759"/>
                </a:lnTo>
                <a:lnTo>
                  <a:pt x="24716" y="54334"/>
                </a:lnTo>
                <a:lnTo>
                  <a:pt x="25407" y="60035"/>
                </a:lnTo>
                <a:lnTo>
                  <a:pt x="27852" y="67804"/>
                </a:lnTo>
                <a:lnTo>
                  <a:pt x="31467" y="76953"/>
                </a:lnTo>
                <a:lnTo>
                  <a:pt x="35861" y="87021"/>
                </a:lnTo>
                <a:lnTo>
                  <a:pt x="38790" y="95717"/>
                </a:lnTo>
                <a:lnTo>
                  <a:pt x="40743" y="103499"/>
                </a:lnTo>
                <a:lnTo>
                  <a:pt x="42045" y="110671"/>
                </a:lnTo>
                <a:lnTo>
                  <a:pt x="45889" y="120413"/>
                </a:lnTo>
                <a:lnTo>
                  <a:pt x="51429" y="131869"/>
                </a:lnTo>
                <a:lnTo>
                  <a:pt x="58098" y="144467"/>
                </a:lnTo>
                <a:lnTo>
                  <a:pt x="63537" y="153859"/>
                </a:lnTo>
                <a:lnTo>
                  <a:pt x="68155" y="161111"/>
                </a:lnTo>
                <a:lnTo>
                  <a:pt x="80368" y="17859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564"/>
          <p:cNvSpPr/>
          <p:nvPr/>
        </p:nvSpPr>
        <p:spPr>
          <a:xfrm>
            <a:off x="4625578" y="5625703"/>
            <a:ext cx="160682" cy="472769"/>
          </a:xfrm>
          <a:custGeom>
            <a:avLst/>
            <a:gdLst/>
            <a:ahLst/>
            <a:cxnLst/>
            <a:rect l="0" t="0" r="0" b="0"/>
            <a:pathLst>
              <a:path w="160682" h="472769">
                <a:moveTo>
                  <a:pt x="8929" y="0"/>
                </a:moveTo>
                <a:lnTo>
                  <a:pt x="8929" y="20117"/>
                </a:lnTo>
                <a:lnTo>
                  <a:pt x="9922" y="23333"/>
                </a:lnTo>
                <a:lnTo>
                  <a:pt x="13670" y="29552"/>
                </a:lnTo>
                <a:lnTo>
                  <a:pt x="18643" y="38270"/>
                </a:lnTo>
                <a:lnTo>
                  <a:pt x="21358" y="43372"/>
                </a:lnTo>
                <a:lnTo>
                  <a:pt x="25152" y="48759"/>
                </a:lnTo>
                <a:lnTo>
                  <a:pt x="29667" y="54334"/>
                </a:lnTo>
                <a:lnTo>
                  <a:pt x="34660" y="60035"/>
                </a:lnTo>
                <a:lnTo>
                  <a:pt x="42855" y="69016"/>
                </a:lnTo>
                <a:lnTo>
                  <a:pt x="49805" y="76314"/>
                </a:lnTo>
                <a:lnTo>
                  <a:pt x="56200" y="82865"/>
                </a:lnTo>
                <a:lnTo>
                  <a:pt x="60287" y="86001"/>
                </a:lnTo>
                <a:lnTo>
                  <a:pt x="64996" y="89084"/>
                </a:lnTo>
                <a:lnTo>
                  <a:pt x="70119" y="92131"/>
                </a:lnTo>
                <a:lnTo>
                  <a:pt x="73535" y="93171"/>
                </a:lnTo>
                <a:lnTo>
                  <a:pt x="75812" y="92871"/>
                </a:lnTo>
                <a:lnTo>
                  <a:pt x="77331" y="91680"/>
                </a:lnTo>
                <a:lnTo>
                  <a:pt x="79335" y="90885"/>
                </a:lnTo>
                <a:lnTo>
                  <a:pt x="84208" y="90002"/>
                </a:lnTo>
                <a:lnTo>
                  <a:pt x="85904" y="88775"/>
                </a:lnTo>
                <a:lnTo>
                  <a:pt x="87035" y="86964"/>
                </a:lnTo>
                <a:lnTo>
                  <a:pt x="87789" y="84765"/>
                </a:lnTo>
                <a:lnTo>
                  <a:pt x="89283" y="83299"/>
                </a:lnTo>
                <a:lnTo>
                  <a:pt x="91272" y="82322"/>
                </a:lnTo>
                <a:lnTo>
                  <a:pt x="93590" y="81670"/>
                </a:lnTo>
                <a:lnTo>
                  <a:pt x="95135" y="82228"/>
                </a:lnTo>
                <a:lnTo>
                  <a:pt x="96166" y="83592"/>
                </a:lnTo>
                <a:lnTo>
                  <a:pt x="96853" y="85493"/>
                </a:lnTo>
                <a:lnTo>
                  <a:pt x="100262" y="90252"/>
                </a:lnTo>
                <a:lnTo>
                  <a:pt x="102560" y="92911"/>
                </a:lnTo>
                <a:lnTo>
                  <a:pt x="104092" y="95674"/>
                </a:lnTo>
                <a:lnTo>
                  <a:pt x="107240" y="104305"/>
                </a:lnTo>
                <a:lnTo>
                  <a:pt x="111493" y="110188"/>
                </a:lnTo>
                <a:lnTo>
                  <a:pt x="115008" y="119100"/>
                </a:lnTo>
                <a:lnTo>
                  <a:pt x="119336" y="131986"/>
                </a:lnTo>
                <a:lnTo>
                  <a:pt x="124205" y="147522"/>
                </a:lnTo>
                <a:lnTo>
                  <a:pt x="127452" y="160855"/>
                </a:lnTo>
                <a:lnTo>
                  <a:pt x="129617" y="172721"/>
                </a:lnTo>
                <a:lnTo>
                  <a:pt x="131059" y="183608"/>
                </a:lnTo>
                <a:lnTo>
                  <a:pt x="134005" y="196819"/>
                </a:lnTo>
                <a:lnTo>
                  <a:pt x="137954" y="211580"/>
                </a:lnTo>
                <a:lnTo>
                  <a:pt x="146641" y="240879"/>
                </a:lnTo>
                <a:lnTo>
                  <a:pt x="153809" y="263823"/>
                </a:lnTo>
                <a:lnTo>
                  <a:pt x="156118" y="274108"/>
                </a:lnTo>
                <a:lnTo>
                  <a:pt x="157656" y="283942"/>
                </a:lnTo>
                <a:lnTo>
                  <a:pt x="158682" y="293474"/>
                </a:lnTo>
                <a:lnTo>
                  <a:pt x="159366" y="302806"/>
                </a:lnTo>
                <a:lnTo>
                  <a:pt x="159822" y="312003"/>
                </a:lnTo>
                <a:lnTo>
                  <a:pt x="160126" y="321111"/>
                </a:lnTo>
                <a:lnTo>
                  <a:pt x="160614" y="371375"/>
                </a:lnTo>
                <a:lnTo>
                  <a:pt x="160681" y="399873"/>
                </a:lnTo>
                <a:lnTo>
                  <a:pt x="159706" y="410449"/>
                </a:lnTo>
                <a:lnTo>
                  <a:pt x="155978" y="424846"/>
                </a:lnTo>
                <a:lnTo>
                  <a:pt x="151014" y="437198"/>
                </a:lnTo>
                <a:lnTo>
                  <a:pt x="148300" y="443270"/>
                </a:lnTo>
                <a:lnTo>
                  <a:pt x="145499" y="447318"/>
                </a:lnTo>
                <a:lnTo>
                  <a:pt x="142640" y="450016"/>
                </a:lnTo>
                <a:lnTo>
                  <a:pt x="139742" y="451815"/>
                </a:lnTo>
                <a:lnTo>
                  <a:pt x="136817" y="454007"/>
                </a:lnTo>
                <a:lnTo>
                  <a:pt x="133876" y="456460"/>
                </a:lnTo>
                <a:lnTo>
                  <a:pt x="130922" y="459088"/>
                </a:lnTo>
                <a:lnTo>
                  <a:pt x="124995" y="464653"/>
                </a:lnTo>
                <a:lnTo>
                  <a:pt x="122025" y="467527"/>
                </a:lnTo>
                <a:lnTo>
                  <a:pt x="119053" y="469442"/>
                </a:lnTo>
                <a:lnTo>
                  <a:pt x="116080" y="470719"/>
                </a:lnTo>
                <a:lnTo>
                  <a:pt x="113106" y="471570"/>
                </a:lnTo>
                <a:lnTo>
                  <a:pt x="109138" y="472138"/>
                </a:lnTo>
                <a:lnTo>
                  <a:pt x="104508" y="472517"/>
                </a:lnTo>
                <a:lnTo>
                  <a:pt x="99438" y="472768"/>
                </a:lnTo>
                <a:lnTo>
                  <a:pt x="94073" y="471945"/>
                </a:lnTo>
                <a:lnTo>
                  <a:pt x="88512" y="470403"/>
                </a:lnTo>
                <a:lnTo>
                  <a:pt x="82821" y="468383"/>
                </a:lnTo>
                <a:lnTo>
                  <a:pt x="77041" y="466044"/>
                </a:lnTo>
                <a:lnTo>
                  <a:pt x="71205" y="463493"/>
                </a:lnTo>
                <a:lnTo>
                  <a:pt x="65329" y="460800"/>
                </a:lnTo>
                <a:lnTo>
                  <a:pt x="59427" y="457021"/>
                </a:lnTo>
                <a:lnTo>
                  <a:pt x="53509" y="452516"/>
                </a:lnTo>
                <a:lnTo>
                  <a:pt x="47579" y="447529"/>
                </a:lnTo>
                <a:lnTo>
                  <a:pt x="39657" y="440235"/>
                </a:lnTo>
                <a:lnTo>
                  <a:pt x="0" y="40183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565"/>
          <p:cNvSpPr/>
          <p:nvPr/>
        </p:nvSpPr>
        <p:spPr>
          <a:xfrm>
            <a:off x="5116710" y="3682816"/>
            <a:ext cx="632768" cy="344474"/>
          </a:xfrm>
          <a:custGeom>
            <a:avLst/>
            <a:gdLst/>
            <a:ahLst/>
            <a:cxnLst/>
            <a:rect l="0" t="0" r="0" b="0"/>
            <a:pathLst>
              <a:path w="632768" h="344474">
                <a:moveTo>
                  <a:pt x="625079" y="5144"/>
                </a:moveTo>
                <a:lnTo>
                  <a:pt x="629819" y="404"/>
                </a:lnTo>
                <a:lnTo>
                  <a:pt x="631215" y="0"/>
                </a:lnTo>
                <a:lnTo>
                  <a:pt x="632146" y="722"/>
                </a:lnTo>
                <a:lnTo>
                  <a:pt x="632767" y="2197"/>
                </a:lnTo>
                <a:lnTo>
                  <a:pt x="632189" y="3179"/>
                </a:lnTo>
                <a:lnTo>
                  <a:pt x="630811" y="3834"/>
                </a:lnTo>
                <a:lnTo>
                  <a:pt x="628900" y="4271"/>
                </a:lnTo>
                <a:lnTo>
                  <a:pt x="624131" y="7402"/>
                </a:lnTo>
                <a:lnTo>
                  <a:pt x="617713" y="12101"/>
                </a:lnTo>
                <a:lnTo>
                  <a:pt x="603935" y="20325"/>
                </a:lnTo>
                <a:lnTo>
                  <a:pt x="592134" y="29045"/>
                </a:lnTo>
                <a:lnTo>
                  <a:pt x="577504" y="36920"/>
                </a:lnTo>
                <a:lnTo>
                  <a:pt x="560523" y="42730"/>
                </a:lnTo>
                <a:lnTo>
                  <a:pt x="544105" y="50346"/>
                </a:lnTo>
                <a:lnTo>
                  <a:pt x="529559" y="57976"/>
                </a:lnTo>
                <a:lnTo>
                  <a:pt x="496455" y="77022"/>
                </a:lnTo>
                <a:lnTo>
                  <a:pt x="469780" y="91816"/>
                </a:lnTo>
                <a:lnTo>
                  <a:pt x="434756" y="112184"/>
                </a:lnTo>
                <a:lnTo>
                  <a:pt x="417790" y="121509"/>
                </a:lnTo>
                <a:lnTo>
                  <a:pt x="378121" y="141818"/>
                </a:lnTo>
                <a:lnTo>
                  <a:pt x="366182" y="148846"/>
                </a:lnTo>
                <a:lnTo>
                  <a:pt x="356239" y="155516"/>
                </a:lnTo>
                <a:lnTo>
                  <a:pt x="347625" y="161947"/>
                </a:lnTo>
                <a:lnTo>
                  <a:pt x="329977" y="172187"/>
                </a:lnTo>
                <a:lnTo>
                  <a:pt x="257183" y="211074"/>
                </a:lnTo>
                <a:lnTo>
                  <a:pt x="239916" y="220813"/>
                </a:lnTo>
                <a:lnTo>
                  <a:pt x="213786" y="235935"/>
                </a:lnTo>
                <a:lnTo>
                  <a:pt x="195558" y="245963"/>
                </a:lnTo>
                <a:lnTo>
                  <a:pt x="183488" y="253727"/>
                </a:lnTo>
                <a:lnTo>
                  <a:pt x="172832" y="260485"/>
                </a:lnTo>
                <a:lnTo>
                  <a:pt x="139091" y="275554"/>
                </a:lnTo>
                <a:lnTo>
                  <a:pt x="120358" y="285069"/>
                </a:lnTo>
                <a:lnTo>
                  <a:pt x="104233" y="295011"/>
                </a:lnTo>
                <a:lnTo>
                  <a:pt x="84967" y="302188"/>
                </a:lnTo>
                <a:lnTo>
                  <a:pt x="76459" y="305836"/>
                </a:lnTo>
                <a:lnTo>
                  <a:pt x="69370" y="307457"/>
                </a:lnTo>
                <a:lnTo>
                  <a:pt x="67083" y="308881"/>
                </a:lnTo>
                <a:lnTo>
                  <a:pt x="65558" y="310823"/>
                </a:lnTo>
                <a:lnTo>
                  <a:pt x="64541" y="313110"/>
                </a:lnTo>
                <a:lnTo>
                  <a:pt x="62872" y="314634"/>
                </a:lnTo>
                <a:lnTo>
                  <a:pt x="60766" y="315651"/>
                </a:lnTo>
                <a:lnTo>
                  <a:pt x="54998" y="317282"/>
                </a:lnTo>
                <a:lnTo>
                  <a:pt x="38326" y="325337"/>
                </a:lnTo>
                <a:lnTo>
                  <a:pt x="28260" y="334189"/>
                </a:lnTo>
                <a:lnTo>
                  <a:pt x="24797" y="334941"/>
                </a:lnTo>
                <a:lnTo>
                  <a:pt x="22484" y="335142"/>
                </a:lnTo>
                <a:lnTo>
                  <a:pt x="19951" y="336268"/>
                </a:lnTo>
                <a:lnTo>
                  <a:pt x="11644" y="341601"/>
                </a:lnTo>
                <a:lnTo>
                  <a:pt x="0" y="3444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566"/>
          <p:cNvSpPr/>
          <p:nvPr/>
        </p:nvSpPr>
        <p:spPr>
          <a:xfrm>
            <a:off x="4902398" y="4038436"/>
            <a:ext cx="205384" cy="267478"/>
          </a:xfrm>
          <a:custGeom>
            <a:avLst/>
            <a:gdLst/>
            <a:ahLst/>
            <a:cxnLst/>
            <a:rect l="0" t="0" r="0" b="0"/>
            <a:pathLst>
              <a:path w="205384" h="267478">
                <a:moveTo>
                  <a:pt x="0" y="15642"/>
                </a:moveTo>
                <a:lnTo>
                  <a:pt x="4741" y="34603"/>
                </a:lnTo>
                <a:lnTo>
                  <a:pt x="6137" y="41181"/>
                </a:lnTo>
                <a:lnTo>
                  <a:pt x="7068" y="46559"/>
                </a:lnTo>
                <a:lnTo>
                  <a:pt x="7689" y="51136"/>
                </a:lnTo>
                <a:lnTo>
                  <a:pt x="9094" y="57164"/>
                </a:lnTo>
                <a:lnTo>
                  <a:pt x="11024" y="64159"/>
                </a:lnTo>
                <a:lnTo>
                  <a:pt x="13302" y="71799"/>
                </a:lnTo>
                <a:lnTo>
                  <a:pt x="14822" y="80861"/>
                </a:lnTo>
                <a:lnTo>
                  <a:pt x="15834" y="90872"/>
                </a:lnTo>
                <a:lnTo>
                  <a:pt x="16509" y="101514"/>
                </a:lnTo>
                <a:lnTo>
                  <a:pt x="19936" y="117538"/>
                </a:lnTo>
                <a:lnTo>
                  <a:pt x="25197" y="137151"/>
                </a:lnTo>
                <a:lnTo>
                  <a:pt x="31681" y="159155"/>
                </a:lnTo>
                <a:lnTo>
                  <a:pt x="36003" y="175810"/>
                </a:lnTo>
                <a:lnTo>
                  <a:pt x="38885" y="188897"/>
                </a:lnTo>
                <a:lnTo>
                  <a:pt x="40806" y="199606"/>
                </a:lnTo>
                <a:lnTo>
                  <a:pt x="43079" y="207738"/>
                </a:lnTo>
                <a:lnTo>
                  <a:pt x="45587" y="214151"/>
                </a:lnTo>
                <a:lnTo>
                  <a:pt x="48250" y="219419"/>
                </a:lnTo>
                <a:lnTo>
                  <a:pt x="51019" y="226900"/>
                </a:lnTo>
                <a:lnTo>
                  <a:pt x="53856" y="235855"/>
                </a:lnTo>
                <a:lnTo>
                  <a:pt x="56740" y="245795"/>
                </a:lnTo>
                <a:lnTo>
                  <a:pt x="59654" y="253413"/>
                </a:lnTo>
                <a:lnTo>
                  <a:pt x="62590" y="259484"/>
                </a:lnTo>
                <a:lnTo>
                  <a:pt x="65539" y="264523"/>
                </a:lnTo>
                <a:lnTo>
                  <a:pt x="67505" y="266891"/>
                </a:lnTo>
                <a:lnTo>
                  <a:pt x="68816" y="267477"/>
                </a:lnTo>
                <a:lnTo>
                  <a:pt x="69690" y="266876"/>
                </a:lnTo>
                <a:lnTo>
                  <a:pt x="69280" y="263498"/>
                </a:lnTo>
                <a:lnTo>
                  <a:pt x="68015" y="258270"/>
                </a:lnTo>
                <a:lnTo>
                  <a:pt x="66179" y="251808"/>
                </a:lnTo>
                <a:lnTo>
                  <a:pt x="64955" y="245516"/>
                </a:lnTo>
                <a:lnTo>
                  <a:pt x="64139" y="239336"/>
                </a:lnTo>
                <a:lnTo>
                  <a:pt x="63596" y="233233"/>
                </a:lnTo>
                <a:lnTo>
                  <a:pt x="62241" y="225194"/>
                </a:lnTo>
                <a:lnTo>
                  <a:pt x="60345" y="215867"/>
                </a:lnTo>
                <a:lnTo>
                  <a:pt x="54602" y="188967"/>
                </a:lnTo>
                <a:lnTo>
                  <a:pt x="45434" y="143938"/>
                </a:lnTo>
                <a:lnTo>
                  <a:pt x="41203" y="125977"/>
                </a:lnTo>
                <a:lnTo>
                  <a:pt x="37391" y="112019"/>
                </a:lnTo>
                <a:lnTo>
                  <a:pt x="33857" y="100729"/>
                </a:lnTo>
                <a:lnTo>
                  <a:pt x="31501" y="91218"/>
                </a:lnTo>
                <a:lnTo>
                  <a:pt x="29931" y="82893"/>
                </a:lnTo>
                <a:lnTo>
                  <a:pt x="28883" y="75359"/>
                </a:lnTo>
                <a:lnTo>
                  <a:pt x="27193" y="67359"/>
                </a:lnTo>
                <a:lnTo>
                  <a:pt x="25074" y="59050"/>
                </a:lnTo>
                <a:lnTo>
                  <a:pt x="22669" y="50534"/>
                </a:lnTo>
                <a:lnTo>
                  <a:pt x="21066" y="43864"/>
                </a:lnTo>
                <a:lnTo>
                  <a:pt x="19997" y="38425"/>
                </a:lnTo>
                <a:lnTo>
                  <a:pt x="19284" y="33807"/>
                </a:lnTo>
                <a:lnTo>
                  <a:pt x="18809" y="28744"/>
                </a:lnTo>
                <a:lnTo>
                  <a:pt x="18493" y="23385"/>
                </a:lnTo>
                <a:lnTo>
                  <a:pt x="18141" y="13130"/>
                </a:lnTo>
                <a:lnTo>
                  <a:pt x="17984" y="5265"/>
                </a:lnTo>
                <a:lnTo>
                  <a:pt x="18935" y="2771"/>
                </a:lnTo>
                <a:lnTo>
                  <a:pt x="20561" y="1108"/>
                </a:lnTo>
                <a:lnTo>
                  <a:pt x="22637" y="0"/>
                </a:lnTo>
                <a:lnTo>
                  <a:pt x="25013" y="253"/>
                </a:lnTo>
                <a:lnTo>
                  <a:pt x="27590" y="1413"/>
                </a:lnTo>
                <a:lnTo>
                  <a:pt x="30299" y="3180"/>
                </a:lnTo>
                <a:lnTo>
                  <a:pt x="32106" y="5349"/>
                </a:lnTo>
                <a:lnTo>
                  <a:pt x="33310" y="7788"/>
                </a:lnTo>
                <a:lnTo>
                  <a:pt x="34113" y="10406"/>
                </a:lnTo>
                <a:lnTo>
                  <a:pt x="37651" y="15961"/>
                </a:lnTo>
                <a:lnTo>
                  <a:pt x="42530" y="22728"/>
                </a:lnTo>
                <a:lnTo>
                  <a:pt x="45221" y="27312"/>
                </a:lnTo>
                <a:lnTo>
                  <a:pt x="48007" y="32351"/>
                </a:lnTo>
                <a:lnTo>
                  <a:pt x="53747" y="40597"/>
                </a:lnTo>
                <a:lnTo>
                  <a:pt x="56668" y="44185"/>
                </a:lnTo>
                <a:lnTo>
                  <a:pt x="60599" y="50545"/>
                </a:lnTo>
                <a:lnTo>
                  <a:pt x="65204" y="58755"/>
                </a:lnTo>
                <a:lnTo>
                  <a:pt x="78520" y="83979"/>
                </a:lnTo>
                <a:lnTo>
                  <a:pt x="82112" y="90965"/>
                </a:lnTo>
                <a:lnTo>
                  <a:pt x="86492" y="97608"/>
                </a:lnTo>
                <a:lnTo>
                  <a:pt x="91396" y="104020"/>
                </a:lnTo>
                <a:lnTo>
                  <a:pt x="96649" y="110279"/>
                </a:lnTo>
                <a:lnTo>
                  <a:pt x="104120" y="120405"/>
                </a:lnTo>
                <a:lnTo>
                  <a:pt x="130621" y="158139"/>
                </a:lnTo>
                <a:lnTo>
                  <a:pt x="136689" y="166202"/>
                </a:lnTo>
                <a:lnTo>
                  <a:pt x="148064" y="180784"/>
                </a:lnTo>
                <a:lnTo>
                  <a:pt x="163040" y="200494"/>
                </a:lnTo>
                <a:lnTo>
                  <a:pt x="169217" y="208330"/>
                </a:lnTo>
                <a:lnTo>
                  <a:pt x="174327" y="214546"/>
                </a:lnTo>
                <a:lnTo>
                  <a:pt x="178725" y="219682"/>
                </a:lnTo>
                <a:lnTo>
                  <a:pt x="182650" y="224098"/>
                </a:lnTo>
                <a:lnTo>
                  <a:pt x="194440" y="236741"/>
                </a:lnTo>
                <a:lnTo>
                  <a:pt x="205383" y="2478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567"/>
          <p:cNvSpPr/>
          <p:nvPr/>
        </p:nvSpPr>
        <p:spPr>
          <a:xfrm>
            <a:off x="4920257" y="4196953"/>
            <a:ext cx="151806" cy="35719"/>
          </a:xfrm>
          <a:custGeom>
            <a:avLst/>
            <a:gdLst/>
            <a:ahLst/>
            <a:cxnLst/>
            <a:rect l="0" t="0" r="0" b="0"/>
            <a:pathLst>
              <a:path w="151806" h="35719">
                <a:moveTo>
                  <a:pt x="151805" y="0"/>
                </a:moveTo>
                <a:lnTo>
                  <a:pt x="123999" y="0"/>
                </a:lnTo>
                <a:lnTo>
                  <a:pt x="117393" y="992"/>
                </a:lnTo>
                <a:lnTo>
                  <a:pt x="109020" y="2646"/>
                </a:lnTo>
                <a:lnTo>
                  <a:pt x="99469" y="4740"/>
                </a:lnTo>
                <a:lnTo>
                  <a:pt x="91118" y="6136"/>
                </a:lnTo>
                <a:lnTo>
                  <a:pt x="83566" y="7067"/>
                </a:lnTo>
                <a:lnTo>
                  <a:pt x="76546" y="7688"/>
                </a:lnTo>
                <a:lnTo>
                  <a:pt x="69883" y="9094"/>
                </a:lnTo>
                <a:lnTo>
                  <a:pt x="63456" y="11024"/>
                </a:lnTo>
                <a:lnTo>
                  <a:pt x="57187" y="13302"/>
                </a:lnTo>
                <a:lnTo>
                  <a:pt x="51023" y="14821"/>
                </a:lnTo>
                <a:lnTo>
                  <a:pt x="44929" y="15834"/>
                </a:lnTo>
                <a:lnTo>
                  <a:pt x="38883" y="16509"/>
                </a:lnTo>
                <a:lnTo>
                  <a:pt x="32867" y="17951"/>
                </a:lnTo>
                <a:lnTo>
                  <a:pt x="26873" y="19905"/>
                </a:lnTo>
                <a:lnTo>
                  <a:pt x="20892" y="22199"/>
                </a:lnTo>
                <a:lnTo>
                  <a:pt x="15912" y="24721"/>
                </a:lnTo>
                <a:lnTo>
                  <a:pt x="11601" y="27395"/>
                </a:lnTo>
                <a:lnTo>
                  <a:pt x="0"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5568"/>
          <p:cNvSpPr/>
          <p:nvPr/>
        </p:nvSpPr>
        <p:spPr>
          <a:xfrm>
            <a:off x="5107912" y="4069677"/>
            <a:ext cx="115956" cy="198527"/>
          </a:xfrm>
          <a:custGeom>
            <a:avLst/>
            <a:gdLst/>
            <a:ahLst/>
            <a:cxnLst/>
            <a:rect l="0" t="0" r="0" b="0"/>
            <a:pathLst>
              <a:path w="115956" h="198527">
                <a:moveTo>
                  <a:pt x="80236" y="127276"/>
                </a:moveTo>
                <a:lnTo>
                  <a:pt x="70755" y="122535"/>
                </a:lnTo>
                <a:lnTo>
                  <a:pt x="66970" y="121139"/>
                </a:lnTo>
                <a:lnTo>
                  <a:pt x="63455" y="120208"/>
                </a:lnTo>
                <a:lnTo>
                  <a:pt x="60119" y="119587"/>
                </a:lnTo>
                <a:lnTo>
                  <a:pt x="53926" y="119173"/>
                </a:lnTo>
                <a:lnTo>
                  <a:pt x="45829" y="118898"/>
                </a:lnTo>
                <a:lnTo>
                  <a:pt x="18539" y="118455"/>
                </a:lnTo>
                <a:lnTo>
                  <a:pt x="15292" y="119411"/>
                </a:lnTo>
                <a:lnTo>
                  <a:pt x="13128" y="121040"/>
                </a:lnTo>
                <a:lnTo>
                  <a:pt x="9731" y="125497"/>
                </a:lnTo>
                <a:lnTo>
                  <a:pt x="7435" y="128074"/>
                </a:lnTo>
                <a:lnTo>
                  <a:pt x="4913" y="130784"/>
                </a:lnTo>
                <a:lnTo>
                  <a:pt x="3232" y="133584"/>
                </a:lnTo>
                <a:lnTo>
                  <a:pt x="1364" y="139340"/>
                </a:lnTo>
                <a:lnTo>
                  <a:pt x="533" y="145205"/>
                </a:lnTo>
                <a:lnTo>
                  <a:pt x="164" y="151120"/>
                </a:lnTo>
                <a:lnTo>
                  <a:pt x="0" y="157055"/>
                </a:lnTo>
                <a:lnTo>
                  <a:pt x="949" y="160027"/>
                </a:lnTo>
                <a:lnTo>
                  <a:pt x="2573" y="163001"/>
                </a:lnTo>
                <a:lnTo>
                  <a:pt x="4648" y="165975"/>
                </a:lnTo>
                <a:lnTo>
                  <a:pt x="7024" y="169943"/>
                </a:lnTo>
                <a:lnTo>
                  <a:pt x="9600" y="174572"/>
                </a:lnTo>
                <a:lnTo>
                  <a:pt x="12309" y="179642"/>
                </a:lnTo>
                <a:lnTo>
                  <a:pt x="16100" y="184015"/>
                </a:lnTo>
                <a:lnTo>
                  <a:pt x="20611" y="187922"/>
                </a:lnTo>
                <a:lnTo>
                  <a:pt x="25603" y="191519"/>
                </a:lnTo>
                <a:lnTo>
                  <a:pt x="29924" y="193917"/>
                </a:lnTo>
                <a:lnTo>
                  <a:pt x="33796" y="195516"/>
                </a:lnTo>
                <a:lnTo>
                  <a:pt x="37370" y="196581"/>
                </a:lnTo>
                <a:lnTo>
                  <a:pt x="40745" y="197292"/>
                </a:lnTo>
                <a:lnTo>
                  <a:pt x="43986" y="197766"/>
                </a:lnTo>
                <a:lnTo>
                  <a:pt x="47140" y="198082"/>
                </a:lnTo>
                <a:lnTo>
                  <a:pt x="50235" y="198292"/>
                </a:lnTo>
                <a:lnTo>
                  <a:pt x="53290" y="198433"/>
                </a:lnTo>
                <a:lnTo>
                  <a:pt x="56319" y="198526"/>
                </a:lnTo>
                <a:lnTo>
                  <a:pt x="58338" y="197597"/>
                </a:lnTo>
                <a:lnTo>
                  <a:pt x="59684" y="195984"/>
                </a:lnTo>
                <a:lnTo>
                  <a:pt x="60581" y="193917"/>
                </a:lnTo>
                <a:lnTo>
                  <a:pt x="62172" y="192539"/>
                </a:lnTo>
                <a:lnTo>
                  <a:pt x="64225" y="191621"/>
                </a:lnTo>
                <a:lnTo>
                  <a:pt x="66585" y="191008"/>
                </a:lnTo>
                <a:lnTo>
                  <a:pt x="69151" y="189607"/>
                </a:lnTo>
                <a:lnTo>
                  <a:pt x="71854" y="187682"/>
                </a:lnTo>
                <a:lnTo>
                  <a:pt x="74648" y="185406"/>
                </a:lnTo>
                <a:lnTo>
                  <a:pt x="76511" y="181904"/>
                </a:lnTo>
                <a:lnTo>
                  <a:pt x="77752" y="177585"/>
                </a:lnTo>
                <a:lnTo>
                  <a:pt x="78580" y="172721"/>
                </a:lnTo>
                <a:lnTo>
                  <a:pt x="79132" y="166503"/>
                </a:lnTo>
                <a:lnTo>
                  <a:pt x="79500" y="159380"/>
                </a:lnTo>
                <a:lnTo>
                  <a:pt x="79745" y="151656"/>
                </a:lnTo>
                <a:lnTo>
                  <a:pt x="78917" y="140552"/>
                </a:lnTo>
                <a:lnTo>
                  <a:pt x="77373" y="127197"/>
                </a:lnTo>
                <a:lnTo>
                  <a:pt x="75350" y="112340"/>
                </a:lnTo>
                <a:lnTo>
                  <a:pt x="72018" y="97475"/>
                </a:lnTo>
                <a:lnTo>
                  <a:pt x="67812" y="82604"/>
                </a:lnTo>
                <a:lnTo>
                  <a:pt x="63023" y="67729"/>
                </a:lnTo>
                <a:lnTo>
                  <a:pt x="59831" y="56820"/>
                </a:lnTo>
                <a:lnTo>
                  <a:pt x="57703" y="48555"/>
                </a:lnTo>
                <a:lnTo>
                  <a:pt x="56285" y="42053"/>
                </a:lnTo>
                <a:lnTo>
                  <a:pt x="53354" y="34742"/>
                </a:lnTo>
                <a:lnTo>
                  <a:pt x="49417" y="26891"/>
                </a:lnTo>
                <a:lnTo>
                  <a:pt x="44807" y="18681"/>
                </a:lnTo>
                <a:lnTo>
                  <a:pt x="40742" y="12215"/>
                </a:lnTo>
                <a:lnTo>
                  <a:pt x="37039" y="6912"/>
                </a:lnTo>
                <a:lnTo>
                  <a:pt x="33579" y="2385"/>
                </a:lnTo>
                <a:lnTo>
                  <a:pt x="31272" y="359"/>
                </a:lnTo>
                <a:lnTo>
                  <a:pt x="29734" y="0"/>
                </a:lnTo>
                <a:lnTo>
                  <a:pt x="28708" y="754"/>
                </a:lnTo>
                <a:lnTo>
                  <a:pt x="29017" y="1256"/>
                </a:lnTo>
                <a:lnTo>
                  <a:pt x="30215" y="1590"/>
                </a:lnTo>
                <a:lnTo>
                  <a:pt x="32006" y="1814"/>
                </a:lnTo>
                <a:lnTo>
                  <a:pt x="33200" y="2955"/>
                </a:lnTo>
                <a:lnTo>
                  <a:pt x="33996" y="4708"/>
                </a:lnTo>
                <a:lnTo>
                  <a:pt x="34880" y="10293"/>
                </a:lnTo>
                <a:lnTo>
                  <a:pt x="35116" y="14561"/>
                </a:lnTo>
                <a:lnTo>
                  <a:pt x="35273" y="19390"/>
                </a:lnTo>
                <a:lnTo>
                  <a:pt x="37362" y="25586"/>
                </a:lnTo>
                <a:lnTo>
                  <a:pt x="40740" y="32694"/>
                </a:lnTo>
                <a:lnTo>
                  <a:pt x="48791" y="47536"/>
                </a:lnTo>
                <a:lnTo>
                  <a:pt x="62045" y="73234"/>
                </a:lnTo>
                <a:lnTo>
                  <a:pt x="65132" y="79341"/>
                </a:lnTo>
                <a:lnTo>
                  <a:pt x="71159" y="89366"/>
                </a:lnTo>
                <a:lnTo>
                  <a:pt x="88439" y="116380"/>
                </a:lnTo>
                <a:lnTo>
                  <a:pt x="95626" y="125965"/>
                </a:lnTo>
                <a:lnTo>
                  <a:pt x="101410" y="132355"/>
                </a:lnTo>
                <a:lnTo>
                  <a:pt x="106258" y="136615"/>
                </a:lnTo>
                <a:lnTo>
                  <a:pt x="109491" y="140447"/>
                </a:lnTo>
                <a:lnTo>
                  <a:pt x="111645" y="143994"/>
                </a:lnTo>
                <a:lnTo>
                  <a:pt x="115955" y="1540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569"/>
          <p:cNvSpPr/>
          <p:nvPr/>
        </p:nvSpPr>
        <p:spPr>
          <a:xfrm>
            <a:off x="5241726" y="4116585"/>
            <a:ext cx="114713" cy="132182"/>
          </a:xfrm>
          <a:custGeom>
            <a:avLst/>
            <a:gdLst/>
            <a:ahLst/>
            <a:cxnLst/>
            <a:rect l="0" t="0" r="0" b="0"/>
            <a:pathLst>
              <a:path w="114713" h="132182">
                <a:moveTo>
                  <a:pt x="0" y="62508"/>
                </a:moveTo>
                <a:lnTo>
                  <a:pt x="47606" y="110115"/>
                </a:lnTo>
                <a:lnTo>
                  <a:pt x="51581" y="113097"/>
                </a:lnTo>
                <a:lnTo>
                  <a:pt x="56216" y="116078"/>
                </a:lnTo>
                <a:lnTo>
                  <a:pt x="61290" y="119058"/>
                </a:lnTo>
                <a:lnTo>
                  <a:pt x="65665" y="122036"/>
                </a:lnTo>
                <a:lnTo>
                  <a:pt x="69573" y="125014"/>
                </a:lnTo>
                <a:lnTo>
                  <a:pt x="73171" y="127991"/>
                </a:lnTo>
                <a:lnTo>
                  <a:pt x="77554" y="129976"/>
                </a:lnTo>
                <a:lnTo>
                  <a:pt x="82461" y="131299"/>
                </a:lnTo>
                <a:lnTo>
                  <a:pt x="87716" y="132181"/>
                </a:lnTo>
                <a:lnTo>
                  <a:pt x="91220" y="131777"/>
                </a:lnTo>
                <a:lnTo>
                  <a:pt x="93555" y="130516"/>
                </a:lnTo>
                <a:lnTo>
                  <a:pt x="95112" y="128683"/>
                </a:lnTo>
                <a:lnTo>
                  <a:pt x="97143" y="127460"/>
                </a:lnTo>
                <a:lnTo>
                  <a:pt x="99488" y="126646"/>
                </a:lnTo>
                <a:lnTo>
                  <a:pt x="102045" y="126102"/>
                </a:lnTo>
                <a:lnTo>
                  <a:pt x="103748" y="124748"/>
                </a:lnTo>
                <a:lnTo>
                  <a:pt x="104885" y="122853"/>
                </a:lnTo>
                <a:lnTo>
                  <a:pt x="111448" y="103202"/>
                </a:lnTo>
                <a:lnTo>
                  <a:pt x="112994" y="97575"/>
                </a:lnTo>
                <a:lnTo>
                  <a:pt x="114025" y="92831"/>
                </a:lnTo>
                <a:lnTo>
                  <a:pt x="114712" y="88676"/>
                </a:lnTo>
                <a:lnTo>
                  <a:pt x="114178" y="82930"/>
                </a:lnTo>
                <a:lnTo>
                  <a:pt x="112830" y="76123"/>
                </a:lnTo>
                <a:lnTo>
                  <a:pt x="110938" y="68608"/>
                </a:lnTo>
                <a:lnTo>
                  <a:pt x="109677" y="60622"/>
                </a:lnTo>
                <a:lnTo>
                  <a:pt x="108837" y="52321"/>
                </a:lnTo>
                <a:lnTo>
                  <a:pt x="108277" y="43810"/>
                </a:lnTo>
                <a:lnTo>
                  <a:pt x="106911" y="37145"/>
                </a:lnTo>
                <a:lnTo>
                  <a:pt x="105009" y="31709"/>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5570"/>
          <p:cNvSpPr/>
          <p:nvPr/>
        </p:nvSpPr>
        <p:spPr>
          <a:xfrm>
            <a:off x="5429250" y="4072483"/>
            <a:ext cx="141395" cy="297091"/>
          </a:xfrm>
          <a:custGeom>
            <a:avLst/>
            <a:gdLst/>
            <a:ahLst/>
            <a:cxnLst/>
            <a:rect l="0" t="0" r="0" b="0"/>
            <a:pathLst>
              <a:path w="141395" h="297091">
                <a:moveTo>
                  <a:pt x="17859" y="97681"/>
                </a:moveTo>
                <a:lnTo>
                  <a:pt x="22600" y="107161"/>
                </a:lnTo>
                <a:lnTo>
                  <a:pt x="23996" y="111939"/>
                </a:lnTo>
                <a:lnTo>
                  <a:pt x="24927" y="117108"/>
                </a:lnTo>
                <a:lnTo>
                  <a:pt x="25548" y="122539"/>
                </a:lnTo>
                <a:lnTo>
                  <a:pt x="26953" y="127151"/>
                </a:lnTo>
                <a:lnTo>
                  <a:pt x="31161" y="134922"/>
                </a:lnTo>
                <a:lnTo>
                  <a:pt x="33673" y="139375"/>
                </a:lnTo>
                <a:lnTo>
                  <a:pt x="39109" y="149615"/>
                </a:lnTo>
                <a:lnTo>
                  <a:pt x="42939" y="159093"/>
                </a:lnTo>
                <a:lnTo>
                  <a:pt x="52488" y="185498"/>
                </a:lnTo>
                <a:lnTo>
                  <a:pt x="57812" y="197898"/>
                </a:lnTo>
                <a:lnTo>
                  <a:pt x="63346" y="209140"/>
                </a:lnTo>
                <a:lnTo>
                  <a:pt x="77970" y="236539"/>
                </a:lnTo>
                <a:lnTo>
                  <a:pt x="81745" y="243831"/>
                </a:lnTo>
                <a:lnTo>
                  <a:pt x="93878" y="265162"/>
                </a:lnTo>
                <a:lnTo>
                  <a:pt x="111698" y="295577"/>
                </a:lnTo>
                <a:lnTo>
                  <a:pt x="112169" y="297080"/>
                </a:lnTo>
                <a:lnTo>
                  <a:pt x="111490" y="297090"/>
                </a:lnTo>
                <a:lnTo>
                  <a:pt x="110045" y="296105"/>
                </a:lnTo>
                <a:lnTo>
                  <a:pt x="109082" y="293463"/>
                </a:lnTo>
                <a:lnTo>
                  <a:pt x="108012" y="285237"/>
                </a:lnTo>
                <a:lnTo>
                  <a:pt x="104750" y="275304"/>
                </a:lnTo>
                <a:lnTo>
                  <a:pt x="99599" y="261737"/>
                </a:lnTo>
                <a:lnTo>
                  <a:pt x="93188" y="245747"/>
                </a:lnTo>
                <a:lnTo>
                  <a:pt x="88914" y="233103"/>
                </a:lnTo>
                <a:lnTo>
                  <a:pt x="86066" y="222688"/>
                </a:lnTo>
                <a:lnTo>
                  <a:pt x="84166" y="213761"/>
                </a:lnTo>
                <a:lnTo>
                  <a:pt x="79923" y="200865"/>
                </a:lnTo>
                <a:lnTo>
                  <a:pt x="74117" y="185322"/>
                </a:lnTo>
                <a:lnTo>
                  <a:pt x="61714" y="153499"/>
                </a:lnTo>
                <a:lnTo>
                  <a:pt x="52895" y="129434"/>
                </a:lnTo>
                <a:lnTo>
                  <a:pt x="49153" y="119842"/>
                </a:lnTo>
                <a:lnTo>
                  <a:pt x="45667" y="111463"/>
                </a:lnTo>
                <a:lnTo>
                  <a:pt x="42351" y="103892"/>
                </a:lnTo>
                <a:lnTo>
                  <a:pt x="36020" y="90189"/>
                </a:lnTo>
                <a:lnTo>
                  <a:pt x="32943" y="83756"/>
                </a:lnTo>
                <a:lnTo>
                  <a:pt x="30891" y="77484"/>
                </a:lnTo>
                <a:lnTo>
                  <a:pt x="29524" y="71318"/>
                </a:lnTo>
                <a:lnTo>
                  <a:pt x="28612" y="65222"/>
                </a:lnTo>
                <a:lnTo>
                  <a:pt x="27012" y="58182"/>
                </a:lnTo>
                <a:lnTo>
                  <a:pt x="24953" y="50513"/>
                </a:lnTo>
                <a:lnTo>
                  <a:pt x="22588" y="42423"/>
                </a:lnTo>
                <a:lnTo>
                  <a:pt x="21012" y="36037"/>
                </a:lnTo>
                <a:lnTo>
                  <a:pt x="19961" y="30788"/>
                </a:lnTo>
                <a:lnTo>
                  <a:pt x="18793" y="22310"/>
                </a:lnTo>
                <a:lnTo>
                  <a:pt x="18274" y="15235"/>
                </a:lnTo>
                <a:lnTo>
                  <a:pt x="18044" y="8783"/>
                </a:lnTo>
                <a:lnTo>
                  <a:pt x="17982" y="5673"/>
                </a:lnTo>
                <a:lnTo>
                  <a:pt x="18933" y="3600"/>
                </a:lnTo>
                <a:lnTo>
                  <a:pt x="20559" y="2218"/>
                </a:lnTo>
                <a:lnTo>
                  <a:pt x="25558" y="0"/>
                </a:lnTo>
                <a:lnTo>
                  <a:pt x="27953" y="1803"/>
                </a:lnTo>
                <a:lnTo>
                  <a:pt x="31534" y="4989"/>
                </a:lnTo>
                <a:lnTo>
                  <a:pt x="35905" y="9097"/>
                </a:lnTo>
                <a:lnTo>
                  <a:pt x="40804" y="12828"/>
                </a:lnTo>
                <a:lnTo>
                  <a:pt x="46054" y="16308"/>
                </a:lnTo>
                <a:lnTo>
                  <a:pt x="51538" y="19619"/>
                </a:lnTo>
                <a:lnTo>
                  <a:pt x="56187" y="22820"/>
                </a:lnTo>
                <a:lnTo>
                  <a:pt x="60278" y="25945"/>
                </a:lnTo>
                <a:lnTo>
                  <a:pt x="63998" y="29021"/>
                </a:lnTo>
                <a:lnTo>
                  <a:pt x="69454" y="34048"/>
                </a:lnTo>
                <a:lnTo>
                  <a:pt x="83454" y="47572"/>
                </a:lnTo>
                <a:lnTo>
                  <a:pt x="91354" y="56337"/>
                </a:lnTo>
                <a:lnTo>
                  <a:pt x="99598" y="66150"/>
                </a:lnTo>
                <a:lnTo>
                  <a:pt x="108070" y="76660"/>
                </a:lnTo>
                <a:lnTo>
                  <a:pt x="114711" y="84659"/>
                </a:lnTo>
                <a:lnTo>
                  <a:pt x="120130" y="90984"/>
                </a:lnTo>
                <a:lnTo>
                  <a:pt x="124735" y="96193"/>
                </a:lnTo>
                <a:lnTo>
                  <a:pt x="127805" y="101649"/>
                </a:lnTo>
                <a:lnTo>
                  <a:pt x="129852" y="107272"/>
                </a:lnTo>
                <a:lnTo>
                  <a:pt x="131216" y="113004"/>
                </a:lnTo>
                <a:lnTo>
                  <a:pt x="135378" y="122020"/>
                </a:lnTo>
                <a:lnTo>
                  <a:pt x="139543" y="129334"/>
                </a:lnTo>
                <a:lnTo>
                  <a:pt x="141394" y="135892"/>
                </a:lnTo>
                <a:lnTo>
                  <a:pt x="140895" y="139030"/>
                </a:lnTo>
                <a:lnTo>
                  <a:pt x="136445" y="148187"/>
                </a:lnTo>
                <a:lnTo>
                  <a:pt x="135056" y="154193"/>
                </a:lnTo>
                <a:lnTo>
                  <a:pt x="132701" y="156191"/>
                </a:lnTo>
                <a:lnTo>
                  <a:pt x="129147" y="157524"/>
                </a:lnTo>
                <a:lnTo>
                  <a:pt x="124793" y="158412"/>
                </a:lnTo>
                <a:lnTo>
                  <a:pt x="118914" y="159996"/>
                </a:lnTo>
                <a:lnTo>
                  <a:pt x="104444" y="164402"/>
                </a:lnTo>
                <a:lnTo>
                  <a:pt x="96419" y="165974"/>
                </a:lnTo>
                <a:lnTo>
                  <a:pt x="88091" y="167022"/>
                </a:lnTo>
                <a:lnTo>
                  <a:pt x="79563" y="167721"/>
                </a:lnTo>
                <a:lnTo>
                  <a:pt x="71894" y="168187"/>
                </a:lnTo>
                <a:lnTo>
                  <a:pt x="58080" y="168704"/>
                </a:lnTo>
                <a:lnTo>
                  <a:pt x="45327" y="168934"/>
                </a:lnTo>
                <a:lnTo>
                  <a:pt x="0" y="1691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571"/>
          <p:cNvSpPr/>
          <p:nvPr/>
        </p:nvSpPr>
        <p:spPr>
          <a:xfrm>
            <a:off x="2384226" y="2911078"/>
            <a:ext cx="981740" cy="187514"/>
          </a:xfrm>
          <a:custGeom>
            <a:avLst/>
            <a:gdLst/>
            <a:ahLst/>
            <a:cxnLst/>
            <a:rect l="0" t="0" r="0" b="0"/>
            <a:pathLst>
              <a:path w="981740" h="187514">
                <a:moveTo>
                  <a:pt x="0" y="0"/>
                </a:moveTo>
                <a:lnTo>
                  <a:pt x="74070" y="74069"/>
                </a:lnTo>
                <a:lnTo>
                  <a:pt x="79145" y="78153"/>
                </a:lnTo>
                <a:lnTo>
                  <a:pt x="85506" y="82859"/>
                </a:lnTo>
                <a:lnTo>
                  <a:pt x="92723" y="87982"/>
                </a:lnTo>
                <a:lnTo>
                  <a:pt x="98526" y="92389"/>
                </a:lnTo>
                <a:lnTo>
                  <a:pt x="103387" y="96319"/>
                </a:lnTo>
                <a:lnTo>
                  <a:pt x="107620" y="99931"/>
                </a:lnTo>
                <a:lnTo>
                  <a:pt x="112426" y="103332"/>
                </a:lnTo>
                <a:lnTo>
                  <a:pt x="117615" y="106591"/>
                </a:lnTo>
                <a:lnTo>
                  <a:pt x="154422" y="128432"/>
                </a:lnTo>
                <a:lnTo>
                  <a:pt x="163471" y="133246"/>
                </a:lnTo>
                <a:lnTo>
                  <a:pt x="193062" y="146264"/>
                </a:lnTo>
                <a:lnTo>
                  <a:pt x="226761" y="162616"/>
                </a:lnTo>
                <a:lnTo>
                  <a:pt x="240020" y="166532"/>
                </a:lnTo>
                <a:lnTo>
                  <a:pt x="252527" y="169264"/>
                </a:lnTo>
                <a:lnTo>
                  <a:pt x="264700" y="173786"/>
                </a:lnTo>
                <a:lnTo>
                  <a:pt x="291661" y="178636"/>
                </a:lnTo>
                <a:lnTo>
                  <a:pt x="314835" y="182912"/>
                </a:lnTo>
                <a:lnTo>
                  <a:pt x="341552" y="186157"/>
                </a:lnTo>
                <a:lnTo>
                  <a:pt x="369350" y="187253"/>
                </a:lnTo>
                <a:lnTo>
                  <a:pt x="477397" y="187513"/>
                </a:lnTo>
                <a:lnTo>
                  <a:pt x="504796" y="186524"/>
                </a:lnTo>
                <a:lnTo>
                  <a:pt x="531000" y="184873"/>
                </a:lnTo>
                <a:lnTo>
                  <a:pt x="582273" y="180392"/>
                </a:lnTo>
                <a:lnTo>
                  <a:pt x="654398" y="173283"/>
                </a:lnTo>
                <a:lnTo>
                  <a:pt x="681435" y="171272"/>
                </a:lnTo>
                <a:lnTo>
                  <a:pt x="710649" y="167733"/>
                </a:lnTo>
                <a:lnTo>
                  <a:pt x="739508" y="162852"/>
                </a:lnTo>
                <a:lnTo>
                  <a:pt x="758949" y="157376"/>
                </a:lnTo>
                <a:lnTo>
                  <a:pt x="785790" y="153455"/>
                </a:lnTo>
                <a:lnTo>
                  <a:pt x="806308" y="149892"/>
                </a:lnTo>
                <a:lnTo>
                  <a:pt x="827664" y="145001"/>
                </a:lnTo>
                <a:lnTo>
                  <a:pt x="847077" y="139520"/>
                </a:lnTo>
                <a:lnTo>
                  <a:pt x="860336" y="133777"/>
                </a:lnTo>
                <a:lnTo>
                  <a:pt x="865260" y="130857"/>
                </a:lnTo>
                <a:lnTo>
                  <a:pt x="870528" y="127917"/>
                </a:lnTo>
                <a:lnTo>
                  <a:pt x="881672" y="122006"/>
                </a:lnTo>
                <a:lnTo>
                  <a:pt x="893240" y="118717"/>
                </a:lnTo>
                <a:lnTo>
                  <a:pt x="904995" y="116263"/>
                </a:lnTo>
                <a:lnTo>
                  <a:pt x="916835" y="111865"/>
                </a:lnTo>
                <a:lnTo>
                  <a:pt x="922770" y="108311"/>
                </a:lnTo>
                <a:lnTo>
                  <a:pt x="928711" y="103957"/>
                </a:lnTo>
                <a:lnTo>
                  <a:pt x="934657" y="99071"/>
                </a:lnTo>
                <a:lnTo>
                  <a:pt x="943908" y="93640"/>
                </a:lnTo>
                <a:lnTo>
                  <a:pt x="951327" y="90235"/>
                </a:lnTo>
                <a:lnTo>
                  <a:pt x="957932" y="85414"/>
                </a:lnTo>
                <a:lnTo>
                  <a:pt x="964175" y="79964"/>
                </a:lnTo>
                <a:lnTo>
                  <a:pt x="967229" y="77122"/>
                </a:lnTo>
                <a:lnTo>
                  <a:pt x="970257" y="72250"/>
                </a:lnTo>
                <a:lnTo>
                  <a:pt x="973267" y="66026"/>
                </a:lnTo>
                <a:lnTo>
                  <a:pt x="976267" y="58900"/>
                </a:lnTo>
                <a:lnTo>
                  <a:pt x="978267" y="53157"/>
                </a:lnTo>
                <a:lnTo>
                  <a:pt x="979600" y="48337"/>
                </a:lnTo>
                <a:lnTo>
                  <a:pt x="980488" y="44131"/>
                </a:lnTo>
                <a:lnTo>
                  <a:pt x="981081" y="40334"/>
                </a:lnTo>
                <a:lnTo>
                  <a:pt x="981476" y="36811"/>
                </a:lnTo>
                <a:lnTo>
                  <a:pt x="981739" y="33470"/>
                </a:lnTo>
                <a:lnTo>
                  <a:pt x="980922" y="30251"/>
                </a:lnTo>
                <a:lnTo>
                  <a:pt x="979386" y="27113"/>
                </a:lnTo>
                <a:lnTo>
                  <a:pt x="973336"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572"/>
          <p:cNvSpPr/>
          <p:nvPr/>
        </p:nvSpPr>
        <p:spPr>
          <a:xfrm>
            <a:off x="5206007" y="4393406"/>
            <a:ext cx="125017" cy="241102"/>
          </a:xfrm>
          <a:custGeom>
            <a:avLst/>
            <a:gdLst/>
            <a:ahLst/>
            <a:cxnLst/>
            <a:rect l="0" t="0" r="0" b="0"/>
            <a:pathLst>
              <a:path w="125017" h="241102">
                <a:moveTo>
                  <a:pt x="0" y="0"/>
                </a:moveTo>
                <a:lnTo>
                  <a:pt x="13303" y="13302"/>
                </a:lnTo>
                <a:lnTo>
                  <a:pt x="14822" y="15814"/>
                </a:lnTo>
                <a:lnTo>
                  <a:pt x="16510" y="21250"/>
                </a:lnTo>
                <a:lnTo>
                  <a:pt x="18944" y="26072"/>
                </a:lnTo>
                <a:lnTo>
                  <a:pt x="22551" y="32264"/>
                </a:lnTo>
                <a:lnTo>
                  <a:pt x="26941" y="39369"/>
                </a:lnTo>
                <a:lnTo>
                  <a:pt x="29867" y="45097"/>
                </a:lnTo>
                <a:lnTo>
                  <a:pt x="31818" y="49908"/>
                </a:lnTo>
                <a:lnTo>
                  <a:pt x="33118" y="54108"/>
                </a:lnTo>
                <a:lnTo>
                  <a:pt x="34977" y="57900"/>
                </a:lnTo>
                <a:lnTo>
                  <a:pt x="37209" y="61420"/>
                </a:lnTo>
                <a:lnTo>
                  <a:pt x="39689" y="64759"/>
                </a:lnTo>
                <a:lnTo>
                  <a:pt x="42335" y="69962"/>
                </a:lnTo>
                <a:lnTo>
                  <a:pt x="45090" y="76407"/>
                </a:lnTo>
                <a:lnTo>
                  <a:pt x="47919" y="83680"/>
                </a:lnTo>
                <a:lnTo>
                  <a:pt x="50798" y="90513"/>
                </a:lnTo>
                <a:lnTo>
                  <a:pt x="53709" y="97053"/>
                </a:lnTo>
                <a:lnTo>
                  <a:pt x="56642" y="103397"/>
                </a:lnTo>
                <a:lnTo>
                  <a:pt x="59590" y="108619"/>
                </a:lnTo>
                <a:lnTo>
                  <a:pt x="62547" y="113092"/>
                </a:lnTo>
                <a:lnTo>
                  <a:pt x="65511" y="117067"/>
                </a:lnTo>
                <a:lnTo>
                  <a:pt x="68804" y="124128"/>
                </a:lnTo>
                <a:lnTo>
                  <a:pt x="69682" y="127401"/>
                </a:lnTo>
                <a:lnTo>
                  <a:pt x="72252" y="132559"/>
                </a:lnTo>
                <a:lnTo>
                  <a:pt x="75949" y="138974"/>
                </a:lnTo>
                <a:lnTo>
                  <a:pt x="80398" y="146227"/>
                </a:lnTo>
                <a:lnTo>
                  <a:pt x="84356" y="155031"/>
                </a:lnTo>
                <a:lnTo>
                  <a:pt x="87988" y="164870"/>
                </a:lnTo>
                <a:lnTo>
                  <a:pt x="91401" y="175398"/>
                </a:lnTo>
                <a:lnTo>
                  <a:pt x="94669" y="183408"/>
                </a:lnTo>
                <a:lnTo>
                  <a:pt x="97839" y="189741"/>
                </a:lnTo>
                <a:lnTo>
                  <a:pt x="100945" y="194955"/>
                </a:lnTo>
                <a:lnTo>
                  <a:pt x="104008" y="200415"/>
                </a:lnTo>
                <a:lnTo>
                  <a:pt x="114300" y="219844"/>
                </a:lnTo>
                <a:lnTo>
                  <a:pt x="117938" y="224378"/>
                </a:lnTo>
                <a:lnTo>
                  <a:pt x="123618" y="230632"/>
                </a:lnTo>
                <a:lnTo>
                  <a:pt x="124395" y="234133"/>
                </a:lnTo>
                <a:lnTo>
                  <a:pt x="125016"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5573"/>
          <p:cNvSpPr/>
          <p:nvPr/>
        </p:nvSpPr>
        <p:spPr>
          <a:xfrm>
            <a:off x="5161359" y="4741664"/>
            <a:ext cx="98227" cy="287336"/>
          </a:xfrm>
          <a:custGeom>
            <a:avLst/>
            <a:gdLst/>
            <a:ahLst/>
            <a:cxnLst/>
            <a:rect l="0" t="0" r="0" b="0"/>
            <a:pathLst>
              <a:path w="98227" h="287336">
                <a:moveTo>
                  <a:pt x="0" y="0"/>
                </a:moveTo>
                <a:lnTo>
                  <a:pt x="4741" y="14221"/>
                </a:lnTo>
                <a:lnTo>
                  <a:pt x="6137" y="19402"/>
                </a:lnTo>
                <a:lnTo>
                  <a:pt x="7689" y="27806"/>
                </a:lnTo>
                <a:lnTo>
                  <a:pt x="9094" y="33419"/>
                </a:lnTo>
                <a:lnTo>
                  <a:pt x="11024" y="40139"/>
                </a:lnTo>
                <a:lnTo>
                  <a:pt x="13302" y="47595"/>
                </a:lnTo>
                <a:lnTo>
                  <a:pt x="16806" y="57527"/>
                </a:lnTo>
                <a:lnTo>
                  <a:pt x="34040" y="103820"/>
                </a:lnTo>
                <a:lnTo>
                  <a:pt x="47293" y="142216"/>
                </a:lnTo>
                <a:lnTo>
                  <a:pt x="50381" y="152357"/>
                </a:lnTo>
                <a:lnTo>
                  <a:pt x="59466" y="184600"/>
                </a:lnTo>
                <a:lnTo>
                  <a:pt x="65455" y="204084"/>
                </a:lnTo>
                <a:lnTo>
                  <a:pt x="69434" y="214438"/>
                </a:lnTo>
                <a:lnTo>
                  <a:pt x="74071" y="225310"/>
                </a:lnTo>
                <a:lnTo>
                  <a:pt x="79146" y="236527"/>
                </a:lnTo>
                <a:lnTo>
                  <a:pt x="82530" y="244997"/>
                </a:lnTo>
                <a:lnTo>
                  <a:pt x="84785" y="251636"/>
                </a:lnTo>
                <a:lnTo>
                  <a:pt x="86289" y="257054"/>
                </a:lnTo>
                <a:lnTo>
                  <a:pt x="87960" y="265720"/>
                </a:lnTo>
                <a:lnTo>
                  <a:pt x="88406" y="269420"/>
                </a:lnTo>
                <a:lnTo>
                  <a:pt x="89695" y="273871"/>
                </a:lnTo>
                <a:lnTo>
                  <a:pt x="91547" y="278823"/>
                </a:lnTo>
                <a:lnTo>
                  <a:pt x="93773" y="284109"/>
                </a:lnTo>
                <a:lnTo>
                  <a:pt x="95258" y="286639"/>
                </a:lnTo>
                <a:lnTo>
                  <a:pt x="96247" y="287335"/>
                </a:lnTo>
                <a:lnTo>
                  <a:pt x="9822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5574"/>
          <p:cNvSpPr/>
          <p:nvPr/>
        </p:nvSpPr>
        <p:spPr>
          <a:xfrm>
            <a:off x="5179218" y="4706083"/>
            <a:ext cx="114680" cy="142738"/>
          </a:xfrm>
          <a:custGeom>
            <a:avLst/>
            <a:gdLst/>
            <a:ahLst/>
            <a:cxnLst/>
            <a:rect l="0" t="0" r="0" b="0"/>
            <a:pathLst>
              <a:path w="114680" h="142738">
                <a:moveTo>
                  <a:pt x="0" y="35581"/>
                </a:moveTo>
                <a:lnTo>
                  <a:pt x="0" y="12516"/>
                </a:lnTo>
                <a:lnTo>
                  <a:pt x="993" y="10282"/>
                </a:lnTo>
                <a:lnTo>
                  <a:pt x="2646" y="7800"/>
                </a:lnTo>
                <a:lnTo>
                  <a:pt x="4741" y="5155"/>
                </a:lnTo>
                <a:lnTo>
                  <a:pt x="7129" y="3390"/>
                </a:lnTo>
                <a:lnTo>
                  <a:pt x="9714" y="2214"/>
                </a:lnTo>
                <a:lnTo>
                  <a:pt x="16251" y="327"/>
                </a:lnTo>
                <a:lnTo>
                  <a:pt x="19791" y="68"/>
                </a:lnTo>
                <a:lnTo>
                  <a:pt x="22123" y="0"/>
                </a:lnTo>
                <a:lnTo>
                  <a:pt x="23679" y="946"/>
                </a:lnTo>
                <a:lnTo>
                  <a:pt x="24715" y="2569"/>
                </a:lnTo>
                <a:lnTo>
                  <a:pt x="25406" y="4643"/>
                </a:lnTo>
                <a:lnTo>
                  <a:pt x="26859" y="6026"/>
                </a:lnTo>
                <a:lnTo>
                  <a:pt x="28821" y="6948"/>
                </a:lnTo>
                <a:lnTo>
                  <a:pt x="31120" y="7563"/>
                </a:lnTo>
                <a:lnTo>
                  <a:pt x="35629" y="10949"/>
                </a:lnTo>
                <a:lnTo>
                  <a:pt x="41613" y="16183"/>
                </a:lnTo>
                <a:lnTo>
                  <a:pt x="48578" y="22649"/>
                </a:lnTo>
                <a:lnTo>
                  <a:pt x="54213" y="26959"/>
                </a:lnTo>
                <a:lnTo>
                  <a:pt x="58963" y="29833"/>
                </a:lnTo>
                <a:lnTo>
                  <a:pt x="63121" y="31749"/>
                </a:lnTo>
                <a:lnTo>
                  <a:pt x="67878" y="36002"/>
                </a:lnTo>
                <a:lnTo>
                  <a:pt x="73033" y="41815"/>
                </a:lnTo>
                <a:lnTo>
                  <a:pt x="78454" y="48667"/>
                </a:lnTo>
                <a:lnTo>
                  <a:pt x="83061" y="54226"/>
                </a:lnTo>
                <a:lnTo>
                  <a:pt x="87124" y="58925"/>
                </a:lnTo>
                <a:lnTo>
                  <a:pt x="90825" y="63050"/>
                </a:lnTo>
                <a:lnTo>
                  <a:pt x="94284" y="67784"/>
                </a:lnTo>
                <a:lnTo>
                  <a:pt x="97583" y="72924"/>
                </a:lnTo>
                <a:lnTo>
                  <a:pt x="100774" y="78336"/>
                </a:lnTo>
                <a:lnTo>
                  <a:pt x="102901" y="82935"/>
                </a:lnTo>
                <a:lnTo>
                  <a:pt x="104320" y="86994"/>
                </a:lnTo>
                <a:lnTo>
                  <a:pt x="105265" y="90692"/>
                </a:lnTo>
                <a:lnTo>
                  <a:pt x="106888" y="94150"/>
                </a:lnTo>
                <a:lnTo>
                  <a:pt x="108962" y="97447"/>
                </a:lnTo>
                <a:lnTo>
                  <a:pt x="114679" y="105128"/>
                </a:lnTo>
                <a:lnTo>
                  <a:pt x="114156" y="106750"/>
                </a:lnTo>
                <a:lnTo>
                  <a:pt x="110929" y="111198"/>
                </a:lnTo>
                <a:lnTo>
                  <a:pt x="107488" y="115531"/>
                </a:lnTo>
                <a:lnTo>
                  <a:pt x="102515" y="120565"/>
                </a:lnTo>
                <a:lnTo>
                  <a:pt x="100093" y="122002"/>
                </a:lnTo>
                <a:lnTo>
                  <a:pt x="97487" y="122961"/>
                </a:lnTo>
                <a:lnTo>
                  <a:pt x="90915" y="124499"/>
                </a:lnTo>
                <a:lnTo>
                  <a:pt x="88391" y="125617"/>
                </a:lnTo>
                <a:lnTo>
                  <a:pt x="80296" y="129506"/>
                </a:lnTo>
                <a:lnTo>
                  <a:pt x="70398" y="131932"/>
                </a:lnTo>
                <a:lnTo>
                  <a:pt x="56854" y="134541"/>
                </a:lnTo>
                <a:lnTo>
                  <a:pt x="40879" y="137273"/>
                </a:lnTo>
                <a:lnTo>
                  <a:pt x="29238" y="139094"/>
                </a:lnTo>
                <a:lnTo>
                  <a:pt x="20484" y="140309"/>
                </a:lnTo>
                <a:lnTo>
                  <a:pt x="0" y="1427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5575"/>
          <p:cNvSpPr/>
          <p:nvPr/>
        </p:nvSpPr>
        <p:spPr>
          <a:xfrm>
            <a:off x="5366742" y="4706227"/>
            <a:ext cx="147871" cy="246847"/>
          </a:xfrm>
          <a:custGeom>
            <a:avLst/>
            <a:gdLst/>
            <a:ahLst/>
            <a:cxnLst/>
            <a:rect l="0" t="0" r="0" b="0"/>
            <a:pathLst>
              <a:path w="147871" h="246847">
                <a:moveTo>
                  <a:pt x="0" y="53296"/>
                </a:moveTo>
                <a:lnTo>
                  <a:pt x="0" y="58037"/>
                </a:lnTo>
                <a:lnTo>
                  <a:pt x="2646" y="65656"/>
                </a:lnTo>
                <a:lnTo>
                  <a:pt x="7688" y="77234"/>
                </a:lnTo>
                <a:lnTo>
                  <a:pt x="8378" y="84110"/>
                </a:lnTo>
                <a:lnTo>
                  <a:pt x="8562" y="88721"/>
                </a:lnTo>
                <a:lnTo>
                  <a:pt x="9677" y="93780"/>
                </a:lnTo>
                <a:lnTo>
                  <a:pt x="11412" y="99137"/>
                </a:lnTo>
                <a:lnTo>
                  <a:pt x="13561" y="104693"/>
                </a:lnTo>
                <a:lnTo>
                  <a:pt x="18595" y="118803"/>
                </a:lnTo>
                <a:lnTo>
                  <a:pt x="21326" y="126733"/>
                </a:lnTo>
                <a:lnTo>
                  <a:pt x="24139" y="133012"/>
                </a:lnTo>
                <a:lnTo>
                  <a:pt x="27007" y="138190"/>
                </a:lnTo>
                <a:lnTo>
                  <a:pt x="29911" y="142634"/>
                </a:lnTo>
                <a:lnTo>
                  <a:pt x="31847" y="147581"/>
                </a:lnTo>
                <a:lnTo>
                  <a:pt x="33137" y="152864"/>
                </a:lnTo>
                <a:lnTo>
                  <a:pt x="33998" y="158370"/>
                </a:lnTo>
                <a:lnTo>
                  <a:pt x="34571" y="163033"/>
                </a:lnTo>
                <a:lnTo>
                  <a:pt x="34954" y="167134"/>
                </a:lnTo>
                <a:lnTo>
                  <a:pt x="35208" y="170859"/>
                </a:lnTo>
                <a:lnTo>
                  <a:pt x="36371" y="175328"/>
                </a:lnTo>
                <a:lnTo>
                  <a:pt x="38138" y="180291"/>
                </a:lnTo>
                <a:lnTo>
                  <a:pt x="40308" y="185584"/>
                </a:lnTo>
                <a:lnTo>
                  <a:pt x="42747" y="190105"/>
                </a:lnTo>
                <a:lnTo>
                  <a:pt x="45365" y="194112"/>
                </a:lnTo>
                <a:lnTo>
                  <a:pt x="48103" y="197774"/>
                </a:lnTo>
                <a:lnTo>
                  <a:pt x="50920" y="204186"/>
                </a:lnTo>
                <a:lnTo>
                  <a:pt x="53790" y="212428"/>
                </a:lnTo>
                <a:lnTo>
                  <a:pt x="56697" y="221892"/>
                </a:lnTo>
                <a:lnTo>
                  <a:pt x="59626" y="229193"/>
                </a:lnTo>
                <a:lnTo>
                  <a:pt x="62571" y="235053"/>
                </a:lnTo>
                <a:lnTo>
                  <a:pt x="69685" y="246846"/>
                </a:lnTo>
                <a:lnTo>
                  <a:pt x="70270" y="246822"/>
                </a:lnTo>
                <a:lnTo>
                  <a:pt x="70659" y="245813"/>
                </a:lnTo>
                <a:lnTo>
                  <a:pt x="70918" y="244149"/>
                </a:lnTo>
                <a:lnTo>
                  <a:pt x="68561" y="237008"/>
                </a:lnTo>
                <a:lnTo>
                  <a:pt x="66543" y="232325"/>
                </a:lnTo>
                <a:lnTo>
                  <a:pt x="64206" y="226227"/>
                </a:lnTo>
                <a:lnTo>
                  <a:pt x="58963" y="211513"/>
                </a:lnTo>
                <a:lnTo>
                  <a:pt x="56175" y="205407"/>
                </a:lnTo>
                <a:lnTo>
                  <a:pt x="53326" y="200344"/>
                </a:lnTo>
                <a:lnTo>
                  <a:pt x="50433" y="195976"/>
                </a:lnTo>
                <a:lnTo>
                  <a:pt x="47513" y="188104"/>
                </a:lnTo>
                <a:lnTo>
                  <a:pt x="44573" y="177895"/>
                </a:lnTo>
                <a:lnTo>
                  <a:pt x="41622" y="166127"/>
                </a:lnTo>
                <a:lnTo>
                  <a:pt x="35697" y="139824"/>
                </a:lnTo>
                <a:lnTo>
                  <a:pt x="32727" y="125864"/>
                </a:lnTo>
                <a:lnTo>
                  <a:pt x="29755" y="114573"/>
                </a:lnTo>
                <a:lnTo>
                  <a:pt x="26782" y="105061"/>
                </a:lnTo>
                <a:lnTo>
                  <a:pt x="23808" y="96736"/>
                </a:lnTo>
                <a:lnTo>
                  <a:pt x="21825" y="90194"/>
                </a:lnTo>
                <a:lnTo>
                  <a:pt x="20503" y="84840"/>
                </a:lnTo>
                <a:lnTo>
                  <a:pt x="19622" y="80278"/>
                </a:lnTo>
                <a:lnTo>
                  <a:pt x="10325" y="25826"/>
                </a:lnTo>
                <a:lnTo>
                  <a:pt x="11844" y="21092"/>
                </a:lnTo>
                <a:lnTo>
                  <a:pt x="14841" y="15951"/>
                </a:lnTo>
                <a:lnTo>
                  <a:pt x="24429" y="2925"/>
                </a:lnTo>
                <a:lnTo>
                  <a:pt x="26208" y="1856"/>
                </a:lnTo>
                <a:lnTo>
                  <a:pt x="28386" y="1143"/>
                </a:lnTo>
                <a:lnTo>
                  <a:pt x="30830" y="668"/>
                </a:lnTo>
                <a:lnTo>
                  <a:pt x="34444" y="351"/>
                </a:lnTo>
                <a:lnTo>
                  <a:pt x="38838" y="140"/>
                </a:lnTo>
                <a:lnTo>
                  <a:pt x="43751" y="0"/>
                </a:lnTo>
                <a:lnTo>
                  <a:pt x="50003" y="898"/>
                </a:lnTo>
                <a:lnTo>
                  <a:pt x="57148" y="2489"/>
                </a:lnTo>
                <a:lnTo>
                  <a:pt x="64888" y="4542"/>
                </a:lnTo>
                <a:lnTo>
                  <a:pt x="72032" y="6902"/>
                </a:lnTo>
                <a:lnTo>
                  <a:pt x="78779" y="9469"/>
                </a:lnTo>
                <a:lnTo>
                  <a:pt x="85261" y="12172"/>
                </a:lnTo>
                <a:lnTo>
                  <a:pt x="90575" y="14965"/>
                </a:lnTo>
                <a:lnTo>
                  <a:pt x="95110" y="17821"/>
                </a:lnTo>
                <a:lnTo>
                  <a:pt x="99125" y="20716"/>
                </a:lnTo>
                <a:lnTo>
                  <a:pt x="104779" y="25623"/>
                </a:lnTo>
                <a:lnTo>
                  <a:pt x="111524" y="31871"/>
                </a:lnTo>
                <a:lnTo>
                  <a:pt x="142118" y="61487"/>
                </a:lnTo>
                <a:lnTo>
                  <a:pt x="147391" y="66747"/>
                </a:lnTo>
                <a:lnTo>
                  <a:pt x="147870" y="70201"/>
                </a:lnTo>
                <a:lnTo>
                  <a:pt x="147197" y="74488"/>
                </a:lnTo>
                <a:lnTo>
                  <a:pt x="145756" y="79330"/>
                </a:lnTo>
                <a:lnTo>
                  <a:pt x="143803" y="84543"/>
                </a:lnTo>
                <a:lnTo>
                  <a:pt x="141509" y="90002"/>
                </a:lnTo>
                <a:lnTo>
                  <a:pt x="138988" y="95626"/>
                </a:lnTo>
                <a:lnTo>
                  <a:pt x="136315" y="100367"/>
                </a:lnTo>
                <a:lnTo>
                  <a:pt x="133541" y="104521"/>
                </a:lnTo>
                <a:lnTo>
                  <a:pt x="130699" y="108282"/>
                </a:lnTo>
                <a:lnTo>
                  <a:pt x="127812" y="110789"/>
                </a:lnTo>
                <a:lnTo>
                  <a:pt x="124896" y="112461"/>
                </a:lnTo>
                <a:lnTo>
                  <a:pt x="121959" y="113575"/>
                </a:lnTo>
                <a:lnTo>
                  <a:pt x="119009" y="114318"/>
                </a:lnTo>
                <a:lnTo>
                  <a:pt x="116050" y="114814"/>
                </a:lnTo>
                <a:lnTo>
                  <a:pt x="113085" y="115144"/>
                </a:lnTo>
                <a:lnTo>
                  <a:pt x="110117" y="115364"/>
                </a:lnTo>
                <a:lnTo>
                  <a:pt x="107145" y="115510"/>
                </a:lnTo>
                <a:lnTo>
                  <a:pt x="104172" y="115608"/>
                </a:lnTo>
                <a:lnTo>
                  <a:pt x="90507" y="115746"/>
                </a:lnTo>
                <a:lnTo>
                  <a:pt x="83159" y="116758"/>
                </a:lnTo>
                <a:lnTo>
                  <a:pt x="74291" y="118424"/>
                </a:lnTo>
                <a:lnTo>
                  <a:pt x="44648" y="1247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5576"/>
          <p:cNvSpPr/>
          <p:nvPr/>
        </p:nvSpPr>
        <p:spPr>
          <a:xfrm>
            <a:off x="4929187" y="5036343"/>
            <a:ext cx="223243" cy="107158"/>
          </a:xfrm>
          <a:custGeom>
            <a:avLst/>
            <a:gdLst/>
            <a:ahLst/>
            <a:cxnLst/>
            <a:rect l="0" t="0" r="0" b="0"/>
            <a:pathLst>
              <a:path w="223243" h="107158">
                <a:moveTo>
                  <a:pt x="223242" y="0"/>
                </a:moveTo>
                <a:lnTo>
                  <a:pt x="218502" y="4741"/>
                </a:lnTo>
                <a:lnTo>
                  <a:pt x="216113" y="6137"/>
                </a:lnTo>
                <a:lnTo>
                  <a:pt x="210813" y="7689"/>
                </a:lnTo>
                <a:lnTo>
                  <a:pt x="205151" y="11024"/>
                </a:lnTo>
                <a:lnTo>
                  <a:pt x="202252" y="13303"/>
                </a:lnTo>
                <a:lnTo>
                  <a:pt x="199327" y="14822"/>
                </a:lnTo>
                <a:lnTo>
                  <a:pt x="193431" y="16510"/>
                </a:lnTo>
                <a:lnTo>
                  <a:pt x="187503" y="17260"/>
                </a:lnTo>
                <a:lnTo>
                  <a:pt x="184533" y="17460"/>
                </a:lnTo>
                <a:lnTo>
                  <a:pt x="181561" y="18585"/>
                </a:lnTo>
                <a:lnTo>
                  <a:pt x="178588" y="20328"/>
                </a:lnTo>
                <a:lnTo>
                  <a:pt x="175614" y="22482"/>
                </a:lnTo>
                <a:lnTo>
                  <a:pt x="171646" y="23917"/>
                </a:lnTo>
                <a:lnTo>
                  <a:pt x="167016" y="24875"/>
                </a:lnTo>
                <a:lnTo>
                  <a:pt x="161946" y="25513"/>
                </a:lnTo>
                <a:lnTo>
                  <a:pt x="157573" y="26930"/>
                </a:lnTo>
                <a:lnTo>
                  <a:pt x="153666" y="28868"/>
                </a:lnTo>
                <a:lnTo>
                  <a:pt x="150069" y="31152"/>
                </a:lnTo>
                <a:lnTo>
                  <a:pt x="146679" y="33666"/>
                </a:lnTo>
                <a:lnTo>
                  <a:pt x="143427" y="36335"/>
                </a:lnTo>
                <a:lnTo>
                  <a:pt x="140266" y="39106"/>
                </a:lnTo>
                <a:lnTo>
                  <a:pt x="136175" y="40954"/>
                </a:lnTo>
                <a:lnTo>
                  <a:pt x="131463" y="42185"/>
                </a:lnTo>
                <a:lnTo>
                  <a:pt x="126337" y="43007"/>
                </a:lnTo>
                <a:lnTo>
                  <a:pt x="120936" y="44546"/>
                </a:lnTo>
                <a:lnTo>
                  <a:pt x="115351" y="46564"/>
                </a:lnTo>
                <a:lnTo>
                  <a:pt x="109643" y="48903"/>
                </a:lnTo>
                <a:lnTo>
                  <a:pt x="104845" y="50462"/>
                </a:lnTo>
                <a:lnTo>
                  <a:pt x="100655" y="51500"/>
                </a:lnTo>
                <a:lnTo>
                  <a:pt x="96869" y="52193"/>
                </a:lnTo>
                <a:lnTo>
                  <a:pt x="94345" y="53647"/>
                </a:lnTo>
                <a:lnTo>
                  <a:pt x="92663" y="55608"/>
                </a:lnTo>
                <a:lnTo>
                  <a:pt x="91540" y="57909"/>
                </a:lnTo>
                <a:lnTo>
                  <a:pt x="88808" y="60434"/>
                </a:lnTo>
                <a:lnTo>
                  <a:pt x="85002" y="63110"/>
                </a:lnTo>
                <a:lnTo>
                  <a:pt x="80480" y="65886"/>
                </a:lnTo>
                <a:lnTo>
                  <a:pt x="76474" y="68729"/>
                </a:lnTo>
                <a:lnTo>
                  <a:pt x="72811" y="71616"/>
                </a:lnTo>
                <a:lnTo>
                  <a:pt x="69377" y="74533"/>
                </a:lnTo>
                <a:lnTo>
                  <a:pt x="65103" y="77470"/>
                </a:lnTo>
                <a:lnTo>
                  <a:pt x="60269" y="80420"/>
                </a:lnTo>
                <a:lnTo>
                  <a:pt x="55062" y="83379"/>
                </a:lnTo>
                <a:lnTo>
                  <a:pt x="50599" y="85352"/>
                </a:lnTo>
                <a:lnTo>
                  <a:pt x="46631" y="86667"/>
                </a:lnTo>
                <a:lnTo>
                  <a:pt x="42994" y="87544"/>
                </a:lnTo>
                <a:lnTo>
                  <a:pt x="40568" y="89120"/>
                </a:lnTo>
                <a:lnTo>
                  <a:pt x="38952" y="91164"/>
                </a:lnTo>
                <a:lnTo>
                  <a:pt x="37874" y="93518"/>
                </a:lnTo>
                <a:lnTo>
                  <a:pt x="36164" y="96080"/>
                </a:lnTo>
                <a:lnTo>
                  <a:pt x="34031" y="98780"/>
                </a:lnTo>
                <a:lnTo>
                  <a:pt x="31617" y="101572"/>
                </a:lnTo>
                <a:lnTo>
                  <a:pt x="29016" y="103433"/>
                </a:lnTo>
                <a:lnTo>
                  <a:pt x="23479" y="105502"/>
                </a:lnTo>
                <a:lnTo>
                  <a:pt x="17711" y="106421"/>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5577"/>
          <p:cNvSpPr/>
          <p:nvPr/>
        </p:nvSpPr>
        <p:spPr>
          <a:xfrm>
            <a:off x="4920257" y="5214937"/>
            <a:ext cx="71439" cy="227947"/>
          </a:xfrm>
          <a:custGeom>
            <a:avLst/>
            <a:gdLst/>
            <a:ahLst/>
            <a:cxnLst/>
            <a:rect l="0" t="0" r="0" b="0"/>
            <a:pathLst>
              <a:path w="71439" h="227947">
                <a:moveTo>
                  <a:pt x="0" y="0"/>
                </a:moveTo>
                <a:lnTo>
                  <a:pt x="0" y="21250"/>
                </a:lnTo>
                <a:lnTo>
                  <a:pt x="993" y="26073"/>
                </a:lnTo>
                <a:lnTo>
                  <a:pt x="2646" y="32265"/>
                </a:lnTo>
                <a:lnTo>
                  <a:pt x="4741" y="39369"/>
                </a:lnTo>
                <a:lnTo>
                  <a:pt x="6137" y="45098"/>
                </a:lnTo>
                <a:lnTo>
                  <a:pt x="7068" y="49909"/>
                </a:lnTo>
                <a:lnTo>
                  <a:pt x="7689" y="54108"/>
                </a:lnTo>
                <a:lnTo>
                  <a:pt x="8103" y="57901"/>
                </a:lnTo>
                <a:lnTo>
                  <a:pt x="8562" y="64760"/>
                </a:lnTo>
                <a:lnTo>
                  <a:pt x="9677" y="69962"/>
                </a:lnTo>
                <a:lnTo>
                  <a:pt x="11412" y="76407"/>
                </a:lnTo>
                <a:lnTo>
                  <a:pt x="15987" y="91506"/>
                </a:lnTo>
                <a:lnTo>
                  <a:pt x="21327" y="108138"/>
                </a:lnTo>
                <a:lnTo>
                  <a:pt x="23147" y="114756"/>
                </a:lnTo>
                <a:lnTo>
                  <a:pt x="24361" y="120160"/>
                </a:lnTo>
                <a:lnTo>
                  <a:pt x="25171" y="124755"/>
                </a:lnTo>
                <a:lnTo>
                  <a:pt x="26703" y="128811"/>
                </a:lnTo>
                <a:lnTo>
                  <a:pt x="28716" y="132507"/>
                </a:lnTo>
                <a:lnTo>
                  <a:pt x="31050" y="135963"/>
                </a:lnTo>
                <a:lnTo>
                  <a:pt x="32606" y="140251"/>
                </a:lnTo>
                <a:lnTo>
                  <a:pt x="33644" y="145095"/>
                </a:lnTo>
                <a:lnTo>
                  <a:pt x="34336" y="150308"/>
                </a:lnTo>
                <a:lnTo>
                  <a:pt x="37773" y="158745"/>
                </a:lnTo>
                <a:lnTo>
                  <a:pt x="43042" y="169330"/>
                </a:lnTo>
                <a:lnTo>
                  <a:pt x="49531" y="181348"/>
                </a:lnTo>
                <a:lnTo>
                  <a:pt x="53856" y="190352"/>
                </a:lnTo>
                <a:lnTo>
                  <a:pt x="56740" y="197346"/>
                </a:lnTo>
                <a:lnTo>
                  <a:pt x="58663" y="203002"/>
                </a:lnTo>
                <a:lnTo>
                  <a:pt x="59945" y="207764"/>
                </a:lnTo>
                <a:lnTo>
                  <a:pt x="60799" y="211931"/>
                </a:lnTo>
                <a:lnTo>
                  <a:pt x="61369" y="215702"/>
                </a:lnTo>
                <a:lnTo>
                  <a:pt x="62741" y="218215"/>
                </a:lnTo>
                <a:lnTo>
                  <a:pt x="64648" y="219891"/>
                </a:lnTo>
                <a:lnTo>
                  <a:pt x="66911" y="221008"/>
                </a:lnTo>
                <a:lnTo>
                  <a:pt x="68420" y="222745"/>
                </a:lnTo>
                <a:lnTo>
                  <a:pt x="69426" y="224895"/>
                </a:lnTo>
                <a:lnTo>
                  <a:pt x="70096" y="227321"/>
                </a:lnTo>
                <a:lnTo>
                  <a:pt x="70543" y="227946"/>
                </a:lnTo>
                <a:lnTo>
                  <a:pt x="70842" y="227370"/>
                </a:lnTo>
                <a:lnTo>
                  <a:pt x="71385" y="220959"/>
                </a:lnTo>
                <a:lnTo>
                  <a:pt x="71438"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5578"/>
          <p:cNvSpPr/>
          <p:nvPr/>
        </p:nvSpPr>
        <p:spPr>
          <a:xfrm>
            <a:off x="4955976" y="5206547"/>
            <a:ext cx="124494" cy="88758"/>
          </a:xfrm>
          <a:custGeom>
            <a:avLst/>
            <a:gdLst/>
            <a:ahLst/>
            <a:cxnLst/>
            <a:rect l="0" t="0" r="0" b="0"/>
            <a:pathLst>
              <a:path w="124494" h="88758">
                <a:moveTo>
                  <a:pt x="0" y="88757"/>
                </a:moveTo>
                <a:lnTo>
                  <a:pt x="0" y="25503"/>
                </a:lnTo>
                <a:lnTo>
                  <a:pt x="993" y="21783"/>
                </a:lnTo>
                <a:lnTo>
                  <a:pt x="2646" y="18311"/>
                </a:lnTo>
                <a:lnTo>
                  <a:pt x="4741" y="15004"/>
                </a:lnTo>
                <a:lnTo>
                  <a:pt x="6137" y="11807"/>
                </a:lnTo>
                <a:lnTo>
                  <a:pt x="7068" y="8684"/>
                </a:lnTo>
                <a:lnTo>
                  <a:pt x="7689" y="5609"/>
                </a:lnTo>
                <a:lnTo>
                  <a:pt x="9094" y="3559"/>
                </a:lnTo>
                <a:lnTo>
                  <a:pt x="11024" y="2193"/>
                </a:lnTo>
                <a:lnTo>
                  <a:pt x="13302" y="1282"/>
                </a:lnTo>
                <a:lnTo>
                  <a:pt x="15814" y="675"/>
                </a:lnTo>
                <a:lnTo>
                  <a:pt x="18480" y="270"/>
                </a:lnTo>
                <a:lnTo>
                  <a:pt x="21250" y="0"/>
                </a:lnTo>
                <a:lnTo>
                  <a:pt x="24089" y="813"/>
                </a:lnTo>
                <a:lnTo>
                  <a:pt x="26973" y="2346"/>
                </a:lnTo>
                <a:lnTo>
                  <a:pt x="29889" y="4361"/>
                </a:lnTo>
                <a:lnTo>
                  <a:pt x="32824" y="5704"/>
                </a:lnTo>
                <a:lnTo>
                  <a:pt x="35773" y="6599"/>
                </a:lnTo>
                <a:lnTo>
                  <a:pt x="38732" y="7196"/>
                </a:lnTo>
                <a:lnTo>
                  <a:pt x="42689" y="8586"/>
                </a:lnTo>
                <a:lnTo>
                  <a:pt x="47310" y="10505"/>
                </a:lnTo>
                <a:lnTo>
                  <a:pt x="52376" y="12777"/>
                </a:lnTo>
                <a:lnTo>
                  <a:pt x="56746" y="14291"/>
                </a:lnTo>
                <a:lnTo>
                  <a:pt x="60651" y="15301"/>
                </a:lnTo>
                <a:lnTo>
                  <a:pt x="64247" y="15974"/>
                </a:lnTo>
                <a:lnTo>
                  <a:pt x="67635" y="17415"/>
                </a:lnTo>
                <a:lnTo>
                  <a:pt x="70888" y="19367"/>
                </a:lnTo>
                <a:lnTo>
                  <a:pt x="74047" y="21661"/>
                </a:lnTo>
                <a:lnTo>
                  <a:pt x="77146" y="23191"/>
                </a:lnTo>
                <a:lnTo>
                  <a:pt x="80204" y="24210"/>
                </a:lnTo>
                <a:lnTo>
                  <a:pt x="83235" y="24890"/>
                </a:lnTo>
                <a:lnTo>
                  <a:pt x="86248" y="26335"/>
                </a:lnTo>
                <a:lnTo>
                  <a:pt x="89248" y="28291"/>
                </a:lnTo>
                <a:lnTo>
                  <a:pt x="92241" y="30587"/>
                </a:lnTo>
                <a:lnTo>
                  <a:pt x="95228" y="32118"/>
                </a:lnTo>
                <a:lnTo>
                  <a:pt x="98212" y="33138"/>
                </a:lnTo>
                <a:lnTo>
                  <a:pt x="101194" y="33818"/>
                </a:lnTo>
                <a:lnTo>
                  <a:pt x="104174" y="35264"/>
                </a:lnTo>
                <a:lnTo>
                  <a:pt x="107152" y="37220"/>
                </a:lnTo>
                <a:lnTo>
                  <a:pt x="110130" y="39516"/>
                </a:lnTo>
                <a:lnTo>
                  <a:pt x="113107" y="41047"/>
                </a:lnTo>
                <a:lnTo>
                  <a:pt x="116085" y="42068"/>
                </a:lnTo>
                <a:lnTo>
                  <a:pt x="124493" y="43989"/>
                </a:lnTo>
                <a:lnTo>
                  <a:pt x="119492" y="44056"/>
                </a:lnTo>
                <a:lnTo>
                  <a:pt x="115380" y="44073"/>
                </a:lnTo>
                <a:lnTo>
                  <a:pt x="111647" y="45077"/>
                </a:lnTo>
                <a:lnTo>
                  <a:pt x="108166" y="46739"/>
                </a:lnTo>
                <a:lnTo>
                  <a:pt x="100190" y="51794"/>
                </a:lnTo>
                <a:lnTo>
                  <a:pt x="96453" y="52485"/>
                </a:lnTo>
                <a:lnTo>
                  <a:pt x="94068" y="52669"/>
                </a:lnTo>
                <a:lnTo>
                  <a:pt x="91485" y="52793"/>
                </a:lnTo>
                <a:lnTo>
                  <a:pt x="85970" y="52930"/>
                </a:lnTo>
                <a:lnTo>
                  <a:pt x="73171" y="53029"/>
                </a:lnTo>
                <a:lnTo>
                  <a:pt x="69562" y="55680"/>
                </a:lnTo>
                <a:lnTo>
                  <a:pt x="67211" y="57777"/>
                </a:lnTo>
                <a:lnTo>
                  <a:pt x="64651" y="59174"/>
                </a:lnTo>
                <a:lnTo>
                  <a:pt x="61952" y="60105"/>
                </a:lnTo>
                <a:lnTo>
                  <a:pt x="59161" y="60726"/>
                </a:lnTo>
                <a:lnTo>
                  <a:pt x="56307" y="61140"/>
                </a:lnTo>
                <a:lnTo>
                  <a:pt x="53413" y="61416"/>
                </a:lnTo>
                <a:lnTo>
                  <a:pt x="50492" y="61600"/>
                </a:lnTo>
                <a:lnTo>
                  <a:pt x="44600" y="61805"/>
                </a:lnTo>
                <a:lnTo>
                  <a:pt x="41639" y="61859"/>
                </a:lnTo>
                <a:lnTo>
                  <a:pt x="38674" y="62887"/>
                </a:lnTo>
                <a:lnTo>
                  <a:pt x="35704" y="64566"/>
                </a:lnTo>
                <a:lnTo>
                  <a:pt x="32733" y="66677"/>
                </a:lnTo>
                <a:lnTo>
                  <a:pt x="29759" y="68084"/>
                </a:lnTo>
                <a:lnTo>
                  <a:pt x="26785" y="69022"/>
                </a:lnTo>
                <a:lnTo>
                  <a:pt x="23809" y="69647"/>
                </a:lnTo>
                <a:lnTo>
                  <a:pt x="20834" y="71056"/>
                </a:lnTo>
                <a:lnTo>
                  <a:pt x="17858" y="72988"/>
                </a:lnTo>
                <a:lnTo>
                  <a:pt x="10694" y="78476"/>
                </a:lnTo>
                <a:lnTo>
                  <a:pt x="7068" y="79227"/>
                </a:lnTo>
                <a:lnTo>
                  <a:pt x="0" y="798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5579"/>
          <p:cNvSpPr/>
          <p:nvPr/>
        </p:nvSpPr>
        <p:spPr>
          <a:xfrm>
            <a:off x="5009554" y="5527476"/>
            <a:ext cx="71439" cy="214314"/>
          </a:xfrm>
          <a:custGeom>
            <a:avLst/>
            <a:gdLst/>
            <a:ahLst/>
            <a:cxnLst/>
            <a:rect l="0" t="0" r="0" b="0"/>
            <a:pathLst>
              <a:path w="71439" h="214314">
                <a:moveTo>
                  <a:pt x="0" y="0"/>
                </a:moveTo>
                <a:lnTo>
                  <a:pt x="4741" y="0"/>
                </a:lnTo>
                <a:lnTo>
                  <a:pt x="6137" y="993"/>
                </a:lnTo>
                <a:lnTo>
                  <a:pt x="7068" y="2646"/>
                </a:lnTo>
                <a:lnTo>
                  <a:pt x="8102" y="7129"/>
                </a:lnTo>
                <a:lnTo>
                  <a:pt x="8562" y="12429"/>
                </a:lnTo>
                <a:lnTo>
                  <a:pt x="8766" y="18092"/>
                </a:lnTo>
                <a:lnTo>
                  <a:pt x="8821" y="20991"/>
                </a:lnTo>
                <a:lnTo>
                  <a:pt x="9849" y="23916"/>
                </a:lnTo>
                <a:lnTo>
                  <a:pt x="11527" y="26858"/>
                </a:lnTo>
                <a:lnTo>
                  <a:pt x="13639" y="29812"/>
                </a:lnTo>
                <a:lnTo>
                  <a:pt x="15046" y="32773"/>
                </a:lnTo>
                <a:lnTo>
                  <a:pt x="16609" y="38709"/>
                </a:lnTo>
                <a:lnTo>
                  <a:pt x="18018" y="41681"/>
                </a:lnTo>
                <a:lnTo>
                  <a:pt x="19950" y="44654"/>
                </a:lnTo>
                <a:lnTo>
                  <a:pt x="22229" y="47629"/>
                </a:lnTo>
                <a:lnTo>
                  <a:pt x="23750" y="50605"/>
                </a:lnTo>
                <a:lnTo>
                  <a:pt x="25438" y="56556"/>
                </a:lnTo>
                <a:lnTo>
                  <a:pt x="25889" y="60525"/>
                </a:lnTo>
                <a:lnTo>
                  <a:pt x="26189" y="65155"/>
                </a:lnTo>
                <a:lnTo>
                  <a:pt x="26389" y="70225"/>
                </a:lnTo>
                <a:lnTo>
                  <a:pt x="27515" y="75591"/>
                </a:lnTo>
                <a:lnTo>
                  <a:pt x="29257" y="81152"/>
                </a:lnTo>
                <a:lnTo>
                  <a:pt x="31411" y="86843"/>
                </a:lnTo>
                <a:lnTo>
                  <a:pt x="32847" y="93614"/>
                </a:lnTo>
                <a:lnTo>
                  <a:pt x="33804" y="101105"/>
                </a:lnTo>
                <a:lnTo>
                  <a:pt x="34443" y="109075"/>
                </a:lnTo>
                <a:lnTo>
                  <a:pt x="36853" y="117365"/>
                </a:lnTo>
                <a:lnTo>
                  <a:pt x="40443" y="125869"/>
                </a:lnTo>
                <a:lnTo>
                  <a:pt x="44822" y="134514"/>
                </a:lnTo>
                <a:lnTo>
                  <a:pt x="47741" y="141269"/>
                </a:lnTo>
                <a:lnTo>
                  <a:pt x="49687" y="146766"/>
                </a:lnTo>
                <a:lnTo>
                  <a:pt x="50984" y="151422"/>
                </a:lnTo>
                <a:lnTo>
                  <a:pt x="55071" y="169825"/>
                </a:lnTo>
                <a:lnTo>
                  <a:pt x="57550" y="181678"/>
                </a:lnTo>
                <a:lnTo>
                  <a:pt x="60195" y="190572"/>
                </a:lnTo>
                <a:lnTo>
                  <a:pt x="62951" y="197493"/>
                </a:lnTo>
                <a:lnTo>
                  <a:pt x="71438"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5580"/>
          <p:cNvSpPr/>
          <p:nvPr/>
        </p:nvSpPr>
        <p:spPr>
          <a:xfrm>
            <a:off x="4992144" y="5866804"/>
            <a:ext cx="160286" cy="125017"/>
          </a:xfrm>
          <a:custGeom>
            <a:avLst/>
            <a:gdLst/>
            <a:ahLst/>
            <a:cxnLst/>
            <a:rect l="0" t="0" r="0" b="0"/>
            <a:pathLst>
              <a:path w="160286" h="125017">
                <a:moveTo>
                  <a:pt x="106707" y="0"/>
                </a:moveTo>
                <a:lnTo>
                  <a:pt x="68592" y="0"/>
                </a:lnTo>
                <a:lnTo>
                  <a:pt x="65422" y="993"/>
                </a:lnTo>
                <a:lnTo>
                  <a:pt x="62317" y="2646"/>
                </a:lnTo>
                <a:lnTo>
                  <a:pt x="59255" y="4741"/>
                </a:lnTo>
                <a:lnTo>
                  <a:pt x="55228" y="7129"/>
                </a:lnTo>
                <a:lnTo>
                  <a:pt x="50560" y="9714"/>
                </a:lnTo>
                <a:lnTo>
                  <a:pt x="45463" y="12429"/>
                </a:lnTo>
                <a:lnTo>
                  <a:pt x="41073" y="15231"/>
                </a:lnTo>
                <a:lnTo>
                  <a:pt x="37154" y="18092"/>
                </a:lnTo>
                <a:lnTo>
                  <a:pt x="33550" y="20991"/>
                </a:lnTo>
                <a:lnTo>
                  <a:pt x="29162" y="25900"/>
                </a:lnTo>
                <a:lnTo>
                  <a:pt x="24252" y="32149"/>
                </a:lnTo>
                <a:lnTo>
                  <a:pt x="18995" y="39293"/>
                </a:lnTo>
                <a:lnTo>
                  <a:pt x="15490" y="45047"/>
                </a:lnTo>
                <a:lnTo>
                  <a:pt x="13153" y="49875"/>
                </a:lnTo>
                <a:lnTo>
                  <a:pt x="11596" y="54086"/>
                </a:lnTo>
                <a:lnTo>
                  <a:pt x="9565" y="57886"/>
                </a:lnTo>
                <a:lnTo>
                  <a:pt x="7219" y="61411"/>
                </a:lnTo>
                <a:lnTo>
                  <a:pt x="4663" y="64753"/>
                </a:lnTo>
                <a:lnTo>
                  <a:pt x="2960" y="67974"/>
                </a:lnTo>
                <a:lnTo>
                  <a:pt x="1823" y="71113"/>
                </a:lnTo>
                <a:lnTo>
                  <a:pt x="1065" y="74198"/>
                </a:lnTo>
                <a:lnTo>
                  <a:pt x="561" y="78238"/>
                </a:lnTo>
                <a:lnTo>
                  <a:pt x="224" y="82917"/>
                </a:lnTo>
                <a:lnTo>
                  <a:pt x="0" y="88021"/>
                </a:lnTo>
                <a:lnTo>
                  <a:pt x="843" y="92415"/>
                </a:lnTo>
                <a:lnTo>
                  <a:pt x="2396" y="96337"/>
                </a:lnTo>
                <a:lnTo>
                  <a:pt x="4425" y="99943"/>
                </a:lnTo>
                <a:lnTo>
                  <a:pt x="6769" y="102348"/>
                </a:lnTo>
                <a:lnTo>
                  <a:pt x="9323" y="103950"/>
                </a:lnTo>
                <a:lnTo>
                  <a:pt x="12019" y="105019"/>
                </a:lnTo>
                <a:lnTo>
                  <a:pt x="14808" y="106724"/>
                </a:lnTo>
                <a:lnTo>
                  <a:pt x="17660" y="108852"/>
                </a:lnTo>
                <a:lnTo>
                  <a:pt x="20553" y="111264"/>
                </a:lnTo>
                <a:lnTo>
                  <a:pt x="24467" y="112871"/>
                </a:lnTo>
                <a:lnTo>
                  <a:pt x="29060" y="113943"/>
                </a:lnTo>
                <a:lnTo>
                  <a:pt x="34106" y="114657"/>
                </a:lnTo>
                <a:lnTo>
                  <a:pt x="38463" y="115133"/>
                </a:lnTo>
                <a:lnTo>
                  <a:pt x="42359" y="115451"/>
                </a:lnTo>
                <a:lnTo>
                  <a:pt x="45949" y="115663"/>
                </a:lnTo>
                <a:lnTo>
                  <a:pt x="49335" y="114812"/>
                </a:lnTo>
                <a:lnTo>
                  <a:pt x="52584" y="113252"/>
                </a:lnTo>
                <a:lnTo>
                  <a:pt x="55742" y="111220"/>
                </a:lnTo>
                <a:lnTo>
                  <a:pt x="58840" y="109866"/>
                </a:lnTo>
                <a:lnTo>
                  <a:pt x="61897" y="108963"/>
                </a:lnTo>
                <a:lnTo>
                  <a:pt x="64927" y="108360"/>
                </a:lnTo>
                <a:lnTo>
                  <a:pt x="67940" y="106967"/>
                </a:lnTo>
                <a:lnTo>
                  <a:pt x="70940" y="105046"/>
                </a:lnTo>
                <a:lnTo>
                  <a:pt x="73933" y="102773"/>
                </a:lnTo>
                <a:lnTo>
                  <a:pt x="75928" y="100265"/>
                </a:lnTo>
                <a:lnTo>
                  <a:pt x="77258" y="97602"/>
                </a:lnTo>
                <a:lnTo>
                  <a:pt x="78144" y="94834"/>
                </a:lnTo>
                <a:lnTo>
                  <a:pt x="79728" y="91995"/>
                </a:lnTo>
                <a:lnTo>
                  <a:pt x="81775" y="89112"/>
                </a:lnTo>
                <a:lnTo>
                  <a:pt x="84133" y="86197"/>
                </a:lnTo>
                <a:lnTo>
                  <a:pt x="85704" y="83262"/>
                </a:lnTo>
                <a:lnTo>
                  <a:pt x="86752" y="80313"/>
                </a:lnTo>
                <a:lnTo>
                  <a:pt x="87451" y="77354"/>
                </a:lnTo>
                <a:lnTo>
                  <a:pt x="87916" y="74390"/>
                </a:lnTo>
                <a:lnTo>
                  <a:pt x="88227" y="71421"/>
                </a:lnTo>
                <a:lnTo>
                  <a:pt x="88434" y="68450"/>
                </a:lnTo>
                <a:lnTo>
                  <a:pt x="88572" y="65477"/>
                </a:lnTo>
                <a:lnTo>
                  <a:pt x="88725" y="59528"/>
                </a:lnTo>
                <a:lnTo>
                  <a:pt x="88847" y="11935"/>
                </a:lnTo>
                <a:lnTo>
                  <a:pt x="89839" y="11926"/>
                </a:lnTo>
                <a:lnTo>
                  <a:pt x="93588" y="14561"/>
                </a:lnTo>
                <a:lnTo>
                  <a:pt x="97961" y="22606"/>
                </a:lnTo>
                <a:lnTo>
                  <a:pt x="103853" y="34914"/>
                </a:lnTo>
                <a:lnTo>
                  <a:pt x="110758" y="50065"/>
                </a:lnTo>
                <a:lnTo>
                  <a:pt x="116353" y="61158"/>
                </a:lnTo>
                <a:lnTo>
                  <a:pt x="121075" y="69546"/>
                </a:lnTo>
                <a:lnTo>
                  <a:pt x="125216" y="76130"/>
                </a:lnTo>
                <a:lnTo>
                  <a:pt x="128968" y="82503"/>
                </a:lnTo>
                <a:lnTo>
                  <a:pt x="132462" y="88737"/>
                </a:lnTo>
                <a:lnTo>
                  <a:pt x="135783" y="94877"/>
                </a:lnTo>
                <a:lnTo>
                  <a:pt x="139982" y="100954"/>
                </a:lnTo>
                <a:lnTo>
                  <a:pt x="144765" y="106990"/>
                </a:lnTo>
                <a:lnTo>
                  <a:pt x="160285" y="1250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5581"/>
          <p:cNvSpPr/>
          <p:nvPr/>
        </p:nvSpPr>
        <p:spPr>
          <a:xfrm>
            <a:off x="5143500" y="5732859"/>
            <a:ext cx="80368" cy="294681"/>
          </a:xfrm>
          <a:custGeom>
            <a:avLst/>
            <a:gdLst/>
            <a:ahLst/>
            <a:cxnLst/>
            <a:rect l="0" t="0" r="0" b="0"/>
            <a:pathLst>
              <a:path w="80368" h="294681">
                <a:moveTo>
                  <a:pt x="0" y="0"/>
                </a:moveTo>
                <a:lnTo>
                  <a:pt x="0" y="27806"/>
                </a:lnTo>
                <a:lnTo>
                  <a:pt x="992" y="33420"/>
                </a:lnTo>
                <a:lnTo>
                  <a:pt x="2645" y="40139"/>
                </a:lnTo>
                <a:lnTo>
                  <a:pt x="7129" y="56535"/>
                </a:lnTo>
                <a:lnTo>
                  <a:pt x="23915" y="121568"/>
                </a:lnTo>
                <a:lnTo>
                  <a:pt x="29811" y="141342"/>
                </a:lnTo>
                <a:lnTo>
                  <a:pt x="32772" y="149791"/>
                </a:lnTo>
                <a:lnTo>
                  <a:pt x="35739" y="157407"/>
                </a:lnTo>
                <a:lnTo>
                  <a:pt x="38708" y="164469"/>
                </a:lnTo>
                <a:lnTo>
                  <a:pt x="40688" y="172154"/>
                </a:lnTo>
                <a:lnTo>
                  <a:pt x="42009" y="180254"/>
                </a:lnTo>
                <a:lnTo>
                  <a:pt x="42888" y="188630"/>
                </a:lnTo>
                <a:lnTo>
                  <a:pt x="45459" y="198183"/>
                </a:lnTo>
                <a:lnTo>
                  <a:pt x="49157" y="208520"/>
                </a:lnTo>
                <a:lnTo>
                  <a:pt x="53607" y="219381"/>
                </a:lnTo>
                <a:lnTo>
                  <a:pt x="56574" y="228606"/>
                </a:lnTo>
                <a:lnTo>
                  <a:pt x="58552" y="236740"/>
                </a:lnTo>
                <a:lnTo>
                  <a:pt x="59871" y="244147"/>
                </a:lnTo>
                <a:lnTo>
                  <a:pt x="61741" y="252061"/>
                </a:lnTo>
                <a:lnTo>
                  <a:pt x="63981" y="260315"/>
                </a:lnTo>
                <a:lnTo>
                  <a:pt x="66466" y="268793"/>
                </a:lnTo>
                <a:lnTo>
                  <a:pt x="69116" y="275437"/>
                </a:lnTo>
                <a:lnTo>
                  <a:pt x="71873" y="280859"/>
                </a:lnTo>
                <a:lnTo>
                  <a:pt x="80367"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5582"/>
          <p:cNvSpPr/>
          <p:nvPr/>
        </p:nvSpPr>
        <p:spPr>
          <a:xfrm>
            <a:off x="5152429" y="5848945"/>
            <a:ext cx="107157" cy="1"/>
          </a:xfrm>
          <a:custGeom>
            <a:avLst/>
            <a:gdLst/>
            <a:ahLst/>
            <a:cxnLst/>
            <a:rect l="0" t="0" r="0" b="0"/>
            <a:pathLst>
              <a:path w="107157" h="1">
                <a:moveTo>
                  <a:pt x="107156"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5583"/>
          <p:cNvSpPr/>
          <p:nvPr/>
        </p:nvSpPr>
        <p:spPr>
          <a:xfrm>
            <a:off x="5634632" y="4893468"/>
            <a:ext cx="312540" cy="187525"/>
          </a:xfrm>
          <a:custGeom>
            <a:avLst/>
            <a:gdLst/>
            <a:ahLst/>
            <a:cxnLst/>
            <a:rect l="0" t="0" r="0" b="0"/>
            <a:pathLst>
              <a:path w="312540" h="187525">
                <a:moveTo>
                  <a:pt x="0" y="0"/>
                </a:moveTo>
                <a:lnTo>
                  <a:pt x="0" y="4741"/>
                </a:lnTo>
                <a:lnTo>
                  <a:pt x="993" y="7129"/>
                </a:lnTo>
                <a:lnTo>
                  <a:pt x="4741" y="12429"/>
                </a:lnTo>
                <a:lnTo>
                  <a:pt x="9714" y="18092"/>
                </a:lnTo>
                <a:lnTo>
                  <a:pt x="16251" y="25072"/>
                </a:lnTo>
                <a:lnTo>
                  <a:pt x="37836" y="46756"/>
                </a:lnTo>
                <a:lnTo>
                  <a:pt x="41099" y="49030"/>
                </a:lnTo>
                <a:lnTo>
                  <a:pt x="50432" y="53223"/>
                </a:lnTo>
                <a:lnTo>
                  <a:pt x="56479" y="57720"/>
                </a:lnTo>
                <a:lnTo>
                  <a:pt x="62475" y="63026"/>
                </a:lnTo>
                <a:lnTo>
                  <a:pt x="65463" y="65830"/>
                </a:lnTo>
                <a:lnTo>
                  <a:pt x="68446" y="67700"/>
                </a:lnTo>
                <a:lnTo>
                  <a:pt x="77387" y="71322"/>
                </a:lnTo>
                <a:lnTo>
                  <a:pt x="83342" y="75686"/>
                </a:lnTo>
                <a:lnTo>
                  <a:pt x="91942" y="80933"/>
                </a:lnTo>
                <a:lnTo>
                  <a:pt x="101387" y="86572"/>
                </a:lnTo>
                <a:lnTo>
                  <a:pt x="108892" y="92385"/>
                </a:lnTo>
                <a:lnTo>
                  <a:pt x="114267" y="95325"/>
                </a:lnTo>
                <a:lnTo>
                  <a:pt x="120826" y="98276"/>
                </a:lnTo>
                <a:lnTo>
                  <a:pt x="128176" y="101236"/>
                </a:lnTo>
                <a:lnTo>
                  <a:pt x="136052" y="105195"/>
                </a:lnTo>
                <a:lnTo>
                  <a:pt x="144280" y="109817"/>
                </a:lnTo>
                <a:lnTo>
                  <a:pt x="152741" y="114883"/>
                </a:lnTo>
                <a:lnTo>
                  <a:pt x="163343" y="120245"/>
                </a:lnTo>
                <a:lnTo>
                  <a:pt x="175373" y="125805"/>
                </a:lnTo>
                <a:lnTo>
                  <a:pt x="188353" y="131495"/>
                </a:lnTo>
                <a:lnTo>
                  <a:pt x="197998" y="136280"/>
                </a:lnTo>
                <a:lnTo>
                  <a:pt x="205421" y="140463"/>
                </a:lnTo>
                <a:lnTo>
                  <a:pt x="211361" y="144244"/>
                </a:lnTo>
                <a:lnTo>
                  <a:pt x="220283" y="148749"/>
                </a:lnTo>
                <a:lnTo>
                  <a:pt x="231191" y="153736"/>
                </a:lnTo>
                <a:lnTo>
                  <a:pt x="243424" y="159046"/>
                </a:lnTo>
                <a:lnTo>
                  <a:pt x="252572" y="162585"/>
                </a:lnTo>
                <a:lnTo>
                  <a:pt x="259663" y="164945"/>
                </a:lnTo>
                <a:lnTo>
                  <a:pt x="265382" y="166518"/>
                </a:lnTo>
                <a:lnTo>
                  <a:pt x="269195" y="168559"/>
                </a:lnTo>
                <a:lnTo>
                  <a:pt x="271736" y="170912"/>
                </a:lnTo>
                <a:lnTo>
                  <a:pt x="273431" y="173472"/>
                </a:lnTo>
                <a:lnTo>
                  <a:pt x="275553" y="175180"/>
                </a:lnTo>
                <a:lnTo>
                  <a:pt x="277960" y="176318"/>
                </a:lnTo>
                <a:lnTo>
                  <a:pt x="283280" y="177582"/>
                </a:lnTo>
                <a:lnTo>
                  <a:pt x="288952" y="178144"/>
                </a:lnTo>
                <a:lnTo>
                  <a:pt x="291853" y="179287"/>
                </a:lnTo>
                <a:lnTo>
                  <a:pt x="300678" y="184642"/>
                </a:lnTo>
                <a:lnTo>
                  <a:pt x="303640" y="185602"/>
                </a:lnTo>
                <a:lnTo>
                  <a:pt x="312539" y="1875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5584"/>
          <p:cNvSpPr/>
          <p:nvPr/>
        </p:nvSpPr>
        <p:spPr>
          <a:xfrm>
            <a:off x="5965618" y="5009554"/>
            <a:ext cx="174124" cy="204979"/>
          </a:xfrm>
          <a:custGeom>
            <a:avLst/>
            <a:gdLst/>
            <a:ahLst/>
            <a:cxnLst/>
            <a:rect l="0" t="0" r="0" b="0"/>
            <a:pathLst>
              <a:path w="174124" h="204979">
                <a:moveTo>
                  <a:pt x="8342" y="107156"/>
                </a:moveTo>
                <a:lnTo>
                  <a:pt x="13083" y="116638"/>
                </a:lnTo>
                <a:lnTo>
                  <a:pt x="15471" y="120422"/>
                </a:lnTo>
                <a:lnTo>
                  <a:pt x="18056" y="123938"/>
                </a:lnTo>
                <a:lnTo>
                  <a:pt x="20771" y="127274"/>
                </a:lnTo>
                <a:lnTo>
                  <a:pt x="23574" y="130490"/>
                </a:lnTo>
                <a:lnTo>
                  <a:pt x="26434" y="133626"/>
                </a:lnTo>
                <a:lnTo>
                  <a:pt x="32258" y="139756"/>
                </a:lnTo>
                <a:lnTo>
                  <a:pt x="38154" y="145789"/>
                </a:lnTo>
                <a:lnTo>
                  <a:pt x="40123" y="148786"/>
                </a:lnTo>
                <a:lnTo>
                  <a:pt x="42311" y="154763"/>
                </a:lnTo>
                <a:lnTo>
                  <a:pt x="44879" y="158738"/>
                </a:lnTo>
                <a:lnTo>
                  <a:pt x="48575" y="163372"/>
                </a:lnTo>
                <a:lnTo>
                  <a:pt x="53023" y="168446"/>
                </a:lnTo>
                <a:lnTo>
                  <a:pt x="56982" y="174805"/>
                </a:lnTo>
                <a:lnTo>
                  <a:pt x="60613" y="182021"/>
                </a:lnTo>
                <a:lnTo>
                  <a:pt x="64025" y="189808"/>
                </a:lnTo>
                <a:lnTo>
                  <a:pt x="67292" y="195000"/>
                </a:lnTo>
                <a:lnTo>
                  <a:pt x="70463" y="198461"/>
                </a:lnTo>
                <a:lnTo>
                  <a:pt x="73568" y="200768"/>
                </a:lnTo>
                <a:lnTo>
                  <a:pt x="74647" y="202306"/>
                </a:lnTo>
                <a:lnTo>
                  <a:pt x="74373" y="203332"/>
                </a:lnTo>
                <a:lnTo>
                  <a:pt x="71546" y="204978"/>
                </a:lnTo>
                <a:lnTo>
                  <a:pt x="66316" y="200522"/>
                </a:lnTo>
                <a:lnTo>
                  <a:pt x="58482" y="192919"/>
                </a:lnTo>
                <a:lnTo>
                  <a:pt x="55660" y="188144"/>
                </a:lnTo>
                <a:lnTo>
                  <a:pt x="52786" y="181984"/>
                </a:lnTo>
                <a:lnTo>
                  <a:pt x="49878" y="174901"/>
                </a:lnTo>
                <a:lnTo>
                  <a:pt x="44962" y="164225"/>
                </a:lnTo>
                <a:lnTo>
                  <a:pt x="16766" y="106367"/>
                </a:lnTo>
                <a:lnTo>
                  <a:pt x="12966" y="97700"/>
                </a:lnTo>
                <a:lnTo>
                  <a:pt x="9441" y="88946"/>
                </a:lnTo>
                <a:lnTo>
                  <a:pt x="6098" y="80134"/>
                </a:lnTo>
                <a:lnTo>
                  <a:pt x="3869" y="73266"/>
                </a:lnTo>
                <a:lnTo>
                  <a:pt x="2383" y="67696"/>
                </a:lnTo>
                <a:lnTo>
                  <a:pt x="1393" y="62990"/>
                </a:lnTo>
                <a:lnTo>
                  <a:pt x="733" y="58861"/>
                </a:lnTo>
                <a:lnTo>
                  <a:pt x="293" y="55115"/>
                </a:lnTo>
                <a:lnTo>
                  <a:pt x="0" y="51626"/>
                </a:lnTo>
                <a:lnTo>
                  <a:pt x="796" y="48308"/>
                </a:lnTo>
                <a:lnTo>
                  <a:pt x="4327" y="41976"/>
                </a:lnTo>
                <a:lnTo>
                  <a:pt x="5666" y="40883"/>
                </a:lnTo>
                <a:lnTo>
                  <a:pt x="6558" y="41146"/>
                </a:lnTo>
                <a:lnTo>
                  <a:pt x="7153" y="42313"/>
                </a:lnTo>
                <a:lnTo>
                  <a:pt x="9534" y="43091"/>
                </a:lnTo>
                <a:lnTo>
                  <a:pt x="13105" y="43611"/>
                </a:lnTo>
                <a:lnTo>
                  <a:pt x="17471" y="43957"/>
                </a:lnTo>
                <a:lnTo>
                  <a:pt x="21373" y="45180"/>
                </a:lnTo>
                <a:lnTo>
                  <a:pt x="24967" y="46987"/>
                </a:lnTo>
                <a:lnTo>
                  <a:pt x="28355" y="49184"/>
                </a:lnTo>
                <a:lnTo>
                  <a:pt x="31606" y="51641"/>
                </a:lnTo>
                <a:lnTo>
                  <a:pt x="34766" y="54271"/>
                </a:lnTo>
                <a:lnTo>
                  <a:pt x="37864" y="57017"/>
                </a:lnTo>
                <a:lnTo>
                  <a:pt x="40922" y="60831"/>
                </a:lnTo>
                <a:lnTo>
                  <a:pt x="43953" y="65359"/>
                </a:lnTo>
                <a:lnTo>
                  <a:pt x="46966" y="70362"/>
                </a:lnTo>
                <a:lnTo>
                  <a:pt x="49966" y="74689"/>
                </a:lnTo>
                <a:lnTo>
                  <a:pt x="52959" y="78567"/>
                </a:lnTo>
                <a:lnTo>
                  <a:pt x="55946" y="82143"/>
                </a:lnTo>
                <a:lnTo>
                  <a:pt x="59922" y="87505"/>
                </a:lnTo>
                <a:lnTo>
                  <a:pt x="69632" y="101399"/>
                </a:lnTo>
                <a:lnTo>
                  <a:pt x="74998" y="107287"/>
                </a:lnTo>
                <a:lnTo>
                  <a:pt x="80561" y="112205"/>
                </a:lnTo>
                <a:lnTo>
                  <a:pt x="86254" y="116475"/>
                </a:lnTo>
                <a:lnTo>
                  <a:pt x="91041" y="120314"/>
                </a:lnTo>
                <a:lnTo>
                  <a:pt x="95225" y="123866"/>
                </a:lnTo>
                <a:lnTo>
                  <a:pt x="99007" y="127226"/>
                </a:lnTo>
                <a:lnTo>
                  <a:pt x="105854" y="133605"/>
                </a:lnTo>
                <a:lnTo>
                  <a:pt x="118334" y="145785"/>
                </a:lnTo>
                <a:lnTo>
                  <a:pt x="131582" y="158965"/>
                </a:lnTo>
                <a:lnTo>
                  <a:pt x="134159" y="160547"/>
                </a:lnTo>
                <a:lnTo>
                  <a:pt x="137861" y="162594"/>
                </a:lnTo>
                <a:lnTo>
                  <a:pt x="148579" y="168268"/>
                </a:lnTo>
                <a:lnTo>
                  <a:pt x="152691" y="169043"/>
                </a:lnTo>
                <a:lnTo>
                  <a:pt x="157825" y="169388"/>
                </a:lnTo>
                <a:lnTo>
                  <a:pt x="163414" y="169542"/>
                </a:lnTo>
                <a:lnTo>
                  <a:pt x="165302" y="168591"/>
                </a:lnTo>
                <a:lnTo>
                  <a:pt x="166560" y="166964"/>
                </a:lnTo>
                <a:lnTo>
                  <a:pt x="168580" y="161965"/>
                </a:lnTo>
                <a:lnTo>
                  <a:pt x="173670" y="156359"/>
                </a:lnTo>
                <a:lnTo>
                  <a:pt x="174123" y="153849"/>
                </a:lnTo>
                <a:lnTo>
                  <a:pt x="173433" y="151183"/>
                </a:lnTo>
                <a:lnTo>
                  <a:pt x="169937" y="144516"/>
                </a:lnTo>
                <a:lnTo>
                  <a:pt x="169651" y="139008"/>
                </a:lnTo>
                <a:lnTo>
                  <a:pt x="169332" y="119659"/>
                </a:lnTo>
                <a:lnTo>
                  <a:pt x="168254" y="108546"/>
                </a:lnTo>
                <a:lnTo>
                  <a:pt x="166544" y="97169"/>
                </a:lnTo>
                <a:lnTo>
                  <a:pt x="164412" y="85616"/>
                </a:lnTo>
                <a:lnTo>
                  <a:pt x="162990" y="76921"/>
                </a:lnTo>
                <a:lnTo>
                  <a:pt x="162043" y="70132"/>
                </a:lnTo>
                <a:lnTo>
                  <a:pt x="161411" y="64614"/>
                </a:lnTo>
                <a:lnTo>
                  <a:pt x="159998" y="59943"/>
                </a:lnTo>
                <a:lnTo>
                  <a:pt x="158063" y="55837"/>
                </a:lnTo>
                <a:lnTo>
                  <a:pt x="155781" y="52108"/>
                </a:lnTo>
                <a:lnTo>
                  <a:pt x="154260" y="48629"/>
                </a:lnTo>
                <a:lnTo>
                  <a:pt x="153246" y="45318"/>
                </a:lnTo>
                <a:lnTo>
                  <a:pt x="152570" y="42119"/>
                </a:lnTo>
                <a:lnTo>
                  <a:pt x="149173" y="35917"/>
                </a:lnTo>
                <a:lnTo>
                  <a:pt x="144355" y="29854"/>
                </a:lnTo>
                <a:lnTo>
                  <a:pt x="141682" y="26848"/>
                </a:lnTo>
                <a:lnTo>
                  <a:pt x="136065" y="20862"/>
                </a:lnTo>
                <a:lnTo>
                  <a:pt x="121417" y="5957"/>
                </a:lnTo>
                <a:lnTo>
                  <a:pt x="118452" y="3971"/>
                </a:lnTo>
                <a:lnTo>
                  <a:pt x="115483" y="2648"/>
                </a:lnTo>
                <a:lnTo>
                  <a:pt x="10656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5585"/>
          <p:cNvSpPr/>
          <p:nvPr/>
        </p:nvSpPr>
        <p:spPr>
          <a:xfrm>
            <a:off x="6143625" y="4911965"/>
            <a:ext cx="120881" cy="244837"/>
          </a:xfrm>
          <a:custGeom>
            <a:avLst/>
            <a:gdLst/>
            <a:ahLst/>
            <a:cxnLst/>
            <a:rect l="0" t="0" r="0" b="0"/>
            <a:pathLst>
              <a:path w="120881" h="244837">
                <a:moveTo>
                  <a:pt x="0" y="70800"/>
                </a:moveTo>
                <a:lnTo>
                  <a:pt x="4740" y="75541"/>
                </a:lnTo>
                <a:lnTo>
                  <a:pt x="6136" y="77929"/>
                </a:lnTo>
                <a:lnTo>
                  <a:pt x="7688" y="83229"/>
                </a:lnTo>
                <a:lnTo>
                  <a:pt x="8378" y="88892"/>
                </a:lnTo>
                <a:lnTo>
                  <a:pt x="8561" y="91791"/>
                </a:lnTo>
                <a:lnTo>
                  <a:pt x="12653" y="102654"/>
                </a:lnTo>
                <a:lnTo>
                  <a:pt x="27782" y="138535"/>
                </a:lnTo>
                <a:lnTo>
                  <a:pt x="39798" y="165728"/>
                </a:lnTo>
                <a:lnTo>
                  <a:pt x="44391" y="175757"/>
                </a:lnTo>
                <a:lnTo>
                  <a:pt x="48446" y="185420"/>
                </a:lnTo>
                <a:lnTo>
                  <a:pt x="52141" y="194839"/>
                </a:lnTo>
                <a:lnTo>
                  <a:pt x="55596" y="204094"/>
                </a:lnTo>
                <a:lnTo>
                  <a:pt x="59884" y="213241"/>
                </a:lnTo>
                <a:lnTo>
                  <a:pt x="64728" y="222315"/>
                </a:lnTo>
                <a:lnTo>
                  <a:pt x="77277" y="244045"/>
                </a:lnTo>
                <a:lnTo>
                  <a:pt x="78307" y="244836"/>
                </a:lnTo>
                <a:lnTo>
                  <a:pt x="78994" y="244371"/>
                </a:lnTo>
                <a:lnTo>
                  <a:pt x="79452" y="243069"/>
                </a:lnTo>
                <a:lnTo>
                  <a:pt x="78764" y="241208"/>
                </a:lnTo>
                <a:lnTo>
                  <a:pt x="75355" y="236495"/>
                </a:lnTo>
                <a:lnTo>
                  <a:pt x="74049" y="233850"/>
                </a:lnTo>
                <a:lnTo>
                  <a:pt x="72598" y="228264"/>
                </a:lnTo>
                <a:lnTo>
                  <a:pt x="71218" y="223401"/>
                </a:lnTo>
                <a:lnTo>
                  <a:pt x="67041" y="210061"/>
                </a:lnTo>
                <a:lnTo>
                  <a:pt x="64537" y="203328"/>
                </a:lnTo>
                <a:lnTo>
                  <a:pt x="61876" y="196855"/>
                </a:lnTo>
                <a:lnTo>
                  <a:pt x="59110" y="190556"/>
                </a:lnTo>
                <a:lnTo>
                  <a:pt x="56274" y="182387"/>
                </a:lnTo>
                <a:lnTo>
                  <a:pt x="53391" y="172973"/>
                </a:lnTo>
                <a:lnTo>
                  <a:pt x="50476" y="162728"/>
                </a:lnTo>
                <a:lnTo>
                  <a:pt x="47542" y="153913"/>
                </a:lnTo>
                <a:lnTo>
                  <a:pt x="44593" y="146053"/>
                </a:lnTo>
                <a:lnTo>
                  <a:pt x="41635" y="138828"/>
                </a:lnTo>
                <a:lnTo>
                  <a:pt x="37678" y="126074"/>
                </a:lnTo>
                <a:lnTo>
                  <a:pt x="27990" y="90736"/>
                </a:lnTo>
                <a:lnTo>
                  <a:pt x="24614" y="77145"/>
                </a:lnTo>
                <a:lnTo>
                  <a:pt x="22362" y="67093"/>
                </a:lnTo>
                <a:lnTo>
                  <a:pt x="20861" y="59399"/>
                </a:lnTo>
                <a:lnTo>
                  <a:pt x="19860" y="53278"/>
                </a:lnTo>
                <a:lnTo>
                  <a:pt x="19193" y="48205"/>
                </a:lnTo>
                <a:lnTo>
                  <a:pt x="18748" y="43830"/>
                </a:lnTo>
                <a:lnTo>
                  <a:pt x="18255" y="36324"/>
                </a:lnTo>
                <a:lnTo>
                  <a:pt x="18123" y="32933"/>
                </a:lnTo>
                <a:lnTo>
                  <a:pt x="19027" y="28688"/>
                </a:lnTo>
                <a:lnTo>
                  <a:pt x="20622" y="23874"/>
                </a:lnTo>
                <a:lnTo>
                  <a:pt x="22678" y="18680"/>
                </a:lnTo>
                <a:lnTo>
                  <a:pt x="25040" y="14225"/>
                </a:lnTo>
                <a:lnTo>
                  <a:pt x="27607" y="10264"/>
                </a:lnTo>
                <a:lnTo>
                  <a:pt x="30311" y="6630"/>
                </a:lnTo>
                <a:lnTo>
                  <a:pt x="34098" y="4207"/>
                </a:lnTo>
                <a:lnTo>
                  <a:pt x="38607" y="2592"/>
                </a:lnTo>
                <a:lnTo>
                  <a:pt x="50620" y="0"/>
                </a:lnTo>
                <a:lnTo>
                  <a:pt x="52598" y="780"/>
                </a:lnTo>
                <a:lnTo>
                  <a:pt x="54909" y="2292"/>
                </a:lnTo>
                <a:lnTo>
                  <a:pt x="57442" y="4293"/>
                </a:lnTo>
                <a:lnTo>
                  <a:pt x="61115" y="6618"/>
                </a:lnTo>
                <a:lnTo>
                  <a:pt x="65548" y="9160"/>
                </a:lnTo>
                <a:lnTo>
                  <a:pt x="70487" y="11848"/>
                </a:lnTo>
                <a:lnTo>
                  <a:pt x="74772" y="15623"/>
                </a:lnTo>
                <a:lnTo>
                  <a:pt x="78622" y="20125"/>
                </a:lnTo>
                <a:lnTo>
                  <a:pt x="82180" y="25111"/>
                </a:lnTo>
                <a:lnTo>
                  <a:pt x="85544" y="29426"/>
                </a:lnTo>
                <a:lnTo>
                  <a:pt x="88779" y="33296"/>
                </a:lnTo>
                <a:lnTo>
                  <a:pt x="91928" y="36867"/>
                </a:lnTo>
                <a:lnTo>
                  <a:pt x="98073" y="43482"/>
                </a:lnTo>
                <a:lnTo>
                  <a:pt x="110102" y="55813"/>
                </a:lnTo>
                <a:lnTo>
                  <a:pt x="112097" y="58824"/>
                </a:lnTo>
                <a:lnTo>
                  <a:pt x="114312" y="64816"/>
                </a:lnTo>
                <a:lnTo>
                  <a:pt x="117943" y="70787"/>
                </a:lnTo>
                <a:lnTo>
                  <a:pt x="120301" y="73768"/>
                </a:lnTo>
                <a:lnTo>
                  <a:pt x="120880" y="77739"/>
                </a:lnTo>
                <a:lnTo>
                  <a:pt x="120274" y="82372"/>
                </a:lnTo>
                <a:lnTo>
                  <a:pt x="118878" y="87444"/>
                </a:lnTo>
                <a:lnTo>
                  <a:pt x="116955" y="90826"/>
                </a:lnTo>
                <a:lnTo>
                  <a:pt x="114681" y="93080"/>
                </a:lnTo>
                <a:lnTo>
                  <a:pt x="112173" y="94584"/>
                </a:lnTo>
                <a:lnTo>
                  <a:pt x="108516" y="96578"/>
                </a:lnTo>
                <a:lnTo>
                  <a:pt x="104094" y="98899"/>
                </a:lnTo>
                <a:lnTo>
                  <a:pt x="53578" y="1154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5586"/>
          <p:cNvSpPr/>
          <p:nvPr/>
        </p:nvSpPr>
        <p:spPr>
          <a:xfrm>
            <a:off x="5625703" y="5134570"/>
            <a:ext cx="258962" cy="116087"/>
          </a:xfrm>
          <a:custGeom>
            <a:avLst/>
            <a:gdLst/>
            <a:ahLst/>
            <a:cxnLst/>
            <a:rect l="0" t="0" r="0" b="0"/>
            <a:pathLst>
              <a:path w="258962" h="116087">
                <a:moveTo>
                  <a:pt x="258961" y="0"/>
                </a:moveTo>
                <a:lnTo>
                  <a:pt x="234103" y="12429"/>
                </a:lnTo>
                <a:lnTo>
                  <a:pt x="229491" y="15231"/>
                </a:lnTo>
                <a:lnTo>
                  <a:pt x="225423" y="18091"/>
                </a:lnTo>
                <a:lnTo>
                  <a:pt x="221719" y="20990"/>
                </a:lnTo>
                <a:lnTo>
                  <a:pt x="216274" y="23915"/>
                </a:lnTo>
                <a:lnTo>
                  <a:pt x="209667" y="26857"/>
                </a:lnTo>
                <a:lnTo>
                  <a:pt x="202286" y="29812"/>
                </a:lnTo>
                <a:lnTo>
                  <a:pt x="196373" y="31780"/>
                </a:lnTo>
                <a:lnTo>
                  <a:pt x="191438" y="33093"/>
                </a:lnTo>
                <a:lnTo>
                  <a:pt x="187157" y="33969"/>
                </a:lnTo>
                <a:lnTo>
                  <a:pt x="179754" y="37586"/>
                </a:lnTo>
                <a:lnTo>
                  <a:pt x="176390" y="39940"/>
                </a:lnTo>
                <a:lnTo>
                  <a:pt x="172164" y="41510"/>
                </a:lnTo>
                <a:lnTo>
                  <a:pt x="167362" y="42556"/>
                </a:lnTo>
                <a:lnTo>
                  <a:pt x="162176" y="43253"/>
                </a:lnTo>
                <a:lnTo>
                  <a:pt x="157726" y="44710"/>
                </a:lnTo>
                <a:lnTo>
                  <a:pt x="153768" y="46674"/>
                </a:lnTo>
                <a:lnTo>
                  <a:pt x="150137" y="48976"/>
                </a:lnTo>
                <a:lnTo>
                  <a:pt x="146724" y="51502"/>
                </a:lnTo>
                <a:lnTo>
                  <a:pt x="143457" y="54179"/>
                </a:lnTo>
                <a:lnTo>
                  <a:pt x="140286" y="56955"/>
                </a:lnTo>
                <a:lnTo>
                  <a:pt x="136188" y="58806"/>
                </a:lnTo>
                <a:lnTo>
                  <a:pt x="131471" y="60040"/>
                </a:lnTo>
                <a:lnTo>
                  <a:pt x="126343" y="60862"/>
                </a:lnTo>
                <a:lnTo>
                  <a:pt x="120940" y="62403"/>
                </a:lnTo>
                <a:lnTo>
                  <a:pt x="115353" y="64422"/>
                </a:lnTo>
                <a:lnTo>
                  <a:pt x="109644" y="66760"/>
                </a:lnTo>
                <a:lnTo>
                  <a:pt x="104846" y="69312"/>
                </a:lnTo>
                <a:lnTo>
                  <a:pt x="100655" y="72005"/>
                </a:lnTo>
                <a:lnTo>
                  <a:pt x="96869" y="74792"/>
                </a:lnTo>
                <a:lnTo>
                  <a:pt x="92360" y="76651"/>
                </a:lnTo>
                <a:lnTo>
                  <a:pt x="87370" y="77889"/>
                </a:lnTo>
                <a:lnTo>
                  <a:pt x="82059" y="78716"/>
                </a:lnTo>
                <a:lnTo>
                  <a:pt x="77526" y="80258"/>
                </a:lnTo>
                <a:lnTo>
                  <a:pt x="73512" y="82279"/>
                </a:lnTo>
                <a:lnTo>
                  <a:pt x="69844" y="84618"/>
                </a:lnTo>
                <a:lnTo>
                  <a:pt x="63122" y="87217"/>
                </a:lnTo>
                <a:lnTo>
                  <a:pt x="55835" y="89365"/>
                </a:lnTo>
                <a:lnTo>
                  <a:pt x="51114" y="91326"/>
                </a:lnTo>
                <a:lnTo>
                  <a:pt x="45982" y="93626"/>
                </a:lnTo>
                <a:lnTo>
                  <a:pt x="34989" y="98828"/>
                </a:lnTo>
                <a:lnTo>
                  <a:pt x="29278" y="101604"/>
                </a:lnTo>
                <a:lnTo>
                  <a:pt x="24480" y="103455"/>
                </a:lnTo>
                <a:lnTo>
                  <a:pt x="16502" y="105511"/>
                </a:lnTo>
                <a:lnTo>
                  <a:pt x="11173" y="106669"/>
                </a:lnTo>
                <a:lnTo>
                  <a:pt x="7281" y="109585"/>
                </a:lnTo>
                <a:lnTo>
                  <a:pt x="0"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5587"/>
          <p:cNvSpPr/>
          <p:nvPr/>
        </p:nvSpPr>
        <p:spPr>
          <a:xfrm>
            <a:off x="5438179" y="5250656"/>
            <a:ext cx="80368" cy="178595"/>
          </a:xfrm>
          <a:custGeom>
            <a:avLst/>
            <a:gdLst/>
            <a:ahLst/>
            <a:cxnLst/>
            <a:rect l="0" t="0" r="0" b="0"/>
            <a:pathLst>
              <a:path w="80368" h="178595">
                <a:moveTo>
                  <a:pt x="0" y="0"/>
                </a:moveTo>
                <a:lnTo>
                  <a:pt x="0" y="12428"/>
                </a:lnTo>
                <a:lnTo>
                  <a:pt x="993" y="14239"/>
                </a:lnTo>
                <a:lnTo>
                  <a:pt x="2646" y="15446"/>
                </a:lnTo>
                <a:lnTo>
                  <a:pt x="4741" y="16250"/>
                </a:lnTo>
                <a:lnTo>
                  <a:pt x="7129" y="20755"/>
                </a:lnTo>
                <a:lnTo>
                  <a:pt x="9714" y="27728"/>
                </a:lnTo>
                <a:lnTo>
                  <a:pt x="12429" y="36344"/>
                </a:lnTo>
                <a:lnTo>
                  <a:pt x="15231" y="44073"/>
                </a:lnTo>
                <a:lnTo>
                  <a:pt x="18092" y="51210"/>
                </a:lnTo>
                <a:lnTo>
                  <a:pt x="20991" y="57953"/>
                </a:lnTo>
                <a:lnTo>
                  <a:pt x="26858" y="70736"/>
                </a:lnTo>
                <a:lnTo>
                  <a:pt x="38385" y="94381"/>
                </a:lnTo>
                <a:lnTo>
                  <a:pt x="43449" y="104592"/>
                </a:lnTo>
                <a:lnTo>
                  <a:pt x="47818" y="112392"/>
                </a:lnTo>
                <a:lnTo>
                  <a:pt x="51723" y="118584"/>
                </a:lnTo>
                <a:lnTo>
                  <a:pt x="55317" y="123705"/>
                </a:lnTo>
                <a:lnTo>
                  <a:pt x="58706" y="130095"/>
                </a:lnTo>
                <a:lnTo>
                  <a:pt x="61958" y="137331"/>
                </a:lnTo>
                <a:lnTo>
                  <a:pt x="65118" y="145132"/>
                </a:lnTo>
                <a:lnTo>
                  <a:pt x="68217" y="152317"/>
                </a:lnTo>
                <a:lnTo>
                  <a:pt x="80367"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5588"/>
          <p:cNvSpPr/>
          <p:nvPr/>
        </p:nvSpPr>
        <p:spPr>
          <a:xfrm>
            <a:off x="5464968" y="5250656"/>
            <a:ext cx="124960" cy="187524"/>
          </a:xfrm>
          <a:custGeom>
            <a:avLst/>
            <a:gdLst/>
            <a:ahLst/>
            <a:cxnLst/>
            <a:rect l="0" t="0" r="0" b="0"/>
            <a:pathLst>
              <a:path w="124960" h="187524">
                <a:moveTo>
                  <a:pt x="0" y="0"/>
                </a:moveTo>
                <a:lnTo>
                  <a:pt x="14221" y="4741"/>
                </a:lnTo>
                <a:lnTo>
                  <a:pt x="19403" y="7129"/>
                </a:lnTo>
                <a:lnTo>
                  <a:pt x="23850" y="9713"/>
                </a:lnTo>
                <a:lnTo>
                  <a:pt x="27806" y="12428"/>
                </a:lnTo>
                <a:lnTo>
                  <a:pt x="31436" y="14239"/>
                </a:lnTo>
                <a:lnTo>
                  <a:pt x="34848" y="15446"/>
                </a:lnTo>
                <a:lnTo>
                  <a:pt x="38115" y="16250"/>
                </a:lnTo>
                <a:lnTo>
                  <a:pt x="43269" y="18771"/>
                </a:lnTo>
                <a:lnTo>
                  <a:pt x="49682" y="22436"/>
                </a:lnTo>
                <a:lnTo>
                  <a:pt x="56934" y="26864"/>
                </a:lnTo>
                <a:lnTo>
                  <a:pt x="63753" y="31800"/>
                </a:lnTo>
                <a:lnTo>
                  <a:pt x="70284" y="37075"/>
                </a:lnTo>
                <a:lnTo>
                  <a:pt x="76622" y="42575"/>
                </a:lnTo>
                <a:lnTo>
                  <a:pt x="86309" y="51334"/>
                </a:lnTo>
                <a:lnTo>
                  <a:pt x="90282" y="55059"/>
                </a:lnTo>
                <a:lnTo>
                  <a:pt x="94915" y="60518"/>
                </a:lnTo>
                <a:lnTo>
                  <a:pt x="99987" y="67134"/>
                </a:lnTo>
                <a:lnTo>
                  <a:pt x="105354" y="74522"/>
                </a:lnTo>
                <a:lnTo>
                  <a:pt x="109924" y="81431"/>
                </a:lnTo>
                <a:lnTo>
                  <a:pt x="113962" y="88022"/>
                </a:lnTo>
                <a:lnTo>
                  <a:pt x="117647" y="94400"/>
                </a:lnTo>
                <a:lnTo>
                  <a:pt x="120103" y="99644"/>
                </a:lnTo>
                <a:lnTo>
                  <a:pt x="121741" y="104132"/>
                </a:lnTo>
                <a:lnTo>
                  <a:pt x="122833" y="108117"/>
                </a:lnTo>
                <a:lnTo>
                  <a:pt x="123560" y="112758"/>
                </a:lnTo>
                <a:lnTo>
                  <a:pt x="124045" y="117836"/>
                </a:lnTo>
                <a:lnTo>
                  <a:pt x="124585" y="127778"/>
                </a:lnTo>
                <a:lnTo>
                  <a:pt x="124824" y="135503"/>
                </a:lnTo>
                <a:lnTo>
                  <a:pt x="124959" y="145431"/>
                </a:lnTo>
                <a:lnTo>
                  <a:pt x="123986" y="148548"/>
                </a:lnTo>
                <a:lnTo>
                  <a:pt x="122345" y="151618"/>
                </a:lnTo>
                <a:lnTo>
                  <a:pt x="120259" y="154657"/>
                </a:lnTo>
                <a:lnTo>
                  <a:pt x="117876" y="157675"/>
                </a:lnTo>
                <a:lnTo>
                  <a:pt x="115295" y="160679"/>
                </a:lnTo>
                <a:lnTo>
                  <a:pt x="112582" y="163674"/>
                </a:lnTo>
                <a:lnTo>
                  <a:pt x="108789" y="166663"/>
                </a:lnTo>
                <a:lnTo>
                  <a:pt x="104276" y="169648"/>
                </a:lnTo>
                <a:lnTo>
                  <a:pt x="99283" y="172629"/>
                </a:lnTo>
                <a:lnTo>
                  <a:pt x="94963" y="174617"/>
                </a:lnTo>
                <a:lnTo>
                  <a:pt x="91090" y="175943"/>
                </a:lnTo>
                <a:lnTo>
                  <a:pt x="87515" y="176827"/>
                </a:lnTo>
                <a:lnTo>
                  <a:pt x="83149" y="177416"/>
                </a:lnTo>
                <a:lnTo>
                  <a:pt x="78253" y="177808"/>
                </a:lnTo>
                <a:lnTo>
                  <a:pt x="68514" y="178245"/>
                </a:lnTo>
                <a:lnTo>
                  <a:pt x="60878" y="178439"/>
                </a:lnTo>
                <a:lnTo>
                  <a:pt x="57453" y="179483"/>
                </a:lnTo>
                <a:lnTo>
                  <a:pt x="54177" y="181170"/>
                </a:lnTo>
                <a:lnTo>
                  <a:pt x="44649"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5589"/>
          <p:cNvSpPr/>
          <p:nvPr/>
        </p:nvSpPr>
        <p:spPr>
          <a:xfrm>
            <a:off x="5634757" y="5233879"/>
            <a:ext cx="169540" cy="195251"/>
          </a:xfrm>
          <a:custGeom>
            <a:avLst/>
            <a:gdLst/>
            <a:ahLst/>
            <a:cxnLst/>
            <a:rect l="0" t="0" r="0" b="0"/>
            <a:pathLst>
              <a:path w="169540" h="195251">
                <a:moveTo>
                  <a:pt x="8805" y="150722"/>
                </a:moveTo>
                <a:lnTo>
                  <a:pt x="18286" y="155463"/>
                </a:lnTo>
                <a:lnTo>
                  <a:pt x="23063" y="155867"/>
                </a:lnTo>
                <a:lnTo>
                  <a:pt x="28232" y="155144"/>
                </a:lnTo>
                <a:lnTo>
                  <a:pt x="33663" y="153670"/>
                </a:lnTo>
                <a:lnTo>
                  <a:pt x="38276" y="152687"/>
                </a:lnTo>
                <a:lnTo>
                  <a:pt x="42342" y="152032"/>
                </a:lnTo>
                <a:lnTo>
                  <a:pt x="46047" y="151595"/>
                </a:lnTo>
                <a:lnTo>
                  <a:pt x="49508" y="150312"/>
                </a:lnTo>
                <a:lnTo>
                  <a:pt x="52807" y="148464"/>
                </a:lnTo>
                <a:lnTo>
                  <a:pt x="55999" y="146240"/>
                </a:lnTo>
                <a:lnTo>
                  <a:pt x="58127" y="143766"/>
                </a:lnTo>
                <a:lnTo>
                  <a:pt x="59546" y="141124"/>
                </a:lnTo>
                <a:lnTo>
                  <a:pt x="61122" y="135542"/>
                </a:lnTo>
                <a:lnTo>
                  <a:pt x="61823" y="129754"/>
                </a:lnTo>
                <a:lnTo>
                  <a:pt x="62134" y="123874"/>
                </a:lnTo>
                <a:lnTo>
                  <a:pt x="62217" y="120917"/>
                </a:lnTo>
                <a:lnTo>
                  <a:pt x="61280" y="117954"/>
                </a:lnTo>
                <a:lnTo>
                  <a:pt x="57593" y="112015"/>
                </a:lnTo>
                <a:lnTo>
                  <a:pt x="54229" y="109042"/>
                </a:lnTo>
                <a:lnTo>
                  <a:pt x="50002" y="106069"/>
                </a:lnTo>
                <a:lnTo>
                  <a:pt x="38440" y="98907"/>
                </a:lnTo>
                <a:lnTo>
                  <a:pt x="35507" y="97327"/>
                </a:lnTo>
                <a:lnTo>
                  <a:pt x="26957" y="92926"/>
                </a:lnTo>
                <a:lnTo>
                  <a:pt x="22890" y="92348"/>
                </a:lnTo>
                <a:lnTo>
                  <a:pt x="19188" y="92954"/>
                </a:lnTo>
                <a:lnTo>
                  <a:pt x="10856" y="96316"/>
                </a:lnTo>
                <a:lnTo>
                  <a:pt x="7071" y="96776"/>
                </a:lnTo>
                <a:lnTo>
                  <a:pt x="4672" y="96899"/>
                </a:lnTo>
                <a:lnTo>
                  <a:pt x="3074" y="97973"/>
                </a:lnTo>
                <a:lnTo>
                  <a:pt x="2007" y="99681"/>
                </a:lnTo>
                <a:lnTo>
                  <a:pt x="823" y="104225"/>
                </a:lnTo>
                <a:lnTo>
                  <a:pt x="297" y="109551"/>
                </a:lnTo>
                <a:lnTo>
                  <a:pt x="63" y="115226"/>
                </a:lnTo>
                <a:lnTo>
                  <a:pt x="0" y="118128"/>
                </a:lnTo>
                <a:lnTo>
                  <a:pt x="951" y="121055"/>
                </a:lnTo>
                <a:lnTo>
                  <a:pt x="4653" y="126953"/>
                </a:lnTo>
                <a:lnTo>
                  <a:pt x="6037" y="130908"/>
                </a:lnTo>
                <a:lnTo>
                  <a:pt x="6959" y="135528"/>
                </a:lnTo>
                <a:lnTo>
                  <a:pt x="7575" y="140593"/>
                </a:lnTo>
                <a:lnTo>
                  <a:pt x="8977" y="143969"/>
                </a:lnTo>
                <a:lnTo>
                  <a:pt x="10904" y="146220"/>
                </a:lnTo>
                <a:lnTo>
                  <a:pt x="13181" y="147721"/>
                </a:lnTo>
                <a:lnTo>
                  <a:pt x="16683" y="151698"/>
                </a:lnTo>
                <a:lnTo>
                  <a:pt x="21003" y="157326"/>
                </a:lnTo>
                <a:lnTo>
                  <a:pt x="25866" y="164055"/>
                </a:lnTo>
                <a:lnTo>
                  <a:pt x="30101" y="168540"/>
                </a:lnTo>
                <a:lnTo>
                  <a:pt x="33917" y="171530"/>
                </a:lnTo>
                <a:lnTo>
                  <a:pt x="37452" y="173524"/>
                </a:lnTo>
                <a:lnTo>
                  <a:pt x="46673" y="178385"/>
                </a:lnTo>
                <a:lnTo>
                  <a:pt x="51909" y="181070"/>
                </a:lnTo>
                <a:lnTo>
                  <a:pt x="56393" y="182860"/>
                </a:lnTo>
                <a:lnTo>
                  <a:pt x="60374" y="184054"/>
                </a:lnTo>
                <a:lnTo>
                  <a:pt x="64020" y="184849"/>
                </a:lnTo>
                <a:lnTo>
                  <a:pt x="67443" y="186372"/>
                </a:lnTo>
                <a:lnTo>
                  <a:pt x="70718" y="188379"/>
                </a:lnTo>
                <a:lnTo>
                  <a:pt x="73893" y="190710"/>
                </a:lnTo>
                <a:lnTo>
                  <a:pt x="77001" y="192263"/>
                </a:lnTo>
                <a:lnTo>
                  <a:pt x="80066" y="193299"/>
                </a:lnTo>
                <a:lnTo>
                  <a:pt x="83102" y="193990"/>
                </a:lnTo>
                <a:lnTo>
                  <a:pt x="86117" y="194450"/>
                </a:lnTo>
                <a:lnTo>
                  <a:pt x="89120" y="194757"/>
                </a:lnTo>
                <a:lnTo>
                  <a:pt x="92114" y="194961"/>
                </a:lnTo>
                <a:lnTo>
                  <a:pt x="95102" y="195098"/>
                </a:lnTo>
                <a:lnTo>
                  <a:pt x="101068" y="195250"/>
                </a:lnTo>
                <a:lnTo>
                  <a:pt x="103056" y="194297"/>
                </a:lnTo>
                <a:lnTo>
                  <a:pt x="104381" y="192671"/>
                </a:lnTo>
                <a:lnTo>
                  <a:pt x="105265" y="190594"/>
                </a:lnTo>
                <a:lnTo>
                  <a:pt x="108892" y="185641"/>
                </a:lnTo>
                <a:lnTo>
                  <a:pt x="111248" y="182931"/>
                </a:lnTo>
                <a:lnTo>
                  <a:pt x="112819" y="178148"/>
                </a:lnTo>
                <a:lnTo>
                  <a:pt x="113867" y="171982"/>
                </a:lnTo>
                <a:lnTo>
                  <a:pt x="114565" y="164896"/>
                </a:lnTo>
                <a:lnTo>
                  <a:pt x="116023" y="155210"/>
                </a:lnTo>
                <a:lnTo>
                  <a:pt x="120288" y="131219"/>
                </a:lnTo>
                <a:lnTo>
                  <a:pt x="121823" y="118869"/>
                </a:lnTo>
                <a:lnTo>
                  <a:pt x="122845" y="106666"/>
                </a:lnTo>
                <a:lnTo>
                  <a:pt x="123527" y="94562"/>
                </a:lnTo>
                <a:lnTo>
                  <a:pt x="122990" y="85501"/>
                </a:lnTo>
                <a:lnTo>
                  <a:pt x="121639" y="78468"/>
                </a:lnTo>
                <a:lnTo>
                  <a:pt x="112342" y="50570"/>
                </a:lnTo>
                <a:lnTo>
                  <a:pt x="108588" y="41290"/>
                </a:lnTo>
                <a:lnTo>
                  <a:pt x="104100" y="31135"/>
                </a:lnTo>
                <a:lnTo>
                  <a:pt x="99124" y="20396"/>
                </a:lnTo>
                <a:lnTo>
                  <a:pt x="95807" y="12244"/>
                </a:lnTo>
                <a:lnTo>
                  <a:pt x="93596" y="5817"/>
                </a:lnTo>
                <a:lnTo>
                  <a:pt x="92121" y="541"/>
                </a:lnTo>
                <a:lnTo>
                  <a:pt x="91138" y="0"/>
                </a:lnTo>
                <a:lnTo>
                  <a:pt x="90483" y="2615"/>
                </a:lnTo>
                <a:lnTo>
                  <a:pt x="90046" y="7336"/>
                </a:lnTo>
                <a:lnTo>
                  <a:pt x="90747" y="12467"/>
                </a:lnTo>
                <a:lnTo>
                  <a:pt x="92206" y="17873"/>
                </a:lnTo>
                <a:lnTo>
                  <a:pt x="94172" y="23460"/>
                </a:lnTo>
                <a:lnTo>
                  <a:pt x="95482" y="29170"/>
                </a:lnTo>
                <a:lnTo>
                  <a:pt x="96355" y="34961"/>
                </a:lnTo>
                <a:lnTo>
                  <a:pt x="96937" y="40806"/>
                </a:lnTo>
                <a:lnTo>
                  <a:pt x="98318" y="47679"/>
                </a:lnTo>
                <a:lnTo>
                  <a:pt x="100230" y="55238"/>
                </a:lnTo>
                <a:lnTo>
                  <a:pt x="102497" y="63253"/>
                </a:lnTo>
                <a:lnTo>
                  <a:pt x="105001" y="69589"/>
                </a:lnTo>
                <a:lnTo>
                  <a:pt x="107662" y="74805"/>
                </a:lnTo>
                <a:lnTo>
                  <a:pt x="110429" y="79275"/>
                </a:lnTo>
                <a:lnTo>
                  <a:pt x="113265" y="83247"/>
                </a:lnTo>
                <a:lnTo>
                  <a:pt x="116148" y="86887"/>
                </a:lnTo>
                <a:lnTo>
                  <a:pt x="119063" y="90306"/>
                </a:lnTo>
                <a:lnTo>
                  <a:pt x="121997" y="94570"/>
                </a:lnTo>
                <a:lnTo>
                  <a:pt x="124946" y="99397"/>
                </a:lnTo>
                <a:lnTo>
                  <a:pt x="127904" y="104599"/>
                </a:lnTo>
                <a:lnTo>
                  <a:pt x="131861" y="110051"/>
                </a:lnTo>
                <a:lnTo>
                  <a:pt x="136483" y="115671"/>
                </a:lnTo>
                <a:lnTo>
                  <a:pt x="141548" y="121401"/>
                </a:lnTo>
                <a:lnTo>
                  <a:pt x="145918" y="127206"/>
                </a:lnTo>
                <a:lnTo>
                  <a:pt x="149823" y="133060"/>
                </a:lnTo>
                <a:lnTo>
                  <a:pt x="157414" y="145489"/>
                </a:lnTo>
                <a:lnTo>
                  <a:pt x="169539" y="1507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590"/>
          <p:cNvSpPr/>
          <p:nvPr/>
        </p:nvSpPr>
        <p:spPr>
          <a:xfrm>
            <a:off x="5723929" y="5277445"/>
            <a:ext cx="116087" cy="8931"/>
          </a:xfrm>
          <a:custGeom>
            <a:avLst/>
            <a:gdLst/>
            <a:ahLst/>
            <a:cxnLst/>
            <a:rect l="0" t="0" r="0" b="0"/>
            <a:pathLst>
              <a:path w="116087" h="8931">
                <a:moveTo>
                  <a:pt x="116086" y="0"/>
                </a:moveTo>
                <a:lnTo>
                  <a:pt x="88280" y="0"/>
                </a:lnTo>
                <a:lnTo>
                  <a:pt x="83658" y="992"/>
                </a:lnTo>
                <a:lnTo>
                  <a:pt x="78593" y="2646"/>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5591"/>
          <p:cNvSpPr/>
          <p:nvPr/>
        </p:nvSpPr>
        <p:spPr>
          <a:xfrm>
            <a:off x="5607843" y="5482828"/>
            <a:ext cx="71439" cy="169665"/>
          </a:xfrm>
          <a:custGeom>
            <a:avLst/>
            <a:gdLst/>
            <a:ahLst/>
            <a:cxnLst/>
            <a:rect l="0" t="0" r="0" b="0"/>
            <a:pathLst>
              <a:path w="71439" h="169665">
                <a:moveTo>
                  <a:pt x="0" y="0"/>
                </a:moveTo>
                <a:lnTo>
                  <a:pt x="7689" y="7688"/>
                </a:lnTo>
                <a:lnTo>
                  <a:pt x="8378" y="11024"/>
                </a:lnTo>
                <a:lnTo>
                  <a:pt x="8562" y="13302"/>
                </a:lnTo>
                <a:lnTo>
                  <a:pt x="9677" y="16806"/>
                </a:lnTo>
                <a:lnTo>
                  <a:pt x="11412" y="21125"/>
                </a:lnTo>
                <a:lnTo>
                  <a:pt x="13561" y="25990"/>
                </a:lnTo>
                <a:lnTo>
                  <a:pt x="15986" y="33201"/>
                </a:lnTo>
                <a:lnTo>
                  <a:pt x="18595" y="41978"/>
                </a:lnTo>
                <a:lnTo>
                  <a:pt x="21326" y="51798"/>
                </a:lnTo>
                <a:lnTo>
                  <a:pt x="26124" y="65289"/>
                </a:lnTo>
                <a:lnTo>
                  <a:pt x="44121" y="111508"/>
                </a:lnTo>
                <a:lnTo>
                  <a:pt x="47273" y="120971"/>
                </a:lnTo>
                <a:lnTo>
                  <a:pt x="49375" y="128272"/>
                </a:lnTo>
                <a:lnTo>
                  <a:pt x="51768" y="134132"/>
                </a:lnTo>
                <a:lnTo>
                  <a:pt x="54356" y="139031"/>
                </a:lnTo>
                <a:lnTo>
                  <a:pt x="57074" y="143289"/>
                </a:lnTo>
                <a:lnTo>
                  <a:pt x="58885" y="147119"/>
                </a:lnTo>
                <a:lnTo>
                  <a:pt x="60093" y="150666"/>
                </a:lnTo>
                <a:lnTo>
                  <a:pt x="60898" y="154022"/>
                </a:lnTo>
                <a:lnTo>
                  <a:pt x="62427" y="157251"/>
                </a:lnTo>
                <a:lnTo>
                  <a:pt x="64438" y="160397"/>
                </a:lnTo>
                <a:lnTo>
                  <a:pt x="71438"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592"/>
          <p:cNvSpPr/>
          <p:nvPr/>
        </p:nvSpPr>
        <p:spPr>
          <a:xfrm>
            <a:off x="5598924" y="5653027"/>
            <a:ext cx="94091" cy="193933"/>
          </a:xfrm>
          <a:custGeom>
            <a:avLst/>
            <a:gdLst/>
            <a:ahLst/>
            <a:cxnLst/>
            <a:rect l="0" t="0" r="0" b="0"/>
            <a:pathLst>
              <a:path w="94091" h="193933">
                <a:moveTo>
                  <a:pt x="35708" y="79832"/>
                </a:moveTo>
                <a:lnTo>
                  <a:pt x="35708" y="67403"/>
                </a:lnTo>
                <a:lnTo>
                  <a:pt x="34717" y="66585"/>
                </a:lnTo>
                <a:lnTo>
                  <a:pt x="33063" y="67032"/>
                </a:lnTo>
                <a:lnTo>
                  <a:pt x="30968" y="68322"/>
                </a:lnTo>
                <a:lnTo>
                  <a:pt x="28579" y="69182"/>
                </a:lnTo>
                <a:lnTo>
                  <a:pt x="25995" y="69755"/>
                </a:lnTo>
                <a:lnTo>
                  <a:pt x="23280" y="70138"/>
                </a:lnTo>
                <a:lnTo>
                  <a:pt x="20477" y="71385"/>
                </a:lnTo>
                <a:lnTo>
                  <a:pt x="17617" y="73208"/>
                </a:lnTo>
                <a:lnTo>
                  <a:pt x="14718" y="75416"/>
                </a:lnTo>
                <a:lnTo>
                  <a:pt x="12785" y="77880"/>
                </a:lnTo>
                <a:lnTo>
                  <a:pt x="11497" y="80515"/>
                </a:lnTo>
                <a:lnTo>
                  <a:pt x="10637" y="83264"/>
                </a:lnTo>
                <a:lnTo>
                  <a:pt x="9072" y="86089"/>
                </a:lnTo>
                <a:lnTo>
                  <a:pt x="7037" y="88964"/>
                </a:lnTo>
                <a:lnTo>
                  <a:pt x="1382" y="95967"/>
                </a:lnTo>
                <a:lnTo>
                  <a:pt x="918" y="98527"/>
                </a:lnTo>
                <a:lnTo>
                  <a:pt x="608" y="102217"/>
                </a:lnTo>
                <a:lnTo>
                  <a:pt x="402" y="106661"/>
                </a:lnTo>
                <a:lnTo>
                  <a:pt x="172" y="116891"/>
                </a:lnTo>
                <a:lnTo>
                  <a:pt x="0" y="144872"/>
                </a:lnTo>
                <a:lnTo>
                  <a:pt x="989" y="149981"/>
                </a:lnTo>
                <a:lnTo>
                  <a:pt x="2640" y="156364"/>
                </a:lnTo>
                <a:lnTo>
                  <a:pt x="4733" y="163595"/>
                </a:lnTo>
                <a:lnTo>
                  <a:pt x="7121" y="169408"/>
                </a:lnTo>
                <a:lnTo>
                  <a:pt x="9704" y="174276"/>
                </a:lnTo>
                <a:lnTo>
                  <a:pt x="12419" y="178513"/>
                </a:lnTo>
                <a:lnTo>
                  <a:pt x="14229" y="182330"/>
                </a:lnTo>
                <a:lnTo>
                  <a:pt x="15436" y="185868"/>
                </a:lnTo>
                <a:lnTo>
                  <a:pt x="17372" y="193932"/>
                </a:lnTo>
                <a:lnTo>
                  <a:pt x="17531" y="191618"/>
                </a:lnTo>
                <a:lnTo>
                  <a:pt x="17755" y="176123"/>
                </a:lnTo>
                <a:lnTo>
                  <a:pt x="17846" y="128332"/>
                </a:lnTo>
                <a:lnTo>
                  <a:pt x="16854" y="122088"/>
                </a:lnTo>
                <a:lnTo>
                  <a:pt x="15202" y="115940"/>
                </a:lnTo>
                <a:lnTo>
                  <a:pt x="13107" y="109857"/>
                </a:lnTo>
                <a:lnTo>
                  <a:pt x="11711" y="103817"/>
                </a:lnTo>
                <a:lnTo>
                  <a:pt x="10780" y="97807"/>
                </a:lnTo>
                <a:lnTo>
                  <a:pt x="10160" y="91815"/>
                </a:lnTo>
                <a:lnTo>
                  <a:pt x="10739" y="82860"/>
                </a:lnTo>
                <a:lnTo>
                  <a:pt x="12117" y="71928"/>
                </a:lnTo>
                <a:lnTo>
                  <a:pt x="14028" y="59680"/>
                </a:lnTo>
                <a:lnTo>
                  <a:pt x="15301" y="50523"/>
                </a:lnTo>
                <a:lnTo>
                  <a:pt x="16151" y="43425"/>
                </a:lnTo>
                <a:lnTo>
                  <a:pt x="16716" y="37702"/>
                </a:lnTo>
                <a:lnTo>
                  <a:pt x="17094" y="32893"/>
                </a:lnTo>
                <a:lnTo>
                  <a:pt x="17346" y="28696"/>
                </a:lnTo>
                <a:lnTo>
                  <a:pt x="17625" y="21386"/>
                </a:lnTo>
                <a:lnTo>
                  <a:pt x="17782" y="11693"/>
                </a:lnTo>
                <a:lnTo>
                  <a:pt x="17819" y="5561"/>
                </a:lnTo>
                <a:lnTo>
                  <a:pt x="18822" y="3529"/>
                </a:lnTo>
                <a:lnTo>
                  <a:pt x="20482" y="2174"/>
                </a:lnTo>
                <a:lnTo>
                  <a:pt x="25535" y="0"/>
                </a:lnTo>
                <a:lnTo>
                  <a:pt x="25950" y="813"/>
                </a:lnTo>
                <a:lnTo>
                  <a:pt x="26410" y="4364"/>
                </a:lnTo>
                <a:lnTo>
                  <a:pt x="27525" y="8684"/>
                </a:lnTo>
                <a:lnTo>
                  <a:pt x="29261" y="14541"/>
                </a:lnTo>
                <a:lnTo>
                  <a:pt x="31410" y="21421"/>
                </a:lnTo>
                <a:lnTo>
                  <a:pt x="33835" y="27001"/>
                </a:lnTo>
                <a:lnTo>
                  <a:pt x="36444" y="31713"/>
                </a:lnTo>
                <a:lnTo>
                  <a:pt x="39175" y="35846"/>
                </a:lnTo>
                <a:lnTo>
                  <a:pt x="41988" y="39594"/>
                </a:lnTo>
                <a:lnTo>
                  <a:pt x="44856" y="43085"/>
                </a:lnTo>
                <a:lnTo>
                  <a:pt x="47760" y="46404"/>
                </a:lnTo>
                <a:lnTo>
                  <a:pt x="49696" y="49609"/>
                </a:lnTo>
                <a:lnTo>
                  <a:pt x="50986" y="52738"/>
                </a:lnTo>
                <a:lnTo>
                  <a:pt x="51847" y="55816"/>
                </a:lnTo>
                <a:lnTo>
                  <a:pt x="53413" y="58860"/>
                </a:lnTo>
                <a:lnTo>
                  <a:pt x="55449" y="61882"/>
                </a:lnTo>
                <a:lnTo>
                  <a:pt x="57798" y="64889"/>
                </a:lnTo>
                <a:lnTo>
                  <a:pt x="60409" y="70875"/>
                </a:lnTo>
                <a:lnTo>
                  <a:pt x="61105" y="73861"/>
                </a:lnTo>
                <a:lnTo>
                  <a:pt x="62561" y="77835"/>
                </a:lnTo>
                <a:lnTo>
                  <a:pt x="64524" y="82470"/>
                </a:lnTo>
                <a:lnTo>
                  <a:pt x="66825" y="87543"/>
                </a:lnTo>
                <a:lnTo>
                  <a:pt x="69352" y="91918"/>
                </a:lnTo>
                <a:lnTo>
                  <a:pt x="72028" y="95827"/>
                </a:lnTo>
                <a:lnTo>
                  <a:pt x="74804" y="99425"/>
                </a:lnTo>
                <a:lnTo>
                  <a:pt x="77648" y="103808"/>
                </a:lnTo>
                <a:lnTo>
                  <a:pt x="80535" y="108714"/>
                </a:lnTo>
                <a:lnTo>
                  <a:pt x="83452" y="113969"/>
                </a:lnTo>
                <a:lnTo>
                  <a:pt x="85397" y="118466"/>
                </a:lnTo>
                <a:lnTo>
                  <a:pt x="86693" y="122455"/>
                </a:lnTo>
                <a:lnTo>
                  <a:pt x="87557" y="126107"/>
                </a:lnTo>
                <a:lnTo>
                  <a:pt x="89126" y="128541"/>
                </a:lnTo>
                <a:lnTo>
                  <a:pt x="91164" y="130164"/>
                </a:lnTo>
                <a:lnTo>
                  <a:pt x="93515" y="131246"/>
                </a:lnTo>
                <a:lnTo>
                  <a:pt x="94090" y="132960"/>
                </a:lnTo>
                <a:lnTo>
                  <a:pt x="93481" y="135094"/>
                </a:lnTo>
                <a:lnTo>
                  <a:pt x="92083" y="137509"/>
                </a:lnTo>
                <a:lnTo>
                  <a:pt x="90158" y="139120"/>
                </a:lnTo>
                <a:lnTo>
                  <a:pt x="87883" y="140193"/>
                </a:lnTo>
                <a:lnTo>
                  <a:pt x="85375" y="140908"/>
                </a:lnTo>
                <a:lnTo>
                  <a:pt x="78741" y="141386"/>
                </a:lnTo>
                <a:lnTo>
                  <a:pt x="69357" y="141704"/>
                </a:lnTo>
                <a:lnTo>
                  <a:pt x="17849" y="1423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593"/>
          <p:cNvSpPr/>
          <p:nvPr/>
        </p:nvSpPr>
        <p:spPr>
          <a:xfrm>
            <a:off x="5741789" y="5670351"/>
            <a:ext cx="44649" cy="66581"/>
          </a:xfrm>
          <a:custGeom>
            <a:avLst/>
            <a:gdLst/>
            <a:ahLst/>
            <a:cxnLst/>
            <a:rect l="0" t="0" r="0" b="0"/>
            <a:pathLst>
              <a:path w="44649" h="66581">
                <a:moveTo>
                  <a:pt x="0" y="44649"/>
                </a:moveTo>
                <a:lnTo>
                  <a:pt x="0" y="57077"/>
                </a:lnTo>
                <a:lnTo>
                  <a:pt x="992" y="59880"/>
                </a:lnTo>
                <a:lnTo>
                  <a:pt x="2646" y="62740"/>
                </a:lnTo>
                <a:lnTo>
                  <a:pt x="4740" y="65639"/>
                </a:lnTo>
                <a:lnTo>
                  <a:pt x="6136" y="66580"/>
                </a:lnTo>
                <a:lnTo>
                  <a:pt x="7067" y="66215"/>
                </a:lnTo>
                <a:lnTo>
                  <a:pt x="7688" y="64979"/>
                </a:lnTo>
                <a:lnTo>
                  <a:pt x="8102" y="63163"/>
                </a:lnTo>
                <a:lnTo>
                  <a:pt x="8378" y="60961"/>
                </a:lnTo>
                <a:lnTo>
                  <a:pt x="8561" y="58500"/>
                </a:lnTo>
                <a:lnTo>
                  <a:pt x="7692" y="55867"/>
                </a:lnTo>
                <a:lnTo>
                  <a:pt x="6120" y="53120"/>
                </a:lnTo>
                <a:lnTo>
                  <a:pt x="4080" y="50296"/>
                </a:lnTo>
                <a:lnTo>
                  <a:pt x="2720" y="47422"/>
                </a:lnTo>
                <a:lnTo>
                  <a:pt x="1813" y="44513"/>
                </a:lnTo>
                <a:lnTo>
                  <a:pt x="1208" y="41582"/>
                </a:lnTo>
                <a:lnTo>
                  <a:pt x="1798" y="38635"/>
                </a:lnTo>
                <a:lnTo>
                  <a:pt x="3182" y="35679"/>
                </a:lnTo>
                <a:lnTo>
                  <a:pt x="5098" y="32716"/>
                </a:lnTo>
                <a:lnTo>
                  <a:pt x="7367" y="29748"/>
                </a:lnTo>
                <a:lnTo>
                  <a:pt x="9873" y="26777"/>
                </a:lnTo>
                <a:lnTo>
                  <a:pt x="12534" y="23804"/>
                </a:lnTo>
                <a:lnTo>
                  <a:pt x="18138" y="17856"/>
                </a:lnTo>
                <a:lnTo>
                  <a:pt x="21022" y="14881"/>
                </a:lnTo>
                <a:lnTo>
                  <a:pt x="23936" y="12897"/>
                </a:lnTo>
                <a:lnTo>
                  <a:pt x="26872" y="11575"/>
                </a:lnTo>
                <a:lnTo>
                  <a:pt x="4464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5594"/>
          <p:cNvSpPr/>
          <p:nvPr/>
        </p:nvSpPr>
        <p:spPr>
          <a:xfrm>
            <a:off x="5813226" y="5603103"/>
            <a:ext cx="44650" cy="156546"/>
          </a:xfrm>
          <a:custGeom>
            <a:avLst/>
            <a:gdLst/>
            <a:ahLst/>
            <a:cxnLst/>
            <a:rect l="0" t="0" r="0" b="0"/>
            <a:pathLst>
              <a:path w="44650" h="156546">
                <a:moveTo>
                  <a:pt x="0" y="4740"/>
                </a:moveTo>
                <a:lnTo>
                  <a:pt x="0" y="0"/>
                </a:lnTo>
                <a:lnTo>
                  <a:pt x="993" y="1580"/>
                </a:lnTo>
                <a:lnTo>
                  <a:pt x="2646" y="5610"/>
                </a:lnTo>
                <a:lnTo>
                  <a:pt x="4741" y="11273"/>
                </a:lnTo>
                <a:lnTo>
                  <a:pt x="6137" y="18025"/>
                </a:lnTo>
                <a:lnTo>
                  <a:pt x="7068" y="25503"/>
                </a:lnTo>
                <a:lnTo>
                  <a:pt x="7689" y="33465"/>
                </a:lnTo>
                <a:lnTo>
                  <a:pt x="9094" y="41750"/>
                </a:lnTo>
                <a:lnTo>
                  <a:pt x="11024" y="50249"/>
                </a:lnTo>
                <a:lnTo>
                  <a:pt x="13302" y="58892"/>
                </a:lnTo>
                <a:lnTo>
                  <a:pt x="15814" y="70607"/>
                </a:lnTo>
                <a:lnTo>
                  <a:pt x="18480" y="84370"/>
                </a:lnTo>
                <a:lnTo>
                  <a:pt x="44649" y="1565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5595"/>
          <p:cNvSpPr/>
          <p:nvPr/>
        </p:nvSpPr>
        <p:spPr>
          <a:xfrm>
            <a:off x="5840015" y="5670351"/>
            <a:ext cx="71439" cy="8931"/>
          </a:xfrm>
          <a:custGeom>
            <a:avLst/>
            <a:gdLst/>
            <a:ahLst/>
            <a:cxnLst/>
            <a:rect l="0" t="0" r="0" b="0"/>
            <a:pathLst>
              <a:path w="71439" h="8931">
                <a:moveTo>
                  <a:pt x="71438" y="8930"/>
                </a:moveTo>
                <a:lnTo>
                  <a:pt x="57216" y="4190"/>
                </a:lnTo>
                <a:lnTo>
                  <a:pt x="51043" y="2793"/>
                </a:lnTo>
                <a:lnTo>
                  <a:pt x="44943" y="1862"/>
                </a:lnTo>
                <a:lnTo>
                  <a:pt x="38892" y="1241"/>
                </a:lnTo>
                <a:lnTo>
                  <a:pt x="31881" y="828"/>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5596"/>
          <p:cNvSpPr/>
          <p:nvPr/>
        </p:nvSpPr>
        <p:spPr>
          <a:xfrm>
            <a:off x="5652492" y="5866804"/>
            <a:ext cx="71438" cy="151806"/>
          </a:xfrm>
          <a:custGeom>
            <a:avLst/>
            <a:gdLst/>
            <a:ahLst/>
            <a:cxnLst/>
            <a:rect l="0" t="0" r="0" b="0"/>
            <a:pathLst>
              <a:path w="71438" h="151806">
                <a:moveTo>
                  <a:pt x="0" y="0"/>
                </a:moveTo>
                <a:lnTo>
                  <a:pt x="4740" y="9481"/>
                </a:lnTo>
                <a:lnTo>
                  <a:pt x="6137" y="13266"/>
                </a:lnTo>
                <a:lnTo>
                  <a:pt x="7067" y="16781"/>
                </a:lnTo>
                <a:lnTo>
                  <a:pt x="7688" y="20118"/>
                </a:lnTo>
                <a:lnTo>
                  <a:pt x="9094" y="23334"/>
                </a:lnTo>
                <a:lnTo>
                  <a:pt x="11024" y="26470"/>
                </a:lnTo>
                <a:lnTo>
                  <a:pt x="13302" y="29553"/>
                </a:lnTo>
                <a:lnTo>
                  <a:pt x="17797" y="37562"/>
                </a:lnTo>
                <a:lnTo>
                  <a:pt x="37354" y="75291"/>
                </a:lnTo>
                <a:lnTo>
                  <a:pt x="43754" y="87897"/>
                </a:lnTo>
                <a:lnTo>
                  <a:pt x="71437"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597"/>
          <p:cNvSpPr/>
          <p:nvPr/>
        </p:nvSpPr>
        <p:spPr>
          <a:xfrm>
            <a:off x="5634632" y="6072187"/>
            <a:ext cx="89298" cy="196454"/>
          </a:xfrm>
          <a:custGeom>
            <a:avLst/>
            <a:gdLst/>
            <a:ahLst/>
            <a:cxnLst/>
            <a:rect l="0" t="0" r="0" b="0"/>
            <a:pathLst>
              <a:path w="89298" h="196454">
                <a:moveTo>
                  <a:pt x="0" y="0"/>
                </a:moveTo>
                <a:lnTo>
                  <a:pt x="4741" y="4741"/>
                </a:lnTo>
                <a:lnTo>
                  <a:pt x="6137" y="7129"/>
                </a:lnTo>
                <a:lnTo>
                  <a:pt x="9095" y="16223"/>
                </a:lnTo>
                <a:lnTo>
                  <a:pt x="11024" y="20737"/>
                </a:lnTo>
                <a:lnTo>
                  <a:pt x="13303" y="25731"/>
                </a:lnTo>
                <a:lnTo>
                  <a:pt x="14822" y="30053"/>
                </a:lnTo>
                <a:lnTo>
                  <a:pt x="15834" y="33925"/>
                </a:lnTo>
                <a:lnTo>
                  <a:pt x="16510" y="37500"/>
                </a:lnTo>
                <a:lnTo>
                  <a:pt x="18944" y="43852"/>
                </a:lnTo>
                <a:lnTo>
                  <a:pt x="22551" y="52055"/>
                </a:lnTo>
                <a:lnTo>
                  <a:pt x="26941" y="61492"/>
                </a:lnTo>
                <a:lnTo>
                  <a:pt x="29867" y="69769"/>
                </a:lnTo>
                <a:lnTo>
                  <a:pt x="31818" y="77270"/>
                </a:lnTo>
                <a:lnTo>
                  <a:pt x="33118" y="84255"/>
                </a:lnTo>
                <a:lnTo>
                  <a:pt x="37209" y="102600"/>
                </a:lnTo>
                <a:lnTo>
                  <a:pt x="39689" y="113049"/>
                </a:lnTo>
                <a:lnTo>
                  <a:pt x="44319" y="124975"/>
                </a:lnTo>
                <a:lnTo>
                  <a:pt x="50382" y="137887"/>
                </a:lnTo>
                <a:lnTo>
                  <a:pt x="57401" y="151456"/>
                </a:lnTo>
                <a:lnTo>
                  <a:pt x="62080" y="161494"/>
                </a:lnTo>
                <a:lnTo>
                  <a:pt x="65199" y="169178"/>
                </a:lnTo>
                <a:lnTo>
                  <a:pt x="67279" y="175294"/>
                </a:lnTo>
                <a:lnTo>
                  <a:pt x="69657" y="180362"/>
                </a:lnTo>
                <a:lnTo>
                  <a:pt x="72235" y="184734"/>
                </a:lnTo>
                <a:lnTo>
                  <a:pt x="89297"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598"/>
          <p:cNvSpPr/>
          <p:nvPr/>
        </p:nvSpPr>
        <p:spPr>
          <a:xfrm>
            <a:off x="5634632" y="6107906"/>
            <a:ext cx="116087" cy="26790"/>
          </a:xfrm>
          <a:custGeom>
            <a:avLst/>
            <a:gdLst/>
            <a:ahLst/>
            <a:cxnLst/>
            <a:rect l="0" t="0" r="0" b="0"/>
            <a:pathLst>
              <a:path w="116087" h="26790">
                <a:moveTo>
                  <a:pt x="116086" y="0"/>
                </a:moveTo>
                <a:lnTo>
                  <a:pt x="101865" y="4741"/>
                </a:lnTo>
                <a:lnTo>
                  <a:pt x="96684" y="6137"/>
                </a:lnTo>
                <a:lnTo>
                  <a:pt x="92237" y="7068"/>
                </a:lnTo>
                <a:lnTo>
                  <a:pt x="88281" y="7688"/>
                </a:lnTo>
                <a:lnTo>
                  <a:pt x="83658" y="8102"/>
                </a:lnTo>
                <a:lnTo>
                  <a:pt x="78593" y="8378"/>
                </a:lnTo>
                <a:lnTo>
                  <a:pt x="73232" y="8562"/>
                </a:lnTo>
                <a:lnTo>
                  <a:pt x="68665" y="9677"/>
                </a:lnTo>
                <a:lnTo>
                  <a:pt x="64628" y="11412"/>
                </a:lnTo>
                <a:lnTo>
                  <a:pt x="60945" y="13561"/>
                </a:lnTo>
                <a:lnTo>
                  <a:pt x="56505" y="14994"/>
                </a:lnTo>
                <a:lnTo>
                  <a:pt x="51561" y="15949"/>
                </a:lnTo>
                <a:lnTo>
                  <a:pt x="46280" y="16586"/>
                </a:lnTo>
                <a:lnTo>
                  <a:pt x="41768" y="18003"/>
                </a:lnTo>
                <a:lnTo>
                  <a:pt x="37767" y="19939"/>
                </a:lnTo>
                <a:lnTo>
                  <a:pt x="34108" y="22222"/>
                </a:lnTo>
                <a:lnTo>
                  <a:pt x="28692" y="23744"/>
                </a:lnTo>
                <a:lnTo>
                  <a:pt x="22104" y="24759"/>
                </a:lnTo>
                <a:lnTo>
                  <a:pt x="0"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599"/>
          <p:cNvSpPr/>
          <p:nvPr/>
        </p:nvSpPr>
        <p:spPr>
          <a:xfrm>
            <a:off x="5715000" y="6009679"/>
            <a:ext cx="241102" cy="223298"/>
          </a:xfrm>
          <a:custGeom>
            <a:avLst/>
            <a:gdLst/>
            <a:ahLst/>
            <a:cxnLst/>
            <a:rect l="0" t="0" r="0" b="0"/>
            <a:pathLst>
              <a:path w="241102" h="223298">
                <a:moveTo>
                  <a:pt x="0" y="0"/>
                </a:moveTo>
                <a:lnTo>
                  <a:pt x="4740" y="9481"/>
                </a:lnTo>
                <a:lnTo>
                  <a:pt x="6136" y="14259"/>
                </a:lnTo>
                <a:lnTo>
                  <a:pt x="7067" y="19428"/>
                </a:lnTo>
                <a:lnTo>
                  <a:pt x="7688" y="24858"/>
                </a:lnTo>
                <a:lnTo>
                  <a:pt x="9094" y="32447"/>
                </a:lnTo>
                <a:lnTo>
                  <a:pt x="13302" y="51463"/>
                </a:lnTo>
                <a:lnTo>
                  <a:pt x="21249" y="84481"/>
                </a:lnTo>
                <a:lnTo>
                  <a:pt x="24088" y="94024"/>
                </a:lnTo>
                <a:lnTo>
                  <a:pt x="26973" y="102370"/>
                </a:lnTo>
                <a:lnTo>
                  <a:pt x="29888" y="109919"/>
                </a:lnTo>
                <a:lnTo>
                  <a:pt x="35773" y="126244"/>
                </a:lnTo>
                <a:lnTo>
                  <a:pt x="38731" y="134764"/>
                </a:lnTo>
                <a:lnTo>
                  <a:pt x="41695" y="144413"/>
                </a:lnTo>
                <a:lnTo>
                  <a:pt x="50608" y="175963"/>
                </a:lnTo>
                <a:lnTo>
                  <a:pt x="56557" y="195284"/>
                </a:lnTo>
                <a:lnTo>
                  <a:pt x="59533" y="203611"/>
                </a:lnTo>
                <a:lnTo>
                  <a:pt x="62509" y="211147"/>
                </a:lnTo>
                <a:lnTo>
                  <a:pt x="65485" y="218155"/>
                </a:lnTo>
                <a:lnTo>
                  <a:pt x="67469" y="221835"/>
                </a:lnTo>
                <a:lnTo>
                  <a:pt x="68791" y="223297"/>
                </a:lnTo>
                <a:lnTo>
                  <a:pt x="69674" y="223278"/>
                </a:lnTo>
                <a:lnTo>
                  <a:pt x="70261" y="222274"/>
                </a:lnTo>
                <a:lnTo>
                  <a:pt x="70914" y="218513"/>
                </a:lnTo>
                <a:lnTo>
                  <a:pt x="71205" y="213534"/>
                </a:lnTo>
                <a:lnTo>
                  <a:pt x="71334" y="208013"/>
                </a:lnTo>
                <a:lnTo>
                  <a:pt x="71391" y="202253"/>
                </a:lnTo>
                <a:lnTo>
                  <a:pt x="72399" y="197343"/>
                </a:lnTo>
                <a:lnTo>
                  <a:pt x="74062" y="191094"/>
                </a:lnTo>
                <a:lnTo>
                  <a:pt x="79121" y="173897"/>
                </a:lnTo>
                <a:lnTo>
                  <a:pt x="82459" y="168900"/>
                </a:lnTo>
                <a:lnTo>
                  <a:pt x="87946" y="162347"/>
                </a:lnTo>
                <a:lnTo>
                  <a:pt x="89388" y="161810"/>
                </a:lnTo>
                <a:lnTo>
                  <a:pt x="96866" y="160876"/>
                </a:lnTo>
                <a:lnTo>
                  <a:pt x="102564" y="160776"/>
                </a:lnTo>
                <a:lnTo>
                  <a:pt x="105087" y="161755"/>
                </a:lnTo>
                <a:lnTo>
                  <a:pt x="114370" y="167872"/>
                </a:lnTo>
                <a:lnTo>
                  <a:pt x="118911" y="170454"/>
                </a:lnTo>
                <a:lnTo>
                  <a:pt x="129247" y="175969"/>
                </a:lnTo>
                <a:lnTo>
                  <a:pt x="140456" y="181727"/>
                </a:lnTo>
                <a:lnTo>
                  <a:pt x="145231" y="184651"/>
                </a:lnTo>
                <a:lnTo>
                  <a:pt x="149407" y="187593"/>
                </a:lnTo>
                <a:lnTo>
                  <a:pt x="153182" y="190546"/>
                </a:lnTo>
                <a:lnTo>
                  <a:pt x="160024" y="193828"/>
                </a:lnTo>
                <a:lnTo>
                  <a:pt x="167364" y="195286"/>
                </a:lnTo>
                <a:lnTo>
                  <a:pt x="172099" y="195675"/>
                </a:lnTo>
                <a:lnTo>
                  <a:pt x="177241" y="195934"/>
                </a:lnTo>
                <a:lnTo>
                  <a:pt x="180668" y="195115"/>
                </a:lnTo>
                <a:lnTo>
                  <a:pt x="182953" y="193577"/>
                </a:lnTo>
                <a:lnTo>
                  <a:pt x="186484" y="188229"/>
                </a:lnTo>
                <a:lnTo>
                  <a:pt x="188815" y="184026"/>
                </a:lnTo>
                <a:lnTo>
                  <a:pt x="191360" y="179239"/>
                </a:lnTo>
                <a:lnTo>
                  <a:pt x="193058" y="174062"/>
                </a:lnTo>
                <a:lnTo>
                  <a:pt x="194190" y="168628"/>
                </a:lnTo>
                <a:lnTo>
                  <a:pt x="194944" y="163020"/>
                </a:lnTo>
                <a:lnTo>
                  <a:pt x="194455" y="158290"/>
                </a:lnTo>
                <a:lnTo>
                  <a:pt x="193136" y="154143"/>
                </a:lnTo>
                <a:lnTo>
                  <a:pt x="191265" y="150388"/>
                </a:lnTo>
                <a:lnTo>
                  <a:pt x="190018" y="145899"/>
                </a:lnTo>
                <a:lnTo>
                  <a:pt x="189186" y="140922"/>
                </a:lnTo>
                <a:lnTo>
                  <a:pt x="188631" y="135620"/>
                </a:lnTo>
                <a:lnTo>
                  <a:pt x="187270" y="131093"/>
                </a:lnTo>
                <a:lnTo>
                  <a:pt x="185370" y="127083"/>
                </a:lnTo>
                <a:lnTo>
                  <a:pt x="183111" y="123417"/>
                </a:lnTo>
                <a:lnTo>
                  <a:pt x="180601" y="116699"/>
                </a:lnTo>
                <a:lnTo>
                  <a:pt x="179932" y="113518"/>
                </a:lnTo>
                <a:lnTo>
                  <a:pt x="178494" y="111397"/>
                </a:lnTo>
                <a:lnTo>
                  <a:pt x="176542" y="109984"/>
                </a:lnTo>
                <a:lnTo>
                  <a:pt x="171022" y="107715"/>
                </a:lnTo>
                <a:lnTo>
                  <a:pt x="169578" y="108521"/>
                </a:lnTo>
                <a:lnTo>
                  <a:pt x="165326" y="112063"/>
                </a:lnTo>
                <a:lnTo>
                  <a:pt x="163795" y="114396"/>
                </a:lnTo>
                <a:lnTo>
                  <a:pt x="162095" y="119634"/>
                </a:lnTo>
                <a:lnTo>
                  <a:pt x="161137" y="123421"/>
                </a:lnTo>
                <a:lnTo>
                  <a:pt x="160853" y="129284"/>
                </a:lnTo>
                <a:lnTo>
                  <a:pt x="160769" y="146786"/>
                </a:lnTo>
                <a:lnTo>
                  <a:pt x="161750" y="152428"/>
                </a:lnTo>
                <a:lnTo>
                  <a:pt x="163396" y="157181"/>
                </a:lnTo>
                <a:lnTo>
                  <a:pt x="165485" y="161342"/>
                </a:lnTo>
                <a:lnTo>
                  <a:pt x="166878" y="166101"/>
                </a:lnTo>
                <a:lnTo>
                  <a:pt x="167807" y="171257"/>
                </a:lnTo>
                <a:lnTo>
                  <a:pt x="168426" y="176679"/>
                </a:lnTo>
                <a:lnTo>
                  <a:pt x="169830" y="181286"/>
                </a:lnTo>
                <a:lnTo>
                  <a:pt x="171759" y="185350"/>
                </a:lnTo>
                <a:lnTo>
                  <a:pt x="174037" y="189051"/>
                </a:lnTo>
                <a:lnTo>
                  <a:pt x="178533" y="193503"/>
                </a:lnTo>
                <a:lnTo>
                  <a:pt x="184506" y="198455"/>
                </a:lnTo>
                <a:lnTo>
                  <a:pt x="191465" y="203741"/>
                </a:lnTo>
                <a:lnTo>
                  <a:pt x="198088" y="208257"/>
                </a:lnTo>
                <a:lnTo>
                  <a:pt x="204489" y="212260"/>
                </a:lnTo>
                <a:lnTo>
                  <a:pt x="210739" y="215921"/>
                </a:lnTo>
                <a:lnTo>
                  <a:pt x="215899" y="218361"/>
                </a:lnTo>
                <a:lnTo>
                  <a:pt x="220331" y="219989"/>
                </a:lnTo>
                <a:lnTo>
                  <a:pt x="224278" y="221073"/>
                </a:lnTo>
                <a:lnTo>
                  <a:pt x="231309" y="222278"/>
                </a:lnTo>
                <a:lnTo>
                  <a:pt x="241101"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4" name="SMARTPenAnnotation5600"/>
          <p:cNvSpPr/>
          <p:nvPr/>
        </p:nvSpPr>
        <p:spPr>
          <a:xfrm>
            <a:off x="6206132" y="5152429"/>
            <a:ext cx="232173" cy="98228"/>
          </a:xfrm>
          <a:custGeom>
            <a:avLst/>
            <a:gdLst/>
            <a:ahLst/>
            <a:cxnLst/>
            <a:rect l="0" t="0" r="0" b="0"/>
            <a:pathLst>
              <a:path w="232173" h="98228">
                <a:moveTo>
                  <a:pt x="0" y="0"/>
                </a:moveTo>
                <a:lnTo>
                  <a:pt x="9482" y="4741"/>
                </a:lnTo>
                <a:lnTo>
                  <a:pt x="12274" y="7129"/>
                </a:lnTo>
                <a:lnTo>
                  <a:pt x="14136" y="9714"/>
                </a:lnTo>
                <a:lnTo>
                  <a:pt x="15377" y="12429"/>
                </a:lnTo>
                <a:lnTo>
                  <a:pt x="19181" y="14240"/>
                </a:lnTo>
                <a:lnTo>
                  <a:pt x="24694" y="15446"/>
                </a:lnTo>
                <a:lnTo>
                  <a:pt x="31346" y="16251"/>
                </a:lnTo>
                <a:lnTo>
                  <a:pt x="36772" y="17779"/>
                </a:lnTo>
                <a:lnTo>
                  <a:pt x="41382" y="19790"/>
                </a:lnTo>
                <a:lnTo>
                  <a:pt x="45448" y="22123"/>
                </a:lnTo>
                <a:lnTo>
                  <a:pt x="50142" y="23679"/>
                </a:lnTo>
                <a:lnTo>
                  <a:pt x="55257" y="24715"/>
                </a:lnTo>
                <a:lnTo>
                  <a:pt x="60650" y="25406"/>
                </a:lnTo>
                <a:lnTo>
                  <a:pt x="65238" y="26859"/>
                </a:lnTo>
                <a:lnTo>
                  <a:pt x="69289" y="28821"/>
                </a:lnTo>
                <a:lnTo>
                  <a:pt x="72982" y="31120"/>
                </a:lnTo>
                <a:lnTo>
                  <a:pt x="77428" y="33645"/>
                </a:lnTo>
                <a:lnTo>
                  <a:pt x="87660" y="39097"/>
                </a:lnTo>
                <a:lnTo>
                  <a:pt x="92175" y="40947"/>
                </a:lnTo>
                <a:lnTo>
                  <a:pt x="96177" y="42181"/>
                </a:lnTo>
                <a:lnTo>
                  <a:pt x="99837" y="43004"/>
                </a:lnTo>
                <a:lnTo>
                  <a:pt x="104261" y="44544"/>
                </a:lnTo>
                <a:lnTo>
                  <a:pt x="109195" y="46563"/>
                </a:lnTo>
                <a:lnTo>
                  <a:pt x="114469" y="48901"/>
                </a:lnTo>
                <a:lnTo>
                  <a:pt x="120961" y="51453"/>
                </a:lnTo>
                <a:lnTo>
                  <a:pt x="136112" y="56933"/>
                </a:lnTo>
                <a:lnTo>
                  <a:pt x="142335" y="59783"/>
                </a:lnTo>
                <a:lnTo>
                  <a:pt x="147477" y="62677"/>
                </a:lnTo>
                <a:lnTo>
                  <a:pt x="151896" y="65597"/>
                </a:lnTo>
                <a:lnTo>
                  <a:pt x="158811" y="68536"/>
                </a:lnTo>
                <a:lnTo>
                  <a:pt x="167389" y="71488"/>
                </a:lnTo>
                <a:lnTo>
                  <a:pt x="177078" y="74447"/>
                </a:lnTo>
                <a:lnTo>
                  <a:pt x="184528" y="77413"/>
                </a:lnTo>
                <a:lnTo>
                  <a:pt x="190488" y="80382"/>
                </a:lnTo>
                <a:lnTo>
                  <a:pt x="202441" y="87536"/>
                </a:lnTo>
                <a:lnTo>
                  <a:pt x="209367" y="91161"/>
                </a:lnTo>
                <a:lnTo>
                  <a:pt x="213992" y="93516"/>
                </a:lnTo>
                <a:lnTo>
                  <a:pt x="218068" y="95086"/>
                </a:lnTo>
                <a:lnTo>
                  <a:pt x="221777" y="96133"/>
                </a:lnTo>
                <a:lnTo>
                  <a:pt x="232172" y="982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5" name="SMARTPenAnnotation5601"/>
          <p:cNvSpPr/>
          <p:nvPr/>
        </p:nvSpPr>
        <p:spPr>
          <a:xfrm>
            <a:off x="6340327" y="5241726"/>
            <a:ext cx="169296" cy="222468"/>
          </a:xfrm>
          <a:custGeom>
            <a:avLst/>
            <a:gdLst/>
            <a:ahLst/>
            <a:cxnLst/>
            <a:rect l="0" t="0" r="0" b="0"/>
            <a:pathLst>
              <a:path w="169296" h="222468">
                <a:moveTo>
                  <a:pt x="17610" y="133945"/>
                </a:moveTo>
                <a:lnTo>
                  <a:pt x="17610" y="138686"/>
                </a:lnTo>
                <a:lnTo>
                  <a:pt x="18603" y="142067"/>
                </a:lnTo>
                <a:lnTo>
                  <a:pt x="20256" y="146305"/>
                </a:lnTo>
                <a:lnTo>
                  <a:pt x="22351" y="151115"/>
                </a:lnTo>
                <a:lnTo>
                  <a:pt x="24739" y="155313"/>
                </a:lnTo>
                <a:lnTo>
                  <a:pt x="27323" y="159105"/>
                </a:lnTo>
                <a:lnTo>
                  <a:pt x="30039" y="162625"/>
                </a:lnTo>
                <a:lnTo>
                  <a:pt x="32841" y="166955"/>
                </a:lnTo>
                <a:lnTo>
                  <a:pt x="35702" y="171827"/>
                </a:lnTo>
                <a:lnTo>
                  <a:pt x="38601" y="177059"/>
                </a:lnTo>
                <a:lnTo>
                  <a:pt x="42518" y="183524"/>
                </a:lnTo>
                <a:lnTo>
                  <a:pt x="52163" y="198644"/>
                </a:lnTo>
                <a:lnTo>
                  <a:pt x="55527" y="204859"/>
                </a:lnTo>
                <a:lnTo>
                  <a:pt x="57771" y="209995"/>
                </a:lnTo>
                <a:lnTo>
                  <a:pt x="59267" y="214411"/>
                </a:lnTo>
                <a:lnTo>
                  <a:pt x="61256" y="217354"/>
                </a:lnTo>
                <a:lnTo>
                  <a:pt x="63575" y="219317"/>
                </a:lnTo>
                <a:lnTo>
                  <a:pt x="66112" y="220626"/>
                </a:lnTo>
                <a:lnTo>
                  <a:pt x="66812" y="221498"/>
                </a:lnTo>
                <a:lnTo>
                  <a:pt x="66287" y="222079"/>
                </a:lnTo>
                <a:lnTo>
                  <a:pt x="64944" y="222467"/>
                </a:lnTo>
                <a:lnTo>
                  <a:pt x="64049" y="221733"/>
                </a:lnTo>
                <a:lnTo>
                  <a:pt x="63452" y="220252"/>
                </a:lnTo>
                <a:lnTo>
                  <a:pt x="63054" y="218272"/>
                </a:lnTo>
                <a:lnTo>
                  <a:pt x="59967" y="213426"/>
                </a:lnTo>
                <a:lnTo>
                  <a:pt x="54640" y="206972"/>
                </a:lnTo>
                <a:lnTo>
                  <a:pt x="51266" y="203443"/>
                </a:lnTo>
                <a:lnTo>
                  <a:pt x="48977" y="201113"/>
                </a:lnTo>
                <a:lnTo>
                  <a:pt x="44474" y="192615"/>
                </a:lnTo>
                <a:lnTo>
                  <a:pt x="38496" y="180003"/>
                </a:lnTo>
                <a:lnTo>
                  <a:pt x="31534" y="164651"/>
                </a:lnTo>
                <a:lnTo>
                  <a:pt x="26893" y="153424"/>
                </a:lnTo>
                <a:lnTo>
                  <a:pt x="23799" y="144947"/>
                </a:lnTo>
                <a:lnTo>
                  <a:pt x="21736" y="138303"/>
                </a:lnTo>
                <a:lnTo>
                  <a:pt x="18376" y="131890"/>
                </a:lnTo>
                <a:lnTo>
                  <a:pt x="14152" y="125629"/>
                </a:lnTo>
                <a:lnTo>
                  <a:pt x="9351" y="119472"/>
                </a:lnTo>
                <a:lnTo>
                  <a:pt x="6151" y="114374"/>
                </a:lnTo>
                <a:lnTo>
                  <a:pt x="4018" y="109984"/>
                </a:lnTo>
                <a:lnTo>
                  <a:pt x="594" y="100549"/>
                </a:lnTo>
                <a:lnTo>
                  <a:pt x="0" y="94175"/>
                </a:lnTo>
                <a:lnTo>
                  <a:pt x="909" y="92549"/>
                </a:lnTo>
                <a:lnTo>
                  <a:pt x="2507" y="91465"/>
                </a:lnTo>
                <a:lnTo>
                  <a:pt x="7461" y="89725"/>
                </a:lnTo>
                <a:lnTo>
                  <a:pt x="10784" y="89487"/>
                </a:lnTo>
                <a:lnTo>
                  <a:pt x="15569" y="89381"/>
                </a:lnTo>
                <a:lnTo>
                  <a:pt x="21002" y="89335"/>
                </a:lnTo>
                <a:lnTo>
                  <a:pt x="25825" y="91307"/>
                </a:lnTo>
                <a:lnTo>
                  <a:pt x="32016" y="94606"/>
                </a:lnTo>
                <a:lnTo>
                  <a:pt x="39120" y="98789"/>
                </a:lnTo>
                <a:lnTo>
                  <a:pt x="44849" y="102571"/>
                </a:lnTo>
                <a:lnTo>
                  <a:pt x="49660" y="106083"/>
                </a:lnTo>
                <a:lnTo>
                  <a:pt x="53860" y="109418"/>
                </a:lnTo>
                <a:lnTo>
                  <a:pt x="59636" y="113625"/>
                </a:lnTo>
                <a:lnTo>
                  <a:pt x="73991" y="123591"/>
                </a:lnTo>
                <a:lnTo>
                  <a:pt x="80002" y="128034"/>
                </a:lnTo>
                <a:lnTo>
                  <a:pt x="85002" y="131989"/>
                </a:lnTo>
                <a:lnTo>
                  <a:pt x="89327" y="135618"/>
                </a:lnTo>
                <a:lnTo>
                  <a:pt x="93203" y="139029"/>
                </a:lnTo>
                <a:lnTo>
                  <a:pt x="100155" y="145466"/>
                </a:lnTo>
                <a:lnTo>
                  <a:pt x="104390" y="148570"/>
                </a:lnTo>
                <a:lnTo>
                  <a:pt x="109197" y="151633"/>
                </a:lnTo>
                <a:lnTo>
                  <a:pt x="114387" y="154667"/>
                </a:lnTo>
                <a:lnTo>
                  <a:pt x="118839" y="156689"/>
                </a:lnTo>
                <a:lnTo>
                  <a:pt x="122799" y="158038"/>
                </a:lnTo>
                <a:lnTo>
                  <a:pt x="126431" y="158937"/>
                </a:lnTo>
                <a:lnTo>
                  <a:pt x="129845" y="160528"/>
                </a:lnTo>
                <a:lnTo>
                  <a:pt x="133113" y="162582"/>
                </a:lnTo>
                <a:lnTo>
                  <a:pt x="136284" y="164942"/>
                </a:lnTo>
                <a:lnTo>
                  <a:pt x="139390" y="166516"/>
                </a:lnTo>
                <a:lnTo>
                  <a:pt x="142453" y="167566"/>
                </a:lnTo>
                <a:lnTo>
                  <a:pt x="149757" y="169250"/>
                </a:lnTo>
                <a:lnTo>
                  <a:pt x="151349" y="168396"/>
                </a:lnTo>
                <a:lnTo>
                  <a:pt x="155763" y="164801"/>
                </a:lnTo>
                <a:lnTo>
                  <a:pt x="160544" y="160546"/>
                </a:lnTo>
                <a:lnTo>
                  <a:pt x="164811" y="156351"/>
                </a:lnTo>
                <a:lnTo>
                  <a:pt x="166346" y="153844"/>
                </a:lnTo>
                <a:lnTo>
                  <a:pt x="168051" y="148412"/>
                </a:lnTo>
                <a:lnTo>
                  <a:pt x="168809" y="142690"/>
                </a:lnTo>
                <a:lnTo>
                  <a:pt x="169146" y="135848"/>
                </a:lnTo>
                <a:lnTo>
                  <a:pt x="169295" y="126192"/>
                </a:lnTo>
                <a:lnTo>
                  <a:pt x="168343" y="119847"/>
                </a:lnTo>
                <a:lnTo>
                  <a:pt x="166716" y="112640"/>
                </a:lnTo>
                <a:lnTo>
                  <a:pt x="164639" y="104859"/>
                </a:lnTo>
                <a:lnTo>
                  <a:pt x="162262" y="97687"/>
                </a:lnTo>
                <a:lnTo>
                  <a:pt x="159685" y="90922"/>
                </a:lnTo>
                <a:lnTo>
                  <a:pt x="156975" y="84427"/>
                </a:lnTo>
                <a:lnTo>
                  <a:pt x="155169" y="78113"/>
                </a:lnTo>
                <a:lnTo>
                  <a:pt x="153964" y="71919"/>
                </a:lnTo>
                <a:lnTo>
                  <a:pt x="153161" y="65805"/>
                </a:lnTo>
                <a:lnTo>
                  <a:pt x="151634" y="59745"/>
                </a:lnTo>
                <a:lnTo>
                  <a:pt x="149623" y="53721"/>
                </a:lnTo>
                <a:lnTo>
                  <a:pt x="147290" y="47720"/>
                </a:lnTo>
                <a:lnTo>
                  <a:pt x="143751" y="42728"/>
                </a:lnTo>
                <a:lnTo>
                  <a:pt x="139407" y="38407"/>
                </a:lnTo>
                <a:lnTo>
                  <a:pt x="134527" y="34534"/>
                </a:lnTo>
                <a:lnTo>
                  <a:pt x="131273" y="30961"/>
                </a:lnTo>
                <a:lnTo>
                  <a:pt x="129105" y="27586"/>
                </a:lnTo>
                <a:lnTo>
                  <a:pt x="125702" y="21190"/>
                </a:lnTo>
                <a:lnTo>
                  <a:pt x="120883" y="15040"/>
                </a:lnTo>
                <a:lnTo>
                  <a:pt x="118209" y="12011"/>
                </a:lnTo>
                <a:lnTo>
                  <a:pt x="10690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6" name="SMARTPenAnnotation5602"/>
          <p:cNvSpPr/>
          <p:nvPr/>
        </p:nvSpPr>
        <p:spPr>
          <a:xfrm>
            <a:off x="6384726" y="5491757"/>
            <a:ext cx="125017" cy="508994"/>
          </a:xfrm>
          <a:custGeom>
            <a:avLst/>
            <a:gdLst/>
            <a:ahLst/>
            <a:cxnLst/>
            <a:rect l="0" t="0" r="0" b="0"/>
            <a:pathLst>
              <a:path w="125017" h="508994">
                <a:moveTo>
                  <a:pt x="0" y="0"/>
                </a:moveTo>
                <a:lnTo>
                  <a:pt x="20991" y="62973"/>
                </a:lnTo>
                <a:lnTo>
                  <a:pt x="34553" y="108397"/>
                </a:lnTo>
                <a:lnTo>
                  <a:pt x="37918" y="121874"/>
                </a:lnTo>
                <a:lnTo>
                  <a:pt x="40161" y="132843"/>
                </a:lnTo>
                <a:lnTo>
                  <a:pt x="53243" y="212111"/>
                </a:lnTo>
                <a:lnTo>
                  <a:pt x="57324" y="232688"/>
                </a:lnTo>
                <a:lnTo>
                  <a:pt x="61036" y="248392"/>
                </a:lnTo>
                <a:lnTo>
                  <a:pt x="64503" y="260844"/>
                </a:lnTo>
                <a:lnTo>
                  <a:pt x="67807" y="271131"/>
                </a:lnTo>
                <a:lnTo>
                  <a:pt x="71002" y="279973"/>
                </a:lnTo>
                <a:lnTo>
                  <a:pt x="74123" y="287851"/>
                </a:lnTo>
                <a:lnTo>
                  <a:pt x="77593" y="301898"/>
                </a:lnTo>
                <a:lnTo>
                  <a:pt x="79134" y="315747"/>
                </a:lnTo>
                <a:lnTo>
                  <a:pt x="79545" y="323608"/>
                </a:lnTo>
                <a:lnTo>
                  <a:pt x="80994" y="339287"/>
                </a:lnTo>
                <a:lnTo>
                  <a:pt x="82770" y="346246"/>
                </a:lnTo>
                <a:lnTo>
                  <a:pt x="86396" y="359270"/>
                </a:lnTo>
                <a:lnTo>
                  <a:pt x="88007" y="371673"/>
                </a:lnTo>
                <a:lnTo>
                  <a:pt x="88724" y="383800"/>
                </a:lnTo>
                <a:lnTo>
                  <a:pt x="88915" y="389813"/>
                </a:lnTo>
                <a:lnTo>
                  <a:pt x="90034" y="394813"/>
                </a:lnTo>
                <a:lnTo>
                  <a:pt x="93924" y="403014"/>
                </a:lnTo>
                <a:lnTo>
                  <a:pt x="98960" y="412612"/>
                </a:lnTo>
                <a:lnTo>
                  <a:pt x="101692" y="417950"/>
                </a:lnTo>
                <a:lnTo>
                  <a:pt x="104506" y="424485"/>
                </a:lnTo>
                <a:lnTo>
                  <a:pt x="107374" y="431818"/>
                </a:lnTo>
                <a:lnTo>
                  <a:pt x="110278" y="439684"/>
                </a:lnTo>
                <a:lnTo>
                  <a:pt x="113505" y="453715"/>
                </a:lnTo>
                <a:lnTo>
                  <a:pt x="115931" y="466566"/>
                </a:lnTo>
                <a:lnTo>
                  <a:pt x="117967" y="472770"/>
                </a:lnTo>
                <a:lnTo>
                  <a:pt x="120317" y="478891"/>
                </a:lnTo>
                <a:lnTo>
                  <a:pt x="122927" y="490984"/>
                </a:lnTo>
                <a:lnTo>
                  <a:pt x="125016" y="50899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603"/>
          <p:cNvSpPr/>
          <p:nvPr/>
        </p:nvSpPr>
        <p:spPr>
          <a:xfrm>
            <a:off x="6277570" y="6038951"/>
            <a:ext cx="96287" cy="211831"/>
          </a:xfrm>
          <a:custGeom>
            <a:avLst/>
            <a:gdLst/>
            <a:ahLst/>
            <a:cxnLst/>
            <a:rect l="0" t="0" r="0" b="0"/>
            <a:pathLst>
              <a:path w="96287" h="211831">
                <a:moveTo>
                  <a:pt x="62508" y="15377"/>
                </a:moveTo>
                <a:lnTo>
                  <a:pt x="53027" y="5896"/>
                </a:lnTo>
                <a:lnTo>
                  <a:pt x="49242" y="3103"/>
                </a:lnTo>
                <a:lnTo>
                  <a:pt x="45726" y="1241"/>
                </a:lnTo>
                <a:lnTo>
                  <a:pt x="42390" y="0"/>
                </a:lnTo>
                <a:lnTo>
                  <a:pt x="37190" y="164"/>
                </a:lnTo>
                <a:lnTo>
                  <a:pt x="30746" y="1267"/>
                </a:lnTo>
                <a:lnTo>
                  <a:pt x="13239" y="5424"/>
                </a:lnTo>
                <a:lnTo>
                  <a:pt x="10810" y="6757"/>
                </a:lnTo>
                <a:lnTo>
                  <a:pt x="8199" y="8638"/>
                </a:lnTo>
                <a:lnTo>
                  <a:pt x="1619" y="14046"/>
                </a:lnTo>
                <a:lnTo>
                  <a:pt x="1080" y="15481"/>
                </a:lnTo>
                <a:lnTo>
                  <a:pt x="480" y="19722"/>
                </a:lnTo>
                <a:lnTo>
                  <a:pt x="213" y="24915"/>
                </a:lnTo>
                <a:lnTo>
                  <a:pt x="142" y="27689"/>
                </a:lnTo>
                <a:lnTo>
                  <a:pt x="1087" y="31522"/>
                </a:lnTo>
                <a:lnTo>
                  <a:pt x="2709" y="36062"/>
                </a:lnTo>
                <a:lnTo>
                  <a:pt x="4782" y="41074"/>
                </a:lnTo>
                <a:lnTo>
                  <a:pt x="7157" y="45407"/>
                </a:lnTo>
                <a:lnTo>
                  <a:pt x="9732" y="49287"/>
                </a:lnTo>
                <a:lnTo>
                  <a:pt x="12441" y="52866"/>
                </a:lnTo>
                <a:lnTo>
                  <a:pt x="15239" y="56245"/>
                </a:lnTo>
                <a:lnTo>
                  <a:pt x="18098" y="59489"/>
                </a:lnTo>
                <a:lnTo>
                  <a:pt x="20994" y="62644"/>
                </a:lnTo>
                <a:lnTo>
                  <a:pt x="23918" y="66732"/>
                </a:lnTo>
                <a:lnTo>
                  <a:pt x="26859" y="71442"/>
                </a:lnTo>
                <a:lnTo>
                  <a:pt x="29813" y="76566"/>
                </a:lnTo>
                <a:lnTo>
                  <a:pt x="37735" y="85935"/>
                </a:lnTo>
                <a:lnTo>
                  <a:pt x="48969" y="98134"/>
                </a:lnTo>
                <a:lnTo>
                  <a:pt x="62411" y="112220"/>
                </a:lnTo>
                <a:lnTo>
                  <a:pt x="71373" y="122603"/>
                </a:lnTo>
                <a:lnTo>
                  <a:pt x="77347" y="130518"/>
                </a:lnTo>
                <a:lnTo>
                  <a:pt x="81331" y="136786"/>
                </a:lnTo>
                <a:lnTo>
                  <a:pt x="84978" y="142949"/>
                </a:lnTo>
                <a:lnTo>
                  <a:pt x="88402" y="149042"/>
                </a:lnTo>
                <a:lnTo>
                  <a:pt x="91677" y="155088"/>
                </a:lnTo>
                <a:lnTo>
                  <a:pt x="93860" y="160112"/>
                </a:lnTo>
                <a:lnTo>
                  <a:pt x="95315" y="164452"/>
                </a:lnTo>
                <a:lnTo>
                  <a:pt x="96286" y="168339"/>
                </a:lnTo>
                <a:lnTo>
                  <a:pt x="95940" y="171922"/>
                </a:lnTo>
                <a:lnTo>
                  <a:pt x="94718" y="175303"/>
                </a:lnTo>
                <a:lnTo>
                  <a:pt x="92911" y="178548"/>
                </a:lnTo>
                <a:lnTo>
                  <a:pt x="90904" y="184802"/>
                </a:lnTo>
                <a:lnTo>
                  <a:pt x="90368" y="187858"/>
                </a:lnTo>
                <a:lnTo>
                  <a:pt x="88026" y="190888"/>
                </a:lnTo>
                <a:lnTo>
                  <a:pt x="84481" y="193899"/>
                </a:lnTo>
                <a:lnTo>
                  <a:pt x="80133" y="196900"/>
                </a:lnTo>
                <a:lnTo>
                  <a:pt x="75250" y="198900"/>
                </a:lnTo>
                <a:lnTo>
                  <a:pt x="70010" y="200233"/>
                </a:lnTo>
                <a:lnTo>
                  <a:pt x="64533" y="201122"/>
                </a:lnTo>
                <a:lnTo>
                  <a:pt x="19682" y="209734"/>
                </a:lnTo>
                <a:lnTo>
                  <a:pt x="0" y="2118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5604"/>
          <p:cNvSpPr/>
          <p:nvPr/>
        </p:nvSpPr>
        <p:spPr>
          <a:xfrm>
            <a:off x="6411515" y="6018609"/>
            <a:ext cx="116087" cy="258962"/>
          </a:xfrm>
          <a:custGeom>
            <a:avLst/>
            <a:gdLst/>
            <a:ahLst/>
            <a:cxnLst/>
            <a:rect l="0" t="0" r="0" b="0"/>
            <a:pathLst>
              <a:path w="116087" h="258962">
                <a:moveTo>
                  <a:pt x="0" y="0"/>
                </a:moveTo>
                <a:lnTo>
                  <a:pt x="0" y="9481"/>
                </a:lnTo>
                <a:lnTo>
                  <a:pt x="993" y="14258"/>
                </a:lnTo>
                <a:lnTo>
                  <a:pt x="2646" y="19427"/>
                </a:lnTo>
                <a:lnTo>
                  <a:pt x="4741" y="24858"/>
                </a:lnTo>
                <a:lnTo>
                  <a:pt x="7129" y="30462"/>
                </a:lnTo>
                <a:lnTo>
                  <a:pt x="12429" y="41981"/>
                </a:lnTo>
                <a:lnTo>
                  <a:pt x="15231" y="48824"/>
                </a:lnTo>
                <a:lnTo>
                  <a:pt x="18092" y="56362"/>
                </a:lnTo>
                <a:lnTo>
                  <a:pt x="20991" y="64363"/>
                </a:lnTo>
                <a:lnTo>
                  <a:pt x="23916" y="71683"/>
                </a:lnTo>
                <a:lnTo>
                  <a:pt x="26859" y="78546"/>
                </a:lnTo>
                <a:lnTo>
                  <a:pt x="29812" y="85106"/>
                </a:lnTo>
                <a:lnTo>
                  <a:pt x="31780" y="91464"/>
                </a:lnTo>
                <a:lnTo>
                  <a:pt x="33093" y="97687"/>
                </a:lnTo>
                <a:lnTo>
                  <a:pt x="33969" y="103820"/>
                </a:lnTo>
                <a:lnTo>
                  <a:pt x="36536" y="111877"/>
                </a:lnTo>
                <a:lnTo>
                  <a:pt x="40233" y="121218"/>
                </a:lnTo>
                <a:lnTo>
                  <a:pt x="48639" y="140195"/>
                </a:lnTo>
                <a:lnTo>
                  <a:pt x="55683" y="155243"/>
                </a:lnTo>
                <a:lnTo>
                  <a:pt x="60934" y="167988"/>
                </a:lnTo>
                <a:lnTo>
                  <a:pt x="74707" y="203315"/>
                </a:lnTo>
                <a:lnTo>
                  <a:pt x="80562" y="216903"/>
                </a:lnTo>
                <a:lnTo>
                  <a:pt x="85458" y="226953"/>
                </a:lnTo>
                <a:lnTo>
                  <a:pt x="89714" y="234646"/>
                </a:lnTo>
                <a:lnTo>
                  <a:pt x="93544" y="239774"/>
                </a:lnTo>
                <a:lnTo>
                  <a:pt x="97090" y="243193"/>
                </a:lnTo>
                <a:lnTo>
                  <a:pt x="100445" y="245472"/>
                </a:lnTo>
                <a:lnTo>
                  <a:pt x="102682" y="247985"/>
                </a:lnTo>
                <a:lnTo>
                  <a:pt x="104174" y="250651"/>
                </a:lnTo>
                <a:lnTo>
                  <a:pt x="105167" y="253421"/>
                </a:lnTo>
                <a:lnTo>
                  <a:pt x="106823" y="255268"/>
                </a:lnTo>
                <a:lnTo>
                  <a:pt x="108918" y="256499"/>
                </a:lnTo>
                <a:lnTo>
                  <a:pt x="11608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9" name="SMARTPenAnnotation5605"/>
          <p:cNvSpPr/>
          <p:nvPr/>
        </p:nvSpPr>
        <p:spPr>
          <a:xfrm>
            <a:off x="6430900" y="6054328"/>
            <a:ext cx="159210" cy="142876"/>
          </a:xfrm>
          <a:custGeom>
            <a:avLst/>
            <a:gdLst/>
            <a:ahLst/>
            <a:cxnLst/>
            <a:rect l="0" t="0" r="0" b="0"/>
            <a:pathLst>
              <a:path w="159210" h="142876">
                <a:moveTo>
                  <a:pt x="141350" y="0"/>
                </a:moveTo>
                <a:lnTo>
                  <a:pt x="119485" y="0"/>
                </a:lnTo>
                <a:lnTo>
                  <a:pt x="116852" y="992"/>
                </a:lnTo>
                <a:lnTo>
                  <a:pt x="114104" y="2646"/>
                </a:lnTo>
                <a:lnTo>
                  <a:pt x="111279" y="4740"/>
                </a:lnTo>
                <a:lnTo>
                  <a:pt x="107412" y="6136"/>
                </a:lnTo>
                <a:lnTo>
                  <a:pt x="102850" y="7067"/>
                </a:lnTo>
                <a:lnTo>
                  <a:pt x="97823" y="7688"/>
                </a:lnTo>
                <a:lnTo>
                  <a:pt x="92489" y="8102"/>
                </a:lnTo>
                <a:lnTo>
                  <a:pt x="86947" y="8378"/>
                </a:lnTo>
                <a:lnTo>
                  <a:pt x="81269" y="8562"/>
                </a:lnTo>
                <a:lnTo>
                  <a:pt x="76491" y="9677"/>
                </a:lnTo>
                <a:lnTo>
                  <a:pt x="72314" y="11412"/>
                </a:lnTo>
                <a:lnTo>
                  <a:pt x="68537" y="13561"/>
                </a:lnTo>
                <a:lnTo>
                  <a:pt x="63042" y="14994"/>
                </a:lnTo>
                <a:lnTo>
                  <a:pt x="56402" y="15949"/>
                </a:lnTo>
                <a:lnTo>
                  <a:pt x="48999" y="16585"/>
                </a:lnTo>
                <a:lnTo>
                  <a:pt x="43072" y="17010"/>
                </a:lnTo>
                <a:lnTo>
                  <a:pt x="33840" y="17482"/>
                </a:lnTo>
                <a:lnTo>
                  <a:pt x="28997" y="18600"/>
                </a:lnTo>
                <a:lnTo>
                  <a:pt x="23784" y="20337"/>
                </a:lnTo>
                <a:lnTo>
                  <a:pt x="10640" y="25514"/>
                </a:lnTo>
                <a:lnTo>
                  <a:pt x="6197" y="26222"/>
                </a:lnTo>
                <a:lnTo>
                  <a:pt x="3622" y="26411"/>
                </a:lnTo>
                <a:lnTo>
                  <a:pt x="1906" y="27529"/>
                </a:lnTo>
                <a:lnTo>
                  <a:pt x="762" y="29267"/>
                </a:lnTo>
                <a:lnTo>
                  <a:pt x="0" y="31417"/>
                </a:lnTo>
                <a:lnTo>
                  <a:pt x="483" y="33843"/>
                </a:lnTo>
                <a:lnTo>
                  <a:pt x="1799" y="36452"/>
                </a:lnTo>
                <a:lnTo>
                  <a:pt x="3667" y="39185"/>
                </a:lnTo>
                <a:lnTo>
                  <a:pt x="4913" y="41998"/>
                </a:lnTo>
                <a:lnTo>
                  <a:pt x="5743" y="44865"/>
                </a:lnTo>
                <a:lnTo>
                  <a:pt x="6297" y="47770"/>
                </a:lnTo>
                <a:lnTo>
                  <a:pt x="8651" y="50698"/>
                </a:lnTo>
                <a:lnTo>
                  <a:pt x="12204" y="53642"/>
                </a:lnTo>
                <a:lnTo>
                  <a:pt x="16558" y="56597"/>
                </a:lnTo>
                <a:lnTo>
                  <a:pt x="19459" y="59560"/>
                </a:lnTo>
                <a:lnTo>
                  <a:pt x="21394" y="62526"/>
                </a:lnTo>
                <a:lnTo>
                  <a:pt x="22684" y="65497"/>
                </a:lnTo>
                <a:lnTo>
                  <a:pt x="25528" y="68469"/>
                </a:lnTo>
                <a:lnTo>
                  <a:pt x="29409" y="71443"/>
                </a:lnTo>
                <a:lnTo>
                  <a:pt x="33980" y="74418"/>
                </a:lnTo>
                <a:lnTo>
                  <a:pt x="39012" y="78385"/>
                </a:lnTo>
                <a:lnTo>
                  <a:pt x="44352" y="83015"/>
                </a:lnTo>
                <a:lnTo>
                  <a:pt x="49895" y="88085"/>
                </a:lnTo>
                <a:lnTo>
                  <a:pt x="56567" y="93450"/>
                </a:lnTo>
                <a:lnTo>
                  <a:pt x="63992" y="99011"/>
                </a:lnTo>
                <a:lnTo>
                  <a:pt x="71919" y="104702"/>
                </a:lnTo>
                <a:lnTo>
                  <a:pt x="79187" y="109489"/>
                </a:lnTo>
                <a:lnTo>
                  <a:pt x="86017" y="113672"/>
                </a:lnTo>
                <a:lnTo>
                  <a:pt x="92556" y="117453"/>
                </a:lnTo>
                <a:lnTo>
                  <a:pt x="97906" y="120966"/>
                </a:lnTo>
                <a:lnTo>
                  <a:pt x="102465" y="124300"/>
                </a:lnTo>
                <a:lnTo>
                  <a:pt x="106497" y="127515"/>
                </a:lnTo>
                <a:lnTo>
                  <a:pt x="111169" y="129658"/>
                </a:lnTo>
                <a:lnTo>
                  <a:pt x="116269" y="131087"/>
                </a:lnTo>
                <a:lnTo>
                  <a:pt x="121652" y="132040"/>
                </a:lnTo>
                <a:lnTo>
                  <a:pt x="126234" y="133667"/>
                </a:lnTo>
                <a:lnTo>
                  <a:pt x="130280" y="135744"/>
                </a:lnTo>
                <a:lnTo>
                  <a:pt x="133970" y="138121"/>
                </a:lnTo>
                <a:lnTo>
                  <a:pt x="137422" y="139706"/>
                </a:lnTo>
                <a:lnTo>
                  <a:pt x="140715" y="140762"/>
                </a:lnTo>
                <a:lnTo>
                  <a:pt x="143904" y="141466"/>
                </a:lnTo>
                <a:lnTo>
                  <a:pt x="147021" y="141936"/>
                </a:lnTo>
                <a:lnTo>
                  <a:pt x="150091" y="142249"/>
                </a:lnTo>
                <a:lnTo>
                  <a:pt x="159209"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0" name="SMARTPenAnnotation5606"/>
          <p:cNvSpPr/>
          <p:nvPr/>
        </p:nvSpPr>
        <p:spPr>
          <a:xfrm>
            <a:off x="6590109" y="6116835"/>
            <a:ext cx="160139" cy="353225"/>
          </a:xfrm>
          <a:custGeom>
            <a:avLst/>
            <a:gdLst/>
            <a:ahLst/>
            <a:cxnLst/>
            <a:rect l="0" t="0" r="0" b="0"/>
            <a:pathLst>
              <a:path w="160139" h="353225">
                <a:moveTo>
                  <a:pt x="8930" y="0"/>
                </a:moveTo>
                <a:lnTo>
                  <a:pt x="13670" y="0"/>
                </a:lnTo>
                <a:lnTo>
                  <a:pt x="15066" y="993"/>
                </a:lnTo>
                <a:lnTo>
                  <a:pt x="15997" y="2646"/>
                </a:lnTo>
                <a:lnTo>
                  <a:pt x="18024" y="10106"/>
                </a:lnTo>
                <a:lnTo>
                  <a:pt x="22232" y="26650"/>
                </a:lnTo>
                <a:lnTo>
                  <a:pt x="24743" y="34635"/>
                </a:lnTo>
                <a:lnTo>
                  <a:pt x="27410" y="41941"/>
                </a:lnTo>
                <a:lnTo>
                  <a:pt x="30179" y="48797"/>
                </a:lnTo>
                <a:lnTo>
                  <a:pt x="33018" y="54360"/>
                </a:lnTo>
                <a:lnTo>
                  <a:pt x="35903" y="59060"/>
                </a:lnTo>
                <a:lnTo>
                  <a:pt x="38818" y="63186"/>
                </a:lnTo>
                <a:lnTo>
                  <a:pt x="41754" y="66929"/>
                </a:lnTo>
                <a:lnTo>
                  <a:pt x="44703" y="70417"/>
                </a:lnTo>
                <a:lnTo>
                  <a:pt x="47661" y="73734"/>
                </a:lnTo>
                <a:lnTo>
                  <a:pt x="53594" y="80065"/>
                </a:lnTo>
                <a:lnTo>
                  <a:pt x="60747" y="87474"/>
                </a:lnTo>
                <a:lnTo>
                  <a:pt x="62326" y="87089"/>
                </a:lnTo>
                <a:lnTo>
                  <a:pt x="66727" y="84017"/>
                </a:lnTo>
                <a:lnTo>
                  <a:pt x="68297" y="81808"/>
                </a:lnTo>
                <a:lnTo>
                  <a:pt x="71024" y="72999"/>
                </a:lnTo>
                <a:lnTo>
                  <a:pt x="71315" y="67160"/>
                </a:lnTo>
                <a:lnTo>
                  <a:pt x="72348" y="60649"/>
                </a:lnTo>
                <a:lnTo>
                  <a:pt x="79115" y="24474"/>
                </a:lnTo>
                <a:lnTo>
                  <a:pt x="82457" y="18154"/>
                </a:lnTo>
                <a:lnTo>
                  <a:pt x="84737" y="15079"/>
                </a:lnTo>
                <a:lnTo>
                  <a:pt x="87249" y="14022"/>
                </a:lnTo>
                <a:lnTo>
                  <a:pt x="89916" y="14309"/>
                </a:lnTo>
                <a:lnTo>
                  <a:pt x="96585" y="17159"/>
                </a:lnTo>
                <a:lnTo>
                  <a:pt x="97132" y="18385"/>
                </a:lnTo>
                <a:lnTo>
                  <a:pt x="97740" y="22393"/>
                </a:lnTo>
                <a:lnTo>
                  <a:pt x="98895" y="24850"/>
                </a:lnTo>
                <a:lnTo>
                  <a:pt x="102822" y="30228"/>
                </a:lnTo>
                <a:lnTo>
                  <a:pt x="104267" y="33050"/>
                </a:lnTo>
                <a:lnTo>
                  <a:pt x="107293" y="43748"/>
                </a:lnTo>
                <a:lnTo>
                  <a:pt x="111516" y="57147"/>
                </a:lnTo>
                <a:lnTo>
                  <a:pt x="114032" y="63895"/>
                </a:lnTo>
                <a:lnTo>
                  <a:pt x="116701" y="70378"/>
                </a:lnTo>
                <a:lnTo>
                  <a:pt x="119472" y="76685"/>
                </a:lnTo>
                <a:lnTo>
                  <a:pt x="121320" y="82873"/>
                </a:lnTo>
                <a:lnTo>
                  <a:pt x="122552" y="88983"/>
                </a:lnTo>
                <a:lnTo>
                  <a:pt x="123373" y="95041"/>
                </a:lnTo>
                <a:lnTo>
                  <a:pt x="124913" y="101064"/>
                </a:lnTo>
                <a:lnTo>
                  <a:pt x="126931" y="107064"/>
                </a:lnTo>
                <a:lnTo>
                  <a:pt x="129270" y="113048"/>
                </a:lnTo>
                <a:lnTo>
                  <a:pt x="130828" y="120014"/>
                </a:lnTo>
                <a:lnTo>
                  <a:pt x="131867" y="127635"/>
                </a:lnTo>
                <a:lnTo>
                  <a:pt x="132560" y="135691"/>
                </a:lnTo>
                <a:lnTo>
                  <a:pt x="135006" y="149992"/>
                </a:lnTo>
                <a:lnTo>
                  <a:pt x="143015" y="189695"/>
                </a:lnTo>
                <a:lnTo>
                  <a:pt x="150544" y="223877"/>
                </a:lnTo>
                <a:lnTo>
                  <a:pt x="153941" y="238548"/>
                </a:lnTo>
                <a:lnTo>
                  <a:pt x="156206" y="250313"/>
                </a:lnTo>
                <a:lnTo>
                  <a:pt x="157715" y="260142"/>
                </a:lnTo>
                <a:lnTo>
                  <a:pt x="158721" y="268678"/>
                </a:lnTo>
                <a:lnTo>
                  <a:pt x="159392" y="276353"/>
                </a:lnTo>
                <a:lnTo>
                  <a:pt x="159840" y="283454"/>
                </a:lnTo>
                <a:lnTo>
                  <a:pt x="160138" y="290173"/>
                </a:lnTo>
                <a:lnTo>
                  <a:pt x="159344" y="298621"/>
                </a:lnTo>
                <a:lnTo>
                  <a:pt x="157824" y="308221"/>
                </a:lnTo>
                <a:lnTo>
                  <a:pt x="155817" y="318590"/>
                </a:lnTo>
                <a:lnTo>
                  <a:pt x="154480" y="326495"/>
                </a:lnTo>
                <a:lnTo>
                  <a:pt x="153588" y="332758"/>
                </a:lnTo>
                <a:lnTo>
                  <a:pt x="152157" y="345196"/>
                </a:lnTo>
                <a:lnTo>
                  <a:pt x="151047" y="346217"/>
                </a:lnTo>
                <a:lnTo>
                  <a:pt x="149316" y="346897"/>
                </a:lnTo>
                <a:lnTo>
                  <a:pt x="147168" y="347351"/>
                </a:lnTo>
                <a:lnTo>
                  <a:pt x="144745" y="348646"/>
                </a:lnTo>
                <a:lnTo>
                  <a:pt x="142138" y="350501"/>
                </a:lnTo>
                <a:lnTo>
                  <a:pt x="139407" y="352730"/>
                </a:lnTo>
                <a:lnTo>
                  <a:pt x="136594" y="353224"/>
                </a:lnTo>
                <a:lnTo>
                  <a:pt x="133727" y="352561"/>
                </a:lnTo>
                <a:lnTo>
                  <a:pt x="130823" y="351127"/>
                </a:lnTo>
                <a:lnTo>
                  <a:pt x="127895" y="350171"/>
                </a:lnTo>
                <a:lnTo>
                  <a:pt x="124950" y="349533"/>
                </a:lnTo>
                <a:lnTo>
                  <a:pt x="121996" y="349109"/>
                </a:lnTo>
                <a:lnTo>
                  <a:pt x="119033" y="347833"/>
                </a:lnTo>
                <a:lnTo>
                  <a:pt x="116066" y="345991"/>
                </a:lnTo>
                <a:lnTo>
                  <a:pt x="113096" y="343770"/>
                </a:lnTo>
                <a:lnTo>
                  <a:pt x="109132" y="341297"/>
                </a:lnTo>
                <a:lnTo>
                  <a:pt x="104504" y="338657"/>
                </a:lnTo>
                <a:lnTo>
                  <a:pt x="99436" y="335904"/>
                </a:lnTo>
                <a:lnTo>
                  <a:pt x="95064" y="332085"/>
                </a:lnTo>
                <a:lnTo>
                  <a:pt x="91157" y="327554"/>
                </a:lnTo>
                <a:lnTo>
                  <a:pt x="82186" y="315244"/>
                </a:lnTo>
                <a:lnTo>
                  <a:pt x="43712" y="263703"/>
                </a:lnTo>
                <a:lnTo>
                  <a:pt x="37079" y="255177"/>
                </a:lnTo>
                <a:lnTo>
                  <a:pt x="31665" y="248501"/>
                </a:lnTo>
                <a:lnTo>
                  <a:pt x="27063" y="243058"/>
                </a:lnTo>
                <a:lnTo>
                  <a:pt x="23002" y="236453"/>
                </a:lnTo>
                <a:lnTo>
                  <a:pt x="19304" y="229073"/>
                </a:lnTo>
                <a:lnTo>
                  <a:pt x="15846" y="221176"/>
                </a:lnTo>
                <a:lnTo>
                  <a:pt x="12548" y="212935"/>
                </a:lnTo>
                <a:lnTo>
                  <a:pt x="6239" y="195842"/>
                </a:lnTo>
                <a:lnTo>
                  <a:pt x="4159" y="189100"/>
                </a:lnTo>
                <a:lnTo>
                  <a:pt x="2773" y="183614"/>
                </a:lnTo>
                <a:lnTo>
                  <a:pt x="0" y="1696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1" name="SMARTPenAnnotation5607"/>
          <p:cNvSpPr/>
          <p:nvPr/>
        </p:nvSpPr>
        <p:spPr>
          <a:xfrm>
            <a:off x="6009679" y="3634382"/>
            <a:ext cx="767954" cy="294681"/>
          </a:xfrm>
          <a:custGeom>
            <a:avLst/>
            <a:gdLst/>
            <a:ahLst/>
            <a:cxnLst/>
            <a:rect l="0" t="0" r="0" b="0"/>
            <a:pathLst>
              <a:path w="767954" h="294681">
                <a:moveTo>
                  <a:pt x="0" y="0"/>
                </a:moveTo>
                <a:lnTo>
                  <a:pt x="20118" y="0"/>
                </a:lnTo>
                <a:lnTo>
                  <a:pt x="29116" y="2646"/>
                </a:lnTo>
                <a:lnTo>
                  <a:pt x="39730" y="6137"/>
                </a:lnTo>
                <a:lnTo>
                  <a:pt x="56861" y="9095"/>
                </a:lnTo>
                <a:lnTo>
                  <a:pt x="68598" y="13303"/>
                </a:lnTo>
                <a:lnTo>
                  <a:pt x="80428" y="21126"/>
                </a:lnTo>
                <a:lnTo>
                  <a:pt x="92301" y="30226"/>
                </a:lnTo>
                <a:lnTo>
                  <a:pt x="104192" y="37577"/>
                </a:lnTo>
                <a:lnTo>
                  <a:pt x="116092" y="44152"/>
                </a:lnTo>
                <a:lnTo>
                  <a:pt x="128987" y="50381"/>
                </a:lnTo>
                <a:lnTo>
                  <a:pt x="152982" y="59466"/>
                </a:lnTo>
                <a:lnTo>
                  <a:pt x="170187" y="65456"/>
                </a:lnTo>
                <a:lnTo>
                  <a:pt x="180927" y="70426"/>
                </a:lnTo>
                <a:lnTo>
                  <a:pt x="193048" y="76717"/>
                </a:lnTo>
                <a:lnTo>
                  <a:pt x="206089" y="83887"/>
                </a:lnTo>
                <a:lnTo>
                  <a:pt x="221729" y="90651"/>
                </a:lnTo>
                <a:lnTo>
                  <a:pt x="239100" y="97145"/>
                </a:lnTo>
                <a:lnTo>
                  <a:pt x="257627" y="103459"/>
                </a:lnTo>
                <a:lnTo>
                  <a:pt x="272954" y="109652"/>
                </a:lnTo>
                <a:lnTo>
                  <a:pt x="286150" y="115766"/>
                </a:lnTo>
                <a:lnTo>
                  <a:pt x="297923" y="121826"/>
                </a:lnTo>
                <a:lnTo>
                  <a:pt x="309740" y="126858"/>
                </a:lnTo>
                <a:lnTo>
                  <a:pt x="333454" y="135095"/>
                </a:lnTo>
                <a:lnTo>
                  <a:pt x="345334" y="139673"/>
                </a:lnTo>
                <a:lnTo>
                  <a:pt x="357223" y="144709"/>
                </a:lnTo>
                <a:lnTo>
                  <a:pt x="369117" y="150051"/>
                </a:lnTo>
                <a:lnTo>
                  <a:pt x="390271" y="158632"/>
                </a:lnTo>
                <a:lnTo>
                  <a:pt x="413563" y="167738"/>
                </a:lnTo>
                <a:lnTo>
                  <a:pt x="447067" y="181707"/>
                </a:lnTo>
                <a:lnTo>
                  <a:pt x="495691" y="200483"/>
                </a:lnTo>
                <a:lnTo>
                  <a:pt x="523937" y="211046"/>
                </a:lnTo>
                <a:lnTo>
                  <a:pt x="545745" y="220073"/>
                </a:lnTo>
                <a:lnTo>
                  <a:pt x="563260" y="228074"/>
                </a:lnTo>
                <a:lnTo>
                  <a:pt x="577913" y="235394"/>
                </a:lnTo>
                <a:lnTo>
                  <a:pt x="590659" y="241265"/>
                </a:lnTo>
                <a:lnTo>
                  <a:pt x="612757" y="250435"/>
                </a:lnTo>
                <a:lnTo>
                  <a:pt x="651413" y="265916"/>
                </a:lnTo>
                <a:lnTo>
                  <a:pt x="664464" y="270543"/>
                </a:lnTo>
                <a:lnTo>
                  <a:pt x="677132" y="274620"/>
                </a:lnTo>
                <a:lnTo>
                  <a:pt x="700799" y="280803"/>
                </a:lnTo>
                <a:lnTo>
                  <a:pt x="721240" y="283552"/>
                </a:lnTo>
                <a:lnTo>
                  <a:pt x="737601" y="287419"/>
                </a:lnTo>
                <a:lnTo>
                  <a:pt x="767953"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2" name="SMARTPenAnnotation5608"/>
          <p:cNvSpPr/>
          <p:nvPr/>
        </p:nvSpPr>
        <p:spPr>
          <a:xfrm>
            <a:off x="6573019" y="3953542"/>
            <a:ext cx="240333" cy="252341"/>
          </a:xfrm>
          <a:custGeom>
            <a:avLst/>
            <a:gdLst/>
            <a:ahLst/>
            <a:cxnLst/>
            <a:rect l="0" t="0" r="0" b="0"/>
            <a:pathLst>
              <a:path w="240333" h="252341">
                <a:moveTo>
                  <a:pt x="8160" y="55887"/>
                </a:moveTo>
                <a:lnTo>
                  <a:pt x="8160" y="60628"/>
                </a:lnTo>
                <a:lnTo>
                  <a:pt x="10807" y="68247"/>
                </a:lnTo>
                <a:lnTo>
                  <a:pt x="12901" y="73057"/>
                </a:lnTo>
                <a:lnTo>
                  <a:pt x="15289" y="80232"/>
                </a:lnTo>
                <a:lnTo>
                  <a:pt x="17874" y="88984"/>
                </a:lnTo>
                <a:lnTo>
                  <a:pt x="20589" y="98788"/>
                </a:lnTo>
                <a:lnTo>
                  <a:pt x="22400" y="107308"/>
                </a:lnTo>
                <a:lnTo>
                  <a:pt x="23607" y="114972"/>
                </a:lnTo>
                <a:lnTo>
                  <a:pt x="24410" y="122066"/>
                </a:lnTo>
                <a:lnTo>
                  <a:pt x="25939" y="128780"/>
                </a:lnTo>
                <a:lnTo>
                  <a:pt x="27950" y="135240"/>
                </a:lnTo>
                <a:lnTo>
                  <a:pt x="30284" y="141532"/>
                </a:lnTo>
                <a:lnTo>
                  <a:pt x="33823" y="149694"/>
                </a:lnTo>
                <a:lnTo>
                  <a:pt x="43048" y="169348"/>
                </a:lnTo>
                <a:lnTo>
                  <a:pt x="54657" y="193244"/>
                </a:lnTo>
                <a:lnTo>
                  <a:pt x="57018" y="199052"/>
                </a:lnTo>
                <a:lnTo>
                  <a:pt x="58591" y="203917"/>
                </a:lnTo>
                <a:lnTo>
                  <a:pt x="59641" y="208152"/>
                </a:lnTo>
                <a:lnTo>
                  <a:pt x="63452" y="215503"/>
                </a:lnTo>
                <a:lnTo>
                  <a:pt x="65857" y="218852"/>
                </a:lnTo>
                <a:lnTo>
                  <a:pt x="68530" y="225220"/>
                </a:lnTo>
                <a:lnTo>
                  <a:pt x="69243" y="228307"/>
                </a:lnTo>
                <a:lnTo>
                  <a:pt x="69718" y="229373"/>
                </a:lnTo>
                <a:lnTo>
                  <a:pt x="70035" y="229091"/>
                </a:lnTo>
                <a:lnTo>
                  <a:pt x="70543" y="226250"/>
                </a:lnTo>
                <a:lnTo>
                  <a:pt x="67967" y="220571"/>
                </a:lnTo>
                <a:lnTo>
                  <a:pt x="65890" y="216278"/>
                </a:lnTo>
                <a:lnTo>
                  <a:pt x="64506" y="211431"/>
                </a:lnTo>
                <a:lnTo>
                  <a:pt x="63584" y="206216"/>
                </a:lnTo>
                <a:lnTo>
                  <a:pt x="62968" y="200755"/>
                </a:lnTo>
                <a:lnTo>
                  <a:pt x="61566" y="195130"/>
                </a:lnTo>
                <a:lnTo>
                  <a:pt x="59639" y="189395"/>
                </a:lnTo>
                <a:lnTo>
                  <a:pt x="44677" y="151712"/>
                </a:lnTo>
                <a:lnTo>
                  <a:pt x="31336" y="114351"/>
                </a:lnTo>
                <a:lnTo>
                  <a:pt x="7997" y="46048"/>
                </a:lnTo>
                <a:lnTo>
                  <a:pt x="5075" y="35438"/>
                </a:lnTo>
                <a:lnTo>
                  <a:pt x="3127" y="26379"/>
                </a:lnTo>
                <a:lnTo>
                  <a:pt x="1828" y="18356"/>
                </a:lnTo>
                <a:lnTo>
                  <a:pt x="963" y="12015"/>
                </a:lnTo>
                <a:lnTo>
                  <a:pt x="385" y="6795"/>
                </a:lnTo>
                <a:lnTo>
                  <a:pt x="0" y="2323"/>
                </a:lnTo>
                <a:lnTo>
                  <a:pt x="736" y="334"/>
                </a:lnTo>
                <a:lnTo>
                  <a:pt x="2219" y="0"/>
                </a:lnTo>
                <a:lnTo>
                  <a:pt x="4199" y="770"/>
                </a:lnTo>
                <a:lnTo>
                  <a:pt x="9046" y="4271"/>
                </a:lnTo>
                <a:lnTo>
                  <a:pt x="11727" y="6594"/>
                </a:lnTo>
                <a:lnTo>
                  <a:pt x="15499" y="11119"/>
                </a:lnTo>
                <a:lnTo>
                  <a:pt x="19998" y="17112"/>
                </a:lnTo>
                <a:lnTo>
                  <a:pt x="24982" y="24084"/>
                </a:lnTo>
                <a:lnTo>
                  <a:pt x="40210" y="41630"/>
                </a:lnTo>
                <a:lnTo>
                  <a:pt x="108608" y="117037"/>
                </a:lnTo>
                <a:lnTo>
                  <a:pt x="135817" y="146234"/>
                </a:lnTo>
                <a:lnTo>
                  <a:pt x="144858" y="156798"/>
                </a:lnTo>
                <a:lnTo>
                  <a:pt x="151879" y="165825"/>
                </a:lnTo>
                <a:lnTo>
                  <a:pt x="157550" y="173828"/>
                </a:lnTo>
                <a:lnTo>
                  <a:pt x="163317" y="181147"/>
                </a:lnTo>
                <a:lnTo>
                  <a:pt x="169144" y="188011"/>
                </a:lnTo>
                <a:lnTo>
                  <a:pt x="175014" y="194571"/>
                </a:lnTo>
                <a:lnTo>
                  <a:pt x="180912" y="199937"/>
                </a:lnTo>
                <a:lnTo>
                  <a:pt x="186828" y="204506"/>
                </a:lnTo>
                <a:lnTo>
                  <a:pt x="192757" y="208545"/>
                </a:lnTo>
                <a:lnTo>
                  <a:pt x="197701" y="212229"/>
                </a:lnTo>
                <a:lnTo>
                  <a:pt x="201989" y="215678"/>
                </a:lnTo>
                <a:lnTo>
                  <a:pt x="209401" y="222155"/>
                </a:lnTo>
                <a:lnTo>
                  <a:pt x="216001" y="228341"/>
                </a:lnTo>
                <a:lnTo>
                  <a:pt x="219150" y="232372"/>
                </a:lnTo>
                <a:lnTo>
                  <a:pt x="222242" y="237044"/>
                </a:lnTo>
                <a:lnTo>
                  <a:pt x="225296" y="242142"/>
                </a:lnTo>
                <a:lnTo>
                  <a:pt x="228323" y="245542"/>
                </a:lnTo>
                <a:lnTo>
                  <a:pt x="231334" y="247808"/>
                </a:lnTo>
                <a:lnTo>
                  <a:pt x="240332" y="2523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3" name="SMARTPenAnnotation5609"/>
          <p:cNvSpPr/>
          <p:nvPr/>
        </p:nvSpPr>
        <p:spPr>
          <a:xfrm>
            <a:off x="6581179" y="4098726"/>
            <a:ext cx="160736" cy="8931"/>
          </a:xfrm>
          <a:custGeom>
            <a:avLst/>
            <a:gdLst/>
            <a:ahLst/>
            <a:cxnLst/>
            <a:rect l="0" t="0" r="0" b="0"/>
            <a:pathLst>
              <a:path w="160736" h="8931">
                <a:moveTo>
                  <a:pt x="160735" y="0"/>
                </a:moveTo>
                <a:lnTo>
                  <a:pt x="105451" y="0"/>
                </a:lnTo>
                <a:lnTo>
                  <a:pt x="92129" y="992"/>
                </a:lnTo>
                <a:lnTo>
                  <a:pt x="75310" y="2646"/>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4" name="SMARTPenAnnotation5610"/>
          <p:cNvSpPr/>
          <p:nvPr/>
        </p:nvSpPr>
        <p:spPr>
          <a:xfrm>
            <a:off x="6761194" y="3900578"/>
            <a:ext cx="150385" cy="251681"/>
          </a:xfrm>
          <a:custGeom>
            <a:avLst/>
            <a:gdLst/>
            <a:ahLst/>
            <a:cxnLst/>
            <a:rect l="0" t="0" r="0" b="0"/>
            <a:pathLst>
              <a:path w="150385" h="251681">
                <a:moveTo>
                  <a:pt x="96806" y="180289"/>
                </a:moveTo>
                <a:lnTo>
                  <a:pt x="92065" y="175548"/>
                </a:lnTo>
                <a:lnTo>
                  <a:pt x="89676" y="174152"/>
                </a:lnTo>
                <a:lnTo>
                  <a:pt x="87092" y="173221"/>
                </a:lnTo>
                <a:lnTo>
                  <a:pt x="84377" y="172600"/>
                </a:lnTo>
                <a:lnTo>
                  <a:pt x="79589" y="172186"/>
                </a:lnTo>
                <a:lnTo>
                  <a:pt x="73422" y="171911"/>
                </a:lnTo>
                <a:lnTo>
                  <a:pt x="58632" y="171604"/>
                </a:lnTo>
                <a:lnTo>
                  <a:pt x="42136" y="171468"/>
                </a:lnTo>
                <a:lnTo>
                  <a:pt x="35554" y="172424"/>
                </a:lnTo>
                <a:lnTo>
                  <a:pt x="30175" y="174053"/>
                </a:lnTo>
                <a:lnTo>
                  <a:pt x="25596" y="176132"/>
                </a:lnTo>
                <a:lnTo>
                  <a:pt x="21551" y="178510"/>
                </a:lnTo>
                <a:lnTo>
                  <a:pt x="17862" y="181087"/>
                </a:lnTo>
                <a:lnTo>
                  <a:pt x="14411" y="183797"/>
                </a:lnTo>
                <a:lnTo>
                  <a:pt x="12110" y="186597"/>
                </a:lnTo>
                <a:lnTo>
                  <a:pt x="10577" y="189455"/>
                </a:lnTo>
                <a:lnTo>
                  <a:pt x="9554" y="192353"/>
                </a:lnTo>
                <a:lnTo>
                  <a:pt x="7881" y="194284"/>
                </a:lnTo>
                <a:lnTo>
                  <a:pt x="5772" y="195572"/>
                </a:lnTo>
                <a:lnTo>
                  <a:pt x="3374" y="196431"/>
                </a:lnTo>
                <a:lnTo>
                  <a:pt x="1776" y="197995"/>
                </a:lnTo>
                <a:lnTo>
                  <a:pt x="711" y="200031"/>
                </a:lnTo>
                <a:lnTo>
                  <a:pt x="0" y="202380"/>
                </a:lnTo>
                <a:lnTo>
                  <a:pt x="518" y="205930"/>
                </a:lnTo>
                <a:lnTo>
                  <a:pt x="1856" y="210281"/>
                </a:lnTo>
                <a:lnTo>
                  <a:pt x="3741" y="215167"/>
                </a:lnTo>
                <a:lnTo>
                  <a:pt x="5989" y="219416"/>
                </a:lnTo>
                <a:lnTo>
                  <a:pt x="8480" y="223241"/>
                </a:lnTo>
                <a:lnTo>
                  <a:pt x="11133" y="226783"/>
                </a:lnTo>
                <a:lnTo>
                  <a:pt x="13894" y="230136"/>
                </a:lnTo>
                <a:lnTo>
                  <a:pt x="16726" y="233364"/>
                </a:lnTo>
                <a:lnTo>
                  <a:pt x="19606" y="236508"/>
                </a:lnTo>
                <a:lnTo>
                  <a:pt x="25453" y="242647"/>
                </a:lnTo>
                <a:lnTo>
                  <a:pt x="28402" y="245674"/>
                </a:lnTo>
                <a:lnTo>
                  <a:pt x="32351" y="247692"/>
                </a:lnTo>
                <a:lnTo>
                  <a:pt x="36969" y="249036"/>
                </a:lnTo>
                <a:lnTo>
                  <a:pt x="42031" y="249933"/>
                </a:lnTo>
                <a:lnTo>
                  <a:pt x="46398" y="250531"/>
                </a:lnTo>
                <a:lnTo>
                  <a:pt x="50303" y="250929"/>
                </a:lnTo>
                <a:lnTo>
                  <a:pt x="53898" y="251195"/>
                </a:lnTo>
                <a:lnTo>
                  <a:pt x="57286" y="251372"/>
                </a:lnTo>
                <a:lnTo>
                  <a:pt x="63697" y="251569"/>
                </a:lnTo>
                <a:lnTo>
                  <a:pt x="72884" y="251680"/>
                </a:lnTo>
                <a:lnTo>
                  <a:pt x="76889" y="250703"/>
                </a:lnTo>
                <a:lnTo>
                  <a:pt x="81544" y="249060"/>
                </a:lnTo>
                <a:lnTo>
                  <a:pt x="86631" y="246972"/>
                </a:lnTo>
                <a:lnTo>
                  <a:pt x="90023" y="244588"/>
                </a:lnTo>
                <a:lnTo>
                  <a:pt x="92283" y="242007"/>
                </a:lnTo>
                <a:lnTo>
                  <a:pt x="95788" y="236492"/>
                </a:lnTo>
                <a:lnTo>
                  <a:pt x="98112" y="233633"/>
                </a:lnTo>
                <a:lnTo>
                  <a:pt x="100653" y="230734"/>
                </a:lnTo>
                <a:lnTo>
                  <a:pt x="103339" y="226818"/>
                </a:lnTo>
                <a:lnTo>
                  <a:pt x="106122" y="222222"/>
                </a:lnTo>
                <a:lnTo>
                  <a:pt x="108970" y="217174"/>
                </a:lnTo>
                <a:lnTo>
                  <a:pt x="110868" y="212816"/>
                </a:lnTo>
                <a:lnTo>
                  <a:pt x="112977" y="205329"/>
                </a:lnTo>
                <a:lnTo>
                  <a:pt x="112548" y="195990"/>
                </a:lnTo>
                <a:lnTo>
                  <a:pt x="111270" y="182819"/>
                </a:lnTo>
                <a:lnTo>
                  <a:pt x="109424" y="167093"/>
                </a:lnTo>
                <a:lnTo>
                  <a:pt x="107203" y="154624"/>
                </a:lnTo>
                <a:lnTo>
                  <a:pt x="104729" y="144327"/>
                </a:lnTo>
                <a:lnTo>
                  <a:pt x="102088" y="135479"/>
                </a:lnTo>
                <a:lnTo>
                  <a:pt x="96507" y="115063"/>
                </a:lnTo>
                <a:lnTo>
                  <a:pt x="93631" y="104063"/>
                </a:lnTo>
                <a:lnTo>
                  <a:pt x="90720" y="94745"/>
                </a:lnTo>
                <a:lnTo>
                  <a:pt x="87787" y="86549"/>
                </a:lnTo>
                <a:lnTo>
                  <a:pt x="84840" y="79100"/>
                </a:lnTo>
                <a:lnTo>
                  <a:pt x="81884" y="72150"/>
                </a:lnTo>
                <a:lnTo>
                  <a:pt x="75953" y="59136"/>
                </a:lnTo>
                <a:lnTo>
                  <a:pt x="62294" y="31172"/>
                </a:lnTo>
                <a:lnTo>
                  <a:pt x="57923" y="23331"/>
                </a:lnTo>
                <a:lnTo>
                  <a:pt x="54017" y="17111"/>
                </a:lnTo>
                <a:lnTo>
                  <a:pt x="50421" y="11972"/>
                </a:lnTo>
                <a:lnTo>
                  <a:pt x="48023" y="7554"/>
                </a:lnTo>
                <a:lnTo>
                  <a:pt x="45359" y="0"/>
                </a:lnTo>
                <a:lnTo>
                  <a:pt x="44648" y="565"/>
                </a:lnTo>
                <a:lnTo>
                  <a:pt x="44175" y="3918"/>
                </a:lnTo>
                <a:lnTo>
                  <a:pt x="43859" y="9130"/>
                </a:lnTo>
                <a:lnTo>
                  <a:pt x="44640" y="16573"/>
                </a:lnTo>
                <a:lnTo>
                  <a:pt x="46154" y="25505"/>
                </a:lnTo>
                <a:lnTo>
                  <a:pt x="48155" y="35428"/>
                </a:lnTo>
                <a:lnTo>
                  <a:pt x="50481" y="43035"/>
                </a:lnTo>
                <a:lnTo>
                  <a:pt x="53024" y="49099"/>
                </a:lnTo>
                <a:lnTo>
                  <a:pt x="55712" y="54134"/>
                </a:lnTo>
                <a:lnTo>
                  <a:pt x="57503" y="59474"/>
                </a:lnTo>
                <a:lnTo>
                  <a:pt x="58698" y="65019"/>
                </a:lnTo>
                <a:lnTo>
                  <a:pt x="59494" y="70700"/>
                </a:lnTo>
                <a:lnTo>
                  <a:pt x="61017" y="76472"/>
                </a:lnTo>
                <a:lnTo>
                  <a:pt x="63025" y="82304"/>
                </a:lnTo>
                <a:lnTo>
                  <a:pt x="65355" y="88176"/>
                </a:lnTo>
                <a:lnTo>
                  <a:pt x="68893" y="94076"/>
                </a:lnTo>
                <a:lnTo>
                  <a:pt x="73236" y="99993"/>
                </a:lnTo>
                <a:lnTo>
                  <a:pt x="78117" y="105923"/>
                </a:lnTo>
                <a:lnTo>
                  <a:pt x="82361" y="111860"/>
                </a:lnTo>
                <a:lnTo>
                  <a:pt x="86184" y="117802"/>
                </a:lnTo>
                <a:lnTo>
                  <a:pt x="89725" y="123748"/>
                </a:lnTo>
                <a:lnTo>
                  <a:pt x="93077" y="128705"/>
                </a:lnTo>
                <a:lnTo>
                  <a:pt x="96304" y="133001"/>
                </a:lnTo>
                <a:lnTo>
                  <a:pt x="99448" y="136857"/>
                </a:lnTo>
                <a:lnTo>
                  <a:pt x="102536" y="141413"/>
                </a:lnTo>
                <a:lnTo>
                  <a:pt x="105587" y="146434"/>
                </a:lnTo>
                <a:lnTo>
                  <a:pt x="108613" y="151766"/>
                </a:lnTo>
                <a:lnTo>
                  <a:pt x="111622" y="156312"/>
                </a:lnTo>
                <a:lnTo>
                  <a:pt x="114621" y="160336"/>
                </a:lnTo>
                <a:lnTo>
                  <a:pt x="117612" y="164010"/>
                </a:lnTo>
                <a:lnTo>
                  <a:pt x="121591" y="169436"/>
                </a:lnTo>
                <a:lnTo>
                  <a:pt x="131303" y="183403"/>
                </a:lnTo>
                <a:lnTo>
                  <a:pt x="135679" y="188318"/>
                </a:lnTo>
                <a:lnTo>
                  <a:pt x="139588" y="191595"/>
                </a:lnTo>
                <a:lnTo>
                  <a:pt x="150384" y="2070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5" name="SMARTPenAnnotation5611"/>
          <p:cNvSpPr/>
          <p:nvPr/>
        </p:nvSpPr>
        <p:spPr>
          <a:xfrm>
            <a:off x="6938367" y="3982640"/>
            <a:ext cx="89298" cy="107148"/>
          </a:xfrm>
          <a:custGeom>
            <a:avLst/>
            <a:gdLst/>
            <a:ahLst/>
            <a:cxnLst/>
            <a:rect l="0" t="0" r="0" b="0"/>
            <a:pathLst>
              <a:path w="89298" h="107148">
                <a:moveTo>
                  <a:pt x="0" y="53578"/>
                </a:moveTo>
                <a:lnTo>
                  <a:pt x="4740" y="53578"/>
                </a:lnTo>
                <a:lnTo>
                  <a:pt x="6137" y="54570"/>
                </a:lnTo>
                <a:lnTo>
                  <a:pt x="7067" y="56224"/>
                </a:lnTo>
                <a:lnTo>
                  <a:pt x="7688" y="58319"/>
                </a:lnTo>
                <a:lnTo>
                  <a:pt x="9094" y="60707"/>
                </a:lnTo>
                <a:lnTo>
                  <a:pt x="11024" y="63292"/>
                </a:lnTo>
                <a:lnTo>
                  <a:pt x="16509" y="69829"/>
                </a:lnTo>
                <a:lnTo>
                  <a:pt x="16959" y="72350"/>
                </a:lnTo>
                <a:lnTo>
                  <a:pt x="17259" y="76014"/>
                </a:lnTo>
                <a:lnTo>
                  <a:pt x="17740" y="86673"/>
                </a:lnTo>
                <a:lnTo>
                  <a:pt x="18772" y="87548"/>
                </a:lnTo>
                <a:lnTo>
                  <a:pt x="20452" y="88131"/>
                </a:lnTo>
                <a:lnTo>
                  <a:pt x="22565" y="88520"/>
                </a:lnTo>
                <a:lnTo>
                  <a:pt x="23973" y="89771"/>
                </a:lnTo>
                <a:lnTo>
                  <a:pt x="24911" y="91597"/>
                </a:lnTo>
                <a:lnTo>
                  <a:pt x="26418" y="96917"/>
                </a:lnTo>
                <a:lnTo>
                  <a:pt x="27534" y="97354"/>
                </a:lnTo>
                <a:lnTo>
                  <a:pt x="29270" y="97645"/>
                </a:lnTo>
                <a:lnTo>
                  <a:pt x="35341" y="98193"/>
                </a:lnTo>
                <a:lnTo>
                  <a:pt x="35551" y="100858"/>
                </a:lnTo>
                <a:lnTo>
                  <a:pt x="35607" y="102957"/>
                </a:lnTo>
                <a:lnTo>
                  <a:pt x="36636" y="104357"/>
                </a:lnTo>
                <a:lnTo>
                  <a:pt x="38315" y="105290"/>
                </a:lnTo>
                <a:lnTo>
                  <a:pt x="43397" y="106788"/>
                </a:lnTo>
                <a:lnTo>
                  <a:pt x="44806" y="106911"/>
                </a:lnTo>
                <a:lnTo>
                  <a:pt x="46738" y="106992"/>
                </a:lnTo>
                <a:lnTo>
                  <a:pt x="51530" y="107084"/>
                </a:lnTo>
                <a:lnTo>
                  <a:pt x="65607" y="107147"/>
                </a:lnTo>
                <a:lnTo>
                  <a:pt x="67550" y="106158"/>
                </a:lnTo>
                <a:lnTo>
                  <a:pt x="68846" y="104506"/>
                </a:lnTo>
                <a:lnTo>
                  <a:pt x="70926" y="99467"/>
                </a:lnTo>
                <a:lnTo>
                  <a:pt x="72088" y="98062"/>
                </a:lnTo>
                <a:lnTo>
                  <a:pt x="73856" y="96132"/>
                </a:lnTo>
                <a:lnTo>
                  <a:pt x="76026" y="93854"/>
                </a:lnTo>
                <a:lnTo>
                  <a:pt x="78465" y="90350"/>
                </a:lnTo>
                <a:lnTo>
                  <a:pt x="81084" y="86031"/>
                </a:lnTo>
                <a:lnTo>
                  <a:pt x="83821" y="81166"/>
                </a:lnTo>
                <a:lnTo>
                  <a:pt x="85646" y="72963"/>
                </a:lnTo>
                <a:lnTo>
                  <a:pt x="86863" y="62532"/>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6" name="SMARTPenAnnotation5612"/>
          <p:cNvSpPr/>
          <p:nvPr/>
        </p:nvSpPr>
        <p:spPr>
          <a:xfrm>
            <a:off x="7099150" y="3830851"/>
            <a:ext cx="167739" cy="349733"/>
          </a:xfrm>
          <a:custGeom>
            <a:avLst/>
            <a:gdLst/>
            <a:ahLst/>
            <a:cxnLst/>
            <a:rect l="0" t="0" r="0" b="0"/>
            <a:pathLst>
              <a:path w="167739" h="349733">
                <a:moveTo>
                  <a:pt x="8881" y="107141"/>
                </a:moveTo>
                <a:lnTo>
                  <a:pt x="13622" y="116622"/>
                </a:lnTo>
                <a:lnTo>
                  <a:pt x="15018" y="122391"/>
                </a:lnTo>
                <a:lnTo>
                  <a:pt x="15949" y="129214"/>
                </a:lnTo>
                <a:lnTo>
                  <a:pt x="16569" y="136739"/>
                </a:lnTo>
                <a:lnTo>
                  <a:pt x="17975" y="142748"/>
                </a:lnTo>
                <a:lnTo>
                  <a:pt x="22183" y="152071"/>
                </a:lnTo>
                <a:lnTo>
                  <a:pt x="24715" y="162167"/>
                </a:lnTo>
                <a:lnTo>
                  <a:pt x="25390" y="167637"/>
                </a:lnTo>
                <a:lnTo>
                  <a:pt x="27825" y="177238"/>
                </a:lnTo>
                <a:lnTo>
                  <a:pt x="31431" y="189591"/>
                </a:lnTo>
                <a:lnTo>
                  <a:pt x="35821" y="203779"/>
                </a:lnTo>
                <a:lnTo>
                  <a:pt x="45990" y="240711"/>
                </a:lnTo>
                <a:lnTo>
                  <a:pt x="51480" y="261672"/>
                </a:lnTo>
                <a:lnTo>
                  <a:pt x="56131" y="276638"/>
                </a:lnTo>
                <a:lnTo>
                  <a:pt x="60225" y="287608"/>
                </a:lnTo>
                <a:lnTo>
                  <a:pt x="67419" y="303435"/>
                </a:lnTo>
                <a:lnTo>
                  <a:pt x="73924" y="317083"/>
                </a:lnTo>
                <a:lnTo>
                  <a:pt x="77477" y="327118"/>
                </a:lnTo>
                <a:lnTo>
                  <a:pt x="80048" y="335877"/>
                </a:lnTo>
                <a:lnTo>
                  <a:pt x="84498" y="346385"/>
                </a:lnTo>
                <a:lnTo>
                  <a:pt x="86081" y="348988"/>
                </a:lnTo>
                <a:lnTo>
                  <a:pt x="87136" y="349732"/>
                </a:lnTo>
                <a:lnTo>
                  <a:pt x="87841" y="349235"/>
                </a:lnTo>
                <a:lnTo>
                  <a:pt x="88309" y="347912"/>
                </a:lnTo>
                <a:lnTo>
                  <a:pt x="89063" y="338660"/>
                </a:lnTo>
                <a:lnTo>
                  <a:pt x="89125" y="335901"/>
                </a:lnTo>
                <a:lnTo>
                  <a:pt x="88174" y="333069"/>
                </a:lnTo>
                <a:lnTo>
                  <a:pt x="84471" y="327278"/>
                </a:lnTo>
                <a:lnTo>
                  <a:pt x="82164" y="318750"/>
                </a:lnTo>
                <a:lnTo>
                  <a:pt x="81549" y="313698"/>
                </a:lnTo>
                <a:lnTo>
                  <a:pt x="79154" y="306361"/>
                </a:lnTo>
                <a:lnTo>
                  <a:pt x="75574" y="297501"/>
                </a:lnTo>
                <a:lnTo>
                  <a:pt x="71203" y="287626"/>
                </a:lnTo>
                <a:lnTo>
                  <a:pt x="67296" y="278066"/>
                </a:lnTo>
                <a:lnTo>
                  <a:pt x="63699" y="268716"/>
                </a:lnTo>
                <a:lnTo>
                  <a:pt x="57057" y="250389"/>
                </a:lnTo>
                <a:lnTo>
                  <a:pt x="50798" y="232322"/>
                </a:lnTo>
                <a:lnTo>
                  <a:pt x="47740" y="224330"/>
                </a:lnTo>
                <a:lnTo>
                  <a:pt x="44709" y="217017"/>
                </a:lnTo>
                <a:lnTo>
                  <a:pt x="41696" y="210157"/>
                </a:lnTo>
                <a:lnTo>
                  <a:pt x="27974" y="176800"/>
                </a:lnTo>
                <a:lnTo>
                  <a:pt x="23595" y="163502"/>
                </a:lnTo>
                <a:lnTo>
                  <a:pt x="19682" y="149676"/>
                </a:lnTo>
                <a:lnTo>
                  <a:pt x="16082" y="135498"/>
                </a:lnTo>
                <a:lnTo>
                  <a:pt x="12689" y="124061"/>
                </a:lnTo>
                <a:lnTo>
                  <a:pt x="9436" y="114452"/>
                </a:lnTo>
                <a:lnTo>
                  <a:pt x="6274" y="106062"/>
                </a:lnTo>
                <a:lnTo>
                  <a:pt x="4166" y="99476"/>
                </a:lnTo>
                <a:lnTo>
                  <a:pt x="1825" y="89513"/>
                </a:lnTo>
                <a:lnTo>
                  <a:pt x="1201" y="82490"/>
                </a:lnTo>
                <a:lnTo>
                  <a:pt x="784" y="73840"/>
                </a:lnTo>
                <a:lnTo>
                  <a:pt x="321" y="54637"/>
                </a:lnTo>
                <a:lnTo>
                  <a:pt x="0" y="18536"/>
                </a:lnTo>
                <a:lnTo>
                  <a:pt x="976" y="14337"/>
                </a:lnTo>
                <a:lnTo>
                  <a:pt x="4706" y="7025"/>
                </a:lnTo>
                <a:lnTo>
                  <a:pt x="7090" y="4678"/>
                </a:lnTo>
                <a:lnTo>
                  <a:pt x="9671" y="3114"/>
                </a:lnTo>
                <a:lnTo>
                  <a:pt x="12384" y="2070"/>
                </a:lnTo>
                <a:lnTo>
                  <a:pt x="15186" y="1375"/>
                </a:lnTo>
                <a:lnTo>
                  <a:pt x="18045" y="912"/>
                </a:lnTo>
                <a:lnTo>
                  <a:pt x="20944" y="603"/>
                </a:lnTo>
                <a:lnTo>
                  <a:pt x="23868" y="396"/>
                </a:lnTo>
                <a:lnTo>
                  <a:pt x="26810" y="259"/>
                </a:lnTo>
                <a:lnTo>
                  <a:pt x="32724" y="107"/>
                </a:lnTo>
                <a:lnTo>
                  <a:pt x="47580" y="0"/>
                </a:lnTo>
                <a:lnTo>
                  <a:pt x="51547" y="987"/>
                </a:lnTo>
                <a:lnTo>
                  <a:pt x="56177" y="2638"/>
                </a:lnTo>
                <a:lnTo>
                  <a:pt x="61247" y="4730"/>
                </a:lnTo>
                <a:lnTo>
                  <a:pt x="65620" y="7117"/>
                </a:lnTo>
                <a:lnTo>
                  <a:pt x="69527" y="9701"/>
                </a:lnTo>
                <a:lnTo>
                  <a:pt x="73124" y="12415"/>
                </a:lnTo>
                <a:lnTo>
                  <a:pt x="77507" y="15216"/>
                </a:lnTo>
                <a:lnTo>
                  <a:pt x="82413" y="18077"/>
                </a:lnTo>
                <a:lnTo>
                  <a:pt x="87668" y="20976"/>
                </a:lnTo>
                <a:lnTo>
                  <a:pt x="93155" y="22909"/>
                </a:lnTo>
                <a:lnTo>
                  <a:pt x="98799" y="24197"/>
                </a:lnTo>
                <a:lnTo>
                  <a:pt x="104545" y="25056"/>
                </a:lnTo>
                <a:lnTo>
                  <a:pt x="109368" y="27613"/>
                </a:lnTo>
                <a:lnTo>
                  <a:pt x="113575" y="31302"/>
                </a:lnTo>
                <a:lnTo>
                  <a:pt x="117373" y="35745"/>
                </a:lnTo>
                <a:lnTo>
                  <a:pt x="120896" y="39700"/>
                </a:lnTo>
                <a:lnTo>
                  <a:pt x="127457" y="46740"/>
                </a:lnTo>
                <a:lnTo>
                  <a:pt x="160115" y="79766"/>
                </a:lnTo>
                <a:lnTo>
                  <a:pt x="163281" y="82938"/>
                </a:lnTo>
                <a:lnTo>
                  <a:pt x="165393" y="86045"/>
                </a:lnTo>
                <a:lnTo>
                  <a:pt x="167738" y="92142"/>
                </a:lnTo>
                <a:lnTo>
                  <a:pt x="167372" y="95157"/>
                </a:lnTo>
                <a:lnTo>
                  <a:pt x="166135" y="98160"/>
                </a:lnTo>
                <a:lnTo>
                  <a:pt x="164319" y="101153"/>
                </a:lnTo>
                <a:lnTo>
                  <a:pt x="162300" y="107126"/>
                </a:lnTo>
                <a:lnTo>
                  <a:pt x="161762" y="110107"/>
                </a:lnTo>
                <a:lnTo>
                  <a:pt x="158518" y="116066"/>
                </a:lnTo>
                <a:lnTo>
                  <a:pt x="153769" y="122022"/>
                </a:lnTo>
                <a:lnTo>
                  <a:pt x="151114" y="124999"/>
                </a:lnTo>
                <a:lnTo>
                  <a:pt x="148351" y="127975"/>
                </a:lnTo>
                <a:lnTo>
                  <a:pt x="144525" y="129960"/>
                </a:lnTo>
                <a:lnTo>
                  <a:pt x="139990" y="131284"/>
                </a:lnTo>
                <a:lnTo>
                  <a:pt x="134982" y="132166"/>
                </a:lnTo>
                <a:lnTo>
                  <a:pt x="128667" y="133746"/>
                </a:lnTo>
                <a:lnTo>
                  <a:pt x="121481" y="135792"/>
                </a:lnTo>
                <a:lnTo>
                  <a:pt x="113713" y="138147"/>
                </a:lnTo>
                <a:lnTo>
                  <a:pt x="106550" y="139718"/>
                </a:lnTo>
                <a:lnTo>
                  <a:pt x="99791" y="140765"/>
                </a:lnTo>
                <a:lnTo>
                  <a:pt x="93300" y="141463"/>
                </a:lnTo>
                <a:lnTo>
                  <a:pt x="85995" y="141929"/>
                </a:lnTo>
                <a:lnTo>
                  <a:pt x="78150" y="142239"/>
                </a:lnTo>
                <a:lnTo>
                  <a:pt x="53529" y="142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7" name="SMARTPenAnnotation5613"/>
          <p:cNvSpPr/>
          <p:nvPr/>
        </p:nvSpPr>
        <p:spPr>
          <a:xfrm>
            <a:off x="3545085" y="2928937"/>
            <a:ext cx="1044775" cy="71326"/>
          </a:xfrm>
          <a:custGeom>
            <a:avLst/>
            <a:gdLst/>
            <a:ahLst/>
            <a:cxnLst/>
            <a:rect l="0" t="0" r="0" b="0"/>
            <a:pathLst>
              <a:path w="1044775" h="71326">
                <a:moveTo>
                  <a:pt x="0" y="44648"/>
                </a:moveTo>
                <a:lnTo>
                  <a:pt x="13303" y="57951"/>
                </a:lnTo>
                <a:lnTo>
                  <a:pt x="15814" y="59470"/>
                </a:lnTo>
                <a:lnTo>
                  <a:pt x="23097" y="61608"/>
                </a:lnTo>
                <a:lnTo>
                  <a:pt x="25149" y="62108"/>
                </a:lnTo>
                <a:lnTo>
                  <a:pt x="26688" y="63233"/>
                </a:lnTo>
                <a:lnTo>
                  <a:pt x="28706" y="64976"/>
                </a:lnTo>
                <a:lnTo>
                  <a:pt x="31044" y="67130"/>
                </a:lnTo>
                <a:lnTo>
                  <a:pt x="34587" y="68566"/>
                </a:lnTo>
                <a:lnTo>
                  <a:pt x="43815" y="70161"/>
                </a:lnTo>
                <a:lnTo>
                  <a:pt x="69647" y="71059"/>
                </a:lnTo>
                <a:lnTo>
                  <a:pt x="111918" y="71325"/>
                </a:lnTo>
                <a:lnTo>
                  <a:pt x="130174" y="70371"/>
                </a:lnTo>
                <a:lnTo>
                  <a:pt x="150283" y="68742"/>
                </a:lnTo>
                <a:lnTo>
                  <a:pt x="187840" y="65278"/>
                </a:lnTo>
                <a:lnTo>
                  <a:pt x="211146" y="63739"/>
                </a:lnTo>
                <a:lnTo>
                  <a:pt x="223116" y="62337"/>
                </a:lnTo>
                <a:lnTo>
                  <a:pt x="236057" y="60409"/>
                </a:lnTo>
                <a:lnTo>
                  <a:pt x="249645" y="58132"/>
                </a:lnTo>
                <a:lnTo>
                  <a:pt x="260688" y="56614"/>
                </a:lnTo>
                <a:lnTo>
                  <a:pt x="285711" y="54478"/>
                </a:lnTo>
                <a:lnTo>
                  <a:pt x="310654" y="52852"/>
                </a:lnTo>
                <a:lnTo>
                  <a:pt x="341798" y="48956"/>
                </a:lnTo>
                <a:lnTo>
                  <a:pt x="355857" y="46528"/>
                </a:lnTo>
                <a:lnTo>
                  <a:pt x="368207" y="43917"/>
                </a:lnTo>
                <a:lnTo>
                  <a:pt x="379417" y="41184"/>
                </a:lnTo>
                <a:lnTo>
                  <a:pt x="390859" y="39363"/>
                </a:lnTo>
                <a:lnTo>
                  <a:pt x="414155" y="37338"/>
                </a:lnTo>
                <a:lnTo>
                  <a:pt x="424932" y="35806"/>
                </a:lnTo>
                <a:lnTo>
                  <a:pt x="435093" y="33793"/>
                </a:lnTo>
                <a:lnTo>
                  <a:pt x="444843" y="31458"/>
                </a:lnTo>
                <a:lnTo>
                  <a:pt x="457297" y="28910"/>
                </a:lnTo>
                <a:lnTo>
                  <a:pt x="487009" y="23432"/>
                </a:lnTo>
                <a:lnTo>
                  <a:pt x="500290" y="21574"/>
                </a:lnTo>
                <a:lnTo>
                  <a:pt x="580938" y="13608"/>
                </a:lnTo>
                <a:lnTo>
                  <a:pt x="599620" y="12049"/>
                </a:lnTo>
                <a:lnTo>
                  <a:pt x="649837" y="8861"/>
                </a:lnTo>
                <a:lnTo>
                  <a:pt x="712120" y="3067"/>
                </a:lnTo>
                <a:lnTo>
                  <a:pt x="736855" y="1363"/>
                </a:lnTo>
                <a:lnTo>
                  <a:pt x="768903" y="269"/>
                </a:lnTo>
                <a:lnTo>
                  <a:pt x="104477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8" name="SMARTPenAnnotation5614"/>
          <p:cNvSpPr/>
          <p:nvPr/>
        </p:nvSpPr>
        <p:spPr>
          <a:xfrm>
            <a:off x="6822281" y="4205882"/>
            <a:ext cx="98227" cy="258962"/>
          </a:xfrm>
          <a:custGeom>
            <a:avLst/>
            <a:gdLst/>
            <a:ahLst/>
            <a:cxnLst/>
            <a:rect l="0" t="0" r="0" b="0"/>
            <a:pathLst>
              <a:path w="98227" h="258962">
                <a:moveTo>
                  <a:pt x="0" y="0"/>
                </a:moveTo>
                <a:lnTo>
                  <a:pt x="0" y="21910"/>
                </a:lnTo>
                <a:lnTo>
                  <a:pt x="992" y="27505"/>
                </a:lnTo>
                <a:lnTo>
                  <a:pt x="2646" y="32228"/>
                </a:lnTo>
                <a:lnTo>
                  <a:pt x="4741" y="36368"/>
                </a:lnTo>
                <a:lnTo>
                  <a:pt x="6137" y="41113"/>
                </a:lnTo>
                <a:lnTo>
                  <a:pt x="7068" y="46260"/>
                </a:lnTo>
                <a:lnTo>
                  <a:pt x="7688" y="51676"/>
                </a:lnTo>
                <a:lnTo>
                  <a:pt x="9094" y="56279"/>
                </a:lnTo>
                <a:lnTo>
                  <a:pt x="11024" y="60340"/>
                </a:lnTo>
                <a:lnTo>
                  <a:pt x="13302" y="64039"/>
                </a:lnTo>
                <a:lnTo>
                  <a:pt x="15834" y="70796"/>
                </a:lnTo>
                <a:lnTo>
                  <a:pt x="16959" y="78098"/>
                </a:lnTo>
                <a:lnTo>
                  <a:pt x="17259" y="82823"/>
                </a:lnTo>
                <a:lnTo>
                  <a:pt x="17459" y="87958"/>
                </a:lnTo>
                <a:lnTo>
                  <a:pt x="18585" y="93365"/>
                </a:lnTo>
                <a:lnTo>
                  <a:pt x="20327" y="98954"/>
                </a:lnTo>
                <a:lnTo>
                  <a:pt x="22481" y="104665"/>
                </a:lnTo>
                <a:lnTo>
                  <a:pt x="24910" y="110457"/>
                </a:lnTo>
                <a:lnTo>
                  <a:pt x="27521" y="116302"/>
                </a:lnTo>
                <a:lnTo>
                  <a:pt x="30253" y="122183"/>
                </a:lnTo>
                <a:lnTo>
                  <a:pt x="32075" y="127096"/>
                </a:lnTo>
                <a:lnTo>
                  <a:pt x="33289" y="131364"/>
                </a:lnTo>
                <a:lnTo>
                  <a:pt x="34099" y="135201"/>
                </a:lnTo>
                <a:lnTo>
                  <a:pt x="35632" y="139744"/>
                </a:lnTo>
                <a:lnTo>
                  <a:pt x="37645" y="144756"/>
                </a:lnTo>
                <a:lnTo>
                  <a:pt x="39979" y="150082"/>
                </a:lnTo>
                <a:lnTo>
                  <a:pt x="45219" y="161292"/>
                </a:lnTo>
                <a:lnTo>
                  <a:pt x="48005" y="167059"/>
                </a:lnTo>
                <a:lnTo>
                  <a:pt x="50855" y="171896"/>
                </a:lnTo>
                <a:lnTo>
                  <a:pt x="53747" y="176113"/>
                </a:lnTo>
                <a:lnTo>
                  <a:pt x="56667" y="179916"/>
                </a:lnTo>
                <a:lnTo>
                  <a:pt x="59606" y="184437"/>
                </a:lnTo>
                <a:lnTo>
                  <a:pt x="62558" y="189434"/>
                </a:lnTo>
                <a:lnTo>
                  <a:pt x="65517" y="194751"/>
                </a:lnTo>
                <a:lnTo>
                  <a:pt x="67491" y="199287"/>
                </a:lnTo>
                <a:lnTo>
                  <a:pt x="69683" y="206973"/>
                </a:lnTo>
                <a:lnTo>
                  <a:pt x="71260" y="210412"/>
                </a:lnTo>
                <a:lnTo>
                  <a:pt x="73304" y="213697"/>
                </a:lnTo>
                <a:lnTo>
                  <a:pt x="75659" y="216879"/>
                </a:lnTo>
                <a:lnTo>
                  <a:pt x="78220" y="222968"/>
                </a:lnTo>
                <a:lnTo>
                  <a:pt x="80920" y="230997"/>
                </a:lnTo>
                <a:lnTo>
                  <a:pt x="83712" y="240319"/>
                </a:lnTo>
                <a:lnTo>
                  <a:pt x="86566" y="246533"/>
                </a:lnTo>
                <a:lnTo>
                  <a:pt x="89461" y="250676"/>
                </a:lnTo>
                <a:lnTo>
                  <a:pt x="98226"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9" name="SMARTPenAnnotation5615"/>
          <p:cNvSpPr/>
          <p:nvPr/>
        </p:nvSpPr>
        <p:spPr>
          <a:xfrm>
            <a:off x="6804421" y="4491808"/>
            <a:ext cx="103099" cy="249331"/>
          </a:xfrm>
          <a:custGeom>
            <a:avLst/>
            <a:gdLst/>
            <a:ahLst/>
            <a:cxnLst/>
            <a:rect l="0" t="0" r="0" b="0"/>
            <a:pathLst>
              <a:path w="103099" h="249331">
                <a:moveTo>
                  <a:pt x="17860" y="80192"/>
                </a:moveTo>
                <a:lnTo>
                  <a:pt x="17860" y="87880"/>
                </a:lnTo>
                <a:lnTo>
                  <a:pt x="20506" y="93861"/>
                </a:lnTo>
                <a:lnTo>
                  <a:pt x="22601" y="98235"/>
                </a:lnTo>
                <a:lnTo>
                  <a:pt x="24928" y="105739"/>
                </a:lnTo>
                <a:lnTo>
                  <a:pt x="25548" y="109130"/>
                </a:lnTo>
                <a:lnTo>
                  <a:pt x="27947" y="115359"/>
                </a:lnTo>
                <a:lnTo>
                  <a:pt x="31529" y="123480"/>
                </a:lnTo>
                <a:lnTo>
                  <a:pt x="35903" y="132863"/>
                </a:lnTo>
                <a:lnTo>
                  <a:pt x="39810" y="140110"/>
                </a:lnTo>
                <a:lnTo>
                  <a:pt x="43408" y="145935"/>
                </a:lnTo>
                <a:lnTo>
                  <a:pt x="46798" y="150809"/>
                </a:lnTo>
                <a:lnTo>
                  <a:pt x="50051" y="156044"/>
                </a:lnTo>
                <a:lnTo>
                  <a:pt x="53210" y="161518"/>
                </a:lnTo>
                <a:lnTo>
                  <a:pt x="56310" y="167151"/>
                </a:lnTo>
                <a:lnTo>
                  <a:pt x="58376" y="171899"/>
                </a:lnTo>
                <a:lnTo>
                  <a:pt x="59753" y="176057"/>
                </a:lnTo>
                <a:lnTo>
                  <a:pt x="60672" y="179820"/>
                </a:lnTo>
                <a:lnTo>
                  <a:pt x="62276" y="183322"/>
                </a:lnTo>
                <a:lnTo>
                  <a:pt x="64338" y="186648"/>
                </a:lnTo>
                <a:lnTo>
                  <a:pt x="66705" y="189858"/>
                </a:lnTo>
                <a:lnTo>
                  <a:pt x="68282" y="193982"/>
                </a:lnTo>
                <a:lnTo>
                  <a:pt x="69334" y="198716"/>
                </a:lnTo>
                <a:lnTo>
                  <a:pt x="70036" y="203856"/>
                </a:lnTo>
                <a:lnTo>
                  <a:pt x="71495" y="208276"/>
                </a:lnTo>
                <a:lnTo>
                  <a:pt x="73460" y="212213"/>
                </a:lnTo>
                <a:lnTo>
                  <a:pt x="75763" y="215831"/>
                </a:lnTo>
                <a:lnTo>
                  <a:pt x="78290" y="219235"/>
                </a:lnTo>
                <a:lnTo>
                  <a:pt x="80967" y="222497"/>
                </a:lnTo>
                <a:lnTo>
                  <a:pt x="83743" y="225664"/>
                </a:lnTo>
                <a:lnTo>
                  <a:pt x="85595" y="228767"/>
                </a:lnTo>
                <a:lnTo>
                  <a:pt x="87652" y="234860"/>
                </a:lnTo>
                <a:lnTo>
                  <a:pt x="89193" y="237874"/>
                </a:lnTo>
                <a:lnTo>
                  <a:pt x="91212" y="240876"/>
                </a:lnTo>
                <a:lnTo>
                  <a:pt x="96842" y="248082"/>
                </a:lnTo>
                <a:lnTo>
                  <a:pt x="98296" y="248673"/>
                </a:lnTo>
                <a:lnTo>
                  <a:pt x="100257" y="249068"/>
                </a:lnTo>
                <a:lnTo>
                  <a:pt x="102557" y="249330"/>
                </a:lnTo>
                <a:lnTo>
                  <a:pt x="103098" y="248513"/>
                </a:lnTo>
                <a:lnTo>
                  <a:pt x="102467" y="246976"/>
                </a:lnTo>
                <a:lnTo>
                  <a:pt x="101053" y="244960"/>
                </a:lnTo>
                <a:lnTo>
                  <a:pt x="99483" y="240073"/>
                </a:lnTo>
                <a:lnTo>
                  <a:pt x="98785" y="234594"/>
                </a:lnTo>
                <a:lnTo>
                  <a:pt x="98475" y="228851"/>
                </a:lnTo>
                <a:lnTo>
                  <a:pt x="98301" y="210559"/>
                </a:lnTo>
                <a:lnTo>
                  <a:pt x="97284" y="203814"/>
                </a:lnTo>
                <a:lnTo>
                  <a:pt x="95614" y="197333"/>
                </a:lnTo>
                <a:lnTo>
                  <a:pt x="93508" y="191028"/>
                </a:lnTo>
                <a:lnTo>
                  <a:pt x="92105" y="184841"/>
                </a:lnTo>
                <a:lnTo>
                  <a:pt x="91169" y="178731"/>
                </a:lnTo>
                <a:lnTo>
                  <a:pt x="90544" y="172673"/>
                </a:lnTo>
                <a:lnTo>
                  <a:pt x="89137" y="166651"/>
                </a:lnTo>
                <a:lnTo>
                  <a:pt x="87206" y="160651"/>
                </a:lnTo>
                <a:lnTo>
                  <a:pt x="84927" y="154668"/>
                </a:lnTo>
                <a:lnTo>
                  <a:pt x="82415" y="148694"/>
                </a:lnTo>
                <a:lnTo>
                  <a:pt x="79748" y="142726"/>
                </a:lnTo>
                <a:lnTo>
                  <a:pt x="76978" y="136764"/>
                </a:lnTo>
                <a:lnTo>
                  <a:pt x="75131" y="130805"/>
                </a:lnTo>
                <a:lnTo>
                  <a:pt x="73901" y="124848"/>
                </a:lnTo>
                <a:lnTo>
                  <a:pt x="73080" y="118892"/>
                </a:lnTo>
                <a:lnTo>
                  <a:pt x="71539" y="112937"/>
                </a:lnTo>
                <a:lnTo>
                  <a:pt x="69522" y="106983"/>
                </a:lnTo>
                <a:lnTo>
                  <a:pt x="67184" y="101029"/>
                </a:lnTo>
                <a:lnTo>
                  <a:pt x="64633" y="95075"/>
                </a:lnTo>
                <a:lnTo>
                  <a:pt x="59153" y="83169"/>
                </a:lnTo>
                <a:lnTo>
                  <a:pt x="50490" y="65309"/>
                </a:lnTo>
                <a:lnTo>
                  <a:pt x="47550" y="60348"/>
                </a:lnTo>
                <a:lnTo>
                  <a:pt x="44599" y="56048"/>
                </a:lnTo>
                <a:lnTo>
                  <a:pt x="41639" y="52190"/>
                </a:lnTo>
                <a:lnTo>
                  <a:pt x="33059" y="39965"/>
                </a:lnTo>
                <a:lnTo>
                  <a:pt x="27992" y="32538"/>
                </a:lnTo>
                <a:lnTo>
                  <a:pt x="23623" y="26594"/>
                </a:lnTo>
                <a:lnTo>
                  <a:pt x="19717" y="21640"/>
                </a:lnTo>
                <a:lnTo>
                  <a:pt x="16122" y="17345"/>
                </a:lnTo>
                <a:lnTo>
                  <a:pt x="12732" y="13489"/>
                </a:lnTo>
                <a:lnTo>
                  <a:pt x="1249" y="1155"/>
                </a:lnTo>
                <a:lnTo>
                  <a:pt x="555" y="416"/>
                </a:lnTo>
                <a:lnTo>
                  <a:pt x="1362" y="218"/>
                </a:lnTo>
                <a:lnTo>
                  <a:pt x="2892" y="87"/>
                </a:lnTo>
                <a:lnTo>
                  <a:pt x="4905" y="0"/>
                </a:lnTo>
                <a:lnTo>
                  <a:pt x="7239" y="934"/>
                </a:lnTo>
                <a:lnTo>
                  <a:pt x="9787" y="2548"/>
                </a:lnTo>
                <a:lnTo>
                  <a:pt x="12478" y="4617"/>
                </a:lnTo>
                <a:lnTo>
                  <a:pt x="15265" y="6988"/>
                </a:lnTo>
                <a:lnTo>
                  <a:pt x="18114" y="9561"/>
                </a:lnTo>
                <a:lnTo>
                  <a:pt x="23926" y="15066"/>
                </a:lnTo>
                <a:lnTo>
                  <a:pt x="29816" y="20820"/>
                </a:lnTo>
                <a:lnTo>
                  <a:pt x="33768" y="23743"/>
                </a:lnTo>
                <a:lnTo>
                  <a:pt x="38387" y="26684"/>
                </a:lnTo>
                <a:lnTo>
                  <a:pt x="43451" y="29637"/>
                </a:lnTo>
                <a:lnTo>
                  <a:pt x="48811" y="33590"/>
                </a:lnTo>
                <a:lnTo>
                  <a:pt x="54369" y="38210"/>
                </a:lnTo>
                <a:lnTo>
                  <a:pt x="64844" y="47643"/>
                </a:lnTo>
                <a:lnTo>
                  <a:pt x="72807" y="55142"/>
                </a:lnTo>
                <a:lnTo>
                  <a:pt x="82867" y="64942"/>
                </a:lnTo>
                <a:lnTo>
                  <a:pt x="85011" y="68041"/>
                </a:lnTo>
                <a:lnTo>
                  <a:pt x="87393" y="74130"/>
                </a:lnTo>
                <a:lnTo>
                  <a:pt x="88451" y="80143"/>
                </a:lnTo>
                <a:lnTo>
                  <a:pt x="88921" y="87115"/>
                </a:lnTo>
                <a:lnTo>
                  <a:pt x="89130" y="96829"/>
                </a:lnTo>
                <a:lnTo>
                  <a:pt x="88193" y="101205"/>
                </a:lnTo>
                <a:lnTo>
                  <a:pt x="86577" y="105114"/>
                </a:lnTo>
                <a:lnTo>
                  <a:pt x="81595" y="113777"/>
                </a:lnTo>
                <a:lnTo>
                  <a:pt x="80193" y="115481"/>
                </a:lnTo>
                <a:lnTo>
                  <a:pt x="78267" y="117609"/>
                </a:lnTo>
                <a:lnTo>
                  <a:pt x="75990" y="120019"/>
                </a:lnTo>
                <a:lnTo>
                  <a:pt x="72489" y="121626"/>
                </a:lnTo>
                <a:lnTo>
                  <a:pt x="68170" y="122697"/>
                </a:lnTo>
                <a:lnTo>
                  <a:pt x="63306" y="123411"/>
                </a:lnTo>
                <a:lnTo>
                  <a:pt x="59071" y="123888"/>
                </a:lnTo>
                <a:lnTo>
                  <a:pt x="55256" y="124205"/>
                </a:lnTo>
                <a:lnTo>
                  <a:pt x="51720" y="124417"/>
                </a:lnTo>
                <a:lnTo>
                  <a:pt x="42500" y="124652"/>
                </a:lnTo>
                <a:lnTo>
                  <a:pt x="37263" y="124715"/>
                </a:lnTo>
                <a:lnTo>
                  <a:pt x="31788" y="125748"/>
                </a:lnTo>
                <a:lnTo>
                  <a:pt x="26153" y="127430"/>
                </a:lnTo>
                <a:lnTo>
                  <a:pt x="20412" y="129543"/>
                </a:lnTo>
                <a:lnTo>
                  <a:pt x="15592" y="130952"/>
                </a:lnTo>
                <a:lnTo>
                  <a:pt x="11387" y="131891"/>
                </a:lnTo>
                <a:lnTo>
                  <a:pt x="0" y="1337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0" name="SMARTPenAnnotation5616"/>
          <p:cNvSpPr/>
          <p:nvPr/>
        </p:nvSpPr>
        <p:spPr>
          <a:xfrm>
            <a:off x="6969289" y="4447187"/>
            <a:ext cx="111805" cy="234901"/>
          </a:xfrm>
          <a:custGeom>
            <a:avLst/>
            <a:gdLst/>
            <a:ahLst/>
            <a:cxnLst/>
            <a:rect l="0" t="0" r="0" b="0"/>
            <a:pathLst>
              <a:path w="111805" h="234901">
                <a:moveTo>
                  <a:pt x="4796" y="98023"/>
                </a:moveTo>
                <a:lnTo>
                  <a:pt x="12485" y="105712"/>
                </a:lnTo>
                <a:lnTo>
                  <a:pt x="13174" y="109048"/>
                </a:lnTo>
                <a:lnTo>
                  <a:pt x="13358" y="111326"/>
                </a:lnTo>
                <a:lnTo>
                  <a:pt x="14473" y="113837"/>
                </a:lnTo>
                <a:lnTo>
                  <a:pt x="16209" y="116503"/>
                </a:lnTo>
                <a:lnTo>
                  <a:pt x="18358" y="119273"/>
                </a:lnTo>
                <a:lnTo>
                  <a:pt x="19791" y="122112"/>
                </a:lnTo>
                <a:lnTo>
                  <a:pt x="21383" y="127912"/>
                </a:lnTo>
                <a:lnTo>
                  <a:pt x="22799" y="131840"/>
                </a:lnTo>
                <a:lnTo>
                  <a:pt x="24736" y="136443"/>
                </a:lnTo>
                <a:lnTo>
                  <a:pt x="27019" y="141496"/>
                </a:lnTo>
                <a:lnTo>
                  <a:pt x="28541" y="145857"/>
                </a:lnTo>
                <a:lnTo>
                  <a:pt x="29556" y="149756"/>
                </a:lnTo>
                <a:lnTo>
                  <a:pt x="30233" y="153348"/>
                </a:lnTo>
                <a:lnTo>
                  <a:pt x="31676" y="157726"/>
                </a:lnTo>
                <a:lnTo>
                  <a:pt x="33630" y="162630"/>
                </a:lnTo>
                <a:lnTo>
                  <a:pt x="35925" y="167884"/>
                </a:lnTo>
                <a:lnTo>
                  <a:pt x="48636" y="198980"/>
                </a:lnTo>
                <a:lnTo>
                  <a:pt x="52875" y="207992"/>
                </a:lnTo>
                <a:lnTo>
                  <a:pt x="56692" y="214992"/>
                </a:lnTo>
                <a:lnTo>
                  <a:pt x="60229" y="220651"/>
                </a:lnTo>
                <a:lnTo>
                  <a:pt x="62588" y="225416"/>
                </a:lnTo>
                <a:lnTo>
                  <a:pt x="64160" y="229584"/>
                </a:lnTo>
                <a:lnTo>
                  <a:pt x="65208" y="233356"/>
                </a:lnTo>
                <a:lnTo>
                  <a:pt x="64915" y="234878"/>
                </a:lnTo>
                <a:lnTo>
                  <a:pt x="63727" y="234900"/>
                </a:lnTo>
                <a:lnTo>
                  <a:pt x="61943" y="233923"/>
                </a:lnTo>
                <a:lnTo>
                  <a:pt x="60753" y="232280"/>
                </a:lnTo>
                <a:lnTo>
                  <a:pt x="58087" y="225226"/>
                </a:lnTo>
                <a:lnTo>
                  <a:pt x="56199" y="222513"/>
                </a:lnTo>
                <a:lnTo>
                  <a:pt x="53948" y="219712"/>
                </a:lnTo>
                <a:lnTo>
                  <a:pt x="52447" y="216852"/>
                </a:lnTo>
                <a:lnTo>
                  <a:pt x="50779" y="211029"/>
                </a:lnTo>
                <a:lnTo>
                  <a:pt x="49343" y="207095"/>
                </a:lnTo>
                <a:lnTo>
                  <a:pt x="47392" y="202488"/>
                </a:lnTo>
                <a:lnTo>
                  <a:pt x="45100" y="197432"/>
                </a:lnTo>
                <a:lnTo>
                  <a:pt x="42579" y="190092"/>
                </a:lnTo>
                <a:lnTo>
                  <a:pt x="39907" y="181231"/>
                </a:lnTo>
                <a:lnTo>
                  <a:pt x="37133" y="171354"/>
                </a:lnTo>
                <a:lnTo>
                  <a:pt x="34292" y="162786"/>
                </a:lnTo>
                <a:lnTo>
                  <a:pt x="31406" y="155089"/>
                </a:lnTo>
                <a:lnTo>
                  <a:pt x="28489" y="147973"/>
                </a:lnTo>
                <a:lnTo>
                  <a:pt x="25552" y="139261"/>
                </a:lnTo>
                <a:lnTo>
                  <a:pt x="22602" y="129484"/>
                </a:lnTo>
                <a:lnTo>
                  <a:pt x="19644" y="118997"/>
                </a:lnTo>
                <a:lnTo>
                  <a:pt x="16679" y="110021"/>
                </a:lnTo>
                <a:lnTo>
                  <a:pt x="13711" y="102053"/>
                </a:lnTo>
                <a:lnTo>
                  <a:pt x="10739" y="94757"/>
                </a:lnTo>
                <a:lnTo>
                  <a:pt x="8758" y="88900"/>
                </a:lnTo>
                <a:lnTo>
                  <a:pt x="7437" y="84004"/>
                </a:lnTo>
                <a:lnTo>
                  <a:pt x="6558" y="79747"/>
                </a:lnTo>
                <a:lnTo>
                  <a:pt x="4979" y="73933"/>
                </a:lnTo>
                <a:lnTo>
                  <a:pt x="578" y="59535"/>
                </a:lnTo>
                <a:lnTo>
                  <a:pt x="0" y="52521"/>
                </a:lnTo>
                <a:lnTo>
                  <a:pt x="606" y="45860"/>
                </a:lnTo>
                <a:lnTo>
                  <a:pt x="2003" y="39436"/>
                </a:lnTo>
                <a:lnTo>
                  <a:pt x="2934" y="33168"/>
                </a:lnTo>
                <a:lnTo>
                  <a:pt x="3555" y="27005"/>
                </a:lnTo>
                <a:lnTo>
                  <a:pt x="3969" y="20913"/>
                </a:lnTo>
                <a:lnTo>
                  <a:pt x="5237" y="15858"/>
                </a:lnTo>
                <a:lnTo>
                  <a:pt x="7075" y="11497"/>
                </a:lnTo>
                <a:lnTo>
                  <a:pt x="9292" y="7597"/>
                </a:lnTo>
                <a:lnTo>
                  <a:pt x="11762" y="4997"/>
                </a:lnTo>
                <a:lnTo>
                  <a:pt x="14401" y="3263"/>
                </a:lnTo>
                <a:lnTo>
                  <a:pt x="17153" y="2108"/>
                </a:lnTo>
                <a:lnTo>
                  <a:pt x="20971" y="1337"/>
                </a:lnTo>
                <a:lnTo>
                  <a:pt x="25502" y="824"/>
                </a:lnTo>
                <a:lnTo>
                  <a:pt x="30506" y="482"/>
                </a:lnTo>
                <a:lnTo>
                  <a:pt x="38713" y="101"/>
                </a:lnTo>
                <a:lnTo>
                  <a:pt x="42289" y="0"/>
                </a:lnTo>
                <a:lnTo>
                  <a:pt x="45668" y="924"/>
                </a:lnTo>
                <a:lnTo>
                  <a:pt x="48911" y="2533"/>
                </a:lnTo>
                <a:lnTo>
                  <a:pt x="52066" y="4597"/>
                </a:lnTo>
                <a:lnTo>
                  <a:pt x="56153" y="6966"/>
                </a:lnTo>
                <a:lnTo>
                  <a:pt x="65987" y="12244"/>
                </a:lnTo>
                <a:lnTo>
                  <a:pt x="71386" y="16032"/>
                </a:lnTo>
                <a:lnTo>
                  <a:pt x="76971" y="20543"/>
                </a:lnTo>
                <a:lnTo>
                  <a:pt x="82679" y="25534"/>
                </a:lnTo>
                <a:lnTo>
                  <a:pt x="86484" y="30845"/>
                </a:lnTo>
                <a:lnTo>
                  <a:pt x="89020" y="36371"/>
                </a:lnTo>
                <a:lnTo>
                  <a:pt x="90711" y="42039"/>
                </a:lnTo>
                <a:lnTo>
                  <a:pt x="92831" y="45818"/>
                </a:lnTo>
                <a:lnTo>
                  <a:pt x="95236" y="48337"/>
                </a:lnTo>
                <a:lnTo>
                  <a:pt x="97832" y="50016"/>
                </a:lnTo>
                <a:lnTo>
                  <a:pt x="100555" y="53120"/>
                </a:lnTo>
                <a:lnTo>
                  <a:pt x="103362" y="57174"/>
                </a:lnTo>
                <a:lnTo>
                  <a:pt x="106226" y="61861"/>
                </a:lnTo>
                <a:lnTo>
                  <a:pt x="108134" y="65977"/>
                </a:lnTo>
                <a:lnTo>
                  <a:pt x="110256" y="73197"/>
                </a:lnTo>
                <a:lnTo>
                  <a:pt x="111618" y="79780"/>
                </a:lnTo>
                <a:lnTo>
                  <a:pt x="111804" y="84293"/>
                </a:lnTo>
                <a:lnTo>
                  <a:pt x="110861" y="86886"/>
                </a:lnTo>
                <a:lnTo>
                  <a:pt x="109240" y="89606"/>
                </a:lnTo>
                <a:lnTo>
                  <a:pt x="107168" y="92412"/>
                </a:lnTo>
                <a:lnTo>
                  <a:pt x="104794" y="94283"/>
                </a:lnTo>
                <a:lnTo>
                  <a:pt x="102220" y="95529"/>
                </a:lnTo>
                <a:lnTo>
                  <a:pt x="99511" y="96361"/>
                </a:lnTo>
                <a:lnTo>
                  <a:pt x="95721" y="97907"/>
                </a:lnTo>
                <a:lnTo>
                  <a:pt x="91210" y="99930"/>
                </a:lnTo>
                <a:lnTo>
                  <a:pt x="86218" y="102271"/>
                </a:lnTo>
                <a:lnTo>
                  <a:pt x="77929" y="104824"/>
                </a:lnTo>
                <a:lnTo>
                  <a:pt x="67442" y="107518"/>
                </a:lnTo>
                <a:lnTo>
                  <a:pt x="22656" y="1248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1" name="SMARTPenAnnotation5617"/>
          <p:cNvSpPr/>
          <p:nvPr/>
        </p:nvSpPr>
        <p:spPr>
          <a:xfrm>
            <a:off x="6795492" y="4473945"/>
            <a:ext cx="124981" cy="235968"/>
          </a:xfrm>
          <a:custGeom>
            <a:avLst/>
            <a:gdLst/>
            <a:ahLst/>
            <a:cxnLst/>
            <a:rect l="0" t="0" r="0" b="0"/>
            <a:pathLst>
              <a:path w="124981" h="235968">
                <a:moveTo>
                  <a:pt x="0" y="17687"/>
                </a:moveTo>
                <a:lnTo>
                  <a:pt x="4740" y="22428"/>
                </a:lnTo>
                <a:lnTo>
                  <a:pt x="6137" y="24816"/>
                </a:lnTo>
                <a:lnTo>
                  <a:pt x="9094" y="33911"/>
                </a:lnTo>
                <a:lnTo>
                  <a:pt x="11024" y="38425"/>
                </a:lnTo>
                <a:lnTo>
                  <a:pt x="13302" y="43419"/>
                </a:lnTo>
                <a:lnTo>
                  <a:pt x="25990" y="74149"/>
                </a:lnTo>
                <a:lnTo>
                  <a:pt x="34040" y="95367"/>
                </a:lnTo>
                <a:lnTo>
                  <a:pt x="37576" y="105193"/>
                </a:lnTo>
                <a:lnTo>
                  <a:pt x="40926" y="113727"/>
                </a:lnTo>
                <a:lnTo>
                  <a:pt x="44151" y="121402"/>
                </a:lnTo>
                <a:lnTo>
                  <a:pt x="50380" y="135220"/>
                </a:lnTo>
                <a:lnTo>
                  <a:pt x="56456" y="147976"/>
                </a:lnTo>
                <a:lnTo>
                  <a:pt x="58473" y="153164"/>
                </a:lnTo>
                <a:lnTo>
                  <a:pt x="59819" y="157614"/>
                </a:lnTo>
                <a:lnTo>
                  <a:pt x="60715" y="161573"/>
                </a:lnTo>
                <a:lnTo>
                  <a:pt x="62304" y="166197"/>
                </a:lnTo>
                <a:lnTo>
                  <a:pt x="64357" y="171264"/>
                </a:lnTo>
                <a:lnTo>
                  <a:pt x="66717" y="176626"/>
                </a:lnTo>
                <a:lnTo>
                  <a:pt x="68290" y="181194"/>
                </a:lnTo>
                <a:lnTo>
                  <a:pt x="69340" y="185231"/>
                </a:lnTo>
                <a:lnTo>
                  <a:pt x="70039" y="188914"/>
                </a:lnTo>
                <a:lnTo>
                  <a:pt x="73461" y="195653"/>
                </a:lnTo>
                <a:lnTo>
                  <a:pt x="75763" y="198839"/>
                </a:lnTo>
                <a:lnTo>
                  <a:pt x="78320" y="205025"/>
                </a:lnTo>
                <a:lnTo>
                  <a:pt x="79458" y="211081"/>
                </a:lnTo>
                <a:lnTo>
                  <a:pt x="79963" y="217080"/>
                </a:lnTo>
                <a:lnTo>
                  <a:pt x="81089" y="220069"/>
                </a:lnTo>
                <a:lnTo>
                  <a:pt x="84988" y="226035"/>
                </a:lnTo>
                <a:lnTo>
                  <a:pt x="87382" y="231995"/>
                </a:lnTo>
                <a:lnTo>
                  <a:pt x="88020" y="234973"/>
                </a:lnTo>
                <a:lnTo>
                  <a:pt x="88445" y="235967"/>
                </a:lnTo>
                <a:lnTo>
                  <a:pt x="88729" y="235636"/>
                </a:lnTo>
                <a:lnTo>
                  <a:pt x="88918" y="234424"/>
                </a:lnTo>
                <a:lnTo>
                  <a:pt x="86483" y="227786"/>
                </a:lnTo>
                <a:lnTo>
                  <a:pt x="84444" y="223237"/>
                </a:lnTo>
                <a:lnTo>
                  <a:pt x="83085" y="218220"/>
                </a:lnTo>
                <a:lnTo>
                  <a:pt x="82179" y="212892"/>
                </a:lnTo>
                <a:lnTo>
                  <a:pt x="81575" y="207355"/>
                </a:lnTo>
                <a:lnTo>
                  <a:pt x="80181" y="202671"/>
                </a:lnTo>
                <a:lnTo>
                  <a:pt x="78258" y="198557"/>
                </a:lnTo>
                <a:lnTo>
                  <a:pt x="75984" y="194822"/>
                </a:lnTo>
                <a:lnTo>
                  <a:pt x="74469" y="190347"/>
                </a:lnTo>
                <a:lnTo>
                  <a:pt x="73458" y="185380"/>
                </a:lnTo>
                <a:lnTo>
                  <a:pt x="72784" y="180084"/>
                </a:lnTo>
                <a:lnTo>
                  <a:pt x="72336" y="174569"/>
                </a:lnTo>
                <a:lnTo>
                  <a:pt x="72036" y="168908"/>
                </a:lnTo>
                <a:lnTo>
                  <a:pt x="71836" y="163149"/>
                </a:lnTo>
                <a:lnTo>
                  <a:pt x="70711" y="158318"/>
                </a:lnTo>
                <a:lnTo>
                  <a:pt x="68969" y="154105"/>
                </a:lnTo>
                <a:lnTo>
                  <a:pt x="66816" y="150304"/>
                </a:lnTo>
                <a:lnTo>
                  <a:pt x="61776" y="140790"/>
                </a:lnTo>
                <a:lnTo>
                  <a:pt x="59043" y="135474"/>
                </a:lnTo>
                <a:lnTo>
                  <a:pt x="57221" y="129947"/>
                </a:lnTo>
                <a:lnTo>
                  <a:pt x="56007" y="124277"/>
                </a:lnTo>
                <a:lnTo>
                  <a:pt x="55197" y="118513"/>
                </a:lnTo>
                <a:lnTo>
                  <a:pt x="53665" y="112686"/>
                </a:lnTo>
                <a:lnTo>
                  <a:pt x="51652" y="106816"/>
                </a:lnTo>
                <a:lnTo>
                  <a:pt x="49318" y="100919"/>
                </a:lnTo>
                <a:lnTo>
                  <a:pt x="47761" y="94011"/>
                </a:lnTo>
                <a:lnTo>
                  <a:pt x="46724" y="86429"/>
                </a:lnTo>
                <a:lnTo>
                  <a:pt x="46032" y="78398"/>
                </a:lnTo>
                <a:lnTo>
                  <a:pt x="44578" y="70067"/>
                </a:lnTo>
                <a:lnTo>
                  <a:pt x="42617" y="61537"/>
                </a:lnTo>
                <a:lnTo>
                  <a:pt x="40318" y="52874"/>
                </a:lnTo>
                <a:lnTo>
                  <a:pt x="39776" y="45114"/>
                </a:lnTo>
                <a:lnTo>
                  <a:pt x="40408" y="37956"/>
                </a:lnTo>
                <a:lnTo>
                  <a:pt x="41822" y="31200"/>
                </a:lnTo>
                <a:lnTo>
                  <a:pt x="42764" y="25703"/>
                </a:lnTo>
                <a:lnTo>
                  <a:pt x="43392" y="21047"/>
                </a:lnTo>
                <a:lnTo>
                  <a:pt x="43811" y="16951"/>
                </a:lnTo>
                <a:lnTo>
                  <a:pt x="45082" y="13228"/>
                </a:lnTo>
                <a:lnTo>
                  <a:pt x="46922" y="9753"/>
                </a:lnTo>
                <a:lnTo>
                  <a:pt x="49140" y="6445"/>
                </a:lnTo>
                <a:lnTo>
                  <a:pt x="52604" y="4239"/>
                </a:lnTo>
                <a:lnTo>
                  <a:pt x="56898" y="2769"/>
                </a:lnTo>
                <a:lnTo>
                  <a:pt x="61744" y="1788"/>
                </a:lnTo>
                <a:lnTo>
                  <a:pt x="65967" y="1135"/>
                </a:lnTo>
                <a:lnTo>
                  <a:pt x="69774" y="700"/>
                </a:lnTo>
                <a:lnTo>
                  <a:pt x="73305" y="409"/>
                </a:lnTo>
                <a:lnTo>
                  <a:pt x="76652" y="216"/>
                </a:lnTo>
                <a:lnTo>
                  <a:pt x="83015" y="0"/>
                </a:lnTo>
                <a:lnTo>
                  <a:pt x="86101" y="935"/>
                </a:lnTo>
                <a:lnTo>
                  <a:pt x="89151" y="2550"/>
                </a:lnTo>
                <a:lnTo>
                  <a:pt x="92176" y="4619"/>
                </a:lnTo>
                <a:lnTo>
                  <a:pt x="95185" y="5999"/>
                </a:lnTo>
                <a:lnTo>
                  <a:pt x="98183" y="6919"/>
                </a:lnTo>
                <a:lnTo>
                  <a:pt x="101174" y="7532"/>
                </a:lnTo>
                <a:lnTo>
                  <a:pt x="103168" y="8932"/>
                </a:lnTo>
                <a:lnTo>
                  <a:pt x="104497" y="10859"/>
                </a:lnTo>
                <a:lnTo>
                  <a:pt x="105383" y="13135"/>
                </a:lnTo>
                <a:lnTo>
                  <a:pt x="109014" y="18310"/>
                </a:lnTo>
                <a:lnTo>
                  <a:pt x="114689" y="24976"/>
                </a:lnTo>
                <a:lnTo>
                  <a:pt x="118111" y="28534"/>
                </a:lnTo>
                <a:lnTo>
                  <a:pt x="120412" y="30871"/>
                </a:lnTo>
                <a:lnTo>
                  <a:pt x="121947" y="33422"/>
                </a:lnTo>
                <a:lnTo>
                  <a:pt x="123652" y="38902"/>
                </a:lnTo>
                <a:lnTo>
                  <a:pt x="124409" y="44645"/>
                </a:lnTo>
                <a:lnTo>
                  <a:pt x="124746" y="51496"/>
                </a:lnTo>
                <a:lnTo>
                  <a:pt x="124962" y="69418"/>
                </a:lnTo>
                <a:lnTo>
                  <a:pt x="124980" y="73011"/>
                </a:lnTo>
                <a:lnTo>
                  <a:pt x="123999" y="76398"/>
                </a:lnTo>
                <a:lnTo>
                  <a:pt x="120264" y="82807"/>
                </a:lnTo>
                <a:lnTo>
                  <a:pt x="116887" y="85905"/>
                </a:lnTo>
                <a:lnTo>
                  <a:pt x="112652" y="88963"/>
                </a:lnTo>
                <a:lnTo>
                  <a:pt x="107843" y="91993"/>
                </a:lnTo>
                <a:lnTo>
                  <a:pt x="101661" y="95006"/>
                </a:lnTo>
                <a:lnTo>
                  <a:pt x="94563" y="98006"/>
                </a:lnTo>
                <a:lnTo>
                  <a:pt x="86854" y="100999"/>
                </a:lnTo>
                <a:lnTo>
                  <a:pt x="80723" y="102994"/>
                </a:lnTo>
                <a:lnTo>
                  <a:pt x="75644" y="104325"/>
                </a:lnTo>
                <a:lnTo>
                  <a:pt x="62508" y="1069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2" name="SMARTPenAnnotation5618"/>
          <p:cNvSpPr/>
          <p:nvPr/>
        </p:nvSpPr>
        <p:spPr>
          <a:xfrm>
            <a:off x="6688335" y="4830960"/>
            <a:ext cx="285751" cy="107158"/>
          </a:xfrm>
          <a:custGeom>
            <a:avLst/>
            <a:gdLst/>
            <a:ahLst/>
            <a:cxnLst/>
            <a:rect l="0" t="0" r="0" b="0"/>
            <a:pathLst>
              <a:path w="285751" h="107158">
                <a:moveTo>
                  <a:pt x="285750" y="0"/>
                </a:moveTo>
                <a:lnTo>
                  <a:pt x="276270" y="4741"/>
                </a:lnTo>
                <a:lnTo>
                  <a:pt x="272485" y="7129"/>
                </a:lnTo>
                <a:lnTo>
                  <a:pt x="268969" y="9714"/>
                </a:lnTo>
                <a:lnTo>
                  <a:pt x="265633" y="12429"/>
                </a:lnTo>
                <a:lnTo>
                  <a:pt x="261425" y="14239"/>
                </a:lnTo>
                <a:lnTo>
                  <a:pt x="256635" y="15446"/>
                </a:lnTo>
                <a:lnTo>
                  <a:pt x="251457" y="16251"/>
                </a:lnTo>
                <a:lnTo>
                  <a:pt x="244037" y="17779"/>
                </a:lnTo>
                <a:lnTo>
                  <a:pt x="225208" y="22124"/>
                </a:lnTo>
                <a:lnTo>
                  <a:pt x="214632" y="25663"/>
                </a:lnTo>
                <a:lnTo>
                  <a:pt x="203611" y="30007"/>
                </a:lnTo>
                <a:lnTo>
                  <a:pt x="192296" y="34888"/>
                </a:lnTo>
                <a:lnTo>
                  <a:pt x="180783" y="39134"/>
                </a:lnTo>
                <a:lnTo>
                  <a:pt x="169140" y="42957"/>
                </a:lnTo>
                <a:lnTo>
                  <a:pt x="157408" y="46497"/>
                </a:lnTo>
                <a:lnTo>
                  <a:pt x="147603" y="48858"/>
                </a:lnTo>
                <a:lnTo>
                  <a:pt x="139082" y="50431"/>
                </a:lnTo>
                <a:lnTo>
                  <a:pt x="131417" y="51481"/>
                </a:lnTo>
                <a:lnTo>
                  <a:pt x="121346" y="54165"/>
                </a:lnTo>
                <a:lnTo>
                  <a:pt x="109671" y="57938"/>
                </a:lnTo>
                <a:lnTo>
                  <a:pt x="96926" y="62438"/>
                </a:lnTo>
                <a:lnTo>
                  <a:pt x="82478" y="68415"/>
                </a:lnTo>
                <a:lnTo>
                  <a:pt x="66892" y="75375"/>
                </a:lnTo>
                <a:lnTo>
                  <a:pt x="50548" y="82992"/>
                </a:lnTo>
                <a:lnTo>
                  <a:pt x="38659" y="88071"/>
                </a:lnTo>
                <a:lnTo>
                  <a:pt x="29742" y="91456"/>
                </a:lnTo>
                <a:lnTo>
                  <a:pt x="22804" y="93713"/>
                </a:lnTo>
                <a:lnTo>
                  <a:pt x="18180" y="96210"/>
                </a:lnTo>
                <a:lnTo>
                  <a:pt x="15096" y="98867"/>
                </a:lnTo>
                <a:lnTo>
                  <a:pt x="13042" y="101630"/>
                </a:lnTo>
                <a:lnTo>
                  <a:pt x="10679" y="103472"/>
                </a:lnTo>
                <a:lnTo>
                  <a:pt x="8112" y="104700"/>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3" name="SMARTPenAnnotation5619"/>
          <p:cNvSpPr/>
          <p:nvPr/>
        </p:nvSpPr>
        <p:spPr>
          <a:xfrm>
            <a:off x="6706195" y="5036343"/>
            <a:ext cx="71438" cy="160736"/>
          </a:xfrm>
          <a:custGeom>
            <a:avLst/>
            <a:gdLst/>
            <a:ahLst/>
            <a:cxnLst/>
            <a:rect l="0" t="0" r="0" b="0"/>
            <a:pathLst>
              <a:path w="71438" h="160736">
                <a:moveTo>
                  <a:pt x="0" y="0"/>
                </a:moveTo>
                <a:lnTo>
                  <a:pt x="0" y="4741"/>
                </a:lnTo>
                <a:lnTo>
                  <a:pt x="992" y="8122"/>
                </a:lnTo>
                <a:lnTo>
                  <a:pt x="2646" y="12360"/>
                </a:lnTo>
                <a:lnTo>
                  <a:pt x="4741" y="17170"/>
                </a:lnTo>
                <a:lnTo>
                  <a:pt x="6137" y="21368"/>
                </a:lnTo>
                <a:lnTo>
                  <a:pt x="7068" y="25160"/>
                </a:lnTo>
                <a:lnTo>
                  <a:pt x="7688" y="28680"/>
                </a:lnTo>
                <a:lnTo>
                  <a:pt x="9094" y="32018"/>
                </a:lnTo>
                <a:lnTo>
                  <a:pt x="11024" y="35236"/>
                </a:lnTo>
                <a:lnTo>
                  <a:pt x="13302" y="38374"/>
                </a:lnTo>
                <a:lnTo>
                  <a:pt x="15814" y="42450"/>
                </a:lnTo>
                <a:lnTo>
                  <a:pt x="18480" y="47152"/>
                </a:lnTo>
                <a:lnTo>
                  <a:pt x="21250" y="52270"/>
                </a:lnTo>
                <a:lnTo>
                  <a:pt x="24088" y="58659"/>
                </a:lnTo>
                <a:lnTo>
                  <a:pt x="26973" y="65895"/>
                </a:lnTo>
                <a:lnTo>
                  <a:pt x="29889" y="73696"/>
                </a:lnTo>
                <a:lnTo>
                  <a:pt x="32824" y="79888"/>
                </a:lnTo>
                <a:lnTo>
                  <a:pt x="35773" y="85009"/>
                </a:lnTo>
                <a:lnTo>
                  <a:pt x="38732" y="89415"/>
                </a:lnTo>
                <a:lnTo>
                  <a:pt x="40704" y="93345"/>
                </a:lnTo>
                <a:lnTo>
                  <a:pt x="42018" y="96956"/>
                </a:lnTo>
                <a:lnTo>
                  <a:pt x="42895" y="100357"/>
                </a:lnTo>
                <a:lnTo>
                  <a:pt x="44472" y="104607"/>
                </a:lnTo>
                <a:lnTo>
                  <a:pt x="46515" y="109426"/>
                </a:lnTo>
                <a:lnTo>
                  <a:pt x="51431" y="120071"/>
                </a:lnTo>
                <a:lnTo>
                  <a:pt x="56923" y="131417"/>
                </a:lnTo>
                <a:lnTo>
                  <a:pt x="58785" y="136229"/>
                </a:lnTo>
                <a:lnTo>
                  <a:pt x="60026" y="140429"/>
                </a:lnTo>
                <a:lnTo>
                  <a:pt x="60853" y="144221"/>
                </a:lnTo>
                <a:lnTo>
                  <a:pt x="62397" y="146749"/>
                </a:lnTo>
                <a:lnTo>
                  <a:pt x="64418" y="148435"/>
                </a:lnTo>
                <a:lnTo>
                  <a:pt x="71437" y="1607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4" name="SMARTPenAnnotation5620"/>
          <p:cNvSpPr/>
          <p:nvPr/>
        </p:nvSpPr>
        <p:spPr>
          <a:xfrm>
            <a:off x="6679406" y="4982765"/>
            <a:ext cx="142315" cy="89298"/>
          </a:xfrm>
          <a:custGeom>
            <a:avLst/>
            <a:gdLst/>
            <a:ahLst/>
            <a:cxnLst/>
            <a:rect l="0" t="0" r="0" b="0"/>
            <a:pathLst>
              <a:path w="142315" h="89298">
                <a:moveTo>
                  <a:pt x="0" y="0"/>
                </a:moveTo>
                <a:lnTo>
                  <a:pt x="37242" y="0"/>
                </a:lnTo>
                <a:lnTo>
                  <a:pt x="41695" y="993"/>
                </a:lnTo>
                <a:lnTo>
                  <a:pt x="46648" y="2646"/>
                </a:lnTo>
                <a:lnTo>
                  <a:pt x="51935" y="4741"/>
                </a:lnTo>
                <a:lnTo>
                  <a:pt x="56451" y="6137"/>
                </a:lnTo>
                <a:lnTo>
                  <a:pt x="60454" y="7068"/>
                </a:lnTo>
                <a:lnTo>
                  <a:pt x="64115" y="7689"/>
                </a:lnTo>
                <a:lnTo>
                  <a:pt x="71517" y="10087"/>
                </a:lnTo>
                <a:lnTo>
                  <a:pt x="81413" y="13670"/>
                </a:lnTo>
                <a:lnTo>
                  <a:pt x="92970" y="18043"/>
                </a:lnTo>
                <a:lnTo>
                  <a:pt x="101668" y="21950"/>
                </a:lnTo>
                <a:lnTo>
                  <a:pt x="108458" y="25548"/>
                </a:lnTo>
                <a:lnTo>
                  <a:pt x="113977" y="28938"/>
                </a:lnTo>
                <a:lnTo>
                  <a:pt x="118649" y="32191"/>
                </a:lnTo>
                <a:lnTo>
                  <a:pt x="122756" y="35351"/>
                </a:lnTo>
                <a:lnTo>
                  <a:pt x="126485" y="38450"/>
                </a:lnTo>
                <a:lnTo>
                  <a:pt x="129964" y="40516"/>
                </a:lnTo>
                <a:lnTo>
                  <a:pt x="133276" y="41894"/>
                </a:lnTo>
                <a:lnTo>
                  <a:pt x="136475" y="42812"/>
                </a:lnTo>
                <a:lnTo>
                  <a:pt x="138608" y="44416"/>
                </a:lnTo>
                <a:lnTo>
                  <a:pt x="140031" y="46478"/>
                </a:lnTo>
                <a:lnTo>
                  <a:pt x="142314" y="52176"/>
                </a:lnTo>
                <a:lnTo>
                  <a:pt x="141508" y="52643"/>
                </a:lnTo>
                <a:lnTo>
                  <a:pt x="137968" y="53163"/>
                </a:lnTo>
                <a:lnTo>
                  <a:pt x="135137" y="53455"/>
                </a:lnTo>
                <a:lnTo>
                  <a:pt x="131829" y="56169"/>
                </a:lnTo>
                <a:lnTo>
                  <a:pt x="126361" y="61256"/>
                </a:lnTo>
                <a:lnTo>
                  <a:pt x="122967" y="61951"/>
                </a:lnTo>
                <a:lnTo>
                  <a:pt x="120674" y="62137"/>
                </a:lnTo>
                <a:lnTo>
                  <a:pt x="118152" y="62261"/>
                </a:lnTo>
                <a:lnTo>
                  <a:pt x="112705" y="62398"/>
                </a:lnTo>
                <a:lnTo>
                  <a:pt x="109863" y="63427"/>
                </a:lnTo>
                <a:lnTo>
                  <a:pt x="106976" y="65105"/>
                </a:lnTo>
                <a:lnTo>
                  <a:pt x="104060" y="67216"/>
                </a:lnTo>
                <a:lnTo>
                  <a:pt x="101123" y="68623"/>
                </a:lnTo>
                <a:lnTo>
                  <a:pt x="98173" y="69562"/>
                </a:lnTo>
                <a:lnTo>
                  <a:pt x="95215" y="70187"/>
                </a:lnTo>
                <a:lnTo>
                  <a:pt x="91258" y="71596"/>
                </a:lnTo>
                <a:lnTo>
                  <a:pt x="86636" y="73528"/>
                </a:lnTo>
                <a:lnTo>
                  <a:pt x="81569" y="75808"/>
                </a:lnTo>
                <a:lnTo>
                  <a:pt x="77200" y="77328"/>
                </a:lnTo>
                <a:lnTo>
                  <a:pt x="73295" y="78341"/>
                </a:lnTo>
                <a:lnTo>
                  <a:pt x="69699" y="79016"/>
                </a:lnTo>
                <a:lnTo>
                  <a:pt x="66310" y="79467"/>
                </a:lnTo>
                <a:lnTo>
                  <a:pt x="63058" y="79767"/>
                </a:lnTo>
                <a:lnTo>
                  <a:pt x="59898" y="79967"/>
                </a:lnTo>
                <a:lnTo>
                  <a:pt x="53741" y="80190"/>
                </a:lnTo>
                <a:lnTo>
                  <a:pt x="50710" y="80249"/>
                </a:lnTo>
                <a:lnTo>
                  <a:pt x="47698" y="81281"/>
                </a:lnTo>
                <a:lnTo>
                  <a:pt x="44697" y="82961"/>
                </a:lnTo>
                <a:lnTo>
                  <a:pt x="35719"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5" name="SMARTPenAnnotation5621"/>
          <p:cNvSpPr/>
          <p:nvPr/>
        </p:nvSpPr>
        <p:spPr>
          <a:xfrm>
            <a:off x="6759773" y="5357812"/>
            <a:ext cx="154447" cy="517923"/>
          </a:xfrm>
          <a:custGeom>
            <a:avLst/>
            <a:gdLst/>
            <a:ahLst/>
            <a:cxnLst/>
            <a:rect l="0" t="0" r="0" b="0"/>
            <a:pathLst>
              <a:path w="154447" h="517923">
                <a:moveTo>
                  <a:pt x="0" y="0"/>
                </a:moveTo>
                <a:lnTo>
                  <a:pt x="4741" y="9481"/>
                </a:lnTo>
                <a:lnTo>
                  <a:pt x="7068" y="16781"/>
                </a:lnTo>
                <a:lnTo>
                  <a:pt x="7689" y="20117"/>
                </a:lnTo>
                <a:lnTo>
                  <a:pt x="11024" y="26470"/>
                </a:lnTo>
                <a:lnTo>
                  <a:pt x="13302" y="29553"/>
                </a:lnTo>
                <a:lnTo>
                  <a:pt x="15834" y="35625"/>
                </a:lnTo>
                <a:lnTo>
                  <a:pt x="17259" y="44621"/>
                </a:lnTo>
                <a:lnTo>
                  <a:pt x="17459" y="47606"/>
                </a:lnTo>
                <a:lnTo>
                  <a:pt x="20327" y="56216"/>
                </a:lnTo>
                <a:lnTo>
                  <a:pt x="24910" y="68641"/>
                </a:lnTo>
                <a:lnTo>
                  <a:pt x="27521" y="77511"/>
                </a:lnTo>
                <a:lnTo>
                  <a:pt x="30253" y="87393"/>
                </a:lnTo>
                <a:lnTo>
                  <a:pt x="33067" y="95965"/>
                </a:lnTo>
                <a:lnTo>
                  <a:pt x="35936" y="103664"/>
                </a:lnTo>
                <a:lnTo>
                  <a:pt x="38840" y="110781"/>
                </a:lnTo>
                <a:lnTo>
                  <a:pt x="41769" y="118502"/>
                </a:lnTo>
                <a:lnTo>
                  <a:pt x="47668" y="135020"/>
                </a:lnTo>
                <a:lnTo>
                  <a:pt x="50630" y="146567"/>
                </a:lnTo>
                <a:lnTo>
                  <a:pt x="53597" y="160220"/>
                </a:lnTo>
                <a:lnTo>
                  <a:pt x="56568" y="175274"/>
                </a:lnTo>
                <a:lnTo>
                  <a:pt x="59540" y="187295"/>
                </a:lnTo>
                <a:lnTo>
                  <a:pt x="62514" y="197293"/>
                </a:lnTo>
                <a:lnTo>
                  <a:pt x="65488" y="205942"/>
                </a:lnTo>
                <a:lnTo>
                  <a:pt x="68464" y="212701"/>
                </a:lnTo>
                <a:lnTo>
                  <a:pt x="71439" y="218199"/>
                </a:lnTo>
                <a:lnTo>
                  <a:pt x="74416" y="222857"/>
                </a:lnTo>
                <a:lnTo>
                  <a:pt x="77722" y="233323"/>
                </a:lnTo>
                <a:lnTo>
                  <a:pt x="80184" y="244590"/>
                </a:lnTo>
                <a:lnTo>
                  <a:pt x="84585" y="256212"/>
                </a:lnTo>
                <a:lnTo>
                  <a:pt x="87203" y="267992"/>
                </a:lnTo>
                <a:lnTo>
                  <a:pt x="87901" y="273912"/>
                </a:lnTo>
                <a:lnTo>
                  <a:pt x="90351" y="284803"/>
                </a:lnTo>
                <a:lnTo>
                  <a:pt x="98364" y="315426"/>
                </a:lnTo>
                <a:lnTo>
                  <a:pt x="104271" y="333315"/>
                </a:lnTo>
                <a:lnTo>
                  <a:pt x="111186" y="352186"/>
                </a:lnTo>
                <a:lnTo>
                  <a:pt x="118773" y="371713"/>
                </a:lnTo>
                <a:lnTo>
                  <a:pt x="124822" y="389691"/>
                </a:lnTo>
                <a:lnTo>
                  <a:pt x="129848" y="406638"/>
                </a:lnTo>
                <a:lnTo>
                  <a:pt x="134190" y="422897"/>
                </a:lnTo>
                <a:lnTo>
                  <a:pt x="137085" y="434728"/>
                </a:lnTo>
                <a:lnTo>
                  <a:pt x="140302" y="450520"/>
                </a:lnTo>
                <a:lnTo>
                  <a:pt x="142113" y="464988"/>
                </a:lnTo>
                <a:lnTo>
                  <a:pt x="142649" y="475559"/>
                </a:lnTo>
                <a:lnTo>
                  <a:pt x="143717" y="478766"/>
                </a:lnTo>
                <a:lnTo>
                  <a:pt x="147548" y="484975"/>
                </a:lnTo>
                <a:lnTo>
                  <a:pt x="150544" y="489309"/>
                </a:lnTo>
                <a:lnTo>
                  <a:pt x="151244" y="492968"/>
                </a:lnTo>
                <a:lnTo>
                  <a:pt x="151783" y="508880"/>
                </a:lnTo>
                <a:lnTo>
                  <a:pt x="151795" y="513242"/>
                </a:lnTo>
                <a:lnTo>
                  <a:pt x="152791" y="514802"/>
                </a:lnTo>
                <a:lnTo>
                  <a:pt x="154446" y="515842"/>
                </a:lnTo>
                <a:lnTo>
                  <a:pt x="151805" y="5179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6" name="SMARTPenAnnotation5622"/>
          <p:cNvSpPr/>
          <p:nvPr/>
        </p:nvSpPr>
        <p:spPr>
          <a:xfrm>
            <a:off x="6866929" y="5965031"/>
            <a:ext cx="133782" cy="169142"/>
          </a:xfrm>
          <a:custGeom>
            <a:avLst/>
            <a:gdLst/>
            <a:ahLst/>
            <a:cxnLst/>
            <a:rect l="0" t="0" r="0" b="0"/>
            <a:pathLst>
              <a:path w="133782" h="169142">
                <a:moveTo>
                  <a:pt x="0" y="53578"/>
                </a:moveTo>
                <a:lnTo>
                  <a:pt x="0" y="84969"/>
                </a:lnTo>
                <a:lnTo>
                  <a:pt x="992" y="93356"/>
                </a:lnTo>
                <a:lnTo>
                  <a:pt x="2647" y="99941"/>
                </a:lnTo>
                <a:lnTo>
                  <a:pt x="4741" y="105322"/>
                </a:lnTo>
                <a:lnTo>
                  <a:pt x="6137" y="109902"/>
                </a:lnTo>
                <a:lnTo>
                  <a:pt x="7068" y="113948"/>
                </a:lnTo>
                <a:lnTo>
                  <a:pt x="7689" y="117637"/>
                </a:lnTo>
                <a:lnTo>
                  <a:pt x="8103" y="121088"/>
                </a:lnTo>
                <a:lnTo>
                  <a:pt x="8378" y="124382"/>
                </a:lnTo>
                <a:lnTo>
                  <a:pt x="8562" y="127570"/>
                </a:lnTo>
                <a:lnTo>
                  <a:pt x="9677" y="130687"/>
                </a:lnTo>
                <a:lnTo>
                  <a:pt x="11413" y="133757"/>
                </a:lnTo>
                <a:lnTo>
                  <a:pt x="13561" y="136797"/>
                </a:lnTo>
                <a:lnTo>
                  <a:pt x="14995" y="139815"/>
                </a:lnTo>
                <a:lnTo>
                  <a:pt x="15950" y="142819"/>
                </a:lnTo>
                <a:lnTo>
                  <a:pt x="16587" y="145814"/>
                </a:lnTo>
                <a:lnTo>
                  <a:pt x="18003" y="148803"/>
                </a:lnTo>
                <a:lnTo>
                  <a:pt x="19939" y="151788"/>
                </a:lnTo>
                <a:lnTo>
                  <a:pt x="22223" y="154770"/>
                </a:lnTo>
                <a:lnTo>
                  <a:pt x="24737" y="157750"/>
                </a:lnTo>
                <a:lnTo>
                  <a:pt x="27405" y="160729"/>
                </a:lnTo>
                <a:lnTo>
                  <a:pt x="30177" y="163707"/>
                </a:lnTo>
                <a:lnTo>
                  <a:pt x="33016" y="165693"/>
                </a:lnTo>
                <a:lnTo>
                  <a:pt x="35902" y="167017"/>
                </a:lnTo>
                <a:lnTo>
                  <a:pt x="42921" y="169141"/>
                </a:lnTo>
                <a:lnTo>
                  <a:pt x="43497" y="168323"/>
                </a:lnTo>
                <a:lnTo>
                  <a:pt x="44137" y="164768"/>
                </a:lnTo>
                <a:lnTo>
                  <a:pt x="45300" y="161440"/>
                </a:lnTo>
                <a:lnTo>
                  <a:pt x="47067" y="157236"/>
                </a:lnTo>
                <a:lnTo>
                  <a:pt x="49237" y="152449"/>
                </a:lnTo>
                <a:lnTo>
                  <a:pt x="50684" y="143304"/>
                </a:lnTo>
                <a:lnTo>
                  <a:pt x="51649" y="131255"/>
                </a:lnTo>
                <a:lnTo>
                  <a:pt x="52292" y="117269"/>
                </a:lnTo>
                <a:lnTo>
                  <a:pt x="51729" y="105960"/>
                </a:lnTo>
                <a:lnTo>
                  <a:pt x="50361" y="96437"/>
                </a:lnTo>
                <a:lnTo>
                  <a:pt x="48457" y="88104"/>
                </a:lnTo>
                <a:lnTo>
                  <a:pt x="48180" y="83541"/>
                </a:lnTo>
                <a:lnTo>
                  <a:pt x="48987" y="81491"/>
                </a:lnTo>
                <a:lnTo>
                  <a:pt x="52671" y="80589"/>
                </a:lnTo>
                <a:lnTo>
                  <a:pt x="55821" y="83112"/>
                </a:lnTo>
                <a:lnTo>
                  <a:pt x="58050" y="85173"/>
                </a:lnTo>
                <a:lnTo>
                  <a:pt x="59536" y="87540"/>
                </a:lnTo>
                <a:lnTo>
                  <a:pt x="61187" y="92815"/>
                </a:lnTo>
                <a:lnTo>
                  <a:pt x="62620" y="95611"/>
                </a:lnTo>
                <a:lnTo>
                  <a:pt x="64567" y="98467"/>
                </a:lnTo>
                <a:lnTo>
                  <a:pt x="66857" y="101364"/>
                </a:lnTo>
                <a:lnTo>
                  <a:pt x="69377" y="104286"/>
                </a:lnTo>
                <a:lnTo>
                  <a:pt x="72049" y="107227"/>
                </a:lnTo>
                <a:lnTo>
                  <a:pt x="77662" y="113141"/>
                </a:lnTo>
                <a:lnTo>
                  <a:pt x="83464" y="119076"/>
                </a:lnTo>
                <a:lnTo>
                  <a:pt x="86401" y="121056"/>
                </a:lnTo>
                <a:lnTo>
                  <a:pt x="89351" y="122376"/>
                </a:lnTo>
                <a:lnTo>
                  <a:pt x="92309" y="123256"/>
                </a:lnTo>
                <a:lnTo>
                  <a:pt x="96266" y="124834"/>
                </a:lnTo>
                <a:lnTo>
                  <a:pt x="100889" y="126879"/>
                </a:lnTo>
                <a:lnTo>
                  <a:pt x="105954" y="129234"/>
                </a:lnTo>
                <a:lnTo>
                  <a:pt x="110324" y="130805"/>
                </a:lnTo>
                <a:lnTo>
                  <a:pt x="114229" y="131852"/>
                </a:lnTo>
                <a:lnTo>
                  <a:pt x="117825" y="132549"/>
                </a:lnTo>
                <a:lnTo>
                  <a:pt x="121214" y="132023"/>
                </a:lnTo>
                <a:lnTo>
                  <a:pt x="124466" y="130679"/>
                </a:lnTo>
                <a:lnTo>
                  <a:pt x="127626" y="128791"/>
                </a:lnTo>
                <a:lnTo>
                  <a:pt x="129733" y="126540"/>
                </a:lnTo>
                <a:lnTo>
                  <a:pt x="131136" y="124047"/>
                </a:lnTo>
                <a:lnTo>
                  <a:pt x="133390" y="117658"/>
                </a:lnTo>
                <a:lnTo>
                  <a:pt x="133699" y="114139"/>
                </a:lnTo>
                <a:lnTo>
                  <a:pt x="133781" y="111811"/>
                </a:lnTo>
                <a:lnTo>
                  <a:pt x="131852" y="105299"/>
                </a:lnTo>
                <a:lnTo>
                  <a:pt x="128581" y="95996"/>
                </a:lnTo>
                <a:lnTo>
                  <a:pt x="124417" y="84833"/>
                </a:lnTo>
                <a:lnTo>
                  <a:pt x="120647" y="75407"/>
                </a:lnTo>
                <a:lnTo>
                  <a:pt x="117143" y="67139"/>
                </a:lnTo>
                <a:lnTo>
                  <a:pt x="113814" y="59642"/>
                </a:lnTo>
                <a:lnTo>
                  <a:pt x="109611" y="51668"/>
                </a:lnTo>
                <a:lnTo>
                  <a:pt x="104824" y="43375"/>
                </a:lnTo>
                <a:lnTo>
                  <a:pt x="99648" y="34869"/>
                </a:lnTo>
                <a:lnTo>
                  <a:pt x="94214" y="27215"/>
                </a:lnTo>
                <a:lnTo>
                  <a:pt x="88606" y="20128"/>
                </a:lnTo>
                <a:lnTo>
                  <a:pt x="625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7" name="SMARTPenAnnotation5623"/>
          <p:cNvSpPr/>
          <p:nvPr/>
        </p:nvSpPr>
        <p:spPr>
          <a:xfrm>
            <a:off x="7018734" y="5973960"/>
            <a:ext cx="35720" cy="107158"/>
          </a:xfrm>
          <a:custGeom>
            <a:avLst/>
            <a:gdLst/>
            <a:ahLst/>
            <a:cxnLst/>
            <a:rect l="0" t="0" r="0" b="0"/>
            <a:pathLst>
              <a:path w="35720" h="107158">
                <a:moveTo>
                  <a:pt x="0" y="0"/>
                </a:moveTo>
                <a:lnTo>
                  <a:pt x="4741" y="14222"/>
                </a:lnTo>
                <a:lnTo>
                  <a:pt x="12360" y="42371"/>
                </a:lnTo>
                <a:lnTo>
                  <a:pt x="17169" y="60989"/>
                </a:lnTo>
                <a:lnTo>
                  <a:pt x="21368" y="74394"/>
                </a:lnTo>
                <a:lnTo>
                  <a:pt x="25160" y="84323"/>
                </a:lnTo>
                <a:lnTo>
                  <a:pt x="35719"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8" name="SMARTPenAnnotation5624"/>
          <p:cNvSpPr/>
          <p:nvPr/>
        </p:nvSpPr>
        <p:spPr>
          <a:xfrm>
            <a:off x="6938367" y="5840015"/>
            <a:ext cx="8930" cy="26790"/>
          </a:xfrm>
          <a:custGeom>
            <a:avLst/>
            <a:gdLst/>
            <a:ahLst/>
            <a:cxnLst/>
            <a:rect l="0" t="0" r="0" b="0"/>
            <a:pathLst>
              <a:path w="8930" h="26790">
                <a:moveTo>
                  <a:pt x="0" y="0"/>
                </a:moveTo>
                <a:lnTo>
                  <a:pt x="4740" y="9481"/>
                </a:lnTo>
                <a:lnTo>
                  <a:pt x="6137" y="13266"/>
                </a:lnTo>
                <a:lnTo>
                  <a:pt x="7067" y="16781"/>
                </a:lnTo>
                <a:lnTo>
                  <a:pt x="8929"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9" name="SMARTPenAnnotation5625"/>
          <p:cNvSpPr/>
          <p:nvPr/>
        </p:nvSpPr>
        <p:spPr>
          <a:xfrm>
            <a:off x="7045523" y="5875734"/>
            <a:ext cx="89298" cy="241102"/>
          </a:xfrm>
          <a:custGeom>
            <a:avLst/>
            <a:gdLst/>
            <a:ahLst/>
            <a:cxnLst/>
            <a:rect l="0" t="0" r="0" b="0"/>
            <a:pathLst>
              <a:path w="89298" h="241102">
                <a:moveTo>
                  <a:pt x="0" y="0"/>
                </a:moveTo>
                <a:lnTo>
                  <a:pt x="0" y="9481"/>
                </a:lnTo>
                <a:lnTo>
                  <a:pt x="992" y="13266"/>
                </a:lnTo>
                <a:lnTo>
                  <a:pt x="2646" y="16781"/>
                </a:lnTo>
                <a:lnTo>
                  <a:pt x="4741" y="20117"/>
                </a:lnTo>
                <a:lnTo>
                  <a:pt x="6137" y="24326"/>
                </a:lnTo>
                <a:lnTo>
                  <a:pt x="7068" y="29116"/>
                </a:lnTo>
                <a:lnTo>
                  <a:pt x="7689" y="34293"/>
                </a:lnTo>
                <a:lnTo>
                  <a:pt x="9094" y="39730"/>
                </a:lnTo>
                <a:lnTo>
                  <a:pt x="11024" y="45338"/>
                </a:lnTo>
                <a:lnTo>
                  <a:pt x="13302" y="51061"/>
                </a:lnTo>
                <a:lnTo>
                  <a:pt x="15814" y="56861"/>
                </a:lnTo>
                <a:lnTo>
                  <a:pt x="21250" y="68597"/>
                </a:lnTo>
                <a:lnTo>
                  <a:pt x="24088" y="75497"/>
                </a:lnTo>
                <a:lnTo>
                  <a:pt x="26973" y="83073"/>
                </a:lnTo>
                <a:lnTo>
                  <a:pt x="29889" y="91101"/>
                </a:lnTo>
                <a:lnTo>
                  <a:pt x="43472" y="126101"/>
                </a:lnTo>
                <a:lnTo>
                  <a:pt x="46841" y="136654"/>
                </a:lnTo>
                <a:lnTo>
                  <a:pt x="49087" y="145672"/>
                </a:lnTo>
                <a:lnTo>
                  <a:pt x="50584" y="153670"/>
                </a:lnTo>
                <a:lnTo>
                  <a:pt x="53566" y="162970"/>
                </a:lnTo>
                <a:lnTo>
                  <a:pt x="57539" y="173139"/>
                </a:lnTo>
                <a:lnTo>
                  <a:pt x="62172" y="183887"/>
                </a:lnTo>
                <a:lnTo>
                  <a:pt x="72612" y="206412"/>
                </a:lnTo>
                <a:lnTo>
                  <a:pt x="89297"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0" name="SMARTPenAnnotation5626"/>
          <p:cNvSpPr/>
          <p:nvPr/>
        </p:nvSpPr>
        <p:spPr>
          <a:xfrm>
            <a:off x="7045523" y="5938242"/>
            <a:ext cx="89298" cy="1"/>
          </a:xfrm>
          <a:custGeom>
            <a:avLst/>
            <a:gdLst/>
            <a:ahLst/>
            <a:cxnLst/>
            <a:rect l="0" t="0" r="0" b="0"/>
            <a:pathLst>
              <a:path w="89298" h="1">
                <a:moveTo>
                  <a:pt x="89297"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1" name="SMARTPenAnnotation5627"/>
          <p:cNvSpPr/>
          <p:nvPr/>
        </p:nvSpPr>
        <p:spPr>
          <a:xfrm>
            <a:off x="7054453" y="5804296"/>
            <a:ext cx="196454" cy="285751"/>
          </a:xfrm>
          <a:custGeom>
            <a:avLst/>
            <a:gdLst/>
            <a:ahLst/>
            <a:cxnLst/>
            <a:rect l="0" t="0" r="0" b="0"/>
            <a:pathLst>
              <a:path w="196454" h="285751">
                <a:moveTo>
                  <a:pt x="0" y="0"/>
                </a:moveTo>
                <a:lnTo>
                  <a:pt x="4740" y="9482"/>
                </a:lnTo>
                <a:lnTo>
                  <a:pt x="8121" y="15251"/>
                </a:lnTo>
                <a:lnTo>
                  <a:pt x="17169" y="29599"/>
                </a:lnTo>
                <a:lnTo>
                  <a:pt x="21368" y="36600"/>
                </a:lnTo>
                <a:lnTo>
                  <a:pt x="25159" y="43251"/>
                </a:lnTo>
                <a:lnTo>
                  <a:pt x="28679" y="49671"/>
                </a:lnTo>
                <a:lnTo>
                  <a:pt x="33010" y="59903"/>
                </a:lnTo>
                <a:lnTo>
                  <a:pt x="37882" y="72678"/>
                </a:lnTo>
                <a:lnTo>
                  <a:pt x="43114" y="87147"/>
                </a:lnTo>
                <a:lnTo>
                  <a:pt x="47594" y="98778"/>
                </a:lnTo>
                <a:lnTo>
                  <a:pt x="51573" y="108517"/>
                </a:lnTo>
                <a:lnTo>
                  <a:pt x="55218" y="116993"/>
                </a:lnTo>
                <a:lnTo>
                  <a:pt x="61914" y="131703"/>
                </a:lnTo>
                <a:lnTo>
                  <a:pt x="65088" y="138404"/>
                </a:lnTo>
                <a:lnTo>
                  <a:pt x="67205" y="144855"/>
                </a:lnTo>
                <a:lnTo>
                  <a:pt x="68616" y="151141"/>
                </a:lnTo>
                <a:lnTo>
                  <a:pt x="69557" y="157315"/>
                </a:lnTo>
                <a:lnTo>
                  <a:pt x="71175" y="163416"/>
                </a:lnTo>
                <a:lnTo>
                  <a:pt x="73247" y="169468"/>
                </a:lnTo>
                <a:lnTo>
                  <a:pt x="75620" y="175487"/>
                </a:lnTo>
                <a:lnTo>
                  <a:pt x="77203" y="180491"/>
                </a:lnTo>
                <a:lnTo>
                  <a:pt x="78961" y="188698"/>
                </a:lnTo>
                <a:lnTo>
                  <a:pt x="79742" y="195652"/>
                </a:lnTo>
                <a:lnTo>
                  <a:pt x="80089" y="200066"/>
                </a:lnTo>
                <a:lnTo>
                  <a:pt x="80182" y="199854"/>
                </a:lnTo>
                <a:lnTo>
                  <a:pt x="80244" y="198720"/>
                </a:lnTo>
                <a:lnTo>
                  <a:pt x="82958" y="194815"/>
                </a:lnTo>
                <a:lnTo>
                  <a:pt x="88045" y="188964"/>
                </a:lnTo>
                <a:lnTo>
                  <a:pt x="93666" y="183210"/>
                </a:lnTo>
                <a:lnTo>
                  <a:pt x="96178" y="181671"/>
                </a:lnTo>
                <a:lnTo>
                  <a:pt x="101616" y="179962"/>
                </a:lnTo>
                <a:lnTo>
                  <a:pt x="107340" y="179202"/>
                </a:lnTo>
                <a:lnTo>
                  <a:pt x="110255" y="179000"/>
                </a:lnTo>
                <a:lnTo>
                  <a:pt x="113190" y="179856"/>
                </a:lnTo>
                <a:lnTo>
                  <a:pt x="119099" y="183455"/>
                </a:lnTo>
                <a:lnTo>
                  <a:pt x="125032" y="188361"/>
                </a:lnTo>
                <a:lnTo>
                  <a:pt x="130975" y="193849"/>
                </a:lnTo>
                <a:lnTo>
                  <a:pt x="136925" y="199596"/>
                </a:lnTo>
                <a:lnTo>
                  <a:pt x="142876" y="208103"/>
                </a:lnTo>
                <a:lnTo>
                  <a:pt x="145852" y="213149"/>
                </a:lnTo>
                <a:lnTo>
                  <a:pt x="150813" y="219490"/>
                </a:lnTo>
                <a:lnTo>
                  <a:pt x="157096" y="226694"/>
                </a:lnTo>
                <a:lnTo>
                  <a:pt x="164262" y="234473"/>
                </a:lnTo>
                <a:lnTo>
                  <a:pt x="170032" y="242636"/>
                </a:lnTo>
                <a:lnTo>
                  <a:pt x="174870" y="251055"/>
                </a:lnTo>
                <a:lnTo>
                  <a:pt x="196453"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2" name="SMARTPenAnnotation5628"/>
          <p:cNvSpPr/>
          <p:nvPr/>
        </p:nvSpPr>
        <p:spPr>
          <a:xfrm>
            <a:off x="7143750" y="4768453"/>
            <a:ext cx="258961" cy="169665"/>
          </a:xfrm>
          <a:custGeom>
            <a:avLst/>
            <a:gdLst/>
            <a:ahLst/>
            <a:cxnLst/>
            <a:rect l="0" t="0" r="0" b="0"/>
            <a:pathLst>
              <a:path w="258961" h="169665">
                <a:moveTo>
                  <a:pt x="0" y="0"/>
                </a:moveTo>
                <a:lnTo>
                  <a:pt x="4740" y="0"/>
                </a:lnTo>
                <a:lnTo>
                  <a:pt x="7129" y="992"/>
                </a:lnTo>
                <a:lnTo>
                  <a:pt x="14239" y="6136"/>
                </a:lnTo>
                <a:lnTo>
                  <a:pt x="19790" y="11024"/>
                </a:lnTo>
                <a:lnTo>
                  <a:pt x="22123" y="13302"/>
                </a:lnTo>
                <a:lnTo>
                  <a:pt x="24670" y="14821"/>
                </a:lnTo>
                <a:lnTo>
                  <a:pt x="30146" y="16509"/>
                </a:lnTo>
                <a:lnTo>
                  <a:pt x="32004" y="17951"/>
                </a:lnTo>
                <a:lnTo>
                  <a:pt x="33242" y="19905"/>
                </a:lnTo>
                <a:lnTo>
                  <a:pt x="34067" y="22199"/>
                </a:lnTo>
                <a:lnTo>
                  <a:pt x="36602" y="23730"/>
                </a:lnTo>
                <a:lnTo>
                  <a:pt x="40276" y="24749"/>
                </a:lnTo>
                <a:lnTo>
                  <a:pt x="44710" y="25429"/>
                </a:lnTo>
                <a:lnTo>
                  <a:pt x="52282" y="28830"/>
                </a:lnTo>
                <a:lnTo>
                  <a:pt x="58955" y="33650"/>
                </a:lnTo>
                <a:lnTo>
                  <a:pt x="62124" y="36323"/>
                </a:lnTo>
                <a:lnTo>
                  <a:pt x="65228" y="39099"/>
                </a:lnTo>
                <a:lnTo>
                  <a:pt x="71324" y="44828"/>
                </a:lnTo>
                <a:lnTo>
                  <a:pt x="74338" y="47744"/>
                </a:lnTo>
                <a:lnTo>
                  <a:pt x="78332" y="50681"/>
                </a:lnTo>
                <a:lnTo>
                  <a:pt x="82979" y="53631"/>
                </a:lnTo>
                <a:lnTo>
                  <a:pt x="88062" y="56590"/>
                </a:lnTo>
                <a:lnTo>
                  <a:pt x="92442" y="59555"/>
                </a:lnTo>
                <a:lnTo>
                  <a:pt x="96354" y="62523"/>
                </a:lnTo>
                <a:lnTo>
                  <a:pt x="99955" y="65495"/>
                </a:lnTo>
                <a:lnTo>
                  <a:pt x="103347" y="68468"/>
                </a:lnTo>
                <a:lnTo>
                  <a:pt x="106602" y="71442"/>
                </a:lnTo>
                <a:lnTo>
                  <a:pt x="109763" y="74417"/>
                </a:lnTo>
                <a:lnTo>
                  <a:pt x="113855" y="77393"/>
                </a:lnTo>
                <a:lnTo>
                  <a:pt x="118567" y="80368"/>
                </a:lnTo>
                <a:lnTo>
                  <a:pt x="123693" y="83344"/>
                </a:lnTo>
                <a:lnTo>
                  <a:pt x="134680" y="89297"/>
                </a:lnTo>
                <a:lnTo>
                  <a:pt x="140388" y="92273"/>
                </a:lnTo>
                <a:lnTo>
                  <a:pt x="145186" y="95250"/>
                </a:lnTo>
                <a:lnTo>
                  <a:pt x="149376" y="98226"/>
                </a:lnTo>
                <a:lnTo>
                  <a:pt x="153162" y="101203"/>
                </a:lnTo>
                <a:lnTo>
                  <a:pt x="158663" y="105172"/>
                </a:lnTo>
                <a:lnTo>
                  <a:pt x="172712" y="114873"/>
                </a:lnTo>
                <a:lnTo>
                  <a:pt x="179633" y="119245"/>
                </a:lnTo>
                <a:lnTo>
                  <a:pt x="186232" y="123153"/>
                </a:lnTo>
                <a:lnTo>
                  <a:pt x="192616" y="126751"/>
                </a:lnTo>
                <a:lnTo>
                  <a:pt x="197863" y="129149"/>
                </a:lnTo>
                <a:lnTo>
                  <a:pt x="202354" y="130747"/>
                </a:lnTo>
                <a:lnTo>
                  <a:pt x="206340" y="131813"/>
                </a:lnTo>
                <a:lnTo>
                  <a:pt x="213415" y="135643"/>
                </a:lnTo>
                <a:lnTo>
                  <a:pt x="216690" y="138054"/>
                </a:lnTo>
                <a:lnTo>
                  <a:pt x="220859" y="141645"/>
                </a:lnTo>
                <a:lnTo>
                  <a:pt x="225622" y="146024"/>
                </a:lnTo>
                <a:lnTo>
                  <a:pt x="230782" y="150927"/>
                </a:lnTo>
                <a:lnTo>
                  <a:pt x="235214" y="154196"/>
                </a:lnTo>
                <a:lnTo>
                  <a:pt x="242784" y="157828"/>
                </a:lnTo>
                <a:lnTo>
                  <a:pt x="249456" y="162089"/>
                </a:lnTo>
                <a:lnTo>
                  <a:pt x="258960"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3" name="SMARTPenAnnotation5629"/>
          <p:cNvSpPr/>
          <p:nvPr/>
        </p:nvSpPr>
        <p:spPr>
          <a:xfrm>
            <a:off x="7358906" y="4911328"/>
            <a:ext cx="141875" cy="193415"/>
          </a:xfrm>
          <a:custGeom>
            <a:avLst/>
            <a:gdLst/>
            <a:ahLst/>
            <a:cxnLst/>
            <a:rect l="0" t="0" r="0" b="0"/>
            <a:pathLst>
              <a:path w="141875" h="193415">
                <a:moveTo>
                  <a:pt x="8086" y="89297"/>
                </a:moveTo>
                <a:lnTo>
                  <a:pt x="12826" y="98778"/>
                </a:lnTo>
                <a:lnTo>
                  <a:pt x="14223" y="102562"/>
                </a:lnTo>
                <a:lnTo>
                  <a:pt x="15153" y="106078"/>
                </a:lnTo>
                <a:lnTo>
                  <a:pt x="15774" y="109414"/>
                </a:lnTo>
                <a:lnTo>
                  <a:pt x="17180" y="112630"/>
                </a:lnTo>
                <a:lnTo>
                  <a:pt x="19110" y="115766"/>
                </a:lnTo>
                <a:lnTo>
                  <a:pt x="21388" y="118849"/>
                </a:lnTo>
                <a:lnTo>
                  <a:pt x="22907" y="121896"/>
                </a:lnTo>
                <a:lnTo>
                  <a:pt x="24595" y="127929"/>
                </a:lnTo>
                <a:lnTo>
                  <a:pt x="26037" y="132911"/>
                </a:lnTo>
                <a:lnTo>
                  <a:pt x="30286" y="146384"/>
                </a:lnTo>
                <a:lnTo>
                  <a:pt x="32807" y="152160"/>
                </a:lnTo>
                <a:lnTo>
                  <a:pt x="35481" y="157002"/>
                </a:lnTo>
                <a:lnTo>
                  <a:pt x="38255" y="161223"/>
                </a:lnTo>
                <a:lnTo>
                  <a:pt x="41098" y="165029"/>
                </a:lnTo>
                <a:lnTo>
                  <a:pt x="43984" y="168558"/>
                </a:lnTo>
                <a:lnTo>
                  <a:pt x="46900" y="171903"/>
                </a:lnTo>
                <a:lnTo>
                  <a:pt x="49837" y="176118"/>
                </a:lnTo>
                <a:lnTo>
                  <a:pt x="52788" y="180912"/>
                </a:lnTo>
                <a:lnTo>
                  <a:pt x="59910" y="193383"/>
                </a:lnTo>
                <a:lnTo>
                  <a:pt x="59503" y="193414"/>
                </a:lnTo>
                <a:lnTo>
                  <a:pt x="56404" y="190802"/>
                </a:lnTo>
                <a:lnTo>
                  <a:pt x="51719" y="186335"/>
                </a:lnTo>
                <a:lnTo>
                  <a:pt x="49081" y="183754"/>
                </a:lnTo>
                <a:lnTo>
                  <a:pt x="43353" y="174096"/>
                </a:lnTo>
                <a:lnTo>
                  <a:pt x="35566" y="159720"/>
                </a:lnTo>
                <a:lnTo>
                  <a:pt x="26406" y="142199"/>
                </a:lnTo>
                <a:lnTo>
                  <a:pt x="19307" y="127541"/>
                </a:lnTo>
                <a:lnTo>
                  <a:pt x="13582" y="114793"/>
                </a:lnTo>
                <a:lnTo>
                  <a:pt x="2006" y="87167"/>
                </a:lnTo>
                <a:lnTo>
                  <a:pt x="1056" y="83908"/>
                </a:lnTo>
                <a:lnTo>
                  <a:pt x="423" y="80744"/>
                </a:lnTo>
                <a:lnTo>
                  <a:pt x="0" y="77641"/>
                </a:lnTo>
                <a:lnTo>
                  <a:pt x="711" y="75573"/>
                </a:lnTo>
                <a:lnTo>
                  <a:pt x="2177" y="74194"/>
                </a:lnTo>
                <a:lnTo>
                  <a:pt x="6918" y="71982"/>
                </a:lnTo>
                <a:lnTo>
                  <a:pt x="10213" y="74325"/>
                </a:lnTo>
                <a:lnTo>
                  <a:pt x="12481" y="76339"/>
                </a:lnTo>
                <a:lnTo>
                  <a:pt x="17646" y="81223"/>
                </a:lnTo>
                <a:lnTo>
                  <a:pt x="20412" y="83914"/>
                </a:lnTo>
                <a:lnTo>
                  <a:pt x="23249" y="85708"/>
                </a:lnTo>
                <a:lnTo>
                  <a:pt x="26132" y="86904"/>
                </a:lnTo>
                <a:lnTo>
                  <a:pt x="29046" y="87702"/>
                </a:lnTo>
                <a:lnTo>
                  <a:pt x="31981" y="89226"/>
                </a:lnTo>
                <a:lnTo>
                  <a:pt x="34931" y="91234"/>
                </a:lnTo>
                <a:lnTo>
                  <a:pt x="37889" y="93564"/>
                </a:lnTo>
                <a:lnTo>
                  <a:pt x="44821" y="100079"/>
                </a:lnTo>
                <a:lnTo>
                  <a:pt x="65753" y="120547"/>
                </a:lnTo>
                <a:lnTo>
                  <a:pt x="75305" y="128982"/>
                </a:lnTo>
                <a:lnTo>
                  <a:pt x="83656" y="135598"/>
                </a:lnTo>
                <a:lnTo>
                  <a:pt x="91209" y="140999"/>
                </a:lnTo>
                <a:lnTo>
                  <a:pt x="97235" y="145593"/>
                </a:lnTo>
                <a:lnTo>
                  <a:pt x="102245" y="149648"/>
                </a:lnTo>
                <a:lnTo>
                  <a:pt x="106577" y="153343"/>
                </a:lnTo>
                <a:lnTo>
                  <a:pt x="110458" y="155807"/>
                </a:lnTo>
                <a:lnTo>
                  <a:pt x="114037" y="157449"/>
                </a:lnTo>
                <a:lnTo>
                  <a:pt x="117415" y="158544"/>
                </a:lnTo>
                <a:lnTo>
                  <a:pt x="120659" y="159274"/>
                </a:lnTo>
                <a:lnTo>
                  <a:pt x="123814" y="159760"/>
                </a:lnTo>
                <a:lnTo>
                  <a:pt x="126910" y="160086"/>
                </a:lnTo>
                <a:lnTo>
                  <a:pt x="129967" y="159309"/>
                </a:lnTo>
                <a:lnTo>
                  <a:pt x="132996" y="157800"/>
                </a:lnTo>
                <a:lnTo>
                  <a:pt x="140246" y="152989"/>
                </a:lnTo>
                <a:lnTo>
                  <a:pt x="141238" y="147039"/>
                </a:lnTo>
                <a:lnTo>
                  <a:pt x="141502" y="142675"/>
                </a:lnTo>
                <a:lnTo>
                  <a:pt x="141796" y="132533"/>
                </a:lnTo>
                <a:lnTo>
                  <a:pt x="141874" y="127051"/>
                </a:lnTo>
                <a:lnTo>
                  <a:pt x="140934" y="119427"/>
                </a:lnTo>
                <a:lnTo>
                  <a:pt x="139316" y="110376"/>
                </a:lnTo>
                <a:lnTo>
                  <a:pt x="137244" y="100373"/>
                </a:lnTo>
                <a:lnTo>
                  <a:pt x="134871" y="91720"/>
                </a:lnTo>
                <a:lnTo>
                  <a:pt x="132297" y="83967"/>
                </a:lnTo>
                <a:lnTo>
                  <a:pt x="129588" y="76814"/>
                </a:lnTo>
                <a:lnTo>
                  <a:pt x="126791" y="70060"/>
                </a:lnTo>
                <a:lnTo>
                  <a:pt x="123934" y="63574"/>
                </a:lnTo>
                <a:lnTo>
                  <a:pt x="121036" y="57266"/>
                </a:lnTo>
                <a:lnTo>
                  <a:pt x="117121" y="50083"/>
                </a:lnTo>
                <a:lnTo>
                  <a:pt x="112526" y="42319"/>
                </a:lnTo>
                <a:lnTo>
                  <a:pt x="107478" y="34165"/>
                </a:lnTo>
                <a:lnTo>
                  <a:pt x="103120" y="27737"/>
                </a:lnTo>
                <a:lnTo>
                  <a:pt x="99224" y="22461"/>
                </a:lnTo>
                <a:lnTo>
                  <a:pt x="795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4" name="SMARTPenAnnotation5630"/>
          <p:cNvSpPr/>
          <p:nvPr/>
        </p:nvSpPr>
        <p:spPr>
          <a:xfrm>
            <a:off x="7501427" y="4843239"/>
            <a:ext cx="75767" cy="255447"/>
          </a:xfrm>
          <a:custGeom>
            <a:avLst/>
            <a:gdLst/>
            <a:ahLst/>
            <a:cxnLst/>
            <a:rect l="0" t="0" r="0" b="0"/>
            <a:pathLst>
              <a:path w="75767" h="255447">
                <a:moveTo>
                  <a:pt x="8440" y="68089"/>
                </a:moveTo>
                <a:lnTo>
                  <a:pt x="13180" y="77570"/>
                </a:lnTo>
                <a:lnTo>
                  <a:pt x="14577" y="82347"/>
                </a:lnTo>
                <a:lnTo>
                  <a:pt x="15507" y="87516"/>
                </a:lnTo>
                <a:lnTo>
                  <a:pt x="16128" y="92947"/>
                </a:lnTo>
                <a:lnTo>
                  <a:pt x="17534" y="97559"/>
                </a:lnTo>
                <a:lnTo>
                  <a:pt x="19464" y="101626"/>
                </a:lnTo>
                <a:lnTo>
                  <a:pt x="21742" y="105330"/>
                </a:lnTo>
                <a:lnTo>
                  <a:pt x="24253" y="111767"/>
                </a:lnTo>
                <a:lnTo>
                  <a:pt x="26920" y="120028"/>
                </a:lnTo>
                <a:lnTo>
                  <a:pt x="29690" y="129504"/>
                </a:lnTo>
                <a:lnTo>
                  <a:pt x="32528" y="137806"/>
                </a:lnTo>
                <a:lnTo>
                  <a:pt x="35413" y="145325"/>
                </a:lnTo>
                <a:lnTo>
                  <a:pt x="38329" y="152322"/>
                </a:lnTo>
                <a:lnTo>
                  <a:pt x="41264" y="158970"/>
                </a:lnTo>
                <a:lnTo>
                  <a:pt x="47171" y="171650"/>
                </a:lnTo>
                <a:lnTo>
                  <a:pt x="49143" y="177809"/>
                </a:lnTo>
                <a:lnTo>
                  <a:pt x="50458" y="183900"/>
                </a:lnTo>
                <a:lnTo>
                  <a:pt x="51336" y="189945"/>
                </a:lnTo>
                <a:lnTo>
                  <a:pt x="52911" y="195959"/>
                </a:lnTo>
                <a:lnTo>
                  <a:pt x="54955" y="201953"/>
                </a:lnTo>
                <a:lnTo>
                  <a:pt x="57310" y="207933"/>
                </a:lnTo>
                <a:lnTo>
                  <a:pt x="59871" y="213904"/>
                </a:lnTo>
                <a:lnTo>
                  <a:pt x="65363" y="225830"/>
                </a:lnTo>
                <a:lnTo>
                  <a:pt x="67224" y="230797"/>
                </a:lnTo>
                <a:lnTo>
                  <a:pt x="68465" y="235099"/>
                </a:lnTo>
                <a:lnTo>
                  <a:pt x="69293" y="238960"/>
                </a:lnTo>
                <a:lnTo>
                  <a:pt x="70837" y="243519"/>
                </a:lnTo>
                <a:lnTo>
                  <a:pt x="72857" y="248542"/>
                </a:lnTo>
                <a:lnTo>
                  <a:pt x="75198" y="253876"/>
                </a:lnTo>
                <a:lnTo>
                  <a:pt x="75766" y="255446"/>
                </a:lnTo>
                <a:lnTo>
                  <a:pt x="73750" y="251900"/>
                </a:lnTo>
                <a:lnTo>
                  <a:pt x="72193" y="246356"/>
                </a:lnTo>
                <a:lnTo>
                  <a:pt x="71778" y="243488"/>
                </a:lnTo>
                <a:lnTo>
                  <a:pt x="70509" y="239592"/>
                </a:lnTo>
                <a:lnTo>
                  <a:pt x="68671" y="235010"/>
                </a:lnTo>
                <a:lnTo>
                  <a:pt x="66453" y="229971"/>
                </a:lnTo>
                <a:lnTo>
                  <a:pt x="63983" y="225620"/>
                </a:lnTo>
                <a:lnTo>
                  <a:pt x="61343" y="221727"/>
                </a:lnTo>
                <a:lnTo>
                  <a:pt x="58592" y="218139"/>
                </a:lnTo>
                <a:lnTo>
                  <a:pt x="54773" y="211778"/>
                </a:lnTo>
                <a:lnTo>
                  <a:pt x="50243" y="203569"/>
                </a:lnTo>
                <a:lnTo>
                  <a:pt x="45238" y="194128"/>
                </a:lnTo>
                <a:lnTo>
                  <a:pt x="41901" y="186841"/>
                </a:lnTo>
                <a:lnTo>
                  <a:pt x="39677" y="180992"/>
                </a:lnTo>
                <a:lnTo>
                  <a:pt x="36214" y="169861"/>
                </a:lnTo>
                <a:lnTo>
                  <a:pt x="31367" y="154993"/>
                </a:lnTo>
                <a:lnTo>
                  <a:pt x="28686" y="147853"/>
                </a:lnTo>
                <a:lnTo>
                  <a:pt x="25905" y="141109"/>
                </a:lnTo>
                <a:lnTo>
                  <a:pt x="23061" y="134628"/>
                </a:lnTo>
                <a:lnTo>
                  <a:pt x="21163" y="126339"/>
                </a:lnTo>
                <a:lnTo>
                  <a:pt x="19899" y="116844"/>
                </a:lnTo>
                <a:lnTo>
                  <a:pt x="19055" y="106545"/>
                </a:lnTo>
                <a:lnTo>
                  <a:pt x="17501" y="94718"/>
                </a:lnTo>
                <a:lnTo>
                  <a:pt x="15473" y="81873"/>
                </a:lnTo>
                <a:lnTo>
                  <a:pt x="13129" y="68349"/>
                </a:lnTo>
                <a:lnTo>
                  <a:pt x="10574" y="58340"/>
                </a:lnTo>
                <a:lnTo>
                  <a:pt x="7878" y="50676"/>
                </a:lnTo>
                <a:lnTo>
                  <a:pt x="5088" y="44573"/>
                </a:lnTo>
                <a:lnTo>
                  <a:pt x="3229" y="38521"/>
                </a:lnTo>
                <a:lnTo>
                  <a:pt x="1990" y="32502"/>
                </a:lnTo>
                <a:lnTo>
                  <a:pt x="1163" y="26505"/>
                </a:lnTo>
                <a:lnTo>
                  <a:pt x="612" y="20523"/>
                </a:lnTo>
                <a:lnTo>
                  <a:pt x="245" y="14550"/>
                </a:lnTo>
                <a:lnTo>
                  <a:pt x="0" y="8583"/>
                </a:lnTo>
                <a:lnTo>
                  <a:pt x="829" y="4606"/>
                </a:lnTo>
                <a:lnTo>
                  <a:pt x="2373" y="1955"/>
                </a:lnTo>
                <a:lnTo>
                  <a:pt x="4396" y="187"/>
                </a:lnTo>
                <a:lnTo>
                  <a:pt x="6736" y="0"/>
                </a:lnTo>
                <a:lnTo>
                  <a:pt x="9288" y="869"/>
                </a:lnTo>
                <a:lnTo>
                  <a:pt x="11982" y="2439"/>
                </a:lnTo>
                <a:lnTo>
                  <a:pt x="14770" y="4479"/>
                </a:lnTo>
                <a:lnTo>
                  <a:pt x="17621" y="6831"/>
                </a:lnTo>
                <a:lnTo>
                  <a:pt x="20513" y="9391"/>
                </a:lnTo>
                <a:lnTo>
                  <a:pt x="26373" y="14881"/>
                </a:lnTo>
                <a:lnTo>
                  <a:pt x="42961" y="31230"/>
                </a:lnTo>
                <a:lnTo>
                  <a:pt x="46337" y="36572"/>
                </a:lnTo>
                <a:lnTo>
                  <a:pt x="48588" y="42116"/>
                </a:lnTo>
                <a:lnTo>
                  <a:pt x="50088" y="47797"/>
                </a:lnTo>
                <a:lnTo>
                  <a:pt x="52080" y="52577"/>
                </a:lnTo>
                <a:lnTo>
                  <a:pt x="54400" y="56755"/>
                </a:lnTo>
                <a:lnTo>
                  <a:pt x="56940" y="60533"/>
                </a:lnTo>
                <a:lnTo>
                  <a:pt x="59625" y="65036"/>
                </a:lnTo>
                <a:lnTo>
                  <a:pt x="62407" y="70022"/>
                </a:lnTo>
                <a:lnTo>
                  <a:pt x="65253" y="75331"/>
                </a:lnTo>
                <a:lnTo>
                  <a:pt x="67152" y="79862"/>
                </a:lnTo>
                <a:lnTo>
                  <a:pt x="69261" y="87543"/>
                </a:lnTo>
                <a:lnTo>
                  <a:pt x="70198" y="94263"/>
                </a:lnTo>
                <a:lnTo>
                  <a:pt x="70448" y="97445"/>
                </a:lnTo>
                <a:lnTo>
                  <a:pt x="69622" y="100558"/>
                </a:lnTo>
                <a:lnTo>
                  <a:pt x="68079" y="103625"/>
                </a:lnTo>
                <a:lnTo>
                  <a:pt x="66059" y="106663"/>
                </a:lnTo>
                <a:lnTo>
                  <a:pt x="62727" y="109679"/>
                </a:lnTo>
                <a:lnTo>
                  <a:pt x="58523" y="112683"/>
                </a:lnTo>
                <a:lnTo>
                  <a:pt x="53735" y="115678"/>
                </a:lnTo>
                <a:lnTo>
                  <a:pt x="49550" y="117674"/>
                </a:lnTo>
                <a:lnTo>
                  <a:pt x="45768" y="119005"/>
                </a:lnTo>
                <a:lnTo>
                  <a:pt x="17369" y="1216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5" name="SMARTPenAnnotation5631"/>
          <p:cNvSpPr/>
          <p:nvPr/>
        </p:nvSpPr>
        <p:spPr>
          <a:xfrm>
            <a:off x="7411640" y="5125640"/>
            <a:ext cx="125017" cy="214314"/>
          </a:xfrm>
          <a:custGeom>
            <a:avLst/>
            <a:gdLst/>
            <a:ahLst/>
            <a:cxnLst/>
            <a:rect l="0" t="0" r="0" b="0"/>
            <a:pathLst>
              <a:path w="125017" h="214314">
                <a:moveTo>
                  <a:pt x="0" y="0"/>
                </a:moveTo>
                <a:lnTo>
                  <a:pt x="4741" y="9481"/>
                </a:lnTo>
                <a:lnTo>
                  <a:pt x="7129" y="12274"/>
                </a:lnTo>
                <a:lnTo>
                  <a:pt x="9713" y="14136"/>
                </a:lnTo>
                <a:lnTo>
                  <a:pt x="12429" y="15377"/>
                </a:lnTo>
                <a:lnTo>
                  <a:pt x="15232" y="18189"/>
                </a:lnTo>
                <a:lnTo>
                  <a:pt x="18092" y="22048"/>
                </a:lnTo>
                <a:lnTo>
                  <a:pt x="20991" y="26605"/>
                </a:lnTo>
                <a:lnTo>
                  <a:pt x="22924" y="30635"/>
                </a:lnTo>
                <a:lnTo>
                  <a:pt x="24213" y="34314"/>
                </a:lnTo>
                <a:lnTo>
                  <a:pt x="25071" y="37759"/>
                </a:lnTo>
                <a:lnTo>
                  <a:pt x="26636" y="42040"/>
                </a:lnTo>
                <a:lnTo>
                  <a:pt x="28672" y="46878"/>
                </a:lnTo>
                <a:lnTo>
                  <a:pt x="31021" y="52088"/>
                </a:lnTo>
                <a:lnTo>
                  <a:pt x="35563" y="60522"/>
                </a:lnTo>
                <a:lnTo>
                  <a:pt x="58949" y="101767"/>
                </a:lnTo>
                <a:lnTo>
                  <a:pt x="63113" y="109516"/>
                </a:lnTo>
                <a:lnTo>
                  <a:pt x="66880" y="115675"/>
                </a:lnTo>
                <a:lnTo>
                  <a:pt x="70383" y="120773"/>
                </a:lnTo>
                <a:lnTo>
                  <a:pt x="73711" y="125163"/>
                </a:lnTo>
                <a:lnTo>
                  <a:pt x="76923" y="130075"/>
                </a:lnTo>
                <a:lnTo>
                  <a:pt x="80055" y="135334"/>
                </a:lnTo>
                <a:lnTo>
                  <a:pt x="83135" y="140824"/>
                </a:lnTo>
                <a:lnTo>
                  <a:pt x="89204" y="152216"/>
                </a:lnTo>
                <a:lnTo>
                  <a:pt x="92212" y="158032"/>
                </a:lnTo>
                <a:lnTo>
                  <a:pt x="94217" y="162901"/>
                </a:lnTo>
                <a:lnTo>
                  <a:pt x="95553" y="167140"/>
                </a:lnTo>
                <a:lnTo>
                  <a:pt x="96445" y="170958"/>
                </a:lnTo>
                <a:lnTo>
                  <a:pt x="99023" y="175488"/>
                </a:lnTo>
                <a:lnTo>
                  <a:pt x="102726" y="180492"/>
                </a:lnTo>
                <a:lnTo>
                  <a:pt x="107180" y="185813"/>
                </a:lnTo>
                <a:lnTo>
                  <a:pt x="110148" y="190352"/>
                </a:lnTo>
                <a:lnTo>
                  <a:pt x="112127" y="194370"/>
                </a:lnTo>
                <a:lnTo>
                  <a:pt x="113447" y="198041"/>
                </a:lnTo>
                <a:lnTo>
                  <a:pt x="115319" y="201480"/>
                </a:lnTo>
                <a:lnTo>
                  <a:pt x="117560" y="204766"/>
                </a:lnTo>
                <a:lnTo>
                  <a:pt x="125016"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6" name="SMARTPenAnnotation5632"/>
          <p:cNvSpPr/>
          <p:nvPr/>
        </p:nvSpPr>
        <p:spPr>
          <a:xfrm>
            <a:off x="7456813" y="5322093"/>
            <a:ext cx="177948" cy="178072"/>
          </a:xfrm>
          <a:custGeom>
            <a:avLst/>
            <a:gdLst/>
            <a:ahLst/>
            <a:cxnLst/>
            <a:rect l="0" t="0" r="0" b="0"/>
            <a:pathLst>
              <a:path w="177948" h="178072">
                <a:moveTo>
                  <a:pt x="35194" y="107157"/>
                </a:moveTo>
                <a:lnTo>
                  <a:pt x="35194" y="127274"/>
                </a:lnTo>
                <a:lnTo>
                  <a:pt x="36187" y="130490"/>
                </a:lnTo>
                <a:lnTo>
                  <a:pt x="37841" y="133626"/>
                </a:lnTo>
                <a:lnTo>
                  <a:pt x="39935" y="136709"/>
                </a:lnTo>
                <a:lnTo>
                  <a:pt x="42323" y="139756"/>
                </a:lnTo>
                <a:lnTo>
                  <a:pt x="44908" y="142781"/>
                </a:lnTo>
                <a:lnTo>
                  <a:pt x="47623" y="145789"/>
                </a:lnTo>
                <a:lnTo>
                  <a:pt x="49434" y="148787"/>
                </a:lnTo>
                <a:lnTo>
                  <a:pt x="50641" y="151777"/>
                </a:lnTo>
                <a:lnTo>
                  <a:pt x="51444" y="154763"/>
                </a:lnTo>
                <a:lnTo>
                  <a:pt x="52973" y="157746"/>
                </a:lnTo>
                <a:lnTo>
                  <a:pt x="54985" y="160726"/>
                </a:lnTo>
                <a:lnTo>
                  <a:pt x="57318" y="163705"/>
                </a:lnTo>
                <a:lnTo>
                  <a:pt x="59865" y="166684"/>
                </a:lnTo>
                <a:lnTo>
                  <a:pt x="62555" y="169662"/>
                </a:lnTo>
                <a:lnTo>
                  <a:pt x="65341" y="172639"/>
                </a:lnTo>
                <a:lnTo>
                  <a:pt x="68191" y="174624"/>
                </a:lnTo>
                <a:lnTo>
                  <a:pt x="71083" y="175947"/>
                </a:lnTo>
                <a:lnTo>
                  <a:pt x="78113" y="178071"/>
                </a:lnTo>
                <a:lnTo>
                  <a:pt x="77697" y="177253"/>
                </a:lnTo>
                <a:lnTo>
                  <a:pt x="74590" y="173699"/>
                </a:lnTo>
                <a:lnTo>
                  <a:pt x="73364" y="171361"/>
                </a:lnTo>
                <a:lnTo>
                  <a:pt x="72003" y="166120"/>
                </a:lnTo>
                <a:lnTo>
                  <a:pt x="70647" y="163332"/>
                </a:lnTo>
                <a:lnTo>
                  <a:pt x="68751" y="160482"/>
                </a:lnTo>
                <a:lnTo>
                  <a:pt x="66496" y="157590"/>
                </a:lnTo>
                <a:lnTo>
                  <a:pt x="63007" y="152685"/>
                </a:lnTo>
                <a:lnTo>
                  <a:pt x="53840" y="139298"/>
                </a:lnTo>
                <a:lnTo>
                  <a:pt x="49609" y="133545"/>
                </a:lnTo>
                <a:lnTo>
                  <a:pt x="45796" y="128718"/>
                </a:lnTo>
                <a:lnTo>
                  <a:pt x="42262" y="124507"/>
                </a:lnTo>
                <a:lnTo>
                  <a:pt x="38914" y="119716"/>
                </a:lnTo>
                <a:lnTo>
                  <a:pt x="35690" y="114537"/>
                </a:lnTo>
                <a:lnTo>
                  <a:pt x="32548" y="109101"/>
                </a:lnTo>
                <a:lnTo>
                  <a:pt x="29462" y="104484"/>
                </a:lnTo>
                <a:lnTo>
                  <a:pt x="26412" y="100414"/>
                </a:lnTo>
                <a:lnTo>
                  <a:pt x="23386" y="96708"/>
                </a:lnTo>
                <a:lnTo>
                  <a:pt x="20377" y="93246"/>
                </a:lnTo>
                <a:lnTo>
                  <a:pt x="17378" y="89945"/>
                </a:lnTo>
                <a:lnTo>
                  <a:pt x="14388" y="86753"/>
                </a:lnTo>
                <a:lnTo>
                  <a:pt x="11401" y="82640"/>
                </a:lnTo>
                <a:lnTo>
                  <a:pt x="8418" y="77914"/>
                </a:lnTo>
                <a:lnTo>
                  <a:pt x="1242" y="65551"/>
                </a:lnTo>
                <a:lnTo>
                  <a:pt x="261" y="61215"/>
                </a:lnTo>
                <a:lnTo>
                  <a:pt x="0" y="58670"/>
                </a:lnTo>
                <a:lnTo>
                  <a:pt x="817" y="57964"/>
                </a:lnTo>
                <a:lnTo>
                  <a:pt x="2354" y="58487"/>
                </a:lnTo>
                <a:lnTo>
                  <a:pt x="7701" y="61714"/>
                </a:lnTo>
                <a:lnTo>
                  <a:pt x="16691" y="66454"/>
                </a:lnTo>
                <a:lnTo>
                  <a:pt x="21866" y="70100"/>
                </a:lnTo>
                <a:lnTo>
                  <a:pt x="27301" y="74514"/>
                </a:lnTo>
                <a:lnTo>
                  <a:pt x="32909" y="79442"/>
                </a:lnTo>
                <a:lnTo>
                  <a:pt x="38632" y="83719"/>
                </a:lnTo>
                <a:lnTo>
                  <a:pt x="44432" y="87563"/>
                </a:lnTo>
                <a:lnTo>
                  <a:pt x="50282" y="91118"/>
                </a:lnTo>
                <a:lnTo>
                  <a:pt x="56167" y="95472"/>
                </a:lnTo>
                <a:lnTo>
                  <a:pt x="62074" y="100359"/>
                </a:lnTo>
                <a:lnTo>
                  <a:pt x="72938" y="110089"/>
                </a:lnTo>
                <a:lnTo>
                  <a:pt x="81074" y="117720"/>
                </a:lnTo>
                <a:lnTo>
                  <a:pt x="85625" y="121144"/>
                </a:lnTo>
                <a:lnTo>
                  <a:pt x="90642" y="124419"/>
                </a:lnTo>
                <a:lnTo>
                  <a:pt x="95972" y="127594"/>
                </a:lnTo>
                <a:lnTo>
                  <a:pt x="100517" y="130704"/>
                </a:lnTo>
                <a:lnTo>
                  <a:pt x="104540" y="133769"/>
                </a:lnTo>
                <a:lnTo>
                  <a:pt x="108214" y="136804"/>
                </a:lnTo>
                <a:lnTo>
                  <a:pt x="111656" y="139820"/>
                </a:lnTo>
                <a:lnTo>
                  <a:pt x="114942" y="142823"/>
                </a:lnTo>
                <a:lnTo>
                  <a:pt x="118126" y="145817"/>
                </a:lnTo>
                <a:lnTo>
                  <a:pt x="132085" y="159511"/>
                </a:lnTo>
                <a:lnTo>
                  <a:pt x="136500" y="162896"/>
                </a:lnTo>
                <a:lnTo>
                  <a:pt x="140434" y="165152"/>
                </a:lnTo>
                <a:lnTo>
                  <a:pt x="144050" y="166656"/>
                </a:lnTo>
                <a:lnTo>
                  <a:pt x="147452" y="167659"/>
                </a:lnTo>
                <a:lnTo>
                  <a:pt x="150713" y="168327"/>
                </a:lnTo>
                <a:lnTo>
                  <a:pt x="153879" y="168773"/>
                </a:lnTo>
                <a:lnTo>
                  <a:pt x="156981" y="169070"/>
                </a:lnTo>
                <a:lnTo>
                  <a:pt x="160042" y="169268"/>
                </a:lnTo>
                <a:lnTo>
                  <a:pt x="163075" y="169400"/>
                </a:lnTo>
                <a:lnTo>
                  <a:pt x="165096" y="168496"/>
                </a:lnTo>
                <a:lnTo>
                  <a:pt x="166444" y="166901"/>
                </a:lnTo>
                <a:lnTo>
                  <a:pt x="167343" y="164846"/>
                </a:lnTo>
                <a:lnTo>
                  <a:pt x="168933" y="163475"/>
                </a:lnTo>
                <a:lnTo>
                  <a:pt x="170987" y="162562"/>
                </a:lnTo>
                <a:lnTo>
                  <a:pt x="173348" y="161953"/>
                </a:lnTo>
                <a:lnTo>
                  <a:pt x="174921" y="160554"/>
                </a:lnTo>
                <a:lnTo>
                  <a:pt x="175971" y="158630"/>
                </a:lnTo>
                <a:lnTo>
                  <a:pt x="176671" y="156355"/>
                </a:lnTo>
                <a:lnTo>
                  <a:pt x="177137" y="151862"/>
                </a:lnTo>
                <a:lnTo>
                  <a:pt x="177448" y="145890"/>
                </a:lnTo>
                <a:lnTo>
                  <a:pt x="177793" y="132309"/>
                </a:lnTo>
                <a:lnTo>
                  <a:pt x="177947" y="119658"/>
                </a:lnTo>
                <a:lnTo>
                  <a:pt x="176996" y="113507"/>
                </a:lnTo>
                <a:lnTo>
                  <a:pt x="175369" y="107421"/>
                </a:lnTo>
                <a:lnTo>
                  <a:pt x="173293" y="101380"/>
                </a:lnTo>
                <a:lnTo>
                  <a:pt x="171908" y="95368"/>
                </a:lnTo>
                <a:lnTo>
                  <a:pt x="170985" y="89375"/>
                </a:lnTo>
                <a:lnTo>
                  <a:pt x="170371" y="83396"/>
                </a:lnTo>
                <a:lnTo>
                  <a:pt x="168968" y="77426"/>
                </a:lnTo>
                <a:lnTo>
                  <a:pt x="167041" y="71461"/>
                </a:lnTo>
                <a:lnTo>
                  <a:pt x="164764" y="65500"/>
                </a:lnTo>
                <a:lnTo>
                  <a:pt x="161262" y="58549"/>
                </a:lnTo>
                <a:lnTo>
                  <a:pt x="156943" y="50939"/>
                </a:lnTo>
                <a:lnTo>
                  <a:pt x="152078" y="42889"/>
                </a:lnTo>
                <a:lnTo>
                  <a:pt x="147844" y="35539"/>
                </a:lnTo>
                <a:lnTo>
                  <a:pt x="140493" y="22079"/>
                </a:lnTo>
                <a:lnTo>
                  <a:pt x="137143" y="16703"/>
                </a:lnTo>
                <a:lnTo>
                  <a:pt x="133918" y="12128"/>
                </a:lnTo>
                <a:lnTo>
                  <a:pt x="12449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7" name="SMARTPenAnnotation5633"/>
          <p:cNvSpPr/>
          <p:nvPr/>
        </p:nvSpPr>
        <p:spPr>
          <a:xfrm>
            <a:off x="7483078" y="5589984"/>
            <a:ext cx="178594" cy="276821"/>
          </a:xfrm>
          <a:custGeom>
            <a:avLst/>
            <a:gdLst/>
            <a:ahLst/>
            <a:cxnLst/>
            <a:rect l="0" t="0" r="0" b="0"/>
            <a:pathLst>
              <a:path w="178594" h="276821">
                <a:moveTo>
                  <a:pt x="0" y="0"/>
                </a:moveTo>
                <a:lnTo>
                  <a:pt x="17169" y="34338"/>
                </a:lnTo>
                <a:lnTo>
                  <a:pt x="21368" y="41744"/>
                </a:lnTo>
                <a:lnTo>
                  <a:pt x="25159" y="47673"/>
                </a:lnTo>
                <a:lnTo>
                  <a:pt x="28679" y="52618"/>
                </a:lnTo>
                <a:lnTo>
                  <a:pt x="32590" y="60758"/>
                </a:lnTo>
                <a:lnTo>
                  <a:pt x="33632" y="64318"/>
                </a:lnTo>
                <a:lnTo>
                  <a:pt x="38297" y="71652"/>
                </a:lnTo>
                <a:lnTo>
                  <a:pt x="45374" y="81502"/>
                </a:lnTo>
                <a:lnTo>
                  <a:pt x="54062" y="93030"/>
                </a:lnTo>
                <a:lnTo>
                  <a:pt x="60846" y="103692"/>
                </a:lnTo>
                <a:lnTo>
                  <a:pt x="66361" y="113777"/>
                </a:lnTo>
                <a:lnTo>
                  <a:pt x="71029" y="123476"/>
                </a:lnTo>
                <a:lnTo>
                  <a:pt x="76127" y="132919"/>
                </a:lnTo>
                <a:lnTo>
                  <a:pt x="81509" y="142191"/>
                </a:lnTo>
                <a:lnTo>
                  <a:pt x="87081" y="151348"/>
                </a:lnTo>
                <a:lnTo>
                  <a:pt x="92781" y="159438"/>
                </a:lnTo>
                <a:lnTo>
                  <a:pt x="98565" y="166816"/>
                </a:lnTo>
                <a:lnTo>
                  <a:pt x="104405" y="173718"/>
                </a:lnTo>
                <a:lnTo>
                  <a:pt x="109291" y="180304"/>
                </a:lnTo>
                <a:lnTo>
                  <a:pt x="113540" y="186680"/>
                </a:lnTo>
                <a:lnTo>
                  <a:pt x="117365" y="192914"/>
                </a:lnTo>
                <a:lnTo>
                  <a:pt x="120908" y="199054"/>
                </a:lnTo>
                <a:lnTo>
                  <a:pt x="127489" y="211169"/>
                </a:lnTo>
                <a:lnTo>
                  <a:pt x="136773" y="229146"/>
                </a:lnTo>
                <a:lnTo>
                  <a:pt x="139799" y="234124"/>
                </a:lnTo>
                <a:lnTo>
                  <a:pt x="142809" y="238433"/>
                </a:lnTo>
                <a:lnTo>
                  <a:pt x="145808" y="242299"/>
                </a:lnTo>
                <a:lnTo>
                  <a:pt x="149790" y="247853"/>
                </a:lnTo>
                <a:lnTo>
                  <a:pt x="165150" y="270217"/>
                </a:lnTo>
                <a:lnTo>
                  <a:pt x="178593"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8" name="SMARTPenAnnotation5634"/>
          <p:cNvSpPr/>
          <p:nvPr/>
        </p:nvSpPr>
        <p:spPr>
          <a:xfrm>
            <a:off x="7393781" y="5938242"/>
            <a:ext cx="150916" cy="250032"/>
          </a:xfrm>
          <a:custGeom>
            <a:avLst/>
            <a:gdLst/>
            <a:ahLst/>
            <a:cxnLst/>
            <a:rect l="0" t="0" r="0" b="0"/>
            <a:pathLst>
              <a:path w="150916" h="250032">
                <a:moveTo>
                  <a:pt x="0" y="0"/>
                </a:moveTo>
                <a:lnTo>
                  <a:pt x="4741" y="9481"/>
                </a:lnTo>
                <a:lnTo>
                  <a:pt x="7129" y="13266"/>
                </a:lnTo>
                <a:lnTo>
                  <a:pt x="9713" y="16781"/>
                </a:lnTo>
                <a:lnTo>
                  <a:pt x="12428" y="20117"/>
                </a:lnTo>
                <a:lnTo>
                  <a:pt x="14239" y="24325"/>
                </a:lnTo>
                <a:lnTo>
                  <a:pt x="15446" y="29115"/>
                </a:lnTo>
                <a:lnTo>
                  <a:pt x="16250" y="34293"/>
                </a:lnTo>
                <a:lnTo>
                  <a:pt x="17779" y="38737"/>
                </a:lnTo>
                <a:lnTo>
                  <a:pt x="22123" y="46321"/>
                </a:lnTo>
                <a:lnTo>
                  <a:pt x="24670" y="50724"/>
                </a:lnTo>
                <a:lnTo>
                  <a:pt x="30147" y="60908"/>
                </a:lnTo>
                <a:lnTo>
                  <a:pt x="32004" y="66402"/>
                </a:lnTo>
                <a:lnTo>
                  <a:pt x="33243" y="72049"/>
                </a:lnTo>
                <a:lnTo>
                  <a:pt x="34067" y="77799"/>
                </a:lnTo>
                <a:lnTo>
                  <a:pt x="35610" y="82623"/>
                </a:lnTo>
                <a:lnTo>
                  <a:pt x="37631" y="86832"/>
                </a:lnTo>
                <a:lnTo>
                  <a:pt x="39969" y="90630"/>
                </a:lnTo>
                <a:lnTo>
                  <a:pt x="41530" y="95147"/>
                </a:lnTo>
                <a:lnTo>
                  <a:pt x="42569" y="100142"/>
                </a:lnTo>
                <a:lnTo>
                  <a:pt x="43262" y="105456"/>
                </a:lnTo>
                <a:lnTo>
                  <a:pt x="44716" y="111976"/>
                </a:lnTo>
                <a:lnTo>
                  <a:pt x="46678" y="119299"/>
                </a:lnTo>
                <a:lnTo>
                  <a:pt x="48978" y="127158"/>
                </a:lnTo>
                <a:lnTo>
                  <a:pt x="51504" y="133389"/>
                </a:lnTo>
                <a:lnTo>
                  <a:pt x="54179" y="138535"/>
                </a:lnTo>
                <a:lnTo>
                  <a:pt x="56955" y="142959"/>
                </a:lnTo>
                <a:lnTo>
                  <a:pt x="60791" y="150868"/>
                </a:lnTo>
                <a:lnTo>
                  <a:pt x="65332" y="161102"/>
                </a:lnTo>
                <a:lnTo>
                  <a:pt x="74677" y="182726"/>
                </a:lnTo>
                <a:lnTo>
                  <a:pt x="82137" y="198951"/>
                </a:lnTo>
                <a:lnTo>
                  <a:pt x="84524" y="205064"/>
                </a:lnTo>
                <a:lnTo>
                  <a:pt x="86115" y="210131"/>
                </a:lnTo>
                <a:lnTo>
                  <a:pt x="87175" y="214501"/>
                </a:lnTo>
                <a:lnTo>
                  <a:pt x="88354" y="222003"/>
                </a:lnTo>
                <a:lnTo>
                  <a:pt x="88668" y="225393"/>
                </a:lnTo>
                <a:lnTo>
                  <a:pt x="89870" y="227652"/>
                </a:lnTo>
                <a:lnTo>
                  <a:pt x="91663" y="229159"/>
                </a:lnTo>
                <a:lnTo>
                  <a:pt x="93851" y="230163"/>
                </a:lnTo>
                <a:lnTo>
                  <a:pt x="95309" y="231825"/>
                </a:lnTo>
                <a:lnTo>
                  <a:pt x="96281" y="233925"/>
                </a:lnTo>
                <a:lnTo>
                  <a:pt x="96929" y="236317"/>
                </a:lnTo>
                <a:lnTo>
                  <a:pt x="97362" y="236920"/>
                </a:lnTo>
                <a:lnTo>
                  <a:pt x="97650" y="236329"/>
                </a:lnTo>
                <a:lnTo>
                  <a:pt x="98056" y="230758"/>
                </a:lnTo>
                <a:lnTo>
                  <a:pt x="98113" y="228253"/>
                </a:lnTo>
                <a:lnTo>
                  <a:pt x="97159" y="225591"/>
                </a:lnTo>
                <a:lnTo>
                  <a:pt x="93452" y="219986"/>
                </a:lnTo>
                <a:lnTo>
                  <a:pt x="91075" y="214126"/>
                </a:lnTo>
                <a:lnTo>
                  <a:pt x="88497" y="206251"/>
                </a:lnTo>
                <a:lnTo>
                  <a:pt x="85788" y="197031"/>
                </a:lnTo>
                <a:lnTo>
                  <a:pt x="83981" y="189894"/>
                </a:lnTo>
                <a:lnTo>
                  <a:pt x="82776" y="184142"/>
                </a:lnTo>
                <a:lnTo>
                  <a:pt x="81973" y="179316"/>
                </a:lnTo>
                <a:lnTo>
                  <a:pt x="81438" y="174114"/>
                </a:lnTo>
                <a:lnTo>
                  <a:pt x="81081" y="168662"/>
                </a:lnTo>
                <a:lnTo>
                  <a:pt x="80684" y="158305"/>
                </a:lnTo>
                <a:lnTo>
                  <a:pt x="80508" y="150394"/>
                </a:lnTo>
                <a:lnTo>
                  <a:pt x="80409" y="126141"/>
                </a:lnTo>
                <a:lnTo>
                  <a:pt x="81387" y="119813"/>
                </a:lnTo>
                <a:lnTo>
                  <a:pt x="83032" y="115594"/>
                </a:lnTo>
                <a:lnTo>
                  <a:pt x="88059" y="108823"/>
                </a:lnTo>
                <a:lnTo>
                  <a:pt x="89464" y="109259"/>
                </a:lnTo>
                <a:lnTo>
                  <a:pt x="93671" y="112391"/>
                </a:lnTo>
                <a:lnTo>
                  <a:pt x="96181" y="113622"/>
                </a:lnTo>
                <a:lnTo>
                  <a:pt x="98848" y="114443"/>
                </a:lnTo>
                <a:lnTo>
                  <a:pt x="101617" y="114991"/>
                </a:lnTo>
                <a:lnTo>
                  <a:pt x="104455" y="116348"/>
                </a:lnTo>
                <a:lnTo>
                  <a:pt x="107340" y="118245"/>
                </a:lnTo>
                <a:lnTo>
                  <a:pt x="110256" y="120502"/>
                </a:lnTo>
                <a:lnTo>
                  <a:pt x="113191" y="123991"/>
                </a:lnTo>
                <a:lnTo>
                  <a:pt x="116140" y="128301"/>
                </a:lnTo>
                <a:lnTo>
                  <a:pt x="119099" y="133159"/>
                </a:lnTo>
                <a:lnTo>
                  <a:pt x="122063" y="139374"/>
                </a:lnTo>
                <a:lnTo>
                  <a:pt x="125032" y="146494"/>
                </a:lnTo>
                <a:lnTo>
                  <a:pt x="141666" y="188789"/>
                </a:lnTo>
                <a:lnTo>
                  <a:pt x="145045" y="199281"/>
                </a:lnTo>
                <a:lnTo>
                  <a:pt x="147299" y="208260"/>
                </a:lnTo>
                <a:lnTo>
                  <a:pt x="148800" y="216231"/>
                </a:lnTo>
                <a:lnTo>
                  <a:pt x="149802" y="223529"/>
                </a:lnTo>
                <a:lnTo>
                  <a:pt x="150470" y="230378"/>
                </a:lnTo>
                <a:lnTo>
                  <a:pt x="150915" y="236930"/>
                </a:lnTo>
                <a:lnTo>
                  <a:pt x="150219" y="241296"/>
                </a:lnTo>
                <a:lnTo>
                  <a:pt x="148764" y="244208"/>
                </a:lnTo>
                <a:lnTo>
                  <a:pt x="144037" y="248881"/>
                </a:lnTo>
                <a:lnTo>
                  <a:pt x="140746" y="249520"/>
                </a:lnTo>
                <a:lnTo>
                  <a:pt x="125015"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9" name="SMARTPenAnnotation5635"/>
          <p:cNvSpPr/>
          <p:nvPr/>
        </p:nvSpPr>
        <p:spPr>
          <a:xfrm>
            <a:off x="7563445" y="6036468"/>
            <a:ext cx="71438" cy="142876"/>
          </a:xfrm>
          <a:custGeom>
            <a:avLst/>
            <a:gdLst/>
            <a:ahLst/>
            <a:cxnLst/>
            <a:rect l="0" t="0" r="0" b="0"/>
            <a:pathLst>
              <a:path w="71438" h="142876">
                <a:moveTo>
                  <a:pt x="0" y="0"/>
                </a:moveTo>
                <a:lnTo>
                  <a:pt x="20117" y="20118"/>
                </a:lnTo>
                <a:lnTo>
                  <a:pt x="22341" y="24326"/>
                </a:lnTo>
                <a:lnTo>
                  <a:pt x="23824" y="29116"/>
                </a:lnTo>
                <a:lnTo>
                  <a:pt x="24812" y="34293"/>
                </a:lnTo>
                <a:lnTo>
                  <a:pt x="28448" y="43698"/>
                </a:lnTo>
                <a:lnTo>
                  <a:pt x="33848" y="55921"/>
                </a:lnTo>
                <a:lnTo>
                  <a:pt x="40424" y="70023"/>
                </a:lnTo>
                <a:lnTo>
                  <a:pt x="44809" y="81409"/>
                </a:lnTo>
                <a:lnTo>
                  <a:pt x="47732" y="90983"/>
                </a:lnTo>
                <a:lnTo>
                  <a:pt x="71437"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0" name="SMARTPenAnnotation5636"/>
          <p:cNvSpPr/>
          <p:nvPr/>
        </p:nvSpPr>
        <p:spPr>
          <a:xfrm>
            <a:off x="7554515" y="5929312"/>
            <a:ext cx="8931" cy="17860"/>
          </a:xfrm>
          <a:custGeom>
            <a:avLst/>
            <a:gdLst/>
            <a:ahLst/>
            <a:cxnLst/>
            <a:rect l="0" t="0" r="0" b="0"/>
            <a:pathLst>
              <a:path w="8931" h="17860">
                <a:moveTo>
                  <a:pt x="0" y="0"/>
                </a:moveTo>
                <a:lnTo>
                  <a:pt x="4741" y="4741"/>
                </a:lnTo>
                <a:lnTo>
                  <a:pt x="6137" y="7129"/>
                </a:lnTo>
                <a:lnTo>
                  <a:pt x="7068" y="9713"/>
                </a:lnTo>
                <a:lnTo>
                  <a:pt x="8930"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1" name="SMARTPenAnnotation5637"/>
          <p:cNvSpPr/>
          <p:nvPr/>
        </p:nvSpPr>
        <p:spPr>
          <a:xfrm>
            <a:off x="7617023" y="6029529"/>
            <a:ext cx="98228" cy="87307"/>
          </a:xfrm>
          <a:custGeom>
            <a:avLst/>
            <a:gdLst/>
            <a:ahLst/>
            <a:cxnLst/>
            <a:rect l="0" t="0" r="0" b="0"/>
            <a:pathLst>
              <a:path w="98228" h="87307">
                <a:moveTo>
                  <a:pt x="0" y="42658"/>
                </a:moveTo>
                <a:lnTo>
                  <a:pt x="0" y="52139"/>
                </a:lnTo>
                <a:lnTo>
                  <a:pt x="992" y="55924"/>
                </a:lnTo>
                <a:lnTo>
                  <a:pt x="2646" y="59439"/>
                </a:lnTo>
                <a:lnTo>
                  <a:pt x="4741" y="62775"/>
                </a:lnTo>
                <a:lnTo>
                  <a:pt x="6137" y="65991"/>
                </a:lnTo>
                <a:lnTo>
                  <a:pt x="7068" y="69128"/>
                </a:lnTo>
                <a:lnTo>
                  <a:pt x="7689" y="72211"/>
                </a:lnTo>
                <a:lnTo>
                  <a:pt x="9094" y="74266"/>
                </a:lnTo>
                <a:lnTo>
                  <a:pt x="11024" y="75636"/>
                </a:lnTo>
                <a:lnTo>
                  <a:pt x="16509" y="77836"/>
                </a:lnTo>
                <a:lnTo>
                  <a:pt x="17952" y="78016"/>
                </a:lnTo>
                <a:lnTo>
                  <a:pt x="19906" y="78136"/>
                </a:lnTo>
                <a:lnTo>
                  <a:pt x="22200" y="78217"/>
                </a:lnTo>
                <a:lnTo>
                  <a:pt x="23729" y="77278"/>
                </a:lnTo>
                <a:lnTo>
                  <a:pt x="24750" y="75660"/>
                </a:lnTo>
                <a:lnTo>
                  <a:pt x="25429" y="73589"/>
                </a:lnTo>
                <a:lnTo>
                  <a:pt x="24890" y="70224"/>
                </a:lnTo>
                <a:lnTo>
                  <a:pt x="23539" y="65996"/>
                </a:lnTo>
                <a:lnTo>
                  <a:pt x="21646" y="61193"/>
                </a:lnTo>
                <a:lnTo>
                  <a:pt x="20383" y="56999"/>
                </a:lnTo>
                <a:lnTo>
                  <a:pt x="19542" y="53211"/>
                </a:lnTo>
                <a:lnTo>
                  <a:pt x="18982" y="49694"/>
                </a:lnTo>
                <a:lnTo>
                  <a:pt x="19600" y="44371"/>
                </a:lnTo>
                <a:lnTo>
                  <a:pt x="21004" y="37847"/>
                </a:lnTo>
                <a:lnTo>
                  <a:pt x="22933" y="30522"/>
                </a:lnTo>
                <a:lnTo>
                  <a:pt x="24218" y="24645"/>
                </a:lnTo>
                <a:lnTo>
                  <a:pt x="25075" y="19735"/>
                </a:lnTo>
                <a:lnTo>
                  <a:pt x="25646" y="15470"/>
                </a:lnTo>
                <a:lnTo>
                  <a:pt x="27019" y="11634"/>
                </a:lnTo>
                <a:lnTo>
                  <a:pt x="28927" y="8085"/>
                </a:lnTo>
                <a:lnTo>
                  <a:pt x="34377" y="0"/>
                </a:lnTo>
                <a:lnTo>
                  <a:pt x="34824" y="329"/>
                </a:lnTo>
                <a:lnTo>
                  <a:pt x="35123" y="1540"/>
                </a:lnTo>
                <a:lnTo>
                  <a:pt x="35321" y="3340"/>
                </a:lnTo>
                <a:lnTo>
                  <a:pt x="36446" y="5532"/>
                </a:lnTo>
                <a:lnTo>
                  <a:pt x="38188" y="7985"/>
                </a:lnTo>
                <a:lnTo>
                  <a:pt x="40342" y="10613"/>
                </a:lnTo>
                <a:lnTo>
                  <a:pt x="42769" y="12365"/>
                </a:lnTo>
                <a:lnTo>
                  <a:pt x="45380" y="13533"/>
                </a:lnTo>
                <a:lnTo>
                  <a:pt x="48113" y="14312"/>
                </a:lnTo>
                <a:lnTo>
                  <a:pt x="50926" y="15823"/>
                </a:lnTo>
                <a:lnTo>
                  <a:pt x="53795" y="17823"/>
                </a:lnTo>
                <a:lnTo>
                  <a:pt x="56700" y="20148"/>
                </a:lnTo>
                <a:lnTo>
                  <a:pt x="58635" y="23682"/>
                </a:lnTo>
                <a:lnTo>
                  <a:pt x="59927" y="28024"/>
                </a:lnTo>
                <a:lnTo>
                  <a:pt x="60787" y="32902"/>
                </a:lnTo>
                <a:lnTo>
                  <a:pt x="63345" y="39130"/>
                </a:lnTo>
                <a:lnTo>
                  <a:pt x="67035" y="46259"/>
                </a:lnTo>
                <a:lnTo>
                  <a:pt x="71479" y="53989"/>
                </a:lnTo>
                <a:lnTo>
                  <a:pt x="74442" y="60134"/>
                </a:lnTo>
                <a:lnTo>
                  <a:pt x="76417" y="65223"/>
                </a:lnTo>
                <a:lnTo>
                  <a:pt x="77733" y="69607"/>
                </a:lnTo>
                <a:lnTo>
                  <a:pt x="79604" y="73523"/>
                </a:lnTo>
                <a:lnTo>
                  <a:pt x="81842" y="77125"/>
                </a:lnTo>
                <a:lnTo>
                  <a:pt x="84327" y="80519"/>
                </a:lnTo>
                <a:lnTo>
                  <a:pt x="86976" y="82781"/>
                </a:lnTo>
                <a:lnTo>
                  <a:pt x="89734" y="84290"/>
                </a:lnTo>
                <a:lnTo>
                  <a:pt x="98227" y="873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2" name="SMARTPenAnnotation5638"/>
          <p:cNvSpPr/>
          <p:nvPr/>
        </p:nvSpPr>
        <p:spPr>
          <a:xfrm>
            <a:off x="7732558" y="6036468"/>
            <a:ext cx="45200" cy="71361"/>
          </a:xfrm>
          <a:custGeom>
            <a:avLst/>
            <a:gdLst/>
            <a:ahLst/>
            <a:cxnLst/>
            <a:rect l="0" t="0" r="0" b="0"/>
            <a:pathLst>
              <a:path w="45200" h="71361">
                <a:moveTo>
                  <a:pt x="9481" y="0"/>
                </a:moveTo>
                <a:lnTo>
                  <a:pt x="0" y="28443"/>
                </a:lnTo>
                <a:lnTo>
                  <a:pt x="2168" y="41783"/>
                </a:lnTo>
                <a:lnTo>
                  <a:pt x="8574" y="55636"/>
                </a:lnTo>
                <a:lnTo>
                  <a:pt x="17806" y="69833"/>
                </a:lnTo>
                <a:lnTo>
                  <a:pt x="26937" y="71360"/>
                </a:lnTo>
                <a:lnTo>
                  <a:pt x="36001" y="64441"/>
                </a:lnTo>
                <a:lnTo>
                  <a:pt x="4519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3" name="SMARTPenAnnotation5639"/>
          <p:cNvSpPr/>
          <p:nvPr/>
        </p:nvSpPr>
        <p:spPr>
          <a:xfrm>
            <a:off x="7779140" y="6000750"/>
            <a:ext cx="87915" cy="133946"/>
          </a:xfrm>
          <a:custGeom>
            <a:avLst/>
            <a:gdLst/>
            <a:ahLst/>
            <a:cxnLst/>
            <a:rect l="0" t="0" r="0" b="0"/>
            <a:pathLst>
              <a:path w="87915" h="133946">
                <a:moveTo>
                  <a:pt x="25406" y="0"/>
                </a:moveTo>
                <a:lnTo>
                  <a:pt x="12978" y="12428"/>
                </a:lnTo>
                <a:lnTo>
                  <a:pt x="11168" y="15231"/>
                </a:lnTo>
                <a:lnTo>
                  <a:pt x="9961" y="18091"/>
                </a:lnTo>
                <a:lnTo>
                  <a:pt x="9156" y="20990"/>
                </a:lnTo>
                <a:lnTo>
                  <a:pt x="7628" y="24907"/>
                </a:lnTo>
                <a:lnTo>
                  <a:pt x="5617" y="29504"/>
                </a:lnTo>
                <a:lnTo>
                  <a:pt x="3283" y="34551"/>
                </a:lnTo>
                <a:lnTo>
                  <a:pt x="1728" y="39901"/>
                </a:lnTo>
                <a:lnTo>
                  <a:pt x="691" y="45453"/>
                </a:lnTo>
                <a:lnTo>
                  <a:pt x="0" y="51137"/>
                </a:lnTo>
                <a:lnTo>
                  <a:pt x="531" y="55920"/>
                </a:lnTo>
                <a:lnTo>
                  <a:pt x="1878" y="60100"/>
                </a:lnTo>
                <a:lnTo>
                  <a:pt x="3768" y="63879"/>
                </a:lnTo>
                <a:lnTo>
                  <a:pt x="6020" y="69375"/>
                </a:lnTo>
                <a:lnTo>
                  <a:pt x="8514" y="76015"/>
                </a:lnTo>
                <a:lnTo>
                  <a:pt x="11168" y="83419"/>
                </a:lnTo>
                <a:lnTo>
                  <a:pt x="13930" y="89347"/>
                </a:lnTo>
                <a:lnTo>
                  <a:pt x="16763" y="94291"/>
                </a:lnTo>
                <a:lnTo>
                  <a:pt x="19645" y="98579"/>
                </a:lnTo>
                <a:lnTo>
                  <a:pt x="22557" y="102430"/>
                </a:lnTo>
                <a:lnTo>
                  <a:pt x="25492" y="105990"/>
                </a:lnTo>
                <a:lnTo>
                  <a:pt x="28440" y="109355"/>
                </a:lnTo>
                <a:lnTo>
                  <a:pt x="31397" y="112591"/>
                </a:lnTo>
                <a:lnTo>
                  <a:pt x="37330" y="118832"/>
                </a:lnTo>
                <a:lnTo>
                  <a:pt x="46248" y="127923"/>
                </a:lnTo>
                <a:lnTo>
                  <a:pt x="50215" y="129931"/>
                </a:lnTo>
                <a:lnTo>
                  <a:pt x="54843" y="131269"/>
                </a:lnTo>
                <a:lnTo>
                  <a:pt x="59914" y="132161"/>
                </a:lnTo>
                <a:lnTo>
                  <a:pt x="64286" y="132756"/>
                </a:lnTo>
                <a:lnTo>
                  <a:pt x="68194" y="133152"/>
                </a:lnTo>
                <a:lnTo>
                  <a:pt x="71790" y="133416"/>
                </a:lnTo>
                <a:lnTo>
                  <a:pt x="75181" y="133592"/>
                </a:lnTo>
                <a:lnTo>
                  <a:pt x="87914"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4" name="SMARTPenAnnotation5640"/>
          <p:cNvSpPr/>
          <p:nvPr/>
        </p:nvSpPr>
        <p:spPr>
          <a:xfrm>
            <a:off x="7858125" y="6009679"/>
            <a:ext cx="80368" cy="84331"/>
          </a:xfrm>
          <a:custGeom>
            <a:avLst/>
            <a:gdLst/>
            <a:ahLst/>
            <a:cxnLst/>
            <a:rect l="0" t="0" r="0" b="0"/>
            <a:pathLst>
              <a:path w="80368" h="84331">
                <a:moveTo>
                  <a:pt x="0" y="0"/>
                </a:moveTo>
                <a:lnTo>
                  <a:pt x="4740" y="9481"/>
                </a:lnTo>
                <a:lnTo>
                  <a:pt x="6136" y="13266"/>
                </a:lnTo>
                <a:lnTo>
                  <a:pt x="7067" y="16781"/>
                </a:lnTo>
                <a:lnTo>
                  <a:pt x="7688" y="20118"/>
                </a:lnTo>
                <a:lnTo>
                  <a:pt x="9094" y="24326"/>
                </a:lnTo>
                <a:lnTo>
                  <a:pt x="11024" y="29116"/>
                </a:lnTo>
                <a:lnTo>
                  <a:pt x="13302" y="34293"/>
                </a:lnTo>
                <a:lnTo>
                  <a:pt x="14821" y="38737"/>
                </a:lnTo>
                <a:lnTo>
                  <a:pt x="15833" y="42692"/>
                </a:lnTo>
                <a:lnTo>
                  <a:pt x="16509" y="46321"/>
                </a:lnTo>
                <a:lnTo>
                  <a:pt x="16959" y="49732"/>
                </a:lnTo>
                <a:lnTo>
                  <a:pt x="17259" y="52999"/>
                </a:lnTo>
                <a:lnTo>
                  <a:pt x="17459" y="56169"/>
                </a:lnTo>
                <a:lnTo>
                  <a:pt x="18584" y="59274"/>
                </a:lnTo>
                <a:lnTo>
                  <a:pt x="20327" y="62336"/>
                </a:lnTo>
                <a:lnTo>
                  <a:pt x="22481" y="65371"/>
                </a:lnTo>
                <a:lnTo>
                  <a:pt x="24910" y="68385"/>
                </a:lnTo>
                <a:lnTo>
                  <a:pt x="27520" y="71387"/>
                </a:lnTo>
                <a:lnTo>
                  <a:pt x="30253" y="74380"/>
                </a:lnTo>
                <a:lnTo>
                  <a:pt x="35935" y="80353"/>
                </a:lnTo>
                <a:lnTo>
                  <a:pt x="38840" y="83334"/>
                </a:lnTo>
                <a:lnTo>
                  <a:pt x="40775" y="84330"/>
                </a:lnTo>
                <a:lnTo>
                  <a:pt x="42067" y="84001"/>
                </a:lnTo>
                <a:lnTo>
                  <a:pt x="42927" y="82790"/>
                </a:lnTo>
                <a:lnTo>
                  <a:pt x="44493" y="81982"/>
                </a:lnTo>
                <a:lnTo>
                  <a:pt x="46528" y="81444"/>
                </a:lnTo>
                <a:lnTo>
                  <a:pt x="48879" y="81085"/>
                </a:lnTo>
                <a:lnTo>
                  <a:pt x="50444" y="79853"/>
                </a:lnTo>
                <a:lnTo>
                  <a:pt x="51489" y="78041"/>
                </a:lnTo>
                <a:lnTo>
                  <a:pt x="52185" y="75840"/>
                </a:lnTo>
                <a:lnTo>
                  <a:pt x="52650" y="71396"/>
                </a:lnTo>
                <a:lnTo>
                  <a:pt x="52959" y="65457"/>
                </a:lnTo>
                <a:lnTo>
                  <a:pt x="53303" y="50920"/>
                </a:lnTo>
                <a:lnTo>
                  <a:pt x="53571" y="13691"/>
                </a:lnTo>
                <a:lnTo>
                  <a:pt x="53578" y="37756"/>
                </a:lnTo>
                <a:lnTo>
                  <a:pt x="54570" y="41046"/>
                </a:lnTo>
                <a:lnTo>
                  <a:pt x="56223" y="44231"/>
                </a:lnTo>
                <a:lnTo>
                  <a:pt x="58318" y="47347"/>
                </a:lnTo>
                <a:lnTo>
                  <a:pt x="60707" y="50416"/>
                </a:lnTo>
                <a:lnTo>
                  <a:pt x="63292" y="53455"/>
                </a:lnTo>
                <a:lnTo>
                  <a:pt x="66006" y="56472"/>
                </a:lnTo>
                <a:lnTo>
                  <a:pt x="71670" y="62472"/>
                </a:lnTo>
                <a:lnTo>
                  <a:pt x="80367"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5" name="SMARTPenAnnotation5641"/>
          <p:cNvSpPr/>
          <p:nvPr/>
        </p:nvSpPr>
        <p:spPr>
          <a:xfrm>
            <a:off x="7884914" y="5786437"/>
            <a:ext cx="89297" cy="267892"/>
          </a:xfrm>
          <a:custGeom>
            <a:avLst/>
            <a:gdLst/>
            <a:ahLst/>
            <a:cxnLst/>
            <a:rect l="0" t="0" r="0" b="0"/>
            <a:pathLst>
              <a:path w="89297" h="267892">
                <a:moveTo>
                  <a:pt x="0" y="0"/>
                </a:moveTo>
                <a:lnTo>
                  <a:pt x="0" y="14221"/>
                </a:lnTo>
                <a:lnTo>
                  <a:pt x="992" y="20395"/>
                </a:lnTo>
                <a:lnTo>
                  <a:pt x="2646" y="26495"/>
                </a:lnTo>
                <a:lnTo>
                  <a:pt x="4740" y="32546"/>
                </a:lnTo>
                <a:lnTo>
                  <a:pt x="7129" y="38565"/>
                </a:lnTo>
                <a:lnTo>
                  <a:pt x="9714" y="44561"/>
                </a:lnTo>
                <a:lnTo>
                  <a:pt x="15231" y="56516"/>
                </a:lnTo>
                <a:lnTo>
                  <a:pt x="20991" y="68443"/>
                </a:lnTo>
                <a:lnTo>
                  <a:pt x="23915" y="75395"/>
                </a:lnTo>
                <a:lnTo>
                  <a:pt x="26858" y="83006"/>
                </a:lnTo>
                <a:lnTo>
                  <a:pt x="29812" y="91056"/>
                </a:lnTo>
                <a:lnTo>
                  <a:pt x="31780" y="99399"/>
                </a:lnTo>
                <a:lnTo>
                  <a:pt x="33093" y="107938"/>
                </a:lnTo>
                <a:lnTo>
                  <a:pt x="33968" y="116608"/>
                </a:lnTo>
                <a:lnTo>
                  <a:pt x="36536" y="125363"/>
                </a:lnTo>
                <a:lnTo>
                  <a:pt x="40232" y="134177"/>
                </a:lnTo>
                <a:lnTo>
                  <a:pt x="44681" y="143029"/>
                </a:lnTo>
                <a:lnTo>
                  <a:pt x="48638" y="151908"/>
                </a:lnTo>
                <a:lnTo>
                  <a:pt x="52269" y="160803"/>
                </a:lnTo>
                <a:lnTo>
                  <a:pt x="55682" y="169710"/>
                </a:lnTo>
                <a:lnTo>
                  <a:pt x="57957" y="178624"/>
                </a:lnTo>
                <a:lnTo>
                  <a:pt x="59473" y="187544"/>
                </a:lnTo>
                <a:lnTo>
                  <a:pt x="60485" y="196467"/>
                </a:lnTo>
                <a:lnTo>
                  <a:pt x="62152" y="204400"/>
                </a:lnTo>
                <a:lnTo>
                  <a:pt x="64255" y="211673"/>
                </a:lnTo>
                <a:lnTo>
                  <a:pt x="66648" y="218506"/>
                </a:lnTo>
                <a:lnTo>
                  <a:pt x="70229" y="227030"/>
                </a:lnTo>
                <a:lnTo>
                  <a:pt x="74600" y="236681"/>
                </a:lnTo>
                <a:lnTo>
                  <a:pt x="89296"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6" name="SMARTPenAnnotation5642"/>
          <p:cNvSpPr/>
          <p:nvPr/>
        </p:nvSpPr>
        <p:spPr>
          <a:xfrm>
            <a:off x="7939056" y="5974025"/>
            <a:ext cx="97663" cy="80152"/>
          </a:xfrm>
          <a:custGeom>
            <a:avLst/>
            <a:gdLst/>
            <a:ahLst/>
            <a:cxnLst/>
            <a:rect l="0" t="0" r="0" b="0"/>
            <a:pathLst>
              <a:path w="97663" h="80152">
                <a:moveTo>
                  <a:pt x="70873" y="17795"/>
                </a:moveTo>
                <a:lnTo>
                  <a:pt x="70873" y="8314"/>
                </a:lnTo>
                <a:lnTo>
                  <a:pt x="69881" y="5521"/>
                </a:lnTo>
                <a:lnTo>
                  <a:pt x="68228" y="3659"/>
                </a:lnTo>
                <a:lnTo>
                  <a:pt x="66133" y="2418"/>
                </a:lnTo>
                <a:lnTo>
                  <a:pt x="63744" y="1591"/>
                </a:lnTo>
                <a:lnTo>
                  <a:pt x="61160" y="1038"/>
                </a:lnTo>
                <a:lnTo>
                  <a:pt x="58444" y="671"/>
                </a:lnTo>
                <a:lnTo>
                  <a:pt x="54650" y="426"/>
                </a:lnTo>
                <a:lnTo>
                  <a:pt x="50136" y="263"/>
                </a:lnTo>
                <a:lnTo>
                  <a:pt x="34302" y="32"/>
                </a:lnTo>
                <a:lnTo>
                  <a:pt x="28632" y="0"/>
                </a:lnTo>
                <a:lnTo>
                  <a:pt x="23861" y="1963"/>
                </a:lnTo>
                <a:lnTo>
                  <a:pt x="19688" y="5256"/>
                </a:lnTo>
                <a:lnTo>
                  <a:pt x="15914" y="9436"/>
                </a:lnTo>
                <a:lnTo>
                  <a:pt x="12405" y="14206"/>
                </a:lnTo>
                <a:lnTo>
                  <a:pt x="9075" y="19371"/>
                </a:lnTo>
                <a:lnTo>
                  <a:pt x="5862" y="24799"/>
                </a:lnTo>
                <a:lnTo>
                  <a:pt x="3720" y="29410"/>
                </a:lnTo>
                <a:lnTo>
                  <a:pt x="2291" y="33476"/>
                </a:lnTo>
                <a:lnTo>
                  <a:pt x="1339" y="37179"/>
                </a:lnTo>
                <a:lnTo>
                  <a:pt x="705" y="40639"/>
                </a:lnTo>
                <a:lnTo>
                  <a:pt x="282" y="43939"/>
                </a:lnTo>
                <a:lnTo>
                  <a:pt x="0" y="47130"/>
                </a:lnTo>
                <a:lnTo>
                  <a:pt x="805" y="49258"/>
                </a:lnTo>
                <a:lnTo>
                  <a:pt x="2332" y="50677"/>
                </a:lnTo>
                <a:lnTo>
                  <a:pt x="4344" y="51622"/>
                </a:lnTo>
                <a:lnTo>
                  <a:pt x="5684" y="53245"/>
                </a:lnTo>
                <a:lnTo>
                  <a:pt x="6578" y="55319"/>
                </a:lnTo>
                <a:lnTo>
                  <a:pt x="7173" y="57694"/>
                </a:lnTo>
                <a:lnTo>
                  <a:pt x="8563" y="60269"/>
                </a:lnTo>
                <a:lnTo>
                  <a:pt x="10482" y="62978"/>
                </a:lnTo>
                <a:lnTo>
                  <a:pt x="12753" y="65777"/>
                </a:lnTo>
                <a:lnTo>
                  <a:pt x="15259" y="68634"/>
                </a:lnTo>
                <a:lnTo>
                  <a:pt x="17922" y="71531"/>
                </a:lnTo>
                <a:lnTo>
                  <a:pt x="20689" y="74455"/>
                </a:lnTo>
                <a:lnTo>
                  <a:pt x="24519" y="76404"/>
                </a:lnTo>
                <a:lnTo>
                  <a:pt x="29056" y="77704"/>
                </a:lnTo>
                <a:lnTo>
                  <a:pt x="34065" y="78570"/>
                </a:lnTo>
                <a:lnTo>
                  <a:pt x="38398" y="79148"/>
                </a:lnTo>
                <a:lnTo>
                  <a:pt x="42277" y="79533"/>
                </a:lnTo>
                <a:lnTo>
                  <a:pt x="45857" y="79789"/>
                </a:lnTo>
                <a:lnTo>
                  <a:pt x="49235" y="79960"/>
                </a:lnTo>
                <a:lnTo>
                  <a:pt x="55634" y="80151"/>
                </a:lnTo>
                <a:lnTo>
                  <a:pt x="58729" y="79209"/>
                </a:lnTo>
                <a:lnTo>
                  <a:pt x="61785" y="77590"/>
                </a:lnTo>
                <a:lnTo>
                  <a:pt x="64815" y="75517"/>
                </a:lnTo>
                <a:lnTo>
                  <a:pt x="66834" y="73144"/>
                </a:lnTo>
                <a:lnTo>
                  <a:pt x="68181" y="70569"/>
                </a:lnTo>
                <a:lnTo>
                  <a:pt x="69078" y="67861"/>
                </a:lnTo>
                <a:lnTo>
                  <a:pt x="69676" y="65062"/>
                </a:lnTo>
                <a:lnTo>
                  <a:pt x="70076" y="62205"/>
                </a:lnTo>
                <a:lnTo>
                  <a:pt x="70341" y="59308"/>
                </a:lnTo>
                <a:lnTo>
                  <a:pt x="71511" y="54400"/>
                </a:lnTo>
                <a:lnTo>
                  <a:pt x="73283" y="48151"/>
                </a:lnTo>
                <a:lnTo>
                  <a:pt x="78515" y="30957"/>
                </a:lnTo>
                <a:lnTo>
                  <a:pt x="78945" y="28554"/>
                </a:lnTo>
                <a:lnTo>
                  <a:pt x="79231" y="25960"/>
                </a:lnTo>
                <a:lnTo>
                  <a:pt x="79422" y="23239"/>
                </a:lnTo>
                <a:lnTo>
                  <a:pt x="79549" y="22416"/>
                </a:lnTo>
                <a:lnTo>
                  <a:pt x="79690" y="24148"/>
                </a:lnTo>
                <a:lnTo>
                  <a:pt x="79769" y="25961"/>
                </a:lnTo>
                <a:lnTo>
                  <a:pt x="79798" y="36337"/>
                </a:lnTo>
                <a:lnTo>
                  <a:pt x="97662" y="713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7" name="SMARTPenAnnotation5643"/>
          <p:cNvSpPr/>
          <p:nvPr/>
        </p:nvSpPr>
        <p:spPr>
          <a:xfrm>
            <a:off x="8018859" y="5903012"/>
            <a:ext cx="141478" cy="124528"/>
          </a:xfrm>
          <a:custGeom>
            <a:avLst/>
            <a:gdLst/>
            <a:ahLst/>
            <a:cxnLst/>
            <a:rect l="0" t="0" r="0" b="0"/>
            <a:pathLst>
              <a:path w="141478" h="124528">
                <a:moveTo>
                  <a:pt x="0" y="35230"/>
                </a:moveTo>
                <a:lnTo>
                  <a:pt x="9481" y="44711"/>
                </a:lnTo>
                <a:lnTo>
                  <a:pt x="12274" y="48496"/>
                </a:lnTo>
                <a:lnTo>
                  <a:pt x="14135" y="52011"/>
                </a:lnTo>
                <a:lnTo>
                  <a:pt x="15376" y="55347"/>
                </a:lnTo>
                <a:lnTo>
                  <a:pt x="18189" y="59555"/>
                </a:lnTo>
                <a:lnTo>
                  <a:pt x="22048" y="64345"/>
                </a:lnTo>
                <a:lnTo>
                  <a:pt x="26604" y="69523"/>
                </a:lnTo>
                <a:lnTo>
                  <a:pt x="29643" y="73967"/>
                </a:lnTo>
                <a:lnTo>
                  <a:pt x="31668" y="77922"/>
                </a:lnTo>
                <a:lnTo>
                  <a:pt x="33018" y="81551"/>
                </a:lnTo>
                <a:lnTo>
                  <a:pt x="34910" y="84962"/>
                </a:lnTo>
                <a:lnTo>
                  <a:pt x="37164" y="88228"/>
                </a:lnTo>
                <a:lnTo>
                  <a:pt x="43170" y="95859"/>
                </a:lnTo>
                <a:lnTo>
                  <a:pt x="43663" y="95493"/>
                </a:lnTo>
                <a:lnTo>
                  <a:pt x="44210" y="92441"/>
                </a:lnTo>
                <a:lnTo>
                  <a:pt x="44356" y="90238"/>
                </a:lnTo>
                <a:lnTo>
                  <a:pt x="44454" y="87776"/>
                </a:lnTo>
                <a:lnTo>
                  <a:pt x="44519" y="85144"/>
                </a:lnTo>
                <a:lnTo>
                  <a:pt x="44610" y="48255"/>
                </a:lnTo>
                <a:lnTo>
                  <a:pt x="45615" y="36968"/>
                </a:lnTo>
                <a:lnTo>
                  <a:pt x="47277" y="28451"/>
                </a:lnTo>
                <a:lnTo>
                  <a:pt x="49377" y="21781"/>
                </a:lnTo>
                <a:lnTo>
                  <a:pt x="51770" y="17334"/>
                </a:lnTo>
                <a:lnTo>
                  <a:pt x="54357" y="14370"/>
                </a:lnTo>
                <a:lnTo>
                  <a:pt x="60898" y="9612"/>
                </a:lnTo>
                <a:lnTo>
                  <a:pt x="63419" y="9222"/>
                </a:lnTo>
                <a:lnTo>
                  <a:pt x="67083" y="8961"/>
                </a:lnTo>
                <a:lnTo>
                  <a:pt x="71512" y="8788"/>
                </a:lnTo>
                <a:lnTo>
                  <a:pt x="75456" y="9664"/>
                </a:lnTo>
                <a:lnTo>
                  <a:pt x="79077" y="11241"/>
                </a:lnTo>
                <a:lnTo>
                  <a:pt x="82484" y="13284"/>
                </a:lnTo>
                <a:lnTo>
                  <a:pt x="84755" y="15638"/>
                </a:lnTo>
                <a:lnTo>
                  <a:pt x="86269" y="18200"/>
                </a:lnTo>
                <a:lnTo>
                  <a:pt x="87278" y="20900"/>
                </a:lnTo>
                <a:lnTo>
                  <a:pt x="89935" y="22700"/>
                </a:lnTo>
                <a:lnTo>
                  <a:pt x="93691" y="23900"/>
                </a:lnTo>
                <a:lnTo>
                  <a:pt x="98180" y="24700"/>
                </a:lnTo>
                <a:lnTo>
                  <a:pt x="102164" y="26225"/>
                </a:lnTo>
                <a:lnTo>
                  <a:pt x="105813" y="28235"/>
                </a:lnTo>
                <a:lnTo>
                  <a:pt x="109237" y="30566"/>
                </a:lnTo>
                <a:lnTo>
                  <a:pt x="112512" y="32121"/>
                </a:lnTo>
                <a:lnTo>
                  <a:pt x="115688" y="33157"/>
                </a:lnTo>
                <a:lnTo>
                  <a:pt x="118796" y="33848"/>
                </a:lnTo>
                <a:lnTo>
                  <a:pt x="121862" y="34308"/>
                </a:lnTo>
                <a:lnTo>
                  <a:pt x="124898" y="34615"/>
                </a:lnTo>
                <a:lnTo>
                  <a:pt x="132158" y="35109"/>
                </a:lnTo>
                <a:lnTo>
                  <a:pt x="135797" y="35176"/>
                </a:lnTo>
                <a:lnTo>
                  <a:pt x="138156" y="35194"/>
                </a:lnTo>
                <a:lnTo>
                  <a:pt x="139729" y="34214"/>
                </a:lnTo>
                <a:lnTo>
                  <a:pt x="140777" y="32568"/>
                </a:lnTo>
                <a:lnTo>
                  <a:pt x="141477" y="30479"/>
                </a:lnTo>
                <a:lnTo>
                  <a:pt x="140951" y="28094"/>
                </a:lnTo>
                <a:lnTo>
                  <a:pt x="139608" y="25511"/>
                </a:lnTo>
                <a:lnTo>
                  <a:pt x="135064" y="18979"/>
                </a:lnTo>
                <a:lnTo>
                  <a:pt x="131796" y="15439"/>
                </a:lnTo>
                <a:lnTo>
                  <a:pt x="121614" y="5083"/>
                </a:lnTo>
                <a:lnTo>
                  <a:pt x="118779" y="3225"/>
                </a:lnTo>
                <a:lnTo>
                  <a:pt x="115897" y="1988"/>
                </a:lnTo>
                <a:lnTo>
                  <a:pt x="112984" y="1162"/>
                </a:lnTo>
                <a:lnTo>
                  <a:pt x="110048" y="611"/>
                </a:lnTo>
                <a:lnTo>
                  <a:pt x="107100" y="245"/>
                </a:lnTo>
                <a:lnTo>
                  <a:pt x="104142" y="0"/>
                </a:lnTo>
                <a:lnTo>
                  <a:pt x="102170" y="829"/>
                </a:lnTo>
                <a:lnTo>
                  <a:pt x="100856" y="2374"/>
                </a:lnTo>
                <a:lnTo>
                  <a:pt x="99979" y="4397"/>
                </a:lnTo>
                <a:lnTo>
                  <a:pt x="99395" y="6737"/>
                </a:lnTo>
                <a:lnTo>
                  <a:pt x="99005" y="9289"/>
                </a:lnTo>
                <a:lnTo>
                  <a:pt x="98746" y="11983"/>
                </a:lnTo>
                <a:lnTo>
                  <a:pt x="98572" y="15763"/>
                </a:lnTo>
                <a:lnTo>
                  <a:pt x="98381" y="25255"/>
                </a:lnTo>
                <a:lnTo>
                  <a:pt x="99322" y="31556"/>
                </a:lnTo>
                <a:lnTo>
                  <a:pt x="100941" y="38734"/>
                </a:lnTo>
                <a:lnTo>
                  <a:pt x="103013" y="46495"/>
                </a:lnTo>
                <a:lnTo>
                  <a:pt x="106379" y="55639"/>
                </a:lnTo>
                <a:lnTo>
                  <a:pt x="110606" y="65703"/>
                </a:lnTo>
                <a:lnTo>
                  <a:pt x="115409" y="76381"/>
                </a:lnTo>
                <a:lnTo>
                  <a:pt x="118611" y="84492"/>
                </a:lnTo>
                <a:lnTo>
                  <a:pt x="120746" y="90892"/>
                </a:lnTo>
                <a:lnTo>
                  <a:pt x="122169" y="96150"/>
                </a:lnTo>
                <a:lnTo>
                  <a:pt x="123118" y="100648"/>
                </a:lnTo>
                <a:lnTo>
                  <a:pt x="123750" y="104639"/>
                </a:lnTo>
                <a:lnTo>
                  <a:pt x="124172" y="108292"/>
                </a:lnTo>
                <a:lnTo>
                  <a:pt x="124454" y="111719"/>
                </a:lnTo>
                <a:lnTo>
                  <a:pt x="124641" y="114996"/>
                </a:lnTo>
                <a:lnTo>
                  <a:pt x="124765" y="118173"/>
                </a:lnTo>
                <a:lnTo>
                  <a:pt x="123857" y="120291"/>
                </a:lnTo>
                <a:lnTo>
                  <a:pt x="122259" y="121703"/>
                </a:lnTo>
                <a:lnTo>
                  <a:pt x="116086" y="1245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8" name="SMARTPenAnnotation5644"/>
          <p:cNvSpPr/>
          <p:nvPr/>
        </p:nvSpPr>
        <p:spPr>
          <a:xfrm>
            <a:off x="8126015" y="6027539"/>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9" name="SMARTPenAnnotation5645"/>
          <p:cNvSpPr/>
          <p:nvPr/>
        </p:nvSpPr>
        <p:spPr>
          <a:xfrm>
            <a:off x="6232921" y="3500437"/>
            <a:ext cx="1580556" cy="250032"/>
          </a:xfrm>
          <a:custGeom>
            <a:avLst/>
            <a:gdLst/>
            <a:ahLst/>
            <a:cxnLst/>
            <a:rect l="0" t="0" r="0" b="0"/>
            <a:pathLst>
              <a:path w="1580556" h="250032">
                <a:moveTo>
                  <a:pt x="0" y="0"/>
                </a:moveTo>
                <a:lnTo>
                  <a:pt x="50544" y="0"/>
                </a:lnTo>
                <a:lnTo>
                  <a:pt x="98744" y="7688"/>
                </a:lnTo>
                <a:lnTo>
                  <a:pt x="134048" y="14822"/>
                </a:lnTo>
                <a:lnTo>
                  <a:pt x="193670" y="18585"/>
                </a:lnTo>
                <a:lnTo>
                  <a:pt x="227379" y="24910"/>
                </a:lnTo>
                <a:lnTo>
                  <a:pt x="264438" y="30253"/>
                </a:lnTo>
                <a:lnTo>
                  <a:pt x="334668" y="38840"/>
                </a:lnTo>
                <a:lnTo>
                  <a:pt x="372645" y="44713"/>
                </a:lnTo>
                <a:lnTo>
                  <a:pt x="418628" y="51622"/>
                </a:lnTo>
                <a:lnTo>
                  <a:pt x="541198" y="65677"/>
                </a:lnTo>
                <a:lnTo>
                  <a:pt x="594413" y="73177"/>
                </a:lnTo>
                <a:lnTo>
                  <a:pt x="790135" y="107542"/>
                </a:lnTo>
                <a:lnTo>
                  <a:pt x="1052385" y="158719"/>
                </a:lnTo>
                <a:lnTo>
                  <a:pt x="1272245" y="204197"/>
                </a:lnTo>
                <a:lnTo>
                  <a:pt x="1318182" y="212463"/>
                </a:lnTo>
                <a:lnTo>
                  <a:pt x="1399523" y="225853"/>
                </a:lnTo>
                <a:lnTo>
                  <a:pt x="1431305" y="232009"/>
                </a:lnTo>
                <a:lnTo>
                  <a:pt x="1479305" y="239306"/>
                </a:lnTo>
                <a:lnTo>
                  <a:pt x="1534869" y="246884"/>
                </a:lnTo>
                <a:lnTo>
                  <a:pt x="1580555"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0" name="SMARTPenAnnotation5646"/>
          <p:cNvSpPr/>
          <p:nvPr/>
        </p:nvSpPr>
        <p:spPr>
          <a:xfrm>
            <a:off x="8578738" y="3981170"/>
            <a:ext cx="7495" cy="8750"/>
          </a:xfrm>
          <a:custGeom>
            <a:avLst/>
            <a:gdLst/>
            <a:ahLst/>
            <a:cxnLst/>
            <a:rect l="0" t="0" r="0" b="0"/>
            <a:pathLst>
              <a:path w="7495" h="8750">
                <a:moveTo>
                  <a:pt x="0" y="1846"/>
                </a:moveTo>
                <a:lnTo>
                  <a:pt x="94" y="2041"/>
                </a:lnTo>
                <a:lnTo>
                  <a:pt x="960" y="4827"/>
                </a:lnTo>
                <a:lnTo>
                  <a:pt x="2528" y="6685"/>
                </a:lnTo>
                <a:lnTo>
                  <a:pt x="4568" y="7923"/>
                </a:lnTo>
                <a:lnTo>
                  <a:pt x="6918" y="8749"/>
                </a:lnTo>
                <a:lnTo>
                  <a:pt x="7494" y="8307"/>
                </a:lnTo>
                <a:lnTo>
                  <a:pt x="6886" y="7020"/>
                </a:lnTo>
                <a:lnTo>
                  <a:pt x="5487" y="5170"/>
                </a:lnTo>
                <a:lnTo>
                  <a:pt x="4555" y="1953"/>
                </a:lnTo>
                <a:lnTo>
                  <a:pt x="426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1" name="SMARTPenAnnotation5647"/>
          <p:cNvSpPr/>
          <p:nvPr/>
        </p:nvSpPr>
        <p:spPr>
          <a:xfrm>
            <a:off x="8581429" y="3964781"/>
            <a:ext cx="8931" cy="8930"/>
          </a:xfrm>
          <a:custGeom>
            <a:avLst/>
            <a:gdLst/>
            <a:ahLst/>
            <a:cxnLst/>
            <a:rect l="0" t="0" r="0" b="0"/>
            <a:pathLst>
              <a:path w="8931" h="8930">
                <a:moveTo>
                  <a:pt x="0" y="0"/>
                </a:moveTo>
                <a:lnTo>
                  <a:pt x="8930"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2" name="SMARTPenAnnotation5648"/>
          <p:cNvSpPr/>
          <p:nvPr/>
        </p:nvSpPr>
        <p:spPr>
          <a:xfrm>
            <a:off x="8402980" y="3536289"/>
            <a:ext cx="65697" cy="29330"/>
          </a:xfrm>
          <a:custGeom>
            <a:avLst/>
            <a:gdLst/>
            <a:ahLst/>
            <a:cxnLst/>
            <a:rect l="0" t="0" r="0" b="0"/>
            <a:pathLst>
              <a:path w="65697" h="29330">
                <a:moveTo>
                  <a:pt x="1129" y="29329"/>
                </a:moveTo>
                <a:lnTo>
                  <a:pt x="341" y="19331"/>
                </a:lnTo>
                <a:lnTo>
                  <a:pt x="0" y="11918"/>
                </a:lnTo>
                <a:lnTo>
                  <a:pt x="944" y="9885"/>
                </a:lnTo>
                <a:lnTo>
                  <a:pt x="4639" y="4981"/>
                </a:lnTo>
                <a:lnTo>
                  <a:pt x="7013" y="3276"/>
                </a:lnTo>
                <a:lnTo>
                  <a:pt x="12297" y="1382"/>
                </a:lnTo>
                <a:lnTo>
                  <a:pt x="15096" y="877"/>
                </a:lnTo>
                <a:lnTo>
                  <a:pt x="17953" y="540"/>
                </a:lnTo>
                <a:lnTo>
                  <a:pt x="20850" y="316"/>
                </a:lnTo>
                <a:lnTo>
                  <a:pt x="23774" y="166"/>
                </a:lnTo>
                <a:lnTo>
                  <a:pt x="29668" y="0"/>
                </a:lnTo>
                <a:lnTo>
                  <a:pt x="32629" y="948"/>
                </a:lnTo>
                <a:lnTo>
                  <a:pt x="35595" y="2572"/>
                </a:lnTo>
                <a:lnTo>
                  <a:pt x="38565" y="4647"/>
                </a:lnTo>
                <a:lnTo>
                  <a:pt x="43521" y="7022"/>
                </a:lnTo>
                <a:lnTo>
                  <a:pt x="49802" y="9598"/>
                </a:lnTo>
                <a:lnTo>
                  <a:pt x="56966" y="12307"/>
                </a:lnTo>
                <a:lnTo>
                  <a:pt x="63726" y="17090"/>
                </a:lnTo>
                <a:lnTo>
                  <a:pt x="65696" y="1896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3" name="SMARTPenAnnotation5649"/>
          <p:cNvSpPr/>
          <p:nvPr/>
        </p:nvSpPr>
        <p:spPr>
          <a:xfrm>
            <a:off x="8560281" y="3989844"/>
            <a:ext cx="12220" cy="19586"/>
          </a:xfrm>
          <a:custGeom>
            <a:avLst/>
            <a:gdLst/>
            <a:ahLst/>
            <a:cxnLst/>
            <a:rect l="0" t="0" r="0" b="0"/>
            <a:pathLst>
              <a:path w="12220" h="19586">
                <a:moveTo>
                  <a:pt x="0" y="0"/>
                </a:moveTo>
                <a:lnTo>
                  <a:pt x="311" y="614"/>
                </a:lnTo>
                <a:lnTo>
                  <a:pt x="1304" y="3961"/>
                </a:lnTo>
                <a:lnTo>
                  <a:pt x="5052" y="10326"/>
                </a:lnTo>
                <a:lnTo>
                  <a:pt x="12219" y="195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4" name="SMARTPenAnnotation5650"/>
          <p:cNvSpPr/>
          <p:nvPr/>
        </p:nvSpPr>
        <p:spPr>
          <a:xfrm>
            <a:off x="7956351" y="3511186"/>
            <a:ext cx="223243" cy="382158"/>
          </a:xfrm>
          <a:custGeom>
            <a:avLst/>
            <a:gdLst/>
            <a:ahLst/>
            <a:cxnLst/>
            <a:rect l="0" t="0" r="0" b="0"/>
            <a:pathLst>
              <a:path w="223243" h="382158">
                <a:moveTo>
                  <a:pt x="0" y="382157"/>
                </a:moveTo>
                <a:lnTo>
                  <a:pt x="0" y="372676"/>
                </a:lnTo>
                <a:lnTo>
                  <a:pt x="992" y="366907"/>
                </a:lnTo>
                <a:lnTo>
                  <a:pt x="2646" y="360084"/>
                </a:lnTo>
                <a:lnTo>
                  <a:pt x="4741" y="352559"/>
                </a:lnTo>
                <a:lnTo>
                  <a:pt x="6137" y="344566"/>
                </a:lnTo>
                <a:lnTo>
                  <a:pt x="7068" y="336260"/>
                </a:lnTo>
                <a:lnTo>
                  <a:pt x="7689" y="327747"/>
                </a:lnTo>
                <a:lnTo>
                  <a:pt x="8103" y="317110"/>
                </a:lnTo>
                <a:lnTo>
                  <a:pt x="8562" y="292063"/>
                </a:lnTo>
                <a:lnTo>
                  <a:pt x="7693" y="277446"/>
                </a:lnTo>
                <a:lnTo>
                  <a:pt x="6121" y="261748"/>
                </a:lnTo>
                <a:lnTo>
                  <a:pt x="4080" y="245330"/>
                </a:lnTo>
                <a:lnTo>
                  <a:pt x="2720" y="228431"/>
                </a:lnTo>
                <a:lnTo>
                  <a:pt x="1813" y="211212"/>
                </a:lnTo>
                <a:lnTo>
                  <a:pt x="537" y="166473"/>
                </a:lnTo>
                <a:lnTo>
                  <a:pt x="106" y="124689"/>
                </a:lnTo>
                <a:lnTo>
                  <a:pt x="1064" y="113278"/>
                </a:lnTo>
                <a:lnTo>
                  <a:pt x="2693" y="100709"/>
                </a:lnTo>
                <a:lnTo>
                  <a:pt x="4773" y="87369"/>
                </a:lnTo>
                <a:lnTo>
                  <a:pt x="6158" y="76491"/>
                </a:lnTo>
                <a:lnTo>
                  <a:pt x="7082" y="67255"/>
                </a:lnTo>
                <a:lnTo>
                  <a:pt x="7698" y="59113"/>
                </a:lnTo>
                <a:lnTo>
                  <a:pt x="8108" y="51701"/>
                </a:lnTo>
                <a:lnTo>
                  <a:pt x="8565" y="38173"/>
                </a:lnTo>
                <a:lnTo>
                  <a:pt x="8822" y="24142"/>
                </a:lnTo>
                <a:lnTo>
                  <a:pt x="9850" y="20449"/>
                </a:lnTo>
                <a:lnTo>
                  <a:pt x="15046" y="10511"/>
                </a:lnTo>
                <a:lnTo>
                  <a:pt x="16609" y="4323"/>
                </a:lnTo>
                <a:lnTo>
                  <a:pt x="18018" y="2275"/>
                </a:lnTo>
                <a:lnTo>
                  <a:pt x="19949" y="910"/>
                </a:lnTo>
                <a:lnTo>
                  <a:pt x="22230" y="0"/>
                </a:lnTo>
                <a:lnTo>
                  <a:pt x="24741" y="386"/>
                </a:lnTo>
                <a:lnTo>
                  <a:pt x="30179" y="3460"/>
                </a:lnTo>
                <a:lnTo>
                  <a:pt x="34010" y="9638"/>
                </a:lnTo>
                <a:lnTo>
                  <a:pt x="38548" y="18717"/>
                </a:lnTo>
                <a:lnTo>
                  <a:pt x="43559" y="29731"/>
                </a:lnTo>
                <a:lnTo>
                  <a:pt x="64831" y="73675"/>
                </a:lnTo>
                <a:lnTo>
                  <a:pt x="74971" y="92166"/>
                </a:lnTo>
                <a:lnTo>
                  <a:pt x="110959" y="154131"/>
                </a:lnTo>
                <a:lnTo>
                  <a:pt x="140364" y="208099"/>
                </a:lnTo>
                <a:lnTo>
                  <a:pt x="148147" y="221470"/>
                </a:lnTo>
                <a:lnTo>
                  <a:pt x="155319" y="233361"/>
                </a:lnTo>
                <a:lnTo>
                  <a:pt x="162085" y="243272"/>
                </a:lnTo>
                <a:lnTo>
                  <a:pt x="168580" y="251864"/>
                </a:lnTo>
                <a:lnTo>
                  <a:pt x="174895" y="259576"/>
                </a:lnTo>
                <a:lnTo>
                  <a:pt x="180097" y="266702"/>
                </a:lnTo>
                <a:lnTo>
                  <a:pt x="184556" y="273437"/>
                </a:lnTo>
                <a:lnTo>
                  <a:pt x="188522" y="279912"/>
                </a:lnTo>
                <a:lnTo>
                  <a:pt x="192158" y="286212"/>
                </a:lnTo>
                <a:lnTo>
                  <a:pt x="198844" y="298505"/>
                </a:lnTo>
                <a:lnTo>
                  <a:pt x="203008" y="305553"/>
                </a:lnTo>
                <a:lnTo>
                  <a:pt x="212927" y="321322"/>
                </a:lnTo>
                <a:lnTo>
                  <a:pt x="216365" y="325725"/>
                </a:lnTo>
                <a:lnTo>
                  <a:pt x="218657" y="327669"/>
                </a:lnTo>
                <a:lnTo>
                  <a:pt x="223242" y="3285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5" name="SMARTPenAnnotation5651"/>
          <p:cNvSpPr/>
          <p:nvPr/>
        </p:nvSpPr>
        <p:spPr>
          <a:xfrm>
            <a:off x="7938492" y="3696890"/>
            <a:ext cx="142876" cy="8931"/>
          </a:xfrm>
          <a:custGeom>
            <a:avLst/>
            <a:gdLst/>
            <a:ahLst/>
            <a:cxnLst/>
            <a:rect l="0" t="0" r="0" b="0"/>
            <a:pathLst>
              <a:path w="142876" h="8931">
                <a:moveTo>
                  <a:pt x="142875" y="0"/>
                </a:moveTo>
                <a:lnTo>
                  <a:pt x="54313" y="0"/>
                </a:lnTo>
                <a:lnTo>
                  <a:pt x="46131" y="992"/>
                </a:lnTo>
                <a:lnTo>
                  <a:pt x="38692" y="2646"/>
                </a:lnTo>
                <a:lnTo>
                  <a:pt x="31747" y="4741"/>
                </a:lnTo>
                <a:lnTo>
                  <a:pt x="25134" y="6137"/>
                </a:lnTo>
                <a:lnTo>
                  <a:pt x="18740" y="7068"/>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6" name="SMARTPenAnnotation5652"/>
          <p:cNvSpPr/>
          <p:nvPr/>
        </p:nvSpPr>
        <p:spPr>
          <a:xfrm>
            <a:off x="8135103" y="3555556"/>
            <a:ext cx="160577" cy="273882"/>
          </a:xfrm>
          <a:custGeom>
            <a:avLst/>
            <a:gdLst/>
            <a:ahLst/>
            <a:cxnLst/>
            <a:rect l="0" t="0" r="0" b="0"/>
            <a:pathLst>
              <a:path w="160577" h="273882">
                <a:moveTo>
                  <a:pt x="106998" y="203842"/>
                </a:moveTo>
                <a:lnTo>
                  <a:pt x="94569" y="191413"/>
                </a:lnTo>
                <a:lnTo>
                  <a:pt x="90775" y="189603"/>
                </a:lnTo>
                <a:lnTo>
                  <a:pt x="86261" y="188396"/>
                </a:lnTo>
                <a:lnTo>
                  <a:pt x="81267" y="187592"/>
                </a:lnTo>
                <a:lnTo>
                  <a:pt x="75953" y="187055"/>
                </a:lnTo>
                <a:lnTo>
                  <a:pt x="70427" y="186698"/>
                </a:lnTo>
                <a:lnTo>
                  <a:pt x="59986" y="186300"/>
                </a:lnTo>
                <a:lnTo>
                  <a:pt x="52039" y="186124"/>
                </a:lnTo>
                <a:lnTo>
                  <a:pt x="47539" y="187069"/>
                </a:lnTo>
                <a:lnTo>
                  <a:pt x="42554" y="188691"/>
                </a:lnTo>
                <a:lnTo>
                  <a:pt x="37246" y="190765"/>
                </a:lnTo>
                <a:lnTo>
                  <a:pt x="32716" y="192147"/>
                </a:lnTo>
                <a:lnTo>
                  <a:pt x="28703" y="193069"/>
                </a:lnTo>
                <a:lnTo>
                  <a:pt x="25036" y="193684"/>
                </a:lnTo>
                <a:lnTo>
                  <a:pt x="21599" y="195085"/>
                </a:lnTo>
                <a:lnTo>
                  <a:pt x="18315" y="197012"/>
                </a:lnTo>
                <a:lnTo>
                  <a:pt x="15134" y="199288"/>
                </a:lnTo>
                <a:lnTo>
                  <a:pt x="12021" y="201799"/>
                </a:lnTo>
                <a:lnTo>
                  <a:pt x="8954" y="204464"/>
                </a:lnTo>
                <a:lnTo>
                  <a:pt x="5917" y="207233"/>
                </a:lnTo>
                <a:lnTo>
                  <a:pt x="3891" y="210071"/>
                </a:lnTo>
                <a:lnTo>
                  <a:pt x="1642" y="215871"/>
                </a:lnTo>
                <a:lnTo>
                  <a:pt x="642" y="224402"/>
                </a:lnTo>
                <a:lnTo>
                  <a:pt x="198" y="233816"/>
                </a:lnTo>
                <a:lnTo>
                  <a:pt x="0" y="241307"/>
                </a:lnTo>
                <a:lnTo>
                  <a:pt x="939" y="244693"/>
                </a:lnTo>
                <a:lnTo>
                  <a:pt x="4629" y="251102"/>
                </a:lnTo>
                <a:lnTo>
                  <a:pt x="9577" y="257258"/>
                </a:lnTo>
                <a:lnTo>
                  <a:pt x="12284" y="260288"/>
                </a:lnTo>
                <a:lnTo>
                  <a:pt x="15082" y="262309"/>
                </a:lnTo>
                <a:lnTo>
                  <a:pt x="17940" y="263656"/>
                </a:lnTo>
                <a:lnTo>
                  <a:pt x="20837" y="264554"/>
                </a:lnTo>
                <a:lnTo>
                  <a:pt x="24753" y="266145"/>
                </a:lnTo>
                <a:lnTo>
                  <a:pt x="29347" y="268197"/>
                </a:lnTo>
                <a:lnTo>
                  <a:pt x="34396" y="270558"/>
                </a:lnTo>
                <a:lnTo>
                  <a:pt x="38753" y="272132"/>
                </a:lnTo>
                <a:lnTo>
                  <a:pt x="42650" y="273181"/>
                </a:lnTo>
                <a:lnTo>
                  <a:pt x="46240" y="273881"/>
                </a:lnTo>
                <a:lnTo>
                  <a:pt x="50618" y="273355"/>
                </a:lnTo>
                <a:lnTo>
                  <a:pt x="55521" y="272012"/>
                </a:lnTo>
                <a:lnTo>
                  <a:pt x="60774" y="270125"/>
                </a:lnTo>
                <a:lnTo>
                  <a:pt x="65268" y="267874"/>
                </a:lnTo>
                <a:lnTo>
                  <a:pt x="69256" y="265382"/>
                </a:lnTo>
                <a:lnTo>
                  <a:pt x="72907" y="262728"/>
                </a:lnTo>
                <a:lnTo>
                  <a:pt x="76333" y="259966"/>
                </a:lnTo>
                <a:lnTo>
                  <a:pt x="79610" y="257133"/>
                </a:lnTo>
                <a:lnTo>
                  <a:pt x="82786" y="254252"/>
                </a:lnTo>
                <a:lnTo>
                  <a:pt x="88961" y="248405"/>
                </a:lnTo>
                <a:lnTo>
                  <a:pt x="91997" y="245457"/>
                </a:lnTo>
                <a:lnTo>
                  <a:pt x="95013" y="241507"/>
                </a:lnTo>
                <a:lnTo>
                  <a:pt x="98016" y="236890"/>
                </a:lnTo>
                <a:lnTo>
                  <a:pt x="101010" y="231827"/>
                </a:lnTo>
                <a:lnTo>
                  <a:pt x="103998" y="226467"/>
                </a:lnTo>
                <a:lnTo>
                  <a:pt x="109964" y="215221"/>
                </a:lnTo>
                <a:lnTo>
                  <a:pt x="111952" y="208451"/>
                </a:lnTo>
                <a:lnTo>
                  <a:pt x="113278" y="200962"/>
                </a:lnTo>
                <a:lnTo>
                  <a:pt x="114161" y="192992"/>
                </a:lnTo>
                <a:lnTo>
                  <a:pt x="114750" y="185695"/>
                </a:lnTo>
                <a:lnTo>
                  <a:pt x="115143" y="178845"/>
                </a:lnTo>
                <a:lnTo>
                  <a:pt x="115405" y="172295"/>
                </a:lnTo>
                <a:lnTo>
                  <a:pt x="114587" y="164951"/>
                </a:lnTo>
                <a:lnTo>
                  <a:pt x="113050" y="157079"/>
                </a:lnTo>
                <a:lnTo>
                  <a:pt x="111033" y="148854"/>
                </a:lnTo>
                <a:lnTo>
                  <a:pt x="106145" y="126486"/>
                </a:lnTo>
                <a:lnTo>
                  <a:pt x="103453" y="113576"/>
                </a:lnTo>
                <a:lnTo>
                  <a:pt x="100666" y="102985"/>
                </a:lnTo>
                <a:lnTo>
                  <a:pt x="97816" y="93940"/>
                </a:lnTo>
                <a:lnTo>
                  <a:pt x="94923" y="85925"/>
                </a:lnTo>
                <a:lnTo>
                  <a:pt x="91011" y="76614"/>
                </a:lnTo>
                <a:lnTo>
                  <a:pt x="86418" y="66438"/>
                </a:lnTo>
                <a:lnTo>
                  <a:pt x="81372" y="55684"/>
                </a:lnTo>
                <a:lnTo>
                  <a:pt x="77015" y="47523"/>
                </a:lnTo>
                <a:lnTo>
                  <a:pt x="73120" y="41090"/>
                </a:lnTo>
                <a:lnTo>
                  <a:pt x="69529" y="35810"/>
                </a:lnTo>
                <a:lnTo>
                  <a:pt x="65152" y="30305"/>
                </a:lnTo>
                <a:lnTo>
                  <a:pt x="60249" y="24651"/>
                </a:lnTo>
                <a:lnTo>
                  <a:pt x="47603" y="10799"/>
                </a:lnTo>
                <a:lnTo>
                  <a:pt x="46566" y="8670"/>
                </a:lnTo>
                <a:lnTo>
                  <a:pt x="45413" y="3659"/>
                </a:lnTo>
                <a:lnTo>
                  <a:pt x="44113" y="1926"/>
                </a:lnTo>
                <a:lnTo>
                  <a:pt x="42255" y="770"/>
                </a:lnTo>
                <a:lnTo>
                  <a:pt x="40024" y="0"/>
                </a:lnTo>
                <a:lnTo>
                  <a:pt x="38536" y="478"/>
                </a:lnTo>
                <a:lnTo>
                  <a:pt x="37544" y="1790"/>
                </a:lnTo>
                <a:lnTo>
                  <a:pt x="36883" y="3656"/>
                </a:lnTo>
                <a:lnTo>
                  <a:pt x="37434" y="5892"/>
                </a:lnTo>
                <a:lnTo>
                  <a:pt x="40693" y="11023"/>
                </a:lnTo>
                <a:lnTo>
                  <a:pt x="46920" y="24695"/>
                </a:lnTo>
                <a:lnTo>
                  <a:pt x="67067" y="71635"/>
                </a:lnTo>
                <a:lnTo>
                  <a:pt x="76408" y="90900"/>
                </a:lnTo>
                <a:lnTo>
                  <a:pt x="84621" y="105727"/>
                </a:lnTo>
                <a:lnTo>
                  <a:pt x="92080" y="117596"/>
                </a:lnTo>
                <a:lnTo>
                  <a:pt x="98045" y="128485"/>
                </a:lnTo>
                <a:lnTo>
                  <a:pt x="103013" y="138721"/>
                </a:lnTo>
                <a:lnTo>
                  <a:pt x="111181" y="157040"/>
                </a:lnTo>
                <a:lnTo>
                  <a:pt x="118118" y="171796"/>
                </a:lnTo>
                <a:lnTo>
                  <a:pt x="123340" y="180494"/>
                </a:lnTo>
                <a:lnTo>
                  <a:pt x="129800" y="190261"/>
                </a:lnTo>
                <a:lnTo>
                  <a:pt x="137082" y="200741"/>
                </a:lnTo>
                <a:lnTo>
                  <a:pt x="142929" y="209712"/>
                </a:lnTo>
                <a:lnTo>
                  <a:pt x="147820" y="217678"/>
                </a:lnTo>
                <a:lnTo>
                  <a:pt x="160576" y="2395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7" name="SMARTPenAnnotation5653"/>
          <p:cNvSpPr/>
          <p:nvPr/>
        </p:nvSpPr>
        <p:spPr>
          <a:xfrm>
            <a:off x="8313539" y="3714750"/>
            <a:ext cx="98191" cy="133164"/>
          </a:xfrm>
          <a:custGeom>
            <a:avLst/>
            <a:gdLst/>
            <a:ahLst/>
            <a:cxnLst/>
            <a:rect l="0" t="0" r="0" b="0"/>
            <a:pathLst>
              <a:path w="98191" h="133164">
                <a:moveTo>
                  <a:pt x="0" y="53578"/>
                </a:moveTo>
                <a:lnTo>
                  <a:pt x="0" y="61266"/>
                </a:lnTo>
                <a:lnTo>
                  <a:pt x="2646" y="64602"/>
                </a:lnTo>
                <a:lnTo>
                  <a:pt x="4740" y="66880"/>
                </a:lnTo>
                <a:lnTo>
                  <a:pt x="6136" y="70384"/>
                </a:lnTo>
                <a:lnTo>
                  <a:pt x="7067" y="74703"/>
                </a:lnTo>
                <a:lnTo>
                  <a:pt x="7688" y="79568"/>
                </a:lnTo>
                <a:lnTo>
                  <a:pt x="9094" y="83803"/>
                </a:lnTo>
                <a:lnTo>
                  <a:pt x="11024" y="87619"/>
                </a:lnTo>
                <a:lnTo>
                  <a:pt x="13303" y="91154"/>
                </a:lnTo>
                <a:lnTo>
                  <a:pt x="15813" y="94504"/>
                </a:lnTo>
                <a:lnTo>
                  <a:pt x="18480" y="97729"/>
                </a:lnTo>
                <a:lnTo>
                  <a:pt x="21249" y="100871"/>
                </a:lnTo>
                <a:lnTo>
                  <a:pt x="26973" y="107008"/>
                </a:lnTo>
                <a:lnTo>
                  <a:pt x="29888" y="110034"/>
                </a:lnTo>
                <a:lnTo>
                  <a:pt x="32824" y="112051"/>
                </a:lnTo>
                <a:lnTo>
                  <a:pt x="35773" y="113396"/>
                </a:lnTo>
                <a:lnTo>
                  <a:pt x="38731" y="114293"/>
                </a:lnTo>
                <a:lnTo>
                  <a:pt x="42688" y="116875"/>
                </a:lnTo>
                <a:lnTo>
                  <a:pt x="47310" y="120580"/>
                </a:lnTo>
                <a:lnTo>
                  <a:pt x="52375" y="125035"/>
                </a:lnTo>
                <a:lnTo>
                  <a:pt x="56745" y="128005"/>
                </a:lnTo>
                <a:lnTo>
                  <a:pt x="60650" y="129985"/>
                </a:lnTo>
                <a:lnTo>
                  <a:pt x="64245" y="131305"/>
                </a:lnTo>
                <a:lnTo>
                  <a:pt x="67635" y="132185"/>
                </a:lnTo>
                <a:lnTo>
                  <a:pt x="70887" y="132772"/>
                </a:lnTo>
                <a:lnTo>
                  <a:pt x="74047" y="133163"/>
                </a:lnTo>
                <a:lnTo>
                  <a:pt x="77146" y="132431"/>
                </a:lnTo>
                <a:lnTo>
                  <a:pt x="80204" y="130952"/>
                </a:lnTo>
                <a:lnTo>
                  <a:pt x="83235" y="128973"/>
                </a:lnTo>
                <a:lnTo>
                  <a:pt x="85256" y="126662"/>
                </a:lnTo>
                <a:lnTo>
                  <a:pt x="86602" y="124128"/>
                </a:lnTo>
                <a:lnTo>
                  <a:pt x="93505" y="103453"/>
                </a:lnTo>
                <a:lnTo>
                  <a:pt x="95078" y="96749"/>
                </a:lnTo>
                <a:lnTo>
                  <a:pt x="96128" y="90296"/>
                </a:lnTo>
                <a:lnTo>
                  <a:pt x="96827" y="84010"/>
                </a:lnTo>
                <a:lnTo>
                  <a:pt x="97294" y="78827"/>
                </a:lnTo>
                <a:lnTo>
                  <a:pt x="97604" y="74379"/>
                </a:lnTo>
                <a:lnTo>
                  <a:pt x="97811" y="70422"/>
                </a:lnTo>
                <a:lnTo>
                  <a:pt x="98042" y="60733"/>
                </a:lnTo>
                <a:lnTo>
                  <a:pt x="98190" y="43085"/>
                </a:lnTo>
                <a:lnTo>
                  <a:pt x="97210" y="38645"/>
                </a:lnTo>
                <a:lnTo>
                  <a:pt x="95564" y="33701"/>
                </a:lnTo>
                <a:lnTo>
                  <a:pt x="93475" y="28420"/>
                </a:lnTo>
                <a:lnTo>
                  <a:pt x="92082" y="23908"/>
                </a:lnTo>
                <a:lnTo>
                  <a:pt x="91154" y="19907"/>
                </a:lnTo>
                <a:lnTo>
                  <a:pt x="90535" y="16248"/>
                </a:lnTo>
                <a:lnTo>
                  <a:pt x="90122" y="12816"/>
                </a:lnTo>
                <a:lnTo>
                  <a:pt x="89847" y="9536"/>
                </a:lnTo>
                <a:lnTo>
                  <a:pt x="8929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8" name="SMARTPenAnnotation5654"/>
          <p:cNvSpPr/>
          <p:nvPr/>
        </p:nvSpPr>
        <p:spPr>
          <a:xfrm>
            <a:off x="8435364" y="3509636"/>
            <a:ext cx="158121" cy="427124"/>
          </a:xfrm>
          <a:custGeom>
            <a:avLst/>
            <a:gdLst/>
            <a:ahLst/>
            <a:cxnLst/>
            <a:rect l="0" t="0" r="0" b="0"/>
            <a:pathLst>
              <a:path w="158121" h="427124">
                <a:moveTo>
                  <a:pt x="29979" y="124746"/>
                </a:moveTo>
                <a:lnTo>
                  <a:pt x="29979" y="134227"/>
                </a:lnTo>
                <a:lnTo>
                  <a:pt x="32626" y="144174"/>
                </a:lnTo>
                <a:lnTo>
                  <a:pt x="36116" y="155209"/>
                </a:lnTo>
                <a:lnTo>
                  <a:pt x="37668" y="166728"/>
                </a:lnTo>
                <a:lnTo>
                  <a:pt x="41003" y="178462"/>
                </a:lnTo>
                <a:lnTo>
                  <a:pt x="45793" y="191284"/>
                </a:lnTo>
                <a:lnTo>
                  <a:pt x="59868" y="232433"/>
                </a:lnTo>
                <a:lnTo>
                  <a:pt x="68711" y="258849"/>
                </a:lnTo>
                <a:lnTo>
                  <a:pt x="70683" y="268719"/>
                </a:lnTo>
                <a:lnTo>
                  <a:pt x="71998" y="279267"/>
                </a:lnTo>
                <a:lnTo>
                  <a:pt x="72875" y="290268"/>
                </a:lnTo>
                <a:lnTo>
                  <a:pt x="74451" y="300579"/>
                </a:lnTo>
                <a:lnTo>
                  <a:pt x="76494" y="310429"/>
                </a:lnTo>
                <a:lnTo>
                  <a:pt x="78849" y="319972"/>
                </a:lnTo>
                <a:lnTo>
                  <a:pt x="81410" y="328318"/>
                </a:lnTo>
                <a:lnTo>
                  <a:pt x="84111" y="335868"/>
                </a:lnTo>
                <a:lnTo>
                  <a:pt x="86903" y="342884"/>
                </a:lnTo>
                <a:lnTo>
                  <a:pt x="90748" y="354507"/>
                </a:lnTo>
                <a:lnTo>
                  <a:pt x="100314" y="385943"/>
                </a:lnTo>
                <a:lnTo>
                  <a:pt x="104650" y="399088"/>
                </a:lnTo>
                <a:lnTo>
                  <a:pt x="108533" y="409837"/>
                </a:lnTo>
                <a:lnTo>
                  <a:pt x="112115" y="418986"/>
                </a:lnTo>
                <a:lnTo>
                  <a:pt x="116093" y="426507"/>
                </a:lnTo>
                <a:lnTo>
                  <a:pt x="117155" y="427123"/>
                </a:lnTo>
                <a:lnTo>
                  <a:pt x="116869" y="425549"/>
                </a:lnTo>
                <a:lnTo>
                  <a:pt x="112720" y="413854"/>
                </a:lnTo>
                <a:lnTo>
                  <a:pt x="111401" y="403390"/>
                </a:lnTo>
                <a:lnTo>
                  <a:pt x="110057" y="396829"/>
                </a:lnTo>
                <a:lnTo>
                  <a:pt x="108170" y="389479"/>
                </a:lnTo>
                <a:lnTo>
                  <a:pt x="105919" y="381602"/>
                </a:lnTo>
                <a:lnTo>
                  <a:pt x="100772" y="364912"/>
                </a:lnTo>
                <a:lnTo>
                  <a:pt x="89383" y="329944"/>
                </a:lnTo>
                <a:lnTo>
                  <a:pt x="31374" y="169024"/>
                </a:lnTo>
                <a:lnTo>
                  <a:pt x="23963" y="146328"/>
                </a:lnTo>
                <a:lnTo>
                  <a:pt x="18031" y="126235"/>
                </a:lnTo>
                <a:lnTo>
                  <a:pt x="1382" y="63084"/>
                </a:lnTo>
                <a:lnTo>
                  <a:pt x="0" y="50896"/>
                </a:lnTo>
                <a:lnTo>
                  <a:pt x="72" y="39794"/>
                </a:lnTo>
                <a:lnTo>
                  <a:pt x="1111" y="29416"/>
                </a:lnTo>
                <a:lnTo>
                  <a:pt x="2796" y="21505"/>
                </a:lnTo>
                <a:lnTo>
                  <a:pt x="7315" y="10070"/>
                </a:lnTo>
                <a:lnTo>
                  <a:pt x="9908" y="6624"/>
                </a:lnTo>
                <a:lnTo>
                  <a:pt x="12630" y="4326"/>
                </a:lnTo>
                <a:lnTo>
                  <a:pt x="15437" y="2794"/>
                </a:lnTo>
                <a:lnTo>
                  <a:pt x="19292" y="1773"/>
                </a:lnTo>
                <a:lnTo>
                  <a:pt x="23846" y="1092"/>
                </a:lnTo>
                <a:lnTo>
                  <a:pt x="28868" y="638"/>
                </a:lnTo>
                <a:lnTo>
                  <a:pt x="33207" y="336"/>
                </a:lnTo>
                <a:lnTo>
                  <a:pt x="37092" y="134"/>
                </a:lnTo>
                <a:lnTo>
                  <a:pt x="40674" y="0"/>
                </a:lnTo>
                <a:lnTo>
                  <a:pt x="46039" y="902"/>
                </a:lnTo>
                <a:lnTo>
                  <a:pt x="52593" y="2496"/>
                </a:lnTo>
                <a:lnTo>
                  <a:pt x="59938" y="4551"/>
                </a:lnTo>
                <a:lnTo>
                  <a:pt x="66819" y="7905"/>
                </a:lnTo>
                <a:lnTo>
                  <a:pt x="73391" y="12126"/>
                </a:lnTo>
                <a:lnTo>
                  <a:pt x="79756" y="16923"/>
                </a:lnTo>
                <a:lnTo>
                  <a:pt x="85984" y="21115"/>
                </a:lnTo>
                <a:lnTo>
                  <a:pt x="92121" y="24901"/>
                </a:lnTo>
                <a:lnTo>
                  <a:pt x="98196" y="28417"/>
                </a:lnTo>
                <a:lnTo>
                  <a:pt x="106215" y="35722"/>
                </a:lnTo>
                <a:lnTo>
                  <a:pt x="115530" y="45553"/>
                </a:lnTo>
                <a:lnTo>
                  <a:pt x="125708" y="57068"/>
                </a:lnTo>
                <a:lnTo>
                  <a:pt x="133486" y="66729"/>
                </a:lnTo>
                <a:lnTo>
                  <a:pt x="139663" y="75154"/>
                </a:lnTo>
                <a:lnTo>
                  <a:pt x="144774" y="82755"/>
                </a:lnTo>
                <a:lnTo>
                  <a:pt x="149173" y="90799"/>
                </a:lnTo>
                <a:lnTo>
                  <a:pt x="153098" y="99138"/>
                </a:lnTo>
                <a:lnTo>
                  <a:pt x="156707" y="107674"/>
                </a:lnTo>
                <a:lnTo>
                  <a:pt x="158120" y="114357"/>
                </a:lnTo>
                <a:lnTo>
                  <a:pt x="158071" y="119805"/>
                </a:lnTo>
                <a:lnTo>
                  <a:pt x="157046" y="124429"/>
                </a:lnTo>
                <a:lnTo>
                  <a:pt x="153261" y="132212"/>
                </a:lnTo>
                <a:lnTo>
                  <a:pt x="150862" y="135677"/>
                </a:lnTo>
                <a:lnTo>
                  <a:pt x="147279" y="138978"/>
                </a:lnTo>
                <a:lnTo>
                  <a:pt x="142906" y="142172"/>
                </a:lnTo>
                <a:lnTo>
                  <a:pt x="138006" y="145293"/>
                </a:lnTo>
                <a:lnTo>
                  <a:pt x="131763" y="148366"/>
                </a:lnTo>
                <a:lnTo>
                  <a:pt x="124624" y="151407"/>
                </a:lnTo>
                <a:lnTo>
                  <a:pt x="116888" y="154426"/>
                </a:lnTo>
                <a:lnTo>
                  <a:pt x="108754" y="156439"/>
                </a:lnTo>
                <a:lnTo>
                  <a:pt x="100356" y="157781"/>
                </a:lnTo>
                <a:lnTo>
                  <a:pt x="91779" y="158676"/>
                </a:lnTo>
                <a:lnTo>
                  <a:pt x="83086" y="159272"/>
                </a:lnTo>
                <a:lnTo>
                  <a:pt x="74313" y="159670"/>
                </a:lnTo>
                <a:lnTo>
                  <a:pt x="29979" y="16046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9" name="SMARTPenAnnotation5655"/>
          <p:cNvSpPr/>
          <p:nvPr/>
        </p:nvSpPr>
        <p:spPr>
          <a:xfrm>
            <a:off x="8206382" y="4018359"/>
            <a:ext cx="116087" cy="294681"/>
          </a:xfrm>
          <a:custGeom>
            <a:avLst/>
            <a:gdLst/>
            <a:ahLst/>
            <a:cxnLst/>
            <a:rect l="0" t="0" r="0" b="0"/>
            <a:pathLst>
              <a:path w="116087" h="294681">
                <a:moveTo>
                  <a:pt x="0" y="0"/>
                </a:moveTo>
                <a:lnTo>
                  <a:pt x="4741" y="9481"/>
                </a:lnTo>
                <a:lnTo>
                  <a:pt x="6137" y="15250"/>
                </a:lnTo>
                <a:lnTo>
                  <a:pt x="7068" y="22073"/>
                </a:lnTo>
                <a:lnTo>
                  <a:pt x="7689" y="29598"/>
                </a:lnTo>
                <a:lnTo>
                  <a:pt x="9095" y="38584"/>
                </a:lnTo>
                <a:lnTo>
                  <a:pt x="11024" y="48543"/>
                </a:lnTo>
                <a:lnTo>
                  <a:pt x="13303" y="59151"/>
                </a:lnTo>
                <a:lnTo>
                  <a:pt x="15814" y="69200"/>
                </a:lnTo>
                <a:lnTo>
                  <a:pt x="18481" y="78875"/>
                </a:lnTo>
                <a:lnTo>
                  <a:pt x="21250" y="88302"/>
                </a:lnTo>
                <a:lnTo>
                  <a:pt x="25081" y="98555"/>
                </a:lnTo>
                <a:lnTo>
                  <a:pt x="29619" y="109360"/>
                </a:lnTo>
                <a:lnTo>
                  <a:pt x="34629" y="120532"/>
                </a:lnTo>
                <a:lnTo>
                  <a:pt x="37969" y="130956"/>
                </a:lnTo>
                <a:lnTo>
                  <a:pt x="40196" y="140882"/>
                </a:lnTo>
                <a:lnTo>
                  <a:pt x="41680" y="150476"/>
                </a:lnTo>
                <a:lnTo>
                  <a:pt x="43662" y="158856"/>
                </a:lnTo>
                <a:lnTo>
                  <a:pt x="45975" y="166428"/>
                </a:lnTo>
                <a:lnTo>
                  <a:pt x="48510" y="173459"/>
                </a:lnTo>
                <a:lnTo>
                  <a:pt x="52184" y="182116"/>
                </a:lnTo>
                <a:lnTo>
                  <a:pt x="61558" y="202318"/>
                </a:lnTo>
                <a:lnTo>
                  <a:pt x="66835" y="211277"/>
                </a:lnTo>
                <a:lnTo>
                  <a:pt x="72339" y="219234"/>
                </a:lnTo>
                <a:lnTo>
                  <a:pt x="77991" y="226523"/>
                </a:lnTo>
                <a:lnTo>
                  <a:pt x="82752" y="233367"/>
                </a:lnTo>
                <a:lnTo>
                  <a:pt x="86918" y="239914"/>
                </a:lnTo>
                <a:lnTo>
                  <a:pt x="90688" y="246263"/>
                </a:lnTo>
                <a:lnTo>
                  <a:pt x="100169" y="261255"/>
                </a:lnTo>
                <a:lnTo>
                  <a:pt x="11608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0" name="SMARTPenAnnotation5656"/>
          <p:cNvSpPr/>
          <p:nvPr/>
        </p:nvSpPr>
        <p:spPr>
          <a:xfrm>
            <a:off x="8135346" y="4350679"/>
            <a:ext cx="178030" cy="254404"/>
          </a:xfrm>
          <a:custGeom>
            <a:avLst/>
            <a:gdLst/>
            <a:ahLst/>
            <a:cxnLst/>
            <a:rect l="0" t="0" r="0" b="0"/>
            <a:pathLst>
              <a:path w="178030" h="254404">
                <a:moveTo>
                  <a:pt x="8529" y="60586"/>
                </a:moveTo>
                <a:lnTo>
                  <a:pt x="13269" y="70067"/>
                </a:lnTo>
                <a:lnTo>
                  <a:pt x="15658" y="80798"/>
                </a:lnTo>
                <a:lnTo>
                  <a:pt x="18243" y="95889"/>
                </a:lnTo>
                <a:lnTo>
                  <a:pt x="20957" y="113887"/>
                </a:lnTo>
                <a:lnTo>
                  <a:pt x="24752" y="129854"/>
                </a:lnTo>
                <a:lnTo>
                  <a:pt x="29266" y="144468"/>
                </a:lnTo>
                <a:lnTo>
                  <a:pt x="34259" y="158179"/>
                </a:lnTo>
                <a:lnTo>
                  <a:pt x="37589" y="169304"/>
                </a:lnTo>
                <a:lnTo>
                  <a:pt x="39809" y="178706"/>
                </a:lnTo>
                <a:lnTo>
                  <a:pt x="52732" y="254403"/>
                </a:lnTo>
                <a:lnTo>
                  <a:pt x="50334" y="250576"/>
                </a:lnTo>
                <a:lnTo>
                  <a:pt x="45960" y="242260"/>
                </a:lnTo>
                <a:lnTo>
                  <a:pt x="40709" y="231950"/>
                </a:lnTo>
                <a:lnTo>
                  <a:pt x="37920" y="222454"/>
                </a:lnTo>
                <a:lnTo>
                  <a:pt x="35068" y="210170"/>
                </a:lnTo>
                <a:lnTo>
                  <a:pt x="32174" y="196027"/>
                </a:lnTo>
                <a:lnTo>
                  <a:pt x="29254" y="183622"/>
                </a:lnTo>
                <a:lnTo>
                  <a:pt x="26313" y="172376"/>
                </a:lnTo>
                <a:lnTo>
                  <a:pt x="23362" y="161902"/>
                </a:lnTo>
                <a:lnTo>
                  <a:pt x="21394" y="151943"/>
                </a:lnTo>
                <a:lnTo>
                  <a:pt x="20083" y="142326"/>
                </a:lnTo>
                <a:lnTo>
                  <a:pt x="19208" y="132939"/>
                </a:lnTo>
                <a:lnTo>
                  <a:pt x="18625" y="124696"/>
                </a:lnTo>
                <a:lnTo>
                  <a:pt x="18236" y="117217"/>
                </a:lnTo>
                <a:lnTo>
                  <a:pt x="17977" y="110246"/>
                </a:lnTo>
                <a:lnTo>
                  <a:pt x="16811" y="102623"/>
                </a:lnTo>
                <a:lnTo>
                  <a:pt x="15043" y="94564"/>
                </a:lnTo>
                <a:lnTo>
                  <a:pt x="12871" y="86214"/>
                </a:lnTo>
                <a:lnTo>
                  <a:pt x="11424" y="78664"/>
                </a:lnTo>
                <a:lnTo>
                  <a:pt x="10459" y="71646"/>
                </a:lnTo>
                <a:lnTo>
                  <a:pt x="9815" y="64983"/>
                </a:lnTo>
                <a:lnTo>
                  <a:pt x="8394" y="58556"/>
                </a:lnTo>
                <a:lnTo>
                  <a:pt x="6455" y="52287"/>
                </a:lnTo>
                <a:lnTo>
                  <a:pt x="4169" y="46124"/>
                </a:lnTo>
                <a:lnTo>
                  <a:pt x="2646" y="40031"/>
                </a:lnTo>
                <a:lnTo>
                  <a:pt x="1630" y="33984"/>
                </a:lnTo>
                <a:lnTo>
                  <a:pt x="953" y="27969"/>
                </a:lnTo>
                <a:lnTo>
                  <a:pt x="502" y="22966"/>
                </a:lnTo>
                <a:lnTo>
                  <a:pt x="201" y="18639"/>
                </a:lnTo>
                <a:lnTo>
                  <a:pt x="0" y="14762"/>
                </a:lnTo>
                <a:lnTo>
                  <a:pt x="858" y="11185"/>
                </a:lnTo>
                <a:lnTo>
                  <a:pt x="4458" y="4565"/>
                </a:lnTo>
                <a:lnTo>
                  <a:pt x="7322" y="0"/>
                </a:lnTo>
                <a:lnTo>
                  <a:pt x="8717" y="352"/>
                </a:lnTo>
                <a:lnTo>
                  <a:pt x="12912" y="3388"/>
                </a:lnTo>
                <a:lnTo>
                  <a:pt x="18083" y="8045"/>
                </a:lnTo>
                <a:lnTo>
                  <a:pt x="20852" y="10676"/>
                </a:lnTo>
                <a:lnTo>
                  <a:pt x="26666" y="21359"/>
                </a:lnTo>
                <a:lnTo>
                  <a:pt x="34511" y="37412"/>
                </a:lnTo>
                <a:lnTo>
                  <a:pt x="61396" y="94153"/>
                </a:lnTo>
                <a:lnTo>
                  <a:pt x="66594" y="103800"/>
                </a:lnTo>
                <a:lnTo>
                  <a:pt x="72043" y="113208"/>
                </a:lnTo>
                <a:lnTo>
                  <a:pt x="77661" y="122456"/>
                </a:lnTo>
                <a:lnTo>
                  <a:pt x="85374" y="133583"/>
                </a:lnTo>
                <a:lnTo>
                  <a:pt x="94486" y="145962"/>
                </a:lnTo>
                <a:lnTo>
                  <a:pt x="104529" y="159175"/>
                </a:lnTo>
                <a:lnTo>
                  <a:pt x="114200" y="170960"/>
                </a:lnTo>
                <a:lnTo>
                  <a:pt x="123625" y="181794"/>
                </a:lnTo>
                <a:lnTo>
                  <a:pt x="132884" y="191993"/>
                </a:lnTo>
                <a:lnTo>
                  <a:pt x="140050" y="200777"/>
                </a:lnTo>
                <a:lnTo>
                  <a:pt x="145819" y="208617"/>
                </a:lnTo>
                <a:lnTo>
                  <a:pt x="150657" y="215828"/>
                </a:lnTo>
                <a:lnTo>
                  <a:pt x="154875" y="221627"/>
                </a:lnTo>
                <a:lnTo>
                  <a:pt x="158678" y="226486"/>
                </a:lnTo>
                <a:lnTo>
                  <a:pt x="162207" y="230718"/>
                </a:lnTo>
                <a:lnTo>
                  <a:pt x="165551" y="233538"/>
                </a:lnTo>
                <a:lnTo>
                  <a:pt x="168773" y="235418"/>
                </a:lnTo>
                <a:lnTo>
                  <a:pt x="177641" y="238960"/>
                </a:lnTo>
                <a:lnTo>
                  <a:pt x="177948" y="236436"/>
                </a:lnTo>
                <a:lnTo>
                  <a:pt x="178029" y="234374"/>
                </a:lnTo>
                <a:lnTo>
                  <a:pt x="175474" y="226791"/>
                </a:lnTo>
                <a:lnTo>
                  <a:pt x="173404" y="221991"/>
                </a:lnTo>
                <a:lnTo>
                  <a:pt x="171031" y="217799"/>
                </a:lnTo>
                <a:lnTo>
                  <a:pt x="165750" y="210495"/>
                </a:lnTo>
                <a:lnTo>
                  <a:pt x="162952" y="207158"/>
                </a:lnTo>
                <a:lnTo>
                  <a:pt x="160094" y="203942"/>
                </a:lnTo>
                <a:lnTo>
                  <a:pt x="157198" y="200805"/>
                </a:lnTo>
                <a:lnTo>
                  <a:pt x="153282" y="197722"/>
                </a:lnTo>
                <a:lnTo>
                  <a:pt x="148687" y="194674"/>
                </a:lnTo>
                <a:lnTo>
                  <a:pt x="143640" y="191650"/>
                </a:lnTo>
                <a:lnTo>
                  <a:pt x="137298" y="189634"/>
                </a:lnTo>
                <a:lnTo>
                  <a:pt x="130094" y="188290"/>
                </a:lnTo>
                <a:lnTo>
                  <a:pt x="122315" y="187394"/>
                </a:lnTo>
                <a:lnTo>
                  <a:pt x="115144" y="185804"/>
                </a:lnTo>
                <a:lnTo>
                  <a:pt x="108379" y="183753"/>
                </a:lnTo>
                <a:lnTo>
                  <a:pt x="101885" y="181393"/>
                </a:lnTo>
                <a:lnTo>
                  <a:pt x="95570" y="178827"/>
                </a:lnTo>
                <a:lnTo>
                  <a:pt x="89377" y="176124"/>
                </a:lnTo>
                <a:lnTo>
                  <a:pt x="83263" y="173330"/>
                </a:lnTo>
                <a:lnTo>
                  <a:pt x="76211" y="171468"/>
                </a:lnTo>
                <a:lnTo>
                  <a:pt x="68533" y="170226"/>
                </a:lnTo>
                <a:lnTo>
                  <a:pt x="60439" y="169398"/>
                </a:lnTo>
                <a:lnTo>
                  <a:pt x="51072" y="167854"/>
                </a:lnTo>
                <a:lnTo>
                  <a:pt x="40860" y="165832"/>
                </a:lnTo>
                <a:lnTo>
                  <a:pt x="8529" y="1588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1" name="SMARTPenAnnotation5657"/>
          <p:cNvSpPr/>
          <p:nvPr/>
        </p:nvSpPr>
        <p:spPr>
          <a:xfrm>
            <a:off x="8313704" y="4340549"/>
            <a:ext cx="115922" cy="230056"/>
          </a:xfrm>
          <a:custGeom>
            <a:avLst/>
            <a:gdLst/>
            <a:ahLst/>
            <a:cxnLst/>
            <a:rect l="0" t="0" r="0" b="0"/>
            <a:pathLst>
              <a:path w="115922" h="230056">
                <a:moveTo>
                  <a:pt x="89131" y="186802"/>
                </a:moveTo>
                <a:lnTo>
                  <a:pt x="69015" y="166685"/>
                </a:lnTo>
                <a:lnTo>
                  <a:pt x="64806" y="164461"/>
                </a:lnTo>
                <a:lnTo>
                  <a:pt x="60016" y="162978"/>
                </a:lnTo>
                <a:lnTo>
                  <a:pt x="54838" y="161990"/>
                </a:lnTo>
                <a:lnTo>
                  <a:pt x="50394" y="161331"/>
                </a:lnTo>
                <a:lnTo>
                  <a:pt x="46439" y="160892"/>
                </a:lnTo>
                <a:lnTo>
                  <a:pt x="42811" y="160599"/>
                </a:lnTo>
                <a:lnTo>
                  <a:pt x="38407" y="161396"/>
                </a:lnTo>
                <a:lnTo>
                  <a:pt x="33487" y="162919"/>
                </a:lnTo>
                <a:lnTo>
                  <a:pt x="28224" y="164927"/>
                </a:lnTo>
                <a:lnTo>
                  <a:pt x="23721" y="167258"/>
                </a:lnTo>
                <a:lnTo>
                  <a:pt x="19728" y="169804"/>
                </a:lnTo>
                <a:lnTo>
                  <a:pt x="16073" y="172494"/>
                </a:lnTo>
                <a:lnTo>
                  <a:pt x="12645" y="175279"/>
                </a:lnTo>
                <a:lnTo>
                  <a:pt x="9367" y="178128"/>
                </a:lnTo>
                <a:lnTo>
                  <a:pt x="6189" y="181019"/>
                </a:lnTo>
                <a:lnTo>
                  <a:pt x="4071" y="183939"/>
                </a:lnTo>
                <a:lnTo>
                  <a:pt x="1717" y="189829"/>
                </a:lnTo>
                <a:lnTo>
                  <a:pt x="672" y="195754"/>
                </a:lnTo>
                <a:lnTo>
                  <a:pt x="207" y="201695"/>
                </a:lnTo>
                <a:lnTo>
                  <a:pt x="0" y="207642"/>
                </a:lnTo>
                <a:lnTo>
                  <a:pt x="937" y="210618"/>
                </a:lnTo>
                <a:lnTo>
                  <a:pt x="2555" y="213593"/>
                </a:lnTo>
                <a:lnTo>
                  <a:pt x="4624" y="216569"/>
                </a:lnTo>
                <a:lnTo>
                  <a:pt x="6997" y="218553"/>
                </a:lnTo>
                <a:lnTo>
                  <a:pt x="9570" y="219876"/>
                </a:lnTo>
                <a:lnTo>
                  <a:pt x="12279" y="220757"/>
                </a:lnTo>
                <a:lnTo>
                  <a:pt x="15075" y="222337"/>
                </a:lnTo>
                <a:lnTo>
                  <a:pt x="17933" y="224383"/>
                </a:lnTo>
                <a:lnTo>
                  <a:pt x="20830" y="226739"/>
                </a:lnTo>
                <a:lnTo>
                  <a:pt x="23753" y="228310"/>
                </a:lnTo>
                <a:lnTo>
                  <a:pt x="26694" y="229356"/>
                </a:lnTo>
                <a:lnTo>
                  <a:pt x="29647" y="230055"/>
                </a:lnTo>
                <a:lnTo>
                  <a:pt x="33601" y="229528"/>
                </a:lnTo>
                <a:lnTo>
                  <a:pt x="38220" y="228184"/>
                </a:lnTo>
                <a:lnTo>
                  <a:pt x="43284" y="226297"/>
                </a:lnTo>
                <a:lnTo>
                  <a:pt x="47653" y="224046"/>
                </a:lnTo>
                <a:lnTo>
                  <a:pt x="51557" y="221553"/>
                </a:lnTo>
                <a:lnTo>
                  <a:pt x="55152" y="218899"/>
                </a:lnTo>
                <a:lnTo>
                  <a:pt x="59533" y="216137"/>
                </a:lnTo>
                <a:lnTo>
                  <a:pt x="64438" y="213304"/>
                </a:lnTo>
                <a:lnTo>
                  <a:pt x="69692" y="210423"/>
                </a:lnTo>
                <a:lnTo>
                  <a:pt x="74188" y="206518"/>
                </a:lnTo>
                <a:lnTo>
                  <a:pt x="78177" y="201931"/>
                </a:lnTo>
                <a:lnTo>
                  <a:pt x="81828" y="196888"/>
                </a:lnTo>
                <a:lnTo>
                  <a:pt x="84263" y="191542"/>
                </a:lnTo>
                <a:lnTo>
                  <a:pt x="85886" y="185993"/>
                </a:lnTo>
                <a:lnTo>
                  <a:pt x="93230" y="148608"/>
                </a:lnTo>
                <a:lnTo>
                  <a:pt x="93849" y="137527"/>
                </a:lnTo>
                <a:lnTo>
                  <a:pt x="93268" y="127163"/>
                </a:lnTo>
                <a:lnTo>
                  <a:pt x="91890" y="117277"/>
                </a:lnTo>
                <a:lnTo>
                  <a:pt x="90970" y="108702"/>
                </a:lnTo>
                <a:lnTo>
                  <a:pt x="90357" y="101001"/>
                </a:lnTo>
                <a:lnTo>
                  <a:pt x="89948" y="93883"/>
                </a:lnTo>
                <a:lnTo>
                  <a:pt x="88684" y="86161"/>
                </a:lnTo>
                <a:lnTo>
                  <a:pt x="86849" y="78036"/>
                </a:lnTo>
                <a:lnTo>
                  <a:pt x="84632" y="69643"/>
                </a:lnTo>
                <a:lnTo>
                  <a:pt x="81171" y="61071"/>
                </a:lnTo>
                <a:lnTo>
                  <a:pt x="76879" y="52380"/>
                </a:lnTo>
                <a:lnTo>
                  <a:pt x="72033" y="43609"/>
                </a:lnTo>
                <a:lnTo>
                  <a:pt x="68803" y="35778"/>
                </a:lnTo>
                <a:lnTo>
                  <a:pt x="66650" y="28572"/>
                </a:lnTo>
                <a:lnTo>
                  <a:pt x="65214" y="21784"/>
                </a:lnTo>
                <a:lnTo>
                  <a:pt x="63265" y="16267"/>
                </a:lnTo>
                <a:lnTo>
                  <a:pt x="60973" y="11596"/>
                </a:lnTo>
                <a:lnTo>
                  <a:pt x="58453" y="7490"/>
                </a:lnTo>
                <a:lnTo>
                  <a:pt x="55780" y="4753"/>
                </a:lnTo>
                <a:lnTo>
                  <a:pt x="53007" y="2928"/>
                </a:lnTo>
                <a:lnTo>
                  <a:pt x="50166" y="1712"/>
                </a:lnTo>
                <a:lnTo>
                  <a:pt x="47279" y="901"/>
                </a:lnTo>
                <a:lnTo>
                  <a:pt x="44363" y="360"/>
                </a:lnTo>
                <a:lnTo>
                  <a:pt x="41427" y="0"/>
                </a:lnTo>
                <a:lnTo>
                  <a:pt x="39469" y="751"/>
                </a:lnTo>
                <a:lnTo>
                  <a:pt x="38163" y="2245"/>
                </a:lnTo>
                <a:lnTo>
                  <a:pt x="37294" y="4233"/>
                </a:lnTo>
                <a:lnTo>
                  <a:pt x="36714" y="7542"/>
                </a:lnTo>
                <a:lnTo>
                  <a:pt x="36327" y="11733"/>
                </a:lnTo>
                <a:lnTo>
                  <a:pt x="35897" y="20689"/>
                </a:lnTo>
                <a:lnTo>
                  <a:pt x="35707" y="27977"/>
                </a:lnTo>
                <a:lnTo>
                  <a:pt x="36648" y="35278"/>
                </a:lnTo>
                <a:lnTo>
                  <a:pt x="38268" y="45106"/>
                </a:lnTo>
                <a:lnTo>
                  <a:pt x="40339" y="56620"/>
                </a:lnTo>
                <a:lnTo>
                  <a:pt x="42713" y="67271"/>
                </a:lnTo>
                <a:lnTo>
                  <a:pt x="45288" y="77349"/>
                </a:lnTo>
                <a:lnTo>
                  <a:pt x="47996" y="87045"/>
                </a:lnTo>
                <a:lnTo>
                  <a:pt x="50793" y="95493"/>
                </a:lnTo>
                <a:lnTo>
                  <a:pt x="53651" y="103109"/>
                </a:lnTo>
                <a:lnTo>
                  <a:pt x="56548" y="110170"/>
                </a:lnTo>
                <a:lnTo>
                  <a:pt x="59472" y="116863"/>
                </a:lnTo>
                <a:lnTo>
                  <a:pt x="65366" y="129590"/>
                </a:lnTo>
                <a:lnTo>
                  <a:pt x="80208" y="159927"/>
                </a:lnTo>
                <a:lnTo>
                  <a:pt x="83183" y="165908"/>
                </a:lnTo>
                <a:lnTo>
                  <a:pt x="86158" y="170888"/>
                </a:lnTo>
                <a:lnTo>
                  <a:pt x="89134" y="175201"/>
                </a:lnTo>
                <a:lnTo>
                  <a:pt x="92110" y="179068"/>
                </a:lnTo>
                <a:lnTo>
                  <a:pt x="95085" y="182638"/>
                </a:lnTo>
                <a:lnTo>
                  <a:pt x="98062" y="186011"/>
                </a:lnTo>
                <a:lnTo>
                  <a:pt x="104015" y="192403"/>
                </a:lnTo>
                <a:lnTo>
                  <a:pt x="115921" y="2046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2" name="SMARTPenAnnotation5658"/>
          <p:cNvSpPr/>
          <p:nvPr/>
        </p:nvSpPr>
        <p:spPr>
          <a:xfrm>
            <a:off x="8447484" y="4429125"/>
            <a:ext cx="124981" cy="142342"/>
          </a:xfrm>
          <a:custGeom>
            <a:avLst/>
            <a:gdLst/>
            <a:ahLst/>
            <a:cxnLst/>
            <a:rect l="0" t="0" r="0" b="0"/>
            <a:pathLst>
              <a:path w="124981" h="142342">
                <a:moveTo>
                  <a:pt x="0" y="26789"/>
                </a:moveTo>
                <a:lnTo>
                  <a:pt x="4741" y="36269"/>
                </a:lnTo>
                <a:lnTo>
                  <a:pt x="6137" y="41047"/>
                </a:lnTo>
                <a:lnTo>
                  <a:pt x="7068" y="46216"/>
                </a:lnTo>
                <a:lnTo>
                  <a:pt x="7689" y="51647"/>
                </a:lnTo>
                <a:lnTo>
                  <a:pt x="9095" y="56259"/>
                </a:lnTo>
                <a:lnTo>
                  <a:pt x="11024" y="60326"/>
                </a:lnTo>
                <a:lnTo>
                  <a:pt x="13303" y="64030"/>
                </a:lnTo>
                <a:lnTo>
                  <a:pt x="15814" y="68483"/>
                </a:lnTo>
                <a:lnTo>
                  <a:pt x="21250" y="78723"/>
                </a:lnTo>
                <a:lnTo>
                  <a:pt x="24088" y="83240"/>
                </a:lnTo>
                <a:lnTo>
                  <a:pt x="26973" y="87243"/>
                </a:lnTo>
                <a:lnTo>
                  <a:pt x="29889" y="90904"/>
                </a:lnTo>
                <a:lnTo>
                  <a:pt x="33816" y="95329"/>
                </a:lnTo>
                <a:lnTo>
                  <a:pt x="43472" y="105538"/>
                </a:lnTo>
                <a:lnTo>
                  <a:pt x="65120" y="127588"/>
                </a:lnTo>
                <a:lnTo>
                  <a:pt x="70203" y="130699"/>
                </a:lnTo>
                <a:lnTo>
                  <a:pt x="76567" y="133765"/>
                </a:lnTo>
                <a:lnTo>
                  <a:pt x="83786" y="136802"/>
                </a:lnTo>
                <a:lnTo>
                  <a:pt x="89592" y="138826"/>
                </a:lnTo>
                <a:lnTo>
                  <a:pt x="94455" y="140175"/>
                </a:lnTo>
                <a:lnTo>
                  <a:pt x="104648" y="142341"/>
                </a:lnTo>
                <a:lnTo>
                  <a:pt x="106476" y="141527"/>
                </a:lnTo>
                <a:lnTo>
                  <a:pt x="108687" y="139992"/>
                </a:lnTo>
                <a:lnTo>
                  <a:pt x="111154" y="137976"/>
                </a:lnTo>
                <a:lnTo>
                  <a:pt x="112798" y="135640"/>
                </a:lnTo>
                <a:lnTo>
                  <a:pt x="113894" y="133091"/>
                </a:lnTo>
                <a:lnTo>
                  <a:pt x="114625" y="130399"/>
                </a:lnTo>
                <a:lnTo>
                  <a:pt x="116104" y="126620"/>
                </a:lnTo>
                <a:lnTo>
                  <a:pt x="118083" y="122116"/>
                </a:lnTo>
                <a:lnTo>
                  <a:pt x="120394" y="117130"/>
                </a:lnTo>
                <a:lnTo>
                  <a:pt x="121934" y="112812"/>
                </a:lnTo>
                <a:lnTo>
                  <a:pt x="122961" y="108942"/>
                </a:lnTo>
                <a:lnTo>
                  <a:pt x="123647" y="105370"/>
                </a:lnTo>
                <a:lnTo>
                  <a:pt x="124102" y="101005"/>
                </a:lnTo>
                <a:lnTo>
                  <a:pt x="124407" y="96110"/>
                </a:lnTo>
                <a:lnTo>
                  <a:pt x="124610" y="90862"/>
                </a:lnTo>
                <a:lnTo>
                  <a:pt x="124962" y="50832"/>
                </a:lnTo>
                <a:lnTo>
                  <a:pt x="124980" y="45794"/>
                </a:lnTo>
                <a:lnTo>
                  <a:pt x="123999" y="40451"/>
                </a:lnTo>
                <a:lnTo>
                  <a:pt x="122354" y="34905"/>
                </a:lnTo>
                <a:lnTo>
                  <a:pt x="117324" y="21226"/>
                </a:lnTo>
                <a:lnTo>
                  <a:pt x="116911" y="19112"/>
                </a:lnTo>
                <a:lnTo>
                  <a:pt x="116636" y="16710"/>
                </a:lnTo>
                <a:lnTo>
                  <a:pt x="116452" y="14116"/>
                </a:lnTo>
                <a:lnTo>
                  <a:pt x="115338" y="11395"/>
                </a:lnTo>
                <a:lnTo>
                  <a:pt x="113603" y="8589"/>
                </a:lnTo>
                <a:lnTo>
                  <a:pt x="109066" y="2544"/>
                </a:lnTo>
                <a:lnTo>
                  <a:pt x="9822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3" name="SMARTPenAnnotation5659"/>
          <p:cNvSpPr/>
          <p:nvPr/>
        </p:nvSpPr>
        <p:spPr>
          <a:xfrm>
            <a:off x="8331398" y="4732734"/>
            <a:ext cx="116087" cy="294681"/>
          </a:xfrm>
          <a:custGeom>
            <a:avLst/>
            <a:gdLst/>
            <a:ahLst/>
            <a:cxnLst/>
            <a:rect l="0" t="0" r="0" b="0"/>
            <a:pathLst>
              <a:path w="116087" h="294681">
                <a:moveTo>
                  <a:pt x="0" y="0"/>
                </a:moveTo>
                <a:lnTo>
                  <a:pt x="0" y="9481"/>
                </a:lnTo>
                <a:lnTo>
                  <a:pt x="992" y="15250"/>
                </a:lnTo>
                <a:lnTo>
                  <a:pt x="2646" y="22073"/>
                </a:lnTo>
                <a:lnTo>
                  <a:pt x="4741" y="29598"/>
                </a:lnTo>
                <a:lnTo>
                  <a:pt x="12360" y="53835"/>
                </a:lnTo>
                <a:lnTo>
                  <a:pt x="17169" y="68632"/>
                </a:lnTo>
                <a:lnTo>
                  <a:pt x="30451" y="106240"/>
                </a:lnTo>
                <a:lnTo>
                  <a:pt x="38160" y="127382"/>
                </a:lnTo>
                <a:lnTo>
                  <a:pt x="44292" y="143460"/>
                </a:lnTo>
                <a:lnTo>
                  <a:pt x="49371" y="156163"/>
                </a:lnTo>
                <a:lnTo>
                  <a:pt x="53751" y="166617"/>
                </a:lnTo>
                <a:lnTo>
                  <a:pt x="58654" y="177554"/>
                </a:lnTo>
                <a:lnTo>
                  <a:pt x="74044" y="209925"/>
                </a:lnTo>
                <a:lnTo>
                  <a:pt x="81857" y="225923"/>
                </a:lnTo>
                <a:lnTo>
                  <a:pt x="85329" y="231974"/>
                </a:lnTo>
                <a:lnTo>
                  <a:pt x="88636" y="237001"/>
                </a:lnTo>
                <a:lnTo>
                  <a:pt x="116086" y="2946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4" name="SMARTPenAnnotation5660"/>
          <p:cNvSpPr/>
          <p:nvPr/>
        </p:nvSpPr>
        <p:spPr>
          <a:xfrm>
            <a:off x="5072062" y="2955726"/>
            <a:ext cx="1089423" cy="132627"/>
          </a:xfrm>
          <a:custGeom>
            <a:avLst/>
            <a:gdLst/>
            <a:ahLst/>
            <a:cxnLst/>
            <a:rect l="0" t="0" r="0" b="0"/>
            <a:pathLst>
              <a:path w="1089423" h="132627">
                <a:moveTo>
                  <a:pt x="0" y="0"/>
                </a:moveTo>
                <a:lnTo>
                  <a:pt x="9481" y="4741"/>
                </a:lnTo>
                <a:lnTo>
                  <a:pt x="13266" y="7129"/>
                </a:lnTo>
                <a:lnTo>
                  <a:pt x="16781" y="9714"/>
                </a:lnTo>
                <a:lnTo>
                  <a:pt x="20117" y="12429"/>
                </a:lnTo>
                <a:lnTo>
                  <a:pt x="28294" y="17216"/>
                </a:lnTo>
                <a:lnTo>
                  <a:pt x="53255" y="30472"/>
                </a:lnTo>
                <a:lnTo>
                  <a:pt x="65269" y="36190"/>
                </a:lnTo>
                <a:lnTo>
                  <a:pt x="76255" y="40993"/>
                </a:lnTo>
                <a:lnTo>
                  <a:pt x="86556" y="45189"/>
                </a:lnTo>
                <a:lnTo>
                  <a:pt x="95407" y="49969"/>
                </a:lnTo>
                <a:lnTo>
                  <a:pt x="103292" y="55141"/>
                </a:lnTo>
                <a:lnTo>
                  <a:pt x="110533" y="60573"/>
                </a:lnTo>
                <a:lnTo>
                  <a:pt x="118337" y="65187"/>
                </a:lnTo>
                <a:lnTo>
                  <a:pt x="126517" y="69255"/>
                </a:lnTo>
                <a:lnTo>
                  <a:pt x="134946" y="72959"/>
                </a:lnTo>
                <a:lnTo>
                  <a:pt x="144534" y="76421"/>
                </a:lnTo>
                <a:lnTo>
                  <a:pt x="154896" y="79721"/>
                </a:lnTo>
                <a:lnTo>
                  <a:pt x="175998" y="86033"/>
                </a:lnTo>
                <a:lnTo>
                  <a:pt x="195300" y="92146"/>
                </a:lnTo>
                <a:lnTo>
                  <a:pt x="205606" y="95165"/>
                </a:lnTo>
                <a:lnTo>
                  <a:pt x="227641" y="101165"/>
                </a:lnTo>
                <a:lnTo>
                  <a:pt x="286061" y="114862"/>
                </a:lnTo>
                <a:lnTo>
                  <a:pt x="305801" y="118247"/>
                </a:lnTo>
                <a:lnTo>
                  <a:pt x="323922" y="120503"/>
                </a:lnTo>
                <a:lnTo>
                  <a:pt x="357286" y="123010"/>
                </a:lnTo>
                <a:lnTo>
                  <a:pt x="528804" y="130976"/>
                </a:lnTo>
                <a:lnTo>
                  <a:pt x="599818" y="132626"/>
                </a:lnTo>
                <a:lnTo>
                  <a:pt x="629074" y="132073"/>
                </a:lnTo>
                <a:lnTo>
                  <a:pt x="654531" y="130713"/>
                </a:lnTo>
                <a:lnTo>
                  <a:pt x="677456" y="128814"/>
                </a:lnTo>
                <a:lnTo>
                  <a:pt x="703653" y="125564"/>
                </a:lnTo>
                <a:lnTo>
                  <a:pt x="761865" y="116660"/>
                </a:lnTo>
                <a:lnTo>
                  <a:pt x="827554" y="105232"/>
                </a:lnTo>
                <a:lnTo>
                  <a:pt x="878437" y="95562"/>
                </a:lnTo>
                <a:lnTo>
                  <a:pt x="894195" y="91489"/>
                </a:lnTo>
                <a:lnTo>
                  <a:pt x="909661" y="86790"/>
                </a:lnTo>
                <a:lnTo>
                  <a:pt x="924933" y="81672"/>
                </a:lnTo>
                <a:lnTo>
                  <a:pt x="1028524" y="44530"/>
                </a:lnTo>
                <a:lnTo>
                  <a:pt x="1039894" y="39609"/>
                </a:lnTo>
                <a:lnTo>
                  <a:pt x="1050450" y="34344"/>
                </a:lnTo>
                <a:lnTo>
                  <a:pt x="1089422"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5" name="SMARTPenAnnotation5661"/>
          <p:cNvSpPr/>
          <p:nvPr/>
        </p:nvSpPr>
        <p:spPr>
          <a:xfrm>
            <a:off x="8206382" y="5268515"/>
            <a:ext cx="142876" cy="205384"/>
          </a:xfrm>
          <a:custGeom>
            <a:avLst/>
            <a:gdLst/>
            <a:ahLst/>
            <a:cxnLst/>
            <a:rect l="0" t="0" r="0" b="0"/>
            <a:pathLst>
              <a:path w="142876" h="205384">
                <a:moveTo>
                  <a:pt x="0" y="0"/>
                </a:moveTo>
                <a:lnTo>
                  <a:pt x="4741" y="9481"/>
                </a:lnTo>
                <a:lnTo>
                  <a:pt x="7130" y="13266"/>
                </a:lnTo>
                <a:lnTo>
                  <a:pt x="9714" y="16781"/>
                </a:lnTo>
                <a:lnTo>
                  <a:pt x="12429" y="20118"/>
                </a:lnTo>
                <a:lnTo>
                  <a:pt x="15232" y="25318"/>
                </a:lnTo>
                <a:lnTo>
                  <a:pt x="18092" y="31761"/>
                </a:lnTo>
                <a:lnTo>
                  <a:pt x="20991" y="39034"/>
                </a:lnTo>
                <a:lnTo>
                  <a:pt x="23916" y="45866"/>
                </a:lnTo>
                <a:lnTo>
                  <a:pt x="29812" y="58750"/>
                </a:lnTo>
                <a:lnTo>
                  <a:pt x="52930" y="105602"/>
                </a:lnTo>
                <a:lnTo>
                  <a:pt x="61084" y="120011"/>
                </a:lnTo>
                <a:lnTo>
                  <a:pt x="68504" y="131601"/>
                </a:lnTo>
                <a:lnTo>
                  <a:pt x="75435" y="141312"/>
                </a:lnTo>
                <a:lnTo>
                  <a:pt x="82040" y="149771"/>
                </a:lnTo>
                <a:lnTo>
                  <a:pt x="88428" y="157394"/>
                </a:lnTo>
                <a:lnTo>
                  <a:pt x="99825" y="170164"/>
                </a:lnTo>
                <a:lnTo>
                  <a:pt x="108198" y="179147"/>
                </a:lnTo>
                <a:lnTo>
                  <a:pt x="112812" y="182931"/>
                </a:lnTo>
                <a:lnTo>
                  <a:pt x="117872" y="186446"/>
                </a:lnTo>
                <a:lnTo>
                  <a:pt x="123230" y="189782"/>
                </a:lnTo>
                <a:lnTo>
                  <a:pt x="127794" y="192998"/>
                </a:lnTo>
                <a:lnTo>
                  <a:pt x="131829" y="196134"/>
                </a:lnTo>
                <a:lnTo>
                  <a:pt x="142875"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6" name="SMARTPenAnnotation5662"/>
          <p:cNvSpPr/>
          <p:nvPr/>
        </p:nvSpPr>
        <p:spPr>
          <a:xfrm>
            <a:off x="8349367" y="5322093"/>
            <a:ext cx="8821" cy="410767"/>
          </a:xfrm>
          <a:custGeom>
            <a:avLst/>
            <a:gdLst/>
            <a:ahLst/>
            <a:cxnLst/>
            <a:rect l="0" t="0" r="0" b="0"/>
            <a:pathLst>
              <a:path w="8821" h="410767">
                <a:moveTo>
                  <a:pt x="8820" y="0"/>
                </a:moveTo>
                <a:lnTo>
                  <a:pt x="4079" y="4741"/>
                </a:lnTo>
                <a:lnTo>
                  <a:pt x="2683" y="7129"/>
                </a:lnTo>
                <a:lnTo>
                  <a:pt x="1752" y="9714"/>
                </a:lnTo>
                <a:lnTo>
                  <a:pt x="1132" y="12429"/>
                </a:lnTo>
                <a:lnTo>
                  <a:pt x="718" y="15231"/>
                </a:lnTo>
                <a:lnTo>
                  <a:pt x="442" y="18092"/>
                </a:lnTo>
                <a:lnTo>
                  <a:pt x="259" y="20991"/>
                </a:lnTo>
                <a:lnTo>
                  <a:pt x="0" y="48773"/>
                </a:lnTo>
                <a:lnTo>
                  <a:pt x="955" y="58313"/>
                </a:lnTo>
                <a:lnTo>
                  <a:pt x="2585" y="66656"/>
                </a:lnTo>
                <a:lnTo>
                  <a:pt x="4663" y="74203"/>
                </a:lnTo>
                <a:lnTo>
                  <a:pt x="6049" y="82211"/>
                </a:lnTo>
                <a:lnTo>
                  <a:pt x="6973" y="90526"/>
                </a:lnTo>
                <a:lnTo>
                  <a:pt x="7588" y="99046"/>
                </a:lnTo>
                <a:lnTo>
                  <a:pt x="7998" y="110680"/>
                </a:lnTo>
                <a:lnTo>
                  <a:pt x="8577" y="155495"/>
                </a:lnTo>
                <a:lnTo>
                  <a:pt x="8820" y="371617"/>
                </a:lnTo>
                <a:lnTo>
                  <a:pt x="7828" y="377721"/>
                </a:lnTo>
                <a:lnTo>
                  <a:pt x="6174" y="383776"/>
                </a:lnTo>
                <a:lnTo>
                  <a:pt x="4079" y="389795"/>
                </a:lnTo>
                <a:lnTo>
                  <a:pt x="2683" y="394802"/>
                </a:lnTo>
                <a:lnTo>
                  <a:pt x="1752" y="399131"/>
                </a:lnTo>
                <a:lnTo>
                  <a:pt x="1132" y="403009"/>
                </a:lnTo>
                <a:lnTo>
                  <a:pt x="1710" y="405595"/>
                </a:lnTo>
                <a:lnTo>
                  <a:pt x="3088" y="407318"/>
                </a:lnTo>
                <a:lnTo>
                  <a:pt x="8820" y="4107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7" name="SMARTPenAnnotation5663"/>
          <p:cNvSpPr/>
          <p:nvPr/>
        </p:nvSpPr>
        <p:spPr>
          <a:xfrm>
            <a:off x="8349257" y="5313309"/>
            <a:ext cx="125017" cy="169520"/>
          </a:xfrm>
          <a:custGeom>
            <a:avLst/>
            <a:gdLst/>
            <a:ahLst/>
            <a:cxnLst/>
            <a:rect l="0" t="0" r="0" b="0"/>
            <a:pathLst>
              <a:path w="125017" h="169520">
                <a:moveTo>
                  <a:pt x="0" y="53433"/>
                </a:moveTo>
                <a:lnTo>
                  <a:pt x="14222" y="58173"/>
                </a:lnTo>
                <a:lnTo>
                  <a:pt x="19403" y="58577"/>
                </a:lnTo>
                <a:lnTo>
                  <a:pt x="23849" y="57855"/>
                </a:lnTo>
                <a:lnTo>
                  <a:pt x="27806" y="56381"/>
                </a:lnTo>
                <a:lnTo>
                  <a:pt x="47596" y="49566"/>
                </a:lnTo>
                <a:lnTo>
                  <a:pt x="54550" y="46886"/>
                </a:lnTo>
                <a:lnTo>
                  <a:pt x="61173" y="44107"/>
                </a:lnTo>
                <a:lnTo>
                  <a:pt x="67571" y="41263"/>
                </a:lnTo>
                <a:lnTo>
                  <a:pt x="71836" y="38374"/>
                </a:lnTo>
                <a:lnTo>
                  <a:pt x="74680" y="35456"/>
                </a:lnTo>
                <a:lnTo>
                  <a:pt x="76575" y="32518"/>
                </a:lnTo>
                <a:lnTo>
                  <a:pt x="78832" y="29568"/>
                </a:lnTo>
                <a:lnTo>
                  <a:pt x="81329" y="26609"/>
                </a:lnTo>
                <a:lnTo>
                  <a:pt x="87723" y="19471"/>
                </a:lnTo>
                <a:lnTo>
                  <a:pt x="88248" y="17893"/>
                </a:lnTo>
                <a:lnTo>
                  <a:pt x="88831" y="13494"/>
                </a:lnTo>
                <a:lnTo>
                  <a:pt x="89090" y="8232"/>
                </a:lnTo>
                <a:lnTo>
                  <a:pt x="89158" y="5439"/>
                </a:lnTo>
                <a:lnTo>
                  <a:pt x="88213" y="3578"/>
                </a:lnTo>
                <a:lnTo>
                  <a:pt x="86590" y="2337"/>
                </a:lnTo>
                <a:lnTo>
                  <a:pt x="84515" y="1510"/>
                </a:lnTo>
                <a:lnTo>
                  <a:pt x="82141" y="958"/>
                </a:lnTo>
                <a:lnTo>
                  <a:pt x="79565" y="590"/>
                </a:lnTo>
                <a:lnTo>
                  <a:pt x="76856" y="345"/>
                </a:lnTo>
                <a:lnTo>
                  <a:pt x="73066" y="182"/>
                </a:lnTo>
                <a:lnTo>
                  <a:pt x="63562" y="0"/>
                </a:lnTo>
                <a:lnTo>
                  <a:pt x="58249" y="1936"/>
                </a:lnTo>
                <a:lnTo>
                  <a:pt x="52724" y="5211"/>
                </a:lnTo>
                <a:lnTo>
                  <a:pt x="47056" y="9378"/>
                </a:lnTo>
                <a:lnTo>
                  <a:pt x="42285" y="14141"/>
                </a:lnTo>
                <a:lnTo>
                  <a:pt x="38112" y="19301"/>
                </a:lnTo>
                <a:lnTo>
                  <a:pt x="34338" y="24725"/>
                </a:lnTo>
                <a:lnTo>
                  <a:pt x="31822" y="29333"/>
                </a:lnTo>
                <a:lnTo>
                  <a:pt x="30144" y="33397"/>
                </a:lnTo>
                <a:lnTo>
                  <a:pt x="29026" y="37100"/>
                </a:lnTo>
                <a:lnTo>
                  <a:pt x="28281" y="43536"/>
                </a:lnTo>
                <a:lnTo>
                  <a:pt x="27783" y="51796"/>
                </a:lnTo>
                <a:lnTo>
                  <a:pt x="27231" y="69572"/>
                </a:lnTo>
                <a:lnTo>
                  <a:pt x="26985" y="84088"/>
                </a:lnTo>
                <a:lnTo>
                  <a:pt x="27913" y="91729"/>
                </a:lnTo>
                <a:lnTo>
                  <a:pt x="29523" y="99800"/>
                </a:lnTo>
                <a:lnTo>
                  <a:pt x="31588" y="108156"/>
                </a:lnTo>
                <a:lnTo>
                  <a:pt x="34949" y="114720"/>
                </a:lnTo>
                <a:lnTo>
                  <a:pt x="39175" y="120088"/>
                </a:lnTo>
                <a:lnTo>
                  <a:pt x="43976" y="124658"/>
                </a:lnTo>
                <a:lnTo>
                  <a:pt x="48169" y="129690"/>
                </a:lnTo>
                <a:lnTo>
                  <a:pt x="51957" y="135029"/>
                </a:lnTo>
                <a:lnTo>
                  <a:pt x="55474" y="140572"/>
                </a:lnTo>
                <a:lnTo>
                  <a:pt x="59803" y="145260"/>
                </a:lnTo>
                <a:lnTo>
                  <a:pt x="64674" y="149378"/>
                </a:lnTo>
                <a:lnTo>
                  <a:pt x="69905" y="153115"/>
                </a:lnTo>
                <a:lnTo>
                  <a:pt x="75376" y="156598"/>
                </a:lnTo>
                <a:lnTo>
                  <a:pt x="81009" y="159913"/>
                </a:lnTo>
                <a:lnTo>
                  <a:pt x="86748" y="163115"/>
                </a:lnTo>
                <a:lnTo>
                  <a:pt x="91567" y="165250"/>
                </a:lnTo>
                <a:lnTo>
                  <a:pt x="95771" y="166673"/>
                </a:lnTo>
                <a:lnTo>
                  <a:pt x="99566" y="167621"/>
                </a:lnTo>
                <a:lnTo>
                  <a:pt x="103089" y="168254"/>
                </a:lnTo>
                <a:lnTo>
                  <a:pt x="106429" y="168676"/>
                </a:lnTo>
                <a:lnTo>
                  <a:pt x="125016" y="1695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8" name="SMARTPenAnnotation5664"/>
          <p:cNvSpPr/>
          <p:nvPr/>
        </p:nvSpPr>
        <p:spPr>
          <a:xfrm>
            <a:off x="8456414" y="5295413"/>
            <a:ext cx="71438" cy="186735"/>
          </a:xfrm>
          <a:custGeom>
            <a:avLst/>
            <a:gdLst/>
            <a:ahLst/>
            <a:cxnLst/>
            <a:rect l="0" t="0" r="0" b="0"/>
            <a:pathLst>
              <a:path w="71438" h="186735">
                <a:moveTo>
                  <a:pt x="71437" y="8821"/>
                </a:moveTo>
                <a:lnTo>
                  <a:pt x="66696" y="4081"/>
                </a:lnTo>
                <a:lnTo>
                  <a:pt x="64308" y="2684"/>
                </a:lnTo>
                <a:lnTo>
                  <a:pt x="61724" y="1753"/>
                </a:lnTo>
                <a:lnTo>
                  <a:pt x="59008" y="1132"/>
                </a:lnTo>
                <a:lnTo>
                  <a:pt x="56205" y="719"/>
                </a:lnTo>
                <a:lnTo>
                  <a:pt x="53345" y="443"/>
                </a:lnTo>
                <a:lnTo>
                  <a:pt x="50446" y="259"/>
                </a:lnTo>
                <a:lnTo>
                  <a:pt x="44579" y="55"/>
                </a:lnTo>
                <a:lnTo>
                  <a:pt x="41626" y="0"/>
                </a:lnTo>
                <a:lnTo>
                  <a:pt x="37672" y="956"/>
                </a:lnTo>
                <a:lnTo>
                  <a:pt x="33052" y="2586"/>
                </a:lnTo>
                <a:lnTo>
                  <a:pt x="27988" y="4664"/>
                </a:lnTo>
                <a:lnTo>
                  <a:pt x="24611" y="8034"/>
                </a:lnTo>
                <a:lnTo>
                  <a:pt x="22361" y="12266"/>
                </a:lnTo>
                <a:lnTo>
                  <a:pt x="20860" y="17070"/>
                </a:lnTo>
                <a:lnTo>
                  <a:pt x="19860" y="22258"/>
                </a:lnTo>
                <a:lnTo>
                  <a:pt x="19193" y="27700"/>
                </a:lnTo>
                <a:lnTo>
                  <a:pt x="18749" y="33314"/>
                </a:lnTo>
                <a:lnTo>
                  <a:pt x="18452" y="39040"/>
                </a:lnTo>
                <a:lnTo>
                  <a:pt x="18122" y="50695"/>
                </a:lnTo>
                <a:lnTo>
                  <a:pt x="19027" y="56580"/>
                </a:lnTo>
                <a:lnTo>
                  <a:pt x="20622" y="62489"/>
                </a:lnTo>
                <a:lnTo>
                  <a:pt x="22678" y="68412"/>
                </a:lnTo>
                <a:lnTo>
                  <a:pt x="25040" y="74345"/>
                </a:lnTo>
                <a:lnTo>
                  <a:pt x="27608" y="80285"/>
                </a:lnTo>
                <a:lnTo>
                  <a:pt x="30311" y="86229"/>
                </a:lnTo>
                <a:lnTo>
                  <a:pt x="33105" y="93169"/>
                </a:lnTo>
                <a:lnTo>
                  <a:pt x="38857" y="108817"/>
                </a:lnTo>
                <a:lnTo>
                  <a:pt x="41779" y="116165"/>
                </a:lnTo>
                <a:lnTo>
                  <a:pt x="44720" y="123047"/>
                </a:lnTo>
                <a:lnTo>
                  <a:pt x="50633" y="135987"/>
                </a:lnTo>
                <a:lnTo>
                  <a:pt x="62514" y="160463"/>
                </a:lnTo>
                <a:lnTo>
                  <a:pt x="65489" y="166470"/>
                </a:lnTo>
                <a:lnTo>
                  <a:pt x="67471" y="171467"/>
                </a:lnTo>
                <a:lnTo>
                  <a:pt x="68793" y="175791"/>
                </a:lnTo>
                <a:lnTo>
                  <a:pt x="70915" y="185118"/>
                </a:lnTo>
                <a:lnTo>
                  <a:pt x="69105" y="185884"/>
                </a:lnTo>
                <a:lnTo>
                  <a:pt x="65913" y="186395"/>
                </a:lnTo>
                <a:lnTo>
                  <a:pt x="61801" y="186734"/>
                </a:lnTo>
                <a:lnTo>
                  <a:pt x="58068" y="185969"/>
                </a:lnTo>
                <a:lnTo>
                  <a:pt x="54587" y="184467"/>
                </a:lnTo>
                <a:lnTo>
                  <a:pt x="51275" y="182473"/>
                </a:lnTo>
                <a:lnTo>
                  <a:pt x="46089" y="180151"/>
                </a:lnTo>
                <a:lnTo>
                  <a:pt x="39655" y="177612"/>
                </a:lnTo>
                <a:lnTo>
                  <a:pt x="32390" y="174926"/>
                </a:lnTo>
                <a:lnTo>
                  <a:pt x="26554" y="172143"/>
                </a:lnTo>
                <a:lnTo>
                  <a:pt x="21671" y="169296"/>
                </a:lnTo>
                <a:lnTo>
                  <a:pt x="0" y="1606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9" name="SMARTPenAnnotation5665"/>
          <p:cNvSpPr/>
          <p:nvPr/>
        </p:nvSpPr>
        <p:spPr>
          <a:xfrm>
            <a:off x="8536781" y="5197078"/>
            <a:ext cx="53579" cy="267891"/>
          </a:xfrm>
          <a:custGeom>
            <a:avLst/>
            <a:gdLst/>
            <a:ahLst/>
            <a:cxnLst/>
            <a:rect l="0" t="0" r="0" b="0"/>
            <a:pathLst>
              <a:path w="53579" h="267891">
                <a:moveTo>
                  <a:pt x="0" y="0"/>
                </a:moveTo>
                <a:lnTo>
                  <a:pt x="0" y="14221"/>
                </a:lnTo>
                <a:lnTo>
                  <a:pt x="992" y="20395"/>
                </a:lnTo>
                <a:lnTo>
                  <a:pt x="2646" y="26495"/>
                </a:lnTo>
                <a:lnTo>
                  <a:pt x="4741" y="32546"/>
                </a:lnTo>
                <a:lnTo>
                  <a:pt x="7130" y="41541"/>
                </a:lnTo>
                <a:lnTo>
                  <a:pt x="12428" y="64764"/>
                </a:lnTo>
                <a:lnTo>
                  <a:pt x="18092" y="94268"/>
                </a:lnTo>
                <a:lnTo>
                  <a:pt x="20991" y="110471"/>
                </a:lnTo>
                <a:lnTo>
                  <a:pt x="25900" y="133178"/>
                </a:lnTo>
                <a:lnTo>
                  <a:pt x="44054" y="211108"/>
                </a:lnTo>
                <a:lnTo>
                  <a:pt x="47229" y="226067"/>
                </a:lnTo>
                <a:lnTo>
                  <a:pt x="49346" y="237032"/>
                </a:lnTo>
                <a:lnTo>
                  <a:pt x="50756" y="245333"/>
                </a:lnTo>
                <a:lnTo>
                  <a:pt x="51697" y="251860"/>
                </a:lnTo>
                <a:lnTo>
                  <a:pt x="53578" y="2678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0" name="SMARTPenAnnotation5666"/>
          <p:cNvSpPr/>
          <p:nvPr/>
        </p:nvSpPr>
        <p:spPr>
          <a:xfrm>
            <a:off x="8492132" y="5313291"/>
            <a:ext cx="116087" cy="26663"/>
          </a:xfrm>
          <a:custGeom>
            <a:avLst/>
            <a:gdLst/>
            <a:ahLst/>
            <a:cxnLst/>
            <a:rect l="0" t="0" r="0" b="0"/>
            <a:pathLst>
              <a:path w="116087" h="26663">
                <a:moveTo>
                  <a:pt x="116086" y="26662"/>
                </a:moveTo>
                <a:lnTo>
                  <a:pt x="111345" y="17181"/>
                </a:lnTo>
                <a:lnTo>
                  <a:pt x="108957" y="14388"/>
                </a:lnTo>
                <a:lnTo>
                  <a:pt x="106373" y="12526"/>
                </a:lnTo>
                <a:lnTo>
                  <a:pt x="103658" y="11285"/>
                </a:lnTo>
                <a:lnTo>
                  <a:pt x="100855" y="9465"/>
                </a:lnTo>
                <a:lnTo>
                  <a:pt x="97994" y="7260"/>
                </a:lnTo>
                <a:lnTo>
                  <a:pt x="95095" y="4797"/>
                </a:lnTo>
                <a:lnTo>
                  <a:pt x="92171" y="3156"/>
                </a:lnTo>
                <a:lnTo>
                  <a:pt x="89228" y="2062"/>
                </a:lnTo>
                <a:lnTo>
                  <a:pt x="86275" y="1332"/>
                </a:lnTo>
                <a:lnTo>
                  <a:pt x="80337" y="845"/>
                </a:lnTo>
                <a:lnTo>
                  <a:pt x="72410" y="521"/>
                </a:lnTo>
                <a:lnTo>
                  <a:pt x="40651" y="0"/>
                </a:lnTo>
                <a:lnTo>
                  <a:pt x="35038" y="950"/>
                </a:lnTo>
                <a:lnTo>
                  <a:pt x="30305" y="2575"/>
                </a:lnTo>
                <a:lnTo>
                  <a:pt x="26157" y="4651"/>
                </a:lnTo>
                <a:lnTo>
                  <a:pt x="22399" y="6035"/>
                </a:lnTo>
                <a:lnTo>
                  <a:pt x="18901" y="6957"/>
                </a:lnTo>
                <a:lnTo>
                  <a:pt x="0" y="177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1" name="SMARTPenAnnotation5667"/>
          <p:cNvSpPr/>
          <p:nvPr/>
        </p:nvSpPr>
        <p:spPr>
          <a:xfrm>
            <a:off x="8599289" y="5279323"/>
            <a:ext cx="133946" cy="171401"/>
          </a:xfrm>
          <a:custGeom>
            <a:avLst/>
            <a:gdLst/>
            <a:ahLst/>
            <a:cxnLst/>
            <a:rect l="0" t="0" r="0" b="0"/>
            <a:pathLst>
              <a:path w="133946" h="171401">
                <a:moveTo>
                  <a:pt x="0" y="96348"/>
                </a:moveTo>
                <a:lnTo>
                  <a:pt x="14221" y="91608"/>
                </a:lnTo>
                <a:lnTo>
                  <a:pt x="19402" y="90212"/>
                </a:lnTo>
                <a:lnTo>
                  <a:pt x="23848" y="89281"/>
                </a:lnTo>
                <a:lnTo>
                  <a:pt x="27806" y="88660"/>
                </a:lnTo>
                <a:lnTo>
                  <a:pt x="31436" y="88246"/>
                </a:lnTo>
                <a:lnTo>
                  <a:pt x="34847" y="87970"/>
                </a:lnTo>
                <a:lnTo>
                  <a:pt x="38114" y="87786"/>
                </a:lnTo>
                <a:lnTo>
                  <a:pt x="41284" y="86672"/>
                </a:lnTo>
                <a:lnTo>
                  <a:pt x="44390" y="84937"/>
                </a:lnTo>
                <a:lnTo>
                  <a:pt x="47452" y="82787"/>
                </a:lnTo>
                <a:lnTo>
                  <a:pt x="51479" y="78378"/>
                </a:lnTo>
                <a:lnTo>
                  <a:pt x="56147" y="72462"/>
                </a:lnTo>
                <a:lnTo>
                  <a:pt x="61244" y="65541"/>
                </a:lnTo>
                <a:lnTo>
                  <a:pt x="64641" y="59935"/>
                </a:lnTo>
                <a:lnTo>
                  <a:pt x="66907" y="55206"/>
                </a:lnTo>
                <a:lnTo>
                  <a:pt x="68417" y="51060"/>
                </a:lnTo>
                <a:lnTo>
                  <a:pt x="69424" y="47305"/>
                </a:lnTo>
                <a:lnTo>
                  <a:pt x="70095" y="43809"/>
                </a:lnTo>
                <a:lnTo>
                  <a:pt x="70543" y="40486"/>
                </a:lnTo>
                <a:lnTo>
                  <a:pt x="70841" y="36287"/>
                </a:lnTo>
                <a:lnTo>
                  <a:pt x="71039" y="31502"/>
                </a:lnTo>
                <a:lnTo>
                  <a:pt x="71172" y="26329"/>
                </a:lnTo>
                <a:lnTo>
                  <a:pt x="70268" y="21888"/>
                </a:lnTo>
                <a:lnTo>
                  <a:pt x="68674" y="17935"/>
                </a:lnTo>
                <a:lnTo>
                  <a:pt x="66619" y="14306"/>
                </a:lnTo>
                <a:lnTo>
                  <a:pt x="64256" y="10896"/>
                </a:lnTo>
                <a:lnTo>
                  <a:pt x="61689" y="7630"/>
                </a:lnTo>
                <a:lnTo>
                  <a:pt x="58985" y="4461"/>
                </a:lnTo>
                <a:lnTo>
                  <a:pt x="56191" y="2348"/>
                </a:lnTo>
                <a:lnTo>
                  <a:pt x="53335" y="939"/>
                </a:lnTo>
                <a:lnTo>
                  <a:pt x="50439" y="0"/>
                </a:lnTo>
                <a:lnTo>
                  <a:pt x="47517" y="366"/>
                </a:lnTo>
                <a:lnTo>
                  <a:pt x="44577" y="1602"/>
                </a:lnTo>
                <a:lnTo>
                  <a:pt x="41623" y="3419"/>
                </a:lnTo>
                <a:lnTo>
                  <a:pt x="37671" y="5622"/>
                </a:lnTo>
                <a:lnTo>
                  <a:pt x="27987" y="10716"/>
                </a:lnTo>
                <a:lnTo>
                  <a:pt x="23619" y="13463"/>
                </a:lnTo>
                <a:lnTo>
                  <a:pt x="19715" y="16287"/>
                </a:lnTo>
                <a:lnTo>
                  <a:pt x="16120" y="19161"/>
                </a:lnTo>
                <a:lnTo>
                  <a:pt x="13723" y="23062"/>
                </a:lnTo>
                <a:lnTo>
                  <a:pt x="12124" y="27648"/>
                </a:lnTo>
                <a:lnTo>
                  <a:pt x="11060" y="32688"/>
                </a:lnTo>
                <a:lnTo>
                  <a:pt x="10349" y="38033"/>
                </a:lnTo>
                <a:lnTo>
                  <a:pt x="9876" y="43581"/>
                </a:lnTo>
                <a:lnTo>
                  <a:pt x="9560" y="49264"/>
                </a:lnTo>
                <a:lnTo>
                  <a:pt x="9210" y="60870"/>
                </a:lnTo>
                <a:lnTo>
                  <a:pt x="9117" y="66743"/>
                </a:lnTo>
                <a:lnTo>
                  <a:pt x="10046" y="73635"/>
                </a:lnTo>
                <a:lnTo>
                  <a:pt x="11659" y="81206"/>
                </a:lnTo>
                <a:lnTo>
                  <a:pt x="13726" y="89230"/>
                </a:lnTo>
                <a:lnTo>
                  <a:pt x="16095" y="96563"/>
                </a:lnTo>
                <a:lnTo>
                  <a:pt x="18667" y="103437"/>
                </a:lnTo>
                <a:lnTo>
                  <a:pt x="21375" y="110004"/>
                </a:lnTo>
                <a:lnTo>
                  <a:pt x="24172" y="116366"/>
                </a:lnTo>
                <a:lnTo>
                  <a:pt x="29925" y="128727"/>
                </a:lnTo>
                <a:lnTo>
                  <a:pt x="38742" y="146842"/>
                </a:lnTo>
                <a:lnTo>
                  <a:pt x="41702" y="151839"/>
                </a:lnTo>
                <a:lnTo>
                  <a:pt x="44669" y="156163"/>
                </a:lnTo>
                <a:lnTo>
                  <a:pt x="47639" y="160037"/>
                </a:lnTo>
                <a:lnTo>
                  <a:pt x="50610" y="163612"/>
                </a:lnTo>
                <a:lnTo>
                  <a:pt x="53584" y="166988"/>
                </a:lnTo>
                <a:lnTo>
                  <a:pt x="56559" y="170230"/>
                </a:lnTo>
                <a:lnTo>
                  <a:pt x="59534" y="171400"/>
                </a:lnTo>
                <a:lnTo>
                  <a:pt x="62510" y="171187"/>
                </a:lnTo>
                <a:lnTo>
                  <a:pt x="65485" y="170054"/>
                </a:lnTo>
                <a:lnTo>
                  <a:pt x="67469" y="168305"/>
                </a:lnTo>
                <a:lnTo>
                  <a:pt x="68792" y="166148"/>
                </a:lnTo>
                <a:lnTo>
                  <a:pt x="70261" y="161105"/>
                </a:lnTo>
                <a:lnTo>
                  <a:pt x="70653" y="158371"/>
                </a:lnTo>
                <a:lnTo>
                  <a:pt x="70915" y="155556"/>
                </a:lnTo>
                <a:lnTo>
                  <a:pt x="71089" y="152688"/>
                </a:lnTo>
                <a:lnTo>
                  <a:pt x="71282" y="146854"/>
                </a:lnTo>
                <a:lnTo>
                  <a:pt x="70342" y="142918"/>
                </a:lnTo>
                <a:lnTo>
                  <a:pt x="68722" y="138308"/>
                </a:lnTo>
                <a:lnTo>
                  <a:pt x="66651" y="133252"/>
                </a:lnTo>
                <a:lnTo>
                  <a:pt x="65269" y="127896"/>
                </a:lnTo>
                <a:lnTo>
                  <a:pt x="64349" y="122341"/>
                </a:lnTo>
                <a:lnTo>
                  <a:pt x="63735" y="116653"/>
                </a:lnTo>
                <a:lnTo>
                  <a:pt x="63326" y="109885"/>
                </a:lnTo>
                <a:lnTo>
                  <a:pt x="62871" y="94427"/>
                </a:lnTo>
                <a:lnTo>
                  <a:pt x="63742" y="88122"/>
                </a:lnTo>
                <a:lnTo>
                  <a:pt x="65315" y="82927"/>
                </a:lnTo>
                <a:lnTo>
                  <a:pt x="67356" y="78471"/>
                </a:lnTo>
                <a:lnTo>
                  <a:pt x="69708" y="74508"/>
                </a:lnTo>
                <a:lnTo>
                  <a:pt x="72270" y="70874"/>
                </a:lnTo>
                <a:lnTo>
                  <a:pt x="74969" y="67459"/>
                </a:lnTo>
                <a:lnTo>
                  <a:pt x="76768" y="64191"/>
                </a:lnTo>
                <a:lnTo>
                  <a:pt x="77968" y="61019"/>
                </a:lnTo>
                <a:lnTo>
                  <a:pt x="78768" y="57913"/>
                </a:lnTo>
                <a:lnTo>
                  <a:pt x="80292" y="55842"/>
                </a:lnTo>
                <a:lnTo>
                  <a:pt x="82302" y="54461"/>
                </a:lnTo>
                <a:lnTo>
                  <a:pt x="84633" y="53541"/>
                </a:lnTo>
                <a:lnTo>
                  <a:pt x="87180" y="51935"/>
                </a:lnTo>
                <a:lnTo>
                  <a:pt x="89870" y="49873"/>
                </a:lnTo>
                <a:lnTo>
                  <a:pt x="92655" y="47505"/>
                </a:lnTo>
                <a:lnTo>
                  <a:pt x="95505" y="44934"/>
                </a:lnTo>
                <a:lnTo>
                  <a:pt x="101316" y="39432"/>
                </a:lnTo>
                <a:lnTo>
                  <a:pt x="110166" y="30757"/>
                </a:lnTo>
                <a:lnTo>
                  <a:pt x="112139" y="27817"/>
                </a:lnTo>
                <a:lnTo>
                  <a:pt x="113455" y="24864"/>
                </a:lnTo>
                <a:lnTo>
                  <a:pt x="114331" y="21903"/>
                </a:lnTo>
                <a:lnTo>
                  <a:pt x="115908" y="19929"/>
                </a:lnTo>
                <a:lnTo>
                  <a:pt x="117952" y="18613"/>
                </a:lnTo>
                <a:lnTo>
                  <a:pt x="120306" y="17736"/>
                </a:lnTo>
                <a:lnTo>
                  <a:pt x="122868" y="16159"/>
                </a:lnTo>
                <a:lnTo>
                  <a:pt x="125569" y="14115"/>
                </a:lnTo>
                <a:lnTo>
                  <a:pt x="133945" y="70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2" name="SMARTPenAnnotation5668"/>
          <p:cNvSpPr/>
          <p:nvPr/>
        </p:nvSpPr>
        <p:spPr>
          <a:xfrm>
            <a:off x="8768953" y="5331023"/>
            <a:ext cx="1" cy="17860"/>
          </a:xfrm>
          <a:custGeom>
            <a:avLst/>
            <a:gdLst/>
            <a:ahLst/>
            <a:cxnLst/>
            <a:rect l="0" t="0" r="0" b="0"/>
            <a:pathLst>
              <a:path w="1" h="17860">
                <a:moveTo>
                  <a:pt x="0" y="17859"/>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3" name="SMARTPenAnnotation5669"/>
          <p:cNvSpPr/>
          <p:nvPr/>
        </p:nvSpPr>
        <p:spPr>
          <a:xfrm>
            <a:off x="8679656" y="5117717"/>
            <a:ext cx="285719" cy="735054"/>
          </a:xfrm>
          <a:custGeom>
            <a:avLst/>
            <a:gdLst/>
            <a:ahLst/>
            <a:cxnLst/>
            <a:rect l="0" t="0" r="0" b="0"/>
            <a:pathLst>
              <a:path w="285719" h="735054">
                <a:moveTo>
                  <a:pt x="98226" y="195447"/>
                </a:moveTo>
                <a:lnTo>
                  <a:pt x="93486" y="190707"/>
                </a:lnTo>
                <a:lnTo>
                  <a:pt x="93082" y="189310"/>
                </a:lnTo>
                <a:lnTo>
                  <a:pt x="93805" y="188379"/>
                </a:lnTo>
                <a:lnTo>
                  <a:pt x="97967" y="186626"/>
                </a:lnTo>
                <a:lnTo>
                  <a:pt x="98220" y="195081"/>
                </a:lnTo>
                <a:lnTo>
                  <a:pt x="102966" y="190598"/>
                </a:lnTo>
                <a:lnTo>
                  <a:pt x="104362" y="188246"/>
                </a:lnTo>
                <a:lnTo>
                  <a:pt x="106789" y="179187"/>
                </a:lnTo>
                <a:lnTo>
                  <a:pt x="107047" y="173321"/>
                </a:lnTo>
                <a:lnTo>
                  <a:pt x="106091" y="170774"/>
                </a:lnTo>
                <a:lnTo>
                  <a:pt x="99458" y="161379"/>
                </a:lnTo>
                <a:lnTo>
                  <a:pt x="98055" y="160828"/>
                </a:lnTo>
                <a:lnTo>
                  <a:pt x="93851" y="160217"/>
                </a:lnTo>
                <a:lnTo>
                  <a:pt x="91341" y="159062"/>
                </a:lnTo>
                <a:lnTo>
                  <a:pt x="83067" y="153687"/>
                </a:lnTo>
                <a:lnTo>
                  <a:pt x="77268" y="152082"/>
                </a:lnTo>
                <a:lnTo>
                  <a:pt x="74332" y="152646"/>
                </a:lnTo>
                <a:lnTo>
                  <a:pt x="68424" y="155919"/>
                </a:lnTo>
                <a:lnTo>
                  <a:pt x="59846" y="158035"/>
                </a:lnTo>
                <a:lnTo>
                  <a:pt x="54780" y="158600"/>
                </a:lnTo>
                <a:lnTo>
                  <a:pt x="50411" y="159968"/>
                </a:lnTo>
                <a:lnTo>
                  <a:pt x="42910" y="164134"/>
                </a:lnTo>
                <a:lnTo>
                  <a:pt x="36269" y="171939"/>
                </a:lnTo>
                <a:lnTo>
                  <a:pt x="30010" y="181030"/>
                </a:lnTo>
                <a:lnTo>
                  <a:pt x="23921" y="188378"/>
                </a:lnTo>
                <a:lnTo>
                  <a:pt x="21901" y="192719"/>
                </a:lnTo>
                <a:lnTo>
                  <a:pt x="16012" y="213943"/>
                </a:lnTo>
                <a:lnTo>
                  <a:pt x="13651" y="219684"/>
                </a:lnTo>
                <a:lnTo>
                  <a:pt x="13069" y="225496"/>
                </a:lnTo>
                <a:lnTo>
                  <a:pt x="16619" y="249081"/>
                </a:lnTo>
                <a:lnTo>
                  <a:pt x="17032" y="255015"/>
                </a:lnTo>
                <a:lnTo>
                  <a:pt x="18300" y="259964"/>
                </a:lnTo>
                <a:lnTo>
                  <a:pt x="22354" y="268108"/>
                </a:lnTo>
                <a:lnTo>
                  <a:pt x="30110" y="277680"/>
                </a:lnTo>
                <a:lnTo>
                  <a:pt x="34956" y="283011"/>
                </a:lnTo>
                <a:lnTo>
                  <a:pt x="42986" y="288935"/>
                </a:lnTo>
                <a:lnTo>
                  <a:pt x="49863" y="291567"/>
                </a:lnTo>
                <a:lnTo>
                  <a:pt x="56226" y="292737"/>
                </a:lnTo>
                <a:lnTo>
                  <a:pt x="62362" y="293257"/>
                </a:lnTo>
                <a:lnTo>
                  <a:pt x="65387" y="293396"/>
                </a:lnTo>
                <a:lnTo>
                  <a:pt x="68396" y="291504"/>
                </a:lnTo>
                <a:lnTo>
                  <a:pt x="74385" y="284110"/>
                </a:lnTo>
                <a:lnTo>
                  <a:pt x="80355" y="276855"/>
                </a:lnTo>
                <a:lnTo>
                  <a:pt x="86315" y="269331"/>
                </a:lnTo>
                <a:lnTo>
                  <a:pt x="92271" y="259373"/>
                </a:lnTo>
                <a:lnTo>
                  <a:pt x="100871" y="240395"/>
                </a:lnTo>
                <a:lnTo>
                  <a:pt x="105943" y="228389"/>
                </a:lnTo>
                <a:lnTo>
                  <a:pt x="110316" y="214431"/>
                </a:lnTo>
                <a:lnTo>
                  <a:pt x="114224" y="199173"/>
                </a:lnTo>
                <a:lnTo>
                  <a:pt x="117821" y="183048"/>
                </a:lnTo>
                <a:lnTo>
                  <a:pt x="119227" y="169322"/>
                </a:lnTo>
                <a:lnTo>
                  <a:pt x="119172" y="157194"/>
                </a:lnTo>
                <a:lnTo>
                  <a:pt x="117458" y="134789"/>
                </a:lnTo>
                <a:lnTo>
                  <a:pt x="116696" y="111602"/>
                </a:lnTo>
                <a:lnTo>
                  <a:pt x="116266" y="80976"/>
                </a:lnTo>
                <a:lnTo>
                  <a:pt x="115214" y="68531"/>
                </a:lnTo>
                <a:lnTo>
                  <a:pt x="113520" y="54282"/>
                </a:lnTo>
                <a:lnTo>
                  <a:pt x="111398" y="38829"/>
                </a:lnTo>
                <a:lnTo>
                  <a:pt x="106396" y="16367"/>
                </a:lnTo>
                <a:lnTo>
                  <a:pt x="103672" y="7600"/>
                </a:lnTo>
                <a:lnTo>
                  <a:pt x="100865" y="2746"/>
                </a:lnTo>
                <a:lnTo>
                  <a:pt x="98002" y="503"/>
                </a:lnTo>
                <a:lnTo>
                  <a:pt x="95099" y="0"/>
                </a:lnTo>
                <a:lnTo>
                  <a:pt x="93165" y="2641"/>
                </a:lnTo>
                <a:lnTo>
                  <a:pt x="91016" y="13513"/>
                </a:lnTo>
                <a:lnTo>
                  <a:pt x="89806" y="31628"/>
                </a:lnTo>
                <a:lnTo>
                  <a:pt x="89448" y="54304"/>
                </a:lnTo>
                <a:lnTo>
                  <a:pt x="89342" y="75133"/>
                </a:lnTo>
                <a:lnTo>
                  <a:pt x="94609" y="95672"/>
                </a:lnTo>
                <a:lnTo>
                  <a:pt x="98791" y="108095"/>
                </a:lnTo>
                <a:lnTo>
                  <a:pt x="103438" y="129834"/>
                </a:lnTo>
                <a:lnTo>
                  <a:pt x="106496" y="148426"/>
                </a:lnTo>
                <a:lnTo>
                  <a:pt x="113795" y="170050"/>
                </a:lnTo>
                <a:lnTo>
                  <a:pt x="122242" y="189024"/>
                </a:lnTo>
                <a:lnTo>
                  <a:pt x="131029" y="206222"/>
                </a:lnTo>
                <a:lnTo>
                  <a:pt x="139916" y="218042"/>
                </a:lnTo>
                <a:lnTo>
                  <a:pt x="148833" y="227828"/>
                </a:lnTo>
                <a:lnTo>
                  <a:pt x="154783" y="233981"/>
                </a:lnTo>
                <a:lnTo>
                  <a:pt x="157759" y="236019"/>
                </a:lnTo>
                <a:lnTo>
                  <a:pt x="163711" y="238284"/>
                </a:lnTo>
                <a:lnTo>
                  <a:pt x="172640" y="239558"/>
                </a:lnTo>
                <a:lnTo>
                  <a:pt x="175617" y="237753"/>
                </a:lnTo>
                <a:lnTo>
                  <a:pt x="181570" y="230455"/>
                </a:lnTo>
                <a:lnTo>
                  <a:pt x="184878" y="223243"/>
                </a:lnTo>
                <a:lnTo>
                  <a:pt x="186740" y="213605"/>
                </a:lnTo>
                <a:lnTo>
                  <a:pt x="187368" y="196718"/>
                </a:lnTo>
                <a:lnTo>
                  <a:pt x="184809" y="185759"/>
                </a:lnTo>
                <a:lnTo>
                  <a:pt x="180435" y="171079"/>
                </a:lnTo>
                <a:lnTo>
                  <a:pt x="179821" y="167296"/>
                </a:lnTo>
                <a:lnTo>
                  <a:pt x="178420" y="164772"/>
                </a:lnTo>
                <a:lnTo>
                  <a:pt x="176494" y="163091"/>
                </a:lnTo>
                <a:lnTo>
                  <a:pt x="174217" y="161970"/>
                </a:lnTo>
                <a:lnTo>
                  <a:pt x="169042" y="160724"/>
                </a:lnTo>
                <a:lnTo>
                  <a:pt x="160550" y="160023"/>
                </a:lnTo>
                <a:lnTo>
                  <a:pt x="157635" y="159925"/>
                </a:lnTo>
                <a:lnTo>
                  <a:pt x="154699" y="160852"/>
                </a:lnTo>
                <a:lnTo>
                  <a:pt x="146819" y="165903"/>
                </a:lnTo>
                <a:lnTo>
                  <a:pt x="141008" y="170759"/>
                </a:lnTo>
                <a:lnTo>
                  <a:pt x="138654" y="173035"/>
                </a:lnTo>
                <a:lnTo>
                  <a:pt x="137084" y="175545"/>
                </a:lnTo>
                <a:lnTo>
                  <a:pt x="135340" y="180979"/>
                </a:lnTo>
                <a:lnTo>
                  <a:pt x="134129" y="202569"/>
                </a:lnTo>
                <a:lnTo>
                  <a:pt x="133981" y="215926"/>
                </a:lnTo>
                <a:lnTo>
                  <a:pt x="134961" y="219021"/>
                </a:lnTo>
                <a:lnTo>
                  <a:pt x="141636" y="229370"/>
                </a:lnTo>
                <a:lnTo>
                  <a:pt x="143041" y="228976"/>
                </a:lnTo>
                <a:lnTo>
                  <a:pt x="147249" y="225893"/>
                </a:lnTo>
                <a:lnTo>
                  <a:pt x="148767" y="223682"/>
                </a:lnTo>
                <a:lnTo>
                  <a:pt x="156144" y="205387"/>
                </a:lnTo>
                <a:lnTo>
                  <a:pt x="158695" y="191927"/>
                </a:lnTo>
                <a:lnTo>
                  <a:pt x="160130" y="172906"/>
                </a:lnTo>
                <a:lnTo>
                  <a:pt x="160615" y="152850"/>
                </a:lnTo>
                <a:lnTo>
                  <a:pt x="159663" y="148197"/>
                </a:lnTo>
                <a:lnTo>
                  <a:pt x="153035" y="135144"/>
                </a:lnTo>
                <a:lnTo>
                  <a:pt x="152625" y="135401"/>
                </a:lnTo>
                <a:lnTo>
                  <a:pt x="152170" y="138333"/>
                </a:lnTo>
                <a:lnTo>
                  <a:pt x="151912" y="145562"/>
                </a:lnTo>
                <a:lnTo>
                  <a:pt x="156577" y="163468"/>
                </a:lnTo>
                <a:lnTo>
                  <a:pt x="164243" y="182885"/>
                </a:lnTo>
                <a:lnTo>
                  <a:pt x="172799" y="196465"/>
                </a:lnTo>
                <a:lnTo>
                  <a:pt x="175722" y="199102"/>
                </a:lnTo>
                <a:lnTo>
                  <a:pt x="178664" y="200860"/>
                </a:lnTo>
                <a:lnTo>
                  <a:pt x="184578" y="202814"/>
                </a:lnTo>
                <a:lnTo>
                  <a:pt x="190513" y="203682"/>
                </a:lnTo>
                <a:lnTo>
                  <a:pt x="192493" y="202921"/>
                </a:lnTo>
                <a:lnTo>
                  <a:pt x="193814" y="201422"/>
                </a:lnTo>
                <a:lnTo>
                  <a:pt x="194693" y="199430"/>
                </a:lnTo>
                <a:lnTo>
                  <a:pt x="200673" y="191886"/>
                </a:lnTo>
                <a:lnTo>
                  <a:pt x="202242" y="187120"/>
                </a:lnTo>
                <a:lnTo>
                  <a:pt x="204452" y="168175"/>
                </a:lnTo>
                <a:lnTo>
                  <a:pt x="205199" y="149233"/>
                </a:lnTo>
                <a:lnTo>
                  <a:pt x="205376" y="118363"/>
                </a:lnTo>
                <a:lnTo>
                  <a:pt x="205379" y="120838"/>
                </a:lnTo>
                <a:lnTo>
                  <a:pt x="206373" y="121895"/>
                </a:lnTo>
                <a:lnTo>
                  <a:pt x="208027" y="122599"/>
                </a:lnTo>
                <a:lnTo>
                  <a:pt x="210122" y="123070"/>
                </a:lnTo>
                <a:lnTo>
                  <a:pt x="211519" y="124375"/>
                </a:lnTo>
                <a:lnTo>
                  <a:pt x="212450" y="126238"/>
                </a:lnTo>
                <a:lnTo>
                  <a:pt x="214477" y="131945"/>
                </a:lnTo>
                <a:lnTo>
                  <a:pt x="221196" y="145322"/>
                </a:lnTo>
                <a:lnTo>
                  <a:pt x="228479" y="156011"/>
                </a:lnTo>
                <a:lnTo>
                  <a:pt x="230531" y="162376"/>
                </a:lnTo>
                <a:lnTo>
                  <a:pt x="231686" y="176277"/>
                </a:lnTo>
                <a:lnTo>
                  <a:pt x="232840" y="179691"/>
                </a:lnTo>
                <a:lnTo>
                  <a:pt x="234602" y="181966"/>
                </a:lnTo>
                <a:lnTo>
                  <a:pt x="236768" y="183483"/>
                </a:lnTo>
                <a:lnTo>
                  <a:pt x="238212" y="186479"/>
                </a:lnTo>
                <a:lnTo>
                  <a:pt x="241238" y="199183"/>
                </a:lnTo>
                <a:lnTo>
                  <a:pt x="245462" y="206368"/>
                </a:lnTo>
                <a:lnTo>
                  <a:pt x="253418" y="215991"/>
                </a:lnTo>
                <a:lnTo>
                  <a:pt x="260877" y="224059"/>
                </a:lnTo>
                <a:lnTo>
                  <a:pt x="266505" y="229762"/>
                </a:lnTo>
                <a:lnTo>
                  <a:pt x="266966" y="231222"/>
                </a:lnTo>
                <a:lnTo>
                  <a:pt x="267480" y="235490"/>
                </a:lnTo>
                <a:lnTo>
                  <a:pt x="268609" y="238017"/>
                </a:lnTo>
                <a:lnTo>
                  <a:pt x="273947" y="246314"/>
                </a:lnTo>
                <a:lnTo>
                  <a:pt x="275543" y="252120"/>
                </a:lnTo>
                <a:lnTo>
                  <a:pt x="276442" y="270447"/>
                </a:lnTo>
                <a:lnTo>
                  <a:pt x="276708" y="289988"/>
                </a:lnTo>
                <a:lnTo>
                  <a:pt x="279416" y="312872"/>
                </a:lnTo>
                <a:lnTo>
                  <a:pt x="281528" y="327308"/>
                </a:lnTo>
                <a:lnTo>
                  <a:pt x="282934" y="340901"/>
                </a:lnTo>
                <a:lnTo>
                  <a:pt x="283873" y="353932"/>
                </a:lnTo>
                <a:lnTo>
                  <a:pt x="284499" y="366588"/>
                </a:lnTo>
                <a:lnTo>
                  <a:pt x="285194" y="393879"/>
                </a:lnTo>
                <a:lnTo>
                  <a:pt x="285718" y="491455"/>
                </a:lnTo>
                <a:lnTo>
                  <a:pt x="284736" y="504903"/>
                </a:lnTo>
                <a:lnTo>
                  <a:pt x="283089" y="518829"/>
                </a:lnTo>
                <a:lnTo>
                  <a:pt x="281000" y="533074"/>
                </a:lnTo>
                <a:lnTo>
                  <a:pt x="279607" y="546539"/>
                </a:lnTo>
                <a:lnTo>
                  <a:pt x="278678" y="559485"/>
                </a:lnTo>
                <a:lnTo>
                  <a:pt x="278059" y="572084"/>
                </a:lnTo>
                <a:lnTo>
                  <a:pt x="276653" y="584453"/>
                </a:lnTo>
                <a:lnTo>
                  <a:pt x="274725" y="596667"/>
                </a:lnTo>
                <a:lnTo>
                  <a:pt x="272446" y="608778"/>
                </a:lnTo>
                <a:lnTo>
                  <a:pt x="268943" y="620822"/>
                </a:lnTo>
                <a:lnTo>
                  <a:pt x="264623" y="632819"/>
                </a:lnTo>
                <a:lnTo>
                  <a:pt x="259760" y="644786"/>
                </a:lnTo>
                <a:lnTo>
                  <a:pt x="251709" y="666020"/>
                </a:lnTo>
                <a:lnTo>
                  <a:pt x="243832" y="684387"/>
                </a:lnTo>
                <a:lnTo>
                  <a:pt x="238953" y="692064"/>
                </a:lnTo>
                <a:lnTo>
                  <a:pt x="233716" y="699165"/>
                </a:lnTo>
                <a:lnTo>
                  <a:pt x="228240" y="704892"/>
                </a:lnTo>
                <a:lnTo>
                  <a:pt x="222606" y="709702"/>
                </a:lnTo>
                <a:lnTo>
                  <a:pt x="216865" y="713900"/>
                </a:lnTo>
                <a:lnTo>
                  <a:pt x="211053" y="717692"/>
                </a:lnTo>
                <a:lnTo>
                  <a:pt x="205194" y="721212"/>
                </a:lnTo>
                <a:lnTo>
                  <a:pt x="199303" y="724550"/>
                </a:lnTo>
                <a:lnTo>
                  <a:pt x="187467" y="730906"/>
                </a:lnTo>
                <a:lnTo>
                  <a:pt x="181533" y="733989"/>
                </a:lnTo>
                <a:lnTo>
                  <a:pt x="174600" y="735053"/>
                </a:lnTo>
                <a:lnTo>
                  <a:pt x="167001" y="734771"/>
                </a:lnTo>
                <a:lnTo>
                  <a:pt x="158959" y="733589"/>
                </a:lnTo>
                <a:lnTo>
                  <a:pt x="151613" y="731810"/>
                </a:lnTo>
                <a:lnTo>
                  <a:pt x="144732" y="729631"/>
                </a:lnTo>
                <a:lnTo>
                  <a:pt x="138160" y="727187"/>
                </a:lnTo>
                <a:lnTo>
                  <a:pt x="130802" y="722581"/>
                </a:lnTo>
                <a:lnTo>
                  <a:pt x="122919" y="716533"/>
                </a:lnTo>
                <a:lnTo>
                  <a:pt x="114689" y="709526"/>
                </a:lnTo>
                <a:lnTo>
                  <a:pt x="107217" y="702869"/>
                </a:lnTo>
                <a:lnTo>
                  <a:pt x="93623" y="690181"/>
                </a:lnTo>
                <a:lnTo>
                  <a:pt x="85236" y="679059"/>
                </a:lnTo>
                <a:lnTo>
                  <a:pt x="75676" y="664698"/>
                </a:lnTo>
                <a:lnTo>
                  <a:pt x="48550" y="621888"/>
                </a:lnTo>
                <a:lnTo>
                  <a:pt x="41296" y="610710"/>
                </a:lnTo>
                <a:lnTo>
                  <a:pt x="35468" y="599289"/>
                </a:lnTo>
                <a:lnTo>
                  <a:pt x="30591" y="587706"/>
                </a:lnTo>
                <a:lnTo>
                  <a:pt x="18985" y="555088"/>
                </a:lnTo>
                <a:lnTo>
                  <a:pt x="6176" y="517401"/>
                </a:lnTo>
                <a:lnTo>
                  <a:pt x="2745" y="499271"/>
                </a:lnTo>
                <a:lnTo>
                  <a:pt x="0" y="4365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Adverbials That follow Linking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186309"/>
          </a:xfrm>
          <a:prstGeom prst="rect">
            <a:avLst/>
          </a:prstGeom>
          <a:noFill/>
        </p:spPr>
        <p:txBody>
          <a:bodyPr wrap="square" rtlCol="1">
            <a:spAutoFit/>
          </a:bodyPr>
          <a:lstStyle/>
          <a:p>
            <a:r>
              <a:rPr lang="ar-SA" dirty="0" smtClean="0"/>
              <a:t> </a:t>
            </a:r>
            <a:r>
              <a:rPr lang="en-US" dirty="0" smtClean="0"/>
              <a:t> Earlier, we saw that a linking verb can be followed by a noun phrase ( for example …</a:t>
            </a:r>
            <a:r>
              <a:rPr lang="en-US" dirty="0" smtClean="0">
                <a:solidFill>
                  <a:srgbClr val="FF0000"/>
                </a:solidFill>
              </a:rPr>
              <a:t>The plane is a jet</a:t>
            </a:r>
            <a:r>
              <a:rPr lang="en-US" dirty="0" smtClean="0"/>
              <a:t>) or an adjective ( for example… </a:t>
            </a:r>
            <a:r>
              <a:rPr lang="en-US" dirty="0" smtClean="0">
                <a:solidFill>
                  <a:srgbClr val="FF0000"/>
                </a:solidFill>
              </a:rPr>
              <a:t>The plane is new</a:t>
            </a:r>
            <a:r>
              <a:rPr lang="en-US" dirty="0" smtClean="0"/>
              <a:t>). An adverbial phrase can also follow a linking verb:</a:t>
            </a:r>
          </a:p>
          <a:p>
            <a:r>
              <a:rPr lang="en-US" dirty="0" smtClean="0">
                <a:solidFill>
                  <a:srgbClr val="002060"/>
                </a:solidFill>
              </a:rPr>
              <a:t>The plane is here</a:t>
            </a:r>
          </a:p>
          <a:p>
            <a:r>
              <a:rPr lang="en-US" dirty="0" smtClean="0">
                <a:solidFill>
                  <a:srgbClr val="002060"/>
                </a:solidFill>
              </a:rPr>
              <a:t>The plane is on the runway</a:t>
            </a:r>
          </a:p>
          <a:p>
            <a:r>
              <a:rPr lang="en-US" dirty="0" smtClean="0">
                <a:solidFill>
                  <a:srgbClr val="002060"/>
                </a:solidFill>
              </a:rPr>
              <a:t>The departure is tomorrow</a:t>
            </a:r>
          </a:p>
          <a:p>
            <a:r>
              <a:rPr lang="en-US" dirty="0" smtClean="0">
                <a:solidFill>
                  <a:srgbClr val="002060"/>
                </a:solidFill>
              </a:rPr>
              <a:t>The departure is after the rainstorm</a:t>
            </a:r>
          </a:p>
          <a:p>
            <a:endParaRPr lang="en-US" dirty="0"/>
          </a:p>
          <a:p>
            <a:r>
              <a:rPr lang="en-US" dirty="0" smtClean="0"/>
              <a:t>We can state this option as a phrase-structure rule:</a:t>
            </a:r>
          </a:p>
          <a:p>
            <a:endParaRPr lang="en-US" dirty="0"/>
          </a:p>
          <a:p>
            <a:r>
              <a:rPr lang="en-US" dirty="0" smtClean="0">
                <a:solidFill>
                  <a:srgbClr val="002060"/>
                </a:solidFill>
              </a:rPr>
              <a:t>VP ------&gt; V</a:t>
            </a:r>
            <a:r>
              <a:rPr lang="en-US" sz="1200" dirty="0" smtClean="0">
                <a:solidFill>
                  <a:srgbClr val="002060"/>
                </a:solidFill>
              </a:rPr>
              <a:t>L</a:t>
            </a:r>
            <a:r>
              <a:rPr lang="en-US" dirty="0" smtClean="0">
                <a:solidFill>
                  <a:srgbClr val="002060"/>
                </a:solidFill>
              </a:rPr>
              <a:t>   </a:t>
            </a:r>
            <a:r>
              <a:rPr lang="en-US" dirty="0" err="1" smtClean="0">
                <a:solidFill>
                  <a:srgbClr val="002060"/>
                </a:solidFill>
              </a:rPr>
              <a:t>AdvP</a:t>
            </a:r>
            <a:endParaRPr lang="en-US" dirty="0" smtClean="0">
              <a:solidFill>
                <a:srgbClr val="002060"/>
              </a:solidFill>
            </a:endParaRPr>
          </a:p>
          <a:p>
            <a:endParaRPr lang="en-US" dirty="0">
              <a:solidFill>
                <a:srgbClr val="002060"/>
              </a:solidFill>
            </a:endParaRPr>
          </a:p>
          <a:p>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453"/>
          <p:cNvSpPr/>
          <p:nvPr/>
        </p:nvSpPr>
        <p:spPr>
          <a:xfrm>
            <a:off x="1134070" y="830461"/>
            <a:ext cx="1777009" cy="44649"/>
          </a:xfrm>
          <a:custGeom>
            <a:avLst/>
            <a:gdLst/>
            <a:ahLst/>
            <a:cxnLst/>
            <a:rect l="0" t="0" r="0" b="0"/>
            <a:pathLst>
              <a:path w="1777009" h="44649">
                <a:moveTo>
                  <a:pt x="0" y="35718"/>
                </a:moveTo>
                <a:lnTo>
                  <a:pt x="4740" y="26237"/>
                </a:lnTo>
                <a:lnTo>
                  <a:pt x="8121" y="23445"/>
                </a:lnTo>
                <a:lnTo>
                  <a:pt x="12359" y="21583"/>
                </a:lnTo>
                <a:lnTo>
                  <a:pt x="17169" y="20341"/>
                </a:lnTo>
                <a:lnTo>
                  <a:pt x="21368" y="18522"/>
                </a:lnTo>
                <a:lnTo>
                  <a:pt x="25159" y="16316"/>
                </a:lnTo>
                <a:lnTo>
                  <a:pt x="28679" y="13854"/>
                </a:lnTo>
                <a:lnTo>
                  <a:pt x="33010" y="12212"/>
                </a:lnTo>
                <a:lnTo>
                  <a:pt x="37882" y="11118"/>
                </a:lnTo>
                <a:lnTo>
                  <a:pt x="47594" y="9902"/>
                </a:lnTo>
                <a:lnTo>
                  <a:pt x="96206" y="8967"/>
                </a:lnTo>
                <a:lnTo>
                  <a:pt x="126233" y="7944"/>
                </a:lnTo>
                <a:lnTo>
                  <a:pt x="159953" y="4192"/>
                </a:lnTo>
                <a:lnTo>
                  <a:pt x="179065" y="2794"/>
                </a:lnTo>
                <a:lnTo>
                  <a:pt x="198751" y="1863"/>
                </a:lnTo>
                <a:lnTo>
                  <a:pt x="249058" y="552"/>
                </a:lnTo>
                <a:lnTo>
                  <a:pt x="413150" y="32"/>
                </a:lnTo>
                <a:lnTo>
                  <a:pt x="707245" y="0"/>
                </a:lnTo>
                <a:lnTo>
                  <a:pt x="734426" y="992"/>
                </a:lnTo>
                <a:lnTo>
                  <a:pt x="759493" y="2645"/>
                </a:lnTo>
                <a:lnTo>
                  <a:pt x="801896" y="6136"/>
                </a:lnTo>
                <a:lnTo>
                  <a:pt x="830664" y="7688"/>
                </a:lnTo>
                <a:lnTo>
                  <a:pt x="877354" y="8684"/>
                </a:lnTo>
                <a:lnTo>
                  <a:pt x="1227934" y="8929"/>
                </a:lnTo>
                <a:lnTo>
                  <a:pt x="1242286" y="9921"/>
                </a:lnTo>
                <a:lnTo>
                  <a:pt x="1255824" y="11575"/>
                </a:lnTo>
                <a:lnTo>
                  <a:pt x="1268817" y="13670"/>
                </a:lnTo>
                <a:lnTo>
                  <a:pt x="1283433" y="15066"/>
                </a:lnTo>
                <a:lnTo>
                  <a:pt x="1299130" y="15997"/>
                </a:lnTo>
                <a:lnTo>
                  <a:pt x="1340383" y="17031"/>
                </a:lnTo>
                <a:lnTo>
                  <a:pt x="1405020" y="17491"/>
                </a:lnTo>
                <a:lnTo>
                  <a:pt x="1434758" y="18606"/>
                </a:lnTo>
                <a:lnTo>
                  <a:pt x="1461529" y="20341"/>
                </a:lnTo>
                <a:lnTo>
                  <a:pt x="1505826" y="23923"/>
                </a:lnTo>
                <a:lnTo>
                  <a:pt x="1648187" y="32674"/>
                </a:lnTo>
                <a:lnTo>
                  <a:pt x="1671284" y="33689"/>
                </a:lnTo>
                <a:lnTo>
                  <a:pt x="1777008"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454"/>
          <p:cNvSpPr/>
          <p:nvPr/>
        </p:nvSpPr>
        <p:spPr>
          <a:xfrm>
            <a:off x="3464718" y="830460"/>
            <a:ext cx="1241228" cy="98228"/>
          </a:xfrm>
          <a:custGeom>
            <a:avLst/>
            <a:gdLst/>
            <a:ahLst/>
            <a:cxnLst/>
            <a:rect l="0" t="0" r="0" b="0"/>
            <a:pathLst>
              <a:path w="1241228" h="98228">
                <a:moveTo>
                  <a:pt x="0" y="98227"/>
                </a:moveTo>
                <a:lnTo>
                  <a:pt x="37592" y="97235"/>
                </a:lnTo>
                <a:lnTo>
                  <a:pt x="45897" y="95581"/>
                </a:lnTo>
                <a:lnTo>
                  <a:pt x="54410" y="93486"/>
                </a:lnTo>
                <a:lnTo>
                  <a:pt x="75874" y="90539"/>
                </a:lnTo>
                <a:lnTo>
                  <a:pt x="122107" y="88550"/>
                </a:lnTo>
                <a:lnTo>
                  <a:pt x="192395" y="83233"/>
                </a:lnTo>
                <a:lnTo>
                  <a:pt x="226730" y="81641"/>
                </a:lnTo>
                <a:lnTo>
                  <a:pt x="256325" y="78240"/>
                </a:lnTo>
                <a:lnTo>
                  <a:pt x="339480" y="66524"/>
                </a:lnTo>
                <a:lnTo>
                  <a:pt x="389039" y="61216"/>
                </a:lnTo>
                <a:lnTo>
                  <a:pt x="538715" y="49007"/>
                </a:lnTo>
                <a:lnTo>
                  <a:pt x="571471" y="45570"/>
                </a:lnTo>
                <a:lnTo>
                  <a:pt x="598270" y="42286"/>
                </a:lnTo>
                <a:lnTo>
                  <a:pt x="621097" y="40097"/>
                </a:lnTo>
                <a:lnTo>
                  <a:pt x="659689" y="37665"/>
                </a:lnTo>
                <a:lnTo>
                  <a:pt x="693378" y="36584"/>
                </a:lnTo>
                <a:lnTo>
                  <a:pt x="727863" y="35111"/>
                </a:lnTo>
                <a:lnTo>
                  <a:pt x="769649" y="31150"/>
                </a:lnTo>
                <a:lnTo>
                  <a:pt x="791904" y="29696"/>
                </a:lnTo>
                <a:lnTo>
                  <a:pt x="814678" y="28727"/>
                </a:lnTo>
                <a:lnTo>
                  <a:pt x="837799" y="28081"/>
                </a:lnTo>
                <a:lnTo>
                  <a:pt x="857181" y="26659"/>
                </a:lnTo>
                <a:lnTo>
                  <a:pt x="874071" y="24718"/>
                </a:lnTo>
                <a:lnTo>
                  <a:pt x="889301" y="22432"/>
                </a:lnTo>
                <a:lnTo>
                  <a:pt x="924742" y="19892"/>
                </a:lnTo>
                <a:lnTo>
                  <a:pt x="973159" y="18462"/>
                </a:lnTo>
                <a:lnTo>
                  <a:pt x="996078" y="17135"/>
                </a:lnTo>
                <a:lnTo>
                  <a:pt x="1006357" y="15392"/>
                </a:lnTo>
                <a:lnTo>
                  <a:pt x="1016186" y="13238"/>
                </a:lnTo>
                <a:lnTo>
                  <a:pt x="1044241" y="10207"/>
                </a:lnTo>
                <a:lnTo>
                  <a:pt x="1076145" y="9308"/>
                </a:lnTo>
                <a:lnTo>
                  <a:pt x="1120215" y="9042"/>
                </a:lnTo>
                <a:lnTo>
                  <a:pt x="1145772" y="6334"/>
                </a:lnTo>
                <a:lnTo>
                  <a:pt x="1156754" y="4223"/>
                </a:lnTo>
                <a:lnTo>
                  <a:pt x="1176894" y="1877"/>
                </a:lnTo>
                <a:lnTo>
                  <a:pt x="124122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455"/>
          <p:cNvSpPr/>
          <p:nvPr/>
        </p:nvSpPr>
        <p:spPr>
          <a:xfrm>
            <a:off x="437554" y="2402085"/>
            <a:ext cx="473275" cy="26790"/>
          </a:xfrm>
          <a:custGeom>
            <a:avLst/>
            <a:gdLst/>
            <a:ahLst/>
            <a:cxnLst/>
            <a:rect l="0" t="0" r="0" b="0"/>
            <a:pathLst>
              <a:path w="473275" h="26790">
                <a:moveTo>
                  <a:pt x="0" y="8930"/>
                </a:moveTo>
                <a:lnTo>
                  <a:pt x="9481" y="13671"/>
                </a:lnTo>
                <a:lnTo>
                  <a:pt x="14258" y="15067"/>
                </a:lnTo>
                <a:lnTo>
                  <a:pt x="19427" y="15998"/>
                </a:lnTo>
                <a:lnTo>
                  <a:pt x="24858" y="16619"/>
                </a:lnTo>
                <a:lnTo>
                  <a:pt x="32447" y="18025"/>
                </a:lnTo>
                <a:lnTo>
                  <a:pt x="51463" y="22233"/>
                </a:lnTo>
                <a:lnTo>
                  <a:pt x="59113" y="23752"/>
                </a:lnTo>
                <a:lnTo>
                  <a:pt x="65206" y="24764"/>
                </a:lnTo>
                <a:lnTo>
                  <a:pt x="70260" y="25439"/>
                </a:lnTo>
                <a:lnTo>
                  <a:pt x="83813" y="26189"/>
                </a:lnTo>
                <a:lnTo>
                  <a:pt x="107286" y="26671"/>
                </a:lnTo>
                <a:lnTo>
                  <a:pt x="212704" y="26789"/>
                </a:lnTo>
                <a:lnTo>
                  <a:pt x="229116" y="25797"/>
                </a:lnTo>
                <a:lnTo>
                  <a:pt x="247002" y="24144"/>
                </a:lnTo>
                <a:lnTo>
                  <a:pt x="265871" y="22049"/>
                </a:lnTo>
                <a:lnTo>
                  <a:pt x="280435" y="19660"/>
                </a:lnTo>
                <a:lnTo>
                  <a:pt x="292128" y="17076"/>
                </a:lnTo>
                <a:lnTo>
                  <a:pt x="301909" y="14361"/>
                </a:lnTo>
                <a:lnTo>
                  <a:pt x="312397" y="12550"/>
                </a:lnTo>
                <a:lnTo>
                  <a:pt x="323359" y="11344"/>
                </a:lnTo>
                <a:lnTo>
                  <a:pt x="334635" y="10539"/>
                </a:lnTo>
                <a:lnTo>
                  <a:pt x="346121" y="10003"/>
                </a:lnTo>
                <a:lnTo>
                  <a:pt x="369467" y="9407"/>
                </a:lnTo>
                <a:lnTo>
                  <a:pt x="386210" y="8256"/>
                </a:lnTo>
                <a:lnTo>
                  <a:pt x="47327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456"/>
          <p:cNvSpPr/>
          <p:nvPr/>
        </p:nvSpPr>
        <p:spPr>
          <a:xfrm>
            <a:off x="3643312" y="2625328"/>
            <a:ext cx="884040" cy="80364"/>
          </a:xfrm>
          <a:custGeom>
            <a:avLst/>
            <a:gdLst/>
            <a:ahLst/>
            <a:cxnLst/>
            <a:rect l="0" t="0" r="0" b="0"/>
            <a:pathLst>
              <a:path w="884040" h="80364">
                <a:moveTo>
                  <a:pt x="0" y="0"/>
                </a:moveTo>
                <a:lnTo>
                  <a:pt x="0" y="4740"/>
                </a:lnTo>
                <a:lnTo>
                  <a:pt x="992" y="7129"/>
                </a:lnTo>
                <a:lnTo>
                  <a:pt x="2646" y="9713"/>
                </a:lnTo>
                <a:lnTo>
                  <a:pt x="4741" y="12429"/>
                </a:lnTo>
                <a:lnTo>
                  <a:pt x="6137" y="15231"/>
                </a:lnTo>
                <a:lnTo>
                  <a:pt x="7068" y="18092"/>
                </a:lnTo>
                <a:lnTo>
                  <a:pt x="7688" y="20990"/>
                </a:lnTo>
                <a:lnTo>
                  <a:pt x="9094" y="22923"/>
                </a:lnTo>
                <a:lnTo>
                  <a:pt x="11024" y="24212"/>
                </a:lnTo>
                <a:lnTo>
                  <a:pt x="13302" y="25071"/>
                </a:lnTo>
                <a:lnTo>
                  <a:pt x="15814" y="27628"/>
                </a:lnTo>
                <a:lnTo>
                  <a:pt x="18480" y="31317"/>
                </a:lnTo>
                <a:lnTo>
                  <a:pt x="21250" y="35761"/>
                </a:lnTo>
                <a:lnTo>
                  <a:pt x="24088" y="38723"/>
                </a:lnTo>
                <a:lnTo>
                  <a:pt x="26973" y="40698"/>
                </a:lnTo>
                <a:lnTo>
                  <a:pt x="29888" y="42015"/>
                </a:lnTo>
                <a:lnTo>
                  <a:pt x="32824" y="43885"/>
                </a:lnTo>
                <a:lnTo>
                  <a:pt x="35773" y="46123"/>
                </a:lnTo>
                <a:lnTo>
                  <a:pt x="38732" y="48608"/>
                </a:lnTo>
                <a:lnTo>
                  <a:pt x="42688" y="51257"/>
                </a:lnTo>
                <a:lnTo>
                  <a:pt x="47310" y="54015"/>
                </a:lnTo>
                <a:lnTo>
                  <a:pt x="52376" y="56846"/>
                </a:lnTo>
                <a:lnTo>
                  <a:pt x="56745" y="58733"/>
                </a:lnTo>
                <a:lnTo>
                  <a:pt x="64246" y="60830"/>
                </a:lnTo>
                <a:lnTo>
                  <a:pt x="97750" y="66751"/>
                </a:lnTo>
                <a:lnTo>
                  <a:pt x="108823" y="69305"/>
                </a:lnTo>
                <a:lnTo>
                  <a:pt x="118189" y="72000"/>
                </a:lnTo>
                <a:lnTo>
                  <a:pt x="126418" y="74789"/>
                </a:lnTo>
                <a:lnTo>
                  <a:pt x="132896" y="76648"/>
                </a:lnTo>
                <a:lnTo>
                  <a:pt x="142739" y="78714"/>
                </a:lnTo>
                <a:lnTo>
                  <a:pt x="168080" y="79877"/>
                </a:lnTo>
                <a:lnTo>
                  <a:pt x="197941" y="80270"/>
                </a:lnTo>
                <a:lnTo>
                  <a:pt x="364753" y="80363"/>
                </a:lnTo>
                <a:lnTo>
                  <a:pt x="385051" y="79372"/>
                </a:lnTo>
                <a:lnTo>
                  <a:pt x="400568" y="77719"/>
                </a:lnTo>
                <a:lnTo>
                  <a:pt x="412897" y="75625"/>
                </a:lnTo>
                <a:lnTo>
                  <a:pt x="435999" y="73237"/>
                </a:lnTo>
                <a:lnTo>
                  <a:pt x="526721" y="66128"/>
                </a:lnTo>
                <a:lnTo>
                  <a:pt x="560198" y="64116"/>
                </a:lnTo>
                <a:lnTo>
                  <a:pt x="580832" y="61596"/>
                </a:lnTo>
                <a:lnTo>
                  <a:pt x="653089" y="50552"/>
                </a:lnTo>
                <a:lnTo>
                  <a:pt x="668556" y="48584"/>
                </a:lnTo>
                <a:lnTo>
                  <a:pt x="680853" y="47272"/>
                </a:lnTo>
                <a:lnTo>
                  <a:pt x="697980" y="44413"/>
                </a:lnTo>
                <a:lnTo>
                  <a:pt x="757804" y="32893"/>
                </a:lnTo>
                <a:lnTo>
                  <a:pt x="771109" y="30858"/>
                </a:lnTo>
                <a:lnTo>
                  <a:pt x="884039"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457"/>
          <p:cNvSpPr/>
          <p:nvPr/>
        </p:nvSpPr>
        <p:spPr>
          <a:xfrm>
            <a:off x="2759273" y="2661046"/>
            <a:ext cx="383978" cy="89179"/>
          </a:xfrm>
          <a:custGeom>
            <a:avLst/>
            <a:gdLst/>
            <a:ahLst/>
            <a:cxnLst/>
            <a:rect l="0" t="0" r="0" b="0"/>
            <a:pathLst>
              <a:path w="383978" h="89179">
                <a:moveTo>
                  <a:pt x="0" y="17860"/>
                </a:moveTo>
                <a:lnTo>
                  <a:pt x="4741" y="17860"/>
                </a:lnTo>
                <a:lnTo>
                  <a:pt x="6137" y="18852"/>
                </a:lnTo>
                <a:lnTo>
                  <a:pt x="7068" y="20506"/>
                </a:lnTo>
                <a:lnTo>
                  <a:pt x="7688" y="22600"/>
                </a:lnTo>
                <a:lnTo>
                  <a:pt x="9095" y="23997"/>
                </a:lnTo>
                <a:lnTo>
                  <a:pt x="11024" y="24928"/>
                </a:lnTo>
                <a:lnTo>
                  <a:pt x="13302" y="25548"/>
                </a:lnTo>
                <a:lnTo>
                  <a:pt x="14821" y="26954"/>
                </a:lnTo>
                <a:lnTo>
                  <a:pt x="15834" y="28884"/>
                </a:lnTo>
                <a:lnTo>
                  <a:pt x="16509" y="31162"/>
                </a:lnTo>
                <a:lnTo>
                  <a:pt x="17951" y="33673"/>
                </a:lnTo>
                <a:lnTo>
                  <a:pt x="19905" y="36340"/>
                </a:lnTo>
                <a:lnTo>
                  <a:pt x="25429" y="43008"/>
                </a:lnTo>
                <a:lnTo>
                  <a:pt x="26875" y="44547"/>
                </a:lnTo>
                <a:lnTo>
                  <a:pt x="31127" y="48903"/>
                </a:lnTo>
                <a:lnTo>
                  <a:pt x="35634" y="51454"/>
                </a:lnTo>
                <a:lnTo>
                  <a:pt x="41615" y="54146"/>
                </a:lnTo>
                <a:lnTo>
                  <a:pt x="48580" y="56934"/>
                </a:lnTo>
                <a:lnTo>
                  <a:pt x="54214" y="59784"/>
                </a:lnTo>
                <a:lnTo>
                  <a:pt x="58963" y="62676"/>
                </a:lnTo>
                <a:lnTo>
                  <a:pt x="63121" y="65597"/>
                </a:lnTo>
                <a:lnTo>
                  <a:pt x="66885" y="67544"/>
                </a:lnTo>
                <a:lnTo>
                  <a:pt x="73714" y="69707"/>
                </a:lnTo>
                <a:lnTo>
                  <a:pt x="76924" y="71276"/>
                </a:lnTo>
                <a:lnTo>
                  <a:pt x="80056" y="73315"/>
                </a:lnTo>
                <a:lnTo>
                  <a:pt x="83136" y="75666"/>
                </a:lnTo>
                <a:lnTo>
                  <a:pt x="89205" y="78278"/>
                </a:lnTo>
                <a:lnTo>
                  <a:pt x="97193" y="80431"/>
                </a:lnTo>
                <a:lnTo>
                  <a:pt x="110666" y="84695"/>
                </a:lnTo>
                <a:lnTo>
                  <a:pt x="118426" y="86229"/>
                </a:lnTo>
                <a:lnTo>
                  <a:pt x="126575" y="87252"/>
                </a:lnTo>
                <a:lnTo>
                  <a:pt x="134985" y="87934"/>
                </a:lnTo>
                <a:lnTo>
                  <a:pt x="145553" y="88388"/>
                </a:lnTo>
                <a:lnTo>
                  <a:pt x="187575" y="89118"/>
                </a:lnTo>
                <a:lnTo>
                  <a:pt x="193510" y="89178"/>
                </a:lnTo>
                <a:lnTo>
                  <a:pt x="200444" y="88225"/>
                </a:lnTo>
                <a:lnTo>
                  <a:pt x="208044" y="86598"/>
                </a:lnTo>
                <a:lnTo>
                  <a:pt x="216087" y="84521"/>
                </a:lnTo>
                <a:lnTo>
                  <a:pt x="223433" y="83137"/>
                </a:lnTo>
                <a:lnTo>
                  <a:pt x="230314" y="82214"/>
                </a:lnTo>
                <a:lnTo>
                  <a:pt x="236887" y="81598"/>
                </a:lnTo>
                <a:lnTo>
                  <a:pt x="242261" y="80196"/>
                </a:lnTo>
                <a:lnTo>
                  <a:pt x="246835" y="78269"/>
                </a:lnTo>
                <a:lnTo>
                  <a:pt x="250877" y="75992"/>
                </a:lnTo>
                <a:lnTo>
                  <a:pt x="260660" y="73462"/>
                </a:lnTo>
                <a:lnTo>
                  <a:pt x="266046" y="72787"/>
                </a:lnTo>
                <a:lnTo>
                  <a:pt x="270630" y="71345"/>
                </a:lnTo>
                <a:lnTo>
                  <a:pt x="274678" y="69392"/>
                </a:lnTo>
                <a:lnTo>
                  <a:pt x="278368" y="67097"/>
                </a:lnTo>
                <a:lnTo>
                  <a:pt x="287761" y="64548"/>
                </a:lnTo>
                <a:lnTo>
                  <a:pt x="293044" y="63868"/>
                </a:lnTo>
                <a:lnTo>
                  <a:pt x="297558" y="62423"/>
                </a:lnTo>
                <a:lnTo>
                  <a:pt x="301559" y="60467"/>
                </a:lnTo>
                <a:lnTo>
                  <a:pt x="305219" y="58171"/>
                </a:lnTo>
                <a:lnTo>
                  <a:pt x="309644" y="55648"/>
                </a:lnTo>
                <a:lnTo>
                  <a:pt x="319851" y="50199"/>
                </a:lnTo>
                <a:lnTo>
                  <a:pt x="324359" y="47356"/>
                </a:lnTo>
                <a:lnTo>
                  <a:pt x="328356" y="44470"/>
                </a:lnTo>
                <a:lnTo>
                  <a:pt x="332014" y="41553"/>
                </a:lnTo>
                <a:lnTo>
                  <a:pt x="335444" y="38616"/>
                </a:lnTo>
                <a:lnTo>
                  <a:pt x="338723" y="35666"/>
                </a:lnTo>
                <a:lnTo>
                  <a:pt x="341901" y="32707"/>
                </a:lnTo>
                <a:lnTo>
                  <a:pt x="345012" y="30735"/>
                </a:lnTo>
                <a:lnTo>
                  <a:pt x="351115" y="28543"/>
                </a:lnTo>
                <a:lnTo>
                  <a:pt x="354131" y="26966"/>
                </a:lnTo>
                <a:lnTo>
                  <a:pt x="357134" y="24923"/>
                </a:lnTo>
                <a:lnTo>
                  <a:pt x="360129" y="22569"/>
                </a:lnTo>
                <a:lnTo>
                  <a:pt x="363117" y="20007"/>
                </a:lnTo>
                <a:lnTo>
                  <a:pt x="366101" y="17307"/>
                </a:lnTo>
                <a:lnTo>
                  <a:pt x="38397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458"/>
          <p:cNvSpPr/>
          <p:nvPr/>
        </p:nvSpPr>
        <p:spPr>
          <a:xfrm>
            <a:off x="2946832" y="1821956"/>
            <a:ext cx="142840" cy="642638"/>
          </a:xfrm>
          <a:custGeom>
            <a:avLst/>
            <a:gdLst/>
            <a:ahLst/>
            <a:cxnLst/>
            <a:rect l="0" t="0" r="0" b="0"/>
            <a:pathLst>
              <a:path w="142840" h="642638">
                <a:moveTo>
                  <a:pt x="8894" y="642637"/>
                </a:moveTo>
                <a:lnTo>
                  <a:pt x="4154" y="633157"/>
                </a:lnTo>
                <a:lnTo>
                  <a:pt x="1826" y="620564"/>
                </a:lnTo>
                <a:lnTo>
                  <a:pt x="792" y="606038"/>
                </a:lnTo>
                <a:lnTo>
                  <a:pt x="210" y="586704"/>
                </a:lnTo>
                <a:lnTo>
                  <a:pt x="73" y="574452"/>
                </a:lnTo>
                <a:lnTo>
                  <a:pt x="1029" y="562454"/>
                </a:lnTo>
                <a:lnTo>
                  <a:pt x="4737" y="527956"/>
                </a:lnTo>
                <a:lnTo>
                  <a:pt x="9692" y="491457"/>
                </a:lnTo>
                <a:lnTo>
                  <a:pt x="12403" y="473389"/>
                </a:lnTo>
                <a:lnTo>
                  <a:pt x="15202" y="457376"/>
                </a:lnTo>
                <a:lnTo>
                  <a:pt x="18060" y="442731"/>
                </a:lnTo>
                <a:lnTo>
                  <a:pt x="20958" y="428999"/>
                </a:lnTo>
                <a:lnTo>
                  <a:pt x="23882" y="416868"/>
                </a:lnTo>
                <a:lnTo>
                  <a:pt x="26823" y="405804"/>
                </a:lnTo>
                <a:lnTo>
                  <a:pt x="29777" y="395452"/>
                </a:lnTo>
                <a:lnTo>
                  <a:pt x="43414" y="342958"/>
                </a:lnTo>
                <a:lnTo>
                  <a:pt x="46790" y="326765"/>
                </a:lnTo>
                <a:lnTo>
                  <a:pt x="49041" y="312993"/>
                </a:lnTo>
                <a:lnTo>
                  <a:pt x="50542" y="300836"/>
                </a:lnTo>
                <a:lnTo>
                  <a:pt x="52534" y="288762"/>
                </a:lnTo>
                <a:lnTo>
                  <a:pt x="54855" y="276744"/>
                </a:lnTo>
                <a:lnTo>
                  <a:pt x="57394" y="264763"/>
                </a:lnTo>
                <a:lnTo>
                  <a:pt x="60079" y="253799"/>
                </a:lnTo>
                <a:lnTo>
                  <a:pt x="62861" y="243513"/>
                </a:lnTo>
                <a:lnTo>
                  <a:pt x="65708" y="233680"/>
                </a:lnTo>
                <a:lnTo>
                  <a:pt x="68598" y="221171"/>
                </a:lnTo>
                <a:lnTo>
                  <a:pt x="74455" y="191397"/>
                </a:lnTo>
                <a:lnTo>
                  <a:pt x="77406" y="178100"/>
                </a:lnTo>
                <a:lnTo>
                  <a:pt x="80366" y="166258"/>
                </a:lnTo>
                <a:lnTo>
                  <a:pt x="83331" y="155387"/>
                </a:lnTo>
                <a:lnTo>
                  <a:pt x="86626" y="138017"/>
                </a:lnTo>
                <a:lnTo>
                  <a:pt x="88090" y="123682"/>
                </a:lnTo>
                <a:lnTo>
                  <a:pt x="88914" y="104455"/>
                </a:lnTo>
                <a:lnTo>
                  <a:pt x="89216" y="78930"/>
                </a:lnTo>
                <a:lnTo>
                  <a:pt x="89248" y="59225"/>
                </a:lnTo>
                <a:lnTo>
                  <a:pt x="88260" y="55258"/>
                </a:lnTo>
                <a:lnTo>
                  <a:pt x="86609" y="53606"/>
                </a:lnTo>
                <a:lnTo>
                  <a:pt x="81572" y="53343"/>
                </a:lnTo>
                <a:lnTo>
                  <a:pt x="80883" y="58598"/>
                </a:lnTo>
                <a:lnTo>
                  <a:pt x="80699" y="62778"/>
                </a:lnTo>
                <a:lnTo>
                  <a:pt x="79584" y="66557"/>
                </a:lnTo>
                <a:lnTo>
                  <a:pt x="75700" y="73401"/>
                </a:lnTo>
                <a:lnTo>
                  <a:pt x="73275" y="76615"/>
                </a:lnTo>
                <a:lnTo>
                  <a:pt x="70666" y="79750"/>
                </a:lnTo>
                <a:lnTo>
                  <a:pt x="67935" y="82832"/>
                </a:lnTo>
                <a:lnTo>
                  <a:pt x="66114" y="86871"/>
                </a:lnTo>
                <a:lnTo>
                  <a:pt x="62559" y="102037"/>
                </a:lnTo>
                <a:lnTo>
                  <a:pt x="58211" y="113313"/>
                </a:lnTo>
                <a:lnTo>
                  <a:pt x="55663" y="119098"/>
                </a:lnTo>
                <a:lnTo>
                  <a:pt x="50185" y="130818"/>
                </a:lnTo>
                <a:lnTo>
                  <a:pt x="46344" y="137713"/>
                </a:lnTo>
                <a:lnTo>
                  <a:pt x="41798" y="145287"/>
                </a:lnTo>
                <a:lnTo>
                  <a:pt x="36783" y="153313"/>
                </a:lnTo>
                <a:lnTo>
                  <a:pt x="33440" y="160647"/>
                </a:lnTo>
                <a:lnTo>
                  <a:pt x="29725" y="174089"/>
                </a:lnTo>
                <a:lnTo>
                  <a:pt x="25429" y="189323"/>
                </a:lnTo>
                <a:lnTo>
                  <a:pt x="19326" y="209135"/>
                </a:lnTo>
                <a:lnTo>
                  <a:pt x="15846" y="214491"/>
                </a:lnTo>
                <a:lnTo>
                  <a:pt x="10267" y="221273"/>
                </a:lnTo>
                <a:lnTo>
                  <a:pt x="8817" y="221829"/>
                </a:lnTo>
                <a:lnTo>
                  <a:pt x="4561" y="222447"/>
                </a:lnTo>
                <a:lnTo>
                  <a:pt x="3029" y="221620"/>
                </a:lnTo>
                <a:lnTo>
                  <a:pt x="2007" y="220076"/>
                </a:lnTo>
                <a:lnTo>
                  <a:pt x="1326" y="218055"/>
                </a:lnTo>
                <a:lnTo>
                  <a:pt x="233" y="200553"/>
                </a:lnTo>
                <a:lnTo>
                  <a:pt x="0" y="172136"/>
                </a:lnTo>
                <a:lnTo>
                  <a:pt x="2626" y="157697"/>
                </a:lnTo>
                <a:lnTo>
                  <a:pt x="4715" y="149680"/>
                </a:lnTo>
                <a:lnTo>
                  <a:pt x="9683" y="127543"/>
                </a:lnTo>
                <a:lnTo>
                  <a:pt x="12396" y="114694"/>
                </a:lnTo>
                <a:lnTo>
                  <a:pt x="15412" y="95126"/>
                </a:lnTo>
                <a:lnTo>
                  <a:pt x="17744" y="79815"/>
                </a:lnTo>
                <a:lnTo>
                  <a:pt x="22088" y="66395"/>
                </a:lnTo>
                <a:lnTo>
                  <a:pt x="34852" y="33462"/>
                </a:lnTo>
                <a:lnTo>
                  <a:pt x="39098" y="24192"/>
                </a:lnTo>
                <a:lnTo>
                  <a:pt x="42920" y="17020"/>
                </a:lnTo>
                <a:lnTo>
                  <a:pt x="46461" y="11247"/>
                </a:lnTo>
                <a:lnTo>
                  <a:pt x="49814" y="7398"/>
                </a:lnTo>
                <a:lnTo>
                  <a:pt x="53041" y="4832"/>
                </a:lnTo>
                <a:lnTo>
                  <a:pt x="56185" y="3121"/>
                </a:lnTo>
                <a:lnTo>
                  <a:pt x="59273" y="1981"/>
                </a:lnTo>
                <a:lnTo>
                  <a:pt x="62324" y="1220"/>
                </a:lnTo>
                <a:lnTo>
                  <a:pt x="69609" y="0"/>
                </a:lnTo>
                <a:lnTo>
                  <a:pt x="73251" y="2479"/>
                </a:lnTo>
                <a:lnTo>
                  <a:pt x="75611" y="4529"/>
                </a:lnTo>
                <a:lnTo>
                  <a:pt x="78177" y="7880"/>
                </a:lnTo>
                <a:lnTo>
                  <a:pt x="80880" y="12099"/>
                </a:lnTo>
                <a:lnTo>
                  <a:pt x="83673" y="16896"/>
                </a:lnTo>
                <a:lnTo>
                  <a:pt x="86528" y="23070"/>
                </a:lnTo>
                <a:lnTo>
                  <a:pt x="89424" y="30163"/>
                </a:lnTo>
                <a:lnTo>
                  <a:pt x="92346" y="37868"/>
                </a:lnTo>
                <a:lnTo>
                  <a:pt x="95286" y="44989"/>
                </a:lnTo>
                <a:lnTo>
                  <a:pt x="98239" y="51721"/>
                </a:lnTo>
                <a:lnTo>
                  <a:pt x="104166" y="64492"/>
                </a:lnTo>
                <a:lnTo>
                  <a:pt x="110107" y="76783"/>
                </a:lnTo>
                <a:lnTo>
                  <a:pt x="113409" y="88860"/>
                </a:lnTo>
                <a:lnTo>
                  <a:pt x="114289" y="94859"/>
                </a:lnTo>
                <a:lnTo>
                  <a:pt x="116861" y="102826"/>
                </a:lnTo>
                <a:lnTo>
                  <a:pt x="120559" y="112107"/>
                </a:lnTo>
                <a:lnTo>
                  <a:pt x="125009" y="122263"/>
                </a:lnTo>
                <a:lnTo>
                  <a:pt x="127976" y="130026"/>
                </a:lnTo>
                <a:lnTo>
                  <a:pt x="131273" y="141297"/>
                </a:lnTo>
                <a:lnTo>
                  <a:pt x="135383" y="149614"/>
                </a:lnTo>
                <a:lnTo>
                  <a:pt x="142839" y="16936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459"/>
          <p:cNvSpPr/>
          <p:nvPr/>
        </p:nvSpPr>
        <p:spPr>
          <a:xfrm>
            <a:off x="3143510" y="1651992"/>
            <a:ext cx="151098" cy="248861"/>
          </a:xfrm>
          <a:custGeom>
            <a:avLst/>
            <a:gdLst/>
            <a:ahLst/>
            <a:cxnLst/>
            <a:rect l="0" t="0" r="0" b="0"/>
            <a:pathLst>
              <a:path w="151098" h="248861">
                <a:moveTo>
                  <a:pt x="35458" y="142875"/>
                </a:moveTo>
                <a:lnTo>
                  <a:pt x="35458" y="157096"/>
                </a:lnTo>
                <a:lnTo>
                  <a:pt x="36450" y="165254"/>
                </a:lnTo>
                <a:lnTo>
                  <a:pt x="38104" y="174662"/>
                </a:lnTo>
                <a:lnTo>
                  <a:pt x="40199" y="184902"/>
                </a:lnTo>
                <a:lnTo>
                  <a:pt x="42587" y="194705"/>
                </a:lnTo>
                <a:lnTo>
                  <a:pt x="45172" y="204217"/>
                </a:lnTo>
                <a:lnTo>
                  <a:pt x="47887" y="213535"/>
                </a:lnTo>
                <a:lnTo>
                  <a:pt x="49697" y="222724"/>
                </a:lnTo>
                <a:lnTo>
                  <a:pt x="50904" y="231826"/>
                </a:lnTo>
                <a:lnTo>
                  <a:pt x="51709" y="240871"/>
                </a:lnTo>
                <a:lnTo>
                  <a:pt x="51253" y="245909"/>
                </a:lnTo>
                <a:lnTo>
                  <a:pt x="49957" y="248275"/>
                </a:lnTo>
                <a:lnTo>
                  <a:pt x="48100" y="248860"/>
                </a:lnTo>
                <a:lnTo>
                  <a:pt x="46863" y="248258"/>
                </a:lnTo>
                <a:lnTo>
                  <a:pt x="46038" y="246865"/>
                </a:lnTo>
                <a:lnTo>
                  <a:pt x="45121" y="242671"/>
                </a:lnTo>
                <a:lnTo>
                  <a:pt x="44714" y="237499"/>
                </a:lnTo>
                <a:lnTo>
                  <a:pt x="43613" y="234731"/>
                </a:lnTo>
                <a:lnTo>
                  <a:pt x="39744" y="229010"/>
                </a:lnTo>
                <a:lnTo>
                  <a:pt x="38316" y="225103"/>
                </a:lnTo>
                <a:lnTo>
                  <a:pt x="37363" y="220514"/>
                </a:lnTo>
                <a:lnTo>
                  <a:pt x="36728" y="215470"/>
                </a:lnTo>
                <a:lnTo>
                  <a:pt x="35313" y="210123"/>
                </a:lnTo>
                <a:lnTo>
                  <a:pt x="33377" y="204574"/>
                </a:lnTo>
                <a:lnTo>
                  <a:pt x="31094" y="198890"/>
                </a:lnTo>
                <a:lnTo>
                  <a:pt x="28580" y="193117"/>
                </a:lnTo>
                <a:lnTo>
                  <a:pt x="23141" y="181410"/>
                </a:lnTo>
                <a:lnTo>
                  <a:pt x="19309" y="166581"/>
                </a:lnTo>
                <a:lnTo>
                  <a:pt x="14771" y="145780"/>
                </a:lnTo>
                <a:lnTo>
                  <a:pt x="2709" y="86122"/>
                </a:lnTo>
                <a:lnTo>
                  <a:pt x="1719" y="80235"/>
                </a:lnTo>
                <a:lnTo>
                  <a:pt x="1059" y="75318"/>
                </a:lnTo>
                <a:lnTo>
                  <a:pt x="326" y="69193"/>
                </a:lnTo>
                <a:lnTo>
                  <a:pt x="131" y="68949"/>
                </a:lnTo>
                <a:lnTo>
                  <a:pt x="0" y="69778"/>
                </a:lnTo>
                <a:lnTo>
                  <a:pt x="906" y="70331"/>
                </a:lnTo>
                <a:lnTo>
                  <a:pt x="4557" y="70946"/>
                </a:lnTo>
                <a:lnTo>
                  <a:pt x="6920" y="72102"/>
                </a:lnTo>
                <a:lnTo>
                  <a:pt x="9488" y="73865"/>
                </a:lnTo>
                <a:lnTo>
                  <a:pt x="12191" y="76032"/>
                </a:lnTo>
                <a:lnTo>
                  <a:pt x="13994" y="78469"/>
                </a:lnTo>
                <a:lnTo>
                  <a:pt x="15996" y="83823"/>
                </a:lnTo>
                <a:lnTo>
                  <a:pt x="19507" y="88624"/>
                </a:lnTo>
                <a:lnTo>
                  <a:pt x="24824" y="94801"/>
                </a:lnTo>
                <a:lnTo>
                  <a:pt x="31346" y="101896"/>
                </a:lnTo>
                <a:lnTo>
                  <a:pt x="36685" y="108610"/>
                </a:lnTo>
                <a:lnTo>
                  <a:pt x="41237" y="115071"/>
                </a:lnTo>
                <a:lnTo>
                  <a:pt x="45264" y="121362"/>
                </a:lnTo>
                <a:lnTo>
                  <a:pt x="48941" y="126549"/>
                </a:lnTo>
                <a:lnTo>
                  <a:pt x="52384" y="130998"/>
                </a:lnTo>
                <a:lnTo>
                  <a:pt x="55672" y="134957"/>
                </a:lnTo>
                <a:lnTo>
                  <a:pt x="59848" y="138589"/>
                </a:lnTo>
                <a:lnTo>
                  <a:pt x="64617" y="142002"/>
                </a:lnTo>
                <a:lnTo>
                  <a:pt x="69780" y="145269"/>
                </a:lnTo>
                <a:lnTo>
                  <a:pt x="74214" y="148440"/>
                </a:lnTo>
                <a:lnTo>
                  <a:pt x="78163" y="151546"/>
                </a:lnTo>
                <a:lnTo>
                  <a:pt x="81788" y="154608"/>
                </a:lnTo>
                <a:lnTo>
                  <a:pt x="86188" y="157643"/>
                </a:lnTo>
                <a:lnTo>
                  <a:pt x="91106" y="160658"/>
                </a:lnTo>
                <a:lnTo>
                  <a:pt x="96369" y="163659"/>
                </a:lnTo>
                <a:lnTo>
                  <a:pt x="100871" y="166653"/>
                </a:lnTo>
                <a:lnTo>
                  <a:pt x="104863" y="169641"/>
                </a:lnTo>
                <a:lnTo>
                  <a:pt x="108517" y="172625"/>
                </a:lnTo>
                <a:lnTo>
                  <a:pt x="111945" y="174615"/>
                </a:lnTo>
                <a:lnTo>
                  <a:pt x="115223" y="175941"/>
                </a:lnTo>
                <a:lnTo>
                  <a:pt x="118401" y="176825"/>
                </a:lnTo>
                <a:lnTo>
                  <a:pt x="122503" y="178407"/>
                </a:lnTo>
                <a:lnTo>
                  <a:pt x="127222" y="180453"/>
                </a:lnTo>
                <a:lnTo>
                  <a:pt x="132353" y="182810"/>
                </a:lnTo>
                <a:lnTo>
                  <a:pt x="135773" y="183389"/>
                </a:lnTo>
                <a:lnTo>
                  <a:pt x="138054" y="182783"/>
                </a:lnTo>
                <a:lnTo>
                  <a:pt x="141580" y="179463"/>
                </a:lnTo>
                <a:lnTo>
                  <a:pt x="146454" y="174680"/>
                </a:lnTo>
                <a:lnTo>
                  <a:pt x="148151" y="171024"/>
                </a:lnTo>
                <a:lnTo>
                  <a:pt x="149282" y="166602"/>
                </a:lnTo>
                <a:lnTo>
                  <a:pt x="150036" y="161669"/>
                </a:lnTo>
                <a:lnTo>
                  <a:pt x="150539" y="154412"/>
                </a:lnTo>
                <a:lnTo>
                  <a:pt x="150874" y="145606"/>
                </a:lnTo>
                <a:lnTo>
                  <a:pt x="151097" y="135765"/>
                </a:lnTo>
                <a:lnTo>
                  <a:pt x="150254" y="127221"/>
                </a:lnTo>
                <a:lnTo>
                  <a:pt x="148700" y="119541"/>
                </a:lnTo>
                <a:lnTo>
                  <a:pt x="146671" y="112436"/>
                </a:lnTo>
                <a:lnTo>
                  <a:pt x="139076" y="83475"/>
                </a:lnTo>
                <a:lnTo>
                  <a:pt x="135294" y="72517"/>
                </a:lnTo>
                <a:lnTo>
                  <a:pt x="130789" y="61243"/>
                </a:lnTo>
                <a:lnTo>
                  <a:pt x="125801" y="49758"/>
                </a:lnTo>
                <a:lnTo>
                  <a:pt x="120492" y="39125"/>
                </a:lnTo>
                <a:lnTo>
                  <a:pt x="114968" y="29060"/>
                </a:lnTo>
                <a:lnTo>
                  <a:pt x="97966"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460"/>
          <p:cNvSpPr/>
          <p:nvPr/>
        </p:nvSpPr>
        <p:spPr>
          <a:xfrm>
            <a:off x="3330773" y="1562851"/>
            <a:ext cx="132170" cy="310670"/>
          </a:xfrm>
          <a:custGeom>
            <a:avLst/>
            <a:gdLst/>
            <a:ahLst/>
            <a:cxnLst/>
            <a:rect l="0" t="0" r="0" b="0"/>
            <a:pathLst>
              <a:path w="132170" h="310670">
                <a:moveTo>
                  <a:pt x="0" y="62352"/>
                </a:moveTo>
                <a:lnTo>
                  <a:pt x="9481" y="71833"/>
                </a:lnTo>
                <a:lnTo>
                  <a:pt x="13266" y="76610"/>
                </a:lnTo>
                <a:lnTo>
                  <a:pt x="16781" y="81779"/>
                </a:lnTo>
                <a:lnTo>
                  <a:pt x="20117" y="87209"/>
                </a:lnTo>
                <a:lnTo>
                  <a:pt x="23333" y="92814"/>
                </a:lnTo>
                <a:lnTo>
                  <a:pt x="29553" y="104333"/>
                </a:lnTo>
                <a:lnTo>
                  <a:pt x="38632" y="121975"/>
                </a:lnTo>
                <a:lnTo>
                  <a:pt x="40637" y="128889"/>
                </a:lnTo>
                <a:lnTo>
                  <a:pt x="41975" y="136476"/>
                </a:lnTo>
                <a:lnTo>
                  <a:pt x="42866" y="144510"/>
                </a:lnTo>
                <a:lnTo>
                  <a:pt x="45444" y="156811"/>
                </a:lnTo>
                <a:lnTo>
                  <a:pt x="49148" y="171958"/>
                </a:lnTo>
                <a:lnTo>
                  <a:pt x="53601" y="189000"/>
                </a:lnTo>
                <a:lnTo>
                  <a:pt x="56570" y="203339"/>
                </a:lnTo>
                <a:lnTo>
                  <a:pt x="58549" y="215874"/>
                </a:lnTo>
                <a:lnTo>
                  <a:pt x="59869" y="227208"/>
                </a:lnTo>
                <a:lnTo>
                  <a:pt x="61741" y="238733"/>
                </a:lnTo>
                <a:lnTo>
                  <a:pt x="63981" y="250384"/>
                </a:lnTo>
                <a:lnTo>
                  <a:pt x="66466" y="262121"/>
                </a:lnTo>
                <a:lnTo>
                  <a:pt x="70108" y="272922"/>
                </a:lnTo>
                <a:lnTo>
                  <a:pt x="74520" y="283099"/>
                </a:lnTo>
                <a:lnTo>
                  <a:pt x="88432" y="310669"/>
                </a:lnTo>
                <a:lnTo>
                  <a:pt x="88720" y="310248"/>
                </a:lnTo>
                <a:lnTo>
                  <a:pt x="89041" y="307135"/>
                </a:lnTo>
                <a:lnTo>
                  <a:pt x="88134" y="304915"/>
                </a:lnTo>
                <a:lnTo>
                  <a:pt x="84480" y="299804"/>
                </a:lnTo>
                <a:lnTo>
                  <a:pt x="83110" y="297051"/>
                </a:lnTo>
                <a:lnTo>
                  <a:pt x="81586" y="291348"/>
                </a:lnTo>
                <a:lnTo>
                  <a:pt x="80188" y="286453"/>
                </a:lnTo>
                <a:lnTo>
                  <a:pt x="75988" y="273077"/>
                </a:lnTo>
                <a:lnTo>
                  <a:pt x="74471" y="266335"/>
                </a:lnTo>
                <a:lnTo>
                  <a:pt x="73460" y="259856"/>
                </a:lnTo>
                <a:lnTo>
                  <a:pt x="72786" y="253553"/>
                </a:lnTo>
                <a:lnTo>
                  <a:pt x="70352" y="244389"/>
                </a:lnTo>
                <a:lnTo>
                  <a:pt x="66745" y="233319"/>
                </a:lnTo>
                <a:lnTo>
                  <a:pt x="62356" y="220979"/>
                </a:lnTo>
                <a:lnTo>
                  <a:pt x="58438" y="210767"/>
                </a:lnTo>
                <a:lnTo>
                  <a:pt x="54833" y="201975"/>
                </a:lnTo>
                <a:lnTo>
                  <a:pt x="51439" y="194129"/>
                </a:lnTo>
                <a:lnTo>
                  <a:pt x="48183" y="185922"/>
                </a:lnTo>
                <a:lnTo>
                  <a:pt x="41920" y="168865"/>
                </a:lnTo>
                <a:lnTo>
                  <a:pt x="32816" y="142529"/>
                </a:lnTo>
                <a:lnTo>
                  <a:pt x="29815" y="130686"/>
                </a:lnTo>
                <a:lnTo>
                  <a:pt x="26822" y="116837"/>
                </a:lnTo>
                <a:lnTo>
                  <a:pt x="23834" y="101652"/>
                </a:lnTo>
                <a:lnTo>
                  <a:pt x="21843" y="89544"/>
                </a:lnTo>
                <a:lnTo>
                  <a:pt x="20515" y="79488"/>
                </a:lnTo>
                <a:lnTo>
                  <a:pt x="19630" y="70799"/>
                </a:lnTo>
                <a:lnTo>
                  <a:pt x="19039" y="63022"/>
                </a:lnTo>
                <a:lnTo>
                  <a:pt x="18646" y="55854"/>
                </a:lnTo>
                <a:lnTo>
                  <a:pt x="18384" y="49090"/>
                </a:lnTo>
                <a:lnTo>
                  <a:pt x="19201" y="43589"/>
                </a:lnTo>
                <a:lnTo>
                  <a:pt x="22755" y="34830"/>
                </a:lnTo>
                <a:lnTo>
                  <a:pt x="24996" y="27630"/>
                </a:lnTo>
                <a:lnTo>
                  <a:pt x="25594" y="24321"/>
                </a:lnTo>
                <a:lnTo>
                  <a:pt x="27977" y="21123"/>
                </a:lnTo>
                <a:lnTo>
                  <a:pt x="31550" y="17999"/>
                </a:lnTo>
                <a:lnTo>
                  <a:pt x="35916" y="14924"/>
                </a:lnTo>
                <a:lnTo>
                  <a:pt x="39819" y="11881"/>
                </a:lnTo>
                <a:lnTo>
                  <a:pt x="43413" y="8861"/>
                </a:lnTo>
                <a:lnTo>
                  <a:pt x="46801" y="5855"/>
                </a:lnTo>
                <a:lnTo>
                  <a:pt x="50053" y="3852"/>
                </a:lnTo>
                <a:lnTo>
                  <a:pt x="53212" y="2516"/>
                </a:lnTo>
                <a:lnTo>
                  <a:pt x="56310" y="1625"/>
                </a:lnTo>
                <a:lnTo>
                  <a:pt x="60361" y="1031"/>
                </a:lnTo>
                <a:lnTo>
                  <a:pt x="65045" y="635"/>
                </a:lnTo>
                <a:lnTo>
                  <a:pt x="70153" y="371"/>
                </a:lnTo>
                <a:lnTo>
                  <a:pt x="81119" y="78"/>
                </a:lnTo>
                <a:lnTo>
                  <a:pt x="86822" y="0"/>
                </a:lnTo>
                <a:lnTo>
                  <a:pt x="91615" y="940"/>
                </a:lnTo>
                <a:lnTo>
                  <a:pt x="95804" y="2559"/>
                </a:lnTo>
                <a:lnTo>
                  <a:pt x="99588" y="4631"/>
                </a:lnTo>
                <a:lnTo>
                  <a:pt x="103103" y="7004"/>
                </a:lnTo>
                <a:lnTo>
                  <a:pt x="106438" y="9578"/>
                </a:lnTo>
                <a:lnTo>
                  <a:pt x="109654" y="12286"/>
                </a:lnTo>
                <a:lnTo>
                  <a:pt x="112790" y="16076"/>
                </a:lnTo>
                <a:lnTo>
                  <a:pt x="115873" y="20588"/>
                </a:lnTo>
                <a:lnTo>
                  <a:pt x="118921" y="25579"/>
                </a:lnTo>
                <a:lnTo>
                  <a:pt x="121944" y="29899"/>
                </a:lnTo>
                <a:lnTo>
                  <a:pt x="124953" y="33771"/>
                </a:lnTo>
                <a:lnTo>
                  <a:pt x="127950" y="37345"/>
                </a:lnTo>
                <a:lnTo>
                  <a:pt x="129949" y="42704"/>
                </a:lnTo>
                <a:lnTo>
                  <a:pt x="131281" y="49253"/>
                </a:lnTo>
                <a:lnTo>
                  <a:pt x="132169" y="56596"/>
                </a:lnTo>
                <a:lnTo>
                  <a:pt x="131769" y="63475"/>
                </a:lnTo>
                <a:lnTo>
                  <a:pt x="130510" y="70046"/>
                </a:lnTo>
                <a:lnTo>
                  <a:pt x="128679" y="76411"/>
                </a:lnTo>
                <a:lnTo>
                  <a:pt x="126465" y="81646"/>
                </a:lnTo>
                <a:lnTo>
                  <a:pt x="123998" y="86129"/>
                </a:lnTo>
                <a:lnTo>
                  <a:pt x="121360" y="90109"/>
                </a:lnTo>
                <a:lnTo>
                  <a:pt x="118610" y="95740"/>
                </a:lnTo>
                <a:lnTo>
                  <a:pt x="115784" y="102470"/>
                </a:lnTo>
                <a:lnTo>
                  <a:pt x="112909" y="109933"/>
                </a:lnTo>
                <a:lnTo>
                  <a:pt x="109006" y="116893"/>
                </a:lnTo>
                <a:lnTo>
                  <a:pt x="104421" y="123517"/>
                </a:lnTo>
                <a:lnTo>
                  <a:pt x="99380" y="129918"/>
                </a:lnTo>
                <a:lnTo>
                  <a:pt x="94035" y="135177"/>
                </a:lnTo>
                <a:lnTo>
                  <a:pt x="62508" y="1605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461"/>
          <p:cNvSpPr/>
          <p:nvPr/>
        </p:nvSpPr>
        <p:spPr>
          <a:xfrm>
            <a:off x="2430646" y="2408455"/>
            <a:ext cx="273282" cy="292984"/>
          </a:xfrm>
          <a:custGeom>
            <a:avLst/>
            <a:gdLst/>
            <a:ahLst/>
            <a:cxnLst/>
            <a:rect l="0" t="0" r="0" b="0"/>
            <a:pathLst>
              <a:path w="273282" h="292984">
                <a:moveTo>
                  <a:pt x="123244" y="11490"/>
                </a:moveTo>
                <a:lnTo>
                  <a:pt x="113764" y="2009"/>
                </a:lnTo>
                <a:lnTo>
                  <a:pt x="110970" y="208"/>
                </a:lnTo>
                <a:lnTo>
                  <a:pt x="109109" y="0"/>
                </a:lnTo>
                <a:lnTo>
                  <a:pt x="107867" y="853"/>
                </a:lnTo>
                <a:lnTo>
                  <a:pt x="103842" y="1802"/>
                </a:lnTo>
                <a:lnTo>
                  <a:pt x="101380" y="2055"/>
                </a:lnTo>
                <a:lnTo>
                  <a:pt x="96762" y="4208"/>
                </a:lnTo>
                <a:lnTo>
                  <a:pt x="90706" y="7627"/>
                </a:lnTo>
                <a:lnTo>
                  <a:pt x="83693" y="11891"/>
                </a:lnTo>
                <a:lnTo>
                  <a:pt x="76041" y="17711"/>
                </a:lnTo>
                <a:lnTo>
                  <a:pt x="67963" y="24567"/>
                </a:lnTo>
                <a:lnTo>
                  <a:pt x="53034" y="38138"/>
                </a:lnTo>
                <a:lnTo>
                  <a:pt x="43092" y="47477"/>
                </a:lnTo>
                <a:lnTo>
                  <a:pt x="39051" y="52348"/>
                </a:lnTo>
                <a:lnTo>
                  <a:pt x="35366" y="57580"/>
                </a:lnTo>
                <a:lnTo>
                  <a:pt x="31916" y="63053"/>
                </a:lnTo>
                <a:lnTo>
                  <a:pt x="28625" y="68686"/>
                </a:lnTo>
                <a:lnTo>
                  <a:pt x="25438" y="74425"/>
                </a:lnTo>
                <a:lnTo>
                  <a:pt x="22321" y="80236"/>
                </a:lnTo>
                <a:lnTo>
                  <a:pt x="19251" y="88078"/>
                </a:lnTo>
                <a:lnTo>
                  <a:pt x="16212" y="97275"/>
                </a:lnTo>
                <a:lnTo>
                  <a:pt x="13194" y="107375"/>
                </a:lnTo>
                <a:lnTo>
                  <a:pt x="7195" y="129181"/>
                </a:lnTo>
                <a:lnTo>
                  <a:pt x="4206" y="140552"/>
                </a:lnTo>
                <a:lnTo>
                  <a:pt x="2214" y="151110"/>
                </a:lnTo>
                <a:lnTo>
                  <a:pt x="885" y="161124"/>
                </a:lnTo>
                <a:lnTo>
                  <a:pt x="0" y="170777"/>
                </a:lnTo>
                <a:lnTo>
                  <a:pt x="401" y="181182"/>
                </a:lnTo>
                <a:lnTo>
                  <a:pt x="1662" y="192087"/>
                </a:lnTo>
                <a:lnTo>
                  <a:pt x="3494" y="203325"/>
                </a:lnTo>
                <a:lnTo>
                  <a:pt x="4715" y="211810"/>
                </a:lnTo>
                <a:lnTo>
                  <a:pt x="5530" y="218458"/>
                </a:lnTo>
                <a:lnTo>
                  <a:pt x="6073" y="223883"/>
                </a:lnTo>
                <a:lnTo>
                  <a:pt x="9411" y="230476"/>
                </a:lnTo>
                <a:lnTo>
                  <a:pt x="14613" y="237848"/>
                </a:lnTo>
                <a:lnTo>
                  <a:pt x="21058" y="245739"/>
                </a:lnTo>
                <a:lnTo>
                  <a:pt x="27339" y="252984"/>
                </a:lnTo>
                <a:lnTo>
                  <a:pt x="33510" y="259798"/>
                </a:lnTo>
                <a:lnTo>
                  <a:pt x="39609" y="266326"/>
                </a:lnTo>
                <a:lnTo>
                  <a:pt x="45659" y="271669"/>
                </a:lnTo>
                <a:lnTo>
                  <a:pt x="51677" y="276224"/>
                </a:lnTo>
                <a:lnTo>
                  <a:pt x="57674" y="280253"/>
                </a:lnTo>
                <a:lnTo>
                  <a:pt x="63656" y="282939"/>
                </a:lnTo>
                <a:lnTo>
                  <a:pt x="69628" y="284729"/>
                </a:lnTo>
                <a:lnTo>
                  <a:pt x="75594" y="285923"/>
                </a:lnTo>
                <a:lnTo>
                  <a:pt x="81555" y="287711"/>
                </a:lnTo>
                <a:lnTo>
                  <a:pt x="87514" y="289895"/>
                </a:lnTo>
                <a:lnTo>
                  <a:pt x="93471" y="292343"/>
                </a:lnTo>
                <a:lnTo>
                  <a:pt x="99427" y="292983"/>
                </a:lnTo>
                <a:lnTo>
                  <a:pt x="105381" y="292418"/>
                </a:lnTo>
                <a:lnTo>
                  <a:pt x="111336" y="291049"/>
                </a:lnTo>
                <a:lnTo>
                  <a:pt x="120266" y="290136"/>
                </a:lnTo>
                <a:lnTo>
                  <a:pt x="131181" y="289527"/>
                </a:lnTo>
                <a:lnTo>
                  <a:pt x="143418" y="289121"/>
                </a:lnTo>
                <a:lnTo>
                  <a:pt x="155545" y="287859"/>
                </a:lnTo>
                <a:lnTo>
                  <a:pt x="167598" y="286025"/>
                </a:lnTo>
                <a:lnTo>
                  <a:pt x="179603" y="283810"/>
                </a:lnTo>
                <a:lnTo>
                  <a:pt x="188598" y="281341"/>
                </a:lnTo>
                <a:lnTo>
                  <a:pt x="195587" y="278703"/>
                </a:lnTo>
                <a:lnTo>
                  <a:pt x="201238" y="275953"/>
                </a:lnTo>
                <a:lnTo>
                  <a:pt x="206990" y="272134"/>
                </a:lnTo>
                <a:lnTo>
                  <a:pt x="212809" y="267604"/>
                </a:lnTo>
                <a:lnTo>
                  <a:pt x="218673" y="262600"/>
                </a:lnTo>
                <a:lnTo>
                  <a:pt x="223574" y="257279"/>
                </a:lnTo>
                <a:lnTo>
                  <a:pt x="227834" y="251748"/>
                </a:lnTo>
                <a:lnTo>
                  <a:pt x="231666" y="246076"/>
                </a:lnTo>
                <a:lnTo>
                  <a:pt x="238570" y="237128"/>
                </a:lnTo>
                <a:lnTo>
                  <a:pt x="244945" y="228852"/>
                </a:lnTo>
                <a:lnTo>
                  <a:pt x="248034" y="223866"/>
                </a:lnTo>
                <a:lnTo>
                  <a:pt x="251086" y="218559"/>
                </a:lnTo>
                <a:lnTo>
                  <a:pt x="254113" y="211051"/>
                </a:lnTo>
                <a:lnTo>
                  <a:pt x="257123" y="202078"/>
                </a:lnTo>
                <a:lnTo>
                  <a:pt x="260122" y="192127"/>
                </a:lnTo>
                <a:lnTo>
                  <a:pt x="263113" y="183508"/>
                </a:lnTo>
                <a:lnTo>
                  <a:pt x="266100" y="175778"/>
                </a:lnTo>
                <a:lnTo>
                  <a:pt x="269083" y="168640"/>
                </a:lnTo>
                <a:lnTo>
                  <a:pt x="271072" y="161897"/>
                </a:lnTo>
                <a:lnTo>
                  <a:pt x="272397" y="155418"/>
                </a:lnTo>
                <a:lnTo>
                  <a:pt x="273281" y="149114"/>
                </a:lnTo>
                <a:lnTo>
                  <a:pt x="272878" y="142927"/>
                </a:lnTo>
                <a:lnTo>
                  <a:pt x="271617" y="136817"/>
                </a:lnTo>
                <a:lnTo>
                  <a:pt x="269785" y="130760"/>
                </a:lnTo>
                <a:lnTo>
                  <a:pt x="268563" y="125730"/>
                </a:lnTo>
                <a:lnTo>
                  <a:pt x="267205" y="117495"/>
                </a:lnTo>
                <a:lnTo>
                  <a:pt x="266602" y="110528"/>
                </a:lnTo>
                <a:lnTo>
                  <a:pt x="266119" y="10078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462"/>
          <p:cNvSpPr/>
          <p:nvPr/>
        </p:nvSpPr>
        <p:spPr>
          <a:xfrm>
            <a:off x="2625332" y="1651992"/>
            <a:ext cx="26786" cy="714376"/>
          </a:xfrm>
          <a:custGeom>
            <a:avLst/>
            <a:gdLst/>
            <a:ahLst/>
            <a:cxnLst/>
            <a:rect l="0" t="0" r="0" b="0"/>
            <a:pathLst>
              <a:path w="26786" h="714376">
                <a:moveTo>
                  <a:pt x="17855" y="714375"/>
                </a:moveTo>
                <a:lnTo>
                  <a:pt x="13115" y="709634"/>
                </a:lnTo>
                <a:lnTo>
                  <a:pt x="10726" y="704269"/>
                </a:lnTo>
                <a:lnTo>
                  <a:pt x="8141" y="696723"/>
                </a:lnTo>
                <a:lnTo>
                  <a:pt x="5426" y="687725"/>
                </a:lnTo>
                <a:lnTo>
                  <a:pt x="3616" y="679741"/>
                </a:lnTo>
                <a:lnTo>
                  <a:pt x="2409" y="672434"/>
                </a:lnTo>
                <a:lnTo>
                  <a:pt x="1605" y="665578"/>
                </a:lnTo>
                <a:lnTo>
                  <a:pt x="1068" y="658031"/>
                </a:lnTo>
                <a:lnTo>
                  <a:pt x="472" y="641708"/>
                </a:lnTo>
                <a:lnTo>
                  <a:pt x="59" y="588413"/>
                </a:lnTo>
                <a:lnTo>
                  <a:pt x="0" y="475206"/>
                </a:lnTo>
                <a:lnTo>
                  <a:pt x="990" y="460671"/>
                </a:lnTo>
                <a:lnTo>
                  <a:pt x="2643" y="446020"/>
                </a:lnTo>
                <a:lnTo>
                  <a:pt x="4737" y="431292"/>
                </a:lnTo>
                <a:lnTo>
                  <a:pt x="6133" y="416512"/>
                </a:lnTo>
                <a:lnTo>
                  <a:pt x="7064" y="401698"/>
                </a:lnTo>
                <a:lnTo>
                  <a:pt x="8098" y="373001"/>
                </a:lnTo>
                <a:lnTo>
                  <a:pt x="8558" y="347018"/>
                </a:lnTo>
                <a:lnTo>
                  <a:pt x="9672" y="333540"/>
                </a:lnTo>
                <a:lnTo>
                  <a:pt x="11408" y="319595"/>
                </a:lnTo>
                <a:lnTo>
                  <a:pt x="13557" y="305336"/>
                </a:lnTo>
                <a:lnTo>
                  <a:pt x="14989" y="291862"/>
                </a:lnTo>
                <a:lnTo>
                  <a:pt x="15945" y="278911"/>
                </a:lnTo>
                <a:lnTo>
                  <a:pt x="16582" y="266307"/>
                </a:lnTo>
                <a:lnTo>
                  <a:pt x="17289" y="239075"/>
                </a:lnTo>
                <a:lnTo>
                  <a:pt x="17478" y="224868"/>
                </a:lnTo>
                <a:lnTo>
                  <a:pt x="20333" y="177331"/>
                </a:lnTo>
                <a:lnTo>
                  <a:pt x="23917" y="125447"/>
                </a:lnTo>
                <a:lnTo>
                  <a:pt x="25510" y="92465"/>
                </a:lnTo>
                <a:lnTo>
                  <a:pt x="26407" y="61903"/>
                </a:lnTo>
                <a:lnTo>
                  <a:pt x="2678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463"/>
          <p:cNvSpPr/>
          <p:nvPr/>
        </p:nvSpPr>
        <p:spPr>
          <a:xfrm>
            <a:off x="7407089" y="2366490"/>
            <a:ext cx="405843" cy="401666"/>
          </a:xfrm>
          <a:custGeom>
            <a:avLst/>
            <a:gdLst/>
            <a:ahLst/>
            <a:cxnLst/>
            <a:rect l="0" t="0" r="0" b="0"/>
            <a:pathLst>
              <a:path w="405843" h="401666">
                <a:moveTo>
                  <a:pt x="236723" y="44525"/>
                </a:moveTo>
                <a:lnTo>
                  <a:pt x="216606" y="24408"/>
                </a:lnTo>
                <a:lnTo>
                  <a:pt x="207608" y="18055"/>
                </a:lnTo>
                <a:lnTo>
                  <a:pt x="197986" y="12917"/>
                </a:lnTo>
                <a:lnTo>
                  <a:pt x="185999" y="9032"/>
                </a:lnTo>
                <a:lnTo>
                  <a:pt x="175815" y="4607"/>
                </a:lnTo>
                <a:lnTo>
                  <a:pt x="167319" y="1979"/>
                </a:lnTo>
                <a:lnTo>
                  <a:pt x="159244" y="811"/>
                </a:lnTo>
                <a:lnTo>
                  <a:pt x="149041" y="292"/>
                </a:lnTo>
                <a:lnTo>
                  <a:pt x="137892" y="61"/>
                </a:lnTo>
                <a:lnTo>
                  <a:pt x="132139" y="0"/>
                </a:lnTo>
                <a:lnTo>
                  <a:pt x="127313" y="951"/>
                </a:lnTo>
                <a:lnTo>
                  <a:pt x="115780" y="6038"/>
                </a:lnTo>
                <a:lnTo>
                  <a:pt x="109218" y="7576"/>
                </a:lnTo>
                <a:lnTo>
                  <a:pt x="97703" y="13551"/>
                </a:lnTo>
                <a:lnTo>
                  <a:pt x="90465" y="17923"/>
                </a:lnTo>
                <a:lnTo>
                  <a:pt x="79777" y="25426"/>
                </a:lnTo>
                <a:lnTo>
                  <a:pt x="75537" y="28816"/>
                </a:lnTo>
                <a:lnTo>
                  <a:pt x="68181" y="37874"/>
                </a:lnTo>
                <a:lnTo>
                  <a:pt x="61605" y="47522"/>
                </a:lnTo>
                <a:lnTo>
                  <a:pt x="52324" y="58532"/>
                </a:lnTo>
                <a:lnTo>
                  <a:pt x="43291" y="69070"/>
                </a:lnTo>
                <a:lnTo>
                  <a:pt x="37313" y="78916"/>
                </a:lnTo>
                <a:lnTo>
                  <a:pt x="31349" y="89906"/>
                </a:lnTo>
                <a:lnTo>
                  <a:pt x="24399" y="102398"/>
                </a:lnTo>
                <a:lnTo>
                  <a:pt x="14695" y="117871"/>
                </a:lnTo>
                <a:lnTo>
                  <a:pt x="11314" y="125173"/>
                </a:lnTo>
                <a:lnTo>
                  <a:pt x="9059" y="132024"/>
                </a:lnTo>
                <a:lnTo>
                  <a:pt x="7557" y="138577"/>
                </a:lnTo>
                <a:lnTo>
                  <a:pt x="5563" y="145922"/>
                </a:lnTo>
                <a:lnTo>
                  <a:pt x="701" y="162020"/>
                </a:lnTo>
                <a:lnTo>
                  <a:pt x="0" y="169488"/>
                </a:lnTo>
                <a:lnTo>
                  <a:pt x="525" y="176451"/>
                </a:lnTo>
                <a:lnTo>
                  <a:pt x="1868" y="183077"/>
                </a:lnTo>
                <a:lnTo>
                  <a:pt x="2762" y="189479"/>
                </a:lnTo>
                <a:lnTo>
                  <a:pt x="3756" y="201884"/>
                </a:lnTo>
                <a:lnTo>
                  <a:pt x="5013" y="210947"/>
                </a:lnTo>
                <a:lnTo>
                  <a:pt x="9056" y="234246"/>
                </a:lnTo>
                <a:lnTo>
                  <a:pt x="11523" y="244427"/>
                </a:lnTo>
                <a:lnTo>
                  <a:pt x="14160" y="253199"/>
                </a:lnTo>
                <a:lnTo>
                  <a:pt x="16910" y="261032"/>
                </a:lnTo>
                <a:lnTo>
                  <a:pt x="20728" y="268238"/>
                </a:lnTo>
                <a:lnTo>
                  <a:pt x="25258" y="275027"/>
                </a:lnTo>
                <a:lnTo>
                  <a:pt x="30262" y="281536"/>
                </a:lnTo>
                <a:lnTo>
                  <a:pt x="38468" y="294061"/>
                </a:lnTo>
                <a:lnTo>
                  <a:pt x="46414" y="306243"/>
                </a:lnTo>
                <a:lnTo>
                  <a:pt x="56560" y="318271"/>
                </a:lnTo>
                <a:lnTo>
                  <a:pt x="67684" y="330232"/>
                </a:lnTo>
                <a:lnTo>
                  <a:pt x="73429" y="336199"/>
                </a:lnTo>
                <a:lnTo>
                  <a:pt x="82220" y="343154"/>
                </a:lnTo>
                <a:lnTo>
                  <a:pt x="93041" y="350767"/>
                </a:lnTo>
                <a:lnTo>
                  <a:pt x="105216" y="358820"/>
                </a:lnTo>
                <a:lnTo>
                  <a:pt x="115318" y="365180"/>
                </a:lnTo>
                <a:lnTo>
                  <a:pt x="124036" y="370412"/>
                </a:lnTo>
                <a:lnTo>
                  <a:pt x="131833" y="374893"/>
                </a:lnTo>
                <a:lnTo>
                  <a:pt x="140007" y="378871"/>
                </a:lnTo>
                <a:lnTo>
                  <a:pt x="148433" y="382517"/>
                </a:lnTo>
                <a:lnTo>
                  <a:pt x="157027" y="385939"/>
                </a:lnTo>
                <a:lnTo>
                  <a:pt x="164741" y="389212"/>
                </a:lnTo>
                <a:lnTo>
                  <a:pt x="178604" y="395496"/>
                </a:lnTo>
                <a:lnTo>
                  <a:pt x="185078" y="397568"/>
                </a:lnTo>
                <a:lnTo>
                  <a:pt x="197564" y="399870"/>
                </a:lnTo>
                <a:lnTo>
                  <a:pt x="204664" y="400485"/>
                </a:lnTo>
                <a:lnTo>
                  <a:pt x="212374" y="400894"/>
                </a:lnTo>
                <a:lnTo>
                  <a:pt x="227886" y="401349"/>
                </a:lnTo>
                <a:lnTo>
                  <a:pt x="260156" y="401665"/>
                </a:lnTo>
                <a:lnTo>
                  <a:pt x="267227" y="400688"/>
                </a:lnTo>
                <a:lnTo>
                  <a:pt x="274919" y="399046"/>
                </a:lnTo>
                <a:lnTo>
                  <a:pt x="283022" y="396958"/>
                </a:lnTo>
                <a:lnTo>
                  <a:pt x="290410" y="394574"/>
                </a:lnTo>
                <a:lnTo>
                  <a:pt x="297319" y="391993"/>
                </a:lnTo>
                <a:lnTo>
                  <a:pt x="303910" y="389279"/>
                </a:lnTo>
                <a:lnTo>
                  <a:pt x="313264" y="383502"/>
                </a:lnTo>
                <a:lnTo>
                  <a:pt x="324461" y="375682"/>
                </a:lnTo>
                <a:lnTo>
                  <a:pt x="336887" y="366499"/>
                </a:lnTo>
                <a:lnTo>
                  <a:pt x="347155" y="358394"/>
                </a:lnTo>
                <a:lnTo>
                  <a:pt x="355985" y="351005"/>
                </a:lnTo>
                <a:lnTo>
                  <a:pt x="363856" y="344095"/>
                </a:lnTo>
                <a:lnTo>
                  <a:pt x="370095" y="337504"/>
                </a:lnTo>
                <a:lnTo>
                  <a:pt x="375248" y="331126"/>
                </a:lnTo>
                <a:lnTo>
                  <a:pt x="383618" y="318747"/>
                </a:lnTo>
                <a:lnTo>
                  <a:pt x="390645" y="306631"/>
                </a:lnTo>
                <a:lnTo>
                  <a:pt x="393908" y="298637"/>
                </a:lnTo>
                <a:lnTo>
                  <a:pt x="397075" y="289339"/>
                </a:lnTo>
                <a:lnTo>
                  <a:pt x="400179" y="279172"/>
                </a:lnTo>
                <a:lnTo>
                  <a:pt x="402249" y="269417"/>
                </a:lnTo>
                <a:lnTo>
                  <a:pt x="403628" y="259938"/>
                </a:lnTo>
                <a:lnTo>
                  <a:pt x="404548" y="250641"/>
                </a:lnTo>
                <a:lnTo>
                  <a:pt x="405161" y="242459"/>
                </a:lnTo>
                <a:lnTo>
                  <a:pt x="405569" y="235020"/>
                </a:lnTo>
                <a:lnTo>
                  <a:pt x="405842" y="228077"/>
                </a:lnTo>
                <a:lnTo>
                  <a:pt x="404040" y="218486"/>
                </a:lnTo>
                <a:lnTo>
                  <a:pt x="400853" y="207132"/>
                </a:lnTo>
                <a:lnTo>
                  <a:pt x="386222" y="162745"/>
                </a:lnTo>
                <a:lnTo>
                  <a:pt x="382030" y="155088"/>
                </a:lnTo>
                <a:lnTo>
                  <a:pt x="372080" y="143935"/>
                </a:lnTo>
                <a:lnTo>
                  <a:pt x="352809" y="1248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464"/>
          <p:cNvSpPr/>
          <p:nvPr/>
        </p:nvSpPr>
        <p:spPr>
          <a:xfrm>
            <a:off x="271675" y="2937867"/>
            <a:ext cx="344474" cy="88916"/>
          </a:xfrm>
          <a:custGeom>
            <a:avLst/>
            <a:gdLst/>
            <a:ahLst/>
            <a:cxnLst/>
            <a:rect l="0" t="0" r="0" b="0"/>
            <a:pathLst>
              <a:path w="344474" h="88916">
                <a:moveTo>
                  <a:pt x="5145" y="35718"/>
                </a:moveTo>
                <a:lnTo>
                  <a:pt x="0" y="35718"/>
                </a:lnTo>
                <a:lnTo>
                  <a:pt x="4271" y="35718"/>
                </a:lnTo>
                <a:lnTo>
                  <a:pt x="7402" y="38364"/>
                </a:lnTo>
                <a:lnTo>
                  <a:pt x="12757" y="43407"/>
                </a:lnTo>
                <a:lnTo>
                  <a:pt x="15180" y="44813"/>
                </a:lnTo>
                <a:lnTo>
                  <a:pt x="23165" y="49021"/>
                </a:lnTo>
                <a:lnTo>
                  <a:pt x="27080" y="51532"/>
                </a:lnTo>
                <a:lnTo>
                  <a:pt x="30682" y="54198"/>
                </a:lnTo>
                <a:lnTo>
                  <a:pt x="34076" y="56968"/>
                </a:lnTo>
                <a:lnTo>
                  <a:pt x="39315" y="59807"/>
                </a:lnTo>
                <a:lnTo>
                  <a:pt x="45784" y="62691"/>
                </a:lnTo>
                <a:lnTo>
                  <a:pt x="53074" y="65607"/>
                </a:lnTo>
                <a:lnTo>
                  <a:pt x="58926" y="68542"/>
                </a:lnTo>
                <a:lnTo>
                  <a:pt x="63819" y="71492"/>
                </a:lnTo>
                <a:lnTo>
                  <a:pt x="68073" y="74450"/>
                </a:lnTo>
                <a:lnTo>
                  <a:pt x="71902" y="76422"/>
                </a:lnTo>
                <a:lnTo>
                  <a:pt x="78802" y="78614"/>
                </a:lnTo>
                <a:lnTo>
                  <a:pt x="88264" y="79848"/>
                </a:lnTo>
                <a:lnTo>
                  <a:pt x="92308" y="81013"/>
                </a:lnTo>
                <a:lnTo>
                  <a:pt x="96988" y="82782"/>
                </a:lnTo>
                <a:lnTo>
                  <a:pt x="102092" y="84954"/>
                </a:lnTo>
                <a:lnTo>
                  <a:pt x="110410" y="87366"/>
                </a:lnTo>
                <a:lnTo>
                  <a:pt x="118406" y="88439"/>
                </a:lnTo>
                <a:lnTo>
                  <a:pt x="128574" y="88915"/>
                </a:lnTo>
                <a:lnTo>
                  <a:pt x="135056" y="88050"/>
                </a:lnTo>
                <a:lnTo>
                  <a:pt x="142354" y="86481"/>
                </a:lnTo>
                <a:lnTo>
                  <a:pt x="150196" y="84443"/>
                </a:lnTo>
                <a:lnTo>
                  <a:pt x="157408" y="83084"/>
                </a:lnTo>
                <a:lnTo>
                  <a:pt x="164200" y="82179"/>
                </a:lnTo>
                <a:lnTo>
                  <a:pt x="170713" y="81575"/>
                </a:lnTo>
                <a:lnTo>
                  <a:pt x="180595" y="80904"/>
                </a:lnTo>
                <a:lnTo>
                  <a:pt x="184620" y="80725"/>
                </a:lnTo>
                <a:lnTo>
                  <a:pt x="190279" y="79613"/>
                </a:lnTo>
                <a:lnTo>
                  <a:pt x="197029" y="77880"/>
                </a:lnTo>
                <a:lnTo>
                  <a:pt x="204505" y="75732"/>
                </a:lnTo>
                <a:lnTo>
                  <a:pt x="211473" y="74301"/>
                </a:lnTo>
                <a:lnTo>
                  <a:pt x="218103" y="73346"/>
                </a:lnTo>
                <a:lnTo>
                  <a:pt x="224508" y="72710"/>
                </a:lnTo>
                <a:lnTo>
                  <a:pt x="232746" y="71294"/>
                </a:lnTo>
                <a:lnTo>
                  <a:pt x="242207" y="69357"/>
                </a:lnTo>
                <a:lnTo>
                  <a:pt x="252483" y="67074"/>
                </a:lnTo>
                <a:lnTo>
                  <a:pt x="260326" y="64560"/>
                </a:lnTo>
                <a:lnTo>
                  <a:pt x="266547" y="61891"/>
                </a:lnTo>
                <a:lnTo>
                  <a:pt x="271686" y="59120"/>
                </a:lnTo>
                <a:lnTo>
                  <a:pt x="278089" y="56281"/>
                </a:lnTo>
                <a:lnTo>
                  <a:pt x="285334" y="53395"/>
                </a:lnTo>
                <a:lnTo>
                  <a:pt x="293141" y="50480"/>
                </a:lnTo>
                <a:lnTo>
                  <a:pt x="300330" y="46551"/>
                </a:lnTo>
                <a:lnTo>
                  <a:pt x="307107" y="41948"/>
                </a:lnTo>
                <a:lnTo>
                  <a:pt x="34447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465"/>
          <p:cNvSpPr/>
          <p:nvPr/>
        </p:nvSpPr>
        <p:spPr>
          <a:xfrm>
            <a:off x="107320" y="2071687"/>
            <a:ext cx="258798" cy="723306"/>
          </a:xfrm>
          <a:custGeom>
            <a:avLst/>
            <a:gdLst/>
            <a:ahLst/>
            <a:cxnLst/>
            <a:rect l="0" t="0" r="0" b="0"/>
            <a:pathLst>
              <a:path w="258798" h="723306">
                <a:moveTo>
                  <a:pt x="133781" y="723305"/>
                </a:moveTo>
                <a:lnTo>
                  <a:pt x="119560" y="718564"/>
                </a:lnTo>
                <a:lnTo>
                  <a:pt x="114378" y="716175"/>
                </a:lnTo>
                <a:lnTo>
                  <a:pt x="109932" y="713591"/>
                </a:lnTo>
                <a:lnTo>
                  <a:pt x="105975" y="710876"/>
                </a:lnTo>
                <a:lnTo>
                  <a:pt x="101353" y="706089"/>
                </a:lnTo>
                <a:lnTo>
                  <a:pt x="96288" y="699921"/>
                </a:lnTo>
                <a:lnTo>
                  <a:pt x="90926" y="692833"/>
                </a:lnTo>
                <a:lnTo>
                  <a:pt x="85367" y="684139"/>
                </a:lnTo>
                <a:lnTo>
                  <a:pt x="79677" y="674374"/>
                </a:lnTo>
                <a:lnTo>
                  <a:pt x="73899" y="663895"/>
                </a:lnTo>
                <a:lnTo>
                  <a:pt x="46806" y="611224"/>
                </a:lnTo>
                <a:lnTo>
                  <a:pt x="39087" y="595006"/>
                </a:lnTo>
                <a:lnTo>
                  <a:pt x="32948" y="581217"/>
                </a:lnTo>
                <a:lnTo>
                  <a:pt x="27864" y="569049"/>
                </a:lnTo>
                <a:lnTo>
                  <a:pt x="23482" y="556967"/>
                </a:lnTo>
                <a:lnTo>
                  <a:pt x="19569" y="544944"/>
                </a:lnTo>
                <a:lnTo>
                  <a:pt x="15968" y="532960"/>
                </a:lnTo>
                <a:lnTo>
                  <a:pt x="9321" y="509061"/>
                </a:lnTo>
                <a:lnTo>
                  <a:pt x="6159" y="497132"/>
                </a:lnTo>
                <a:lnTo>
                  <a:pt x="4051" y="485210"/>
                </a:lnTo>
                <a:lnTo>
                  <a:pt x="2646" y="473294"/>
                </a:lnTo>
                <a:lnTo>
                  <a:pt x="1709" y="461381"/>
                </a:lnTo>
                <a:lnTo>
                  <a:pt x="1085" y="448478"/>
                </a:lnTo>
                <a:lnTo>
                  <a:pt x="391" y="420912"/>
                </a:lnTo>
                <a:lnTo>
                  <a:pt x="0" y="382243"/>
                </a:lnTo>
                <a:lnTo>
                  <a:pt x="938" y="369922"/>
                </a:lnTo>
                <a:lnTo>
                  <a:pt x="2555" y="357740"/>
                </a:lnTo>
                <a:lnTo>
                  <a:pt x="4625" y="345650"/>
                </a:lnTo>
                <a:lnTo>
                  <a:pt x="6997" y="333620"/>
                </a:lnTo>
                <a:lnTo>
                  <a:pt x="12279" y="309672"/>
                </a:lnTo>
                <a:lnTo>
                  <a:pt x="16069" y="297729"/>
                </a:lnTo>
                <a:lnTo>
                  <a:pt x="20580" y="285798"/>
                </a:lnTo>
                <a:lnTo>
                  <a:pt x="25571" y="273876"/>
                </a:lnTo>
                <a:lnTo>
                  <a:pt x="29891" y="261959"/>
                </a:lnTo>
                <a:lnTo>
                  <a:pt x="33763" y="250046"/>
                </a:lnTo>
                <a:lnTo>
                  <a:pt x="37337" y="238134"/>
                </a:lnTo>
                <a:lnTo>
                  <a:pt x="41704" y="227217"/>
                </a:lnTo>
                <a:lnTo>
                  <a:pt x="46599" y="216963"/>
                </a:lnTo>
                <a:lnTo>
                  <a:pt x="51847" y="207150"/>
                </a:lnTo>
                <a:lnTo>
                  <a:pt x="60307" y="193662"/>
                </a:lnTo>
                <a:lnTo>
                  <a:pt x="82936" y="160155"/>
                </a:lnTo>
                <a:lnTo>
                  <a:pt x="92939" y="146458"/>
                </a:lnTo>
                <a:lnTo>
                  <a:pt x="101592" y="135342"/>
                </a:lnTo>
                <a:lnTo>
                  <a:pt x="109345" y="125947"/>
                </a:lnTo>
                <a:lnTo>
                  <a:pt x="116498" y="116707"/>
                </a:lnTo>
                <a:lnTo>
                  <a:pt x="123251" y="107570"/>
                </a:lnTo>
                <a:lnTo>
                  <a:pt x="129738" y="98502"/>
                </a:lnTo>
                <a:lnTo>
                  <a:pt x="137039" y="90473"/>
                </a:lnTo>
                <a:lnTo>
                  <a:pt x="144883" y="83136"/>
                </a:lnTo>
                <a:lnTo>
                  <a:pt x="153088" y="76260"/>
                </a:lnTo>
                <a:lnTo>
                  <a:pt x="160543" y="69691"/>
                </a:lnTo>
                <a:lnTo>
                  <a:pt x="174118" y="57101"/>
                </a:lnTo>
                <a:lnTo>
                  <a:pt x="180516" y="51958"/>
                </a:lnTo>
                <a:lnTo>
                  <a:pt x="186766" y="47537"/>
                </a:lnTo>
                <a:lnTo>
                  <a:pt x="192917" y="43598"/>
                </a:lnTo>
                <a:lnTo>
                  <a:pt x="200986" y="37995"/>
                </a:lnTo>
                <a:lnTo>
                  <a:pt x="220535" y="23832"/>
                </a:lnTo>
                <a:lnTo>
                  <a:pt x="229320" y="17872"/>
                </a:lnTo>
                <a:lnTo>
                  <a:pt x="237161" y="12907"/>
                </a:lnTo>
                <a:lnTo>
                  <a:pt x="25879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466"/>
          <p:cNvSpPr/>
          <p:nvPr/>
        </p:nvSpPr>
        <p:spPr>
          <a:xfrm>
            <a:off x="509517" y="1835050"/>
            <a:ext cx="115562" cy="172889"/>
          </a:xfrm>
          <a:custGeom>
            <a:avLst/>
            <a:gdLst/>
            <a:ahLst/>
            <a:cxnLst/>
            <a:rect l="0" t="0" r="0" b="0"/>
            <a:pathLst>
              <a:path w="115562" h="172889">
                <a:moveTo>
                  <a:pt x="97701" y="165200"/>
                </a:moveTo>
                <a:lnTo>
                  <a:pt x="88220" y="169940"/>
                </a:lnTo>
                <a:lnTo>
                  <a:pt x="84435" y="171336"/>
                </a:lnTo>
                <a:lnTo>
                  <a:pt x="80920" y="172267"/>
                </a:lnTo>
                <a:lnTo>
                  <a:pt x="77584" y="172888"/>
                </a:lnTo>
                <a:lnTo>
                  <a:pt x="74368" y="172310"/>
                </a:lnTo>
                <a:lnTo>
                  <a:pt x="71232" y="170932"/>
                </a:lnTo>
                <a:lnTo>
                  <a:pt x="68149" y="169021"/>
                </a:lnTo>
                <a:lnTo>
                  <a:pt x="65101" y="164771"/>
                </a:lnTo>
                <a:lnTo>
                  <a:pt x="62077" y="158961"/>
                </a:lnTo>
                <a:lnTo>
                  <a:pt x="59069" y="152110"/>
                </a:lnTo>
                <a:lnTo>
                  <a:pt x="50435" y="133916"/>
                </a:lnTo>
                <a:lnTo>
                  <a:pt x="45354" y="123508"/>
                </a:lnTo>
                <a:lnTo>
                  <a:pt x="40975" y="113593"/>
                </a:lnTo>
                <a:lnTo>
                  <a:pt x="37064" y="104006"/>
                </a:lnTo>
                <a:lnTo>
                  <a:pt x="33464" y="94638"/>
                </a:lnTo>
                <a:lnTo>
                  <a:pt x="30072" y="86409"/>
                </a:lnTo>
                <a:lnTo>
                  <a:pt x="26818" y="78938"/>
                </a:lnTo>
                <a:lnTo>
                  <a:pt x="23657" y="71973"/>
                </a:lnTo>
                <a:lnTo>
                  <a:pt x="20557" y="62369"/>
                </a:lnTo>
                <a:lnTo>
                  <a:pt x="17498" y="51005"/>
                </a:lnTo>
                <a:lnTo>
                  <a:pt x="14467" y="38468"/>
                </a:lnTo>
                <a:lnTo>
                  <a:pt x="11454" y="29118"/>
                </a:lnTo>
                <a:lnTo>
                  <a:pt x="8453" y="21893"/>
                </a:lnTo>
                <a:lnTo>
                  <a:pt x="1248" y="7908"/>
                </a:lnTo>
                <a:lnTo>
                  <a:pt x="263" y="3349"/>
                </a:lnTo>
                <a:lnTo>
                  <a:pt x="0" y="745"/>
                </a:lnTo>
                <a:lnTo>
                  <a:pt x="817" y="0"/>
                </a:lnTo>
                <a:lnTo>
                  <a:pt x="2354" y="497"/>
                </a:lnTo>
                <a:lnTo>
                  <a:pt x="4371" y="1819"/>
                </a:lnTo>
                <a:lnTo>
                  <a:pt x="6708" y="3693"/>
                </a:lnTo>
                <a:lnTo>
                  <a:pt x="9258" y="5935"/>
                </a:lnTo>
                <a:lnTo>
                  <a:pt x="11950" y="8422"/>
                </a:lnTo>
                <a:lnTo>
                  <a:pt x="14737" y="10080"/>
                </a:lnTo>
                <a:lnTo>
                  <a:pt x="17587" y="11185"/>
                </a:lnTo>
                <a:lnTo>
                  <a:pt x="20479" y="11921"/>
                </a:lnTo>
                <a:lnTo>
                  <a:pt x="23400" y="13405"/>
                </a:lnTo>
                <a:lnTo>
                  <a:pt x="26339" y="15386"/>
                </a:lnTo>
                <a:lnTo>
                  <a:pt x="29290" y="17699"/>
                </a:lnTo>
                <a:lnTo>
                  <a:pt x="32250" y="20233"/>
                </a:lnTo>
                <a:lnTo>
                  <a:pt x="35216" y="22915"/>
                </a:lnTo>
                <a:lnTo>
                  <a:pt x="41156" y="28540"/>
                </a:lnTo>
                <a:lnTo>
                  <a:pt x="47104" y="34347"/>
                </a:lnTo>
                <a:lnTo>
                  <a:pt x="53056" y="39269"/>
                </a:lnTo>
                <a:lnTo>
                  <a:pt x="77417" y="58434"/>
                </a:lnTo>
                <a:lnTo>
                  <a:pt x="83186" y="63265"/>
                </a:lnTo>
                <a:lnTo>
                  <a:pt x="88025" y="67477"/>
                </a:lnTo>
                <a:lnTo>
                  <a:pt x="96046" y="74804"/>
                </a:lnTo>
                <a:lnTo>
                  <a:pt x="104540" y="82851"/>
                </a:lnTo>
                <a:lnTo>
                  <a:pt x="115561" y="9376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467"/>
          <p:cNvSpPr/>
          <p:nvPr/>
        </p:nvSpPr>
        <p:spPr>
          <a:xfrm>
            <a:off x="500062" y="1884164"/>
            <a:ext cx="107157" cy="125016"/>
          </a:xfrm>
          <a:custGeom>
            <a:avLst/>
            <a:gdLst/>
            <a:ahLst/>
            <a:cxnLst/>
            <a:rect l="0" t="0" r="0" b="0"/>
            <a:pathLst>
              <a:path w="107157" h="125016">
                <a:moveTo>
                  <a:pt x="107156" y="0"/>
                </a:moveTo>
                <a:lnTo>
                  <a:pt x="102416" y="9481"/>
                </a:lnTo>
                <a:lnTo>
                  <a:pt x="94074" y="20211"/>
                </a:lnTo>
                <a:lnTo>
                  <a:pt x="66285" y="53300"/>
                </a:lnTo>
                <a:lnTo>
                  <a:pt x="55104" y="67283"/>
                </a:lnTo>
                <a:lnTo>
                  <a:pt x="46658" y="78590"/>
                </a:lnTo>
                <a:lnTo>
                  <a:pt x="40035" y="88112"/>
                </a:lnTo>
                <a:lnTo>
                  <a:pt x="34627" y="95452"/>
                </a:lnTo>
                <a:lnTo>
                  <a:pt x="30030" y="101338"/>
                </a:lnTo>
                <a:lnTo>
                  <a:pt x="25973" y="106254"/>
                </a:lnTo>
                <a:lnTo>
                  <a:pt x="22276" y="110523"/>
                </a:lnTo>
                <a:lnTo>
                  <a:pt x="18820" y="114362"/>
                </a:lnTo>
                <a:lnTo>
                  <a:pt x="0" y="12501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468"/>
          <p:cNvSpPr/>
          <p:nvPr/>
        </p:nvSpPr>
        <p:spPr>
          <a:xfrm>
            <a:off x="625123" y="1760442"/>
            <a:ext cx="71393" cy="149083"/>
          </a:xfrm>
          <a:custGeom>
            <a:avLst/>
            <a:gdLst/>
            <a:ahLst/>
            <a:cxnLst/>
            <a:rect l="0" t="0" r="0" b="0"/>
            <a:pathLst>
              <a:path w="71393" h="149083">
                <a:moveTo>
                  <a:pt x="71392" y="79073"/>
                </a:moveTo>
                <a:lnTo>
                  <a:pt x="66652" y="79073"/>
                </a:lnTo>
                <a:lnTo>
                  <a:pt x="64263" y="80065"/>
                </a:lnTo>
                <a:lnTo>
                  <a:pt x="61678" y="81719"/>
                </a:lnTo>
                <a:lnTo>
                  <a:pt x="58963" y="83814"/>
                </a:lnTo>
                <a:lnTo>
                  <a:pt x="56161" y="86202"/>
                </a:lnTo>
                <a:lnTo>
                  <a:pt x="53300" y="88787"/>
                </a:lnTo>
                <a:lnTo>
                  <a:pt x="47476" y="94304"/>
                </a:lnTo>
                <a:lnTo>
                  <a:pt x="32683" y="108885"/>
                </a:lnTo>
                <a:lnTo>
                  <a:pt x="29711" y="112838"/>
                </a:lnTo>
                <a:lnTo>
                  <a:pt x="26738" y="117458"/>
                </a:lnTo>
                <a:lnTo>
                  <a:pt x="23763" y="122522"/>
                </a:lnTo>
                <a:lnTo>
                  <a:pt x="21780" y="126891"/>
                </a:lnTo>
                <a:lnTo>
                  <a:pt x="20458" y="130795"/>
                </a:lnTo>
                <a:lnTo>
                  <a:pt x="18336" y="139451"/>
                </a:lnTo>
                <a:lnTo>
                  <a:pt x="18046" y="143280"/>
                </a:lnTo>
                <a:lnTo>
                  <a:pt x="17969" y="145690"/>
                </a:lnTo>
                <a:lnTo>
                  <a:pt x="18909" y="147297"/>
                </a:lnTo>
                <a:lnTo>
                  <a:pt x="20529" y="148368"/>
                </a:lnTo>
                <a:lnTo>
                  <a:pt x="22600" y="149082"/>
                </a:lnTo>
                <a:lnTo>
                  <a:pt x="24974" y="148566"/>
                </a:lnTo>
                <a:lnTo>
                  <a:pt x="27548" y="147230"/>
                </a:lnTo>
                <a:lnTo>
                  <a:pt x="30257" y="145347"/>
                </a:lnTo>
                <a:lnTo>
                  <a:pt x="34046" y="143099"/>
                </a:lnTo>
                <a:lnTo>
                  <a:pt x="38558" y="140609"/>
                </a:lnTo>
                <a:lnTo>
                  <a:pt x="50575" y="134223"/>
                </a:lnTo>
                <a:lnTo>
                  <a:pt x="52553" y="132707"/>
                </a:lnTo>
                <a:lnTo>
                  <a:pt x="54864" y="130704"/>
                </a:lnTo>
                <a:lnTo>
                  <a:pt x="57397" y="128377"/>
                </a:lnTo>
                <a:lnTo>
                  <a:pt x="59085" y="125833"/>
                </a:lnTo>
                <a:lnTo>
                  <a:pt x="60211" y="123145"/>
                </a:lnTo>
                <a:lnTo>
                  <a:pt x="60962" y="120360"/>
                </a:lnTo>
                <a:lnTo>
                  <a:pt x="61462" y="116520"/>
                </a:lnTo>
                <a:lnTo>
                  <a:pt x="61795" y="111975"/>
                </a:lnTo>
                <a:lnTo>
                  <a:pt x="62166" y="102626"/>
                </a:lnTo>
                <a:lnTo>
                  <a:pt x="62331" y="95163"/>
                </a:lnTo>
                <a:lnTo>
                  <a:pt x="61382" y="90792"/>
                </a:lnTo>
                <a:lnTo>
                  <a:pt x="59758" y="85894"/>
                </a:lnTo>
                <a:lnTo>
                  <a:pt x="57683" y="80644"/>
                </a:lnTo>
                <a:lnTo>
                  <a:pt x="56300" y="75159"/>
                </a:lnTo>
                <a:lnTo>
                  <a:pt x="55377" y="69518"/>
                </a:lnTo>
                <a:lnTo>
                  <a:pt x="54762" y="63774"/>
                </a:lnTo>
                <a:lnTo>
                  <a:pt x="53360" y="56967"/>
                </a:lnTo>
                <a:lnTo>
                  <a:pt x="51433" y="49453"/>
                </a:lnTo>
                <a:lnTo>
                  <a:pt x="49157" y="41467"/>
                </a:lnTo>
                <a:lnTo>
                  <a:pt x="46647" y="35151"/>
                </a:lnTo>
                <a:lnTo>
                  <a:pt x="43981" y="29948"/>
                </a:lnTo>
                <a:lnTo>
                  <a:pt x="41212" y="25487"/>
                </a:lnTo>
                <a:lnTo>
                  <a:pt x="39366" y="21521"/>
                </a:lnTo>
                <a:lnTo>
                  <a:pt x="38135" y="17885"/>
                </a:lnTo>
                <a:lnTo>
                  <a:pt x="37314" y="14468"/>
                </a:lnTo>
                <a:lnTo>
                  <a:pt x="35775" y="12191"/>
                </a:lnTo>
                <a:lnTo>
                  <a:pt x="33757" y="10672"/>
                </a:lnTo>
                <a:lnTo>
                  <a:pt x="31419" y="9660"/>
                </a:lnTo>
                <a:lnTo>
                  <a:pt x="28868" y="8985"/>
                </a:lnTo>
                <a:lnTo>
                  <a:pt x="26176" y="8535"/>
                </a:lnTo>
                <a:lnTo>
                  <a:pt x="23389" y="8235"/>
                </a:lnTo>
                <a:lnTo>
                  <a:pt x="20538" y="7043"/>
                </a:lnTo>
                <a:lnTo>
                  <a:pt x="17646" y="5257"/>
                </a:lnTo>
                <a:lnTo>
                  <a:pt x="14725" y="3073"/>
                </a:lnTo>
                <a:lnTo>
                  <a:pt x="11786" y="1617"/>
                </a:lnTo>
                <a:lnTo>
                  <a:pt x="8834" y="647"/>
                </a:lnTo>
                <a:lnTo>
                  <a:pt x="5875" y="0"/>
                </a:lnTo>
                <a:lnTo>
                  <a:pt x="3901" y="561"/>
                </a:lnTo>
                <a:lnTo>
                  <a:pt x="2586" y="1927"/>
                </a:lnTo>
                <a:lnTo>
                  <a:pt x="474" y="6508"/>
                </a:lnTo>
                <a:lnTo>
                  <a:pt x="186" y="9780"/>
                </a:lnTo>
                <a:lnTo>
                  <a:pt x="57" y="14542"/>
                </a:lnTo>
                <a:lnTo>
                  <a:pt x="0" y="19965"/>
                </a:lnTo>
                <a:lnTo>
                  <a:pt x="977" y="22801"/>
                </a:lnTo>
                <a:lnTo>
                  <a:pt x="2621" y="25683"/>
                </a:lnTo>
                <a:lnTo>
                  <a:pt x="4709" y="28597"/>
                </a:lnTo>
                <a:lnTo>
                  <a:pt x="6101" y="32524"/>
                </a:lnTo>
                <a:lnTo>
                  <a:pt x="7028" y="37126"/>
                </a:lnTo>
                <a:lnTo>
                  <a:pt x="7647" y="42179"/>
                </a:lnTo>
                <a:lnTo>
                  <a:pt x="9052" y="46539"/>
                </a:lnTo>
                <a:lnTo>
                  <a:pt x="10980" y="50439"/>
                </a:lnTo>
                <a:lnTo>
                  <a:pt x="13258" y="54030"/>
                </a:lnTo>
                <a:lnTo>
                  <a:pt x="16761" y="57417"/>
                </a:lnTo>
                <a:lnTo>
                  <a:pt x="21081" y="60667"/>
                </a:lnTo>
                <a:lnTo>
                  <a:pt x="25945" y="63826"/>
                </a:lnTo>
                <a:lnTo>
                  <a:pt x="30180" y="66924"/>
                </a:lnTo>
                <a:lnTo>
                  <a:pt x="33996" y="69981"/>
                </a:lnTo>
                <a:lnTo>
                  <a:pt x="37531" y="73012"/>
                </a:lnTo>
                <a:lnTo>
                  <a:pt x="41873" y="76025"/>
                </a:lnTo>
                <a:lnTo>
                  <a:pt x="46752" y="79025"/>
                </a:lnTo>
                <a:lnTo>
                  <a:pt x="62462" y="8800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469"/>
          <p:cNvSpPr/>
          <p:nvPr/>
        </p:nvSpPr>
        <p:spPr>
          <a:xfrm>
            <a:off x="759023" y="1777007"/>
            <a:ext cx="80304" cy="205384"/>
          </a:xfrm>
          <a:custGeom>
            <a:avLst/>
            <a:gdLst/>
            <a:ahLst/>
            <a:cxnLst/>
            <a:rect l="0" t="0" r="0" b="0"/>
            <a:pathLst>
              <a:path w="80304" h="205384">
                <a:moveTo>
                  <a:pt x="0" y="0"/>
                </a:moveTo>
                <a:lnTo>
                  <a:pt x="9481" y="9481"/>
                </a:lnTo>
                <a:lnTo>
                  <a:pt x="16242" y="18227"/>
                </a:lnTo>
                <a:lnTo>
                  <a:pt x="24719" y="30011"/>
                </a:lnTo>
                <a:lnTo>
                  <a:pt x="34339" y="43820"/>
                </a:lnTo>
                <a:lnTo>
                  <a:pt x="42736" y="55010"/>
                </a:lnTo>
                <a:lnTo>
                  <a:pt x="50319" y="64455"/>
                </a:lnTo>
                <a:lnTo>
                  <a:pt x="57358" y="72736"/>
                </a:lnTo>
                <a:lnTo>
                  <a:pt x="63044" y="80241"/>
                </a:lnTo>
                <a:lnTo>
                  <a:pt x="67826" y="87228"/>
                </a:lnTo>
                <a:lnTo>
                  <a:pt x="72006" y="93871"/>
                </a:lnTo>
                <a:lnTo>
                  <a:pt x="74793" y="100284"/>
                </a:lnTo>
                <a:lnTo>
                  <a:pt x="76651" y="106544"/>
                </a:lnTo>
                <a:lnTo>
                  <a:pt x="77890" y="112701"/>
                </a:lnTo>
                <a:lnTo>
                  <a:pt x="78716" y="118790"/>
                </a:lnTo>
                <a:lnTo>
                  <a:pt x="79266" y="124834"/>
                </a:lnTo>
                <a:lnTo>
                  <a:pt x="79633" y="130848"/>
                </a:lnTo>
                <a:lnTo>
                  <a:pt x="80041" y="142821"/>
                </a:lnTo>
                <a:lnTo>
                  <a:pt x="80303" y="166677"/>
                </a:lnTo>
                <a:lnTo>
                  <a:pt x="79332" y="171642"/>
                </a:lnTo>
                <a:lnTo>
                  <a:pt x="77693" y="175944"/>
                </a:lnTo>
                <a:lnTo>
                  <a:pt x="75608" y="179804"/>
                </a:lnTo>
                <a:lnTo>
                  <a:pt x="73225" y="183369"/>
                </a:lnTo>
                <a:lnTo>
                  <a:pt x="70645" y="186739"/>
                </a:lnTo>
                <a:lnTo>
                  <a:pt x="67933" y="189977"/>
                </a:lnTo>
                <a:lnTo>
                  <a:pt x="65132" y="193128"/>
                </a:lnTo>
                <a:lnTo>
                  <a:pt x="59375" y="199275"/>
                </a:lnTo>
                <a:lnTo>
                  <a:pt x="55458" y="201311"/>
                </a:lnTo>
                <a:lnTo>
                  <a:pt x="50863" y="202668"/>
                </a:lnTo>
                <a:lnTo>
                  <a:pt x="35719" y="20538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470"/>
          <p:cNvSpPr/>
          <p:nvPr/>
        </p:nvSpPr>
        <p:spPr>
          <a:xfrm>
            <a:off x="714375" y="1741289"/>
            <a:ext cx="2646" cy="1"/>
          </a:xfrm>
          <a:custGeom>
            <a:avLst/>
            <a:gdLst/>
            <a:ahLst/>
            <a:cxnLst/>
            <a:rect l="0" t="0" r="0" b="0"/>
            <a:pathLst>
              <a:path w="2646" h="1">
                <a:moveTo>
                  <a:pt x="0" y="0"/>
                </a:moveTo>
                <a:lnTo>
                  <a:pt x="2645"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SMARTPenAnnotation5471"/>
          <p:cNvSpPr/>
          <p:nvPr/>
        </p:nvSpPr>
        <p:spPr>
          <a:xfrm>
            <a:off x="1571625" y="3187898"/>
            <a:ext cx="491133" cy="88920"/>
          </a:xfrm>
          <a:custGeom>
            <a:avLst/>
            <a:gdLst/>
            <a:ahLst/>
            <a:cxnLst/>
            <a:rect l="0" t="0" r="0" b="0"/>
            <a:pathLst>
              <a:path w="491133" h="88920">
                <a:moveTo>
                  <a:pt x="0" y="44648"/>
                </a:moveTo>
                <a:lnTo>
                  <a:pt x="7688" y="52337"/>
                </a:lnTo>
                <a:lnTo>
                  <a:pt x="11023" y="53027"/>
                </a:lnTo>
                <a:lnTo>
                  <a:pt x="21249" y="53469"/>
                </a:lnTo>
                <a:lnTo>
                  <a:pt x="23096" y="54498"/>
                </a:lnTo>
                <a:lnTo>
                  <a:pt x="24327" y="56175"/>
                </a:lnTo>
                <a:lnTo>
                  <a:pt x="25147" y="58286"/>
                </a:lnTo>
                <a:lnTo>
                  <a:pt x="26687" y="59694"/>
                </a:lnTo>
                <a:lnTo>
                  <a:pt x="28705" y="60632"/>
                </a:lnTo>
                <a:lnTo>
                  <a:pt x="33593" y="61674"/>
                </a:lnTo>
                <a:lnTo>
                  <a:pt x="39073" y="62137"/>
                </a:lnTo>
                <a:lnTo>
                  <a:pt x="41924" y="63253"/>
                </a:lnTo>
                <a:lnTo>
                  <a:pt x="44816" y="64989"/>
                </a:lnTo>
                <a:lnTo>
                  <a:pt x="47737" y="67138"/>
                </a:lnTo>
                <a:lnTo>
                  <a:pt x="53628" y="69527"/>
                </a:lnTo>
                <a:lnTo>
                  <a:pt x="56588" y="70164"/>
                </a:lnTo>
                <a:lnTo>
                  <a:pt x="59553" y="71580"/>
                </a:lnTo>
                <a:lnTo>
                  <a:pt x="62522" y="73517"/>
                </a:lnTo>
                <a:lnTo>
                  <a:pt x="65494" y="75801"/>
                </a:lnTo>
                <a:lnTo>
                  <a:pt x="79379" y="78337"/>
                </a:lnTo>
                <a:lnTo>
                  <a:pt x="95803" y="79465"/>
                </a:lnTo>
                <a:lnTo>
                  <a:pt x="106409" y="79966"/>
                </a:lnTo>
                <a:lnTo>
                  <a:pt x="113604" y="81092"/>
                </a:lnTo>
                <a:lnTo>
                  <a:pt x="122368" y="82835"/>
                </a:lnTo>
                <a:lnTo>
                  <a:pt x="132180" y="84989"/>
                </a:lnTo>
                <a:lnTo>
                  <a:pt x="146659" y="86425"/>
                </a:lnTo>
                <a:lnTo>
                  <a:pt x="164249" y="87382"/>
                </a:lnTo>
                <a:lnTo>
                  <a:pt x="216329" y="88919"/>
                </a:lnTo>
                <a:lnTo>
                  <a:pt x="226571" y="88053"/>
                </a:lnTo>
                <a:lnTo>
                  <a:pt x="238360" y="86483"/>
                </a:lnTo>
                <a:lnTo>
                  <a:pt x="251180" y="84444"/>
                </a:lnTo>
                <a:lnTo>
                  <a:pt x="261711" y="83086"/>
                </a:lnTo>
                <a:lnTo>
                  <a:pt x="270716" y="82179"/>
                </a:lnTo>
                <a:lnTo>
                  <a:pt x="285021" y="80180"/>
                </a:lnTo>
                <a:lnTo>
                  <a:pt x="290225" y="78258"/>
                </a:lnTo>
                <a:lnTo>
                  <a:pt x="294686" y="75984"/>
                </a:lnTo>
                <a:lnTo>
                  <a:pt x="304606" y="72484"/>
                </a:lnTo>
                <a:lnTo>
                  <a:pt x="334148" y="63304"/>
                </a:lnTo>
                <a:lnTo>
                  <a:pt x="350758" y="59070"/>
                </a:lnTo>
                <a:lnTo>
                  <a:pt x="367783" y="55255"/>
                </a:lnTo>
                <a:lnTo>
                  <a:pt x="385087" y="51719"/>
                </a:lnTo>
                <a:lnTo>
                  <a:pt x="399600" y="47378"/>
                </a:lnTo>
                <a:lnTo>
                  <a:pt x="412251" y="42499"/>
                </a:lnTo>
                <a:lnTo>
                  <a:pt x="423662" y="37262"/>
                </a:lnTo>
                <a:lnTo>
                  <a:pt x="433254" y="33771"/>
                </a:lnTo>
                <a:lnTo>
                  <a:pt x="441633" y="31444"/>
                </a:lnTo>
                <a:lnTo>
                  <a:pt x="449203" y="29892"/>
                </a:lnTo>
                <a:lnTo>
                  <a:pt x="455242" y="27866"/>
                </a:lnTo>
                <a:lnTo>
                  <a:pt x="460260" y="25522"/>
                </a:lnTo>
                <a:lnTo>
                  <a:pt x="464598" y="22968"/>
                </a:lnTo>
                <a:lnTo>
                  <a:pt x="469474" y="19281"/>
                </a:lnTo>
                <a:lnTo>
                  <a:pt x="474709" y="14838"/>
                </a:lnTo>
                <a:lnTo>
                  <a:pt x="49113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472"/>
          <p:cNvSpPr/>
          <p:nvPr/>
        </p:nvSpPr>
        <p:spPr>
          <a:xfrm>
            <a:off x="1616273" y="3473648"/>
            <a:ext cx="1160860" cy="26780"/>
          </a:xfrm>
          <a:custGeom>
            <a:avLst/>
            <a:gdLst/>
            <a:ahLst/>
            <a:cxnLst/>
            <a:rect l="0" t="0" r="0" b="0"/>
            <a:pathLst>
              <a:path w="1160860" h="26780">
                <a:moveTo>
                  <a:pt x="0" y="0"/>
                </a:moveTo>
                <a:lnTo>
                  <a:pt x="28679" y="0"/>
                </a:lnTo>
                <a:lnTo>
                  <a:pt x="33010" y="992"/>
                </a:lnTo>
                <a:lnTo>
                  <a:pt x="37882" y="2646"/>
                </a:lnTo>
                <a:lnTo>
                  <a:pt x="50477" y="7688"/>
                </a:lnTo>
                <a:lnTo>
                  <a:pt x="54846" y="8378"/>
                </a:lnTo>
                <a:lnTo>
                  <a:pt x="57400" y="8562"/>
                </a:lnTo>
                <a:lnTo>
                  <a:pt x="60095" y="9676"/>
                </a:lnTo>
                <a:lnTo>
                  <a:pt x="62884" y="11412"/>
                </a:lnTo>
                <a:lnTo>
                  <a:pt x="65735" y="13561"/>
                </a:lnTo>
                <a:lnTo>
                  <a:pt x="69620" y="14994"/>
                </a:lnTo>
                <a:lnTo>
                  <a:pt x="74195" y="15949"/>
                </a:lnTo>
                <a:lnTo>
                  <a:pt x="79229" y="16586"/>
                </a:lnTo>
                <a:lnTo>
                  <a:pt x="90114" y="17293"/>
                </a:lnTo>
                <a:lnTo>
                  <a:pt x="115336" y="17692"/>
                </a:lnTo>
                <a:lnTo>
                  <a:pt x="127492" y="17748"/>
                </a:lnTo>
                <a:lnTo>
                  <a:pt x="140557" y="18777"/>
                </a:lnTo>
                <a:lnTo>
                  <a:pt x="154228" y="20456"/>
                </a:lnTo>
                <a:lnTo>
                  <a:pt x="168303" y="22567"/>
                </a:lnTo>
                <a:lnTo>
                  <a:pt x="186616" y="23974"/>
                </a:lnTo>
                <a:lnTo>
                  <a:pt x="207755" y="24912"/>
                </a:lnTo>
                <a:lnTo>
                  <a:pt x="272658" y="26418"/>
                </a:lnTo>
                <a:lnTo>
                  <a:pt x="366683" y="26756"/>
                </a:lnTo>
                <a:lnTo>
                  <a:pt x="376416" y="25775"/>
                </a:lnTo>
                <a:lnTo>
                  <a:pt x="386874" y="24129"/>
                </a:lnTo>
                <a:lnTo>
                  <a:pt x="397814" y="22039"/>
                </a:lnTo>
                <a:lnTo>
                  <a:pt x="407092" y="20646"/>
                </a:lnTo>
                <a:lnTo>
                  <a:pt x="415262" y="19717"/>
                </a:lnTo>
                <a:lnTo>
                  <a:pt x="428639" y="18685"/>
                </a:lnTo>
                <a:lnTo>
                  <a:pt x="464780" y="17907"/>
                </a:lnTo>
                <a:lnTo>
                  <a:pt x="796310" y="17859"/>
                </a:lnTo>
                <a:lnTo>
                  <a:pt x="805709" y="18852"/>
                </a:lnTo>
                <a:lnTo>
                  <a:pt x="815944" y="20505"/>
                </a:lnTo>
                <a:lnTo>
                  <a:pt x="826736" y="22600"/>
                </a:lnTo>
                <a:lnTo>
                  <a:pt x="838892" y="23996"/>
                </a:lnTo>
                <a:lnTo>
                  <a:pt x="851956" y="24927"/>
                </a:lnTo>
                <a:lnTo>
                  <a:pt x="865627" y="25548"/>
                </a:lnTo>
                <a:lnTo>
                  <a:pt x="899338" y="26237"/>
                </a:lnTo>
                <a:lnTo>
                  <a:pt x="987923" y="26779"/>
                </a:lnTo>
                <a:lnTo>
                  <a:pt x="996951" y="25791"/>
                </a:lnTo>
                <a:lnTo>
                  <a:pt x="1007931" y="24139"/>
                </a:lnTo>
                <a:lnTo>
                  <a:pt x="1020212" y="22045"/>
                </a:lnTo>
                <a:lnTo>
                  <a:pt x="1030383" y="20650"/>
                </a:lnTo>
                <a:lnTo>
                  <a:pt x="1039149" y="19720"/>
                </a:lnTo>
                <a:lnTo>
                  <a:pt x="1053188" y="18686"/>
                </a:lnTo>
                <a:lnTo>
                  <a:pt x="1062734" y="18227"/>
                </a:lnTo>
                <a:lnTo>
                  <a:pt x="1069646" y="17112"/>
                </a:lnTo>
                <a:lnTo>
                  <a:pt x="1078222" y="15377"/>
                </a:lnTo>
                <a:lnTo>
                  <a:pt x="1087909" y="13228"/>
                </a:lnTo>
                <a:lnTo>
                  <a:pt x="1095358" y="11795"/>
                </a:lnTo>
                <a:lnTo>
                  <a:pt x="1101317" y="10840"/>
                </a:lnTo>
                <a:lnTo>
                  <a:pt x="1106282" y="10203"/>
                </a:lnTo>
                <a:lnTo>
                  <a:pt x="1114444" y="9495"/>
                </a:lnTo>
                <a:lnTo>
                  <a:pt x="1145600" y="8944"/>
                </a:lnTo>
                <a:lnTo>
                  <a:pt x="1160859"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473"/>
          <p:cNvSpPr/>
          <p:nvPr/>
        </p:nvSpPr>
        <p:spPr>
          <a:xfrm>
            <a:off x="3357562" y="3295110"/>
            <a:ext cx="115561" cy="181916"/>
          </a:xfrm>
          <a:custGeom>
            <a:avLst/>
            <a:gdLst/>
            <a:ahLst/>
            <a:cxnLst/>
            <a:rect l="0" t="0" r="0" b="0"/>
            <a:pathLst>
              <a:path w="115561" h="181916">
                <a:moveTo>
                  <a:pt x="0" y="17804"/>
                </a:moveTo>
                <a:lnTo>
                  <a:pt x="4741" y="27284"/>
                </a:lnTo>
                <a:lnTo>
                  <a:pt x="7129" y="31069"/>
                </a:lnTo>
                <a:lnTo>
                  <a:pt x="9714" y="34585"/>
                </a:lnTo>
                <a:lnTo>
                  <a:pt x="12429" y="37921"/>
                </a:lnTo>
                <a:lnTo>
                  <a:pt x="14239" y="42129"/>
                </a:lnTo>
                <a:lnTo>
                  <a:pt x="15446" y="46919"/>
                </a:lnTo>
                <a:lnTo>
                  <a:pt x="16251" y="52097"/>
                </a:lnTo>
                <a:lnTo>
                  <a:pt x="17779" y="56541"/>
                </a:lnTo>
                <a:lnTo>
                  <a:pt x="19790" y="60496"/>
                </a:lnTo>
                <a:lnTo>
                  <a:pt x="22123" y="64124"/>
                </a:lnTo>
                <a:lnTo>
                  <a:pt x="23679" y="67536"/>
                </a:lnTo>
                <a:lnTo>
                  <a:pt x="24716" y="70802"/>
                </a:lnTo>
                <a:lnTo>
                  <a:pt x="25407" y="73972"/>
                </a:lnTo>
                <a:lnTo>
                  <a:pt x="25867" y="78069"/>
                </a:lnTo>
                <a:lnTo>
                  <a:pt x="26174" y="82786"/>
                </a:lnTo>
                <a:lnTo>
                  <a:pt x="26379" y="87914"/>
                </a:lnTo>
                <a:lnTo>
                  <a:pt x="27508" y="92325"/>
                </a:lnTo>
                <a:lnTo>
                  <a:pt x="29253" y="96258"/>
                </a:lnTo>
                <a:lnTo>
                  <a:pt x="31408" y="99872"/>
                </a:lnTo>
                <a:lnTo>
                  <a:pt x="33837" y="103274"/>
                </a:lnTo>
                <a:lnTo>
                  <a:pt x="36449" y="106534"/>
                </a:lnTo>
                <a:lnTo>
                  <a:pt x="39182" y="109700"/>
                </a:lnTo>
                <a:lnTo>
                  <a:pt x="41996" y="113794"/>
                </a:lnTo>
                <a:lnTo>
                  <a:pt x="44865" y="118508"/>
                </a:lnTo>
                <a:lnTo>
                  <a:pt x="47769" y="123635"/>
                </a:lnTo>
                <a:lnTo>
                  <a:pt x="49705" y="128045"/>
                </a:lnTo>
                <a:lnTo>
                  <a:pt x="50996" y="131978"/>
                </a:lnTo>
                <a:lnTo>
                  <a:pt x="51857" y="135592"/>
                </a:lnTo>
                <a:lnTo>
                  <a:pt x="54415" y="142962"/>
                </a:lnTo>
                <a:lnTo>
                  <a:pt x="62549" y="164380"/>
                </a:lnTo>
                <a:lnTo>
                  <a:pt x="66504" y="172076"/>
                </a:lnTo>
                <a:lnTo>
                  <a:pt x="70133" y="177207"/>
                </a:lnTo>
                <a:lnTo>
                  <a:pt x="74826" y="181915"/>
                </a:lnTo>
                <a:lnTo>
                  <a:pt x="73605" y="180700"/>
                </a:lnTo>
                <a:lnTo>
                  <a:pt x="71891" y="177995"/>
                </a:lnTo>
                <a:lnTo>
                  <a:pt x="69755" y="174208"/>
                </a:lnTo>
                <a:lnTo>
                  <a:pt x="67339" y="169698"/>
                </a:lnTo>
                <a:lnTo>
                  <a:pt x="65729" y="165699"/>
                </a:lnTo>
                <a:lnTo>
                  <a:pt x="64655" y="162041"/>
                </a:lnTo>
                <a:lnTo>
                  <a:pt x="63940" y="158610"/>
                </a:lnTo>
                <a:lnTo>
                  <a:pt x="61478" y="153347"/>
                </a:lnTo>
                <a:lnTo>
                  <a:pt x="57853" y="146861"/>
                </a:lnTo>
                <a:lnTo>
                  <a:pt x="53451" y="139561"/>
                </a:lnTo>
                <a:lnTo>
                  <a:pt x="50517" y="133702"/>
                </a:lnTo>
                <a:lnTo>
                  <a:pt x="48561" y="128803"/>
                </a:lnTo>
                <a:lnTo>
                  <a:pt x="47257" y="124545"/>
                </a:lnTo>
                <a:lnTo>
                  <a:pt x="45395" y="119723"/>
                </a:lnTo>
                <a:lnTo>
                  <a:pt x="43162" y="114523"/>
                </a:lnTo>
                <a:lnTo>
                  <a:pt x="40681" y="109072"/>
                </a:lnTo>
                <a:lnTo>
                  <a:pt x="38035" y="102462"/>
                </a:lnTo>
                <a:lnTo>
                  <a:pt x="32448" y="87180"/>
                </a:lnTo>
                <a:lnTo>
                  <a:pt x="29570" y="80921"/>
                </a:lnTo>
                <a:lnTo>
                  <a:pt x="26658" y="75757"/>
                </a:lnTo>
                <a:lnTo>
                  <a:pt x="23725" y="71322"/>
                </a:lnTo>
                <a:lnTo>
                  <a:pt x="21770" y="66381"/>
                </a:lnTo>
                <a:lnTo>
                  <a:pt x="20467" y="61102"/>
                </a:lnTo>
                <a:lnTo>
                  <a:pt x="19598" y="55599"/>
                </a:lnTo>
                <a:lnTo>
                  <a:pt x="18026" y="50938"/>
                </a:lnTo>
                <a:lnTo>
                  <a:pt x="15986" y="46839"/>
                </a:lnTo>
                <a:lnTo>
                  <a:pt x="13634" y="43113"/>
                </a:lnTo>
                <a:lnTo>
                  <a:pt x="12066" y="39638"/>
                </a:lnTo>
                <a:lnTo>
                  <a:pt x="11020" y="36328"/>
                </a:lnTo>
                <a:lnTo>
                  <a:pt x="10323" y="33130"/>
                </a:lnTo>
                <a:lnTo>
                  <a:pt x="8867" y="29013"/>
                </a:lnTo>
                <a:lnTo>
                  <a:pt x="6903" y="24285"/>
                </a:lnTo>
                <a:lnTo>
                  <a:pt x="4602" y="19148"/>
                </a:lnTo>
                <a:lnTo>
                  <a:pt x="3068" y="14731"/>
                </a:lnTo>
                <a:lnTo>
                  <a:pt x="2046" y="10794"/>
                </a:lnTo>
                <a:lnTo>
                  <a:pt x="1363" y="7177"/>
                </a:lnTo>
                <a:lnTo>
                  <a:pt x="1901" y="4766"/>
                </a:lnTo>
                <a:lnTo>
                  <a:pt x="3252" y="3159"/>
                </a:lnTo>
                <a:lnTo>
                  <a:pt x="7808" y="579"/>
                </a:lnTo>
                <a:lnTo>
                  <a:pt x="11077" y="226"/>
                </a:lnTo>
                <a:lnTo>
                  <a:pt x="13338" y="132"/>
                </a:lnTo>
                <a:lnTo>
                  <a:pt x="30741" y="0"/>
                </a:lnTo>
                <a:lnTo>
                  <a:pt x="36369" y="974"/>
                </a:lnTo>
                <a:lnTo>
                  <a:pt x="41113" y="2615"/>
                </a:lnTo>
                <a:lnTo>
                  <a:pt x="45268" y="4701"/>
                </a:lnTo>
                <a:lnTo>
                  <a:pt x="49030" y="6092"/>
                </a:lnTo>
                <a:lnTo>
                  <a:pt x="52531" y="7019"/>
                </a:lnTo>
                <a:lnTo>
                  <a:pt x="55856" y="7638"/>
                </a:lnTo>
                <a:lnTo>
                  <a:pt x="60058" y="9042"/>
                </a:lnTo>
                <a:lnTo>
                  <a:pt x="64843" y="10970"/>
                </a:lnTo>
                <a:lnTo>
                  <a:pt x="70018" y="13248"/>
                </a:lnTo>
                <a:lnTo>
                  <a:pt x="74460" y="14767"/>
                </a:lnTo>
                <a:lnTo>
                  <a:pt x="78413" y="15779"/>
                </a:lnTo>
                <a:lnTo>
                  <a:pt x="82041" y="16454"/>
                </a:lnTo>
                <a:lnTo>
                  <a:pt x="85452" y="17896"/>
                </a:lnTo>
                <a:lnTo>
                  <a:pt x="88718" y="19850"/>
                </a:lnTo>
                <a:lnTo>
                  <a:pt x="91887" y="22144"/>
                </a:lnTo>
                <a:lnTo>
                  <a:pt x="94993" y="24666"/>
                </a:lnTo>
                <a:lnTo>
                  <a:pt x="98055" y="27339"/>
                </a:lnTo>
                <a:lnTo>
                  <a:pt x="101089" y="30114"/>
                </a:lnTo>
                <a:lnTo>
                  <a:pt x="107105" y="35842"/>
                </a:lnTo>
                <a:lnTo>
                  <a:pt x="110099" y="38759"/>
                </a:lnTo>
                <a:lnTo>
                  <a:pt x="112095" y="41696"/>
                </a:lnTo>
                <a:lnTo>
                  <a:pt x="113425" y="44646"/>
                </a:lnTo>
                <a:lnTo>
                  <a:pt x="114312" y="47605"/>
                </a:lnTo>
                <a:lnTo>
                  <a:pt x="114903" y="51562"/>
                </a:lnTo>
                <a:lnTo>
                  <a:pt x="115298" y="56184"/>
                </a:lnTo>
                <a:lnTo>
                  <a:pt x="115560" y="61250"/>
                </a:lnTo>
                <a:lnTo>
                  <a:pt x="114743" y="64627"/>
                </a:lnTo>
                <a:lnTo>
                  <a:pt x="113207" y="66879"/>
                </a:lnTo>
                <a:lnTo>
                  <a:pt x="111190" y="68380"/>
                </a:lnTo>
                <a:lnTo>
                  <a:pt x="108853" y="70372"/>
                </a:lnTo>
                <a:lnTo>
                  <a:pt x="106303" y="72693"/>
                </a:lnTo>
                <a:lnTo>
                  <a:pt x="103611" y="75233"/>
                </a:lnTo>
                <a:lnTo>
                  <a:pt x="96855" y="79902"/>
                </a:lnTo>
                <a:lnTo>
                  <a:pt x="76120" y="93028"/>
                </a:lnTo>
                <a:lnTo>
                  <a:pt x="67614" y="97719"/>
                </a:lnTo>
                <a:lnTo>
                  <a:pt x="60951" y="100846"/>
                </a:lnTo>
                <a:lnTo>
                  <a:pt x="44648" y="10710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474"/>
          <p:cNvSpPr/>
          <p:nvPr/>
        </p:nvSpPr>
        <p:spPr>
          <a:xfrm>
            <a:off x="3527226" y="3268305"/>
            <a:ext cx="97813" cy="173530"/>
          </a:xfrm>
          <a:custGeom>
            <a:avLst/>
            <a:gdLst/>
            <a:ahLst/>
            <a:cxnLst/>
            <a:rect l="0" t="0" r="0" b="0"/>
            <a:pathLst>
              <a:path w="97813" h="173530">
                <a:moveTo>
                  <a:pt x="0" y="62468"/>
                </a:moveTo>
                <a:lnTo>
                  <a:pt x="4741" y="71949"/>
                </a:lnTo>
                <a:lnTo>
                  <a:pt x="7129" y="78710"/>
                </a:lnTo>
                <a:lnTo>
                  <a:pt x="9714" y="87187"/>
                </a:lnTo>
                <a:lnTo>
                  <a:pt x="12429" y="96807"/>
                </a:lnTo>
                <a:lnTo>
                  <a:pt x="16223" y="106196"/>
                </a:lnTo>
                <a:lnTo>
                  <a:pt x="20738" y="115433"/>
                </a:lnTo>
                <a:lnTo>
                  <a:pt x="25731" y="124567"/>
                </a:lnTo>
                <a:lnTo>
                  <a:pt x="29061" y="131649"/>
                </a:lnTo>
                <a:lnTo>
                  <a:pt x="31280" y="137362"/>
                </a:lnTo>
                <a:lnTo>
                  <a:pt x="32760" y="142163"/>
                </a:lnTo>
                <a:lnTo>
                  <a:pt x="34738" y="146356"/>
                </a:lnTo>
                <a:lnTo>
                  <a:pt x="37049" y="150143"/>
                </a:lnTo>
                <a:lnTo>
                  <a:pt x="39583" y="153660"/>
                </a:lnTo>
                <a:lnTo>
                  <a:pt x="42263" y="156997"/>
                </a:lnTo>
                <a:lnTo>
                  <a:pt x="45043" y="160214"/>
                </a:lnTo>
                <a:lnTo>
                  <a:pt x="47888" y="163351"/>
                </a:lnTo>
                <a:lnTo>
                  <a:pt x="53695" y="169482"/>
                </a:lnTo>
                <a:lnTo>
                  <a:pt x="56633" y="172506"/>
                </a:lnTo>
                <a:lnTo>
                  <a:pt x="57599" y="173529"/>
                </a:lnTo>
                <a:lnTo>
                  <a:pt x="56027" y="172021"/>
                </a:lnTo>
                <a:lnTo>
                  <a:pt x="54218" y="169238"/>
                </a:lnTo>
                <a:lnTo>
                  <a:pt x="52021" y="165398"/>
                </a:lnTo>
                <a:lnTo>
                  <a:pt x="49563" y="160854"/>
                </a:lnTo>
                <a:lnTo>
                  <a:pt x="46933" y="156832"/>
                </a:lnTo>
                <a:lnTo>
                  <a:pt x="44187" y="153159"/>
                </a:lnTo>
                <a:lnTo>
                  <a:pt x="41365" y="149717"/>
                </a:lnTo>
                <a:lnTo>
                  <a:pt x="39483" y="146431"/>
                </a:lnTo>
                <a:lnTo>
                  <a:pt x="38228" y="143248"/>
                </a:lnTo>
                <a:lnTo>
                  <a:pt x="37392" y="140134"/>
                </a:lnTo>
                <a:lnTo>
                  <a:pt x="34849" y="134089"/>
                </a:lnTo>
                <a:lnTo>
                  <a:pt x="26734" y="116789"/>
                </a:lnTo>
                <a:lnTo>
                  <a:pt x="15749" y="94218"/>
                </a:lnTo>
                <a:lnTo>
                  <a:pt x="13476" y="88595"/>
                </a:lnTo>
                <a:lnTo>
                  <a:pt x="11960" y="83855"/>
                </a:lnTo>
                <a:lnTo>
                  <a:pt x="10950" y="79703"/>
                </a:lnTo>
                <a:lnTo>
                  <a:pt x="10277" y="74950"/>
                </a:lnTo>
                <a:lnTo>
                  <a:pt x="9828" y="69797"/>
                </a:lnTo>
                <a:lnTo>
                  <a:pt x="9329" y="59772"/>
                </a:lnTo>
                <a:lnTo>
                  <a:pt x="9107" y="52009"/>
                </a:lnTo>
                <a:lnTo>
                  <a:pt x="8056" y="47558"/>
                </a:lnTo>
                <a:lnTo>
                  <a:pt x="6363" y="42606"/>
                </a:lnTo>
                <a:lnTo>
                  <a:pt x="4242" y="37321"/>
                </a:lnTo>
                <a:lnTo>
                  <a:pt x="2828" y="31812"/>
                </a:lnTo>
                <a:lnTo>
                  <a:pt x="1885" y="26156"/>
                </a:lnTo>
                <a:lnTo>
                  <a:pt x="373" y="12300"/>
                </a:lnTo>
                <a:lnTo>
                  <a:pt x="1241" y="10172"/>
                </a:lnTo>
                <a:lnTo>
                  <a:pt x="2812" y="7760"/>
                </a:lnTo>
                <a:lnTo>
                  <a:pt x="4851" y="5160"/>
                </a:lnTo>
                <a:lnTo>
                  <a:pt x="7203" y="3427"/>
                </a:lnTo>
                <a:lnTo>
                  <a:pt x="9763" y="2271"/>
                </a:lnTo>
                <a:lnTo>
                  <a:pt x="12462" y="1501"/>
                </a:lnTo>
                <a:lnTo>
                  <a:pt x="15253" y="987"/>
                </a:lnTo>
                <a:lnTo>
                  <a:pt x="18106" y="645"/>
                </a:lnTo>
                <a:lnTo>
                  <a:pt x="21001" y="417"/>
                </a:lnTo>
                <a:lnTo>
                  <a:pt x="23922" y="264"/>
                </a:lnTo>
                <a:lnTo>
                  <a:pt x="29815" y="95"/>
                </a:lnTo>
                <a:lnTo>
                  <a:pt x="38710" y="0"/>
                </a:lnTo>
                <a:lnTo>
                  <a:pt x="42674" y="979"/>
                </a:lnTo>
                <a:lnTo>
                  <a:pt x="47301" y="2624"/>
                </a:lnTo>
                <a:lnTo>
                  <a:pt x="52370" y="4713"/>
                </a:lnTo>
                <a:lnTo>
                  <a:pt x="56741" y="7097"/>
                </a:lnTo>
                <a:lnTo>
                  <a:pt x="60648" y="9679"/>
                </a:lnTo>
                <a:lnTo>
                  <a:pt x="64245" y="12392"/>
                </a:lnTo>
                <a:lnTo>
                  <a:pt x="67634" y="14202"/>
                </a:lnTo>
                <a:lnTo>
                  <a:pt x="70886" y="15408"/>
                </a:lnTo>
                <a:lnTo>
                  <a:pt x="74047" y="16212"/>
                </a:lnTo>
                <a:lnTo>
                  <a:pt x="77146" y="17740"/>
                </a:lnTo>
                <a:lnTo>
                  <a:pt x="80204" y="19751"/>
                </a:lnTo>
                <a:lnTo>
                  <a:pt x="83235" y="22084"/>
                </a:lnTo>
                <a:lnTo>
                  <a:pt x="85256" y="24631"/>
                </a:lnTo>
                <a:lnTo>
                  <a:pt x="86603" y="27322"/>
                </a:lnTo>
                <a:lnTo>
                  <a:pt x="87501" y="30107"/>
                </a:lnTo>
                <a:lnTo>
                  <a:pt x="89092" y="32957"/>
                </a:lnTo>
                <a:lnTo>
                  <a:pt x="91144" y="35848"/>
                </a:lnTo>
                <a:lnTo>
                  <a:pt x="93505" y="38769"/>
                </a:lnTo>
                <a:lnTo>
                  <a:pt x="95079" y="42700"/>
                </a:lnTo>
                <a:lnTo>
                  <a:pt x="96128" y="47305"/>
                </a:lnTo>
                <a:lnTo>
                  <a:pt x="96827" y="52359"/>
                </a:lnTo>
                <a:lnTo>
                  <a:pt x="97294" y="56721"/>
                </a:lnTo>
                <a:lnTo>
                  <a:pt x="97605" y="60621"/>
                </a:lnTo>
                <a:lnTo>
                  <a:pt x="97812" y="64213"/>
                </a:lnTo>
                <a:lnTo>
                  <a:pt x="96958" y="67600"/>
                </a:lnTo>
                <a:lnTo>
                  <a:pt x="95397" y="70850"/>
                </a:lnTo>
                <a:lnTo>
                  <a:pt x="93363" y="74009"/>
                </a:lnTo>
                <a:lnTo>
                  <a:pt x="90024" y="78100"/>
                </a:lnTo>
                <a:lnTo>
                  <a:pt x="85813" y="82811"/>
                </a:lnTo>
                <a:lnTo>
                  <a:pt x="76835" y="92345"/>
                </a:lnTo>
                <a:lnTo>
                  <a:pt x="69537" y="99890"/>
                </a:lnTo>
                <a:lnTo>
                  <a:pt x="66201" y="102298"/>
                </a:lnTo>
                <a:lnTo>
                  <a:pt x="62986" y="103905"/>
                </a:lnTo>
                <a:lnTo>
                  <a:pt x="26789" y="12497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475"/>
          <p:cNvSpPr/>
          <p:nvPr/>
        </p:nvSpPr>
        <p:spPr>
          <a:xfrm>
            <a:off x="3768328" y="3205757"/>
            <a:ext cx="8930" cy="383978"/>
          </a:xfrm>
          <a:custGeom>
            <a:avLst/>
            <a:gdLst/>
            <a:ahLst/>
            <a:cxnLst/>
            <a:rect l="0" t="0" r="0" b="0"/>
            <a:pathLst>
              <a:path w="8930" h="383978">
                <a:moveTo>
                  <a:pt x="0" y="0"/>
                </a:moveTo>
                <a:lnTo>
                  <a:pt x="4740" y="9481"/>
                </a:lnTo>
                <a:lnTo>
                  <a:pt x="6136" y="13266"/>
                </a:lnTo>
                <a:lnTo>
                  <a:pt x="7067" y="16782"/>
                </a:lnTo>
                <a:lnTo>
                  <a:pt x="7688" y="20118"/>
                </a:lnTo>
                <a:lnTo>
                  <a:pt x="8102" y="31271"/>
                </a:lnTo>
                <a:lnTo>
                  <a:pt x="8562" y="67476"/>
                </a:lnTo>
                <a:lnTo>
                  <a:pt x="7692" y="85664"/>
                </a:lnTo>
                <a:lnTo>
                  <a:pt x="6120" y="102750"/>
                </a:lnTo>
                <a:lnTo>
                  <a:pt x="4080" y="119102"/>
                </a:lnTo>
                <a:lnTo>
                  <a:pt x="2720" y="132979"/>
                </a:lnTo>
                <a:lnTo>
                  <a:pt x="1813" y="145208"/>
                </a:lnTo>
                <a:lnTo>
                  <a:pt x="1209" y="156337"/>
                </a:lnTo>
                <a:lnTo>
                  <a:pt x="537" y="176639"/>
                </a:lnTo>
                <a:lnTo>
                  <a:pt x="71" y="216848"/>
                </a:lnTo>
                <a:lnTo>
                  <a:pt x="31" y="233299"/>
                </a:lnTo>
                <a:lnTo>
                  <a:pt x="1013" y="241853"/>
                </a:lnTo>
                <a:lnTo>
                  <a:pt x="2660" y="250532"/>
                </a:lnTo>
                <a:lnTo>
                  <a:pt x="4749" y="259295"/>
                </a:lnTo>
                <a:lnTo>
                  <a:pt x="6143" y="268113"/>
                </a:lnTo>
                <a:lnTo>
                  <a:pt x="7072" y="276969"/>
                </a:lnTo>
                <a:lnTo>
                  <a:pt x="7691" y="285849"/>
                </a:lnTo>
                <a:lnTo>
                  <a:pt x="8379" y="316883"/>
                </a:lnTo>
                <a:lnTo>
                  <a:pt x="8929" y="38397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476"/>
          <p:cNvSpPr/>
          <p:nvPr/>
        </p:nvSpPr>
        <p:spPr>
          <a:xfrm>
            <a:off x="3991570" y="3250989"/>
            <a:ext cx="164731" cy="199907"/>
          </a:xfrm>
          <a:custGeom>
            <a:avLst/>
            <a:gdLst/>
            <a:ahLst/>
            <a:cxnLst/>
            <a:rect l="0" t="0" r="0" b="0"/>
            <a:pathLst>
              <a:path w="164731" h="199907">
                <a:moveTo>
                  <a:pt x="0" y="61925"/>
                </a:moveTo>
                <a:lnTo>
                  <a:pt x="4741" y="71405"/>
                </a:lnTo>
                <a:lnTo>
                  <a:pt x="7129" y="77175"/>
                </a:lnTo>
                <a:lnTo>
                  <a:pt x="9714" y="83998"/>
                </a:lnTo>
                <a:lnTo>
                  <a:pt x="12429" y="91523"/>
                </a:lnTo>
                <a:lnTo>
                  <a:pt x="15231" y="98524"/>
                </a:lnTo>
                <a:lnTo>
                  <a:pt x="18092" y="105176"/>
                </a:lnTo>
                <a:lnTo>
                  <a:pt x="20991" y="111594"/>
                </a:lnTo>
                <a:lnTo>
                  <a:pt x="22923" y="116866"/>
                </a:lnTo>
                <a:lnTo>
                  <a:pt x="24212" y="121372"/>
                </a:lnTo>
                <a:lnTo>
                  <a:pt x="25071" y="125369"/>
                </a:lnTo>
                <a:lnTo>
                  <a:pt x="25644" y="130018"/>
                </a:lnTo>
                <a:lnTo>
                  <a:pt x="26025" y="135101"/>
                </a:lnTo>
                <a:lnTo>
                  <a:pt x="26280" y="140475"/>
                </a:lnTo>
                <a:lnTo>
                  <a:pt x="27442" y="145049"/>
                </a:lnTo>
                <a:lnTo>
                  <a:pt x="29208" y="149091"/>
                </a:lnTo>
                <a:lnTo>
                  <a:pt x="31379" y="152778"/>
                </a:lnTo>
                <a:lnTo>
                  <a:pt x="32825" y="159204"/>
                </a:lnTo>
                <a:lnTo>
                  <a:pt x="33790" y="167457"/>
                </a:lnTo>
                <a:lnTo>
                  <a:pt x="34433" y="176928"/>
                </a:lnTo>
                <a:lnTo>
                  <a:pt x="35853" y="183242"/>
                </a:lnTo>
                <a:lnTo>
                  <a:pt x="37793" y="187451"/>
                </a:lnTo>
                <a:lnTo>
                  <a:pt x="40078" y="190257"/>
                </a:lnTo>
                <a:lnTo>
                  <a:pt x="41601" y="193120"/>
                </a:lnTo>
                <a:lnTo>
                  <a:pt x="43294" y="198947"/>
                </a:lnTo>
                <a:lnTo>
                  <a:pt x="43746" y="199906"/>
                </a:lnTo>
                <a:lnTo>
                  <a:pt x="44047" y="199553"/>
                </a:lnTo>
                <a:lnTo>
                  <a:pt x="44247" y="198325"/>
                </a:lnTo>
                <a:lnTo>
                  <a:pt x="43389" y="196515"/>
                </a:lnTo>
                <a:lnTo>
                  <a:pt x="39789" y="191857"/>
                </a:lnTo>
                <a:lnTo>
                  <a:pt x="38432" y="188234"/>
                </a:lnTo>
                <a:lnTo>
                  <a:pt x="37528" y="183834"/>
                </a:lnTo>
                <a:lnTo>
                  <a:pt x="36925" y="178916"/>
                </a:lnTo>
                <a:lnTo>
                  <a:pt x="35531" y="174646"/>
                </a:lnTo>
                <a:lnTo>
                  <a:pt x="33609" y="170806"/>
                </a:lnTo>
                <a:lnTo>
                  <a:pt x="31335" y="167255"/>
                </a:lnTo>
                <a:lnTo>
                  <a:pt x="28828" y="160918"/>
                </a:lnTo>
                <a:lnTo>
                  <a:pt x="26164" y="152725"/>
                </a:lnTo>
                <a:lnTo>
                  <a:pt x="23396" y="143294"/>
                </a:lnTo>
                <a:lnTo>
                  <a:pt x="17674" y="122232"/>
                </a:lnTo>
                <a:lnTo>
                  <a:pt x="14759" y="111060"/>
                </a:lnTo>
                <a:lnTo>
                  <a:pt x="12816" y="100634"/>
                </a:lnTo>
                <a:lnTo>
                  <a:pt x="11520" y="90708"/>
                </a:lnTo>
                <a:lnTo>
                  <a:pt x="10657" y="81113"/>
                </a:lnTo>
                <a:lnTo>
                  <a:pt x="10081" y="71741"/>
                </a:lnTo>
                <a:lnTo>
                  <a:pt x="9441" y="53389"/>
                </a:lnTo>
                <a:lnTo>
                  <a:pt x="8997" y="20758"/>
                </a:lnTo>
                <a:lnTo>
                  <a:pt x="8974" y="16621"/>
                </a:lnTo>
                <a:lnTo>
                  <a:pt x="9952" y="12871"/>
                </a:lnTo>
                <a:lnTo>
                  <a:pt x="11595" y="9378"/>
                </a:lnTo>
                <a:lnTo>
                  <a:pt x="13683" y="6057"/>
                </a:lnTo>
                <a:lnTo>
                  <a:pt x="16067" y="3844"/>
                </a:lnTo>
                <a:lnTo>
                  <a:pt x="18649" y="2369"/>
                </a:lnTo>
                <a:lnTo>
                  <a:pt x="25181" y="0"/>
                </a:lnTo>
                <a:lnTo>
                  <a:pt x="27702" y="1790"/>
                </a:lnTo>
                <a:lnTo>
                  <a:pt x="31366" y="4968"/>
                </a:lnTo>
                <a:lnTo>
                  <a:pt x="35793" y="9070"/>
                </a:lnTo>
                <a:lnTo>
                  <a:pt x="38745" y="12798"/>
                </a:lnTo>
                <a:lnTo>
                  <a:pt x="40713" y="16275"/>
                </a:lnTo>
                <a:lnTo>
                  <a:pt x="42025" y="19585"/>
                </a:lnTo>
                <a:lnTo>
                  <a:pt x="43891" y="22784"/>
                </a:lnTo>
                <a:lnTo>
                  <a:pt x="56662" y="40339"/>
                </a:lnTo>
                <a:lnTo>
                  <a:pt x="61588" y="47534"/>
                </a:lnTo>
                <a:lnTo>
                  <a:pt x="66855" y="54315"/>
                </a:lnTo>
                <a:lnTo>
                  <a:pt x="72351" y="60821"/>
                </a:lnTo>
                <a:lnTo>
                  <a:pt x="78000" y="67142"/>
                </a:lnTo>
                <a:lnTo>
                  <a:pt x="83750" y="74332"/>
                </a:lnTo>
                <a:lnTo>
                  <a:pt x="89568" y="82103"/>
                </a:lnTo>
                <a:lnTo>
                  <a:pt x="95430" y="90260"/>
                </a:lnTo>
                <a:lnTo>
                  <a:pt x="100331" y="96689"/>
                </a:lnTo>
                <a:lnTo>
                  <a:pt x="104591" y="101968"/>
                </a:lnTo>
                <a:lnTo>
                  <a:pt x="108422" y="106480"/>
                </a:lnTo>
                <a:lnTo>
                  <a:pt x="120617" y="122076"/>
                </a:lnTo>
                <a:lnTo>
                  <a:pt x="128037" y="131791"/>
                </a:lnTo>
                <a:lnTo>
                  <a:pt x="132983" y="139260"/>
                </a:lnTo>
                <a:lnTo>
                  <a:pt x="136280" y="145231"/>
                </a:lnTo>
                <a:lnTo>
                  <a:pt x="138478" y="150205"/>
                </a:lnTo>
                <a:lnTo>
                  <a:pt x="140936" y="154512"/>
                </a:lnTo>
                <a:lnTo>
                  <a:pt x="143567" y="158376"/>
                </a:lnTo>
                <a:lnTo>
                  <a:pt x="146313" y="161944"/>
                </a:lnTo>
                <a:lnTo>
                  <a:pt x="149136" y="165316"/>
                </a:lnTo>
                <a:lnTo>
                  <a:pt x="152010" y="168555"/>
                </a:lnTo>
                <a:lnTo>
                  <a:pt x="154917" y="171707"/>
                </a:lnTo>
                <a:lnTo>
                  <a:pt x="157849" y="173808"/>
                </a:lnTo>
                <a:lnTo>
                  <a:pt x="160795" y="175209"/>
                </a:lnTo>
                <a:lnTo>
                  <a:pt x="163751" y="176143"/>
                </a:lnTo>
                <a:lnTo>
                  <a:pt x="164730" y="175773"/>
                </a:lnTo>
                <a:lnTo>
                  <a:pt x="164390" y="174535"/>
                </a:lnTo>
                <a:lnTo>
                  <a:pt x="161456" y="170158"/>
                </a:lnTo>
                <a:lnTo>
                  <a:pt x="160223" y="169799"/>
                </a:lnTo>
                <a:lnTo>
                  <a:pt x="156208" y="169400"/>
                </a:lnTo>
                <a:lnTo>
                  <a:pt x="152756" y="168301"/>
                </a:lnTo>
                <a:lnTo>
                  <a:pt x="148470" y="166577"/>
                </a:lnTo>
                <a:lnTo>
                  <a:pt x="143628" y="164435"/>
                </a:lnTo>
                <a:lnTo>
                  <a:pt x="139408" y="163007"/>
                </a:lnTo>
                <a:lnTo>
                  <a:pt x="135603" y="162055"/>
                </a:lnTo>
                <a:lnTo>
                  <a:pt x="132074" y="161420"/>
                </a:lnTo>
                <a:lnTo>
                  <a:pt x="125752" y="160997"/>
                </a:lnTo>
                <a:lnTo>
                  <a:pt x="117569" y="160715"/>
                </a:lnTo>
                <a:lnTo>
                  <a:pt x="108145" y="160527"/>
                </a:lnTo>
                <a:lnTo>
                  <a:pt x="97893" y="161394"/>
                </a:lnTo>
                <a:lnTo>
                  <a:pt x="87091" y="162964"/>
                </a:lnTo>
                <a:lnTo>
                  <a:pt x="75920" y="165003"/>
                </a:lnTo>
                <a:lnTo>
                  <a:pt x="66488" y="166362"/>
                </a:lnTo>
                <a:lnTo>
                  <a:pt x="58216" y="167269"/>
                </a:lnTo>
                <a:lnTo>
                  <a:pt x="50717" y="167872"/>
                </a:lnTo>
                <a:lnTo>
                  <a:pt x="43733" y="168275"/>
                </a:lnTo>
                <a:lnTo>
                  <a:pt x="17859" y="16908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477"/>
          <p:cNvSpPr/>
          <p:nvPr/>
        </p:nvSpPr>
        <p:spPr>
          <a:xfrm>
            <a:off x="4161247" y="3252213"/>
            <a:ext cx="116074" cy="185563"/>
          </a:xfrm>
          <a:custGeom>
            <a:avLst/>
            <a:gdLst/>
            <a:ahLst/>
            <a:cxnLst/>
            <a:rect l="0" t="0" r="0" b="0"/>
            <a:pathLst>
              <a:path w="116074" h="185563">
                <a:moveTo>
                  <a:pt x="62495" y="96419"/>
                </a:moveTo>
                <a:lnTo>
                  <a:pt x="34689" y="96419"/>
                </a:lnTo>
                <a:lnTo>
                  <a:pt x="31059" y="97412"/>
                </a:lnTo>
                <a:lnTo>
                  <a:pt x="27647" y="99065"/>
                </a:lnTo>
                <a:lnTo>
                  <a:pt x="24380" y="101160"/>
                </a:lnTo>
                <a:lnTo>
                  <a:pt x="21210" y="103548"/>
                </a:lnTo>
                <a:lnTo>
                  <a:pt x="18104" y="106133"/>
                </a:lnTo>
                <a:lnTo>
                  <a:pt x="15042" y="108848"/>
                </a:lnTo>
                <a:lnTo>
                  <a:pt x="8993" y="114511"/>
                </a:lnTo>
                <a:lnTo>
                  <a:pt x="5991" y="117410"/>
                </a:lnTo>
                <a:lnTo>
                  <a:pt x="3990" y="120335"/>
                </a:lnTo>
                <a:lnTo>
                  <a:pt x="2655" y="123277"/>
                </a:lnTo>
                <a:lnTo>
                  <a:pt x="1766" y="126231"/>
                </a:lnTo>
                <a:lnTo>
                  <a:pt x="1173" y="129192"/>
                </a:lnTo>
                <a:lnTo>
                  <a:pt x="778" y="132159"/>
                </a:lnTo>
                <a:lnTo>
                  <a:pt x="514" y="135128"/>
                </a:lnTo>
                <a:lnTo>
                  <a:pt x="338" y="138100"/>
                </a:lnTo>
                <a:lnTo>
                  <a:pt x="143" y="144049"/>
                </a:lnTo>
                <a:lnTo>
                  <a:pt x="7" y="158928"/>
                </a:lnTo>
                <a:lnTo>
                  <a:pt x="0" y="161904"/>
                </a:lnTo>
                <a:lnTo>
                  <a:pt x="988" y="164880"/>
                </a:lnTo>
                <a:lnTo>
                  <a:pt x="2639" y="167857"/>
                </a:lnTo>
                <a:lnTo>
                  <a:pt x="4731" y="170833"/>
                </a:lnTo>
                <a:lnTo>
                  <a:pt x="8111" y="173810"/>
                </a:lnTo>
                <a:lnTo>
                  <a:pt x="12348" y="176787"/>
                </a:lnTo>
                <a:lnTo>
                  <a:pt x="17157" y="179763"/>
                </a:lnTo>
                <a:lnTo>
                  <a:pt x="21356" y="181747"/>
                </a:lnTo>
                <a:lnTo>
                  <a:pt x="25147" y="183070"/>
                </a:lnTo>
                <a:lnTo>
                  <a:pt x="28667" y="183952"/>
                </a:lnTo>
                <a:lnTo>
                  <a:pt x="32005" y="184540"/>
                </a:lnTo>
                <a:lnTo>
                  <a:pt x="35223" y="184932"/>
                </a:lnTo>
                <a:lnTo>
                  <a:pt x="42776" y="185562"/>
                </a:lnTo>
                <a:lnTo>
                  <a:pt x="44388" y="184621"/>
                </a:lnTo>
                <a:lnTo>
                  <a:pt x="46455" y="183002"/>
                </a:lnTo>
                <a:lnTo>
                  <a:pt x="48825" y="180930"/>
                </a:lnTo>
                <a:lnTo>
                  <a:pt x="51397" y="178557"/>
                </a:lnTo>
                <a:lnTo>
                  <a:pt x="56901" y="173274"/>
                </a:lnTo>
                <a:lnTo>
                  <a:pt x="58765" y="170476"/>
                </a:lnTo>
                <a:lnTo>
                  <a:pt x="60837" y="164721"/>
                </a:lnTo>
                <a:lnTo>
                  <a:pt x="62382" y="161798"/>
                </a:lnTo>
                <a:lnTo>
                  <a:pt x="64404" y="158857"/>
                </a:lnTo>
                <a:lnTo>
                  <a:pt x="66744" y="155904"/>
                </a:lnTo>
                <a:lnTo>
                  <a:pt x="68304" y="149966"/>
                </a:lnTo>
                <a:lnTo>
                  <a:pt x="69344" y="142039"/>
                </a:lnTo>
                <a:lnTo>
                  <a:pt x="70038" y="132786"/>
                </a:lnTo>
                <a:lnTo>
                  <a:pt x="70500" y="123640"/>
                </a:lnTo>
                <a:lnTo>
                  <a:pt x="71014" y="105541"/>
                </a:lnTo>
                <a:lnTo>
                  <a:pt x="70158" y="95555"/>
                </a:lnTo>
                <a:lnTo>
                  <a:pt x="68596" y="84929"/>
                </a:lnTo>
                <a:lnTo>
                  <a:pt x="66562" y="73876"/>
                </a:lnTo>
                <a:lnTo>
                  <a:pt x="64214" y="65516"/>
                </a:lnTo>
                <a:lnTo>
                  <a:pt x="61657" y="58950"/>
                </a:lnTo>
                <a:lnTo>
                  <a:pt x="58959" y="53580"/>
                </a:lnTo>
                <a:lnTo>
                  <a:pt x="57161" y="48016"/>
                </a:lnTo>
                <a:lnTo>
                  <a:pt x="55963" y="42323"/>
                </a:lnTo>
                <a:lnTo>
                  <a:pt x="55164" y="36542"/>
                </a:lnTo>
                <a:lnTo>
                  <a:pt x="53639" y="31697"/>
                </a:lnTo>
                <a:lnTo>
                  <a:pt x="51629" y="27474"/>
                </a:lnTo>
                <a:lnTo>
                  <a:pt x="49298" y="23667"/>
                </a:lnTo>
                <a:lnTo>
                  <a:pt x="47744" y="20136"/>
                </a:lnTo>
                <a:lnTo>
                  <a:pt x="46708" y="16790"/>
                </a:lnTo>
                <a:lnTo>
                  <a:pt x="46017" y="13568"/>
                </a:lnTo>
                <a:lnTo>
                  <a:pt x="44564" y="10427"/>
                </a:lnTo>
                <a:lnTo>
                  <a:pt x="42604" y="7341"/>
                </a:lnTo>
                <a:lnTo>
                  <a:pt x="40304" y="4292"/>
                </a:lnTo>
                <a:lnTo>
                  <a:pt x="37779" y="2259"/>
                </a:lnTo>
                <a:lnTo>
                  <a:pt x="35104" y="903"/>
                </a:lnTo>
                <a:lnTo>
                  <a:pt x="32328" y="0"/>
                </a:lnTo>
                <a:lnTo>
                  <a:pt x="30477" y="390"/>
                </a:lnTo>
                <a:lnTo>
                  <a:pt x="29244" y="1642"/>
                </a:lnTo>
                <a:lnTo>
                  <a:pt x="28421" y="3468"/>
                </a:lnTo>
                <a:lnTo>
                  <a:pt x="28865" y="5679"/>
                </a:lnTo>
                <a:lnTo>
                  <a:pt x="32004" y="10780"/>
                </a:lnTo>
                <a:lnTo>
                  <a:pt x="33238" y="14522"/>
                </a:lnTo>
                <a:lnTo>
                  <a:pt x="34060" y="19001"/>
                </a:lnTo>
                <a:lnTo>
                  <a:pt x="34609" y="23971"/>
                </a:lnTo>
                <a:lnTo>
                  <a:pt x="37951" y="31254"/>
                </a:lnTo>
                <a:lnTo>
                  <a:pt x="43156" y="40077"/>
                </a:lnTo>
                <a:lnTo>
                  <a:pt x="49602" y="49928"/>
                </a:lnTo>
                <a:lnTo>
                  <a:pt x="54892" y="58480"/>
                </a:lnTo>
                <a:lnTo>
                  <a:pt x="59411" y="66165"/>
                </a:lnTo>
                <a:lnTo>
                  <a:pt x="63415" y="73273"/>
                </a:lnTo>
                <a:lnTo>
                  <a:pt x="70510" y="86463"/>
                </a:lnTo>
                <a:lnTo>
                  <a:pt x="73792" y="92758"/>
                </a:lnTo>
                <a:lnTo>
                  <a:pt x="77964" y="99932"/>
                </a:lnTo>
                <a:lnTo>
                  <a:pt x="87891" y="115840"/>
                </a:lnTo>
                <a:lnTo>
                  <a:pt x="92324" y="122265"/>
                </a:lnTo>
                <a:lnTo>
                  <a:pt x="96272" y="127540"/>
                </a:lnTo>
                <a:lnTo>
                  <a:pt x="99895" y="132049"/>
                </a:lnTo>
                <a:lnTo>
                  <a:pt x="103303" y="136048"/>
                </a:lnTo>
                <a:lnTo>
                  <a:pt x="106568" y="139705"/>
                </a:lnTo>
                <a:lnTo>
                  <a:pt x="116073" y="14999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478"/>
          <p:cNvSpPr/>
          <p:nvPr/>
        </p:nvSpPr>
        <p:spPr>
          <a:xfrm>
            <a:off x="4357687" y="3321843"/>
            <a:ext cx="67551" cy="97782"/>
          </a:xfrm>
          <a:custGeom>
            <a:avLst/>
            <a:gdLst/>
            <a:ahLst/>
            <a:cxnLst/>
            <a:rect l="0" t="0" r="0" b="0"/>
            <a:pathLst>
              <a:path w="67551" h="97782">
                <a:moveTo>
                  <a:pt x="0" y="44649"/>
                </a:moveTo>
                <a:lnTo>
                  <a:pt x="0" y="33159"/>
                </a:lnTo>
                <a:lnTo>
                  <a:pt x="0" y="48104"/>
                </a:lnTo>
                <a:lnTo>
                  <a:pt x="992" y="50921"/>
                </a:lnTo>
                <a:lnTo>
                  <a:pt x="2646" y="53791"/>
                </a:lnTo>
                <a:lnTo>
                  <a:pt x="4740" y="56697"/>
                </a:lnTo>
                <a:lnTo>
                  <a:pt x="6137" y="59626"/>
                </a:lnTo>
                <a:lnTo>
                  <a:pt x="7068" y="62571"/>
                </a:lnTo>
                <a:lnTo>
                  <a:pt x="7688" y="65527"/>
                </a:lnTo>
                <a:lnTo>
                  <a:pt x="10087" y="69481"/>
                </a:lnTo>
                <a:lnTo>
                  <a:pt x="13670" y="74102"/>
                </a:lnTo>
                <a:lnTo>
                  <a:pt x="24197" y="86296"/>
                </a:lnTo>
                <a:lnTo>
                  <a:pt x="26053" y="88288"/>
                </a:lnTo>
                <a:lnTo>
                  <a:pt x="30762" y="93148"/>
                </a:lnTo>
                <a:lnTo>
                  <a:pt x="33406" y="94841"/>
                </a:lnTo>
                <a:lnTo>
                  <a:pt x="36162" y="95970"/>
                </a:lnTo>
                <a:lnTo>
                  <a:pt x="38991" y="96722"/>
                </a:lnTo>
                <a:lnTo>
                  <a:pt x="41869" y="97224"/>
                </a:lnTo>
                <a:lnTo>
                  <a:pt x="44780" y="97558"/>
                </a:lnTo>
                <a:lnTo>
                  <a:pt x="47713" y="97781"/>
                </a:lnTo>
                <a:lnTo>
                  <a:pt x="50660" y="96937"/>
                </a:lnTo>
                <a:lnTo>
                  <a:pt x="53617" y="95383"/>
                </a:lnTo>
                <a:lnTo>
                  <a:pt x="56581" y="93354"/>
                </a:lnTo>
                <a:lnTo>
                  <a:pt x="58557" y="91009"/>
                </a:lnTo>
                <a:lnTo>
                  <a:pt x="59873" y="88455"/>
                </a:lnTo>
                <a:lnTo>
                  <a:pt x="60751" y="85759"/>
                </a:lnTo>
                <a:lnTo>
                  <a:pt x="61337" y="81977"/>
                </a:lnTo>
                <a:lnTo>
                  <a:pt x="61727" y="77472"/>
                </a:lnTo>
                <a:lnTo>
                  <a:pt x="61988" y="72484"/>
                </a:lnTo>
                <a:lnTo>
                  <a:pt x="63153" y="66182"/>
                </a:lnTo>
                <a:lnTo>
                  <a:pt x="64922" y="59004"/>
                </a:lnTo>
                <a:lnTo>
                  <a:pt x="67094" y="51243"/>
                </a:lnTo>
                <a:lnTo>
                  <a:pt x="67550" y="44084"/>
                </a:lnTo>
                <a:lnTo>
                  <a:pt x="66861" y="37327"/>
                </a:lnTo>
                <a:lnTo>
                  <a:pt x="65410" y="30838"/>
                </a:lnTo>
                <a:lnTo>
                  <a:pt x="64443" y="25519"/>
                </a:lnTo>
                <a:lnTo>
                  <a:pt x="63798" y="20982"/>
                </a:lnTo>
                <a:lnTo>
                  <a:pt x="63368" y="16964"/>
                </a:lnTo>
                <a:lnTo>
                  <a:pt x="63081" y="13294"/>
                </a:lnTo>
                <a:lnTo>
                  <a:pt x="62890" y="9855"/>
                </a:lnTo>
                <a:lnTo>
                  <a:pt x="6250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479"/>
          <p:cNvSpPr/>
          <p:nvPr/>
        </p:nvSpPr>
        <p:spPr>
          <a:xfrm>
            <a:off x="4625578" y="3339703"/>
            <a:ext cx="214313" cy="44649"/>
          </a:xfrm>
          <a:custGeom>
            <a:avLst/>
            <a:gdLst/>
            <a:ahLst/>
            <a:cxnLst/>
            <a:rect l="0" t="0" r="0" b="0"/>
            <a:pathLst>
              <a:path w="214313" h="44649">
                <a:moveTo>
                  <a:pt x="214312" y="0"/>
                </a:moveTo>
                <a:lnTo>
                  <a:pt x="172285" y="0"/>
                </a:lnTo>
                <a:lnTo>
                  <a:pt x="162481" y="992"/>
                </a:lnTo>
                <a:lnTo>
                  <a:pt x="152970" y="2646"/>
                </a:lnTo>
                <a:lnTo>
                  <a:pt x="143651" y="4740"/>
                </a:lnTo>
                <a:lnTo>
                  <a:pt x="135455" y="6136"/>
                </a:lnTo>
                <a:lnTo>
                  <a:pt x="128007" y="7067"/>
                </a:lnTo>
                <a:lnTo>
                  <a:pt x="121056" y="7688"/>
                </a:lnTo>
                <a:lnTo>
                  <a:pt x="112454" y="9094"/>
                </a:lnTo>
                <a:lnTo>
                  <a:pt x="102750" y="11024"/>
                </a:lnTo>
                <a:lnTo>
                  <a:pt x="92313" y="13302"/>
                </a:lnTo>
                <a:lnTo>
                  <a:pt x="84362" y="14821"/>
                </a:lnTo>
                <a:lnTo>
                  <a:pt x="78070" y="15834"/>
                </a:lnTo>
                <a:lnTo>
                  <a:pt x="72882" y="16509"/>
                </a:lnTo>
                <a:lnTo>
                  <a:pt x="65455" y="18943"/>
                </a:lnTo>
                <a:lnTo>
                  <a:pt x="56535" y="22551"/>
                </a:lnTo>
                <a:lnTo>
                  <a:pt x="46619" y="26940"/>
                </a:lnTo>
                <a:lnTo>
                  <a:pt x="39017" y="29866"/>
                </a:lnTo>
                <a:lnTo>
                  <a:pt x="32957" y="31817"/>
                </a:lnTo>
                <a:lnTo>
                  <a:pt x="20841" y="34948"/>
                </a:lnTo>
                <a:lnTo>
                  <a:pt x="18855" y="36197"/>
                </a:lnTo>
                <a:lnTo>
                  <a:pt x="16539" y="38022"/>
                </a:lnTo>
                <a:lnTo>
                  <a:pt x="0" y="4464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480"/>
          <p:cNvSpPr/>
          <p:nvPr/>
        </p:nvSpPr>
        <p:spPr>
          <a:xfrm>
            <a:off x="4750593" y="3384351"/>
            <a:ext cx="53579" cy="133946"/>
          </a:xfrm>
          <a:custGeom>
            <a:avLst/>
            <a:gdLst/>
            <a:ahLst/>
            <a:cxnLst/>
            <a:rect l="0" t="0" r="0" b="0"/>
            <a:pathLst>
              <a:path w="53579" h="133946">
                <a:moveTo>
                  <a:pt x="0" y="0"/>
                </a:moveTo>
                <a:lnTo>
                  <a:pt x="4741" y="9481"/>
                </a:lnTo>
                <a:lnTo>
                  <a:pt x="6137" y="13266"/>
                </a:lnTo>
                <a:lnTo>
                  <a:pt x="7068" y="16782"/>
                </a:lnTo>
                <a:lnTo>
                  <a:pt x="7689" y="20117"/>
                </a:lnTo>
                <a:lnTo>
                  <a:pt x="9095" y="25318"/>
                </a:lnTo>
                <a:lnTo>
                  <a:pt x="13303" y="39034"/>
                </a:lnTo>
                <a:lnTo>
                  <a:pt x="15814" y="45866"/>
                </a:lnTo>
                <a:lnTo>
                  <a:pt x="18481" y="52405"/>
                </a:lnTo>
                <a:lnTo>
                  <a:pt x="21250" y="58750"/>
                </a:lnTo>
                <a:lnTo>
                  <a:pt x="24089" y="65956"/>
                </a:lnTo>
                <a:lnTo>
                  <a:pt x="29889" y="81900"/>
                </a:lnTo>
                <a:lnTo>
                  <a:pt x="32824" y="89326"/>
                </a:lnTo>
                <a:lnTo>
                  <a:pt x="35774" y="96262"/>
                </a:lnTo>
                <a:lnTo>
                  <a:pt x="38732" y="102870"/>
                </a:lnTo>
                <a:lnTo>
                  <a:pt x="41696" y="108267"/>
                </a:lnTo>
                <a:lnTo>
                  <a:pt x="44665" y="112858"/>
                </a:lnTo>
                <a:lnTo>
                  <a:pt x="47636" y="116911"/>
                </a:lnTo>
                <a:lnTo>
                  <a:pt x="49617" y="120605"/>
                </a:lnTo>
                <a:lnTo>
                  <a:pt x="50938" y="124059"/>
                </a:lnTo>
                <a:lnTo>
                  <a:pt x="53578" y="13394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481"/>
          <p:cNvSpPr/>
          <p:nvPr/>
        </p:nvSpPr>
        <p:spPr>
          <a:xfrm>
            <a:off x="4955976" y="3482578"/>
            <a:ext cx="35720" cy="71438"/>
          </a:xfrm>
          <a:custGeom>
            <a:avLst/>
            <a:gdLst/>
            <a:ahLst/>
            <a:cxnLst/>
            <a:rect l="0" t="0" r="0" b="0"/>
            <a:pathLst>
              <a:path w="35720" h="71438">
                <a:moveTo>
                  <a:pt x="0" y="0"/>
                </a:moveTo>
                <a:lnTo>
                  <a:pt x="4741" y="9480"/>
                </a:lnTo>
                <a:lnTo>
                  <a:pt x="6137" y="13265"/>
                </a:lnTo>
                <a:lnTo>
                  <a:pt x="7068" y="16781"/>
                </a:lnTo>
                <a:lnTo>
                  <a:pt x="7689" y="20117"/>
                </a:lnTo>
                <a:lnTo>
                  <a:pt x="9094" y="23333"/>
                </a:lnTo>
                <a:lnTo>
                  <a:pt x="11024" y="26469"/>
                </a:lnTo>
                <a:lnTo>
                  <a:pt x="13302" y="29552"/>
                </a:lnTo>
                <a:lnTo>
                  <a:pt x="14822" y="33592"/>
                </a:lnTo>
                <a:lnTo>
                  <a:pt x="15834" y="38270"/>
                </a:lnTo>
                <a:lnTo>
                  <a:pt x="16510" y="43373"/>
                </a:lnTo>
                <a:lnTo>
                  <a:pt x="17952" y="47766"/>
                </a:lnTo>
                <a:lnTo>
                  <a:pt x="19905" y="51688"/>
                </a:lnTo>
                <a:lnTo>
                  <a:pt x="25429" y="60370"/>
                </a:lnTo>
                <a:lnTo>
                  <a:pt x="26875" y="62075"/>
                </a:lnTo>
                <a:lnTo>
                  <a:pt x="28831" y="64203"/>
                </a:lnTo>
                <a:lnTo>
                  <a:pt x="35719" y="714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482"/>
          <p:cNvSpPr/>
          <p:nvPr/>
        </p:nvSpPr>
        <p:spPr>
          <a:xfrm>
            <a:off x="4938117" y="3375421"/>
            <a:ext cx="2647" cy="1"/>
          </a:xfrm>
          <a:custGeom>
            <a:avLst/>
            <a:gdLst/>
            <a:ahLst/>
            <a:cxnLst/>
            <a:rect l="0" t="0" r="0" b="0"/>
            <a:pathLst>
              <a:path w="2647" h="1">
                <a:moveTo>
                  <a:pt x="0" y="0"/>
                </a:moveTo>
                <a:lnTo>
                  <a:pt x="264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7" name="SMARTPenAnnotation5483"/>
          <p:cNvSpPr/>
          <p:nvPr/>
        </p:nvSpPr>
        <p:spPr>
          <a:xfrm>
            <a:off x="5089921" y="3393707"/>
            <a:ext cx="250033" cy="118221"/>
          </a:xfrm>
          <a:custGeom>
            <a:avLst/>
            <a:gdLst/>
            <a:ahLst/>
            <a:cxnLst/>
            <a:rect l="0" t="0" r="0" b="0"/>
            <a:pathLst>
              <a:path w="250033" h="118221">
                <a:moveTo>
                  <a:pt x="0" y="106730"/>
                </a:moveTo>
                <a:lnTo>
                  <a:pt x="4741" y="116211"/>
                </a:lnTo>
                <a:lnTo>
                  <a:pt x="6137" y="118011"/>
                </a:lnTo>
                <a:lnTo>
                  <a:pt x="7068" y="118220"/>
                </a:lnTo>
                <a:lnTo>
                  <a:pt x="7689" y="117367"/>
                </a:lnTo>
                <a:lnTo>
                  <a:pt x="8379" y="113773"/>
                </a:lnTo>
                <a:lnTo>
                  <a:pt x="8562" y="111425"/>
                </a:lnTo>
                <a:lnTo>
                  <a:pt x="8821" y="84419"/>
                </a:lnTo>
                <a:lnTo>
                  <a:pt x="9849" y="75981"/>
                </a:lnTo>
                <a:lnTo>
                  <a:pt x="11528" y="69363"/>
                </a:lnTo>
                <a:lnTo>
                  <a:pt x="13639" y="63959"/>
                </a:lnTo>
                <a:lnTo>
                  <a:pt x="16038" y="59365"/>
                </a:lnTo>
                <a:lnTo>
                  <a:pt x="18629" y="55309"/>
                </a:lnTo>
                <a:lnTo>
                  <a:pt x="25178" y="46412"/>
                </a:lnTo>
                <a:lnTo>
                  <a:pt x="26707" y="45682"/>
                </a:lnTo>
                <a:lnTo>
                  <a:pt x="31053" y="44871"/>
                </a:lnTo>
                <a:lnTo>
                  <a:pt x="32608" y="45647"/>
                </a:lnTo>
                <a:lnTo>
                  <a:pt x="33645" y="47157"/>
                </a:lnTo>
                <a:lnTo>
                  <a:pt x="34336" y="49155"/>
                </a:lnTo>
                <a:lnTo>
                  <a:pt x="35789" y="51479"/>
                </a:lnTo>
                <a:lnTo>
                  <a:pt x="37750" y="54021"/>
                </a:lnTo>
                <a:lnTo>
                  <a:pt x="40050" y="56708"/>
                </a:lnTo>
                <a:lnTo>
                  <a:pt x="42575" y="61476"/>
                </a:lnTo>
                <a:lnTo>
                  <a:pt x="45250" y="67631"/>
                </a:lnTo>
                <a:lnTo>
                  <a:pt x="48027" y="74711"/>
                </a:lnTo>
                <a:lnTo>
                  <a:pt x="49877" y="80423"/>
                </a:lnTo>
                <a:lnTo>
                  <a:pt x="51111" y="85223"/>
                </a:lnTo>
                <a:lnTo>
                  <a:pt x="51934" y="89416"/>
                </a:lnTo>
                <a:lnTo>
                  <a:pt x="53474" y="92211"/>
                </a:lnTo>
                <a:lnTo>
                  <a:pt x="55493" y="94074"/>
                </a:lnTo>
                <a:lnTo>
                  <a:pt x="57831" y="95316"/>
                </a:lnTo>
                <a:lnTo>
                  <a:pt x="59391" y="97136"/>
                </a:lnTo>
                <a:lnTo>
                  <a:pt x="60430" y="99342"/>
                </a:lnTo>
                <a:lnTo>
                  <a:pt x="61123" y="101805"/>
                </a:lnTo>
                <a:lnTo>
                  <a:pt x="61584" y="102454"/>
                </a:lnTo>
                <a:lnTo>
                  <a:pt x="61892" y="101895"/>
                </a:lnTo>
                <a:lnTo>
                  <a:pt x="62098" y="100530"/>
                </a:lnTo>
                <a:lnTo>
                  <a:pt x="62235" y="97636"/>
                </a:lnTo>
                <a:lnTo>
                  <a:pt x="62386" y="89128"/>
                </a:lnTo>
                <a:lnTo>
                  <a:pt x="63419" y="84081"/>
                </a:lnTo>
                <a:lnTo>
                  <a:pt x="65100" y="78732"/>
                </a:lnTo>
                <a:lnTo>
                  <a:pt x="67213" y="73182"/>
                </a:lnTo>
                <a:lnTo>
                  <a:pt x="69613" y="67498"/>
                </a:lnTo>
                <a:lnTo>
                  <a:pt x="72206" y="61723"/>
                </a:lnTo>
                <a:lnTo>
                  <a:pt x="74926" y="55890"/>
                </a:lnTo>
                <a:lnTo>
                  <a:pt x="77732" y="52000"/>
                </a:lnTo>
                <a:lnTo>
                  <a:pt x="80595" y="49408"/>
                </a:lnTo>
                <a:lnTo>
                  <a:pt x="87578" y="45247"/>
                </a:lnTo>
                <a:lnTo>
                  <a:pt x="91179" y="44678"/>
                </a:lnTo>
                <a:lnTo>
                  <a:pt x="93529" y="44526"/>
                </a:lnTo>
                <a:lnTo>
                  <a:pt x="95095" y="45417"/>
                </a:lnTo>
                <a:lnTo>
                  <a:pt x="96139" y="47003"/>
                </a:lnTo>
                <a:lnTo>
                  <a:pt x="96835" y="49053"/>
                </a:lnTo>
                <a:lnTo>
                  <a:pt x="98291" y="51411"/>
                </a:lnTo>
                <a:lnTo>
                  <a:pt x="100254" y="53976"/>
                </a:lnTo>
                <a:lnTo>
                  <a:pt x="102555" y="56678"/>
                </a:lnTo>
                <a:lnTo>
                  <a:pt x="106073" y="60463"/>
                </a:lnTo>
                <a:lnTo>
                  <a:pt x="115274" y="69962"/>
                </a:lnTo>
                <a:lnTo>
                  <a:pt x="118521" y="74280"/>
                </a:lnTo>
                <a:lnTo>
                  <a:pt x="120686" y="78152"/>
                </a:lnTo>
                <a:lnTo>
                  <a:pt x="122129" y="81725"/>
                </a:lnTo>
                <a:lnTo>
                  <a:pt x="125076" y="85099"/>
                </a:lnTo>
                <a:lnTo>
                  <a:pt x="129025" y="88340"/>
                </a:lnTo>
                <a:lnTo>
                  <a:pt x="133641" y="91494"/>
                </a:lnTo>
                <a:lnTo>
                  <a:pt x="137712" y="94588"/>
                </a:lnTo>
                <a:lnTo>
                  <a:pt x="141417" y="97643"/>
                </a:lnTo>
                <a:lnTo>
                  <a:pt x="149753" y="104935"/>
                </a:lnTo>
                <a:lnTo>
                  <a:pt x="156185" y="105932"/>
                </a:lnTo>
                <a:lnTo>
                  <a:pt x="160678" y="106198"/>
                </a:lnTo>
                <a:lnTo>
                  <a:pt x="165658" y="104391"/>
                </a:lnTo>
                <a:lnTo>
                  <a:pt x="170962" y="101202"/>
                </a:lnTo>
                <a:lnTo>
                  <a:pt x="176483" y="97091"/>
                </a:lnTo>
                <a:lnTo>
                  <a:pt x="180163" y="93359"/>
                </a:lnTo>
                <a:lnTo>
                  <a:pt x="182617" y="89879"/>
                </a:lnTo>
                <a:lnTo>
                  <a:pt x="184253" y="86566"/>
                </a:lnTo>
                <a:lnTo>
                  <a:pt x="187327" y="82373"/>
                </a:lnTo>
                <a:lnTo>
                  <a:pt x="191361" y="77594"/>
                </a:lnTo>
                <a:lnTo>
                  <a:pt x="196035" y="72423"/>
                </a:lnTo>
                <a:lnTo>
                  <a:pt x="199151" y="67984"/>
                </a:lnTo>
                <a:lnTo>
                  <a:pt x="201229" y="64032"/>
                </a:lnTo>
                <a:lnTo>
                  <a:pt x="202614" y="60405"/>
                </a:lnTo>
                <a:lnTo>
                  <a:pt x="204529" y="56003"/>
                </a:lnTo>
                <a:lnTo>
                  <a:pt x="209303" y="45820"/>
                </a:lnTo>
                <a:lnTo>
                  <a:pt x="217569" y="28931"/>
                </a:lnTo>
                <a:lnTo>
                  <a:pt x="219460" y="24106"/>
                </a:lnTo>
                <a:lnTo>
                  <a:pt x="220721" y="19897"/>
                </a:lnTo>
                <a:lnTo>
                  <a:pt x="221562" y="16099"/>
                </a:lnTo>
                <a:lnTo>
                  <a:pt x="221130" y="13567"/>
                </a:lnTo>
                <a:lnTo>
                  <a:pt x="219850" y="11880"/>
                </a:lnTo>
                <a:lnTo>
                  <a:pt x="218005" y="10754"/>
                </a:lnTo>
                <a:lnTo>
                  <a:pt x="216774" y="9012"/>
                </a:lnTo>
                <a:lnTo>
                  <a:pt x="215953" y="6858"/>
                </a:lnTo>
                <a:lnTo>
                  <a:pt x="215407" y="4430"/>
                </a:lnTo>
                <a:lnTo>
                  <a:pt x="214050" y="2811"/>
                </a:lnTo>
                <a:lnTo>
                  <a:pt x="212153" y="1732"/>
                </a:lnTo>
                <a:lnTo>
                  <a:pt x="206721" y="0"/>
                </a:lnTo>
                <a:lnTo>
                  <a:pt x="203332" y="2409"/>
                </a:lnTo>
                <a:lnTo>
                  <a:pt x="201039" y="4441"/>
                </a:lnTo>
                <a:lnTo>
                  <a:pt x="199511" y="6787"/>
                </a:lnTo>
                <a:lnTo>
                  <a:pt x="198492" y="9344"/>
                </a:lnTo>
                <a:lnTo>
                  <a:pt x="197812" y="12040"/>
                </a:lnTo>
                <a:lnTo>
                  <a:pt x="197359" y="14830"/>
                </a:lnTo>
                <a:lnTo>
                  <a:pt x="197057" y="17682"/>
                </a:lnTo>
                <a:lnTo>
                  <a:pt x="196856" y="20576"/>
                </a:lnTo>
                <a:lnTo>
                  <a:pt x="196722" y="23497"/>
                </a:lnTo>
                <a:lnTo>
                  <a:pt x="196573" y="29389"/>
                </a:lnTo>
                <a:lnTo>
                  <a:pt x="196489" y="43024"/>
                </a:lnTo>
                <a:lnTo>
                  <a:pt x="197469" y="47392"/>
                </a:lnTo>
                <a:lnTo>
                  <a:pt x="199115" y="51297"/>
                </a:lnTo>
                <a:lnTo>
                  <a:pt x="201204" y="54892"/>
                </a:lnTo>
                <a:lnTo>
                  <a:pt x="206172" y="64178"/>
                </a:lnTo>
                <a:lnTo>
                  <a:pt x="208886" y="69432"/>
                </a:lnTo>
                <a:lnTo>
                  <a:pt x="212679" y="74920"/>
                </a:lnTo>
                <a:lnTo>
                  <a:pt x="217192" y="80562"/>
                </a:lnTo>
                <a:lnTo>
                  <a:pt x="222186" y="86308"/>
                </a:lnTo>
                <a:lnTo>
                  <a:pt x="230380" y="95338"/>
                </a:lnTo>
                <a:lnTo>
                  <a:pt x="233954" y="99136"/>
                </a:lnTo>
                <a:lnTo>
                  <a:pt x="237329" y="101667"/>
                </a:lnTo>
                <a:lnTo>
                  <a:pt x="240571" y="103355"/>
                </a:lnTo>
                <a:lnTo>
                  <a:pt x="250032" y="1067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484"/>
          <p:cNvSpPr/>
          <p:nvPr/>
        </p:nvSpPr>
        <p:spPr>
          <a:xfrm>
            <a:off x="5545335" y="3259335"/>
            <a:ext cx="44650" cy="419697"/>
          </a:xfrm>
          <a:custGeom>
            <a:avLst/>
            <a:gdLst/>
            <a:ahLst/>
            <a:cxnLst/>
            <a:rect l="0" t="0" r="0" b="0"/>
            <a:pathLst>
              <a:path w="44650" h="419697">
                <a:moveTo>
                  <a:pt x="44649" y="0"/>
                </a:moveTo>
                <a:lnTo>
                  <a:pt x="44649" y="59624"/>
                </a:lnTo>
                <a:lnTo>
                  <a:pt x="42665" y="77452"/>
                </a:lnTo>
                <a:lnTo>
                  <a:pt x="31383" y="160974"/>
                </a:lnTo>
                <a:lnTo>
                  <a:pt x="24531" y="206482"/>
                </a:lnTo>
                <a:lnTo>
                  <a:pt x="18179" y="243905"/>
                </a:lnTo>
                <a:lnTo>
                  <a:pt x="15096" y="260830"/>
                </a:lnTo>
                <a:lnTo>
                  <a:pt x="13041" y="275090"/>
                </a:lnTo>
                <a:lnTo>
                  <a:pt x="11671" y="287573"/>
                </a:lnTo>
                <a:lnTo>
                  <a:pt x="10757" y="298872"/>
                </a:lnTo>
                <a:lnTo>
                  <a:pt x="9156" y="310373"/>
                </a:lnTo>
                <a:lnTo>
                  <a:pt x="7097" y="322009"/>
                </a:lnTo>
                <a:lnTo>
                  <a:pt x="4731" y="333735"/>
                </a:lnTo>
                <a:lnTo>
                  <a:pt x="3155" y="346514"/>
                </a:lnTo>
                <a:lnTo>
                  <a:pt x="2103" y="359994"/>
                </a:lnTo>
                <a:lnTo>
                  <a:pt x="935" y="385224"/>
                </a:lnTo>
                <a:lnTo>
                  <a:pt x="0" y="41969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485"/>
          <p:cNvSpPr/>
          <p:nvPr/>
        </p:nvSpPr>
        <p:spPr>
          <a:xfrm>
            <a:off x="5777507" y="3421403"/>
            <a:ext cx="44495" cy="205407"/>
          </a:xfrm>
          <a:custGeom>
            <a:avLst/>
            <a:gdLst/>
            <a:ahLst/>
            <a:cxnLst/>
            <a:rect l="0" t="0" r="0" b="0"/>
            <a:pathLst>
              <a:path w="44495" h="205407">
                <a:moveTo>
                  <a:pt x="8930" y="61175"/>
                </a:moveTo>
                <a:lnTo>
                  <a:pt x="4190" y="65915"/>
                </a:lnTo>
                <a:lnTo>
                  <a:pt x="2793" y="68304"/>
                </a:lnTo>
                <a:lnTo>
                  <a:pt x="1862" y="70888"/>
                </a:lnTo>
                <a:lnTo>
                  <a:pt x="1241" y="73604"/>
                </a:lnTo>
                <a:lnTo>
                  <a:pt x="1820" y="79382"/>
                </a:lnTo>
                <a:lnTo>
                  <a:pt x="3198" y="87204"/>
                </a:lnTo>
                <a:lnTo>
                  <a:pt x="5109" y="96387"/>
                </a:lnTo>
                <a:lnTo>
                  <a:pt x="6382" y="104493"/>
                </a:lnTo>
                <a:lnTo>
                  <a:pt x="7232" y="111882"/>
                </a:lnTo>
                <a:lnTo>
                  <a:pt x="7798" y="118792"/>
                </a:lnTo>
                <a:lnTo>
                  <a:pt x="8175" y="125383"/>
                </a:lnTo>
                <a:lnTo>
                  <a:pt x="8594" y="137998"/>
                </a:lnTo>
                <a:lnTo>
                  <a:pt x="8831" y="151516"/>
                </a:lnTo>
                <a:lnTo>
                  <a:pt x="10848" y="159105"/>
                </a:lnTo>
                <a:lnTo>
                  <a:pt x="14177" y="169126"/>
                </a:lnTo>
                <a:lnTo>
                  <a:pt x="18381" y="180767"/>
                </a:lnTo>
                <a:lnTo>
                  <a:pt x="22176" y="189520"/>
                </a:lnTo>
                <a:lnTo>
                  <a:pt x="25698" y="196348"/>
                </a:lnTo>
                <a:lnTo>
                  <a:pt x="29039" y="201892"/>
                </a:lnTo>
                <a:lnTo>
                  <a:pt x="31266" y="204595"/>
                </a:lnTo>
                <a:lnTo>
                  <a:pt x="32750" y="205406"/>
                </a:lnTo>
                <a:lnTo>
                  <a:pt x="33739" y="204953"/>
                </a:lnTo>
                <a:lnTo>
                  <a:pt x="34399" y="202668"/>
                </a:lnTo>
                <a:lnTo>
                  <a:pt x="34839" y="199160"/>
                </a:lnTo>
                <a:lnTo>
                  <a:pt x="35133" y="194837"/>
                </a:lnTo>
                <a:lnTo>
                  <a:pt x="33344" y="186002"/>
                </a:lnTo>
                <a:lnTo>
                  <a:pt x="30167" y="174158"/>
                </a:lnTo>
                <a:lnTo>
                  <a:pt x="26065" y="160310"/>
                </a:lnTo>
                <a:lnTo>
                  <a:pt x="23330" y="149093"/>
                </a:lnTo>
                <a:lnTo>
                  <a:pt x="21506" y="139630"/>
                </a:lnTo>
                <a:lnTo>
                  <a:pt x="20291" y="131338"/>
                </a:lnTo>
                <a:lnTo>
                  <a:pt x="18488" y="123825"/>
                </a:lnTo>
                <a:lnTo>
                  <a:pt x="16294" y="116832"/>
                </a:lnTo>
                <a:lnTo>
                  <a:pt x="13840" y="110186"/>
                </a:lnTo>
                <a:lnTo>
                  <a:pt x="11211" y="100794"/>
                </a:lnTo>
                <a:lnTo>
                  <a:pt x="8466" y="89572"/>
                </a:lnTo>
                <a:lnTo>
                  <a:pt x="5645" y="77130"/>
                </a:lnTo>
                <a:lnTo>
                  <a:pt x="3763" y="66851"/>
                </a:lnTo>
                <a:lnTo>
                  <a:pt x="2509" y="58013"/>
                </a:lnTo>
                <a:lnTo>
                  <a:pt x="1673" y="50137"/>
                </a:lnTo>
                <a:lnTo>
                  <a:pt x="1115" y="43895"/>
                </a:lnTo>
                <a:lnTo>
                  <a:pt x="744" y="38741"/>
                </a:lnTo>
                <a:lnTo>
                  <a:pt x="496" y="34312"/>
                </a:lnTo>
                <a:lnTo>
                  <a:pt x="220" y="21455"/>
                </a:lnTo>
                <a:lnTo>
                  <a:pt x="44" y="3168"/>
                </a:lnTo>
                <a:lnTo>
                  <a:pt x="1022" y="1668"/>
                </a:lnTo>
                <a:lnTo>
                  <a:pt x="2666" y="667"/>
                </a:lnTo>
                <a:lnTo>
                  <a:pt x="4754" y="0"/>
                </a:lnTo>
                <a:lnTo>
                  <a:pt x="7138" y="548"/>
                </a:lnTo>
                <a:lnTo>
                  <a:pt x="9720" y="1905"/>
                </a:lnTo>
                <a:lnTo>
                  <a:pt x="12433" y="3803"/>
                </a:lnTo>
                <a:lnTo>
                  <a:pt x="15234" y="5067"/>
                </a:lnTo>
                <a:lnTo>
                  <a:pt x="18093" y="5910"/>
                </a:lnTo>
                <a:lnTo>
                  <a:pt x="20992" y="6473"/>
                </a:lnTo>
                <a:lnTo>
                  <a:pt x="23917" y="7839"/>
                </a:lnTo>
                <a:lnTo>
                  <a:pt x="26859" y="9743"/>
                </a:lnTo>
                <a:lnTo>
                  <a:pt x="29812" y="12004"/>
                </a:lnTo>
                <a:lnTo>
                  <a:pt x="32773" y="14503"/>
                </a:lnTo>
                <a:lnTo>
                  <a:pt x="35740" y="17162"/>
                </a:lnTo>
                <a:lnTo>
                  <a:pt x="38709" y="19927"/>
                </a:lnTo>
                <a:lnTo>
                  <a:pt x="40689" y="23754"/>
                </a:lnTo>
                <a:lnTo>
                  <a:pt x="42009" y="28290"/>
                </a:lnTo>
                <a:lnTo>
                  <a:pt x="42889" y="33298"/>
                </a:lnTo>
                <a:lnTo>
                  <a:pt x="43475" y="38622"/>
                </a:lnTo>
                <a:lnTo>
                  <a:pt x="43867" y="44155"/>
                </a:lnTo>
                <a:lnTo>
                  <a:pt x="44128" y="49828"/>
                </a:lnTo>
                <a:lnTo>
                  <a:pt x="44417" y="61423"/>
                </a:lnTo>
                <a:lnTo>
                  <a:pt x="44494" y="67294"/>
                </a:lnTo>
                <a:lnTo>
                  <a:pt x="43554" y="72200"/>
                </a:lnTo>
                <a:lnTo>
                  <a:pt x="41935" y="76462"/>
                </a:lnTo>
                <a:lnTo>
                  <a:pt x="36947" y="85692"/>
                </a:lnTo>
                <a:lnTo>
                  <a:pt x="35545" y="87441"/>
                </a:lnTo>
                <a:lnTo>
                  <a:pt x="33619" y="89600"/>
                </a:lnTo>
                <a:lnTo>
                  <a:pt x="31343" y="92031"/>
                </a:lnTo>
                <a:lnTo>
                  <a:pt x="28833" y="93652"/>
                </a:lnTo>
                <a:lnTo>
                  <a:pt x="26167" y="94732"/>
                </a:lnTo>
                <a:lnTo>
                  <a:pt x="23398" y="95453"/>
                </a:lnTo>
                <a:lnTo>
                  <a:pt x="20560" y="95933"/>
                </a:lnTo>
                <a:lnTo>
                  <a:pt x="17676" y="96253"/>
                </a:lnTo>
                <a:lnTo>
                  <a:pt x="14761" y="96467"/>
                </a:lnTo>
                <a:lnTo>
                  <a:pt x="11825" y="97601"/>
                </a:lnTo>
                <a:lnTo>
                  <a:pt x="8875" y="99349"/>
                </a:lnTo>
                <a:lnTo>
                  <a:pt x="0" y="10582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486"/>
          <p:cNvSpPr/>
          <p:nvPr/>
        </p:nvSpPr>
        <p:spPr>
          <a:xfrm>
            <a:off x="5875734" y="3312914"/>
            <a:ext cx="26790" cy="178594"/>
          </a:xfrm>
          <a:custGeom>
            <a:avLst/>
            <a:gdLst/>
            <a:ahLst/>
            <a:cxnLst/>
            <a:rect l="0" t="0" r="0" b="0"/>
            <a:pathLst>
              <a:path w="26790" h="178594">
                <a:moveTo>
                  <a:pt x="0" y="0"/>
                </a:moveTo>
                <a:lnTo>
                  <a:pt x="4741" y="14221"/>
                </a:lnTo>
                <a:lnTo>
                  <a:pt x="6137" y="19402"/>
                </a:lnTo>
                <a:lnTo>
                  <a:pt x="7068" y="23849"/>
                </a:lnTo>
                <a:lnTo>
                  <a:pt x="7689" y="27805"/>
                </a:lnTo>
                <a:lnTo>
                  <a:pt x="8102" y="41357"/>
                </a:lnTo>
                <a:lnTo>
                  <a:pt x="8562" y="85519"/>
                </a:lnTo>
                <a:lnTo>
                  <a:pt x="9677" y="105630"/>
                </a:lnTo>
                <a:lnTo>
                  <a:pt x="11412" y="123005"/>
                </a:lnTo>
                <a:lnTo>
                  <a:pt x="14994" y="149919"/>
                </a:lnTo>
                <a:lnTo>
                  <a:pt x="15949" y="158485"/>
                </a:lnTo>
                <a:lnTo>
                  <a:pt x="16586" y="165188"/>
                </a:lnTo>
                <a:lnTo>
                  <a:pt x="18003" y="169656"/>
                </a:lnTo>
                <a:lnTo>
                  <a:pt x="19939" y="172636"/>
                </a:lnTo>
                <a:lnTo>
                  <a:pt x="26789" y="17859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487"/>
          <p:cNvSpPr/>
          <p:nvPr/>
        </p:nvSpPr>
        <p:spPr>
          <a:xfrm>
            <a:off x="5982926" y="3415452"/>
            <a:ext cx="160700" cy="111775"/>
          </a:xfrm>
          <a:custGeom>
            <a:avLst/>
            <a:gdLst/>
            <a:ahLst/>
            <a:cxnLst/>
            <a:rect l="0" t="0" r="0" b="0"/>
            <a:pathLst>
              <a:path w="160700" h="111775">
                <a:moveTo>
                  <a:pt x="35683" y="13548"/>
                </a:moveTo>
                <a:lnTo>
                  <a:pt x="30943" y="8807"/>
                </a:lnTo>
                <a:lnTo>
                  <a:pt x="28554" y="8403"/>
                </a:lnTo>
                <a:lnTo>
                  <a:pt x="25970" y="9125"/>
                </a:lnTo>
                <a:lnTo>
                  <a:pt x="23254" y="10600"/>
                </a:lnTo>
                <a:lnTo>
                  <a:pt x="20452" y="11582"/>
                </a:lnTo>
                <a:lnTo>
                  <a:pt x="17591" y="12237"/>
                </a:lnTo>
                <a:lnTo>
                  <a:pt x="14692" y="12674"/>
                </a:lnTo>
                <a:lnTo>
                  <a:pt x="12760" y="13958"/>
                </a:lnTo>
                <a:lnTo>
                  <a:pt x="11471" y="15805"/>
                </a:lnTo>
                <a:lnTo>
                  <a:pt x="10612" y="18029"/>
                </a:lnTo>
                <a:lnTo>
                  <a:pt x="9047" y="19512"/>
                </a:lnTo>
                <a:lnTo>
                  <a:pt x="7012" y="20501"/>
                </a:lnTo>
                <a:lnTo>
                  <a:pt x="4663" y="21159"/>
                </a:lnTo>
                <a:lnTo>
                  <a:pt x="3096" y="22591"/>
                </a:lnTo>
                <a:lnTo>
                  <a:pt x="2052" y="24538"/>
                </a:lnTo>
                <a:lnTo>
                  <a:pt x="1356" y="26827"/>
                </a:lnTo>
                <a:lnTo>
                  <a:pt x="892" y="30338"/>
                </a:lnTo>
                <a:lnTo>
                  <a:pt x="583" y="34663"/>
                </a:lnTo>
                <a:lnTo>
                  <a:pt x="0" y="48412"/>
                </a:lnTo>
                <a:lnTo>
                  <a:pt x="1973" y="44728"/>
                </a:lnTo>
                <a:lnTo>
                  <a:pt x="17089" y="14997"/>
                </a:lnTo>
                <a:lnTo>
                  <a:pt x="17334" y="15506"/>
                </a:lnTo>
                <a:lnTo>
                  <a:pt x="17606" y="18717"/>
                </a:lnTo>
                <a:lnTo>
                  <a:pt x="19663" y="22947"/>
                </a:lnTo>
                <a:lnTo>
                  <a:pt x="23019" y="28743"/>
                </a:lnTo>
                <a:lnTo>
                  <a:pt x="27240" y="35585"/>
                </a:lnTo>
                <a:lnTo>
                  <a:pt x="31046" y="42129"/>
                </a:lnTo>
                <a:lnTo>
                  <a:pt x="42630" y="63442"/>
                </a:lnTo>
                <a:lnTo>
                  <a:pt x="44284" y="64670"/>
                </a:lnTo>
                <a:lnTo>
                  <a:pt x="46377" y="65489"/>
                </a:lnTo>
                <a:lnTo>
                  <a:pt x="51350" y="66398"/>
                </a:lnTo>
                <a:lnTo>
                  <a:pt x="54065" y="66640"/>
                </a:lnTo>
                <a:lnTo>
                  <a:pt x="56868" y="66802"/>
                </a:lnTo>
                <a:lnTo>
                  <a:pt x="59728" y="65918"/>
                </a:lnTo>
                <a:lnTo>
                  <a:pt x="62627" y="64336"/>
                </a:lnTo>
                <a:lnTo>
                  <a:pt x="65552" y="62289"/>
                </a:lnTo>
                <a:lnTo>
                  <a:pt x="68494" y="60925"/>
                </a:lnTo>
                <a:lnTo>
                  <a:pt x="71447" y="60015"/>
                </a:lnTo>
                <a:lnTo>
                  <a:pt x="74409" y="59409"/>
                </a:lnTo>
                <a:lnTo>
                  <a:pt x="78367" y="58013"/>
                </a:lnTo>
                <a:lnTo>
                  <a:pt x="82991" y="56089"/>
                </a:lnTo>
                <a:lnTo>
                  <a:pt x="88058" y="53815"/>
                </a:lnTo>
                <a:lnTo>
                  <a:pt x="93420" y="50314"/>
                </a:lnTo>
                <a:lnTo>
                  <a:pt x="98979" y="45996"/>
                </a:lnTo>
                <a:lnTo>
                  <a:pt x="104669" y="41133"/>
                </a:lnTo>
                <a:lnTo>
                  <a:pt x="109455" y="36899"/>
                </a:lnTo>
                <a:lnTo>
                  <a:pt x="117419" y="29548"/>
                </a:lnTo>
                <a:lnTo>
                  <a:pt x="120931" y="27191"/>
                </a:lnTo>
                <a:lnTo>
                  <a:pt x="124265" y="25620"/>
                </a:lnTo>
                <a:lnTo>
                  <a:pt x="127480" y="24572"/>
                </a:lnTo>
                <a:lnTo>
                  <a:pt x="130615" y="21890"/>
                </a:lnTo>
                <a:lnTo>
                  <a:pt x="133698" y="18117"/>
                </a:lnTo>
                <a:lnTo>
                  <a:pt x="141033" y="7284"/>
                </a:lnTo>
                <a:lnTo>
                  <a:pt x="141635" y="5403"/>
                </a:lnTo>
                <a:lnTo>
                  <a:pt x="142037" y="3157"/>
                </a:lnTo>
                <a:lnTo>
                  <a:pt x="142304" y="668"/>
                </a:lnTo>
                <a:lnTo>
                  <a:pt x="141490" y="0"/>
                </a:lnTo>
                <a:lnTo>
                  <a:pt x="139956" y="547"/>
                </a:lnTo>
                <a:lnTo>
                  <a:pt x="135604" y="3801"/>
                </a:lnTo>
                <a:lnTo>
                  <a:pt x="133055" y="6058"/>
                </a:lnTo>
                <a:lnTo>
                  <a:pt x="130364" y="8554"/>
                </a:lnTo>
                <a:lnTo>
                  <a:pt x="128569" y="12203"/>
                </a:lnTo>
                <a:lnTo>
                  <a:pt x="127372" y="16620"/>
                </a:lnTo>
                <a:lnTo>
                  <a:pt x="126575" y="21549"/>
                </a:lnTo>
                <a:lnTo>
                  <a:pt x="125051" y="27812"/>
                </a:lnTo>
                <a:lnTo>
                  <a:pt x="123043" y="34963"/>
                </a:lnTo>
                <a:lnTo>
                  <a:pt x="120712" y="42707"/>
                </a:lnTo>
                <a:lnTo>
                  <a:pt x="120150" y="48862"/>
                </a:lnTo>
                <a:lnTo>
                  <a:pt x="120768" y="53958"/>
                </a:lnTo>
                <a:lnTo>
                  <a:pt x="122172" y="58347"/>
                </a:lnTo>
                <a:lnTo>
                  <a:pt x="123108" y="64250"/>
                </a:lnTo>
                <a:lnTo>
                  <a:pt x="123732" y="71162"/>
                </a:lnTo>
                <a:lnTo>
                  <a:pt x="124148" y="78746"/>
                </a:lnTo>
                <a:lnTo>
                  <a:pt x="125417" y="83802"/>
                </a:lnTo>
                <a:lnTo>
                  <a:pt x="127256" y="87173"/>
                </a:lnTo>
                <a:lnTo>
                  <a:pt x="129474" y="89420"/>
                </a:lnTo>
                <a:lnTo>
                  <a:pt x="132937" y="91911"/>
                </a:lnTo>
                <a:lnTo>
                  <a:pt x="137230" y="94563"/>
                </a:lnTo>
                <a:lnTo>
                  <a:pt x="142076" y="97323"/>
                </a:lnTo>
                <a:lnTo>
                  <a:pt x="146299" y="100156"/>
                </a:lnTo>
                <a:lnTo>
                  <a:pt x="150107" y="103037"/>
                </a:lnTo>
                <a:lnTo>
                  <a:pt x="160699" y="11177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488"/>
          <p:cNvSpPr/>
          <p:nvPr/>
        </p:nvSpPr>
        <p:spPr>
          <a:xfrm>
            <a:off x="6224256" y="3393475"/>
            <a:ext cx="89034" cy="115893"/>
          </a:xfrm>
          <a:custGeom>
            <a:avLst/>
            <a:gdLst/>
            <a:ahLst/>
            <a:cxnLst/>
            <a:rect l="0" t="0" r="0" b="0"/>
            <a:pathLst>
              <a:path w="89034" h="115893">
                <a:moveTo>
                  <a:pt x="8665" y="53384"/>
                </a:moveTo>
                <a:lnTo>
                  <a:pt x="13406" y="53384"/>
                </a:lnTo>
                <a:lnTo>
                  <a:pt x="15794" y="52392"/>
                </a:lnTo>
                <a:lnTo>
                  <a:pt x="18379" y="50738"/>
                </a:lnTo>
                <a:lnTo>
                  <a:pt x="21094" y="48643"/>
                </a:lnTo>
                <a:lnTo>
                  <a:pt x="23897" y="47247"/>
                </a:lnTo>
                <a:lnTo>
                  <a:pt x="26757" y="46316"/>
                </a:lnTo>
                <a:lnTo>
                  <a:pt x="29656" y="45696"/>
                </a:lnTo>
                <a:lnTo>
                  <a:pt x="33574" y="43297"/>
                </a:lnTo>
                <a:lnTo>
                  <a:pt x="38169" y="39714"/>
                </a:lnTo>
                <a:lnTo>
                  <a:pt x="43218" y="35341"/>
                </a:lnTo>
                <a:lnTo>
                  <a:pt x="47575" y="30441"/>
                </a:lnTo>
                <a:lnTo>
                  <a:pt x="51473" y="25190"/>
                </a:lnTo>
                <a:lnTo>
                  <a:pt x="55063" y="19705"/>
                </a:lnTo>
                <a:lnTo>
                  <a:pt x="58448" y="15057"/>
                </a:lnTo>
                <a:lnTo>
                  <a:pt x="61698" y="10965"/>
                </a:lnTo>
                <a:lnTo>
                  <a:pt x="69302" y="2010"/>
                </a:lnTo>
                <a:lnTo>
                  <a:pt x="68933" y="1275"/>
                </a:lnTo>
                <a:lnTo>
                  <a:pt x="67695" y="786"/>
                </a:lnTo>
                <a:lnTo>
                  <a:pt x="65878" y="459"/>
                </a:lnTo>
                <a:lnTo>
                  <a:pt x="62682" y="241"/>
                </a:lnTo>
                <a:lnTo>
                  <a:pt x="58567" y="96"/>
                </a:lnTo>
                <a:lnTo>
                  <a:pt x="53840" y="0"/>
                </a:lnTo>
                <a:lnTo>
                  <a:pt x="49695" y="927"/>
                </a:lnTo>
                <a:lnTo>
                  <a:pt x="45941" y="2538"/>
                </a:lnTo>
                <a:lnTo>
                  <a:pt x="42445" y="4604"/>
                </a:lnTo>
                <a:lnTo>
                  <a:pt x="39123" y="5981"/>
                </a:lnTo>
                <a:lnTo>
                  <a:pt x="35916" y="6899"/>
                </a:lnTo>
                <a:lnTo>
                  <a:pt x="32786" y="7511"/>
                </a:lnTo>
                <a:lnTo>
                  <a:pt x="29707" y="8911"/>
                </a:lnTo>
                <a:lnTo>
                  <a:pt x="26662" y="10837"/>
                </a:lnTo>
                <a:lnTo>
                  <a:pt x="23639" y="13113"/>
                </a:lnTo>
                <a:lnTo>
                  <a:pt x="19640" y="16615"/>
                </a:lnTo>
                <a:lnTo>
                  <a:pt x="14990" y="20934"/>
                </a:lnTo>
                <a:lnTo>
                  <a:pt x="9905" y="25798"/>
                </a:lnTo>
                <a:lnTo>
                  <a:pt x="6515" y="30032"/>
                </a:lnTo>
                <a:lnTo>
                  <a:pt x="4256" y="33847"/>
                </a:lnTo>
                <a:lnTo>
                  <a:pt x="2749" y="37383"/>
                </a:lnTo>
                <a:lnTo>
                  <a:pt x="1744" y="40732"/>
                </a:lnTo>
                <a:lnTo>
                  <a:pt x="1075" y="43957"/>
                </a:lnTo>
                <a:lnTo>
                  <a:pt x="628" y="47099"/>
                </a:lnTo>
                <a:lnTo>
                  <a:pt x="331" y="50186"/>
                </a:lnTo>
                <a:lnTo>
                  <a:pt x="133" y="53237"/>
                </a:lnTo>
                <a:lnTo>
                  <a:pt x="0" y="56262"/>
                </a:lnTo>
                <a:lnTo>
                  <a:pt x="904" y="59272"/>
                </a:lnTo>
                <a:lnTo>
                  <a:pt x="2499" y="62270"/>
                </a:lnTo>
                <a:lnTo>
                  <a:pt x="4555" y="65261"/>
                </a:lnTo>
                <a:lnTo>
                  <a:pt x="5925" y="68247"/>
                </a:lnTo>
                <a:lnTo>
                  <a:pt x="6838" y="71230"/>
                </a:lnTo>
                <a:lnTo>
                  <a:pt x="7447" y="74211"/>
                </a:lnTo>
                <a:lnTo>
                  <a:pt x="9838" y="77191"/>
                </a:lnTo>
                <a:lnTo>
                  <a:pt x="13416" y="80169"/>
                </a:lnTo>
                <a:lnTo>
                  <a:pt x="17785" y="83147"/>
                </a:lnTo>
                <a:lnTo>
                  <a:pt x="21691" y="86125"/>
                </a:lnTo>
                <a:lnTo>
                  <a:pt x="25286" y="89101"/>
                </a:lnTo>
                <a:lnTo>
                  <a:pt x="28676" y="92078"/>
                </a:lnTo>
                <a:lnTo>
                  <a:pt x="34904" y="96047"/>
                </a:lnTo>
                <a:lnTo>
                  <a:pt x="43025" y="100678"/>
                </a:lnTo>
                <a:lnTo>
                  <a:pt x="89033" y="1158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489"/>
          <p:cNvSpPr/>
          <p:nvPr/>
        </p:nvSpPr>
        <p:spPr>
          <a:xfrm>
            <a:off x="2187773" y="3732609"/>
            <a:ext cx="508993" cy="35720"/>
          </a:xfrm>
          <a:custGeom>
            <a:avLst/>
            <a:gdLst/>
            <a:ahLst/>
            <a:cxnLst/>
            <a:rect l="0" t="0" r="0" b="0"/>
            <a:pathLst>
              <a:path w="508993" h="35720">
                <a:moveTo>
                  <a:pt x="0" y="0"/>
                </a:moveTo>
                <a:lnTo>
                  <a:pt x="14221" y="0"/>
                </a:lnTo>
                <a:lnTo>
                  <a:pt x="19403" y="992"/>
                </a:lnTo>
                <a:lnTo>
                  <a:pt x="23849" y="2646"/>
                </a:lnTo>
                <a:lnTo>
                  <a:pt x="27806" y="4741"/>
                </a:lnTo>
                <a:lnTo>
                  <a:pt x="31436" y="6137"/>
                </a:lnTo>
                <a:lnTo>
                  <a:pt x="34848" y="7068"/>
                </a:lnTo>
                <a:lnTo>
                  <a:pt x="38115" y="7688"/>
                </a:lnTo>
                <a:lnTo>
                  <a:pt x="42277" y="9094"/>
                </a:lnTo>
                <a:lnTo>
                  <a:pt x="47036" y="11024"/>
                </a:lnTo>
                <a:lnTo>
                  <a:pt x="52193" y="13302"/>
                </a:lnTo>
                <a:lnTo>
                  <a:pt x="56624" y="14821"/>
                </a:lnTo>
                <a:lnTo>
                  <a:pt x="60569" y="15834"/>
                </a:lnTo>
                <a:lnTo>
                  <a:pt x="64192" y="16509"/>
                </a:lnTo>
                <a:lnTo>
                  <a:pt x="78128" y="17593"/>
                </a:lnTo>
                <a:lnTo>
                  <a:pt x="87971" y="17741"/>
                </a:lnTo>
                <a:lnTo>
                  <a:pt x="98335" y="18772"/>
                </a:lnTo>
                <a:lnTo>
                  <a:pt x="140151" y="23973"/>
                </a:lnTo>
                <a:lnTo>
                  <a:pt x="148996" y="24912"/>
                </a:lnTo>
                <a:lnTo>
                  <a:pt x="161471" y="25954"/>
                </a:lnTo>
                <a:lnTo>
                  <a:pt x="175063" y="26542"/>
                </a:lnTo>
                <a:lnTo>
                  <a:pt x="202435" y="26767"/>
                </a:lnTo>
                <a:lnTo>
                  <a:pt x="368561" y="26789"/>
                </a:lnTo>
                <a:lnTo>
                  <a:pt x="376676" y="27781"/>
                </a:lnTo>
                <a:lnTo>
                  <a:pt x="411579" y="32926"/>
                </a:lnTo>
                <a:lnTo>
                  <a:pt x="419245" y="33857"/>
                </a:lnTo>
                <a:lnTo>
                  <a:pt x="430409" y="34891"/>
                </a:lnTo>
                <a:lnTo>
                  <a:pt x="444257" y="35474"/>
                </a:lnTo>
                <a:lnTo>
                  <a:pt x="50899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490"/>
          <p:cNvSpPr/>
          <p:nvPr/>
        </p:nvSpPr>
        <p:spPr>
          <a:xfrm>
            <a:off x="4080867" y="3601293"/>
            <a:ext cx="140849" cy="151189"/>
          </a:xfrm>
          <a:custGeom>
            <a:avLst/>
            <a:gdLst/>
            <a:ahLst/>
            <a:cxnLst/>
            <a:rect l="0" t="0" r="0" b="0"/>
            <a:pathLst>
              <a:path w="140849" h="151189">
                <a:moveTo>
                  <a:pt x="0" y="33089"/>
                </a:moveTo>
                <a:lnTo>
                  <a:pt x="0" y="37830"/>
                </a:lnTo>
                <a:lnTo>
                  <a:pt x="992" y="40218"/>
                </a:lnTo>
                <a:lnTo>
                  <a:pt x="2646" y="42803"/>
                </a:lnTo>
                <a:lnTo>
                  <a:pt x="4740" y="45518"/>
                </a:lnTo>
                <a:lnTo>
                  <a:pt x="6137" y="49313"/>
                </a:lnTo>
                <a:lnTo>
                  <a:pt x="7067" y="53827"/>
                </a:lnTo>
                <a:lnTo>
                  <a:pt x="7688" y="58821"/>
                </a:lnTo>
                <a:lnTo>
                  <a:pt x="9094" y="63142"/>
                </a:lnTo>
                <a:lnTo>
                  <a:pt x="11024" y="67015"/>
                </a:lnTo>
                <a:lnTo>
                  <a:pt x="13302" y="70589"/>
                </a:lnTo>
                <a:lnTo>
                  <a:pt x="15813" y="74957"/>
                </a:lnTo>
                <a:lnTo>
                  <a:pt x="21250" y="85101"/>
                </a:lnTo>
                <a:lnTo>
                  <a:pt x="24088" y="95545"/>
                </a:lnTo>
                <a:lnTo>
                  <a:pt x="26973" y="109453"/>
                </a:lnTo>
                <a:lnTo>
                  <a:pt x="33991" y="148495"/>
                </a:lnTo>
                <a:lnTo>
                  <a:pt x="33575" y="150706"/>
                </a:lnTo>
                <a:lnTo>
                  <a:pt x="32305" y="151188"/>
                </a:lnTo>
                <a:lnTo>
                  <a:pt x="30466" y="150517"/>
                </a:lnTo>
                <a:lnTo>
                  <a:pt x="29240" y="149078"/>
                </a:lnTo>
                <a:lnTo>
                  <a:pt x="28423" y="147126"/>
                </a:lnTo>
                <a:lnTo>
                  <a:pt x="27879" y="144832"/>
                </a:lnTo>
                <a:lnTo>
                  <a:pt x="26523" y="141319"/>
                </a:lnTo>
                <a:lnTo>
                  <a:pt x="24627" y="136993"/>
                </a:lnTo>
                <a:lnTo>
                  <a:pt x="22371" y="132124"/>
                </a:lnTo>
                <a:lnTo>
                  <a:pt x="20867" y="125901"/>
                </a:lnTo>
                <a:lnTo>
                  <a:pt x="19864" y="118776"/>
                </a:lnTo>
                <a:lnTo>
                  <a:pt x="19196" y="111050"/>
                </a:lnTo>
                <a:lnTo>
                  <a:pt x="17758" y="104907"/>
                </a:lnTo>
                <a:lnTo>
                  <a:pt x="15807" y="99819"/>
                </a:lnTo>
                <a:lnTo>
                  <a:pt x="13515" y="95435"/>
                </a:lnTo>
                <a:lnTo>
                  <a:pt x="11986" y="89536"/>
                </a:lnTo>
                <a:lnTo>
                  <a:pt x="10967" y="82627"/>
                </a:lnTo>
                <a:lnTo>
                  <a:pt x="10288" y="75044"/>
                </a:lnTo>
                <a:lnTo>
                  <a:pt x="9835" y="68997"/>
                </a:lnTo>
                <a:lnTo>
                  <a:pt x="9332" y="59631"/>
                </a:lnTo>
                <a:lnTo>
                  <a:pt x="9108" y="49516"/>
                </a:lnTo>
                <a:lnTo>
                  <a:pt x="8965" y="22113"/>
                </a:lnTo>
                <a:lnTo>
                  <a:pt x="9945" y="15850"/>
                </a:lnTo>
                <a:lnTo>
                  <a:pt x="11591" y="10682"/>
                </a:lnTo>
                <a:lnTo>
                  <a:pt x="16621" y="0"/>
                </a:lnTo>
                <a:lnTo>
                  <a:pt x="18026" y="116"/>
                </a:lnTo>
                <a:lnTo>
                  <a:pt x="22233" y="2890"/>
                </a:lnTo>
                <a:lnTo>
                  <a:pt x="25736" y="7003"/>
                </a:lnTo>
                <a:lnTo>
                  <a:pt x="30056" y="12722"/>
                </a:lnTo>
                <a:lnTo>
                  <a:pt x="34920" y="19511"/>
                </a:lnTo>
                <a:lnTo>
                  <a:pt x="38162" y="25029"/>
                </a:lnTo>
                <a:lnTo>
                  <a:pt x="40324" y="29700"/>
                </a:lnTo>
                <a:lnTo>
                  <a:pt x="41765" y="33807"/>
                </a:lnTo>
                <a:lnTo>
                  <a:pt x="43719" y="37536"/>
                </a:lnTo>
                <a:lnTo>
                  <a:pt x="46013" y="41015"/>
                </a:lnTo>
                <a:lnTo>
                  <a:pt x="48534" y="44326"/>
                </a:lnTo>
                <a:lnTo>
                  <a:pt x="51208" y="47526"/>
                </a:lnTo>
                <a:lnTo>
                  <a:pt x="53982" y="50651"/>
                </a:lnTo>
                <a:lnTo>
                  <a:pt x="56824" y="53727"/>
                </a:lnTo>
                <a:lnTo>
                  <a:pt x="60703" y="59746"/>
                </a:lnTo>
                <a:lnTo>
                  <a:pt x="65273" y="67728"/>
                </a:lnTo>
                <a:lnTo>
                  <a:pt x="70305" y="77018"/>
                </a:lnTo>
                <a:lnTo>
                  <a:pt x="75643" y="85195"/>
                </a:lnTo>
                <a:lnTo>
                  <a:pt x="81186" y="92631"/>
                </a:lnTo>
                <a:lnTo>
                  <a:pt x="86866" y="99573"/>
                </a:lnTo>
                <a:lnTo>
                  <a:pt x="91645" y="105193"/>
                </a:lnTo>
                <a:lnTo>
                  <a:pt x="95823" y="109932"/>
                </a:lnTo>
                <a:lnTo>
                  <a:pt x="99601" y="114084"/>
                </a:lnTo>
                <a:lnTo>
                  <a:pt x="103111" y="116851"/>
                </a:lnTo>
                <a:lnTo>
                  <a:pt x="106444" y="118696"/>
                </a:lnTo>
                <a:lnTo>
                  <a:pt x="109658" y="119926"/>
                </a:lnTo>
                <a:lnTo>
                  <a:pt x="111800" y="121739"/>
                </a:lnTo>
                <a:lnTo>
                  <a:pt x="113229" y="123939"/>
                </a:lnTo>
                <a:lnTo>
                  <a:pt x="114181" y="126398"/>
                </a:lnTo>
                <a:lnTo>
                  <a:pt x="116800" y="129029"/>
                </a:lnTo>
                <a:lnTo>
                  <a:pt x="120531" y="131776"/>
                </a:lnTo>
                <a:lnTo>
                  <a:pt x="125002" y="134599"/>
                </a:lnTo>
                <a:lnTo>
                  <a:pt x="128975" y="136481"/>
                </a:lnTo>
                <a:lnTo>
                  <a:pt x="132616" y="137736"/>
                </a:lnTo>
                <a:lnTo>
                  <a:pt x="140848" y="139750"/>
                </a:lnTo>
                <a:lnTo>
                  <a:pt x="140532" y="139915"/>
                </a:lnTo>
                <a:lnTo>
                  <a:pt x="137534" y="140099"/>
                </a:lnTo>
                <a:lnTo>
                  <a:pt x="135345" y="139156"/>
                </a:lnTo>
                <a:lnTo>
                  <a:pt x="132894" y="137534"/>
                </a:lnTo>
                <a:lnTo>
                  <a:pt x="130268" y="135462"/>
                </a:lnTo>
                <a:lnTo>
                  <a:pt x="127525" y="134080"/>
                </a:lnTo>
                <a:lnTo>
                  <a:pt x="124704" y="133159"/>
                </a:lnTo>
                <a:lnTo>
                  <a:pt x="121831" y="132544"/>
                </a:lnTo>
                <a:lnTo>
                  <a:pt x="118924" y="132135"/>
                </a:lnTo>
                <a:lnTo>
                  <a:pt x="115993" y="131862"/>
                </a:lnTo>
                <a:lnTo>
                  <a:pt x="113048" y="131680"/>
                </a:lnTo>
                <a:lnTo>
                  <a:pt x="108107" y="132551"/>
                </a:lnTo>
                <a:lnTo>
                  <a:pt x="101837" y="134123"/>
                </a:lnTo>
                <a:lnTo>
                  <a:pt x="62508" y="14024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491"/>
          <p:cNvSpPr/>
          <p:nvPr/>
        </p:nvSpPr>
        <p:spPr>
          <a:xfrm>
            <a:off x="4279953" y="3611807"/>
            <a:ext cx="86665" cy="165070"/>
          </a:xfrm>
          <a:custGeom>
            <a:avLst/>
            <a:gdLst/>
            <a:ahLst/>
            <a:cxnLst/>
            <a:rect l="0" t="0" r="0" b="0"/>
            <a:pathLst>
              <a:path w="86665" h="165070">
                <a:moveTo>
                  <a:pt x="42015" y="102943"/>
                </a:moveTo>
                <a:lnTo>
                  <a:pt x="29587" y="102943"/>
                </a:lnTo>
                <a:lnTo>
                  <a:pt x="26784" y="103935"/>
                </a:lnTo>
                <a:lnTo>
                  <a:pt x="23924" y="105588"/>
                </a:lnTo>
                <a:lnTo>
                  <a:pt x="16944" y="110631"/>
                </a:lnTo>
                <a:lnTo>
                  <a:pt x="14387" y="113029"/>
                </a:lnTo>
                <a:lnTo>
                  <a:pt x="6254" y="120985"/>
                </a:lnTo>
                <a:lnTo>
                  <a:pt x="3292" y="124893"/>
                </a:lnTo>
                <a:lnTo>
                  <a:pt x="1317" y="128490"/>
                </a:lnTo>
                <a:lnTo>
                  <a:pt x="0" y="131881"/>
                </a:lnTo>
                <a:lnTo>
                  <a:pt x="115" y="135133"/>
                </a:lnTo>
                <a:lnTo>
                  <a:pt x="1183" y="138293"/>
                </a:lnTo>
                <a:lnTo>
                  <a:pt x="2887" y="141392"/>
                </a:lnTo>
                <a:lnTo>
                  <a:pt x="4024" y="144451"/>
                </a:lnTo>
                <a:lnTo>
                  <a:pt x="4781" y="147482"/>
                </a:lnTo>
                <a:lnTo>
                  <a:pt x="5286" y="150495"/>
                </a:lnTo>
                <a:lnTo>
                  <a:pt x="6615" y="152503"/>
                </a:lnTo>
                <a:lnTo>
                  <a:pt x="8494" y="153842"/>
                </a:lnTo>
                <a:lnTo>
                  <a:pt x="10738" y="154735"/>
                </a:lnTo>
                <a:lnTo>
                  <a:pt x="13226" y="155330"/>
                </a:lnTo>
                <a:lnTo>
                  <a:pt x="15877" y="155727"/>
                </a:lnTo>
                <a:lnTo>
                  <a:pt x="18637" y="155992"/>
                </a:lnTo>
                <a:lnTo>
                  <a:pt x="20476" y="157160"/>
                </a:lnTo>
                <a:lnTo>
                  <a:pt x="21703" y="158931"/>
                </a:lnTo>
                <a:lnTo>
                  <a:pt x="22521" y="161104"/>
                </a:lnTo>
                <a:lnTo>
                  <a:pt x="24058" y="162553"/>
                </a:lnTo>
                <a:lnTo>
                  <a:pt x="26075" y="163519"/>
                </a:lnTo>
                <a:lnTo>
                  <a:pt x="28412" y="164163"/>
                </a:lnTo>
                <a:lnTo>
                  <a:pt x="30962" y="164592"/>
                </a:lnTo>
                <a:lnTo>
                  <a:pt x="33654" y="164878"/>
                </a:lnTo>
                <a:lnTo>
                  <a:pt x="36441" y="165069"/>
                </a:lnTo>
                <a:lnTo>
                  <a:pt x="38299" y="164204"/>
                </a:lnTo>
                <a:lnTo>
                  <a:pt x="39538" y="162635"/>
                </a:lnTo>
                <a:lnTo>
                  <a:pt x="40364" y="160597"/>
                </a:lnTo>
                <a:lnTo>
                  <a:pt x="41906" y="159238"/>
                </a:lnTo>
                <a:lnTo>
                  <a:pt x="43927" y="158332"/>
                </a:lnTo>
                <a:lnTo>
                  <a:pt x="46267" y="157728"/>
                </a:lnTo>
                <a:lnTo>
                  <a:pt x="47826" y="155342"/>
                </a:lnTo>
                <a:lnTo>
                  <a:pt x="48866" y="151766"/>
                </a:lnTo>
                <a:lnTo>
                  <a:pt x="49559" y="147398"/>
                </a:lnTo>
                <a:lnTo>
                  <a:pt x="50021" y="143494"/>
                </a:lnTo>
                <a:lnTo>
                  <a:pt x="50329" y="139898"/>
                </a:lnTo>
                <a:lnTo>
                  <a:pt x="50534" y="136509"/>
                </a:lnTo>
                <a:lnTo>
                  <a:pt x="50762" y="124806"/>
                </a:lnTo>
                <a:lnTo>
                  <a:pt x="50823" y="117519"/>
                </a:lnTo>
                <a:lnTo>
                  <a:pt x="49871" y="110676"/>
                </a:lnTo>
                <a:lnTo>
                  <a:pt x="48245" y="104129"/>
                </a:lnTo>
                <a:lnTo>
                  <a:pt x="46168" y="97780"/>
                </a:lnTo>
                <a:lnTo>
                  <a:pt x="44784" y="91563"/>
                </a:lnTo>
                <a:lnTo>
                  <a:pt x="43861" y="85435"/>
                </a:lnTo>
                <a:lnTo>
                  <a:pt x="43246" y="79364"/>
                </a:lnTo>
                <a:lnTo>
                  <a:pt x="41844" y="74325"/>
                </a:lnTo>
                <a:lnTo>
                  <a:pt x="39917" y="69974"/>
                </a:lnTo>
                <a:lnTo>
                  <a:pt x="37640" y="66080"/>
                </a:lnTo>
                <a:lnTo>
                  <a:pt x="36122" y="61501"/>
                </a:lnTo>
                <a:lnTo>
                  <a:pt x="35109" y="56463"/>
                </a:lnTo>
                <a:lnTo>
                  <a:pt x="34435" y="51120"/>
                </a:lnTo>
                <a:lnTo>
                  <a:pt x="33985" y="46566"/>
                </a:lnTo>
                <a:lnTo>
                  <a:pt x="33686" y="42538"/>
                </a:lnTo>
                <a:lnTo>
                  <a:pt x="33485" y="38860"/>
                </a:lnTo>
                <a:lnTo>
                  <a:pt x="32360" y="34424"/>
                </a:lnTo>
                <a:lnTo>
                  <a:pt x="30617" y="29482"/>
                </a:lnTo>
                <a:lnTo>
                  <a:pt x="28464" y="24204"/>
                </a:lnTo>
                <a:lnTo>
                  <a:pt x="27028" y="19692"/>
                </a:lnTo>
                <a:lnTo>
                  <a:pt x="26070" y="15692"/>
                </a:lnTo>
                <a:lnTo>
                  <a:pt x="25432" y="12033"/>
                </a:lnTo>
                <a:lnTo>
                  <a:pt x="24015" y="9594"/>
                </a:lnTo>
                <a:lnTo>
                  <a:pt x="22077" y="7968"/>
                </a:lnTo>
                <a:lnTo>
                  <a:pt x="19794" y="6884"/>
                </a:lnTo>
                <a:lnTo>
                  <a:pt x="18271" y="5169"/>
                </a:lnTo>
                <a:lnTo>
                  <a:pt x="17256" y="3034"/>
                </a:lnTo>
                <a:lnTo>
                  <a:pt x="16580" y="618"/>
                </a:lnTo>
                <a:lnTo>
                  <a:pt x="16128" y="0"/>
                </a:lnTo>
                <a:lnTo>
                  <a:pt x="15828" y="579"/>
                </a:lnTo>
                <a:lnTo>
                  <a:pt x="15627" y="1958"/>
                </a:lnTo>
                <a:lnTo>
                  <a:pt x="17478" y="8830"/>
                </a:lnTo>
                <a:lnTo>
                  <a:pt x="24826" y="32342"/>
                </a:lnTo>
                <a:lnTo>
                  <a:pt x="28571" y="41985"/>
                </a:lnTo>
                <a:lnTo>
                  <a:pt x="32061" y="49405"/>
                </a:lnTo>
                <a:lnTo>
                  <a:pt x="35379" y="55345"/>
                </a:lnTo>
                <a:lnTo>
                  <a:pt x="44357" y="72528"/>
                </a:lnTo>
                <a:lnTo>
                  <a:pt x="49530" y="82666"/>
                </a:lnTo>
                <a:lnTo>
                  <a:pt x="54962" y="91409"/>
                </a:lnTo>
                <a:lnTo>
                  <a:pt x="60569" y="99223"/>
                </a:lnTo>
                <a:lnTo>
                  <a:pt x="66291" y="106416"/>
                </a:lnTo>
                <a:lnTo>
                  <a:pt x="71097" y="112203"/>
                </a:lnTo>
                <a:lnTo>
                  <a:pt x="75294" y="117054"/>
                </a:lnTo>
                <a:lnTo>
                  <a:pt x="86664" y="1297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492"/>
          <p:cNvSpPr/>
          <p:nvPr/>
        </p:nvSpPr>
        <p:spPr>
          <a:xfrm>
            <a:off x="4411265" y="3679031"/>
            <a:ext cx="35720" cy="62025"/>
          </a:xfrm>
          <a:custGeom>
            <a:avLst/>
            <a:gdLst/>
            <a:ahLst/>
            <a:cxnLst/>
            <a:rect l="0" t="0" r="0" b="0"/>
            <a:pathLst>
              <a:path w="35720" h="62025">
                <a:moveTo>
                  <a:pt x="0" y="44648"/>
                </a:moveTo>
                <a:lnTo>
                  <a:pt x="0" y="39504"/>
                </a:lnTo>
                <a:lnTo>
                  <a:pt x="0" y="41700"/>
                </a:lnTo>
                <a:lnTo>
                  <a:pt x="992" y="42683"/>
                </a:lnTo>
                <a:lnTo>
                  <a:pt x="2646" y="43338"/>
                </a:lnTo>
                <a:lnTo>
                  <a:pt x="4741" y="43775"/>
                </a:lnTo>
                <a:lnTo>
                  <a:pt x="7129" y="45058"/>
                </a:lnTo>
                <a:lnTo>
                  <a:pt x="9714" y="46906"/>
                </a:lnTo>
                <a:lnTo>
                  <a:pt x="12429" y="49130"/>
                </a:lnTo>
                <a:lnTo>
                  <a:pt x="14239" y="51605"/>
                </a:lnTo>
                <a:lnTo>
                  <a:pt x="15446" y="54247"/>
                </a:lnTo>
                <a:lnTo>
                  <a:pt x="16251" y="57001"/>
                </a:lnTo>
                <a:lnTo>
                  <a:pt x="17779" y="58836"/>
                </a:lnTo>
                <a:lnTo>
                  <a:pt x="19790" y="60060"/>
                </a:lnTo>
                <a:lnTo>
                  <a:pt x="22123" y="60876"/>
                </a:lnTo>
                <a:lnTo>
                  <a:pt x="24671" y="61420"/>
                </a:lnTo>
                <a:lnTo>
                  <a:pt x="27361" y="61782"/>
                </a:lnTo>
                <a:lnTo>
                  <a:pt x="30147" y="62024"/>
                </a:lnTo>
                <a:lnTo>
                  <a:pt x="32004" y="61193"/>
                </a:lnTo>
                <a:lnTo>
                  <a:pt x="33243" y="59647"/>
                </a:lnTo>
                <a:lnTo>
                  <a:pt x="35230" y="54777"/>
                </a:lnTo>
                <a:lnTo>
                  <a:pt x="35393" y="53385"/>
                </a:lnTo>
                <a:lnTo>
                  <a:pt x="35502" y="51465"/>
                </a:lnTo>
                <a:lnTo>
                  <a:pt x="35622" y="46686"/>
                </a:lnTo>
                <a:lnTo>
                  <a:pt x="3571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493"/>
          <p:cNvSpPr/>
          <p:nvPr/>
        </p:nvSpPr>
        <p:spPr>
          <a:xfrm>
            <a:off x="4679156" y="3643530"/>
            <a:ext cx="285751" cy="98010"/>
          </a:xfrm>
          <a:custGeom>
            <a:avLst/>
            <a:gdLst/>
            <a:ahLst/>
            <a:cxnLst/>
            <a:rect l="0" t="0" r="0" b="0"/>
            <a:pathLst>
              <a:path w="285751" h="98010">
                <a:moveTo>
                  <a:pt x="285750" y="17641"/>
                </a:moveTo>
                <a:lnTo>
                  <a:pt x="281010" y="8161"/>
                </a:lnTo>
                <a:lnTo>
                  <a:pt x="277629" y="5368"/>
                </a:lnTo>
                <a:lnTo>
                  <a:pt x="273390" y="3506"/>
                </a:lnTo>
                <a:lnTo>
                  <a:pt x="268580" y="2264"/>
                </a:lnTo>
                <a:lnTo>
                  <a:pt x="263389" y="1437"/>
                </a:lnTo>
                <a:lnTo>
                  <a:pt x="257945" y="885"/>
                </a:lnTo>
                <a:lnTo>
                  <a:pt x="252330" y="518"/>
                </a:lnTo>
                <a:lnTo>
                  <a:pt x="246603" y="273"/>
                </a:lnTo>
                <a:lnTo>
                  <a:pt x="234947" y="0"/>
                </a:lnTo>
                <a:lnTo>
                  <a:pt x="228069" y="920"/>
                </a:lnTo>
                <a:lnTo>
                  <a:pt x="220507" y="2525"/>
                </a:lnTo>
                <a:lnTo>
                  <a:pt x="182243" y="12230"/>
                </a:lnTo>
                <a:lnTo>
                  <a:pt x="166143" y="17010"/>
                </a:lnTo>
                <a:lnTo>
                  <a:pt x="124443" y="30260"/>
                </a:lnTo>
                <a:lnTo>
                  <a:pt x="104790" y="36967"/>
                </a:lnTo>
                <a:lnTo>
                  <a:pt x="69724" y="49713"/>
                </a:lnTo>
                <a:lnTo>
                  <a:pt x="56404" y="54897"/>
                </a:lnTo>
                <a:lnTo>
                  <a:pt x="45540" y="59346"/>
                </a:lnTo>
                <a:lnTo>
                  <a:pt x="36314" y="63304"/>
                </a:lnTo>
                <a:lnTo>
                  <a:pt x="29170" y="66934"/>
                </a:lnTo>
                <a:lnTo>
                  <a:pt x="23415" y="70347"/>
                </a:lnTo>
                <a:lnTo>
                  <a:pt x="18587" y="73615"/>
                </a:lnTo>
                <a:lnTo>
                  <a:pt x="14375" y="76785"/>
                </a:lnTo>
                <a:lnTo>
                  <a:pt x="10576" y="79891"/>
                </a:lnTo>
                <a:lnTo>
                  <a:pt x="7050" y="82953"/>
                </a:lnTo>
                <a:lnTo>
                  <a:pt x="4700" y="85988"/>
                </a:lnTo>
                <a:lnTo>
                  <a:pt x="3134" y="89002"/>
                </a:lnTo>
                <a:lnTo>
                  <a:pt x="0" y="9800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494"/>
          <p:cNvSpPr/>
          <p:nvPr/>
        </p:nvSpPr>
        <p:spPr>
          <a:xfrm>
            <a:off x="4893468" y="3741539"/>
            <a:ext cx="35720" cy="107157"/>
          </a:xfrm>
          <a:custGeom>
            <a:avLst/>
            <a:gdLst/>
            <a:ahLst/>
            <a:cxnLst/>
            <a:rect l="0" t="0" r="0" b="0"/>
            <a:pathLst>
              <a:path w="35720" h="107157">
                <a:moveTo>
                  <a:pt x="0" y="0"/>
                </a:moveTo>
                <a:lnTo>
                  <a:pt x="0" y="9480"/>
                </a:lnTo>
                <a:lnTo>
                  <a:pt x="993" y="14258"/>
                </a:lnTo>
                <a:lnTo>
                  <a:pt x="2646" y="19427"/>
                </a:lnTo>
                <a:lnTo>
                  <a:pt x="4741" y="24857"/>
                </a:lnTo>
                <a:lnTo>
                  <a:pt x="6137" y="29470"/>
                </a:lnTo>
                <a:lnTo>
                  <a:pt x="7068" y="33537"/>
                </a:lnTo>
                <a:lnTo>
                  <a:pt x="7689" y="37241"/>
                </a:lnTo>
                <a:lnTo>
                  <a:pt x="9095" y="41694"/>
                </a:lnTo>
                <a:lnTo>
                  <a:pt x="11024" y="46648"/>
                </a:lnTo>
                <a:lnTo>
                  <a:pt x="13303" y="51934"/>
                </a:lnTo>
                <a:lnTo>
                  <a:pt x="14822" y="56451"/>
                </a:lnTo>
                <a:lnTo>
                  <a:pt x="15834" y="60454"/>
                </a:lnTo>
                <a:lnTo>
                  <a:pt x="16510" y="64115"/>
                </a:lnTo>
                <a:lnTo>
                  <a:pt x="17952" y="68540"/>
                </a:lnTo>
                <a:lnTo>
                  <a:pt x="19906" y="73475"/>
                </a:lnTo>
                <a:lnTo>
                  <a:pt x="22200" y="78749"/>
                </a:lnTo>
                <a:lnTo>
                  <a:pt x="27395" y="89900"/>
                </a:lnTo>
                <a:lnTo>
                  <a:pt x="35719" y="10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495"/>
          <p:cNvSpPr/>
          <p:nvPr/>
        </p:nvSpPr>
        <p:spPr>
          <a:xfrm>
            <a:off x="5036343" y="3839765"/>
            <a:ext cx="26790" cy="44650"/>
          </a:xfrm>
          <a:custGeom>
            <a:avLst/>
            <a:gdLst/>
            <a:ahLst/>
            <a:cxnLst/>
            <a:rect l="0" t="0" r="0" b="0"/>
            <a:pathLst>
              <a:path w="26790" h="44650">
                <a:moveTo>
                  <a:pt x="0" y="0"/>
                </a:moveTo>
                <a:lnTo>
                  <a:pt x="9481" y="9481"/>
                </a:lnTo>
                <a:lnTo>
                  <a:pt x="12274" y="13266"/>
                </a:lnTo>
                <a:lnTo>
                  <a:pt x="14136" y="16782"/>
                </a:lnTo>
                <a:lnTo>
                  <a:pt x="15377" y="20118"/>
                </a:lnTo>
                <a:lnTo>
                  <a:pt x="17197" y="23334"/>
                </a:lnTo>
                <a:lnTo>
                  <a:pt x="19402" y="26470"/>
                </a:lnTo>
                <a:lnTo>
                  <a:pt x="21864" y="29553"/>
                </a:lnTo>
                <a:lnTo>
                  <a:pt x="23506" y="32600"/>
                </a:lnTo>
                <a:lnTo>
                  <a:pt x="24600" y="35624"/>
                </a:lnTo>
                <a:lnTo>
                  <a:pt x="26789"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496"/>
          <p:cNvSpPr/>
          <p:nvPr/>
        </p:nvSpPr>
        <p:spPr>
          <a:xfrm>
            <a:off x="5000625" y="3732609"/>
            <a:ext cx="1" cy="8931"/>
          </a:xfrm>
          <a:custGeom>
            <a:avLst/>
            <a:gdLst/>
            <a:ahLst/>
            <a:cxnLst/>
            <a:rect l="0" t="0" r="0" b="0"/>
            <a:pathLst>
              <a:path w="1" h="8931">
                <a:moveTo>
                  <a:pt x="0" y="893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497"/>
          <p:cNvSpPr/>
          <p:nvPr/>
        </p:nvSpPr>
        <p:spPr>
          <a:xfrm>
            <a:off x="5099219" y="3765978"/>
            <a:ext cx="196086" cy="91648"/>
          </a:xfrm>
          <a:custGeom>
            <a:avLst/>
            <a:gdLst/>
            <a:ahLst/>
            <a:cxnLst/>
            <a:rect l="0" t="0" r="0" b="0"/>
            <a:pathLst>
              <a:path w="196086" h="91648">
                <a:moveTo>
                  <a:pt x="8562" y="73787"/>
                </a:moveTo>
                <a:lnTo>
                  <a:pt x="8562" y="66099"/>
                </a:lnTo>
                <a:lnTo>
                  <a:pt x="7570" y="63701"/>
                </a:lnTo>
                <a:lnTo>
                  <a:pt x="5916" y="60117"/>
                </a:lnTo>
                <a:lnTo>
                  <a:pt x="3822" y="55744"/>
                </a:lnTo>
                <a:lnTo>
                  <a:pt x="2425" y="50845"/>
                </a:lnTo>
                <a:lnTo>
                  <a:pt x="1494" y="45593"/>
                </a:lnTo>
                <a:lnTo>
                  <a:pt x="873" y="40109"/>
                </a:lnTo>
                <a:lnTo>
                  <a:pt x="460" y="35460"/>
                </a:lnTo>
                <a:lnTo>
                  <a:pt x="184" y="31368"/>
                </a:lnTo>
                <a:lnTo>
                  <a:pt x="0" y="27648"/>
                </a:lnTo>
                <a:lnTo>
                  <a:pt x="869" y="24177"/>
                </a:lnTo>
                <a:lnTo>
                  <a:pt x="2442" y="20870"/>
                </a:lnTo>
                <a:lnTo>
                  <a:pt x="4482" y="17673"/>
                </a:lnTo>
                <a:lnTo>
                  <a:pt x="6834" y="15542"/>
                </a:lnTo>
                <a:lnTo>
                  <a:pt x="9394" y="14121"/>
                </a:lnTo>
                <a:lnTo>
                  <a:pt x="12093" y="13174"/>
                </a:lnTo>
                <a:lnTo>
                  <a:pt x="13893" y="13534"/>
                </a:lnTo>
                <a:lnTo>
                  <a:pt x="15092" y="14767"/>
                </a:lnTo>
                <a:lnTo>
                  <a:pt x="15892" y="16581"/>
                </a:lnTo>
                <a:lnTo>
                  <a:pt x="17417" y="20767"/>
                </a:lnTo>
                <a:lnTo>
                  <a:pt x="21758" y="33355"/>
                </a:lnTo>
                <a:lnTo>
                  <a:pt x="24305" y="38895"/>
                </a:lnTo>
                <a:lnTo>
                  <a:pt x="26994" y="43580"/>
                </a:lnTo>
                <a:lnTo>
                  <a:pt x="29779" y="47696"/>
                </a:lnTo>
                <a:lnTo>
                  <a:pt x="31637" y="51432"/>
                </a:lnTo>
                <a:lnTo>
                  <a:pt x="32875" y="54915"/>
                </a:lnTo>
                <a:lnTo>
                  <a:pt x="33700" y="58230"/>
                </a:lnTo>
                <a:lnTo>
                  <a:pt x="35242" y="60439"/>
                </a:lnTo>
                <a:lnTo>
                  <a:pt x="37263" y="61911"/>
                </a:lnTo>
                <a:lnTo>
                  <a:pt x="39602" y="62894"/>
                </a:lnTo>
                <a:lnTo>
                  <a:pt x="41162" y="61564"/>
                </a:lnTo>
                <a:lnTo>
                  <a:pt x="42201" y="58693"/>
                </a:lnTo>
                <a:lnTo>
                  <a:pt x="42895" y="54794"/>
                </a:lnTo>
                <a:lnTo>
                  <a:pt x="43356" y="50211"/>
                </a:lnTo>
                <a:lnTo>
                  <a:pt x="43665" y="45172"/>
                </a:lnTo>
                <a:lnTo>
                  <a:pt x="43870" y="39828"/>
                </a:lnTo>
                <a:lnTo>
                  <a:pt x="44999" y="33288"/>
                </a:lnTo>
                <a:lnTo>
                  <a:pt x="46744" y="25952"/>
                </a:lnTo>
                <a:lnTo>
                  <a:pt x="48900" y="18084"/>
                </a:lnTo>
                <a:lnTo>
                  <a:pt x="51329" y="11847"/>
                </a:lnTo>
                <a:lnTo>
                  <a:pt x="53940" y="6697"/>
                </a:lnTo>
                <a:lnTo>
                  <a:pt x="56673" y="2271"/>
                </a:lnTo>
                <a:lnTo>
                  <a:pt x="58496" y="313"/>
                </a:lnTo>
                <a:lnTo>
                  <a:pt x="59711" y="0"/>
                </a:lnTo>
                <a:lnTo>
                  <a:pt x="64066" y="4299"/>
                </a:lnTo>
                <a:lnTo>
                  <a:pt x="83089" y="23300"/>
                </a:lnTo>
                <a:lnTo>
                  <a:pt x="85035" y="26238"/>
                </a:lnTo>
                <a:lnTo>
                  <a:pt x="86333" y="29189"/>
                </a:lnTo>
                <a:lnTo>
                  <a:pt x="87198" y="32149"/>
                </a:lnTo>
                <a:lnTo>
                  <a:pt x="88768" y="35114"/>
                </a:lnTo>
                <a:lnTo>
                  <a:pt x="90806" y="38083"/>
                </a:lnTo>
                <a:lnTo>
                  <a:pt x="93157" y="41055"/>
                </a:lnTo>
                <a:lnTo>
                  <a:pt x="95716" y="43036"/>
                </a:lnTo>
                <a:lnTo>
                  <a:pt x="98414" y="44357"/>
                </a:lnTo>
                <a:lnTo>
                  <a:pt x="104059" y="45824"/>
                </a:lnTo>
                <a:lnTo>
                  <a:pt x="109875" y="46476"/>
                </a:lnTo>
                <a:lnTo>
                  <a:pt x="115767" y="46766"/>
                </a:lnTo>
                <a:lnTo>
                  <a:pt x="121693" y="46895"/>
                </a:lnTo>
                <a:lnTo>
                  <a:pt x="127634" y="46952"/>
                </a:lnTo>
                <a:lnTo>
                  <a:pt x="130607" y="45975"/>
                </a:lnTo>
                <a:lnTo>
                  <a:pt x="133582" y="44332"/>
                </a:lnTo>
                <a:lnTo>
                  <a:pt x="136557" y="42244"/>
                </a:lnTo>
                <a:lnTo>
                  <a:pt x="139532" y="38868"/>
                </a:lnTo>
                <a:lnTo>
                  <a:pt x="142509" y="34633"/>
                </a:lnTo>
                <a:lnTo>
                  <a:pt x="145484" y="29825"/>
                </a:lnTo>
                <a:lnTo>
                  <a:pt x="147468" y="25627"/>
                </a:lnTo>
                <a:lnTo>
                  <a:pt x="148791" y="21837"/>
                </a:lnTo>
                <a:lnTo>
                  <a:pt x="149674" y="18318"/>
                </a:lnTo>
                <a:lnTo>
                  <a:pt x="150261" y="14979"/>
                </a:lnTo>
                <a:lnTo>
                  <a:pt x="150653" y="11762"/>
                </a:lnTo>
                <a:lnTo>
                  <a:pt x="151282" y="4209"/>
                </a:lnTo>
                <a:lnTo>
                  <a:pt x="150341" y="3589"/>
                </a:lnTo>
                <a:lnTo>
                  <a:pt x="146650" y="2900"/>
                </a:lnTo>
                <a:lnTo>
                  <a:pt x="141702" y="2595"/>
                </a:lnTo>
                <a:lnTo>
                  <a:pt x="138994" y="2513"/>
                </a:lnTo>
                <a:lnTo>
                  <a:pt x="137189" y="3451"/>
                </a:lnTo>
                <a:lnTo>
                  <a:pt x="135985" y="5068"/>
                </a:lnTo>
                <a:lnTo>
                  <a:pt x="135182" y="7138"/>
                </a:lnTo>
                <a:lnTo>
                  <a:pt x="134648" y="9511"/>
                </a:lnTo>
                <a:lnTo>
                  <a:pt x="134291" y="12085"/>
                </a:lnTo>
                <a:lnTo>
                  <a:pt x="134053" y="14793"/>
                </a:lnTo>
                <a:lnTo>
                  <a:pt x="133894" y="17591"/>
                </a:lnTo>
                <a:lnTo>
                  <a:pt x="133718" y="23344"/>
                </a:lnTo>
                <a:lnTo>
                  <a:pt x="134664" y="26268"/>
                </a:lnTo>
                <a:lnTo>
                  <a:pt x="136286" y="29210"/>
                </a:lnTo>
                <a:lnTo>
                  <a:pt x="138360" y="32163"/>
                </a:lnTo>
                <a:lnTo>
                  <a:pt x="139742" y="35123"/>
                </a:lnTo>
                <a:lnTo>
                  <a:pt x="140664" y="38089"/>
                </a:lnTo>
                <a:lnTo>
                  <a:pt x="141278" y="41059"/>
                </a:lnTo>
                <a:lnTo>
                  <a:pt x="144664" y="46016"/>
                </a:lnTo>
                <a:lnTo>
                  <a:pt x="149899" y="52296"/>
                </a:lnTo>
                <a:lnTo>
                  <a:pt x="156364" y="59460"/>
                </a:lnTo>
                <a:lnTo>
                  <a:pt x="163652" y="66220"/>
                </a:lnTo>
                <a:lnTo>
                  <a:pt x="171486" y="72711"/>
                </a:lnTo>
                <a:lnTo>
                  <a:pt x="196085" y="9164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498"/>
          <p:cNvSpPr/>
          <p:nvPr/>
        </p:nvSpPr>
        <p:spPr>
          <a:xfrm>
            <a:off x="5509617" y="3714750"/>
            <a:ext cx="62509" cy="357188"/>
          </a:xfrm>
          <a:custGeom>
            <a:avLst/>
            <a:gdLst/>
            <a:ahLst/>
            <a:cxnLst/>
            <a:rect l="0" t="0" r="0" b="0"/>
            <a:pathLst>
              <a:path w="62509" h="357188">
                <a:moveTo>
                  <a:pt x="62508" y="0"/>
                </a:moveTo>
                <a:lnTo>
                  <a:pt x="57767" y="14221"/>
                </a:lnTo>
                <a:lnTo>
                  <a:pt x="56371" y="19402"/>
                </a:lnTo>
                <a:lnTo>
                  <a:pt x="54819" y="27805"/>
                </a:lnTo>
                <a:lnTo>
                  <a:pt x="49205" y="71297"/>
                </a:lnTo>
                <a:lnTo>
                  <a:pt x="46694" y="86227"/>
                </a:lnTo>
                <a:lnTo>
                  <a:pt x="44028" y="99156"/>
                </a:lnTo>
                <a:lnTo>
                  <a:pt x="41258" y="110752"/>
                </a:lnTo>
                <a:lnTo>
                  <a:pt x="38419" y="121460"/>
                </a:lnTo>
                <a:lnTo>
                  <a:pt x="32619" y="141294"/>
                </a:lnTo>
                <a:lnTo>
                  <a:pt x="23776" y="169195"/>
                </a:lnTo>
                <a:lnTo>
                  <a:pt x="21804" y="178281"/>
                </a:lnTo>
                <a:lnTo>
                  <a:pt x="20489" y="187315"/>
                </a:lnTo>
                <a:lnTo>
                  <a:pt x="19612" y="196314"/>
                </a:lnTo>
                <a:lnTo>
                  <a:pt x="18036" y="205290"/>
                </a:lnTo>
                <a:lnTo>
                  <a:pt x="15993" y="214250"/>
                </a:lnTo>
                <a:lnTo>
                  <a:pt x="13638" y="223201"/>
                </a:lnTo>
                <a:lnTo>
                  <a:pt x="12069" y="232144"/>
                </a:lnTo>
                <a:lnTo>
                  <a:pt x="11022" y="241083"/>
                </a:lnTo>
                <a:lnTo>
                  <a:pt x="10325" y="250019"/>
                </a:lnTo>
                <a:lnTo>
                  <a:pt x="6904" y="278468"/>
                </a:lnTo>
                <a:lnTo>
                  <a:pt x="4603" y="295778"/>
                </a:lnTo>
                <a:lnTo>
                  <a:pt x="3068" y="309302"/>
                </a:lnTo>
                <a:lnTo>
                  <a:pt x="2046" y="320303"/>
                </a:lnTo>
                <a:lnTo>
                  <a:pt x="909" y="336825"/>
                </a:lnTo>
                <a:lnTo>
                  <a:pt x="0" y="3571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499"/>
          <p:cNvSpPr/>
          <p:nvPr/>
        </p:nvSpPr>
        <p:spPr>
          <a:xfrm>
            <a:off x="5831085" y="3743164"/>
            <a:ext cx="80214" cy="243259"/>
          </a:xfrm>
          <a:custGeom>
            <a:avLst/>
            <a:gdLst/>
            <a:ahLst/>
            <a:cxnLst/>
            <a:rect l="0" t="0" r="0" b="0"/>
            <a:pathLst>
              <a:path w="80214" h="243259">
                <a:moveTo>
                  <a:pt x="0" y="60882"/>
                </a:moveTo>
                <a:lnTo>
                  <a:pt x="0" y="115338"/>
                </a:lnTo>
                <a:lnTo>
                  <a:pt x="993" y="125960"/>
                </a:lnTo>
                <a:lnTo>
                  <a:pt x="2646" y="135025"/>
                </a:lnTo>
                <a:lnTo>
                  <a:pt x="12429" y="173313"/>
                </a:lnTo>
                <a:lnTo>
                  <a:pt x="14240" y="182469"/>
                </a:lnTo>
                <a:lnTo>
                  <a:pt x="15446" y="190557"/>
                </a:lnTo>
                <a:lnTo>
                  <a:pt x="16251" y="197934"/>
                </a:lnTo>
                <a:lnTo>
                  <a:pt x="17779" y="203844"/>
                </a:lnTo>
                <a:lnTo>
                  <a:pt x="19791" y="208776"/>
                </a:lnTo>
                <a:lnTo>
                  <a:pt x="22124" y="213056"/>
                </a:lnTo>
                <a:lnTo>
                  <a:pt x="23679" y="217894"/>
                </a:lnTo>
                <a:lnTo>
                  <a:pt x="24716" y="223104"/>
                </a:lnTo>
                <a:lnTo>
                  <a:pt x="26380" y="236242"/>
                </a:lnTo>
                <a:lnTo>
                  <a:pt x="27509" y="238312"/>
                </a:lnTo>
                <a:lnTo>
                  <a:pt x="29254" y="240685"/>
                </a:lnTo>
                <a:lnTo>
                  <a:pt x="31409" y="243258"/>
                </a:lnTo>
                <a:lnTo>
                  <a:pt x="32846" y="242990"/>
                </a:lnTo>
                <a:lnTo>
                  <a:pt x="33803" y="240826"/>
                </a:lnTo>
                <a:lnTo>
                  <a:pt x="34868" y="234123"/>
                </a:lnTo>
                <a:lnTo>
                  <a:pt x="35341" y="227837"/>
                </a:lnTo>
                <a:lnTo>
                  <a:pt x="35551" y="221735"/>
                </a:lnTo>
                <a:lnTo>
                  <a:pt x="35607" y="218719"/>
                </a:lnTo>
                <a:lnTo>
                  <a:pt x="34653" y="214724"/>
                </a:lnTo>
                <a:lnTo>
                  <a:pt x="33024" y="210076"/>
                </a:lnTo>
                <a:lnTo>
                  <a:pt x="30946" y="204993"/>
                </a:lnTo>
                <a:lnTo>
                  <a:pt x="29560" y="197636"/>
                </a:lnTo>
                <a:lnTo>
                  <a:pt x="28637" y="188763"/>
                </a:lnTo>
                <a:lnTo>
                  <a:pt x="28021" y="178878"/>
                </a:lnTo>
                <a:lnTo>
                  <a:pt x="25626" y="168320"/>
                </a:lnTo>
                <a:lnTo>
                  <a:pt x="22045" y="157312"/>
                </a:lnTo>
                <a:lnTo>
                  <a:pt x="17673" y="146005"/>
                </a:lnTo>
                <a:lnTo>
                  <a:pt x="14759" y="136482"/>
                </a:lnTo>
                <a:lnTo>
                  <a:pt x="12816" y="128149"/>
                </a:lnTo>
                <a:lnTo>
                  <a:pt x="11521" y="120610"/>
                </a:lnTo>
                <a:lnTo>
                  <a:pt x="9665" y="113599"/>
                </a:lnTo>
                <a:lnTo>
                  <a:pt x="7436" y="106941"/>
                </a:lnTo>
                <a:lnTo>
                  <a:pt x="4957" y="100518"/>
                </a:lnTo>
                <a:lnTo>
                  <a:pt x="3305" y="93259"/>
                </a:lnTo>
                <a:lnTo>
                  <a:pt x="2203" y="85443"/>
                </a:lnTo>
                <a:lnTo>
                  <a:pt x="1469" y="77256"/>
                </a:lnTo>
                <a:lnTo>
                  <a:pt x="979" y="67830"/>
                </a:lnTo>
                <a:lnTo>
                  <a:pt x="435" y="46772"/>
                </a:lnTo>
                <a:lnTo>
                  <a:pt x="1283" y="37585"/>
                </a:lnTo>
                <a:lnTo>
                  <a:pt x="2839" y="29476"/>
                </a:lnTo>
                <a:lnTo>
                  <a:pt x="4870" y="22086"/>
                </a:lnTo>
                <a:lnTo>
                  <a:pt x="7216" y="17158"/>
                </a:lnTo>
                <a:lnTo>
                  <a:pt x="9772" y="13874"/>
                </a:lnTo>
                <a:lnTo>
                  <a:pt x="12468" y="11684"/>
                </a:lnTo>
                <a:lnTo>
                  <a:pt x="14265" y="9232"/>
                </a:lnTo>
                <a:lnTo>
                  <a:pt x="16262" y="3861"/>
                </a:lnTo>
                <a:lnTo>
                  <a:pt x="17787" y="2032"/>
                </a:lnTo>
                <a:lnTo>
                  <a:pt x="19796" y="813"/>
                </a:lnTo>
                <a:lnTo>
                  <a:pt x="22127" y="0"/>
                </a:lnTo>
                <a:lnTo>
                  <a:pt x="24673" y="450"/>
                </a:lnTo>
                <a:lnTo>
                  <a:pt x="27363" y="1743"/>
                </a:lnTo>
                <a:lnTo>
                  <a:pt x="30149" y="3597"/>
                </a:lnTo>
                <a:lnTo>
                  <a:pt x="32997" y="4833"/>
                </a:lnTo>
                <a:lnTo>
                  <a:pt x="35889" y="5657"/>
                </a:lnTo>
                <a:lnTo>
                  <a:pt x="38809" y="6206"/>
                </a:lnTo>
                <a:lnTo>
                  <a:pt x="41748" y="7564"/>
                </a:lnTo>
                <a:lnTo>
                  <a:pt x="44700" y="9462"/>
                </a:lnTo>
                <a:lnTo>
                  <a:pt x="47659" y="11719"/>
                </a:lnTo>
                <a:lnTo>
                  <a:pt x="50624" y="14216"/>
                </a:lnTo>
                <a:lnTo>
                  <a:pt x="53594" y="16873"/>
                </a:lnTo>
                <a:lnTo>
                  <a:pt x="59538" y="22471"/>
                </a:lnTo>
                <a:lnTo>
                  <a:pt x="65488" y="28267"/>
                </a:lnTo>
                <a:lnTo>
                  <a:pt x="68463" y="32193"/>
                </a:lnTo>
                <a:lnTo>
                  <a:pt x="71439" y="36795"/>
                </a:lnTo>
                <a:lnTo>
                  <a:pt x="74415" y="41847"/>
                </a:lnTo>
                <a:lnTo>
                  <a:pt x="76399" y="46208"/>
                </a:lnTo>
                <a:lnTo>
                  <a:pt x="78605" y="53699"/>
                </a:lnTo>
                <a:lnTo>
                  <a:pt x="79192" y="59070"/>
                </a:lnTo>
                <a:lnTo>
                  <a:pt x="79584" y="65627"/>
                </a:lnTo>
                <a:lnTo>
                  <a:pt x="80135" y="83786"/>
                </a:lnTo>
                <a:lnTo>
                  <a:pt x="80213" y="88057"/>
                </a:lnTo>
                <a:lnTo>
                  <a:pt x="79272" y="92890"/>
                </a:lnTo>
                <a:lnTo>
                  <a:pt x="77653" y="98096"/>
                </a:lnTo>
                <a:lnTo>
                  <a:pt x="72666" y="111228"/>
                </a:lnTo>
                <a:lnTo>
                  <a:pt x="71264" y="113298"/>
                </a:lnTo>
                <a:lnTo>
                  <a:pt x="69338" y="115670"/>
                </a:lnTo>
                <a:lnTo>
                  <a:pt x="67061" y="118243"/>
                </a:lnTo>
                <a:lnTo>
                  <a:pt x="64552" y="119959"/>
                </a:lnTo>
                <a:lnTo>
                  <a:pt x="61886" y="121103"/>
                </a:lnTo>
                <a:lnTo>
                  <a:pt x="59117" y="121865"/>
                </a:lnTo>
                <a:lnTo>
                  <a:pt x="56279" y="123366"/>
                </a:lnTo>
                <a:lnTo>
                  <a:pt x="53394" y="125358"/>
                </a:lnTo>
                <a:lnTo>
                  <a:pt x="44649" y="13232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500"/>
          <p:cNvSpPr/>
          <p:nvPr/>
        </p:nvSpPr>
        <p:spPr>
          <a:xfrm>
            <a:off x="5973960" y="3696890"/>
            <a:ext cx="44650" cy="142876"/>
          </a:xfrm>
          <a:custGeom>
            <a:avLst/>
            <a:gdLst/>
            <a:ahLst/>
            <a:cxnLst/>
            <a:rect l="0" t="0" r="0" b="0"/>
            <a:pathLst>
              <a:path w="44650" h="142876">
                <a:moveTo>
                  <a:pt x="0" y="0"/>
                </a:moveTo>
                <a:lnTo>
                  <a:pt x="0" y="14221"/>
                </a:lnTo>
                <a:lnTo>
                  <a:pt x="993" y="19403"/>
                </a:lnTo>
                <a:lnTo>
                  <a:pt x="2646" y="23849"/>
                </a:lnTo>
                <a:lnTo>
                  <a:pt x="4741" y="27806"/>
                </a:lnTo>
                <a:lnTo>
                  <a:pt x="6137" y="33420"/>
                </a:lnTo>
                <a:lnTo>
                  <a:pt x="7068" y="40140"/>
                </a:lnTo>
                <a:lnTo>
                  <a:pt x="7689" y="47596"/>
                </a:lnTo>
                <a:lnTo>
                  <a:pt x="9095" y="56535"/>
                </a:lnTo>
                <a:lnTo>
                  <a:pt x="11025" y="66464"/>
                </a:lnTo>
                <a:lnTo>
                  <a:pt x="13303" y="77051"/>
                </a:lnTo>
                <a:lnTo>
                  <a:pt x="16806" y="89071"/>
                </a:lnTo>
                <a:lnTo>
                  <a:pt x="21126" y="102045"/>
                </a:lnTo>
                <a:lnTo>
                  <a:pt x="25990" y="115655"/>
                </a:lnTo>
                <a:lnTo>
                  <a:pt x="30225" y="124728"/>
                </a:lnTo>
                <a:lnTo>
                  <a:pt x="34041" y="130777"/>
                </a:lnTo>
                <a:lnTo>
                  <a:pt x="44649"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501"/>
          <p:cNvSpPr/>
          <p:nvPr/>
        </p:nvSpPr>
        <p:spPr>
          <a:xfrm>
            <a:off x="6081962" y="3777257"/>
            <a:ext cx="88453" cy="71439"/>
          </a:xfrm>
          <a:custGeom>
            <a:avLst/>
            <a:gdLst/>
            <a:ahLst/>
            <a:cxnLst/>
            <a:rect l="0" t="0" r="0" b="0"/>
            <a:pathLst>
              <a:path w="88453" h="71439">
                <a:moveTo>
                  <a:pt x="25944" y="0"/>
                </a:moveTo>
                <a:lnTo>
                  <a:pt x="21204" y="4741"/>
                </a:lnTo>
                <a:lnTo>
                  <a:pt x="17823" y="7129"/>
                </a:lnTo>
                <a:lnTo>
                  <a:pt x="13584" y="9714"/>
                </a:lnTo>
                <a:lnTo>
                  <a:pt x="8774" y="12429"/>
                </a:lnTo>
                <a:lnTo>
                  <a:pt x="5568" y="15232"/>
                </a:lnTo>
                <a:lnTo>
                  <a:pt x="3430" y="18092"/>
                </a:lnTo>
                <a:lnTo>
                  <a:pt x="2005" y="20991"/>
                </a:lnTo>
                <a:lnTo>
                  <a:pt x="1055" y="23916"/>
                </a:lnTo>
                <a:lnTo>
                  <a:pt x="421" y="26858"/>
                </a:lnTo>
                <a:lnTo>
                  <a:pt x="0" y="29812"/>
                </a:lnTo>
                <a:lnTo>
                  <a:pt x="710" y="31781"/>
                </a:lnTo>
                <a:lnTo>
                  <a:pt x="2176" y="33094"/>
                </a:lnTo>
                <a:lnTo>
                  <a:pt x="6917" y="35200"/>
                </a:lnTo>
                <a:lnTo>
                  <a:pt x="8299" y="34381"/>
                </a:lnTo>
                <a:lnTo>
                  <a:pt x="10212" y="32843"/>
                </a:lnTo>
                <a:lnTo>
                  <a:pt x="12479" y="30825"/>
                </a:lnTo>
                <a:lnTo>
                  <a:pt x="17645" y="25937"/>
                </a:lnTo>
                <a:lnTo>
                  <a:pt x="20411" y="23245"/>
                </a:lnTo>
                <a:lnTo>
                  <a:pt x="23247" y="21450"/>
                </a:lnTo>
                <a:lnTo>
                  <a:pt x="26131" y="20253"/>
                </a:lnTo>
                <a:lnTo>
                  <a:pt x="29045" y="19455"/>
                </a:lnTo>
                <a:lnTo>
                  <a:pt x="31980" y="18923"/>
                </a:lnTo>
                <a:lnTo>
                  <a:pt x="34929" y="18569"/>
                </a:lnTo>
                <a:lnTo>
                  <a:pt x="42051" y="18000"/>
                </a:lnTo>
                <a:lnTo>
                  <a:pt x="43627" y="18945"/>
                </a:lnTo>
                <a:lnTo>
                  <a:pt x="45670" y="20568"/>
                </a:lnTo>
                <a:lnTo>
                  <a:pt x="48024" y="22642"/>
                </a:lnTo>
                <a:lnTo>
                  <a:pt x="50586" y="25016"/>
                </a:lnTo>
                <a:lnTo>
                  <a:pt x="56078" y="30301"/>
                </a:lnTo>
                <a:lnTo>
                  <a:pt x="58932" y="35083"/>
                </a:lnTo>
                <a:lnTo>
                  <a:pt x="61826" y="41249"/>
                </a:lnTo>
                <a:lnTo>
                  <a:pt x="64748" y="48335"/>
                </a:lnTo>
                <a:lnTo>
                  <a:pt x="67688" y="53059"/>
                </a:lnTo>
                <a:lnTo>
                  <a:pt x="70641" y="56209"/>
                </a:lnTo>
                <a:lnTo>
                  <a:pt x="73601" y="58309"/>
                </a:lnTo>
                <a:lnTo>
                  <a:pt x="75575" y="60701"/>
                </a:lnTo>
                <a:lnTo>
                  <a:pt x="76891" y="63288"/>
                </a:lnTo>
                <a:lnTo>
                  <a:pt x="77767" y="66004"/>
                </a:lnTo>
                <a:lnTo>
                  <a:pt x="79345" y="67816"/>
                </a:lnTo>
                <a:lnTo>
                  <a:pt x="81388" y="69023"/>
                </a:lnTo>
                <a:lnTo>
                  <a:pt x="88452" y="714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502"/>
          <p:cNvSpPr/>
          <p:nvPr/>
        </p:nvSpPr>
        <p:spPr>
          <a:xfrm>
            <a:off x="6228052" y="3745814"/>
            <a:ext cx="237042" cy="174319"/>
          </a:xfrm>
          <a:custGeom>
            <a:avLst/>
            <a:gdLst/>
            <a:ahLst/>
            <a:cxnLst/>
            <a:rect l="0" t="0" r="0" b="0"/>
            <a:pathLst>
              <a:path w="237042" h="174319">
                <a:moveTo>
                  <a:pt x="40588" y="22514"/>
                </a:moveTo>
                <a:lnTo>
                  <a:pt x="45329" y="13033"/>
                </a:lnTo>
                <a:lnTo>
                  <a:pt x="45733" y="10240"/>
                </a:lnTo>
                <a:lnTo>
                  <a:pt x="45010" y="8378"/>
                </a:lnTo>
                <a:lnTo>
                  <a:pt x="39253" y="3112"/>
                </a:lnTo>
                <a:lnTo>
                  <a:pt x="36721" y="649"/>
                </a:lnTo>
                <a:lnTo>
                  <a:pt x="34041" y="0"/>
                </a:lnTo>
                <a:lnTo>
                  <a:pt x="31263" y="559"/>
                </a:lnTo>
                <a:lnTo>
                  <a:pt x="25530" y="2835"/>
                </a:lnTo>
                <a:lnTo>
                  <a:pt x="19674" y="3845"/>
                </a:lnTo>
                <a:lnTo>
                  <a:pt x="17715" y="5107"/>
                </a:lnTo>
                <a:lnTo>
                  <a:pt x="16410" y="6941"/>
                </a:lnTo>
                <a:lnTo>
                  <a:pt x="15540" y="9155"/>
                </a:lnTo>
                <a:lnTo>
                  <a:pt x="13968" y="10631"/>
                </a:lnTo>
                <a:lnTo>
                  <a:pt x="11927" y="11615"/>
                </a:lnTo>
                <a:lnTo>
                  <a:pt x="9575" y="12272"/>
                </a:lnTo>
                <a:lnTo>
                  <a:pt x="8006" y="13701"/>
                </a:lnTo>
                <a:lnTo>
                  <a:pt x="6961" y="15647"/>
                </a:lnTo>
                <a:lnTo>
                  <a:pt x="6263" y="17936"/>
                </a:lnTo>
                <a:lnTo>
                  <a:pt x="543" y="35378"/>
                </a:lnTo>
                <a:lnTo>
                  <a:pt x="0" y="41012"/>
                </a:lnTo>
                <a:lnTo>
                  <a:pt x="631" y="45760"/>
                </a:lnTo>
                <a:lnTo>
                  <a:pt x="2044" y="49917"/>
                </a:lnTo>
                <a:lnTo>
                  <a:pt x="2986" y="53681"/>
                </a:lnTo>
                <a:lnTo>
                  <a:pt x="3614" y="57183"/>
                </a:lnTo>
                <a:lnTo>
                  <a:pt x="4032" y="60509"/>
                </a:lnTo>
                <a:lnTo>
                  <a:pt x="5304" y="63719"/>
                </a:lnTo>
                <a:lnTo>
                  <a:pt x="7143" y="66851"/>
                </a:lnTo>
                <a:lnTo>
                  <a:pt x="9361" y="69931"/>
                </a:lnTo>
                <a:lnTo>
                  <a:pt x="12825" y="73969"/>
                </a:lnTo>
                <a:lnTo>
                  <a:pt x="17119" y="78645"/>
                </a:lnTo>
                <a:lnTo>
                  <a:pt x="21965" y="83747"/>
                </a:lnTo>
                <a:lnTo>
                  <a:pt x="28173" y="88141"/>
                </a:lnTo>
                <a:lnTo>
                  <a:pt x="35288" y="92062"/>
                </a:lnTo>
                <a:lnTo>
                  <a:pt x="43008" y="95668"/>
                </a:lnTo>
                <a:lnTo>
                  <a:pt x="50139" y="98072"/>
                </a:lnTo>
                <a:lnTo>
                  <a:pt x="56877" y="99675"/>
                </a:lnTo>
                <a:lnTo>
                  <a:pt x="63354" y="100744"/>
                </a:lnTo>
                <a:lnTo>
                  <a:pt x="68664" y="100464"/>
                </a:lnTo>
                <a:lnTo>
                  <a:pt x="73196" y="99285"/>
                </a:lnTo>
                <a:lnTo>
                  <a:pt x="77210" y="97507"/>
                </a:lnTo>
                <a:lnTo>
                  <a:pt x="81869" y="96322"/>
                </a:lnTo>
                <a:lnTo>
                  <a:pt x="86960" y="95532"/>
                </a:lnTo>
                <a:lnTo>
                  <a:pt x="92339" y="95005"/>
                </a:lnTo>
                <a:lnTo>
                  <a:pt x="97909" y="93662"/>
                </a:lnTo>
                <a:lnTo>
                  <a:pt x="103607" y="91774"/>
                </a:lnTo>
                <a:lnTo>
                  <a:pt x="109390" y="89523"/>
                </a:lnTo>
                <a:lnTo>
                  <a:pt x="115229" y="87030"/>
                </a:lnTo>
                <a:lnTo>
                  <a:pt x="127010" y="81615"/>
                </a:lnTo>
                <a:lnTo>
                  <a:pt x="133922" y="77789"/>
                </a:lnTo>
                <a:lnTo>
                  <a:pt x="141506" y="73255"/>
                </a:lnTo>
                <a:lnTo>
                  <a:pt x="149538" y="68247"/>
                </a:lnTo>
                <a:lnTo>
                  <a:pt x="156878" y="62924"/>
                </a:lnTo>
                <a:lnTo>
                  <a:pt x="163755" y="57392"/>
                </a:lnTo>
                <a:lnTo>
                  <a:pt x="170324" y="51719"/>
                </a:lnTo>
                <a:lnTo>
                  <a:pt x="174704" y="46945"/>
                </a:lnTo>
                <a:lnTo>
                  <a:pt x="177624" y="42770"/>
                </a:lnTo>
                <a:lnTo>
                  <a:pt x="179571" y="38994"/>
                </a:lnTo>
                <a:lnTo>
                  <a:pt x="180868" y="35485"/>
                </a:lnTo>
                <a:lnTo>
                  <a:pt x="181733" y="32153"/>
                </a:lnTo>
                <a:lnTo>
                  <a:pt x="182310" y="28940"/>
                </a:lnTo>
                <a:lnTo>
                  <a:pt x="182694" y="25806"/>
                </a:lnTo>
                <a:lnTo>
                  <a:pt x="182951" y="22724"/>
                </a:lnTo>
                <a:lnTo>
                  <a:pt x="183121" y="19677"/>
                </a:lnTo>
                <a:lnTo>
                  <a:pt x="182243" y="16654"/>
                </a:lnTo>
                <a:lnTo>
                  <a:pt x="180666" y="13646"/>
                </a:lnTo>
                <a:lnTo>
                  <a:pt x="178622" y="10649"/>
                </a:lnTo>
                <a:lnTo>
                  <a:pt x="176267" y="8651"/>
                </a:lnTo>
                <a:lnTo>
                  <a:pt x="173704" y="7318"/>
                </a:lnTo>
                <a:lnTo>
                  <a:pt x="171005" y="6430"/>
                </a:lnTo>
                <a:lnTo>
                  <a:pt x="167220" y="6830"/>
                </a:lnTo>
                <a:lnTo>
                  <a:pt x="162712" y="8090"/>
                </a:lnTo>
                <a:lnTo>
                  <a:pt x="157723" y="9921"/>
                </a:lnTo>
                <a:lnTo>
                  <a:pt x="153404" y="11142"/>
                </a:lnTo>
                <a:lnTo>
                  <a:pt x="149534" y="11956"/>
                </a:lnTo>
                <a:lnTo>
                  <a:pt x="145960" y="12499"/>
                </a:lnTo>
                <a:lnTo>
                  <a:pt x="142586" y="13853"/>
                </a:lnTo>
                <a:lnTo>
                  <a:pt x="136192" y="18003"/>
                </a:lnTo>
                <a:lnTo>
                  <a:pt x="134089" y="20499"/>
                </a:lnTo>
                <a:lnTo>
                  <a:pt x="132688" y="23155"/>
                </a:lnTo>
                <a:lnTo>
                  <a:pt x="131754" y="25918"/>
                </a:lnTo>
                <a:lnTo>
                  <a:pt x="131131" y="28752"/>
                </a:lnTo>
                <a:lnTo>
                  <a:pt x="130716" y="31633"/>
                </a:lnTo>
                <a:lnTo>
                  <a:pt x="130439" y="34546"/>
                </a:lnTo>
                <a:lnTo>
                  <a:pt x="129262" y="37481"/>
                </a:lnTo>
                <a:lnTo>
                  <a:pt x="127485" y="40430"/>
                </a:lnTo>
                <a:lnTo>
                  <a:pt x="125309" y="43387"/>
                </a:lnTo>
                <a:lnTo>
                  <a:pt x="124850" y="46351"/>
                </a:lnTo>
                <a:lnTo>
                  <a:pt x="125536" y="49319"/>
                </a:lnTo>
                <a:lnTo>
                  <a:pt x="126986" y="52290"/>
                </a:lnTo>
                <a:lnTo>
                  <a:pt x="127952" y="56256"/>
                </a:lnTo>
                <a:lnTo>
                  <a:pt x="128597" y="60883"/>
                </a:lnTo>
                <a:lnTo>
                  <a:pt x="129026" y="65953"/>
                </a:lnTo>
                <a:lnTo>
                  <a:pt x="130305" y="71317"/>
                </a:lnTo>
                <a:lnTo>
                  <a:pt x="132149" y="76877"/>
                </a:lnTo>
                <a:lnTo>
                  <a:pt x="134371" y="82568"/>
                </a:lnTo>
                <a:lnTo>
                  <a:pt x="136844" y="87355"/>
                </a:lnTo>
                <a:lnTo>
                  <a:pt x="139486" y="91538"/>
                </a:lnTo>
                <a:lnTo>
                  <a:pt x="142239" y="95319"/>
                </a:lnTo>
                <a:lnTo>
                  <a:pt x="146058" y="98832"/>
                </a:lnTo>
                <a:lnTo>
                  <a:pt x="150589" y="102166"/>
                </a:lnTo>
                <a:lnTo>
                  <a:pt x="155594" y="105381"/>
                </a:lnTo>
                <a:lnTo>
                  <a:pt x="159923" y="109508"/>
                </a:lnTo>
                <a:lnTo>
                  <a:pt x="163801" y="114244"/>
                </a:lnTo>
                <a:lnTo>
                  <a:pt x="167378" y="119386"/>
                </a:lnTo>
                <a:lnTo>
                  <a:pt x="172740" y="124798"/>
                </a:lnTo>
                <a:lnTo>
                  <a:pt x="179291" y="130391"/>
                </a:lnTo>
                <a:lnTo>
                  <a:pt x="237041" y="1743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503"/>
          <p:cNvSpPr/>
          <p:nvPr/>
        </p:nvSpPr>
        <p:spPr>
          <a:xfrm>
            <a:off x="544710" y="4089796"/>
            <a:ext cx="705447" cy="62509"/>
          </a:xfrm>
          <a:custGeom>
            <a:avLst/>
            <a:gdLst/>
            <a:ahLst/>
            <a:cxnLst/>
            <a:rect l="0" t="0" r="0" b="0"/>
            <a:pathLst>
              <a:path w="705447" h="62509">
                <a:moveTo>
                  <a:pt x="0" y="0"/>
                </a:moveTo>
                <a:lnTo>
                  <a:pt x="4741" y="4741"/>
                </a:lnTo>
                <a:lnTo>
                  <a:pt x="7130" y="6137"/>
                </a:lnTo>
                <a:lnTo>
                  <a:pt x="12429" y="7689"/>
                </a:lnTo>
                <a:lnTo>
                  <a:pt x="17779" y="8685"/>
                </a:lnTo>
                <a:lnTo>
                  <a:pt x="29632" y="8858"/>
                </a:lnTo>
                <a:lnTo>
                  <a:pt x="190021" y="8930"/>
                </a:lnTo>
                <a:lnTo>
                  <a:pt x="199111" y="9922"/>
                </a:lnTo>
                <a:lnTo>
                  <a:pt x="209139" y="11576"/>
                </a:lnTo>
                <a:lnTo>
                  <a:pt x="219793" y="13670"/>
                </a:lnTo>
                <a:lnTo>
                  <a:pt x="230865" y="15067"/>
                </a:lnTo>
                <a:lnTo>
                  <a:pt x="242215" y="15998"/>
                </a:lnTo>
                <a:lnTo>
                  <a:pt x="263425" y="17032"/>
                </a:lnTo>
                <a:lnTo>
                  <a:pt x="279466" y="17492"/>
                </a:lnTo>
                <a:lnTo>
                  <a:pt x="285530" y="18607"/>
                </a:lnTo>
                <a:lnTo>
                  <a:pt x="290564" y="20342"/>
                </a:lnTo>
                <a:lnTo>
                  <a:pt x="294913" y="22491"/>
                </a:lnTo>
                <a:lnTo>
                  <a:pt x="298804" y="23924"/>
                </a:lnTo>
                <a:lnTo>
                  <a:pt x="305773" y="25516"/>
                </a:lnTo>
                <a:lnTo>
                  <a:pt x="327375" y="26715"/>
                </a:lnTo>
                <a:lnTo>
                  <a:pt x="398606" y="26789"/>
                </a:lnTo>
                <a:lnTo>
                  <a:pt x="404644" y="27781"/>
                </a:lnTo>
                <a:lnTo>
                  <a:pt x="410653" y="29435"/>
                </a:lnTo>
                <a:lnTo>
                  <a:pt x="416644" y="31530"/>
                </a:lnTo>
                <a:lnTo>
                  <a:pt x="421630" y="32926"/>
                </a:lnTo>
                <a:lnTo>
                  <a:pt x="429816" y="34478"/>
                </a:lnTo>
                <a:lnTo>
                  <a:pt x="448895" y="35556"/>
                </a:lnTo>
                <a:lnTo>
                  <a:pt x="480254" y="35687"/>
                </a:lnTo>
                <a:lnTo>
                  <a:pt x="487849" y="36690"/>
                </a:lnTo>
                <a:lnTo>
                  <a:pt x="493905" y="38351"/>
                </a:lnTo>
                <a:lnTo>
                  <a:pt x="498934" y="40450"/>
                </a:lnTo>
                <a:lnTo>
                  <a:pt x="504271" y="41850"/>
                </a:lnTo>
                <a:lnTo>
                  <a:pt x="515493" y="43405"/>
                </a:lnTo>
                <a:lnTo>
                  <a:pt x="529741" y="44096"/>
                </a:lnTo>
                <a:lnTo>
                  <a:pt x="537708" y="44280"/>
                </a:lnTo>
                <a:lnTo>
                  <a:pt x="544011" y="45395"/>
                </a:lnTo>
                <a:lnTo>
                  <a:pt x="549205" y="47131"/>
                </a:lnTo>
                <a:lnTo>
                  <a:pt x="553661" y="49280"/>
                </a:lnTo>
                <a:lnTo>
                  <a:pt x="560599" y="50713"/>
                </a:lnTo>
                <a:lnTo>
                  <a:pt x="578893" y="52305"/>
                </a:lnTo>
                <a:lnTo>
                  <a:pt x="594960" y="53013"/>
                </a:lnTo>
                <a:lnTo>
                  <a:pt x="610700" y="54319"/>
                </a:lnTo>
                <a:lnTo>
                  <a:pt x="620454" y="56057"/>
                </a:lnTo>
                <a:lnTo>
                  <a:pt x="630925" y="58207"/>
                </a:lnTo>
                <a:lnTo>
                  <a:pt x="638898" y="59641"/>
                </a:lnTo>
                <a:lnTo>
                  <a:pt x="650403" y="61233"/>
                </a:lnTo>
                <a:lnTo>
                  <a:pt x="666761" y="61942"/>
                </a:lnTo>
                <a:lnTo>
                  <a:pt x="705446"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504"/>
          <p:cNvSpPr/>
          <p:nvPr/>
        </p:nvSpPr>
        <p:spPr>
          <a:xfrm>
            <a:off x="1821656" y="4111441"/>
            <a:ext cx="160735" cy="23005"/>
          </a:xfrm>
          <a:custGeom>
            <a:avLst/>
            <a:gdLst/>
            <a:ahLst/>
            <a:cxnLst/>
            <a:rect l="0" t="0" r="0" b="0"/>
            <a:pathLst>
              <a:path w="160735" h="23005">
                <a:moveTo>
                  <a:pt x="0" y="5144"/>
                </a:moveTo>
                <a:lnTo>
                  <a:pt x="9481" y="404"/>
                </a:lnTo>
                <a:lnTo>
                  <a:pt x="13266" y="0"/>
                </a:lnTo>
                <a:lnTo>
                  <a:pt x="16781" y="723"/>
                </a:lnTo>
                <a:lnTo>
                  <a:pt x="20117" y="2197"/>
                </a:lnTo>
                <a:lnTo>
                  <a:pt x="23333" y="3179"/>
                </a:lnTo>
                <a:lnTo>
                  <a:pt x="26469" y="3834"/>
                </a:lnTo>
                <a:lnTo>
                  <a:pt x="29552" y="4271"/>
                </a:lnTo>
                <a:lnTo>
                  <a:pt x="32600" y="4562"/>
                </a:lnTo>
                <a:lnTo>
                  <a:pt x="35624" y="4756"/>
                </a:lnTo>
                <a:lnTo>
                  <a:pt x="38632" y="4886"/>
                </a:lnTo>
                <a:lnTo>
                  <a:pt x="44620" y="5029"/>
                </a:lnTo>
                <a:lnTo>
                  <a:pt x="47606" y="5068"/>
                </a:lnTo>
                <a:lnTo>
                  <a:pt x="51581" y="6086"/>
                </a:lnTo>
                <a:lnTo>
                  <a:pt x="56215" y="7756"/>
                </a:lnTo>
                <a:lnTo>
                  <a:pt x="61289" y="9862"/>
                </a:lnTo>
                <a:lnTo>
                  <a:pt x="65664" y="11266"/>
                </a:lnTo>
                <a:lnTo>
                  <a:pt x="69573" y="12202"/>
                </a:lnTo>
                <a:lnTo>
                  <a:pt x="73171" y="12826"/>
                </a:lnTo>
                <a:lnTo>
                  <a:pt x="76562" y="13242"/>
                </a:lnTo>
                <a:lnTo>
                  <a:pt x="79815" y="13520"/>
                </a:lnTo>
                <a:lnTo>
                  <a:pt x="82975" y="13704"/>
                </a:lnTo>
                <a:lnTo>
                  <a:pt x="86075" y="14820"/>
                </a:lnTo>
                <a:lnTo>
                  <a:pt x="89133" y="16556"/>
                </a:lnTo>
                <a:lnTo>
                  <a:pt x="92164" y="18705"/>
                </a:lnTo>
                <a:lnTo>
                  <a:pt x="95177" y="20138"/>
                </a:lnTo>
                <a:lnTo>
                  <a:pt x="98178" y="21093"/>
                </a:lnTo>
                <a:lnTo>
                  <a:pt x="101171" y="21730"/>
                </a:lnTo>
                <a:lnTo>
                  <a:pt x="104158" y="22155"/>
                </a:lnTo>
                <a:lnTo>
                  <a:pt x="107142" y="22438"/>
                </a:lnTo>
                <a:lnTo>
                  <a:pt x="160734" y="2300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505"/>
          <p:cNvSpPr/>
          <p:nvPr/>
        </p:nvSpPr>
        <p:spPr>
          <a:xfrm>
            <a:off x="2152054" y="4071937"/>
            <a:ext cx="1607345" cy="133946"/>
          </a:xfrm>
          <a:custGeom>
            <a:avLst/>
            <a:gdLst/>
            <a:ahLst/>
            <a:cxnLst/>
            <a:rect l="0" t="0" r="0" b="0"/>
            <a:pathLst>
              <a:path w="1607345" h="133946">
                <a:moveTo>
                  <a:pt x="0" y="0"/>
                </a:moveTo>
                <a:lnTo>
                  <a:pt x="24858" y="12429"/>
                </a:lnTo>
                <a:lnTo>
                  <a:pt x="33538" y="15446"/>
                </a:lnTo>
                <a:lnTo>
                  <a:pt x="41695" y="17779"/>
                </a:lnTo>
                <a:lnTo>
                  <a:pt x="46648" y="19790"/>
                </a:lnTo>
                <a:lnTo>
                  <a:pt x="51935" y="22123"/>
                </a:lnTo>
                <a:lnTo>
                  <a:pt x="56451" y="24671"/>
                </a:lnTo>
                <a:lnTo>
                  <a:pt x="60455" y="27361"/>
                </a:lnTo>
                <a:lnTo>
                  <a:pt x="64116" y="30147"/>
                </a:lnTo>
                <a:lnTo>
                  <a:pt x="70829" y="33243"/>
                </a:lnTo>
                <a:lnTo>
                  <a:pt x="74009" y="34068"/>
                </a:lnTo>
                <a:lnTo>
                  <a:pt x="80187" y="37631"/>
                </a:lnTo>
                <a:lnTo>
                  <a:pt x="83224" y="39970"/>
                </a:lnTo>
                <a:lnTo>
                  <a:pt x="87233" y="41530"/>
                </a:lnTo>
                <a:lnTo>
                  <a:pt x="105279" y="44032"/>
                </a:lnTo>
                <a:lnTo>
                  <a:pt x="108881" y="44238"/>
                </a:lnTo>
                <a:lnTo>
                  <a:pt x="120821" y="47112"/>
                </a:lnTo>
                <a:lnTo>
                  <a:pt x="138035" y="50704"/>
                </a:lnTo>
                <a:lnTo>
                  <a:pt x="172640" y="53719"/>
                </a:lnTo>
                <a:lnTo>
                  <a:pt x="181570" y="55656"/>
                </a:lnTo>
                <a:lnTo>
                  <a:pt x="196784" y="59463"/>
                </a:lnTo>
                <a:lnTo>
                  <a:pt x="222458" y="62598"/>
                </a:lnTo>
                <a:lnTo>
                  <a:pt x="257290" y="66847"/>
                </a:lnTo>
                <a:lnTo>
                  <a:pt x="302545" y="70531"/>
                </a:lnTo>
                <a:lnTo>
                  <a:pt x="329091" y="72161"/>
                </a:lnTo>
                <a:lnTo>
                  <a:pt x="343377" y="76059"/>
                </a:lnTo>
                <a:lnTo>
                  <a:pt x="368718" y="79516"/>
                </a:lnTo>
                <a:lnTo>
                  <a:pt x="398124" y="82845"/>
                </a:lnTo>
                <a:lnTo>
                  <a:pt x="417053" y="86429"/>
                </a:lnTo>
                <a:lnTo>
                  <a:pt x="438867" y="89440"/>
                </a:lnTo>
                <a:lnTo>
                  <a:pt x="445375" y="91377"/>
                </a:lnTo>
                <a:lnTo>
                  <a:pt x="457898" y="95182"/>
                </a:lnTo>
                <a:lnTo>
                  <a:pt x="495059" y="97960"/>
                </a:lnTo>
                <a:lnTo>
                  <a:pt x="518093" y="99139"/>
                </a:lnTo>
                <a:lnTo>
                  <a:pt x="531558" y="102932"/>
                </a:lnTo>
                <a:lnTo>
                  <a:pt x="574782" y="107314"/>
                </a:lnTo>
                <a:lnTo>
                  <a:pt x="583610" y="109246"/>
                </a:lnTo>
                <a:lnTo>
                  <a:pt x="598710" y="113046"/>
                </a:lnTo>
                <a:lnTo>
                  <a:pt x="625313" y="116177"/>
                </a:lnTo>
                <a:lnTo>
                  <a:pt x="679718" y="121956"/>
                </a:lnTo>
                <a:lnTo>
                  <a:pt x="726654" y="124613"/>
                </a:lnTo>
                <a:lnTo>
                  <a:pt x="754541" y="125928"/>
                </a:lnTo>
                <a:lnTo>
                  <a:pt x="774229" y="129721"/>
                </a:lnTo>
                <a:lnTo>
                  <a:pt x="823359" y="133111"/>
                </a:lnTo>
                <a:lnTo>
                  <a:pt x="871248" y="133872"/>
                </a:lnTo>
                <a:lnTo>
                  <a:pt x="1090880" y="133945"/>
                </a:lnTo>
                <a:lnTo>
                  <a:pt x="1110245" y="131299"/>
                </a:lnTo>
                <a:lnTo>
                  <a:pt x="1125466" y="127808"/>
                </a:lnTo>
                <a:lnTo>
                  <a:pt x="1155113" y="124851"/>
                </a:lnTo>
                <a:lnTo>
                  <a:pt x="1204938" y="120643"/>
                </a:lnTo>
                <a:lnTo>
                  <a:pt x="1236878" y="116147"/>
                </a:lnTo>
                <a:lnTo>
                  <a:pt x="1272062" y="110174"/>
                </a:lnTo>
                <a:lnTo>
                  <a:pt x="1309409" y="103215"/>
                </a:lnTo>
                <a:lnTo>
                  <a:pt x="1341252" y="98576"/>
                </a:lnTo>
                <a:lnTo>
                  <a:pt x="1369426" y="95483"/>
                </a:lnTo>
                <a:lnTo>
                  <a:pt x="1395153" y="93421"/>
                </a:lnTo>
                <a:lnTo>
                  <a:pt x="1414290" y="91054"/>
                </a:lnTo>
                <a:lnTo>
                  <a:pt x="1429032" y="88484"/>
                </a:lnTo>
                <a:lnTo>
                  <a:pt x="1440844" y="85778"/>
                </a:lnTo>
                <a:lnTo>
                  <a:pt x="1466950" y="81970"/>
                </a:lnTo>
                <a:lnTo>
                  <a:pt x="1480785" y="78434"/>
                </a:lnTo>
                <a:lnTo>
                  <a:pt x="1493549" y="74547"/>
                </a:lnTo>
                <a:lnTo>
                  <a:pt x="1516851" y="70374"/>
                </a:lnTo>
                <a:lnTo>
                  <a:pt x="1547612" y="62366"/>
                </a:lnTo>
                <a:lnTo>
                  <a:pt x="1559585" y="58444"/>
                </a:lnTo>
                <a:lnTo>
                  <a:pt x="1568559" y="54838"/>
                </a:lnTo>
                <a:lnTo>
                  <a:pt x="1607344"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506"/>
          <p:cNvSpPr/>
          <p:nvPr/>
        </p:nvSpPr>
        <p:spPr>
          <a:xfrm>
            <a:off x="419695" y="4607718"/>
            <a:ext cx="2411016" cy="58320"/>
          </a:xfrm>
          <a:custGeom>
            <a:avLst/>
            <a:gdLst/>
            <a:ahLst/>
            <a:cxnLst/>
            <a:rect l="0" t="0" r="0" b="0"/>
            <a:pathLst>
              <a:path w="2411016" h="58320">
                <a:moveTo>
                  <a:pt x="0" y="35719"/>
                </a:moveTo>
                <a:lnTo>
                  <a:pt x="0" y="30979"/>
                </a:lnTo>
                <a:lnTo>
                  <a:pt x="992" y="30574"/>
                </a:lnTo>
                <a:lnTo>
                  <a:pt x="2646" y="31297"/>
                </a:lnTo>
                <a:lnTo>
                  <a:pt x="4740" y="32771"/>
                </a:lnTo>
                <a:lnTo>
                  <a:pt x="9713" y="34409"/>
                </a:lnTo>
                <a:lnTo>
                  <a:pt x="29504" y="35604"/>
                </a:lnTo>
                <a:lnTo>
                  <a:pt x="34552" y="35643"/>
                </a:lnTo>
                <a:lnTo>
                  <a:pt x="39902" y="36660"/>
                </a:lnTo>
                <a:lnTo>
                  <a:pt x="45453" y="38331"/>
                </a:lnTo>
                <a:lnTo>
                  <a:pt x="51138" y="40437"/>
                </a:lnTo>
                <a:lnTo>
                  <a:pt x="56912" y="41841"/>
                </a:lnTo>
                <a:lnTo>
                  <a:pt x="68620" y="43401"/>
                </a:lnTo>
                <a:lnTo>
                  <a:pt x="136546" y="44617"/>
                </a:lnTo>
                <a:lnTo>
                  <a:pt x="152546" y="45620"/>
                </a:lnTo>
                <a:lnTo>
                  <a:pt x="239778" y="52334"/>
                </a:lnTo>
                <a:lnTo>
                  <a:pt x="314903" y="53210"/>
                </a:lnTo>
                <a:lnTo>
                  <a:pt x="566282" y="53578"/>
                </a:lnTo>
                <a:lnTo>
                  <a:pt x="576951" y="54571"/>
                </a:lnTo>
                <a:lnTo>
                  <a:pt x="587040" y="56224"/>
                </a:lnTo>
                <a:lnTo>
                  <a:pt x="596743" y="58319"/>
                </a:lnTo>
                <a:lnTo>
                  <a:pt x="612815" y="58000"/>
                </a:lnTo>
                <a:lnTo>
                  <a:pt x="619879" y="56526"/>
                </a:lnTo>
                <a:lnTo>
                  <a:pt x="630374" y="54889"/>
                </a:lnTo>
                <a:lnTo>
                  <a:pt x="704863" y="53593"/>
                </a:lnTo>
                <a:lnTo>
                  <a:pt x="890153" y="53578"/>
                </a:lnTo>
                <a:lnTo>
                  <a:pt x="902998" y="52587"/>
                </a:lnTo>
                <a:lnTo>
                  <a:pt x="917514" y="50933"/>
                </a:lnTo>
                <a:lnTo>
                  <a:pt x="933145" y="48838"/>
                </a:lnTo>
                <a:lnTo>
                  <a:pt x="946542" y="47442"/>
                </a:lnTo>
                <a:lnTo>
                  <a:pt x="969365" y="45890"/>
                </a:lnTo>
                <a:lnTo>
                  <a:pt x="1042703" y="44658"/>
                </a:lnTo>
                <a:lnTo>
                  <a:pt x="1460462" y="44649"/>
                </a:lnTo>
                <a:lnTo>
                  <a:pt x="1467751" y="45641"/>
                </a:lnTo>
                <a:lnTo>
                  <a:pt x="1475586" y="47295"/>
                </a:lnTo>
                <a:lnTo>
                  <a:pt x="1483787" y="49389"/>
                </a:lnTo>
                <a:lnTo>
                  <a:pt x="1493222" y="50786"/>
                </a:lnTo>
                <a:lnTo>
                  <a:pt x="1514290" y="52337"/>
                </a:lnTo>
                <a:lnTo>
                  <a:pt x="1556000" y="52341"/>
                </a:lnTo>
                <a:lnTo>
                  <a:pt x="1570138" y="50769"/>
                </a:lnTo>
                <a:lnTo>
                  <a:pt x="1585516" y="48729"/>
                </a:lnTo>
                <a:lnTo>
                  <a:pt x="1597753" y="47369"/>
                </a:lnTo>
                <a:lnTo>
                  <a:pt x="1616641" y="45858"/>
                </a:lnTo>
                <a:lnTo>
                  <a:pt x="1666873" y="45007"/>
                </a:lnTo>
                <a:lnTo>
                  <a:pt x="1681757" y="43896"/>
                </a:lnTo>
                <a:lnTo>
                  <a:pt x="1693663" y="42162"/>
                </a:lnTo>
                <a:lnTo>
                  <a:pt x="1703585" y="40014"/>
                </a:lnTo>
                <a:lnTo>
                  <a:pt x="1723099" y="37591"/>
                </a:lnTo>
                <a:lnTo>
                  <a:pt x="1779176" y="32251"/>
                </a:lnTo>
                <a:lnTo>
                  <a:pt x="1817989" y="29217"/>
                </a:lnTo>
                <a:lnTo>
                  <a:pt x="1850997" y="27509"/>
                </a:lnTo>
                <a:lnTo>
                  <a:pt x="1922130" y="26884"/>
                </a:lnTo>
                <a:lnTo>
                  <a:pt x="1947227" y="25825"/>
                </a:lnTo>
                <a:lnTo>
                  <a:pt x="1953987" y="24162"/>
                </a:lnTo>
                <a:lnTo>
                  <a:pt x="1960479" y="22061"/>
                </a:lnTo>
                <a:lnTo>
                  <a:pt x="1966790" y="20661"/>
                </a:lnTo>
                <a:lnTo>
                  <a:pt x="1979095" y="19105"/>
                </a:lnTo>
                <a:lnTo>
                  <a:pt x="2050627" y="17874"/>
                </a:lnTo>
                <a:lnTo>
                  <a:pt x="2082165" y="17861"/>
                </a:lnTo>
                <a:lnTo>
                  <a:pt x="2086610" y="16868"/>
                </a:lnTo>
                <a:lnTo>
                  <a:pt x="2091558" y="15214"/>
                </a:lnTo>
                <a:lnTo>
                  <a:pt x="2096840" y="13120"/>
                </a:lnTo>
                <a:lnTo>
                  <a:pt x="2105323" y="11723"/>
                </a:lnTo>
                <a:lnTo>
                  <a:pt x="2127978" y="10171"/>
                </a:lnTo>
                <a:lnTo>
                  <a:pt x="2202016" y="8952"/>
                </a:lnTo>
                <a:lnTo>
                  <a:pt x="2252136" y="8931"/>
                </a:lnTo>
                <a:lnTo>
                  <a:pt x="2258463" y="7939"/>
                </a:lnTo>
                <a:lnTo>
                  <a:pt x="2263673" y="6284"/>
                </a:lnTo>
                <a:lnTo>
                  <a:pt x="2268139" y="4190"/>
                </a:lnTo>
                <a:lnTo>
                  <a:pt x="2272108" y="2793"/>
                </a:lnTo>
                <a:lnTo>
                  <a:pt x="2279164" y="1242"/>
                </a:lnTo>
                <a:lnTo>
                  <a:pt x="2353663" y="3"/>
                </a:lnTo>
                <a:lnTo>
                  <a:pt x="241101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507"/>
          <p:cNvSpPr/>
          <p:nvPr/>
        </p:nvSpPr>
        <p:spPr>
          <a:xfrm>
            <a:off x="3286125" y="4643452"/>
            <a:ext cx="2027040" cy="71424"/>
          </a:xfrm>
          <a:custGeom>
            <a:avLst/>
            <a:gdLst/>
            <a:ahLst/>
            <a:cxnLst/>
            <a:rect l="0" t="0" r="0" b="0"/>
            <a:pathLst>
              <a:path w="2027040" h="71424">
                <a:moveTo>
                  <a:pt x="0" y="53563"/>
                </a:moveTo>
                <a:lnTo>
                  <a:pt x="9480" y="48823"/>
                </a:lnTo>
                <a:lnTo>
                  <a:pt x="13265" y="47426"/>
                </a:lnTo>
                <a:lnTo>
                  <a:pt x="20117" y="45874"/>
                </a:lnTo>
                <a:lnTo>
                  <a:pt x="34407" y="42539"/>
                </a:lnTo>
                <a:lnTo>
                  <a:pt x="43774" y="40261"/>
                </a:lnTo>
                <a:lnTo>
                  <a:pt x="52003" y="38742"/>
                </a:lnTo>
                <a:lnTo>
                  <a:pt x="74057" y="36604"/>
                </a:lnTo>
                <a:lnTo>
                  <a:pt x="136641" y="35727"/>
                </a:lnTo>
                <a:lnTo>
                  <a:pt x="238124" y="35704"/>
                </a:lnTo>
                <a:lnTo>
                  <a:pt x="248046" y="34712"/>
                </a:lnTo>
                <a:lnTo>
                  <a:pt x="260614" y="33058"/>
                </a:lnTo>
                <a:lnTo>
                  <a:pt x="274946" y="30964"/>
                </a:lnTo>
                <a:lnTo>
                  <a:pt x="293430" y="29567"/>
                </a:lnTo>
                <a:lnTo>
                  <a:pt x="355163" y="27602"/>
                </a:lnTo>
                <a:lnTo>
                  <a:pt x="393078" y="26027"/>
                </a:lnTo>
                <a:lnTo>
                  <a:pt x="407903" y="24292"/>
                </a:lnTo>
                <a:lnTo>
                  <a:pt x="423740" y="22143"/>
                </a:lnTo>
                <a:lnTo>
                  <a:pt x="436283" y="20710"/>
                </a:lnTo>
                <a:lnTo>
                  <a:pt x="463415" y="18694"/>
                </a:lnTo>
                <a:lnTo>
                  <a:pt x="520274" y="17956"/>
                </a:lnTo>
                <a:lnTo>
                  <a:pt x="533380" y="16927"/>
                </a:lnTo>
                <a:lnTo>
                  <a:pt x="544102" y="15248"/>
                </a:lnTo>
                <a:lnTo>
                  <a:pt x="553235" y="13137"/>
                </a:lnTo>
                <a:lnTo>
                  <a:pt x="567261" y="11730"/>
                </a:lnTo>
                <a:lnTo>
                  <a:pt x="618971" y="9749"/>
                </a:lnTo>
                <a:lnTo>
                  <a:pt x="672114" y="7996"/>
                </a:lnTo>
                <a:lnTo>
                  <a:pt x="680248" y="6318"/>
                </a:lnTo>
                <a:lnTo>
                  <a:pt x="688646" y="4207"/>
                </a:lnTo>
                <a:lnTo>
                  <a:pt x="696230" y="2800"/>
                </a:lnTo>
                <a:lnTo>
                  <a:pt x="716385" y="819"/>
                </a:lnTo>
                <a:lnTo>
                  <a:pt x="776866" y="0"/>
                </a:lnTo>
                <a:lnTo>
                  <a:pt x="790766" y="983"/>
                </a:lnTo>
                <a:lnTo>
                  <a:pt x="800029" y="2636"/>
                </a:lnTo>
                <a:lnTo>
                  <a:pt x="810173" y="4729"/>
                </a:lnTo>
                <a:lnTo>
                  <a:pt x="826735" y="4408"/>
                </a:lnTo>
                <a:lnTo>
                  <a:pt x="833930" y="2934"/>
                </a:lnTo>
                <a:lnTo>
                  <a:pt x="840711" y="2943"/>
                </a:lnTo>
                <a:lnTo>
                  <a:pt x="847216" y="3941"/>
                </a:lnTo>
                <a:lnTo>
                  <a:pt x="853537" y="5599"/>
                </a:lnTo>
                <a:lnTo>
                  <a:pt x="865852" y="7442"/>
                </a:lnTo>
                <a:lnTo>
                  <a:pt x="923209" y="8829"/>
                </a:lnTo>
                <a:lnTo>
                  <a:pt x="1050947" y="8914"/>
                </a:lnTo>
                <a:lnTo>
                  <a:pt x="1059803" y="9906"/>
                </a:lnTo>
                <a:lnTo>
                  <a:pt x="1067692" y="11560"/>
                </a:lnTo>
                <a:lnTo>
                  <a:pt x="1074935" y="13655"/>
                </a:lnTo>
                <a:lnTo>
                  <a:pt x="1081748" y="15052"/>
                </a:lnTo>
                <a:lnTo>
                  <a:pt x="1100818" y="17017"/>
                </a:lnTo>
                <a:lnTo>
                  <a:pt x="1156877" y="17823"/>
                </a:lnTo>
                <a:lnTo>
                  <a:pt x="1186027" y="18830"/>
                </a:lnTo>
                <a:lnTo>
                  <a:pt x="1195497" y="20486"/>
                </a:lnTo>
                <a:lnTo>
                  <a:pt x="1204787" y="22582"/>
                </a:lnTo>
                <a:lnTo>
                  <a:pt x="1212965" y="23980"/>
                </a:lnTo>
                <a:lnTo>
                  <a:pt x="1233955" y="25946"/>
                </a:lnTo>
                <a:lnTo>
                  <a:pt x="1270876" y="27693"/>
                </a:lnTo>
                <a:lnTo>
                  <a:pt x="1276868" y="29372"/>
                </a:lnTo>
                <a:lnTo>
                  <a:pt x="1282847" y="31483"/>
                </a:lnTo>
                <a:lnTo>
                  <a:pt x="1288817" y="32890"/>
                </a:lnTo>
                <a:lnTo>
                  <a:pt x="1307693" y="34870"/>
                </a:lnTo>
                <a:lnTo>
                  <a:pt x="1368973" y="35682"/>
                </a:lnTo>
                <a:lnTo>
                  <a:pt x="1391966" y="36690"/>
                </a:lnTo>
                <a:lnTo>
                  <a:pt x="1422654" y="40442"/>
                </a:lnTo>
                <a:lnTo>
                  <a:pt x="1436592" y="41839"/>
                </a:lnTo>
                <a:lnTo>
                  <a:pt x="1471422" y="43806"/>
                </a:lnTo>
                <a:lnTo>
                  <a:pt x="1506437" y="45381"/>
                </a:lnTo>
                <a:lnTo>
                  <a:pt x="1518244" y="47116"/>
                </a:lnTo>
                <a:lnTo>
                  <a:pt x="1530084" y="49265"/>
                </a:lnTo>
                <a:lnTo>
                  <a:pt x="1538970" y="50698"/>
                </a:lnTo>
                <a:lnTo>
                  <a:pt x="1561177" y="52714"/>
                </a:lnTo>
                <a:lnTo>
                  <a:pt x="1600279" y="54304"/>
                </a:lnTo>
                <a:lnTo>
                  <a:pt x="1611564" y="56041"/>
                </a:lnTo>
                <a:lnTo>
                  <a:pt x="1622063" y="58192"/>
                </a:lnTo>
                <a:lnTo>
                  <a:pt x="1631047" y="59626"/>
                </a:lnTo>
                <a:lnTo>
                  <a:pt x="1652180" y="61643"/>
                </a:lnTo>
                <a:lnTo>
                  <a:pt x="1705997" y="62483"/>
                </a:lnTo>
                <a:lnTo>
                  <a:pt x="1734533" y="65135"/>
                </a:lnTo>
                <a:lnTo>
                  <a:pt x="1770036" y="68628"/>
                </a:lnTo>
                <a:lnTo>
                  <a:pt x="1802172" y="69602"/>
                </a:lnTo>
                <a:lnTo>
                  <a:pt x="1811643" y="68225"/>
                </a:lnTo>
                <a:lnTo>
                  <a:pt x="1820934" y="66314"/>
                </a:lnTo>
                <a:lnTo>
                  <a:pt x="1828120" y="66032"/>
                </a:lnTo>
                <a:lnTo>
                  <a:pt x="1833902" y="66837"/>
                </a:lnTo>
                <a:lnTo>
                  <a:pt x="1838750" y="68365"/>
                </a:lnTo>
                <a:lnTo>
                  <a:pt x="1842974" y="68392"/>
                </a:lnTo>
                <a:lnTo>
                  <a:pt x="1846782" y="67418"/>
                </a:lnTo>
                <a:lnTo>
                  <a:pt x="1850313" y="65776"/>
                </a:lnTo>
                <a:lnTo>
                  <a:pt x="1854651" y="65674"/>
                </a:lnTo>
                <a:lnTo>
                  <a:pt x="1859527" y="66598"/>
                </a:lnTo>
                <a:lnTo>
                  <a:pt x="1864763" y="68206"/>
                </a:lnTo>
                <a:lnTo>
                  <a:pt x="1883809" y="69993"/>
                </a:lnTo>
                <a:lnTo>
                  <a:pt x="1945857" y="71297"/>
                </a:lnTo>
                <a:lnTo>
                  <a:pt x="1962184" y="70375"/>
                </a:lnTo>
                <a:lnTo>
                  <a:pt x="1967927" y="68739"/>
                </a:lnTo>
                <a:lnTo>
                  <a:pt x="1972748" y="66657"/>
                </a:lnTo>
                <a:lnTo>
                  <a:pt x="1976954" y="66261"/>
                </a:lnTo>
                <a:lnTo>
                  <a:pt x="1980751" y="66990"/>
                </a:lnTo>
                <a:lnTo>
                  <a:pt x="1984274" y="68467"/>
                </a:lnTo>
                <a:lnTo>
                  <a:pt x="1998771" y="70109"/>
                </a:lnTo>
                <a:lnTo>
                  <a:pt x="2027039" y="714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5508"/>
          <p:cNvSpPr/>
          <p:nvPr/>
        </p:nvSpPr>
        <p:spPr>
          <a:xfrm>
            <a:off x="1271800" y="5206007"/>
            <a:ext cx="290896" cy="80365"/>
          </a:xfrm>
          <a:custGeom>
            <a:avLst/>
            <a:gdLst/>
            <a:ahLst/>
            <a:cxnLst/>
            <a:rect l="0" t="0" r="0" b="0"/>
            <a:pathLst>
              <a:path w="290896" h="80365">
                <a:moveTo>
                  <a:pt x="5145" y="17860"/>
                </a:moveTo>
                <a:lnTo>
                  <a:pt x="0" y="17860"/>
                </a:lnTo>
                <a:lnTo>
                  <a:pt x="2197" y="17860"/>
                </a:lnTo>
                <a:lnTo>
                  <a:pt x="4172" y="19844"/>
                </a:lnTo>
                <a:lnTo>
                  <a:pt x="6480" y="23151"/>
                </a:lnTo>
                <a:lnTo>
                  <a:pt x="9012" y="27341"/>
                </a:lnTo>
                <a:lnTo>
                  <a:pt x="10699" y="31126"/>
                </a:lnTo>
                <a:lnTo>
                  <a:pt x="11825" y="34641"/>
                </a:lnTo>
                <a:lnTo>
                  <a:pt x="13630" y="42672"/>
                </a:lnTo>
                <a:lnTo>
                  <a:pt x="14770" y="43331"/>
                </a:lnTo>
                <a:lnTo>
                  <a:pt x="18683" y="44063"/>
                </a:lnTo>
                <a:lnTo>
                  <a:pt x="20124" y="45250"/>
                </a:lnTo>
                <a:lnTo>
                  <a:pt x="21084" y="47034"/>
                </a:lnTo>
                <a:lnTo>
                  <a:pt x="21724" y="49216"/>
                </a:lnTo>
                <a:lnTo>
                  <a:pt x="24135" y="50670"/>
                </a:lnTo>
                <a:lnTo>
                  <a:pt x="32106" y="52286"/>
                </a:lnTo>
                <a:lnTo>
                  <a:pt x="35025" y="53709"/>
                </a:lnTo>
                <a:lnTo>
                  <a:pt x="36971" y="55650"/>
                </a:lnTo>
                <a:lnTo>
                  <a:pt x="38269" y="57936"/>
                </a:lnTo>
                <a:lnTo>
                  <a:pt x="40126" y="59460"/>
                </a:lnTo>
                <a:lnTo>
                  <a:pt x="42356" y="60476"/>
                </a:lnTo>
                <a:lnTo>
                  <a:pt x="50457" y="62598"/>
                </a:lnTo>
                <a:lnTo>
                  <a:pt x="67286" y="66848"/>
                </a:lnTo>
                <a:lnTo>
                  <a:pt x="76338" y="69370"/>
                </a:lnTo>
                <a:lnTo>
                  <a:pt x="94333" y="74818"/>
                </a:lnTo>
                <a:lnTo>
                  <a:pt x="101315" y="76668"/>
                </a:lnTo>
                <a:lnTo>
                  <a:pt x="106961" y="77901"/>
                </a:lnTo>
                <a:lnTo>
                  <a:pt x="115881" y="79271"/>
                </a:lnTo>
                <a:lnTo>
                  <a:pt x="123153" y="79880"/>
                </a:lnTo>
                <a:lnTo>
                  <a:pt x="129692" y="80151"/>
                </a:lnTo>
                <a:lnTo>
                  <a:pt x="136898" y="80271"/>
                </a:lnTo>
                <a:lnTo>
                  <a:pt x="168480" y="80364"/>
                </a:lnTo>
                <a:lnTo>
                  <a:pt x="173566" y="79373"/>
                </a:lnTo>
                <a:lnTo>
                  <a:pt x="179933" y="77720"/>
                </a:lnTo>
                <a:lnTo>
                  <a:pt x="187155" y="75626"/>
                </a:lnTo>
                <a:lnTo>
                  <a:pt x="192961" y="74230"/>
                </a:lnTo>
                <a:lnTo>
                  <a:pt x="197825" y="73299"/>
                </a:lnTo>
                <a:lnTo>
                  <a:pt x="205874" y="72265"/>
                </a:lnTo>
                <a:lnTo>
                  <a:pt x="212759" y="71805"/>
                </a:lnTo>
                <a:lnTo>
                  <a:pt x="217968" y="69699"/>
                </a:lnTo>
                <a:lnTo>
                  <a:pt x="224418" y="66310"/>
                </a:lnTo>
                <a:lnTo>
                  <a:pt x="231694" y="62066"/>
                </a:lnTo>
                <a:lnTo>
                  <a:pt x="237537" y="58244"/>
                </a:lnTo>
                <a:lnTo>
                  <a:pt x="242425" y="54705"/>
                </a:lnTo>
                <a:lnTo>
                  <a:pt x="246675" y="51353"/>
                </a:lnTo>
                <a:lnTo>
                  <a:pt x="250501" y="48126"/>
                </a:lnTo>
                <a:lnTo>
                  <a:pt x="254044" y="44982"/>
                </a:lnTo>
                <a:lnTo>
                  <a:pt x="257398" y="41895"/>
                </a:lnTo>
                <a:lnTo>
                  <a:pt x="260626" y="37852"/>
                </a:lnTo>
                <a:lnTo>
                  <a:pt x="263770" y="33172"/>
                </a:lnTo>
                <a:lnTo>
                  <a:pt x="266859" y="28068"/>
                </a:lnTo>
                <a:lnTo>
                  <a:pt x="269910" y="24665"/>
                </a:lnTo>
                <a:lnTo>
                  <a:pt x="272936" y="22397"/>
                </a:lnTo>
                <a:lnTo>
                  <a:pt x="275946" y="20885"/>
                </a:lnTo>
                <a:lnTo>
                  <a:pt x="277952" y="18884"/>
                </a:lnTo>
                <a:lnTo>
                  <a:pt x="279290" y="16558"/>
                </a:lnTo>
                <a:lnTo>
                  <a:pt x="280182" y="14016"/>
                </a:lnTo>
                <a:lnTo>
                  <a:pt x="281768" y="11328"/>
                </a:lnTo>
                <a:lnTo>
                  <a:pt x="283818" y="8545"/>
                </a:lnTo>
                <a:lnTo>
                  <a:pt x="29089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509"/>
          <p:cNvSpPr/>
          <p:nvPr/>
        </p:nvSpPr>
        <p:spPr>
          <a:xfrm>
            <a:off x="1669851" y="5170289"/>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4" name="SMARTPenAnnotation5510"/>
          <p:cNvSpPr/>
          <p:nvPr/>
        </p:nvSpPr>
        <p:spPr>
          <a:xfrm>
            <a:off x="1687710" y="5143500"/>
            <a:ext cx="625080" cy="195202"/>
          </a:xfrm>
          <a:custGeom>
            <a:avLst/>
            <a:gdLst/>
            <a:ahLst/>
            <a:cxnLst/>
            <a:rect l="0" t="0" r="0" b="0"/>
            <a:pathLst>
              <a:path w="625080" h="195202">
                <a:moveTo>
                  <a:pt x="0" y="44648"/>
                </a:moveTo>
                <a:lnTo>
                  <a:pt x="9481" y="54129"/>
                </a:lnTo>
                <a:lnTo>
                  <a:pt x="12274" y="57914"/>
                </a:lnTo>
                <a:lnTo>
                  <a:pt x="14136" y="61429"/>
                </a:lnTo>
                <a:lnTo>
                  <a:pt x="15377" y="64765"/>
                </a:lnTo>
                <a:lnTo>
                  <a:pt x="17197" y="67981"/>
                </a:lnTo>
                <a:lnTo>
                  <a:pt x="19402" y="71118"/>
                </a:lnTo>
                <a:lnTo>
                  <a:pt x="21865" y="74201"/>
                </a:lnTo>
                <a:lnTo>
                  <a:pt x="24499" y="76256"/>
                </a:lnTo>
                <a:lnTo>
                  <a:pt x="27247" y="77626"/>
                </a:lnTo>
                <a:lnTo>
                  <a:pt x="30071" y="78540"/>
                </a:lnTo>
                <a:lnTo>
                  <a:pt x="33938" y="81133"/>
                </a:lnTo>
                <a:lnTo>
                  <a:pt x="38500" y="84846"/>
                </a:lnTo>
                <a:lnTo>
                  <a:pt x="43526" y="89306"/>
                </a:lnTo>
                <a:lnTo>
                  <a:pt x="51757" y="96908"/>
                </a:lnTo>
                <a:lnTo>
                  <a:pt x="55341" y="100324"/>
                </a:lnTo>
                <a:lnTo>
                  <a:pt x="61699" y="104585"/>
                </a:lnTo>
                <a:lnTo>
                  <a:pt x="69906" y="109411"/>
                </a:lnTo>
                <a:lnTo>
                  <a:pt x="79346" y="114612"/>
                </a:lnTo>
                <a:lnTo>
                  <a:pt x="86632" y="119072"/>
                </a:lnTo>
                <a:lnTo>
                  <a:pt x="92481" y="123038"/>
                </a:lnTo>
                <a:lnTo>
                  <a:pt x="97373" y="126673"/>
                </a:lnTo>
                <a:lnTo>
                  <a:pt x="104603" y="131082"/>
                </a:lnTo>
                <a:lnTo>
                  <a:pt x="113392" y="136005"/>
                </a:lnTo>
                <a:lnTo>
                  <a:pt x="123220" y="141271"/>
                </a:lnTo>
                <a:lnTo>
                  <a:pt x="136785" y="147123"/>
                </a:lnTo>
                <a:lnTo>
                  <a:pt x="149098" y="151708"/>
                </a:lnTo>
                <a:lnTo>
                  <a:pt x="157938" y="155709"/>
                </a:lnTo>
                <a:lnTo>
                  <a:pt x="167800" y="160361"/>
                </a:lnTo>
                <a:lnTo>
                  <a:pt x="175367" y="164454"/>
                </a:lnTo>
                <a:lnTo>
                  <a:pt x="181404" y="168175"/>
                </a:lnTo>
                <a:lnTo>
                  <a:pt x="190757" y="173963"/>
                </a:lnTo>
                <a:lnTo>
                  <a:pt x="198221" y="176535"/>
                </a:lnTo>
                <a:lnTo>
                  <a:pt x="217234" y="179179"/>
                </a:lnTo>
                <a:lnTo>
                  <a:pt x="228298" y="184610"/>
                </a:lnTo>
                <a:lnTo>
                  <a:pt x="234750" y="186228"/>
                </a:lnTo>
                <a:lnTo>
                  <a:pt x="253441" y="187139"/>
                </a:lnTo>
                <a:lnTo>
                  <a:pt x="268350" y="187409"/>
                </a:lnTo>
                <a:lnTo>
                  <a:pt x="283639" y="190119"/>
                </a:lnTo>
                <a:lnTo>
                  <a:pt x="300687" y="193638"/>
                </a:lnTo>
                <a:lnTo>
                  <a:pt x="311571" y="195201"/>
                </a:lnTo>
                <a:lnTo>
                  <a:pt x="322362" y="193250"/>
                </a:lnTo>
                <a:lnTo>
                  <a:pt x="333772" y="190069"/>
                </a:lnTo>
                <a:lnTo>
                  <a:pt x="351352" y="187285"/>
                </a:lnTo>
                <a:lnTo>
                  <a:pt x="363193" y="183118"/>
                </a:lnTo>
                <a:lnTo>
                  <a:pt x="377717" y="177958"/>
                </a:lnTo>
                <a:lnTo>
                  <a:pt x="425515" y="161821"/>
                </a:lnTo>
                <a:lnTo>
                  <a:pt x="444772" y="156257"/>
                </a:lnTo>
                <a:lnTo>
                  <a:pt x="456637" y="152791"/>
                </a:lnTo>
                <a:lnTo>
                  <a:pt x="465219" y="147943"/>
                </a:lnTo>
                <a:lnTo>
                  <a:pt x="472340" y="142482"/>
                </a:lnTo>
                <a:lnTo>
                  <a:pt x="475628" y="139636"/>
                </a:lnTo>
                <a:lnTo>
                  <a:pt x="487219" y="133829"/>
                </a:lnTo>
                <a:lnTo>
                  <a:pt x="500307" y="127940"/>
                </a:lnTo>
                <a:lnTo>
                  <a:pt x="509432" y="122016"/>
                </a:lnTo>
                <a:lnTo>
                  <a:pt x="516795" y="116075"/>
                </a:lnTo>
                <a:lnTo>
                  <a:pt x="524366" y="110128"/>
                </a:lnTo>
                <a:lnTo>
                  <a:pt x="534346" y="104177"/>
                </a:lnTo>
                <a:lnTo>
                  <a:pt x="539786" y="100209"/>
                </a:lnTo>
                <a:lnTo>
                  <a:pt x="545396" y="95579"/>
                </a:lnTo>
                <a:lnTo>
                  <a:pt x="551121" y="90509"/>
                </a:lnTo>
                <a:lnTo>
                  <a:pt x="560128" y="84874"/>
                </a:lnTo>
                <a:lnTo>
                  <a:pt x="567438" y="81378"/>
                </a:lnTo>
                <a:lnTo>
                  <a:pt x="573994" y="76517"/>
                </a:lnTo>
                <a:lnTo>
                  <a:pt x="576140" y="73831"/>
                </a:lnTo>
                <a:lnTo>
                  <a:pt x="577570" y="71049"/>
                </a:lnTo>
                <a:lnTo>
                  <a:pt x="578523" y="68202"/>
                </a:lnTo>
                <a:lnTo>
                  <a:pt x="582228" y="62392"/>
                </a:lnTo>
                <a:lnTo>
                  <a:pt x="584606" y="59454"/>
                </a:lnTo>
                <a:lnTo>
                  <a:pt x="592538" y="53544"/>
                </a:lnTo>
                <a:lnTo>
                  <a:pt x="597432" y="50578"/>
                </a:lnTo>
                <a:lnTo>
                  <a:pt x="600694" y="47610"/>
                </a:lnTo>
                <a:lnTo>
                  <a:pt x="602869" y="44638"/>
                </a:lnTo>
                <a:lnTo>
                  <a:pt x="606278" y="38690"/>
                </a:lnTo>
                <a:lnTo>
                  <a:pt x="611100" y="32740"/>
                </a:lnTo>
                <a:lnTo>
                  <a:pt x="613776" y="28772"/>
                </a:lnTo>
                <a:lnTo>
                  <a:pt x="616551" y="24142"/>
                </a:lnTo>
                <a:lnTo>
                  <a:pt x="619393" y="19071"/>
                </a:lnTo>
                <a:lnTo>
                  <a:pt x="621288" y="14698"/>
                </a:lnTo>
                <a:lnTo>
                  <a:pt x="622552" y="10791"/>
                </a:lnTo>
                <a:lnTo>
                  <a:pt x="62507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511"/>
          <p:cNvSpPr/>
          <p:nvPr/>
        </p:nvSpPr>
        <p:spPr>
          <a:xfrm>
            <a:off x="2607468" y="4955976"/>
            <a:ext cx="723306" cy="98228"/>
          </a:xfrm>
          <a:custGeom>
            <a:avLst/>
            <a:gdLst/>
            <a:ahLst/>
            <a:cxnLst/>
            <a:rect l="0" t="0" r="0" b="0"/>
            <a:pathLst>
              <a:path w="723306" h="98228">
                <a:moveTo>
                  <a:pt x="723305" y="98227"/>
                </a:moveTo>
                <a:lnTo>
                  <a:pt x="713824" y="93487"/>
                </a:lnTo>
                <a:lnTo>
                  <a:pt x="706524" y="91159"/>
                </a:lnTo>
                <a:lnTo>
                  <a:pt x="696995" y="89132"/>
                </a:lnTo>
                <a:lnTo>
                  <a:pt x="668326" y="82413"/>
                </a:lnTo>
                <a:lnTo>
                  <a:pt x="642646" y="76977"/>
                </a:lnTo>
                <a:lnTo>
                  <a:pt x="630837" y="75131"/>
                </a:lnTo>
                <a:lnTo>
                  <a:pt x="609778" y="73079"/>
                </a:lnTo>
                <a:lnTo>
                  <a:pt x="598011" y="71539"/>
                </a:lnTo>
                <a:lnTo>
                  <a:pt x="585205" y="69521"/>
                </a:lnTo>
                <a:lnTo>
                  <a:pt x="571707" y="67184"/>
                </a:lnTo>
                <a:lnTo>
                  <a:pt x="559732" y="64633"/>
                </a:lnTo>
                <a:lnTo>
                  <a:pt x="548772" y="61940"/>
                </a:lnTo>
                <a:lnTo>
                  <a:pt x="538489" y="59153"/>
                </a:lnTo>
                <a:lnTo>
                  <a:pt x="528657" y="57295"/>
                </a:lnTo>
                <a:lnTo>
                  <a:pt x="483552" y="51667"/>
                </a:lnTo>
                <a:lnTo>
                  <a:pt x="468220" y="49327"/>
                </a:lnTo>
                <a:lnTo>
                  <a:pt x="454029" y="47768"/>
                </a:lnTo>
                <a:lnTo>
                  <a:pt x="440600" y="46728"/>
                </a:lnTo>
                <a:lnTo>
                  <a:pt x="427679" y="46034"/>
                </a:lnTo>
                <a:lnTo>
                  <a:pt x="370989" y="39973"/>
                </a:lnTo>
                <a:lnTo>
                  <a:pt x="333646" y="35578"/>
                </a:lnTo>
                <a:lnTo>
                  <a:pt x="304782" y="32649"/>
                </a:lnTo>
                <a:lnTo>
                  <a:pt x="281571" y="30695"/>
                </a:lnTo>
                <a:lnTo>
                  <a:pt x="262128" y="29393"/>
                </a:lnTo>
                <a:lnTo>
                  <a:pt x="247182" y="27533"/>
                </a:lnTo>
                <a:lnTo>
                  <a:pt x="235234" y="25301"/>
                </a:lnTo>
                <a:lnTo>
                  <a:pt x="225283" y="22820"/>
                </a:lnTo>
                <a:lnTo>
                  <a:pt x="206290" y="20065"/>
                </a:lnTo>
                <a:lnTo>
                  <a:pt x="185943" y="18839"/>
                </a:lnTo>
                <a:lnTo>
                  <a:pt x="160363" y="18295"/>
                </a:lnTo>
                <a:lnTo>
                  <a:pt x="146596" y="17158"/>
                </a:lnTo>
                <a:lnTo>
                  <a:pt x="132457" y="15407"/>
                </a:lnTo>
                <a:lnTo>
                  <a:pt x="118071" y="13248"/>
                </a:lnTo>
                <a:lnTo>
                  <a:pt x="96794" y="10849"/>
                </a:lnTo>
                <a:lnTo>
                  <a:pt x="80723" y="9783"/>
                </a:lnTo>
                <a:lnTo>
                  <a:pt x="59526" y="9182"/>
                </a:lnTo>
                <a:lnTo>
                  <a:pt x="43323" y="9042"/>
                </a:lnTo>
                <a:lnTo>
                  <a:pt x="28846" y="6334"/>
                </a:ln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512"/>
          <p:cNvSpPr/>
          <p:nvPr/>
        </p:nvSpPr>
        <p:spPr>
          <a:xfrm>
            <a:off x="2662921" y="4839890"/>
            <a:ext cx="221369" cy="285751"/>
          </a:xfrm>
          <a:custGeom>
            <a:avLst/>
            <a:gdLst/>
            <a:ahLst/>
            <a:cxnLst/>
            <a:rect l="0" t="0" r="0" b="0"/>
            <a:pathLst>
              <a:path w="221369" h="285751">
                <a:moveTo>
                  <a:pt x="78493" y="0"/>
                </a:moveTo>
                <a:lnTo>
                  <a:pt x="78493" y="4741"/>
                </a:lnTo>
                <a:lnTo>
                  <a:pt x="77500" y="7129"/>
                </a:lnTo>
                <a:lnTo>
                  <a:pt x="72356" y="15231"/>
                </a:lnTo>
                <a:lnTo>
                  <a:pt x="70804" y="20991"/>
                </a:lnTo>
                <a:lnTo>
                  <a:pt x="64823" y="29504"/>
                </a:lnTo>
                <a:lnTo>
                  <a:pt x="60450" y="34552"/>
                </a:lnTo>
                <a:lnTo>
                  <a:pt x="56542" y="39902"/>
                </a:lnTo>
                <a:lnTo>
                  <a:pt x="52945" y="45453"/>
                </a:lnTo>
                <a:lnTo>
                  <a:pt x="49554" y="51138"/>
                </a:lnTo>
                <a:lnTo>
                  <a:pt x="46302" y="55920"/>
                </a:lnTo>
                <a:lnTo>
                  <a:pt x="35992" y="69376"/>
                </a:lnTo>
                <a:lnTo>
                  <a:pt x="26200" y="83419"/>
                </a:lnTo>
                <a:lnTo>
                  <a:pt x="21803" y="91332"/>
                </a:lnTo>
                <a:lnTo>
                  <a:pt x="17879" y="99583"/>
                </a:lnTo>
                <a:lnTo>
                  <a:pt x="14271" y="108061"/>
                </a:lnTo>
                <a:lnTo>
                  <a:pt x="7616" y="122772"/>
                </a:lnTo>
                <a:lnTo>
                  <a:pt x="4453" y="129473"/>
                </a:lnTo>
                <a:lnTo>
                  <a:pt x="2344" y="139893"/>
                </a:lnTo>
                <a:lnTo>
                  <a:pt x="937" y="152794"/>
                </a:lnTo>
                <a:lnTo>
                  <a:pt x="0" y="167347"/>
                </a:lnTo>
                <a:lnTo>
                  <a:pt x="367" y="178041"/>
                </a:lnTo>
                <a:lnTo>
                  <a:pt x="1605" y="186163"/>
                </a:lnTo>
                <a:lnTo>
                  <a:pt x="3421" y="192569"/>
                </a:lnTo>
                <a:lnTo>
                  <a:pt x="4632" y="198825"/>
                </a:lnTo>
                <a:lnTo>
                  <a:pt x="5440" y="204979"/>
                </a:lnTo>
                <a:lnTo>
                  <a:pt x="5978" y="211067"/>
                </a:lnTo>
                <a:lnTo>
                  <a:pt x="8322" y="216118"/>
                </a:lnTo>
                <a:lnTo>
                  <a:pt x="11868" y="220477"/>
                </a:lnTo>
                <a:lnTo>
                  <a:pt x="16217" y="224376"/>
                </a:lnTo>
                <a:lnTo>
                  <a:pt x="23695" y="231353"/>
                </a:lnTo>
                <a:lnTo>
                  <a:pt x="27078" y="234602"/>
                </a:lnTo>
                <a:lnTo>
                  <a:pt x="31318" y="237761"/>
                </a:lnTo>
                <a:lnTo>
                  <a:pt x="36129" y="240859"/>
                </a:lnTo>
                <a:lnTo>
                  <a:pt x="41320" y="243917"/>
                </a:lnTo>
                <a:lnTo>
                  <a:pt x="47758" y="246947"/>
                </a:lnTo>
                <a:lnTo>
                  <a:pt x="55026" y="249959"/>
                </a:lnTo>
                <a:lnTo>
                  <a:pt x="62848" y="252960"/>
                </a:lnTo>
                <a:lnTo>
                  <a:pt x="74016" y="255953"/>
                </a:lnTo>
                <a:lnTo>
                  <a:pt x="87415" y="258940"/>
                </a:lnTo>
                <a:lnTo>
                  <a:pt x="221368" y="2857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Adverbials That follow Linking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29583"/>
            <a:ext cx="8136904" cy="5909310"/>
          </a:xfrm>
          <a:prstGeom prst="rect">
            <a:avLst/>
          </a:prstGeom>
          <a:noFill/>
        </p:spPr>
        <p:txBody>
          <a:bodyPr wrap="square" rtlCol="1">
            <a:spAutoFit/>
          </a:bodyPr>
          <a:lstStyle/>
          <a:p>
            <a:r>
              <a:rPr lang="ar-SA" dirty="0" smtClean="0"/>
              <a:t> </a:t>
            </a:r>
            <a:r>
              <a:rPr lang="en-US" dirty="0" smtClean="0"/>
              <a:t> Unfortunately, however, the previous rule is too powerful, meaning that it can generate some unwanted phrases. Only some --- not all --- adverbials can follow a linking verb. That is, a linking verb can be followed by </a:t>
            </a:r>
            <a:r>
              <a:rPr lang="en-US" dirty="0" smtClean="0">
                <a:solidFill>
                  <a:srgbClr val="FF0000"/>
                </a:solidFill>
              </a:rPr>
              <a:t>a place adverbial such as here and on the runway</a:t>
            </a:r>
            <a:r>
              <a:rPr lang="en-US" dirty="0" smtClean="0"/>
              <a:t> or </a:t>
            </a:r>
            <a:r>
              <a:rPr lang="en-US" dirty="0" smtClean="0">
                <a:solidFill>
                  <a:srgbClr val="993300"/>
                </a:solidFill>
              </a:rPr>
              <a:t>by a time adverbial such as tomorrow and after the rainstorm</a:t>
            </a:r>
            <a:r>
              <a:rPr lang="en-US" dirty="0" smtClean="0"/>
              <a:t>. But a linking verb cannot usually be followed by a manner adverbial such as beautifully or with enthusiasm. That is, we do not want the above rule to generate sentences such as </a:t>
            </a:r>
            <a:r>
              <a:rPr lang="en-US" dirty="0" smtClean="0">
                <a:solidFill>
                  <a:srgbClr val="002060"/>
                </a:solidFill>
              </a:rPr>
              <a:t>( * The plane is beautifully).</a:t>
            </a:r>
          </a:p>
          <a:p>
            <a:r>
              <a:rPr lang="en-US" dirty="0" smtClean="0"/>
              <a:t>Fortunately, we can solve our problem if we differentiate between the standard unrestricted adverbials that modify a verb ( which we can continue to call </a:t>
            </a:r>
            <a:r>
              <a:rPr lang="en-US" dirty="0" err="1" smtClean="0"/>
              <a:t>AdvP</a:t>
            </a:r>
            <a:r>
              <a:rPr lang="en-US" dirty="0" smtClean="0"/>
              <a:t>) and the time/place adverbials that follow a linking verb, which we might label </a:t>
            </a:r>
            <a:r>
              <a:rPr lang="en-US" dirty="0" err="1" smtClean="0"/>
              <a:t>AdvP</a:t>
            </a:r>
            <a:r>
              <a:rPr lang="en-US" sz="1200" dirty="0" err="1" smtClean="0"/>
              <a:t>L</a:t>
            </a:r>
            <a:r>
              <a:rPr lang="en-US" dirty="0" smtClean="0"/>
              <a:t>. Rules for these two forms of adverbials are: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438"/>
          <p:cNvSpPr/>
          <p:nvPr/>
        </p:nvSpPr>
        <p:spPr>
          <a:xfrm>
            <a:off x="6232921" y="2348507"/>
            <a:ext cx="1482330" cy="35720"/>
          </a:xfrm>
          <a:custGeom>
            <a:avLst/>
            <a:gdLst/>
            <a:ahLst/>
            <a:cxnLst/>
            <a:rect l="0" t="0" r="0" b="0"/>
            <a:pathLst>
              <a:path w="1482330" h="35720">
                <a:moveTo>
                  <a:pt x="0" y="0"/>
                </a:moveTo>
                <a:lnTo>
                  <a:pt x="14222" y="4741"/>
                </a:lnTo>
                <a:lnTo>
                  <a:pt x="19403" y="6137"/>
                </a:lnTo>
                <a:lnTo>
                  <a:pt x="23850" y="7068"/>
                </a:lnTo>
                <a:lnTo>
                  <a:pt x="33420" y="8103"/>
                </a:lnTo>
                <a:lnTo>
                  <a:pt x="73821" y="8857"/>
                </a:lnTo>
                <a:lnTo>
                  <a:pt x="98051" y="9901"/>
                </a:lnTo>
                <a:lnTo>
                  <a:pt x="146903" y="15060"/>
                </a:lnTo>
                <a:lnTo>
                  <a:pt x="158459" y="15994"/>
                </a:lnTo>
                <a:lnTo>
                  <a:pt x="177583" y="17030"/>
                </a:lnTo>
                <a:lnTo>
                  <a:pt x="223110" y="17750"/>
                </a:lnTo>
                <a:lnTo>
                  <a:pt x="468978" y="17859"/>
                </a:lnTo>
                <a:lnTo>
                  <a:pt x="503152" y="18852"/>
                </a:lnTo>
                <a:lnTo>
                  <a:pt x="528912" y="20505"/>
                </a:lnTo>
                <a:lnTo>
                  <a:pt x="549061" y="22600"/>
                </a:lnTo>
                <a:lnTo>
                  <a:pt x="566463" y="23996"/>
                </a:lnTo>
                <a:lnTo>
                  <a:pt x="582032" y="24927"/>
                </a:lnTo>
                <a:lnTo>
                  <a:pt x="613885" y="25962"/>
                </a:lnTo>
                <a:lnTo>
                  <a:pt x="698288" y="26680"/>
                </a:lnTo>
                <a:lnTo>
                  <a:pt x="754519" y="29387"/>
                </a:lnTo>
                <a:lnTo>
                  <a:pt x="820522" y="32905"/>
                </a:lnTo>
                <a:lnTo>
                  <a:pt x="863086" y="34468"/>
                </a:lnTo>
                <a:lnTo>
                  <a:pt x="904620" y="35349"/>
                </a:lnTo>
                <a:lnTo>
                  <a:pt x="1482329"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439"/>
          <p:cNvSpPr/>
          <p:nvPr/>
        </p:nvSpPr>
        <p:spPr>
          <a:xfrm>
            <a:off x="3259335" y="2875368"/>
            <a:ext cx="3098603" cy="98218"/>
          </a:xfrm>
          <a:custGeom>
            <a:avLst/>
            <a:gdLst/>
            <a:ahLst/>
            <a:cxnLst/>
            <a:rect l="0" t="0" r="0" b="0"/>
            <a:pathLst>
              <a:path w="3098603" h="98218">
                <a:moveTo>
                  <a:pt x="0" y="53569"/>
                </a:moveTo>
                <a:lnTo>
                  <a:pt x="4741" y="44088"/>
                </a:lnTo>
                <a:lnTo>
                  <a:pt x="7129" y="40303"/>
                </a:lnTo>
                <a:lnTo>
                  <a:pt x="9714" y="36788"/>
                </a:lnTo>
                <a:lnTo>
                  <a:pt x="12430" y="33452"/>
                </a:lnTo>
                <a:lnTo>
                  <a:pt x="15232" y="31228"/>
                </a:lnTo>
                <a:lnTo>
                  <a:pt x="18092" y="29745"/>
                </a:lnTo>
                <a:lnTo>
                  <a:pt x="20991" y="28757"/>
                </a:lnTo>
                <a:lnTo>
                  <a:pt x="23916" y="27105"/>
                </a:lnTo>
                <a:lnTo>
                  <a:pt x="26858" y="25013"/>
                </a:lnTo>
                <a:lnTo>
                  <a:pt x="29812" y="22625"/>
                </a:lnTo>
                <a:lnTo>
                  <a:pt x="33765" y="21033"/>
                </a:lnTo>
                <a:lnTo>
                  <a:pt x="43450" y="19265"/>
                </a:lnTo>
                <a:lnTo>
                  <a:pt x="80094" y="17138"/>
                </a:lnTo>
                <a:lnTo>
                  <a:pt x="91100" y="15391"/>
                </a:lnTo>
                <a:lnTo>
                  <a:pt x="102405" y="13234"/>
                </a:lnTo>
                <a:lnTo>
                  <a:pt x="137278" y="10199"/>
                </a:lnTo>
                <a:lnTo>
                  <a:pt x="226716" y="9033"/>
                </a:lnTo>
                <a:lnTo>
                  <a:pt x="406579" y="8923"/>
                </a:lnTo>
                <a:lnTo>
                  <a:pt x="434702" y="6276"/>
                </a:lnTo>
                <a:lnTo>
                  <a:pt x="450536" y="4181"/>
                </a:lnTo>
                <a:lnTo>
                  <a:pt x="534446" y="1232"/>
                </a:lnTo>
                <a:lnTo>
                  <a:pt x="939953" y="0"/>
                </a:lnTo>
                <a:lnTo>
                  <a:pt x="971398" y="2641"/>
                </a:lnTo>
                <a:lnTo>
                  <a:pt x="983950" y="4734"/>
                </a:lnTo>
                <a:lnTo>
                  <a:pt x="1034800" y="7680"/>
                </a:lnTo>
                <a:lnTo>
                  <a:pt x="1120277" y="8888"/>
                </a:lnTo>
                <a:lnTo>
                  <a:pt x="1146461" y="11552"/>
                </a:lnTo>
                <a:lnTo>
                  <a:pt x="1163167" y="13651"/>
                </a:lnTo>
                <a:lnTo>
                  <a:pt x="1268044" y="23741"/>
                </a:lnTo>
                <a:lnTo>
                  <a:pt x="1350473" y="26602"/>
                </a:lnTo>
                <a:lnTo>
                  <a:pt x="1404565" y="29373"/>
                </a:lnTo>
                <a:lnTo>
                  <a:pt x="1415603" y="31485"/>
                </a:lnTo>
                <a:lnTo>
                  <a:pt x="1473803" y="34458"/>
                </a:lnTo>
                <a:lnTo>
                  <a:pt x="1554066" y="36455"/>
                </a:lnTo>
                <a:lnTo>
                  <a:pt x="1575794" y="38190"/>
                </a:lnTo>
                <a:lnTo>
                  <a:pt x="1598217" y="40340"/>
                </a:lnTo>
                <a:lnTo>
                  <a:pt x="1666689" y="44782"/>
                </a:lnTo>
                <a:lnTo>
                  <a:pt x="1707803" y="49002"/>
                </a:lnTo>
                <a:lnTo>
                  <a:pt x="1736660" y="48894"/>
                </a:lnTo>
                <a:lnTo>
                  <a:pt x="1764061" y="45900"/>
                </a:lnTo>
                <a:lnTo>
                  <a:pt x="1783160" y="46192"/>
                </a:lnTo>
                <a:lnTo>
                  <a:pt x="1797977" y="47659"/>
                </a:lnTo>
                <a:lnTo>
                  <a:pt x="1814800" y="49629"/>
                </a:lnTo>
                <a:lnTo>
                  <a:pt x="1847957" y="52402"/>
                </a:lnTo>
                <a:lnTo>
                  <a:pt x="1939358" y="53549"/>
                </a:lnTo>
                <a:lnTo>
                  <a:pt x="2089774" y="53569"/>
                </a:lnTo>
                <a:lnTo>
                  <a:pt x="2112469" y="50923"/>
                </a:lnTo>
                <a:lnTo>
                  <a:pt x="2122688" y="48829"/>
                </a:lnTo>
                <a:lnTo>
                  <a:pt x="2146551" y="45881"/>
                </a:lnTo>
                <a:lnTo>
                  <a:pt x="2159862" y="47837"/>
                </a:lnTo>
                <a:lnTo>
                  <a:pt x="2166189" y="49748"/>
                </a:lnTo>
                <a:lnTo>
                  <a:pt x="2184576" y="52437"/>
                </a:lnTo>
                <a:lnTo>
                  <a:pt x="2278447" y="53556"/>
                </a:lnTo>
                <a:lnTo>
                  <a:pt x="2622310" y="53569"/>
                </a:lnTo>
                <a:lnTo>
                  <a:pt x="2647469" y="56215"/>
                </a:lnTo>
                <a:lnTo>
                  <a:pt x="2663901" y="58310"/>
                </a:lnTo>
                <a:lnTo>
                  <a:pt x="2701250" y="61257"/>
                </a:lnTo>
                <a:lnTo>
                  <a:pt x="2790694" y="62489"/>
                </a:lnTo>
                <a:lnTo>
                  <a:pt x="2829794" y="65140"/>
                </a:lnTo>
                <a:lnTo>
                  <a:pt x="2877929" y="68634"/>
                </a:lnTo>
                <a:lnTo>
                  <a:pt x="2926723" y="71593"/>
                </a:lnTo>
                <a:lnTo>
                  <a:pt x="2967310" y="75801"/>
                </a:lnTo>
                <a:lnTo>
                  <a:pt x="2985277" y="78312"/>
                </a:lnTo>
                <a:lnTo>
                  <a:pt x="3001224" y="80979"/>
                </a:lnTo>
                <a:lnTo>
                  <a:pt x="3015824" y="83748"/>
                </a:lnTo>
                <a:lnTo>
                  <a:pt x="3027542" y="85595"/>
                </a:lnTo>
                <a:lnTo>
                  <a:pt x="3057960" y="88558"/>
                </a:lnTo>
                <a:lnTo>
                  <a:pt x="3083431" y="89245"/>
                </a:lnTo>
                <a:lnTo>
                  <a:pt x="3086504" y="90252"/>
                </a:lnTo>
                <a:lnTo>
                  <a:pt x="3089544" y="91915"/>
                </a:lnTo>
                <a:lnTo>
                  <a:pt x="3098602" y="9821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440"/>
          <p:cNvSpPr/>
          <p:nvPr/>
        </p:nvSpPr>
        <p:spPr>
          <a:xfrm>
            <a:off x="2205632" y="3174238"/>
            <a:ext cx="2053829" cy="67229"/>
          </a:xfrm>
          <a:custGeom>
            <a:avLst/>
            <a:gdLst/>
            <a:ahLst/>
            <a:cxnLst/>
            <a:rect l="0" t="0" r="0" b="0"/>
            <a:pathLst>
              <a:path w="2053829" h="67229">
                <a:moveTo>
                  <a:pt x="0" y="22590"/>
                </a:moveTo>
                <a:lnTo>
                  <a:pt x="12429" y="22590"/>
                </a:lnTo>
                <a:lnTo>
                  <a:pt x="17216" y="23582"/>
                </a:lnTo>
                <a:lnTo>
                  <a:pt x="23384" y="25235"/>
                </a:lnTo>
                <a:lnTo>
                  <a:pt x="40448" y="30278"/>
                </a:lnTo>
                <a:lnTo>
                  <a:pt x="48145" y="31152"/>
                </a:lnTo>
                <a:lnTo>
                  <a:pt x="96767" y="32490"/>
                </a:lnTo>
                <a:lnTo>
                  <a:pt x="107175" y="34151"/>
                </a:lnTo>
                <a:lnTo>
                  <a:pt x="119075" y="36250"/>
                </a:lnTo>
                <a:lnTo>
                  <a:pt x="128993" y="37650"/>
                </a:lnTo>
                <a:lnTo>
                  <a:pt x="145304" y="39205"/>
                </a:lnTo>
                <a:lnTo>
                  <a:pt x="154416" y="40612"/>
                </a:lnTo>
                <a:lnTo>
                  <a:pt x="164460" y="42542"/>
                </a:lnTo>
                <a:lnTo>
                  <a:pt x="175125" y="44821"/>
                </a:lnTo>
                <a:lnTo>
                  <a:pt x="183227" y="46340"/>
                </a:lnTo>
                <a:lnTo>
                  <a:pt x="194874" y="48028"/>
                </a:lnTo>
                <a:lnTo>
                  <a:pt x="211750" y="48979"/>
                </a:lnTo>
                <a:lnTo>
                  <a:pt x="216573" y="50104"/>
                </a:lnTo>
                <a:lnTo>
                  <a:pt x="220781" y="51847"/>
                </a:lnTo>
                <a:lnTo>
                  <a:pt x="224578" y="54001"/>
                </a:lnTo>
                <a:lnTo>
                  <a:pt x="229094" y="55437"/>
                </a:lnTo>
                <a:lnTo>
                  <a:pt x="243938" y="57458"/>
                </a:lnTo>
                <a:lnTo>
                  <a:pt x="259030" y="59048"/>
                </a:lnTo>
                <a:lnTo>
                  <a:pt x="280489" y="62937"/>
                </a:lnTo>
                <a:lnTo>
                  <a:pt x="290180" y="64371"/>
                </a:lnTo>
                <a:lnTo>
                  <a:pt x="312309" y="66388"/>
                </a:lnTo>
                <a:lnTo>
                  <a:pt x="369884" y="67188"/>
                </a:lnTo>
                <a:lnTo>
                  <a:pt x="445244" y="67228"/>
                </a:lnTo>
                <a:lnTo>
                  <a:pt x="469470" y="66239"/>
                </a:lnTo>
                <a:lnTo>
                  <a:pt x="491574" y="64588"/>
                </a:lnTo>
                <a:lnTo>
                  <a:pt x="528040" y="61099"/>
                </a:lnTo>
                <a:lnTo>
                  <a:pt x="559726" y="59135"/>
                </a:lnTo>
                <a:lnTo>
                  <a:pt x="613508" y="58417"/>
                </a:lnTo>
                <a:lnTo>
                  <a:pt x="695844" y="58341"/>
                </a:lnTo>
                <a:lnTo>
                  <a:pt x="725833" y="57338"/>
                </a:lnTo>
                <a:lnTo>
                  <a:pt x="754756" y="55677"/>
                </a:lnTo>
                <a:lnTo>
                  <a:pt x="803760" y="52178"/>
                </a:lnTo>
                <a:lnTo>
                  <a:pt x="842504" y="50208"/>
                </a:lnTo>
                <a:lnTo>
                  <a:pt x="904814" y="49427"/>
                </a:lnTo>
                <a:lnTo>
                  <a:pt x="926015" y="48408"/>
                </a:lnTo>
                <a:lnTo>
                  <a:pt x="935836" y="46747"/>
                </a:lnTo>
                <a:lnTo>
                  <a:pt x="945359" y="44648"/>
                </a:lnTo>
                <a:lnTo>
                  <a:pt x="953693" y="43248"/>
                </a:lnTo>
                <a:lnTo>
                  <a:pt x="979863" y="41279"/>
                </a:lnTo>
                <a:lnTo>
                  <a:pt x="1044335" y="40558"/>
                </a:lnTo>
                <a:lnTo>
                  <a:pt x="1126756" y="40459"/>
                </a:lnTo>
                <a:lnTo>
                  <a:pt x="1143085" y="39463"/>
                </a:lnTo>
                <a:lnTo>
                  <a:pt x="1155955" y="37807"/>
                </a:lnTo>
                <a:lnTo>
                  <a:pt x="1166520" y="35711"/>
                </a:lnTo>
                <a:lnTo>
                  <a:pt x="1180508" y="34314"/>
                </a:lnTo>
                <a:lnTo>
                  <a:pt x="1228418" y="32348"/>
                </a:lnTo>
                <a:lnTo>
                  <a:pt x="1271891" y="31628"/>
                </a:lnTo>
                <a:lnTo>
                  <a:pt x="1290442" y="29608"/>
                </a:lnTo>
                <a:lnTo>
                  <a:pt x="1348098" y="22071"/>
                </a:lnTo>
                <a:lnTo>
                  <a:pt x="1379943" y="19267"/>
                </a:lnTo>
                <a:lnTo>
                  <a:pt x="1412087" y="17398"/>
                </a:lnTo>
                <a:lnTo>
                  <a:pt x="1472938" y="15321"/>
                </a:lnTo>
                <a:lnTo>
                  <a:pt x="1566739" y="13879"/>
                </a:lnTo>
                <a:lnTo>
                  <a:pt x="1576305" y="12814"/>
                </a:lnTo>
                <a:lnTo>
                  <a:pt x="1584667" y="11111"/>
                </a:lnTo>
                <a:lnTo>
                  <a:pt x="1592226" y="8984"/>
                </a:lnTo>
                <a:lnTo>
                  <a:pt x="1604211" y="7566"/>
                </a:lnTo>
                <a:lnTo>
                  <a:pt x="1656246" y="5571"/>
                </a:lnTo>
                <a:lnTo>
                  <a:pt x="1794590" y="4763"/>
                </a:lnTo>
                <a:lnTo>
                  <a:pt x="1810557" y="3760"/>
                </a:lnTo>
                <a:lnTo>
                  <a:pt x="1825171" y="2099"/>
                </a:lnTo>
                <a:lnTo>
                  <a:pt x="1838882" y="0"/>
                </a:lnTo>
                <a:lnTo>
                  <a:pt x="1896104" y="1785"/>
                </a:lnTo>
                <a:lnTo>
                  <a:pt x="1934886" y="3858"/>
                </a:lnTo>
                <a:lnTo>
                  <a:pt x="1996374" y="4715"/>
                </a:lnTo>
                <a:lnTo>
                  <a:pt x="2053828" y="47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441"/>
          <p:cNvSpPr/>
          <p:nvPr/>
        </p:nvSpPr>
        <p:spPr>
          <a:xfrm>
            <a:off x="5929312" y="3161112"/>
            <a:ext cx="1000126" cy="26787"/>
          </a:xfrm>
          <a:custGeom>
            <a:avLst/>
            <a:gdLst/>
            <a:ahLst/>
            <a:cxnLst/>
            <a:rect l="0" t="0" r="0" b="0"/>
            <a:pathLst>
              <a:path w="1000126" h="26787">
                <a:moveTo>
                  <a:pt x="0" y="8927"/>
                </a:moveTo>
                <a:lnTo>
                  <a:pt x="133440" y="8927"/>
                </a:lnTo>
                <a:lnTo>
                  <a:pt x="141546" y="7934"/>
                </a:lnTo>
                <a:lnTo>
                  <a:pt x="148935" y="6281"/>
                </a:lnTo>
                <a:lnTo>
                  <a:pt x="155844" y="4186"/>
                </a:lnTo>
                <a:lnTo>
                  <a:pt x="164420" y="2790"/>
                </a:lnTo>
                <a:lnTo>
                  <a:pt x="174106" y="1859"/>
                </a:lnTo>
                <a:lnTo>
                  <a:pt x="193466" y="825"/>
                </a:lnTo>
                <a:lnTo>
                  <a:pt x="222064" y="160"/>
                </a:lnTo>
                <a:lnTo>
                  <a:pt x="385496" y="0"/>
                </a:lnTo>
                <a:lnTo>
                  <a:pt x="394912" y="991"/>
                </a:lnTo>
                <a:lnTo>
                  <a:pt x="405157" y="2644"/>
                </a:lnTo>
                <a:lnTo>
                  <a:pt x="415956" y="4738"/>
                </a:lnTo>
                <a:lnTo>
                  <a:pt x="425140" y="6134"/>
                </a:lnTo>
                <a:lnTo>
                  <a:pt x="433247" y="7065"/>
                </a:lnTo>
                <a:lnTo>
                  <a:pt x="440636" y="7686"/>
                </a:lnTo>
                <a:lnTo>
                  <a:pt x="493699" y="13299"/>
                </a:lnTo>
                <a:lnTo>
                  <a:pt x="522370" y="13185"/>
                </a:lnTo>
                <a:lnTo>
                  <a:pt x="532793" y="11766"/>
                </a:lnTo>
                <a:lnTo>
                  <a:pt x="541727" y="10819"/>
                </a:lnTo>
                <a:lnTo>
                  <a:pt x="549667" y="10189"/>
                </a:lnTo>
                <a:lnTo>
                  <a:pt x="568742" y="10480"/>
                </a:lnTo>
                <a:lnTo>
                  <a:pt x="583552" y="11946"/>
                </a:lnTo>
                <a:lnTo>
                  <a:pt x="600370" y="13916"/>
                </a:lnTo>
                <a:lnTo>
                  <a:pt x="613567" y="15229"/>
                </a:lnTo>
                <a:lnTo>
                  <a:pt x="624350" y="16105"/>
                </a:lnTo>
                <a:lnTo>
                  <a:pt x="644598" y="16086"/>
                </a:lnTo>
                <a:lnTo>
                  <a:pt x="656943" y="14692"/>
                </a:lnTo>
                <a:lnTo>
                  <a:pt x="670134" y="12770"/>
                </a:lnTo>
                <a:lnTo>
                  <a:pt x="690082" y="13281"/>
                </a:lnTo>
                <a:lnTo>
                  <a:pt x="698180" y="14806"/>
                </a:lnTo>
                <a:lnTo>
                  <a:pt x="710523" y="15823"/>
                </a:lnTo>
                <a:lnTo>
                  <a:pt x="725698" y="16501"/>
                </a:lnTo>
                <a:lnTo>
                  <a:pt x="761079" y="17254"/>
                </a:lnTo>
                <a:lnTo>
                  <a:pt x="921737" y="17849"/>
                </a:lnTo>
                <a:lnTo>
                  <a:pt x="929015" y="18844"/>
                </a:lnTo>
                <a:lnTo>
                  <a:pt x="935851" y="20499"/>
                </a:lnTo>
                <a:lnTo>
                  <a:pt x="942393" y="22595"/>
                </a:lnTo>
                <a:lnTo>
                  <a:pt x="948738" y="23992"/>
                </a:lnTo>
                <a:lnTo>
                  <a:pt x="954953" y="24923"/>
                </a:lnTo>
                <a:lnTo>
                  <a:pt x="961081" y="25544"/>
                </a:lnTo>
                <a:lnTo>
                  <a:pt x="970535" y="26234"/>
                </a:lnTo>
                <a:lnTo>
                  <a:pt x="1000125" y="267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442"/>
          <p:cNvSpPr/>
          <p:nvPr/>
        </p:nvSpPr>
        <p:spPr>
          <a:xfrm>
            <a:off x="6929437" y="3187898"/>
            <a:ext cx="2647" cy="1"/>
          </a:xfrm>
          <a:custGeom>
            <a:avLst/>
            <a:gdLst/>
            <a:ahLst/>
            <a:cxnLst/>
            <a:rect l="0" t="0" r="0" b="0"/>
            <a:pathLst>
              <a:path w="2647" h="1">
                <a:moveTo>
                  <a:pt x="0" y="0"/>
                </a:moveTo>
                <a:lnTo>
                  <a:pt x="264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SMARTPenAnnotation5443"/>
          <p:cNvSpPr/>
          <p:nvPr/>
        </p:nvSpPr>
        <p:spPr>
          <a:xfrm>
            <a:off x="5214937" y="3178968"/>
            <a:ext cx="553642" cy="8931"/>
          </a:xfrm>
          <a:custGeom>
            <a:avLst/>
            <a:gdLst/>
            <a:ahLst/>
            <a:cxnLst/>
            <a:rect l="0" t="0" r="0" b="0"/>
            <a:pathLst>
              <a:path w="553642" h="8931">
                <a:moveTo>
                  <a:pt x="0" y="8930"/>
                </a:moveTo>
                <a:lnTo>
                  <a:pt x="272174" y="8930"/>
                </a:lnTo>
                <a:lnTo>
                  <a:pt x="282653" y="7938"/>
                </a:lnTo>
                <a:lnTo>
                  <a:pt x="292615" y="6284"/>
                </a:lnTo>
                <a:lnTo>
                  <a:pt x="302233" y="4190"/>
                </a:lnTo>
                <a:lnTo>
                  <a:pt x="311621" y="2793"/>
                </a:lnTo>
                <a:lnTo>
                  <a:pt x="320857" y="1862"/>
                </a:lnTo>
                <a:lnTo>
                  <a:pt x="329991" y="1241"/>
                </a:lnTo>
                <a:lnTo>
                  <a:pt x="339056" y="828"/>
                </a:lnTo>
                <a:lnTo>
                  <a:pt x="357067" y="368"/>
                </a:lnTo>
                <a:lnTo>
                  <a:pt x="55364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444"/>
          <p:cNvSpPr/>
          <p:nvPr/>
        </p:nvSpPr>
        <p:spPr>
          <a:xfrm>
            <a:off x="562570" y="3411140"/>
            <a:ext cx="553641" cy="26780"/>
          </a:xfrm>
          <a:custGeom>
            <a:avLst/>
            <a:gdLst/>
            <a:ahLst/>
            <a:cxnLst/>
            <a:rect l="0" t="0" r="0" b="0"/>
            <a:pathLst>
              <a:path w="553641" h="26780">
                <a:moveTo>
                  <a:pt x="0" y="0"/>
                </a:moveTo>
                <a:lnTo>
                  <a:pt x="37286" y="0"/>
                </a:lnTo>
                <a:lnTo>
                  <a:pt x="45694" y="992"/>
                </a:lnTo>
                <a:lnTo>
                  <a:pt x="54275" y="2646"/>
                </a:lnTo>
                <a:lnTo>
                  <a:pt x="62972" y="4741"/>
                </a:lnTo>
                <a:lnTo>
                  <a:pt x="71747" y="6137"/>
                </a:lnTo>
                <a:lnTo>
                  <a:pt x="80573" y="7068"/>
                </a:lnTo>
                <a:lnTo>
                  <a:pt x="89434" y="7688"/>
                </a:lnTo>
                <a:lnTo>
                  <a:pt x="96334" y="9095"/>
                </a:lnTo>
                <a:lnTo>
                  <a:pt x="101926" y="11024"/>
                </a:lnTo>
                <a:lnTo>
                  <a:pt x="106646" y="13302"/>
                </a:lnTo>
                <a:lnTo>
                  <a:pt x="110785" y="14822"/>
                </a:lnTo>
                <a:lnTo>
                  <a:pt x="114536" y="15834"/>
                </a:lnTo>
                <a:lnTo>
                  <a:pt x="118029" y="16509"/>
                </a:lnTo>
                <a:lnTo>
                  <a:pt x="129848" y="17260"/>
                </a:lnTo>
                <a:lnTo>
                  <a:pt x="152208" y="17741"/>
                </a:lnTo>
                <a:lnTo>
                  <a:pt x="162948" y="17825"/>
                </a:lnTo>
                <a:lnTo>
                  <a:pt x="167171" y="18828"/>
                </a:lnTo>
                <a:lnTo>
                  <a:pt x="171971" y="20490"/>
                </a:lnTo>
                <a:lnTo>
                  <a:pt x="177155" y="22589"/>
                </a:lnTo>
                <a:lnTo>
                  <a:pt x="183588" y="23989"/>
                </a:lnTo>
                <a:lnTo>
                  <a:pt x="190853" y="24923"/>
                </a:lnTo>
                <a:lnTo>
                  <a:pt x="204878" y="25960"/>
                </a:lnTo>
                <a:lnTo>
                  <a:pt x="219344" y="26543"/>
                </a:lnTo>
                <a:lnTo>
                  <a:pt x="242585" y="26757"/>
                </a:lnTo>
                <a:lnTo>
                  <a:pt x="281008" y="26779"/>
                </a:lnTo>
                <a:lnTo>
                  <a:pt x="293503" y="25791"/>
                </a:lnTo>
                <a:lnTo>
                  <a:pt x="303817" y="24139"/>
                </a:lnTo>
                <a:lnTo>
                  <a:pt x="312677" y="22046"/>
                </a:lnTo>
                <a:lnTo>
                  <a:pt x="324537" y="20650"/>
                </a:lnTo>
                <a:lnTo>
                  <a:pt x="338397" y="19720"/>
                </a:lnTo>
                <a:lnTo>
                  <a:pt x="375763" y="18411"/>
                </a:lnTo>
                <a:lnTo>
                  <a:pt x="401426" y="17968"/>
                </a:lnTo>
                <a:lnTo>
                  <a:pt x="407516" y="16940"/>
                </a:lnTo>
                <a:lnTo>
                  <a:pt x="414552" y="15262"/>
                </a:lnTo>
                <a:lnTo>
                  <a:pt x="422220" y="13151"/>
                </a:lnTo>
                <a:lnTo>
                  <a:pt x="429316" y="11744"/>
                </a:lnTo>
                <a:lnTo>
                  <a:pt x="436031" y="10806"/>
                </a:lnTo>
                <a:lnTo>
                  <a:pt x="442492" y="10181"/>
                </a:lnTo>
                <a:lnTo>
                  <a:pt x="452317" y="9486"/>
                </a:lnTo>
                <a:lnTo>
                  <a:pt x="465944" y="9177"/>
                </a:lnTo>
                <a:lnTo>
                  <a:pt x="553640"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445"/>
          <p:cNvSpPr/>
          <p:nvPr/>
        </p:nvSpPr>
        <p:spPr>
          <a:xfrm>
            <a:off x="1687710" y="3446859"/>
            <a:ext cx="1509119" cy="79126"/>
          </a:xfrm>
          <a:custGeom>
            <a:avLst/>
            <a:gdLst/>
            <a:ahLst/>
            <a:cxnLst/>
            <a:rect l="0" t="0" r="0" b="0"/>
            <a:pathLst>
              <a:path w="1509119" h="79126">
                <a:moveTo>
                  <a:pt x="0" y="35719"/>
                </a:moveTo>
                <a:lnTo>
                  <a:pt x="9481" y="40459"/>
                </a:lnTo>
                <a:lnTo>
                  <a:pt x="16782" y="42786"/>
                </a:lnTo>
                <a:lnTo>
                  <a:pt x="29553" y="44281"/>
                </a:lnTo>
                <a:lnTo>
                  <a:pt x="32601" y="45395"/>
                </a:lnTo>
                <a:lnTo>
                  <a:pt x="35625" y="47131"/>
                </a:lnTo>
                <a:lnTo>
                  <a:pt x="38633" y="49280"/>
                </a:lnTo>
                <a:lnTo>
                  <a:pt x="57850" y="51668"/>
                </a:lnTo>
                <a:lnTo>
                  <a:pt x="86235" y="53721"/>
                </a:lnTo>
                <a:lnTo>
                  <a:pt x="102139" y="55658"/>
                </a:lnTo>
                <a:lnTo>
                  <a:pt x="118694" y="57941"/>
                </a:lnTo>
                <a:lnTo>
                  <a:pt x="133700" y="59463"/>
                </a:lnTo>
                <a:lnTo>
                  <a:pt x="177750" y="62598"/>
                </a:lnTo>
                <a:lnTo>
                  <a:pt x="217576" y="66847"/>
                </a:lnTo>
                <a:lnTo>
                  <a:pt x="242285" y="68377"/>
                </a:lnTo>
                <a:lnTo>
                  <a:pt x="298844" y="70077"/>
                </a:lnTo>
                <a:lnTo>
                  <a:pt x="371578" y="71258"/>
                </a:lnTo>
                <a:lnTo>
                  <a:pt x="429664" y="71427"/>
                </a:lnTo>
                <a:lnTo>
                  <a:pt x="438247" y="72423"/>
                </a:lnTo>
                <a:lnTo>
                  <a:pt x="446946" y="74079"/>
                </a:lnTo>
                <a:lnTo>
                  <a:pt x="455722" y="76175"/>
                </a:lnTo>
                <a:lnTo>
                  <a:pt x="470765" y="78504"/>
                </a:lnTo>
                <a:lnTo>
                  <a:pt x="477554" y="79125"/>
                </a:lnTo>
                <a:lnTo>
                  <a:pt x="493036" y="77169"/>
                </a:lnTo>
                <a:lnTo>
                  <a:pt x="501331" y="75258"/>
                </a:lnTo>
                <a:lnTo>
                  <a:pt x="518486" y="73136"/>
                </a:lnTo>
                <a:lnTo>
                  <a:pt x="559485" y="71661"/>
                </a:lnTo>
                <a:lnTo>
                  <a:pt x="796488" y="71438"/>
                </a:lnTo>
                <a:lnTo>
                  <a:pt x="813765" y="70446"/>
                </a:lnTo>
                <a:lnTo>
                  <a:pt x="831237" y="68792"/>
                </a:lnTo>
                <a:lnTo>
                  <a:pt x="848838" y="66697"/>
                </a:lnTo>
                <a:lnTo>
                  <a:pt x="873686" y="64370"/>
                </a:lnTo>
                <a:lnTo>
                  <a:pt x="901266" y="62343"/>
                </a:lnTo>
                <a:lnTo>
                  <a:pt x="973810" y="56616"/>
                </a:lnTo>
                <a:lnTo>
                  <a:pt x="1001990" y="54928"/>
                </a:lnTo>
                <a:lnTo>
                  <a:pt x="1013274" y="53486"/>
                </a:lnTo>
                <a:lnTo>
                  <a:pt x="1023774" y="51532"/>
                </a:lnTo>
                <a:lnTo>
                  <a:pt x="1033751" y="49238"/>
                </a:lnTo>
                <a:lnTo>
                  <a:pt x="1043378" y="47708"/>
                </a:lnTo>
                <a:lnTo>
                  <a:pt x="1082863" y="45253"/>
                </a:lnTo>
                <a:lnTo>
                  <a:pt x="1106351" y="43925"/>
                </a:lnTo>
                <a:lnTo>
                  <a:pt x="1119559" y="42181"/>
                </a:lnTo>
                <a:lnTo>
                  <a:pt x="1133326" y="40027"/>
                </a:lnTo>
                <a:lnTo>
                  <a:pt x="1156560" y="37634"/>
                </a:lnTo>
                <a:lnTo>
                  <a:pt x="1181769" y="35578"/>
                </a:lnTo>
                <a:lnTo>
                  <a:pt x="1219431" y="31356"/>
                </a:lnTo>
                <a:lnTo>
                  <a:pt x="1234634" y="28842"/>
                </a:lnTo>
                <a:lnTo>
                  <a:pt x="1246754" y="26173"/>
                </a:lnTo>
                <a:lnTo>
                  <a:pt x="1256818" y="23402"/>
                </a:lnTo>
                <a:lnTo>
                  <a:pt x="1266504" y="21554"/>
                </a:lnTo>
                <a:lnTo>
                  <a:pt x="1285203" y="19502"/>
                </a:lnTo>
                <a:lnTo>
                  <a:pt x="1321946" y="18346"/>
                </a:lnTo>
                <a:lnTo>
                  <a:pt x="1332743" y="17191"/>
                </a:lnTo>
                <a:lnTo>
                  <a:pt x="1341925" y="15430"/>
                </a:lnTo>
                <a:lnTo>
                  <a:pt x="1350031" y="13263"/>
                </a:lnTo>
                <a:lnTo>
                  <a:pt x="1366975" y="10856"/>
                </a:lnTo>
                <a:lnTo>
                  <a:pt x="1407827" y="9183"/>
                </a:lnTo>
                <a:lnTo>
                  <a:pt x="1447025" y="8013"/>
                </a:lnTo>
                <a:lnTo>
                  <a:pt x="1456809" y="6334"/>
                </a:lnTo>
                <a:lnTo>
                  <a:pt x="1465315" y="4222"/>
                </a:lnTo>
                <a:lnTo>
                  <a:pt x="1480059" y="1877"/>
                </a:lnTo>
                <a:lnTo>
                  <a:pt x="150911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446"/>
          <p:cNvSpPr/>
          <p:nvPr/>
        </p:nvSpPr>
        <p:spPr>
          <a:xfrm>
            <a:off x="3670101" y="3437930"/>
            <a:ext cx="678657" cy="17860"/>
          </a:xfrm>
          <a:custGeom>
            <a:avLst/>
            <a:gdLst/>
            <a:ahLst/>
            <a:cxnLst/>
            <a:rect l="0" t="0" r="0" b="0"/>
            <a:pathLst>
              <a:path w="678657" h="17860">
                <a:moveTo>
                  <a:pt x="0" y="8929"/>
                </a:moveTo>
                <a:lnTo>
                  <a:pt x="14221" y="8929"/>
                </a:lnTo>
                <a:lnTo>
                  <a:pt x="19403" y="9921"/>
                </a:lnTo>
                <a:lnTo>
                  <a:pt x="23849" y="11575"/>
                </a:lnTo>
                <a:lnTo>
                  <a:pt x="27806" y="13670"/>
                </a:lnTo>
                <a:lnTo>
                  <a:pt x="31436" y="15066"/>
                </a:lnTo>
                <a:lnTo>
                  <a:pt x="34848" y="15997"/>
                </a:lnTo>
                <a:lnTo>
                  <a:pt x="38115" y="16617"/>
                </a:lnTo>
                <a:lnTo>
                  <a:pt x="43269" y="17031"/>
                </a:lnTo>
                <a:lnTo>
                  <a:pt x="56934" y="17491"/>
                </a:lnTo>
                <a:lnTo>
                  <a:pt x="71881" y="17750"/>
                </a:lnTo>
                <a:lnTo>
                  <a:pt x="115116" y="17849"/>
                </a:lnTo>
                <a:lnTo>
                  <a:pt x="120401" y="16860"/>
                </a:lnTo>
                <a:lnTo>
                  <a:pt x="125907" y="15209"/>
                </a:lnTo>
                <a:lnTo>
                  <a:pt x="131563" y="13115"/>
                </a:lnTo>
                <a:lnTo>
                  <a:pt x="138311" y="11720"/>
                </a:lnTo>
                <a:lnTo>
                  <a:pt x="145785" y="10790"/>
                </a:lnTo>
                <a:lnTo>
                  <a:pt x="153745" y="10169"/>
                </a:lnTo>
                <a:lnTo>
                  <a:pt x="161036" y="9756"/>
                </a:lnTo>
                <a:lnTo>
                  <a:pt x="174428" y="9297"/>
                </a:lnTo>
                <a:lnTo>
                  <a:pt x="188384" y="9038"/>
                </a:lnTo>
                <a:lnTo>
                  <a:pt x="297487" y="8939"/>
                </a:lnTo>
                <a:lnTo>
                  <a:pt x="310442" y="7943"/>
                </a:lnTo>
                <a:lnTo>
                  <a:pt x="324040" y="6288"/>
                </a:lnTo>
                <a:lnTo>
                  <a:pt x="338065" y="4191"/>
                </a:lnTo>
                <a:lnTo>
                  <a:pt x="353369" y="2794"/>
                </a:lnTo>
                <a:lnTo>
                  <a:pt x="369525" y="1862"/>
                </a:lnTo>
                <a:lnTo>
                  <a:pt x="410122" y="551"/>
                </a:lnTo>
                <a:lnTo>
                  <a:pt x="431316" y="245"/>
                </a:lnTo>
                <a:lnTo>
                  <a:pt x="618253" y="0"/>
                </a:lnTo>
                <a:lnTo>
                  <a:pt x="628466" y="991"/>
                </a:lnTo>
                <a:lnTo>
                  <a:pt x="637258" y="2645"/>
                </a:lnTo>
                <a:lnTo>
                  <a:pt x="645105" y="4740"/>
                </a:lnTo>
                <a:lnTo>
                  <a:pt x="652320" y="7128"/>
                </a:lnTo>
                <a:lnTo>
                  <a:pt x="659114" y="9713"/>
                </a:lnTo>
                <a:lnTo>
                  <a:pt x="678656" y="178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447"/>
          <p:cNvSpPr/>
          <p:nvPr/>
        </p:nvSpPr>
        <p:spPr>
          <a:xfrm>
            <a:off x="6465093" y="3671342"/>
            <a:ext cx="651868" cy="25549"/>
          </a:xfrm>
          <a:custGeom>
            <a:avLst/>
            <a:gdLst/>
            <a:ahLst/>
            <a:cxnLst/>
            <a:rect l="0" t="0" r="0" b="0"/>
            <a:pathLst>
              <a:path w="651868" h="25549">
                <a:moveTo>
                  <a:pt x="0" y="7689"/>
                </a:moveTo>
                <a:lnTo>
                  <a:pt x="4741" y="7689"/>
                </a:lnTo>
                <a:lnTo>
                  <a:pt x="7129" y="6697"/>
                </a:lnTo>
                <a:lnTo>
                  <a:pt x="9714" y="5043"/>
                </a:lnTo>
                <a:lnTo>
                  <a:pt x="12429" y="2948"/>
                </a:lnTo>
                <a:lnTo>
                  <a:pt x="15231" y="1552"/>
                </a:lnTo>
                <a:lnTo>
                  <a:pt x="18092" y="621"/>
                </a:lnTo>
                <a:lnTo>
                  <a:pt x="20991" y="0"/>
                </a:lnTo>
                <a:lnTo>
                  <a:pt x="23916" y="579"/>
                </a:lnTo>
                <a:lnTo>
                  <a:pt x="26859" y="1957"/>
                </a:lnTo>
                <a:lnTo>
                  <a:pt x="29812" y="3867"/>
                </a:lnTo>
                <a:lnTo>
                  <a:pt x="32773" y="5141"/>
                </a:lnTo>
                <a:lnTo>
                  <a:pt x="35740" y="5990"/>
                </a:lnTo>
                <a:lnTo>
                  <a:pt x="38709" y="6557"/>
                </a:lnTo>
                <a:lnTo>
                  <a:pt x="47629" y="7353"/>
                </a:lnTo>
                <a:lnTo>
                  <a:pt x="67653" y="7622"/>
                </a:lnTo>
                <a:lnTo>
                  <a:pt x="132991" y="7686"/>
                </a:lnTo>
                <a:lnTo>
                  <a:pt x="149184" y="8679"/>
                </a:lnTo>
                <a:lnTo>
                  <a:pt x="166925" y="10334"/>
                </a:lnTo>
                <a:lnTo>
                  <a:pt x="185698" y="12428"/>
                </a:lnTo>
                <a:lnTo>
                  <a:pt x="203174" y="13825"/>
                </a:lnTo>
                <a:lnTo>
                  <a:pt x="219785" y="14757"/>
                </a:lnTo>
                <a:lnTo>
                  <a:pt x="263129" y="16251"/>
                </a:lnTo>
                <a:lnTo>
                  <a:pt x="451902" y="16616"/>
                </a:lnTo>
                <a:lnTo>
                  <a:pt x="461011" y="17609"/>
                </a:lnTo>
                <a:lnTo>
                  <a:pt x="469067" y="19263"/>
                </a:lnTo>
                <a:lnTo>
                  <a:pt x="476422" y="21358"/>
                </a:lnTo>
                <a:lnTo>
                  <a:pt x="483310" y="22755"/>
                </a:lnTo>
                <a:lnTo>
                  <a:pt x="489887" y="23686"/>
                </a:lnTo>
                <a:lnTo>
                  <a:pt x="496255" y="24307"/>
                </a:lnTo>
                <a:lnTo>
                  <a:pt x="507446" y="24721"/>
                </a:lnTo>
                <a:lnTo>
                  <a:pt x="571175" y="25439"/>
                </a:lnTo>
                <a:lnTo>
                  <a:pt x="651867" y="255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448"/>
          <p:cNvSpPr/>
          <p:nvPr/>
        </p:nvSpPr>
        <p:spPr>
          <a:xfrm>
            <a:off x="5866841" y="3665258"/>
            <a:ext cx="169628" cy="281536"/>
          </a:xfrm>
          <a:custGeom>
            <a:avLst/>
            <a:gdLst/>
            <a:ahLst/>
            <a:cxnLst/>
            <a:rect l="0" t="0" r="0" b="0"/>
            <a:pathLst>
              <a:path w="169628" h="281536">
                <a:moveTo>
                  <a:pt x="142838" y="49492"/>
                </a:moveTo>
                <a:lnTo>
                  <a:pt x="126588" y="16991"/>
                </a:lnTo>
                <a:lnTo>
                  <a:pt x="123048" y="12557"/>
                </a:lnTo>
                <a:lnTo>
                  <a:pt x="120715" y="9986"/>
                </a:lnTo>
                <a:lnTo>
                  <a:pt x="118168" y="8272"/>
                </a:lnTo>
                <a:lnTo>
                  <a:pt x="115477" y="7129"/>
                </a:lnTo>
                <a:lnTo>
                  <a:pt x="112691" y="6367"/>
                </a:lnTo>
                <a:lnTo>
                  <a:pt x="108849" y="4867"/>
                </a:lnTo>
                <a:lnTo>
                  <a:pt x="104304" y="2875"/>
                </a:lnTo>
                <a:lnTo>
                  <a:pt x="99290" y="554"/>
                </a:lnTo>
                <a:lnTo>
                  <a:pt x="93962" y="0"/>
                </a:lnTo>
                <a:lnTo>
                  <a:pt x="88426" y="622"/>
                </a:lnTo>
                <a:lnTo>
                  <a:pt x="82751" y="2029"/>
                </a:lnTo>
                <a:lnTo>
                  <a:pt x="77975" y="2967"/>
                </a:lnTo>
                <a:lnTo>
                  <a:pt x="73799" y="3592"/>
                </a:lnTo>
                <a:lnTo>
                  <a:pt x="70023" y="4009"/>
                </a:lnTo>
                <a:lnTo>
                  <a:pt x="66513" y="4287"/>
                </a:lnTo>
                <a:lnTo>
                  <a:pt x="63182" y="4473"/>
                </a:lnTo>
                <a:lnTo>
                  <a:pt x="59968" y="4596"/>
                </a:lnTo>
                <a:lnTo>
                  <a:pt x="55842" y="6663"/>
                </a:lnTo>
                <a:lnTo>
                  <a:pt x="51106" y="10025"/>
                </a:lnTo>
                <a:lnTo>
                  <a:pt x="45964" y="14251"/>
                </a:lnTo>
                <a:lnTo>
                  <a:pt x="41545" y="18060"/>
                </a:lnTo>
                <a:lnTo>
                  <a:pt x="37606" y="21592"/>
                </a:lnTo>
                <a:lnTo>
                  <a:pt x="30584" y="28162"/>
                </a:lnTo>
                <a:lnTo>
                  <a:pt x="17992" y="40465"/>
                </a:lnTo>
                <a:lnTo>
                  <a:pt x="14959" y="43474"/>
                </a:lnTo>
                <a:lnTo>
                  <a:pt x="12937" y="47464"/>
                </a:lnTo>
                <a:lnTo>
                  <a:pt x="11589" y="52108"/>
                </a:lnTo>
                <a:lnTo>
                  <a:pt x="10690" y="57189"/>
                </a:lnTo>
                <a:lnTo>
                  <a:pt x="7046" y="65480"/>
                </a:lnTo>
                <a:lnTo>
                  <a:pt x="4685" y="69081"/>
                </a:lnTo>
                <a:lnTo>
                  <a:pt x="3111" y="73465"/>
                </a:lnTo>
                <a:lnTo>
                  <a:pt x="2062" y="78372"/>
                </a:lnTo>
                <a:lnTo>
                  <a:pt x="1362" y="83628"/>
                </a:lnTo>
                <a:lnTo>
                  <a:pt x="896" y="91101"/>
                </a:lnTo>
                <a:lnTo>
                  <a:pt x="378" y="109987"/>
                </a:lnTo>
                <a:lnTo>
                  <a:pt x="0" y="163609"/>
                </a:lnTo>
                <a:lnTo>
                  <a:pt x="1972" y="172202"/>
                </a:lnTo>
                <a:lnTo>
                  <a:pt x="5271" y="182893"/>
                </a:lnTo>
                <a:lnTo>
                  <a:pt x="9455" y="194980"/>
                </a:lnTo>
                <a:lnTo>
                  <a:pt x="13236" y="204031"/>
                </a:lnTo>
                <a:lnTo>
                  <a:pt x="16749" y="211057"/>
                </a:lnTo>
                <a:lnTo>
                  <a:pt x="20084" y="216733"/>
                </a:lnTo>
                <a:lnTo>
                  <a:pt x="22306" y="221509"/>
                </a:lnTo>
                <a:lnTo>
                  <a:pt x="24776" y="229462"/>
                </a:lnTo>
                <a:lnTo>
                  <a:pt x="28411" y="234957"/>
                </a:lnTo>
                <a:lnTo>
                  <a:pt x="33812" y="241596"/>
                </a:lnTo>
                <a:lnTo>
                  <a:pt x="45765" y="254926"/>
                </a:lnTo>
                <a:lnTo>
                  <a:pt x="54384" y="264158"/>
                </a:lnTo>
                <a:lnTo>
                  <a:pt x="58072" y="267016"/>
                </a:lnTo>
                <a:lnTo>
                  <a:pt x="61523" y="268922"/>
                </a:lnTo>
                <a:lnTo>
                  <a:pt x="64816" y="270193"/>
                </a:lnTo>
                <a:lnTo>
                  <a:pt x="68003" y="272032"/>
                </a:lnTo>
                <a:lnTo>
                  <a:pt x="71120" y="274250"/>
                </a:lnTo>
                <a:lnTo>
                  <a:pt x="74190" y="276721"/>
                </a:lnTo>
                <a:lnTo>
                  <a:pt x="77229" y="278369"/>
                </a:lnTo>
                <a:lnTo>
                  <a:pt x="80247" y="279467"/>
                </a:lnTo>
                <a:lnTo>
                  <a:pt x="83251" y="280199"/>
                </a:lnTo>
                <a:lnTo>
                  <a:pt x="86247" y="280687"/>
                </a:lnTo>
                <a:lnTo>
                  <a:pt x="89236" y="281013"/>
                </a:lnTo>
                <a:lnTo>
                  <a:pt x="92220" y="281230"/>
                </a:lnTo>
                <a:lnTo>
                  <a:pt x="95202" y="281374"/>
                </a:lnTo>
                <a:lnTo>
                  <a:pt x="101162" y="281535"/>
                </a:lnTo>
                <a:lnTo>
                  <a:pt x="105132" y="280586"/>
                </a:lnTo>
                <a:lnTo>
                  <a:pt x="109763" y="278960"/>
                </a:lnTo>
                <a:lnTo>
                  <a:pt x="114835" y="276885"/>
                </a:lnTo>
                <a:lnTo>
                  <a:pt x="119209" y="274509"/>
                </a:lnTo>
                <a:lnTo>
                  <a:pt x="123117" y="271933"/>
                </a:lnTo>
                <a:lnTo>
                  <a:pt x="126714" y="269223"/>
                </a:lnTo>
                <a:lnTo>
                  <a:pt x="130104" y="266425"/>
                </a:lnTo>
                <a:lnTo>
                  <a:pt x="133357" y="263567"/>
                </a:lnTo>
                <a:lnTo>
                  <a:pt x="136517" y="260669"/>
                </a:lnTo>
                <a:lnTo>
                  <a:pt x="142675" y="254804"/>
                </a:lnTo>
                <a:lnTo>
                  <a:pt x="145706" y="251851"/>
                </a:lnTo>
                <a:lnTo>
                  <a:pt x="147727" y="247898"/>
                </a:lnTo>
                <a:lnTo>
                  <a:pt x="149074" y="243278"/>
                </a:lnTo>
                <a:lnTo>
                  <a:pt x="149972" y="238214"/>
                </a:lnTo>
                <a:lnTo>
                  <a:pt x="151563" y="231861"/>
                </a:lnTo>
                <a:lnTo>
                  <a:pt x="153615" y="224649"/>
                </a:lnTo>
                <a:lnTo>
                  <a:pt x="155977" y="216865"/>
                </a:lnTo>
                <a:lnTo>
                  <a:pt x="157550" y="209691"/>
                </a:lnTo>
                <a:lnTo>
                  <a:pt x="158599" y="202924"/>
                </a:lnTo>
                <a:lnTo>
                  <a:pt x="159299" y="196428"/>
                </a:lnTo>
                <a:lnTo>
                  <a:pt x="160758" y="188129"/>
                </a:lnTo>
                <a:lnTo>
                  <a:pt x="162722" y="178627"/>
                </a:lnTo>
                <a:lnTo>
                  <a:pt x="169627" y="1119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449"/>
          <p:cNvSpPr/>
          <p:nvPr/>
        </p:nvSpPr>
        <p:spPr>
          <a:xfrm>
            <a:off x="767953" y="5393531"/>
            <a:ext cx="580430" cy="133946"/>
          </a:xfrm>
          <a:custGeom>
            <a:avLst/>
            <a:gdLst/>
            <a:ahLst/>
            <a:cxnLst/>
            <a:rect l="0" t="0" r="0" b="0"/>
            <a:pathLst>
              <a:path w="580430" h="133946">
                <a:moveTo>
                  <a:pt x="0" y="53578"/>
                </a:moveTo>
                <a:lnTo>
                  <a:pt x="9481" y="53578"/>
                </a:lnTo>
                <a:lnTo>
                  <a:pt x="13266" y="54570"/>
                </a:lnTo>
                <a:lnTo>
                  <a:pt x="20117" y="58319"/>
                </a:lnTo>
                <a:lnTo>
                  <a:pt x="22341" y="60707"/>
                </a:lnTo>
                <a:lnTo>
                  <a:pt x="23823" y="63291"/>
                </a:lnTo>
                <a:lnTo>
                  <a:pt x="24812" y="66007"/>
                </a:lnTo>
                <a:lnTo>
                  <a:pt x="28447" y="68809"/>
                </a:lnTo>
                <a:lnTo>
                  <a:pt x="33848" y="71669"/>
                </a:lnTo>
                <a:lnTo>
                  <a:pt x="40424" y="74568"/>
                </a:lnTo>
                <a:lnTo>
                  <a:pt x="47785" y="78486"/>
                </a:lnTo>
                <a:lnTo>
                  <a:pt x="55669" y="83082"/>
                </a:lnTo>
                <a:lnTo>
                  <a:pt x="63902" y="88130"/>
                </a:lnTo>
                <a:lnTo>
                  <a:pt x="70382" y="91495"/>
                </a:lnTo>
                <a:lnTo>
                  <a:pt x="80229" y="95235"/>
                </a:lnTo>
                <a:lnTo>
                  <a:pt x="85236" y="97224"/>
                </a:lnTo>
                <a:lnTo>
                  <a:pt x="90558" y="99543"/>
                </a:lnTo>
                <a:lnTo>
                  <a:pt x="101763" y="104764"/>
                </a:lnTo>
                <a:lnTo>
                  <a:pt x="113358" y="110392"/>
                </a:lnTo>
                <a:lnTo>
                  <a:pt x="122480" y="113556"/>
                </a:lnTo>
                <a:lnTo>
                  <a:pt x="130834" y="115953"/>
                </a:lnTo>
                <a:lnTo>
                  <a:pt x="135840" y="117982"/>
                </a:lnTo>
                <a:lnTo>
                  <a:pt x="146693" y="121890"/>
                </a:lnTo>
                <a:lnTo>
                  <a:pt x="162968" y="124089"/>
                </a:lnTo>
                <a:lnTo>
                  <a:pt x="170987" y="124604"/>
                </a:lnTo>
                <a:lnTo>
                  <a:pt x="180505" y="127478"/>
                </a:lnTo>
                <a:lnTo>
                  <a:pt x="185821" y="129634"/>
                </a:lnTo>
                <a:lnTo>
                  <a:pt x="199665" y="132029"/>
                </a:lnTo>
                <a:lnTo>
                  <a:pt x="213755" y="133094"/>
                </a:lnTo>
                <a:lnTo>
                  <a:pt x="228258" y="133693"/>
                </a:lnTo>
                <a:lnTo>
                  <a:pt x="251512" y="133912"/>
                </a:lnTo>
                <a:lnTo>
                  <a:pt x="358725" y="133945"/>
                </a:lnTo>
                <a:lnTo>
                  <a:pt x="362181" y="132953"/>
                </a:lnTo>
                <a:lnTo>
                  <a:pt x="368667" y="129205"/>
                </a:lnTo>
                <a:lnTo>
                  <a:pt x="375755" y="126816"/>
                </a:lnTo>
                <a:lnTo>
                  <a:pt x="385440" y="124232"/>
                </a:lnTo>
                <a:lnTo>
                  <a:pt x="396859" y="121516"/>
                </a:lnTo>
                <a:lnTo>
                  <a:pt x="406455" y="118714"/>
                </a:lnTo>
                <a:lnTo>
                  <a:pt x="414837" y="115854"/>
                </a:lnTo>
                <a:lnTo>
                  <a:pt x="422410" y="112954"/>
                </a:lnTo>
                <a:lnTo>
                  <a:pt x="428450" y="110029"/>
                </a:lnTo>
                <a:lnTo>
                  <a:pt x="433469" y="107087"/>
                </a:lnTo>
                <a:lnTo>
                  <a:pt x="437807" y="104134"/>
                </a:lnTo>
                <a:lnTo>
                  <a:pt x="445274" y="100852"/>
                </a:lnTo>
                <a:lnTo>
                  <a:pt x="448654" y="99976"/>
                </a:lnTo>
                <a:lnTo>
                  <a:pt x="455055" y="96359"/>
                </a:lnTo>
                <a:lnTo>
                  <a:pt x="458151" y="94004"/>
                </a:lnTo>
                <a:lnTo>
                  <a:pt x="464184" y="90451"/>
                </a:lnTo>
                <a:lnTo>
                  <a:pt x="472175" y="86097"/>
                </a:lnTo>
                <a:lnTo>
                  <a:pt x="481471" y="81211"/>
                </a:lnTo>
                <a:lnTo>
                  <a:pt x="488660" y="76961"/>
                </a:lnTo>
                <a:lnTo>
                  <a:pt x="494445" y="73135"/>
                </a:lnTo>
                <a:lnTo>
                  <a:pt x="499294" y="69593"/>
                </a:lnTo>
                <a:lnTo>
                  <a:pt x="504511" y="66239"/>
                </a:lnTo>
                <a:lnTo>
                  <a:pt x="509973" y="63011"/>
                </a:lnTo>
                <a:lnTo>
                  <a:pt x="515599" y="59866"/>
                </a:lnTo>
                <a:lnTo>
                  <a:pt x="520342" y="56778"/>
                </a:lnTo>
                <a:lnTo>
                  <a:pt x="524496" y="53727"/>
                </a:lnTo>
                <a:lnTo>
                  <a:pt x="528258" y="50701"/>
                </a:lnTo>
                <a:lnTo>
                  <a:pt x="535083" y="47338"/>
                </a:lnTo>
                <a:lnTo>
                  <a:pt x="538292" y="46442"/>
                </a:lnTo>
                <a:lnTo>
                  <a:pt x="542416" y="43859"/>
                </a:lnTo>
                <a:lnTo>
                  <a:pt x="547150" y="40154"/>
                </a:lnTo>
                <a:lnTo>
                  <a:pt x="58042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450"/>
          <p:cNvSpPr/>
          <p:nvPr/>
        </p:nvSpPr>
        <p:spPr>
          <a:xfrm>
            <a:off x="1768078" y="5411390"/>
            <a:ext cx="4196954" cy="196452"/>
          </a:xfrm>
          <a:custGeom>
            <a:avLst/>
            <a:gdLst/>
            <a:ahLst/>
            <a:cxnLst/>
            <a:rect l="0" t="0" r="0" b="0"/>
            <a:pathLst>
              <a:path w="4196954" h="196452">
                <a:moveTo>
                  <a:pt x="0" y="0"/>
                </a:moveTo>
                <a:lnTo>
                  <a:pt x="24857" y="12429"/>
                </a:lnTo>
                <a:lnTo>
                  <a:pt x="33439" y="16223"/>
                </a:lnTo>
                <a:lnTo>
                  <a:pt x="56203" y="25731"/>
                </a:lnTo>
                <a:lnTo>
                  <a:pt x="74919" y="31280"/>
                </a:lnTo>
                <a:lnTo>
                  <a:pt x="96612" y="37050"/>
                </a:lnTo>
                <a:lnTo>
                  <a:pt x="109415" y="41272"/>
                </a:lnTo>
                <a:lnTo>
                  <a:pt x="139095" y="46628"/>
                </a:lnTo>
                <a:lnTo>
                  <a:pt x="158062" y="51481"/>
                </a:lnTo>
                <a:lnTo>
                  <a:pt x="173106" y="56945"/>
                </a:lnTo>
                <a:lnTo>
                  <a:pt x="198933" y="62402"/>
                </a:lnTo>
                <a:lnTo>
                  <a:pt x="218134" y="68319"/>
                </a:lnTo>
                <a:lnTo>
                  <a:pt x="264015" y="73468"/>
                </a:lnTo>
                <a:lnTo>
                  <a:pt x="297918" y="78293"/>
                </a:lnTo>
                <a:lnTo>
                  <a:pt x="319600" y="83745"/>
                </a:lnTo>
                <a:lnTo>
                  <a:pt x="362955" y="89192"/>
                </a:lnTo>
                <a:lnTo>
                  <a:pt x="391969" y="95109"/>
                </a:lnTo>
                <a:lnTo>
                  <a:pt x="436377" y="100257"/>
                </a:lnTo>
                <a:lnTo>
                  <a:pt x="503692" y="106248"/>
                </a:lnTo>
                <a:lnTo>
                  <a:pt x="546310" y="109623"/>
                </a:lnTo>
                <a:lnTo>
                  <a:pt x="587911" y="114810"/>
                </a:lnTo>
                <a:lnTo>
                  <a:pt x="631921" y="121971"/>
                </a:lnTo>
                <a:lnTo>
                  <a:pt x="689415" y="127060"/>
                </a:lnTo>
                <a:lnTo>
                  <a:pt x="770619" y="133039"/>
                </a:lnTo>
                <a:lnTo>
                  <a:pt x="868506" y="136412"/>
                </a:lnTo>
                <a:lnTo>
                  <a:pt x="984278" y="140961"/>
                </a:lnTo>
                <a:lnTo>
                  <a:pt x="1106759" y="145353"/>
                </a:lnTo>
                <a:lnTo>
                  <a:pt x="1234198" y="151239"/>
                </a:lnTo>
                <a:lnTo>
                  <a:pt x="1416257" y="151795"/>
                </a:lnTo>
                <a:lnTo>
                  <a:pt x="1533587" y="156225"/>
                </a:lnTo>
                <a:lnTo>
                  <a:pt x="1623905" y="153380"/>
                </a:lnTo>
                <a:lnTo>
                  <a:pt x="1689512" y="158988"/>
                </a:lnTo>
                <a:lnTo>
                  <a:pt x="1805143" y="160633"/>
                </a:lnTo>
                <a:lnTo>
                  <a:pt x="1931278" y="163376"/>
                </a:lnTo>
                <a:lnTo>
                  <a:pt x="2046284" y="169296"/>
                </a:lnTo>
                <a:lnTo>
                  <a:pt x="2139747" y="174373"/>
                </a:lnTo>
                <a:lnTo>
                  <a:pt x="2201486" y="179364"/>
                </a:lnTo>
                <a:lnTo>
                  <a:pt x="2301969" y="185106"/>
                </a:lnTo>
                <a:lnTo>
                  <a:pt x="2407238" y="188198"/>
                </a:lnTo>
                <a:lnTo>
                  <a:pt x="2485413" y="193566"/>
                </a:lnTo>
                <a:lnTo>
                  <a:pt x="2606422" y="196284"/>
                </a:lnTo>
                <a:lnTo>
                  <a:pt x="2841898" y="196451"/>
                </a:lnTo>
                <a:lnTo>
                  <a:pt x="2915493" y="190316"/>
                </a:lnTo>
                <a:lnTo>
                  <a:pt x="3044545" y="186776"/>
                </a:lnTo>
                <a:lnTo>
                  <a:pt x="3097468" y="181460"/>
                </a:lnTo>
                <a:lnTo>
                  <a:pt x="3160297" y="176514"/>
                </a:lnTo>
                <a:lnTo>
                  <a:pt x="3220480" y="171017"/>
                </a:lnTo>
                <a:lnTo>
                  <a:pt x="3288943" y="165325"/>
                </a:lnTo>
                <a:lnTo>
                  <a:pt x="3372067" y="157354"/>
                </a:lnTo>
                <a:lnTo>
                  <a:pt x="3463321" y="151909"/>
                </a:lnTo>
                <a:lnTo>
                  <a:pt x="3533551" y="147552"/>
                </a:lnTo>
                <a:lnTo>
                  <a:pt x="3587915" y="142308"/>
                </a:lnTo>
                <a:lnTo>
                  <a:pt x="3641511" y="136670"/>
                </a:lnTo>
                <a:lnTo>
                  <a:pt x="3724864" y="130857"/>
                </a:lnTo>
                <a:lnTo>
                  <a:pt x="3825080" y="125178"/>
                </a:lnTo>
                <a:lnTo>
                  <a:pt x="3859697" y="120788"/>
                </a:lnTo>
                <a:lnTo>
                  <a:pt x="3916557" y="112739"/>
                </a:lnTo>
                <a:lnTo>
                  <a:pt x="4002117" y="107647"/>
                </a:lnTo>
                <a:lnTo>
                  <a:pt x="4048273" y="102561"/>
                </a:lnTo>
                <a:lnTo>
                  <a:pt x="4074318" y="100153"/>
                </a:lnTo>
                <a:lnTo>
                  <a:pt x="4196953" y="98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451"/>
          <p:cNvSpPr/>
          <p:nvPr/>
        </p:nvSpPr>
        <p:spPr>
          <a:xfrm>
            <a:off x="1500187" y="4563070"/>
            <a:ext cx="1518048" cy="44649"/>
          </a:xfrm>
          <a:custGeom>
            <a:avLst/>
            <a:gdLst/>
            <a:ahLst/>
            <a:cxnLst/>
            <a:rect l="0" t="0" r="0" b="0"/>
            <a:pathLst>
              <a:path w="1518048" h="44649">
                <a:moveTo>
                  <a:pt x="0" y="0"/>
                </a:moveTo>
                <a:lnTo>
                  <a:pt x="0" y="4740"/>
                </a:lnTo>
                <a:lnTo>
                  <a:pt x="992" y="6137"/>
                </a:lnTo>
                <a:lnTo>
                  <a:pt x="2646" y="7068"/>
                </a:lnTo>
                <a:lnTo>
                  <a:pt x="7129" y="8102"/>
                </a:lnTo>
                <a:lnTo>
                  <a:pt x="47888" y="8926"/>
                </a:lnTo>
                <a:lnTo>
                  <a:pt x="52761" y="7935"/>
                </a:lnTo>
                <a:lnTo>
                  <a:pt x="58987" y="6282"/>
                </a:lnTo>
                <a:lnTo>
                  <a:pt x="66113" y="4188"/>
                </a:lnTo>
                <a:lnTo>
                  <a:pt x="78802" y="2792"/>
                </a:lnTo>
                <a:lnTo>
                  <a:pt x="95199" y="1861"/>
                </a:lnTo>
                <a:lnTo>
                  <a:pt x="128631" y="1819"/>
                </a:lnTo>
                <a:lnTo>
                  <a:pt x="140324" y="3197"/>
                </a:lnTo>
                <a:lnTo>
                  <a:pt x="150104" y="5108"/>
                </a:lnTo>
                <a:lnTo>
                  <a:pt x="157616" y="6382"/>
                </a:lnTo>
                <a:lnTo>
                  <a:pt x="163617" y="7231"/>
                </a:lnTo>
                <a:lnTo>
                  <a:pt x="168609" y="7797"/>
                </a:lnTo>
                <a:lnTo>
                  <a:pt x="175906" y="7182"/>
                </a:lnTo>
                <a:lnTo>
                  <a:pt x="184739" y="5780"/>
                </a:lnTo>
                <a:lnTo>
                  <a:pt x="194597" y="3854"/>
                </a:lnTo>
                <a:lnTo>
                  <a:pt x="202161" y="2569"/>
                </a:lnTo>
                <a:lnTo>
                  <a:pt x="208196" y="1712"/>
                </a:lnTo>
                <a:lnTo>
                  <a:pt x="243972" y="338"/>
                </a:lnTo>
                <a:lnTo>
                  <a:pt x="478749" y="0"/>
                </a:lnTo>
                <a:lnTo>
                  <a:pt x="487838" y="992"/>
                </a:lnTo>
                <a:lnTo>
                  <a:pt x="495881" y="2646"/>
                </a:lnTo>
                <a:lnTo>
                  <a:pt x="503228" y="4741"/>
                </a:lnTo>
                <a:lnTo>
                  <a:pt x="509118" y="6137"/>
                </a:lnTo>
                <a:lnTo>
                  <a:pt x="514037" y="7068"/>
                </a:lnTo>
                <a:lnTo>
                  <a:pt x="536284" y="8378"/>
                </a:lnTo>
                <a:lnTo>
                  <a:pt x="614414" y="8897"/>
                </a:lnTo>
                <a:lnTo>
                  <a:pt x="661886" y="8926"/>
                </a:lnTo>
                <a:lnTo>
                  <a:pt x="672437" y="9920"/>
                </a:lnTo>
                <a:lnTo>
                  <a:pt x="684432" y="11574"/>
                </a:lnTo>
                <a:lnTo>
                  <a:pt x="697389" y="13669"/>
                </a:lnTo>
                <a:lnTo>
                  <a:pt x="708012" y="15066"/>
                </a:lnTo>
                <a:lnTo>
                  <a:pt x="717079" y="15997"/>
                </a:lnTo>
                <a:lnTo>
                  <a:pt x="725107" y="16618"/>
                </a:lnTo>
                <a:lnTo>
                  <a:pt x="789071" y="23751"/>
                </a:lnTo>
                <a:lnTo>
                  <a:pt x="800884" y="24763"/>
                </a:lnTo>
                <a:lnTo>
                  <a:pt x="810743" y="25438"/>
                </a:lnTo>
                <a:lnTo>
                  <a:pt x="818308" y="26881"/>
                </a:lnTo>
                <a:lnTo>
                  <a:pt x="824343" y="28834"/>
                </a:lnTo>
                <a:lnTo>
                  <a:pt x="829359" y="31129"/>
                </a:lnTo>
                <a:lnTo>
                  <a:pt x="833695" y="32659"/>
                </a:lnTo>
                <a:lnTo>
                  <a:pt x="837578" y="33679"/>
                </a:lnTo>
                <a:lnTo>
                  <a:pt x="846523" y="34812"/>
                </a:lnTo>
                <a:lnTo>
                  <a:pt x="892603" y="35639"/>
                </a:lnTo>
                <a:lnTo>
                  <a:pt x="916783" y="36687"/>
                </a:lnTo>
                <a:lnTo>
                  <a:pt x="929681" y="38349"/>
                </a:lnTo>
                <a:lnTo>
                  <a:pt x="944233" y="40449"/>
                </a:lnTo>
                <a:lnTo>
                  <a:pt x="956910" y="41848"/>
                </a:lnTo>
                <a:lnTo>
                  <a:pt x="968339" y="42782"/>
                </a:lnTo>
                <a:lnTo>
                  <a:pt x="998644" y="44095"/>
                </a:lnTo>
                <a:lnTo>
                  <a:pt x="1042410" y="44576"/>
                </a:lnTo>
                <a:lnTo>
                  <a:pt x="1409035" y="44648"/>
                </a:lnTo>
                <a:lnTo>
                  <a:pt x="1420568" y="43656"/>
                </a:lnTo>
                <a:lnTo>
                  <a:pt x="1433217" y="42003"/>
                </a:lnTo>
                <a:lnTo>
                  <a:pt x="1446611" y="39908"/>
                </a:lnTo>
                <a:lnTo>
                  <a:pt x="1458517" y="38511"/>
                </a:lnTo>
                <a:lnTo>
                  <a:pt x="1469430" y="37580"/>
                </a:lnTo>
                <a:lnTo>
                  <a:pt x="1479683" y="36960"/>
                </a:lnTo>
                <a:lnTo>
                  <a:pt x="1488502" y="35554"/>
                </a:lnTo>
                <a:lnTo>
                  <a:pt x="1496366" y="33625"/>
                </a:lnTo>
                <a:lnTo>
                  <a:pt x="1518047"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452"/>
          <p:cNvSpPr/>
          <p:nvPr/>
        </p:nvSpPr>
        <p:spPr>
          <a:xfrm>
            <a:off x="687585" y="5406269"/>
            <a:ext cx="678625" cy="325087"/>
          </a:xfrm>
          <a:custGeom>
            <a:avLst/>
            <a:gdLst/>
            <a:ahLst/>
            <a:cxnLst/>
            <a:rect l="0" t="0" r="0" b="0"/>
            <a:pathLst>
              <a:path w="678625" h="325087">
                <a:moveTo>
                  <a:pt x="133946" y="49770"/>
                </a:moveTo>
                <a:lnTo>
                  <a:pt x="143427" y="49770"/>
                </a:lnTo>
                <a:lnTo>
                  <a:pt x="147212" y="50762"/>
                </a:lnTo>
                <a:lnTo>
                  <a:pt x="157279" y="55906"/>
                </a:lnTo>
                <a:lnTo>
                  <a:pt x="166546" y="58864"/>
                </a:lnTo>
                <a:lnTo>
                  <a:pt x="177560" y="65583"/>
                </a:lnTo>
                <a:lnTo>
                  <a:pt x="196809" y="73858"/>
                </a:lnTo>
                <a:lnTo>
                  <a:pt x="211662" y="82594"/>
                </a:lnTo>
                <a:lnTo>
                  <a:pt x="239696" y="94434"/>
                </a:lnTo>
                <a:lnTo>
                  <a:pt x="254368" y="100378"/>
                </a:lnTo>
                <a:lnTo>
                  <a:pt x="274118" y="106327"/>
                </a:lnTo>
                <a:lnTo>
                  <a:pt x="290833" y="112279"/>
                </a:lnTo>
                <a:lnTo>
                  <a:pt x="308754" y="118561"/>
                </a:lnTo>
                <a:lnTo>
                  <a:pt x="312992" y="119444"/>
                </a:lnTo>
                <a:lnTo>
                  <a:pt x="320348" y="123069"/>
                </a:lnTo>
                <a:lnTo>
                  <a:pt x="323698" y="125425"/>
                </a:lnTo>
                <a:lnTo>
                  <a:pt x="332712" y="128043"/>
                </a:lnTo>
                <a:lnTo>
                  <a:pt x="349928" y="129723"/>
                </a:lnTo>
                <a:lnTo>
                  <a:pt x="371004" y="130055"/>
                </a:lnTo>
                <a:lnTo>
                  <a:pt x="412888" y="130134"/>
                </a:lnTo>
                <a:lnTo>
                  <a:pt x="431900" y="125396"/>
                </a:lnTo>
                <a:lnTo>
                  <a:pt x="442649" y="120423"/>
                </a:lnTo>
                <a:lnTo>
                  <a:pt x="446904" y="117707"/>
                </a:lnTo>
                <a:lnTo>
                  <a:pt x="464861" y="112045"/>
                </a:lnTo>
                <a:lnTo>
                  <a:pt x="485410" y="107213"/>
                </a:lnTo>
                <a:lnTo>
                  <a:pt x="502556" y="103501"/>
                </a:lnTo>
                <a:lnTo>
                  <a:pt x="510432" y="99117"/>
                </a:lnTo>
                <a:lnTo>
                  <a:pt x="523572" y="89209"/>
                </a:lnTo>
                <a:lnTo>
                  <a:pt x="529694" y="87142"/>
                </a:lnTo>
                <a:lnTo>
                  <a:pt x="542700" y="84823"/>
                </a:lnTo>
                <a:lnTo>
                  <a:pt x="552417" y="80893"/>
                </a:lnTo>
                <a:lnTo>
                  <a:pt x="559770" y="76471"/>
                </a:lnTo>
                <a:lnTo>
                  <a:pt x="568641" y="70547"/>
                </a:lnTo>
                <a:lnTo>
                  <a:pt x="578524" y="63621"/>
                </a:lnTo>
                <a:lnTo>
                  <a:pt x="586105" y="58012"/>
                </a:lnTo>
                <a:lnTo>
                  <a:pt x="597173" y="49134"/>
                </a:lnTo>
                <a:lnTo>
                  <a:pt x="605400" y="44526"/>
                </a:lnTo>
                <a:lnTo>
                  <a:pt x="623507" y="36827"/>
                </a:lnTo>
                <a:lnTo>
                  <a:pt x="627007" y="34196"/>
                </a:lnTo>
                <a:lnTo>
                  <a:pt x="629341" y="31450"/>
                </a:lnTo>
                <a:lnTo>
                  <a:pt x="630897" y="28627"/>
                </a:lnTo>
                <a:lnTo>
                  <a:pt x="632926" y="26745"/>
                </a:lnTo>
                <a:lnTo>
                  <a:pt x="635271" y="25490"/>
                </a:lnTo>
                <a:lnTo>
                  <a:pt x="637827" y="24654"/>
                </a:lnTo>
                <a:lnTo>
                  <a:pt x="643312" y="21078"/>
                </a:lnTo>
                <a:lnTo>
                  <a:pt x="650178" y="15439"/>
                </a:lnTo>
                <a:lnTo>
                  <a:pt x="650741" y="13984"/>
                </a:lnTo>
                <a:lnTo>
                  <a:pt x="651367" y="9722"/>
                </a:lnTo>
                <a:lnTo>
                  <a:pt x="652526" y="8188"/>
                </a:lnTo>
                <a:lnTo>
                  <a:pt x="654291" y="7166"/>
                </a:lnTo>
                <a:lnTo>
                  <a:pt x="659512" y="5525"/>
                </a:lnTo>
                <a:lnTo>
                  <a:pt x="665157" y="5241"/>
                </a:lnTo>
                <a:lnTo>
                  <a:pt x="666680" y="4209"/>
                </a:lnTo>
                <a:lnTo>
                  <a:pt x="667696" y="2528"/>
                </a:lnTo>
                <a:lnTo>
                  <a:pt x="668373" y="416"/>
                </a:lnTo>
                <a:lnTo>
                  <a:pt x="668824" y="0"/>
                </a:lnTo>
                <a:lnTo>
                  <a:pt x="669125" y="715"/>
                </a:lnTo>
                <a:lnTo>
                  <a:pt x="669326" y="2183"/>
                </a:lnTo>
                <a:lnTo>
                  <a:pt x="670452" y="3163"/>
                </a:lnTo>
                <a:lnTo>
                  <a:pt x="672195" y="3816"/>
                </a:lnTo>
                <a:lnTo>
                  <a:pt x="677380" y="4863"/>
                </a:lnTo>
                <a:lnTo>
                  <a:pt x="677806" y="5941"/>
                </a:lnTo>
                <a:lnTo>
                  <a:pt x="678405" y="13191"/>
                </a:lnTo>
                <a:lnTo>
                  <a:pt x="678607" y="30271"/>
                </a:lnTo>
                <a:lnTo>
                  <a:pt x="678624" y="33794"/>
                </a:lnTo>
                <a:lnTo>
                  <a:pt x="677642" y="39119"/>
                </a:lnTo>
                <a:lnTo>
                  <a:pt x="675996" y="45646"/>
                </a:lnTo>
                <a:lnTo>
                  <a:pt x="673906" y="52974"/>
                </a:lnTo>
                <a:lnTo>
                  <a:pt x="671521" y="59843"/>
                </a:lnTo>
                <a:lnTo>
                  <a:pt x="668939" y="66407"/>
                </a:lnTo>
                <a:lnTo>
                  <a:pt x="666225" y="72767"/>
                </a:lnTo>
                <a:lnTo>
                  <a:pt x="660564" y="85126"/>
                </a:lnTo>
                <a:lnTo>
                  <a:pt x="657665" y="91200"/>
                </a:lnTo>
                <a:lnTo>
                  <a:pt x="654444" y="100595"/>
                </a:lnTo>
                <a:lnTo>
                  <a:pt x="652021" y="109069"/>
                </a:lnTo>
                <a:lnTo>
                  <a:pt x="649985" y="114107"/>
                </a:lnTo>
                <a:lnTo>
                  <a:pt x="647636" y="119451"/>
                </a:lnTo>
                <a:lnTo>
                  <a:pt x="642380" y="130679"/>
                </a:lnTo>
                <a:lnTo>
                  <a:pt x="639590" y="136451"/>
                </a:lnTo>
                <a:lnTo>
                  <a:pt x="633843" y="145511"/>
                </a:lnTo>
                <a:lnTo>
                  <a:pt x="627982" y="153837"/>
                </a:lnTo>
                <a:lnTo>
                  <a:pt x="625030" y="158836"/>
                </a:lnTo>
                <a:lnTo>
                  <a:pt x="619104" y="168689"/>
                </a:lnTo>
                <a:lnTo>
                  <a:pt x="613163" y="176375"/>
                </a:lnTo>
                <a:lnTo>
                  <a:pt x="607215" y="185745"/>
                </a:lnTo>
                <a:lnTo>
                  <a:pt x="604240" y="191021"/>
                </a:lnTo>
                <a:lnTo>
                  <a:pt x="599280" y="197516"/>
                </a:lnTo>
                <a:lnTo>
                  <a:pt x="592997" y="204821"/>
                </a:lnTo>
                <a:lnTo>
                  <a:pt x="585831" y="212669"/>
                </a:lnTo>
                <a:lnTo>
                  <a:pt x="578078" y="219885"/>
                </a:lnTo>
                <a:lnTo>
                  <a:pt x="569932" y="226680"/>
                </a:lnTo>
                <a:lnTo>
                  <a:pt x="561525" y="233194"/>
                </a:lnTo>
                <a:lnTo>
                  <a:pt x="553936" y="239522"/>
                </a:lnTo>
                <a:lnTo>
                  <a:pt x="546893" y="245724"/>
                </a:lnTo>
                <a:lnTo>
                  <a:pt x="540212" y="251843"/>
                </a:lnTo>
                <a:lnTo>
                  <a:pt x="527498" y="261288"/>
                </a:lnTo>
                <a:lnTo>
                  <a:pt x="521330" y="265197"/>
                </a:lnTo>
                <a:lnTo>
                  <a:pt x="509184" y="269538"/>
                </a:lnTo>
                <a:lnTo>
                  <a:pt x="497171" y="272460"/>
                </a:lnTo>
                <a:lnTo>
                  <a:pt x="480244" y="279683"/>
                </a:lnTo>
                <a:lnTo>
                  <a:pt x="472072" y="285237"/>
                </a:lnTo>
                <a:lnTo>
                  <a:pt x="457196" y="291013"/>
                </a:lnTo>
                <a:lnTo>
                  <a:pt x="436362" y="297880"/>
                </a:lnTo>
                <a:lnTo>
                  <a:pt x="410567" y="307546"/>
                </a:lnTo>
                <a:lnTo>
                  <a:pt x="398727" y="310917"/>
                </a:lnTo>
                <a:lnTo>
                  <a:pt x="377634" y="314663"/>
                </a:lnTo>
                <a:lnTo>
                  <a:pt x="366850" y="316654"/>
                </a:lnTo>
                <a:lnTo>
                  <a:pt x="344284" y="321513"/>
                </a:lnTo>
                <a:lnTo>
                  <a:pt x="326318" y="324333"/>
                </a:lnTo>
                <a:lnTo>
                  <a:pt x="318748" y="325086"/>
                </a:lnTo>
                <a:lnTo>
                  <a:pt x="299755" y="323276"/>
                </a:lnTo>
                <a:lnTo>
                  <a:pt x="289134" y="321404"/>
                </a:lnTo>
                <a:lnTo>
                  <a:pt x="278084" y="319164"/>
                </a:lnTo>
                <a:lnTo>
                  <a:pt x="255223" y="314029"/>
                </a:lnTo>
                <a:lnTo>
                  <a:pt x="237126" y="308439"/>
                </a:lnTo>
                <a:lnTo>
                  <a:pt x="222468" y="303640"/>
                </a:lnTo>
                <a:lnTo>
                  <a:pt x="209338" y="301507"/>
                </a:lnTo>
                <a:lnTo>
                  <a:pt x="194243" y="295268"/>
                </a:lnTo>
                <a:lnTo>
                  <a:pt x="178604" y="286872"/>
                </a:lnTo>
                <a:lnTo>
                  <a:pt x="165039" y="279833"/>
                </a:lnTo>
                <a:lnTo>
                  <a:pt x="156659" y="274583"/>
                </a:lnTo>
                <a:lnTo>
                  <a:pt x="147103" y="268106"/>
                </a:lnTo>
                <a:lnTo>
                  <a:pt x="136764" y="260811"/>
                </a:lnTo>
                <a:lnTo>
                  <a:pt x="127887" y="254957"/>
                </a:lnTo>
                <a:lnTo>
                  <a:pt x="112732" y="245804"/>
                </a:lnTo>
                <a:lnTo>
                  <a:pt x="102028" y="238431"/>
                </a:lnTo>
                <a:lnTo>
                  <a:pt x="91979" y="230853"/>
                </a:lnTo>
                <a:lnTo>
                  <a:pt x="77591" y="220871"/>
                </a:lnTo>
                <a:lnTo>
                  <a:pt x="66566" y="212465"/>
                </a:lnTo>
                <a:lnTo>
                  <a:pt x="58358" y="205423"/>
                </a:lnTo>
                <a:lnTo>
                  <a:pt x="48160" y="195879"/>
                </a:lnTo>
                <a:lnTo>
                  <a:pt x="41910" y="189783"/>
                </a:lnTo>
                <a:lnTo>
                  <a:pt x="39846" y="186768"/>
                </a:lnTo>
                <a:lnTo>
                  <a:pt x="35950" y="177785"/>
                </a:lnTo>
                <a:lnTo>
                  <a:pt x="28952" y="168839"/>
                </a:lnTo>
                <a:lnTo>
                  <a:pt x="23451" y="162882"/>
                </a:lnTo>
                <a:lnTo>
                  <a:pt x="21587" y="159904"/>
                </a:lnTo>
                <a:lnTo>
                  <a:pt x="17972" y="149981"/>
                </a:lnTo>
                <a:lnTo>
                  <a:pt x="13610" y="140280"/>
                </a:lnTo>
                <a:lnTo>
                  <a:pt x="11010" y="131999"/>
                </a:lnTo>
                <a:lnTo>
                  <a:pt x="9855" y="125011"/>
                </a:lnTo>
                <a:lnTo>
                  <a:pt x="9341" y="118599"/>
                </a:lnTo>
                <a:lnTo>
                  <a:pt x="8212" y="116491"/>
                </a:lnTo>
                <a:lnTo>
                  <a:pt x="6467" y="115087"/>
                </a:lnTo>
                <a:lnTo>
                  <a:pt x="0" y="1122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Adverbials That Follow Linking Verbs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001643"/>
          </a:xfrm>
          <a:prstGeom prst="rect">
            <a:avLst/>
          </a:prstGeom>
          <a:noFill/>
        </p:spPr>
        <p:txBody>
          <a:bodyPr wrap="square" rtlCol="1">
            <a:spAutoFit/>
          </a:bodyPr>
          <a:lstStyle/>
          <a:p>
            <a:r>
              <a:rPr lang="ar-SA" dirty="0" smtClean="0"/>
              <a:t> </a:t>
            </a:r>
            <a:r>
              <a:rPr lang="en-US" dirty="0" smtClean="0"/>
              <a:t> </a:t>
            </a:r>
            <a:r>
              <a:rPr lang="en-US" dirty="0" err="1" smtClean="0">
                <a:solidFill>
                  <a:srgbClr val="002060"/>
                </a:solidFill>
              </a:rPr>
              <a:t>AdvP</a:t>
            </a:r>
            <a:r>
              <a:rPr lang="en-US" dirty="0" smtClean="0">
                <a:solidFill>
                  <a:srgbClr val="002060"/>
                </a:solidFill>
              </a:rPr>
              <a:t> ---</a:t>
            </a:r>
            <a:r>
              <a:rPr lang="en-US" dirty="0" smtClean="0">
                <a:solidFill>
                  <a:srgbClr val="002060"/>
                </a:solidFill>
                <a:sym typeface="Wingdings" pitchFamily="2" charset="2"/>
              </a:rPr>
              <a:t>--&gt; </a:t>
            </a:r>
            <a:r>
              <a:rPr lang="en-US" sz="2400" dirty="0" smtClean="0">
                <a:solidFill>
                  <a:srgbClr val="002060"/>
                </a:solidFill>
                <a:sym typeface="Wingdings" pitchFamily="2" charset="2"/>
              </a:rPr>
              <a:t>{ </a:t>
            </a:r>
            <a:r>
              <a:rPr lang="en-US" dirty="0" err="1" smtClean="0">
                <a:solidFill>
                  <a:srgbClr val="002060"/>
                </a:solidFill>
                <a:sym typeface="Wingdings" pitchFamily="2" charset="2"/>
              </a:rPr>
              <a:t>Adv</a:t>
            </a:r>
            <a:r>
              <a:rPr lang="en-US" dirty="0" smtClean="0">
                <a:solidFill>
                  <a:srgbClr val="002060"/>
                </a:solidFill>
                <a:sym typeface="Wingdings" pitchFamily="2" charset="2"/>
              </a:rPr>
              <a:t>  </a:t>
            </a:r>
            <a:r>
              <a:rPr lang="en-US" sz="2400" dirty="0" smtClean="0">
                <a:solidFill>
                  <a:srgbClr val="002060"/>
                </a:solidFill>
                <a:sym typeface="Wingdings" pitchFamily="2" charset="2"/>
              </a:rPr>
              <a:t>}</a:t>
            </a:r>
            <a:endParaRPr lang="en-US" dirty="0" smtClean="0">
              <a:solidFill>
                <a:srgbClr val="002060"/>
              </a:solidFill>
              <a:sym typeface="Wingdings" pitchFamily="2" charset="2"/>
            </a:endParaRPr>
          </a:p>
          <a:p>
            <a:r>
              <a:rPr lang="en-US" dirty="0">
                <a:solidFill>
                  <a:srgbClr val="002060"/>
                </a:solidFill>
                <a:sym typeface="Wingdings" pitchFamily="2" charset="2"/>
              </a:rPr>
              <a:t> </a:t>
            </a:r>
            <a:r>
              <a:rPr lang="en-US" dirty="0" smtClean="0">
                <a:solidFill>
                  <a:srgbClr val="002060"/>
                </a:solidFill>
                <a:sym typeface="Wingdings" pitchFamily="2" charset="2"/>
              </a:rPr>
              <a:t>                     PP</a:t>
            </a:r>
          </a:p>
          <a:p>
            <a:endParaRPr lang="en-US" dirty="0">
              <a:solidFill>
                <a:srgbClr val="002060"/>
              </a:solidFill>
              <a:sym typeface="Wingdings" pitchFamily="2" charset="2"/>
            </a:endParaRPr>
          </a:p>
          <a:p>
            <a:r>
              <a:rPr lang="en-US" dirty="0" err="1" smtClean="0">
                <a:solidFill>
                  <a:srgbClr val="002060"/>
                </a:solidFill>
                <a:sym typeface="Wingdings" pitchFamily="2" charset="2"/>
              </a:rPr>
              <a:t>AdvP</a:t>
            </a:r>
            <a:r>
              <a:rPr lang="en-US" sz="1200" dirty="0" err="1" smtClean="0">
                <a:solidFill>
                  <a:srgbClr val="002060"/>
                </a:solidFill>
                <a:sym typeface="Wingdings" pitchFamily="2" charset="2"/>
              </a:rPr>
              <a:t>L</a:t>
            </a:r>
            <a:r>
              <a:rPr lang="en-US" dirty="0" smtClean="0">
                <a:solidFill>
                  <a:srgbClr val="002060"/>
                </a:solidFill>
                <a:sym typeface="Wingdings" pitchFamily="2" charset="2"/>
              </a:rPr>
              <a:t> ------&gt; </a:t>
            </a:r>
            <a:r>
              <a:rPr lang="en-US" sz="2400" dirty="0" smtClean="0">
                <a:solidFill>
                  <a:srgbClr val="002060"/>
                </a:solidFill>
                <a:sym typeface="Wingdings" pitchFamily="2" charset="2"/>
              </a:rPr>
              <a:t>{</a:t>
            </a:r>
            <a:r>
              <a:rPr lang="en-US" dirty="0" smtClean="0">
                <a:solidFill>
                  <a:srgbClr val="002060"/>
                </a:solidFill>
                <a:sym typeface="Wingdings" pitchFamily="2" charset="2"/>
              </a:rPr>
              <a:t> </a:t>
            </a:r>
            <a:r>
              <a:rPr lang="en-US" dirty="0" err="1" smtClean="0">
                <a:solidFill>
                  <a:srgbClr val="002060"/>
                </a:solidFill>
                <a:sym typeface="Wingdings" pitchFamily="2" charset="2"/>
              </a:rPr>
              <a:t>Adv</a:t>
            </a:r>
            <a:r>
              <a:rPr lang="en-US" dirty="0" smtClean="0">
                <a:solidFill>
                  <a:srgbClr val="002060"/>
                </a:solidFill>
                <a:sym typeface="Wingdings" pitchFamily="2" charset="2"/>
              </a:rPr>
              <a:t> </a:t>
            </a:r>
            <a:r>
              <a:rPr lang="en-US" sz="1200" dirty="0" smtClean="0">
                <a:solidFill>
                  <a:srgbClr val="002060"/>
                </a:solidFill>
                <a:sym typeface="Wingdings" pitchFamily="2" charset="2"/>
              </a:rPr>
              <a:t>(Time/Place)  </a:t>
            </a:r>
            <a:r>
              <a:rPr lang="en-US" sz="2400" dirty="0" smtClean="0">
                <a:solidFill>
                  <a:srgbClr val="002060"/>
                </a:solidFill>
                <a:sym typeface="Wingdings" pitchFamily="2" charset="2"/>
              </a:rPr>
              <a:t>}</a:t>
            </a:r>
            <a:endParaRPr lang="en-US" dirty="0" smtClean="0">
              <a:solidFill>
                <a:srgbClr val="002060"/>
              </a:solidFill>
              <a:sym typeface="Wingdings" pitchFamily="2" charset="2"/>
            </a:endParaRPr>
          </a:p>
          <a:p>
            <a:r>
              <a:rPr lang="en-US" dirty="0">
                <a:solidFill>
                  <a:srgbClr val="002060"/>
                </a:solidFill>
                <a:sym typeface="Wingdings" pitchFamily="2" charset="2"/>
              </a:rPr>
              <a:t> </a:t>
            </a:r>
            <a:r>
              <a:rPr lang="en-US" dirty="0" smtClean="0">
                <a:solidFill>
                  <a:srgbClr val="002060"/>
                </a:solidFill>
                <a:sym typeface="Wingdings" pitchFamily="2" charset="2"/>
              </a:rPr>
              <a:t>                      PP   </a:t>
            </a:r>
            <a:r>
              <a:rPr lang="en-US" sz="1200" dirty="0" smtClean="0">
                <a:solidFill>
                  <a:srgbClr val="002060"/>
                </a:solidFill>
                <a:sym typeface="Wingdings" pitchFamily="2" charset="2"/>
              </a:rPr>
              <a:t>( Time/Place)</a:t>
            </a:r>
          </a:p>
          <a:p>
            <a:endParaRPr lang="en-US" sz="1200" dirty="0">
              <a:sym typeface="Wingdings" pitchFamily="2" charset="2"/>
            </a:endParaRPr>
          </a:p>
          <a:p>
            <a:r>
              <a:rPr lang="en-US" dirty="0" smtClean="0">
                <a:sym typeface="Wingdings" pitchFamily="2" charset="2"/>
              </a:rPr>
              <a:t>With this distinction, we can update our rule for linking verbs as follows:</a:t>
            </a:r>
          </a:p>
          <a:p>
            <a:endParaRPr lang="en-US" dirty="0" smtClean="0">
              <a:sym typeface="Wingdings" pitchFamily="2" charset="2"/>
            </a:endParaRPr>
          </a:p>
          <a:p>
            <a:r>
              <a:rPr lang="en-US" dirty="0" smtClean="0">
                <a:sym typeface="Wingdings" pitchFamily="2" charset="2"/>
              </a:rPr>
              <a:t>                              </a:t>
            </a:r>
            <a:r>
              <a:rPr lang="en-US" dirty="0" smtClean="0">
                <a:solidFill>
                  <a:srgbClr val="002060"/>
                </a:solidFill>
                <a:sym typeface="Wingdings" pitchFamily="2" charset="2"/>
              </a:rPr>
              <a:t>NP</a:t>
            </a:r>
            <a:endParaRPr lang="en-US" dirty="0">
              <a:solidFill>
                <a:srgbClr val="002060"/>
              </a:solidFill>
              <a:sym typeface="Wingdings" pitchFamily="2" charset="2"/>
            </a:endParaRPr>
          </a:p>
          <a:p>
            <a:r>
              <a:rPr lang="en-US" dirty="0" smtClean="0">
                <a:solidFill>
                  <a:srgbClr val="002060"/>
                </a:solidFill>
                <a:sym typeface="Wingdings" pitchFamily="2" charset="2"/>
              </a:rPr>
              <a:t>VP ------&gt; VL      </a:t>
            </a:r>
            <a:r>
              <a:rPr lang="en-US" sz="3600" dirty="0" smtClean="0">
                <a:solidFill>
                  <a:srgbClr val="002060"/>
                </a:solidFill>
                <a:sym typeface="Wingdings" pitchFamily="2" charset="2"/>
              </a:rPr>
              <a:t>{</a:t>
            </a:r>
            <a:r>
              <a:rPr lang="en-US" dirty="0" smtClean="0">
                <a:solidFill>
                  <a:srgbClr val="002060"/>
                </a:solidFill>
                <a:sym typeface="Wingdings" pitchFamily="2" charset="2"/>
              </a:rPr>
              <a:t>  </a:t>
            </a:r>
            <a:r>
              <a:rPr lang="en-US" dirty="0" err="1" smtClean="0">
                <a:solidFill>
                  <a:srgbClr val="002060"/>
                </a:solidFill>
                <a:sym typeface="Wingdings" pitchFamily="2" charset="2"/>
              </a:rPr>
              <a:t>AdjP</a:t>
            </a:r>
            <a:r>
              <a:rPr lang="en-US" dirty="0" smtClean="0">
                <a:solidFill>
                  <a:srgbClr val="002060"/>
                </a:solidFill>
                <a:sym typeface="Wingdings" pitchFamily="2" charset="2"/>
              </a:rPr>
              <a:t>   </a:t>
            </a:r>
            <a:r>
              <a:rPr lang="en-US" sz="3600" dirty="0" smtClean="0">
                <a:solidFill>
                  <a:srgbClr val="002060"/>
                </a:solidFill>
                <a:sym typeface="Wingdings" pitchFamily="2" charset="2"/>
              </a:rPr>
              <a:t>}</a:t>
            </a:r>
            <a:endParaRPr lang="en-US" sz="3600" dirty="0">
              <a:solidFill>
                <a:srgbClr val="002060"/>
              </a:solidFill>
              <a:sym typeface="Wingdings" pitchFamily="2" charset="2"/>
            </a:endParaRPr>
          </a:p>
          <a:p>
            <a:r>
              <a:rPr lang="en-US" dirty="0" smtClean="0">
                <a:solidFill>
                  <a:srgbClr val="002060"/>
                </a:solidFill>
              </a:rPr>
              <a:t>                             </a:t>
            </a:r>
            <a:r>
              <a:rPr lang="en-US" dirty="0" err="1" smtClean="0">
                <a:solidFill>
                  <a:srgbClr val="002060"/>
                </a:solidFill>
              </a:rPr>
              <a:t>AdvP</a:t>
            </a:r>
            <a:r>
              <a:rPr lang="en-US" sz="1200" dirty="0" err="1" smtClean="0">
                <a:solidFill>
                  <a:srgbClr val="002060"/>
                </a:solidFill>
              </a:rPr>
              <a:t>L</a:t>
            </a:r>
            <a:endParaRPr lang="ar-SA" sz="1200"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390"/>
          <p:cNvSpPr/>
          <p:nvPr/>
        </p:nvSpPr>
        <p:spPr>
          <a:xfrm>
            <a:off x="285750" y="2446734"/>
            <a:ext cx="687586" cy="205263"/>
          </a:xfrm>
          <a:custGeom>
            <a:avLst/>
            <a:gdLst/>
            <a:ahLst/>
            <a:cxnLst/>
            <a:rect l="0" t="0" r="0" b="0"/>
            <a:pathLst>
              <a:path w="687586" h="205263">
                <a:moveTo>
                  <a:pt x="0" y="80367"/>
                </a:moveTo>
                <a:lnTo>
                  <a:pt x="12428" y="105225"/>
                </a:lnTo>
                <a:lnTo>
                  <a:pt x="16223" y="110830"/>
                </a:lnTo>
                <a:lnTo>
                  <a:pt x="20737" y="116551"/>
                </a:lnTo>
                <a:lnTo>
                  <a:pt x="25731" y="122349"/>
                </a:lnTo>
                <a:lnTo>
                  <a:pt x="30052" y="126214"/>
                </a:lnTo>
                <a:lnTo>
                  <a:pt x="37499" y="130509"/>
                </a:lnTo>
                <a:lnTo>
                  <a:pt x="44117" y="135064"/>
                </a:lnTo>
                <a:lnTo>
                  <a:pt x="51357" y="140396"/>
                </a:lnTo>
                <a:lnTo>
                  <a:pt x="61190" y="146072"/>
                </a:lnTo>
                <a:lnTo>
                  <a:pt x="69528" y="151903"/>
                </a:lnTo>
                <a:lnTo>
                  <a:pt x="73141" y="154847"/>
                </a:lnTo>
                <a:lnTo>
                  <a:pt x="79801" y="158118"/>
                </a:lnTo>
                <a:lnTo>
                  <a:pt x="91775" y="162605"/>
                </a:lnTo>
                <a:lnTo>
                  <a:pt x="104288" y="168511"/>
                </a:lnTo>
                <a:lnTo>
                  <a:pt x="123079" y="177750"/>
                </a:lnTo>
                <a:lnTo>
                  <a:pt x="139368" y="183180"/>
                </a:lnTo>
                <a:lnTo>
                  <a:pt x="159695" y="188882"/>
                </a:lnTo>
                <a:lnTo>
                  <a:pt x="172178" y="193088"/>
                </a:lnTo>
                <a:lnTo>
                  <a:pt x="184341" y="194958"/>
                </a:lnTo>
                <a:lnTo>
                  <a:pt x="226047" y="200751"/>
                </a:lnTo>
                <a:lnTo>
                  <a:pt x="241979" y="202295"/>
                </a:lnTo>
                <a:lnTo>
                  <a:pt x="257562" y="203324"/>
                </a:lnTo>
                <a:lnTo>
                  <a:pt x="285128" y="204468"/>
                </a:lnTo>
                <a:lnTo>
                  <a:pt x="303994" y="204976"/>
                </a:lnTo>
                <a:lnTo>
                  <a:pt x="339993" y="205262"/>
                </a:lnTo>
                <a:lnTo>
                  <a:pt x="351677" y="204310"/>
                </a:lnTo>
                <a:lnTo>
                  <a:pt x="381351" y="199222"/>
                </a:lnTo>
                <a:lnTo>
                  <a:pt x="396369" y="197684"/>
                </a:lnTo>
                <a:lnTo>
                  <a:pt x="412305" y="194354"/>
                </a:lnTo>
                <a:lnTo>
                  <a:pt x="431293" y="188575"/>
                </a:lnTo>
                <a:lnTo>
                  <a:pt x="456269" y="179392"/>
                </a:lnTo>
                <a:lnTo>
                  <a:pt x="465906" y="175157"/>
                </a:lnTo>
                <a:lnTo>
                  <a:pt x="473322" y="171342"/>
                </a:lnTo>
                <a:lnTo>
                  <a:pt x="479259" y="167806"/>
                </a:lnTo>
                <a:lnTo>
                  <a:pt x="486193" y="164457"/>
                </a:lnTo>
                <a:lnTo>
                  <a:pt x="509182" y="155002"/>
                </a:lnTo>
                <a:lnTo>
                  <a:pt x="522636" y="148926"/>
                </a:lnTo>
                <a:lnTo>
                  <a:pt x="529002" y="144925"/>
                </a:lnTo>
                <a:lnTo>
                  <a:pt x="535230" y="140273"/>
                </a:lnTo>
                <a:lnTo>
                  <a:pt x="541367" y="135187"/>
                </a:lnTo>
                <a:lnTo>
                  <a:pt x="548435" y="130804"/>
                </a:lnTo>
                <a:lnTo>
                  <a:pt x="556123" y="126890"/>
                </a:lnTo>
                <a:lnTo>
                  <a:pt x="564225" y="123289"/>
                </a:lnTo>
                <a:lnTo>
                  <a:pt x="571611" y="118904"/>
                </a:lnTo>
                <a:lnTo>
                  <a:pt x="578519" y="113996"/>
                </a:lnTo>
                <a:lnTo>
                  <a:pt x="585109" y="108739"/>
                </a:lnTo>
                <a:lnTo>
                  <a:pt x="591486" y="104243"/>
                </a:lnTo>
                <a:lnTo>
                  <a:pt x="597723" y="100253"/>
                </a:lnTo>
                <a:lnTo>
                  <a:pt x="603864" y="96601"/>
                </a:lnTo>
                <a:lnTo>
                  <a:pt x="609943" y="92182"/>
                </a:lnTo>
                <a:lnTo>
                  <a:pt x="615980" y="87251"/>
                </a:lnTo>
                <a:lnTo>
                  <a:pt x="621989" y="81980"/>
                </a:lnTo>
                <a:lnTo>
                  <a:pt x="626987" y="76482"/>
                </a:lnTo>
                <a:lnTo>
                  <a:pt x="631312" y="70831"/>
                </a:lnTo>
                <a:lnTo>
                  <a:pt x="635187" y="65080"/>
                </a:lnTo>
                <a:lnTo>
                  <a:pt x="640747" y="58270"/>
                </a:lnTo>
                <a:lnTo>
                  <a:pt x="647430" y="50753"/>
                </a:lnTo>
                <a:lnTo>
                  <a:pt x="68758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391"/>
          <p:cNvSpPr/>
          <p:nvPr/>
        </p:nvSpPr>
        <p:spPr>
          <a:xfrm>
            <a:off x="1518306" y="2214562"/>
            <a:ext cx="191472" cy="365927"/>
          </a:xfrm>
          <a:custGeom>
            <a:avLst/>
            <a:gdLst/>
            <a:ahLst/>
            <a:cxnLst/>
            <a:rect l="0" t="0" r="0" b="0"/>
            <a:pathLst>
              <a:path w="191472" h="365927">
                <a:moveTo>
                  <a:pt x="35459" y="44648"/>
                </a:moveTo>
                <a:lnTo>
                  <a:pt x="23030" y="94364"/>
                </a:lnTo>
                <a:lnTo>
                  <a:pt x="19236" y="107558"/>
                </a:lnTo>
                <a:lnTo>
                  <a:pt x="9728" y="138092"/>
                </a:lnTo>
                <a:lnTo>
                  <a:pt x="6399" y="151593"/>
                </a:lnTo>
                <a:lnTo>
                  <a:pt x="4179" y="163570"/>
                </a:lnTo>
                <a:lnTo>
                  <a:pt x="2700" y="174531"/>
                </a:lnTo>
                <a:lnTo>
                  <a:pt x="1713" y="186799"/>
                </a:lnTo>
                <a:lnTo>
                  <a:pt x="1056" y="199939"/>
                </a:lnTo>
                <a:lnTo>
                  <a:pt x="325" y="227768"/>
                </a:lnTo>
                <a:lnTo>
                  <a:pt x="0" y="256673"/>
                </a:lnTo>
                <a:lnTo>
                  <a:pt x="1898" y="270334"/>
                </a:lnTo>
                <a:lnTo>
                  <a:pt x="5148" y="283410"/>
                </a:lnTo>
                <a:lnTo>
                  <a:pt x="9298" y="296096"/>
                </a:lnTo>
                <a:lnTo>
                  <a:pt x="12065" y="305546"/>
                </a:lnTo>
                <a:lnTo>
                  <a:pt x="13910" y="312838"/>
                </a:lnTo>
                <a:lnTo>
                  <a:pt x="15140" y="318692"/>
                </a:lnTo>
                <a:lnTo>
                  <a:pt x="19152" y="327841"/>
                </a:lnTo>
                <a:lnTo>
                  <a:pt x="24243" y="336207"/>
                </a:lnTo>
                <a:lnTo>
                  <a:pt x="29813" y="346540"/>
                </a:lnTo>
                <a:lnTo>
                  <a:pt x="33679" y="351081"/>
                </a:lnTo>
                <a:lnTo>
                  <a:pt x="38241" y="355101"/>
                </a:lnTo>
                <a:lnTo>
                  <a:pt x="43267" y="358773"/>
                </a:lnTo>
                <a:lnTo>
                  <a:pt x="48602" y="361221"/>
                </a:lnTo>
                <a:lnTo>
                  <a:pt x="54143" y="362853"/>
                </a:lnTo>
                <a:lnTo>
                  <a:pt x="59821" y="363941"/>
                </a:lnTo>
                <a:lnTo>
                  <a:pt x="64599" y="364667"/>
                </a:lnTo>
                <a:lnTo>
                  <a:pt x="68776" y="365150"/>
                </a:lnTo>
                <a:lnTo>
                  <a:pt x="72553" y="365472"/>
                </a:lnTo>
                <a:lnTo>
                  <a:pt x="77056" y="365687"/>
                </a:lnTo>
                <a:lnTo>
                  <a:pt x="87350" y="365926"/>
                </a:lnTo>
                <a:lnTo>
                  <a:pt x="91881" y="364998"/>
                </a:lnTo>
                <a:lnTo>
                  <a:pt x="95894" y="363387"/>
                </a:lnTo>
                <a:lnTo>
                  <a:pt x="99562" y="361320"/>
                </a:lnTo>
                <a:lnTo>
                  <a:pt x="102999" y="359943"/>
                </a:lnTo>
                <a:lnTo>
                  <a:pt x="106283" y="359024"/>
                </a:lnTo>
                <a:lnTo>
                  <a:pt x="109464" y="358412"/>
                </a:lnTo>
                <a:lnTo>
                  <a:pt x="113569" y="357012"/>
                </a:lnTo>
                <a:lnTo>
                  <a:pt x="118290" y="355086"/>
                </a:lnTo>
                <a:lnTo>
                  <a:pt x="123422" y="352810"/>
                </a:lnTo>
                <a:lnTo>
                  <a:pt x="127835" y="349308"/>
                </a:lnTo>
                <a:lnTo>
                  <a:pt x="131770" y="344989"/>
                </a:lnTo>
                <a:lnTo>
                  <a:pt x="135385" y="340126"/>
                </a:lnTo>
                <a:lnTo>
                  <a:pt x="144694" y="326784"/>
                </a:lnTo>
                <a:lnTo>
                  <a:pt x="149954" y="319059"/>
                </a:lnTo>
                <a:lnTo>
                  <a:pt x="154453" y="311925"/>
                </a:lnTo>
                <a:lnTo>
                  <a:pt x="158445" y="305184"/>
                </a:lnTo>
                <a:lnTo>
                  <a:pt x="162098" y="298706"/>
                </a:lnTo>
                <a:lnTo>
                  <a:pt x="165526" y="291411"/>
                </a:lnTo>
                <a:lnTo>
                  <a:pt x="168803" y="283571"/>
                </a:lnTo>
                <a:lnTo>
                  <a:pt x="171980" y="275367"/>
                </a:lnTo>
                <a:lnTo>
                  <a:pt x="174098" y="267914"/>
                </a:lnTo>
                <a:lnTo>
                  <a:pt x="175510" y="260961"/>
                </a:lnTo>
                <a:lnTo>
                  <a:pt x="176451" y="254341"/>
                </a:lnTo>
                <a:lnTo>
                  <a:pt x="178071" y="247944"/>
                </a:lnTo>
                <a:lnTo>
                  <a:pt x="180143" y="241694"/>
                </a:lnTo>
                <a:lnTo>
                  <a:pt x="182517" y="235544"/>
                </a:lnTo>
                <a:lnTo>
                  <a:pt x="185091" y="226482"/>
                </a:lnTo>
                <a:lnTo>
                  <a:pt x="187800" y="215480"/>
                </a:lnTo>
                <a:lnTo>
                  <a:pt x="190598" y="203185"/>
                </a:lnTo>
                <a:lnTo>
                  <a:pt x="191471" y="190027"/>
                </a:lnTo>
                <a:lnTo>
                  <a:pt x="191061" y="176294"/>
                </a:lnTo>
                <a:lnTo>
                  <a:pt x="189795" y="162178"/>
                </a:lnTo>
                <a:lnTo>
                  <a:pt x="188951" y="150782"/>
                </a:lnTo>
                <a:lnTo>
                  <a:pt x="188014" y="132830"/>
                </a:lnTo>
                <a:lnTo>
                  <a:pt x="187597" y="115590"/>
                </a:lnTo>
                <a:lnTo>
                  <a:pt x="187486" y="106826"/>
                </a:lnTo>
                <a:lnTo>
                  <a:pt x="186420" y="97014"/>
                </a:lnTo>
                <a:lnTo>
                  <a:pt x="184717" y="86504"/>
                </a:lnTo>
                <a:lnTo>
                  <a:pt x="182589" y="75529"/>
                </a:lnTo>
                <a:lnTo>
                  <a:pt x="180179" y="66228"/>
                </a:lnTo>
                <a:lnTo>
                  <a:pt x="177579" y="58042"/>
                </a:lnTo>
                <a:lnTo>
                  <a:pt x="172046" y="42664"/>
                </a:lnTo>
                <a:lnTo>
                  <a:pt x="166279" y="25907"/>
                </a:lnTo>
                <a:lnTo>
                  <a:pt x="163352" y="19256"/>
                </a:lnTo>
                <a:lnTo>
                  <a:pt x="160408" y="13829"/>
                </a:lnTo>
                <a:lnTo>
                  <a:pt x="15154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392"/>
          <p:cNvSpPr/>
          <p:nvPr/>
        </p:nvSpPr>
        <p:spPr>
          <a:xfrm>
            <a:off x="2215312" y="2116335"/>
            <a:ext cx="247483" cy="490675"/>
          </a:xfrm>
          <a:custGeom>
            <a:avLst/>
            <a:gdLst/>
            <a:ahLst/>
            <a:cxnLst/>
            <a:rect l="0" t="0" r="0" b="0"/>
            <a:pathLst>
              <a:path w="247483" h="490675">
                <a:moveTo>
                  <a:pt x="115336" y="0"/>
                </a:moveTo>
                <a:lnTo>
                  <a:pt x="105855" y="4741"/>
                </a:lnTo>
                <a:lnTo>
                  <a:pt x="98555" y="9714"/>
                </a:lnTo>
                <a:lnTo>
                  <a:pt x="95219" y="12430"/>
                </a:lnTo>
                <a:lnTo>
                  <a:pt x="88866" y="20738"/>
                </a:lnTo>
                <a:lnTo>
                  <a:pt x="82736" y="30053"/>
                </a:lnTo>
                <a:lnTo>
                  <a:pt x="76704" y="37500"/>
                </a:lnTo>
                <a:lnTo>
                  <a:pt x="70716" y="46763"/>
                </a:lnTo>
                <a:lnTo>
                  <a:pt x="63755" y="57495"/>
                </a:lnTo>
                <a:lnTo>
                  <a:pt x="59120" y="63135"/>
                </a:lnTo>
                <a:lnTo>
                  <a:pt x="54046" y="68879"/>
                </a:lnTo>
                <a:lnTo>
                  <a:pt x="49672" y="75685"/>
                </a:lnTo>
                <a:lnTo>
                  <a:pt x="45763" y="83199"/>
                </a:lnTo>
                <a:lnTo>
                  <a:pt x="42165" y="91185"/>
                </a:lnTo>
                <a:lnTo>
                  <a:pt x="30230" y="121225"/>
                </a:lnTo>
                <a:lnTo>
                  <a:pt x="22880" y="140348"/>
                </a:lnTo>
                <a:lnTo>
                  <a:pt x="16987" y="159050"/>
                </a:lnTo>
                <a:lnTo>
                  <a:pt x="12067" y="177471"/>
                </a:lnTo>
                <a:lnTo>
                  <a:pt x="7795" y="195705"/>
                </a:lnTo>
                <a:lnTo>
                  <a:pt x="4947" y="210837"/>
                </a:lnTo>
                <a:lnTo>
                  <a:pt x="3048" y="223902"/>
                </a:lnTo>
                <a:lnTo>
                  <a:pt x="1782" y="235589"/>
                </a:lnTo>
                <a:lnTo>
                  <a:pt x="938" y="246356"/>
                </a:lnTo>
                <a:lnTo>
                  <a:pt x="375" y="256511"/>
                </a:lnTo>
                <a:lnTo>
                  <a:pt x="0" y="266257"/>
                </a:lnTo>
                <a:lnTo>
                  <a:pt x="742" y="281685"/>
                </a:lnTo>
                <a:lnTo>
                  <a:pt x="4213" y="322639"/>
                </a:lnTo>
                <a:lnTo>
                  <a:pt x="6527" y="340108"/>
                </a:lnTo>
                <a:lnTo>
                  <a:pt x="9063" y="354731"/>
                </a:lnTo>
                <a:lnTo>
                  <a:pt x="11745" y="367456"/>
                </a:lnTo>
                <a:lnTo>
                  <a:pt x="14525" y="377924"/>
                </a:lnTo>
                <a:lnTo>
                  <a:pt x="17371" y="386887"/>
                </a:lnTo>
                <a:lnTo>
                  <a:pt x="20260" y="394847"/>
                </a:lnTo>
                <a:lnTo>
                  <a:pt x="33808" y="429752"/>
                </a:lnTo>
                <a:lnTo>
                  <a:pt x="38164" y="439298"/>
                </a:lnTo>
                <a:lnTo>
                  <a:pt x="45649" y="452551"/>
                </a:lnTo>
                <a:lnTo>
                  <a:pt x="52283" y="464395"/>
                </a:lnTo>
                <a:lnTo>
                  <a:pt x="55442" y="470331"/>
                </a:lnTo>
                <a:lnTo>
                  <a:pt x="59531" y="474288"/>
                </a:lnTo>
                <a:lnTo>
                  <a:pt x="64242" y="476927"/>
                </a:lnTo>
                <a:lnTo>
                  <a:pt x="90802" y="485902"/>
                </a:lnTo>
                <a:lnTo>
                  <a:pt x="96995" y="487646"/>
                </a:lnTo>
                <a:lnTo>
                  <a:pt x="102117" y="488808"/>
                </a:lnTo>
                <a:lnTo>
                  <a:pt x="106523" y="489583"/>
                </a:lnTo>
                <a:lnTo>
                  <a:pt x="111445" y="490100"/>
                </a:lnTo>
                <a:lnTo>
                  <a:pt x="116711" y="490444"/>
                </a:lnTo>
                <a:lnTo>
                  <a:pt x="122206" y="490674"/>
                </a:lnTo>
                <a:lnTo>
                  <a:pt x="128845" y="488843"/>
                </a:lnTo>
                <a:lnTo>
                  <a:pt x="136249" y="485637"/>
                </a:lnTo>
                <a:lnTo>
                  <a:pt x="144161" y="481516"/>
                </a:lnTo>
                <a:lnTo>
                  <a:pt x="150427" y="476784"/>
                </a:lnTo>
                <a:lnTo>
                  <a:pt x="155597" y="471646"/>
                </a:lnTo>
                <a:lnTo>
                  <a:pt x="160037" y="466235"/>
                </a:lnTo>
                <a:lnTo>
                  <a:pt x="167614" y="454932"/>
                </a:lnTo>
                <a:lnTo>
                  <a:pt x="171024" y="449140"/>
                </a:lnTo>
                <a:lnTo>
                  <a:pt x="175282" y="444286"/>
                </a:lnTo>
                <a:lnTo>
                  <a:pt x="180104" y="440058"/>
                </a:lnTo>
                <a:lnTo>
                  <a:pt x="185304" y="436247"/>
                </a:lnTo>
                <a:lnTo>
                  <a:pt x="189763" y="430730"/>
                </a:lnTo>
                <a:lnTo>
                  <a:pt x="197363" y="416662"/>
                </a:lnTo>
                <a:lnTo>
                  <a:pt x="211959" y="387267"/>
                </a:lnTo>
                <a:lnTo>
                  <a:pt x="216463" y="377241"/>
                </a:lnTo>
                <a:lnTo>
                  <a:pt x="220457" y="367580"/>
                </a:lnTo>
                <a:lnTo>
                  <a:pt x="224112" y="358163"/>
                </a:lnTo>
                <a:lnTo>
                  <a:pt x="227541" y="346924"/>
                </a:lnTo>
                <a:lnTo>
                  <a:pt x="230819" y="334470"/>
                </a:lnTo>
                <a:lnTo>
                  <a:pt x="233997" y="321207"/>
                </a:lnTo>
                <a:lnTo>
                  <a:pt x="237107" y="304427"/>
                </a:lnTo>
                <a:lnTo>
                  <a:pt x="243209" y="264616"/>
                </a:lnTo>
                <a:lnTo>
                  <a:pt x="245233" y="245864"/>
                </a:lnTo>
                <a:lnTo>
                  <a:pt x="246583" y="228402"/>
                </a:lnTo>
                <a:lnTo>
                  <a:pt x="247482" y="211799"/>
                </a:lnTo>
                <a:lnTo>
                  <a:pt x="247090" y="195770"/>
                </a:lnTo>
                <a:lnTo>
                  <a:pt x="245836" y="180123"/>
                </a:lnTo>
                <a:lnTo>
                  <a:pt x="244008" y="164730"/>
                </a:lnTo>
                <a:lnTo>
                  <a:pt x="242789" y="152485"/>
                </a:lnTo>
                <a:lnTo>
                  <a:pt x="241976" y="142336"/>
                </a:lnTo>
                <a:lnTo>
                  <a:pt x="241435" y="133586"/>
                </a:lnTo>
                <a:lnTo>
                  <a:pt x="238187" y="121218"/>
                </a:lnTo>
                <a:lnTo>
                  <a:pt x="232444" y="110430"/>
                </a:lnTo>
                <a:lnTo>
                  <a:pt x="228135" y="103386"/>
                </a:lnTo>
                <a:lnTo>
                  <a:pt x="223277" y="95713"/>
                </a:lnTo>
                <a:lnTo>
                  <a:pt x="217880" y="84542"/>
                </a:lnTo>
                <a:lnTo>
                  <a:pt x="213563"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393"/>
          <p:cNvSpPr/>
          <p:nvPr/>
        </p:nvSpPr>
        <p:spPr>
          <a:xfrm>
            <a:off x="1625203" y="2830710"/>
            <a:ext cx="303610" cy="35700"/>
          </a:xfrm>
          <a:custGeom>
            <a:avLst/>
            <a:gdLst/>
            <a:ahLst/>
            <a:cxnLst/>
            <a:rect l="0" t="0" r="0" b="0"/>
            <a:pathLst>
              <a:path w="303610" h="35700">
                <a:moveTo>
                  <a:pt x="0" y="0"/>
                </a:moveTo>
                <a:lnTo>
                  <a:pt x="9481" y="4741"/>
                </a:lnTo>
                <a:lnTo>
                  <a:pt x="13265" y="7130"/>
                </a:lnTo>
                <a:lnTo>
                  <a:pt x="16781" y="9714"/>
                </a:lnTo>
                <a:lnTo>
                  <a:pt x="20117" y="12430"/>
                </a:lnTo>
                <a:lnTo>
                  <a:pt x="24325" y="14239"/>
                </a:lnTo>
                <a:lnTo>
                  <a:pt x="29115" y="15446"/>
                </a:lnTo>
                <a:lnTo>
                  <a:pt x="34293" y="16251"/>
                </a:lnTo>
                <a:lnTo>
                  <a:pt x="42706" y="18772"/>
                </a:lnTo>
                <a:lnTo>
                  <a:pt x="53275" y="22436"/>
                </a:lnTo>
                <a:lnTo>
                  <a:pt x="65282" y="26864"/>
                </a:lnTo>
                <a:lnTo>
                  <a:pt x="74279" y="29816"/>
                </a:lnTo>
                <a:lnTo>
                  <a:pt x="81269" y="31784"/>
                </a:lnTo>
                <a:lnTo>
                  <a:pt x="86922" y="33096"/>
                </a:lnTo>
                <a:lnTo>
                  <a:pt x="92674" y="33970"/>
                </a:lnTo>
                <a:lnTo>
                  <a:pt x="98494" y="34553"/>
                </a:lnTo>
                <a:lnTo>
                  <a:pt x="104358" y="34942"/>
                </a:lnTo>
                <a:lnTo>
                  <a:pt x="124102" y="35374"/>
                </a:lnTo>
                <a:lnTo>
                  <a:pt x="208306" y="35699"/>
                </a:lnTo>
                <a:lnTo>
                  <a:pt x="218245" y="34714"/>
                </a:lnTo>
                <a:lnTo>
                  <a:pt x="226856" y="33064"/>
                </a:lnTo>
                <a:lnTo>
                  <a:pt x="234581" y="30973"/>
                </a:lnTo>
                <a:lnTo>
                  <a:pt x="241715" y="28586"/>
                </a:lnTo>
                <a:lnTo>
                  <a:pt x="248456" y="26003"/>
                </a:lnTo>
                <a:lnTo>
                  <a:pt x="254934" y="23289"/>
                </a:lnTo>
                <a:lnTo>
                  <a:pt x="261237" y="20487"/>
                </a:lnTo>
                <a:lnTo>
                  <a:pt x="273532" y="14728"/>
                </a:lnTo>
                <a:lnTo>
                  <a:pt x="30360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394"/>
          <p:cNvSpPr/>
          <p:nvPr/>
        </p:nvSpPr>
        <p:spPr>
          <a:xfrm>
            <a:off x="303609" y="3446859"/>
            <a:ext cx="634009" cy="160474"/>
          </a:xfrm>
          <a:custGeom>
            <a:avLst/>
            <a:gdLst/>
            <a:ahLst/>
            <a:cxnLst/>
            <a:rect l="0" t="0" r="0" b="0"/>
            <a:pathLst>
              <a:path w="634009" h="160474">
                <a:moveTo>
                  <a:pt x="0" y="8930"/>
                </a:moveTo>
                <a:lnTo>
                  <a:pt x="4740" y="18410"/>
                </a:lnTo>
                <a:lnTo>
                  <a:pt x="6137" y="22195"/>
                </a:lnTo>
                <a:lnTo>
                  <a:pt x="7068" y="25711"/>
                </a:lnTo>
                <a:lnTo>
                  <a:pt x="7688" y="29047"/>
                </a:lnTo>
                <a:lnTo>
                  <a:pt x="9094" y="32263"/>
                </a:lnTo>
                <a:lnTo>
                  <a:pt x="11024" y="35399"/>
                </a:lnTo>
                <a:lnTo>
                  <a:pt x="16509" y="42821"/>
                </a:lnTo>
                <a:lnTo>
                  <a:pt x="19905" y="46482"/>
                </a:lnTo>
                <a:lnTo>
                  <a:pt x="30170" y="56917"/>
                </a:lnTo>
                <a:lnTo>
                  <a:pt x="33011" y="60765"/>
                </a:lnTo>
                <a:lnTo>
                  <a:pt x="35898" y="65314"/>
                </a:lnTo>
                <a:lnTo>
                  <a:pt x="38815" y="70332"/>
                </a:lnTo>
                <a:lnTo>
                  <a:pt x="41752" y="74669"/>
                </a:lnTo>
                <a:lnTo>
                  <a:pt x="44702" y="78553"/>
                </a:lnTo>
                <a:lnTo>
                  <a:pt x="47660" y="82134"/>
                </a:lnTo>
                <a:lnTo>
                  <a:pt x="50625" y="84522"/>
                </a:lnTo>
                <a:lnTo>
                  <a:pt x="53594" y="86114"/>
                </a:lnTo>
                <a:lnTo>
                  <a:pt x="56565" y="87174"/>
                </a:lnTo>
                <a:lnTo>
                  <a:pt x="62512" y="90999"/>
                </a:lnTo>
                <a:lnTo>
                  <a:pt x="65487" y="93409"/>
                </a:lnTo>
                <a:lnTo>
                  <a:pt x="69455" y="96999"/>
                </a:lnTo>
                <a:lnTo>
                  <a:pt x="79155" y="106280"/>
                </a:lnTo>
                <a:lnTo>
                  <a:pt x="84520" y="109549"/>
                </a:lnTo>
                <a:lnTo>
                  <a:pt x="95773" y="113180"/>
                </a:lnTo>
                <a:lnTo>
                  <a:pt x="104743" y="117440"/>
                </a:lnTo>
                <a:lnTo>
                  <a:pt x="112037" y="121649"/>
                </a:lnTo>
                <a:lnTo>
                  <a:pt x="121721" y="125010"/>
                </a:lnTo>
                <a:lnTo>
                  <a:pt x="127851" y="129313"/>
                </a:lnTo>
                <a:lnTo>
                  <a:pt x="132859" y="131849"/>
                </a:lnTo>
                <a:lnTo>
                  <a:pt x="139174" y="134532"/>
                </a:lnTo>
                <a:lnTo>
                  <a:pt x="146361" y="137313"/>
                </a:lnTo>
                <a:lnTo>
                  <a:pt x="159089" y="141151"/>
                </a:lnTo>
                <a:lnTo>
                  <a:pt x="194399" y="150708"/>
                </a:lnTo>
                <a:lnTo>
                  <a:pt x="207982" y="154050"/>
                </a:lnTo>
                <a:lnTo>
                  <a:pt x="225720" y="157764"/>
                </a:lnTo>
                <a:lnTo>
                  <a:pt x="239557" y="159414"/>
                </a:lnTo>
                <a:lnTo>
                  <a:pt x="253313" y="160147"/>
                </a:lnTo>
                <a:lnTo>
                  <a:pt x="269349" y="160473"/>
                </a:lnTo>
                <a:lnTo>
                  <a:pt x="280769" y="159568"/>
                </a:lnTo>
                <a:lnTo>
                  <a:pt x="294336" y="157973"/>
                </a:lnTo>
                <a:lnTo>
                  <a:pt x="309333" y="155916"/>
                </a:lnTo>
                <a:lnTo>
                  <a:pt x="326277" y="154546"/>
                </a:lnTo>
                <a:lnTo>
                  <a:pt x="344518" y="153632"/>
                </a:lnTo>
                <a:lnTo>
                  <a:pt x="363624" y="153023"/>
                </a:lnTo>
                <a:lnTo>
                  <a:pt x="379338" y="151625"/>
                </a:lnTo>
                <a:lnTo>
                  <a:pt x="392790" y="149700"/>
                </a:lnTo>
                <a:lnTo>
                  <a:pt x="404735" y="147425"/>
                </a:lnTo>
                <a:lnTo>
                  <a:pt x="415675" y="145908"/>
                </a:lnTo>
                <a:lnTo>
                  <a:pt x="425945" y="144897"/>
                </a:lnTo>
                <a:lnTo>
                  <a:pt x="443309" y="142782"/>
                </a:lnTo>
                <a:lnTo>
                  <a:pt x="454333" y="138534"/>
                </a:lnTo>
                <a:lnTo>
                  <a:pt x="470858" y="130564"/>
                </a:lnTo>
                <a:lnTo>
                  <a:pt x="488323" y="121919"/>
                </a:lnTo>
                <a:lnTo>
                  <a:pt x="497491" y="118679"/>
                </a:lnTo>
                <a:lnTo>
                  <a:pt x="501324" y="117814"/>
                </a:lnTo>
                <a:lnTo>
                  <a:pt x="508230" y="114208"/>
                </a:lnTo>
                <a:lnTo>
                  <a:pt x="511461" y="111857"/>
                </a:lnTo>
                <a:lnTo>
                  <a:pt x="516591" y="109298"/>
                </a:lnTo>
                <a:lnTo>
                  <a:pt x="522988" y="106600"/>
                </a:lnTo>
                <a:lnTo>
                  <a:pt x="530229" y="103809"/>
                </a:lnTo>
                <a:lnTo>
                  <a:pt x="536048" y="100956"/>
                </a:lnTo>
                <a:lnTo>
                  <a:pt x="540920" y="98062"/>
                </a:lnTo>
                <a:lnTo>
                  <a:pt x="545160" y="95140"/>
                </a:lnTo>
                <a:lnTo>
                  <a:pt x="549971" y="92200"/>
                </a:lnTo>
                <a:lnTo>
                  <a:pt x="555163" y="89248"/>
                </a:lnTo>
                <a:lnTo>
                  <a:pt x="560609" y="86288"/>
                </a:lnTo>
                <a:lnTo>
                  <a:pt x="565231" y="83322"/>
                </a:lnTo>
                <a:lnTo>
                  <a:pt x="569305" y="80353"/>
                </a:lnTo>
                <a:lnTo>
                  <a:pt x="573013" y="77381"/>
                </a:lnTo>
                <a:lnTo>
                  <a:pt x="577470" y="73416"/>
                </a:lnTo>
                <a:lnTo>
                  <a:pt x="587713" y="63718"/>
                </a:lnTo>
                <a:lnTo>
                  <a:pt x="599896" y="51842"/>
                </a:lnTo>
                <a:lnTo>
                  <a:pt x="602337" y="48452"/>
                </a:lnTo>
                <a:lnTo>
                  <a:pt x="603964" y="45199"/>
                </a:lnTo>
                <a:lnTo>
                  <a:pt x="605049" y="42039"/>
                </a:lnTo>
                <a:lnTo>
                  <a:pt x="606764" y="39932"/>
                </a:lnTo>
                <a:lnTo>
                  <a:pt x="608900" y="38528"/>
                </a:lnTo>
                <a:lnTo>
                  <a:pt x="611316" y="37591"/>
                </a:lnTo>
                <a:lnTo>
                  <a:pt x="613919" y="34983"/>
                </a:lnTo>
                <a:lnTo>
                  <a:pt x="616647" y="31259"/>
                </a:lnTo>
                <a:lnTo>
                  <a:pt x="619457" y="26793"/>
                </a:lnTo>
                <a:lnTo>
                  <a:pt x="621331" y="22823"/>
                </a:lnTo>
                <a:lnTo>
                  <a:pt x="622580" y="19184"/>
                </a:lnTo>
                <a:lnTo>
                  <a:pt x="623413" y="15766"/>
                </a:lnTo>
                <a:lnTo>
                  <a:pt x="624960" y="12495"/>
                </a:lnTo>
                <a:lnTo>
                  <a:pt x="626984" y="9322"/>
                </a:lnTo>
                <a:lnTo>
                  <a:pt x="63400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395"/>
          <p:cNvSpPr/>
          <p:nvPr/>
        </p:nvSpPr>
        <p:spPr>
          <a:xfrm>
            <a:off x="776882" y="3366492"/>
            <a:ext cx="151806" cy="80249"/>
          </a:xfrm>
          <a:custGeom>
            <a:avLst/>
            <a:gdLst/>
            <a:ahLst/>
            <a:cxnLst/>
            <a:rect l="0" t="0" r="0" b="0"/>
            <a:pathLst>
              <a:path w="151806" h="80249">
                <a:moveTo>
                  <a:pt x="0" y="62508"/>
                </a:moveTo>
                <a:lnTo>
                  <a:pt x="14222" y="62508"/>
                </a:lnTo>
                <a:lnTo>
                  <a:pt x="18411" y="63500"/>
                </a:lnTo>
                <a:lnTo>
                  <a:pt x="21204" y="65153"/>
                </a:lnTo>
                <a:lnTo>
                  <a:pt x="23066" y="67248"/>
                </a:lnTo>
                <a:lnTo>
                  <a:pt x="25299" y="68644"/>
                </a:lnTo>
                <a:lnTo>
                  <a:pt x="27780" y="69575"/>
                </a:lnTo>
                <a:lnTo>
                  <a:pt x="30427" y="70196"/>
                </a:lnTo>
                <a:lnTo>
                  <a:pt x="33183" y="71602"/>
                </a:lnTo>
                <a:lnTo>
                  <a:pt x="36013" y="73532"/>
                </a:lnTo>
                <a:lnTo>
                  <a:pt x="42943" y="79017"/>
                </a:lnTo>
                <a:lnTo>
                  <a:pt x="46488" y="79467"/>
                </a:lnTo>
                <a:lnTo>
                  <a:pt x="51828" y="79767"/>
                </a:lnTo>
                <a:lnTo>
                  <a:pt x="68273" y="80189"/>
                </a:lnTo>
                <a:lnTo>
                  <a:pt x="72305" y="80248"/>
                </a:lnTo>
                <a:lnTo>
                  <a:pt x="76977" y="79296"/>
                </a:lnTo>
                <a:lnTo>
                  <a:pt x="82076" y="77669"/>
                </a:lnTo>
                <a:lnTo>
                  <a:pt x="87459" y="75591"/>
                </a:lnTo>
                <a:lnTo>
                  <a:pt x="92041" y="74207"/>
                </a:lnTo>
                <a:lnTo>
                  <a:pt x="96087" y="73284"/>
                </a:lnTo>
                <a:lnTo>
                  <a:pt x="99777" y="72668"/>
                </a:lnTo>
                <a:lnTo>
                  <a:pt x="104221" y="71265"/>
                </a:lnTo>
                <a:lnTo>
                  <a:pt x="109168" y="69338"/>
                </a:lnTo>
                <a:lnTo>
                  <a:pt x="114451" y="67061"/>
                </a:lnTo>
                <a:lnTo>
                  <a:pt x="118965" y="65544"/>
                </a:lnTo>
                <a:lnTo>
                  <a:pt x="122966" y="64531"/>
                </a:lnTo>
                <a:lnTo>
                  <a:pt x="126626" y="63857"/>
                </a:lnTo>
                <a:lnTo>
                  <a:pt x="129066" y="62415"/>
                </a:lnTo>
                <a:lnTo>
                  <a:pt x="130693" y="60462"/>
                </a:lnTo>
                <a:lnTo>
                  <a:pt x="131777" y="58167"/>
                </a:lnTo>
                <a:lnTo>
                  <a:pt x="133492" y="55645"/>
                </a:lnTo>
                <a:lnTo>
                  <a:pt x="135628" y="52972"/>
                </a:lnTo>
                <a:lnTo>
                  <a:pt x="138043" y="50197"/>
                </a:lnTo>
                <a:lnTo>
                  <a:pt x="140646" y="47355"/>
                </a:lnTo>
                <a:lnTo>
                  <a:pt x="146184" y="41552"/>
                </a:lnTo>
                <a:lnTo>
                  <a:pt x="148058" y="38615"/>
                </a:lnTo>
                <a:lnTo>
                  <a:pt x="149307" y="35665"/>
                </a:lnTo>
                <a:lnTo>
                  <a:pt x="151312" y="28542"/>
                </a:lnTo>
                <a:lnTo>
                  <a:pt x="151476" y="26965"/>
                </a:lnTo>
                <a:lnTo>
                  <a:pt x="151586" y="24922"/>
                </a:lnTo>
                <a:lnTo>
                  <a:pt x="151659" y="22568"/>
                </a:lnTo>
                <a:lnTo>
                  <a:pt x="15180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396"/>
          <p:cNvSpPr/>
          <p:nvPr/>
        </p:nvSpPr>
        <p:spPr>
          <a:xfrm>
            <a:off x="1705570" y="3036093"/>
            <a:ext cx="8931" cy="26790"/>
          </a:xfrm>
          <a:custGeom>
            <a:avLst/>
            <a:gdLst/>
            <a:ahLst/>
            <a:cxnLst/>
            <a:rect l="0" t="0" r="0" b="0"/>
            <a:pathLst>
              <a:path w="8931" h="26790">
                <a:moveTo>
                  <a:pt x="8930" y="26789"/>
                </a:moveTo>
                <a:lnTo>
                  <a:pt x="8930" y="17309"/>
                </a:lnTo>
                <a:lnTo>
                  <a:pt x="7937" y="13523"/>
                </a:lnTo>
                <a:lnTo>
                  <a:pt x="6284" y="10008"/>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397"/>
          <p:cNvSpPr/>
          <p:nvPr/>
        </p:nvSpPr>
        <p:spPr>
          <a:xfrm>
            <a:off x="1598414" y="3053953"/>
            <a:ext cx="53579" cy="62508"/>
          </a:xfrm>
          <a:custGeom>
            <a:avLst/>
            <a:gdLst/>
            <a:ahLst/>
            <a:cxnLst/>
            <a:rect l="0" t="0" r="0" b="0"/>
            <a:pathLst>
              <a:path w="53579" h="62508">
                <a:moveTo>
                  <a:pt x="53578" y="0"/>
                </a:moveTo>
                <a:lnTo>
                  <a:pt x="44097" y="4740"/>
                </a:lnTo>
                <a:lnTo>
                  <a:pt x="40312" y="7129"/>
                </a:lnTo>
                <a:lnTo>
                  <a:pt x="36796" y="9713"/>
                </a:lnTo>
                <a:lnTo>
                  <a:pt x="33461" y="12429"/>
                </a:lnTo>
                <a:lnTo>
                  <a:pt x="30244" y="15231"/>
                </a:lnTo>
                <a:lnTo>
                  <a:pt x="27108" y="18092"/>
                </a:lnTo>
                <a:lnTo>
                  <a:pt x="24025" y="20990"/>
                </a:lnTo>
                <a:lnTo>
                  <a:pt x="19985" y="25900"/>
                </a:lnTo>
                <a:lnTo>
                  <a:pt x="15308" y="32149"/>
                </a:lnTo>
                <a:lnTo>
                  <a:pt x="10205" y="39292"/>
                </a:lnTo>
                <a:lnTo>
                  <a:pt x="6803" y="45046"/>
                </a:lnTo>
                <a:lnTo>
                  <a:pt x="4535" y="49874"/>
                </a:lnTo>
                <a:lnTo>
                  <a:pt x="0" y="625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398"/>
          <p:cNvSpPr/>
          <p:nvPr/>
        </p:nvSpPr>
        <p:spPr>
          <a:xfrm>
            <a:off x="1544931" y="3187898"/>
            <a:ext cx="156809" cy="241089"/>
          </a:xfrm>
          <a:custGeom>
            <a:avLst/>
            <a:gdLst/>
            <a:ahLst/>
            <a:cxnLst/>
            <a:rect l="0" t="0" r="0" b="0"/>
            <a:pathLst>
              <a:path w="156809" h="241089">
                <a:moveTo>
                  <a:pt x="17764" y="26789"/>
                </a:moveTo>
                <a:lnTo>
                  <a:pt x="8283" y="36270"/>
                </a:lnTo>
                <a:lnTo>
                  <a:pt x="6482" y="39063"/>
                </a:lnTo>
                <a:lnTo>
                  <a:pt x="6274" y="40925"/>
                </a:lnTo>
                <a:lnTo>
                  <a:pt x="7127" y="42166"/>
                </a:lnTo>
                <a:lnTo>
                  <a:pt x="6704" y="44978"/>
                </a:lnTo>
                <a:lnTo>
                  <a:pt x="5430" y="48837"/>
                </a:lnTo>
                <a:lnTo>
                  <a:pt x="3588" y="53394"/>
                </a:lnTo>
                <a:lnTo>
                  <a:pt x="2360" y="58416"/>
                </a:lnTo>
                <a:lnTo>
                  <a:pt x="1542" y="63749"/>
                </a:lnTo>
                <a:lnTo>
                  <a:pt x="996" y="69288"/>
                </a:lnTo>
                <a:lnTo>
                  <a:pt x="632" y="78934"/>
                </a:lnTo>
                <a:lnTo>
                  <a:pt x="0" y="130266"/>
                </a:lnTo>
                <a:lnTo>
                  <a:pt x="961" y="136453"/>
                </a:lnTo>
                <a:lnTo>
                  <a:pt x="2593" y="142563"/>
                </a:lnTo>
                <a:lnTo>
                  <a:pt x="4673" y="148620"/>
                </a:lnTo>
                <a:lnTo>
                  <a:pt x="6060" y="154642"/>
                </a:lnTo>
                <a:lnTo>
                  <a:pt x="6985" y="160642"/>
                </a:lnTo>
                <a:lnTo>
                  <a:pt x="7601" y="166626"/>
                </a:lnTo>
                <a:lnTo>
                  <a:pt x="8012" y="171607"/>
                </a:lnTo>
                <a:lnTo>
                  <a:pt x="8286" y="175921"/>
                </a:lnTo>
                <a:lnTo>
                  <a:pt x="8469" y="179788"/>
                </a:lnTo>
                <a:lnTo>
                  <a:pt x="9583" y="183359"/>
                </a:lnTo>
                <a:lnTo>
                  <a:pt x="13466" y="189972"/>
                </a:lnTo>
                <a:lnTo>
                  <a:pt x="14899" y="194116"/>
                </a:lnTo>
                <a:lnTo>
                  <a:pt x="15854" y="198864"/>
                </a:lnTo>
                <a:lnTo>
                  <a:pt x="16491" y="204014"/>
                </a:lnTo>
                <a:lnTo>
                  <a:pt x="17907" y="207447"/>
                </a:lnTo>
                <a:lnTo>
                  <a:pt x="19844" y="209735"/>
                </a:lnTo>
                <a:lnTo>
                  <a:pt x="24641" y="213270"/>
                </a:lnTo>
                <a:lnTo>
                  <a:pt x="27310" y="215602"/>
                </a:lnTo>
                <a:lnTo>
                  <a:pt x="30081" y="218149"/>
                </a:lnTo>
                <a:lnTo>
                  <a:pt x="35806" y="223624"/>
                </a:lnTo>
                <a:lnTo>
                  <a:pt x="47565" y="235224"/>
                </a:lnTo>
                <a:lnTo>
                  <a:pt x="51522" y="237183"/>
                </a:lnTo>
                <a:lnTo>
                  <a:pt x="56144" y="238489"/>
                </a:lnTo>
                <a:lnTo>
                  <a:pt x="61210" y="239360"/>
                </a:lnTo>
                <a:lnTo>
                  <a:pt x="65580" y="239941"/>
                </a:lnTo>
                <a:lnTo>
                  <a:pt x="69485" y="240328"/>
                </a:lnTo>
                <a:lnTo>
                  <a:pt x="73080" y="240586"/>
                </a:lnTo>
                <a:lnTo>
                  <a:pt x="77462" y="240758"/>
                </a:lnTo>
                <a:lnTo>
                  <a:pt x="92117" y="241000"/>
                </a:lnTo>
                <a:lnTo>
                  <a:pt x="109637" y="241088"/>
                </a:lnTo>
                <a:lnTo>
                  <a:pt x="111755" y="240100"/>
                </a:lnTo>
                <a:lnTo>
                  <a:pt x="113167" y="238450"/>
                </a:lnTo>
                <a:lnTo>
                  <a:pt x="114108" y="236357"/>
                </a:lnTo>
                <a:lnTo>
                  <a:pt x="115728" y="234962"/>
                </a:lnTo>
                <a:lnTo>
                  <a:pt x="117800" y="234032"/>
                </a:lnTo>
                <a:lnTo>
                  <a:pt x="120173" y="233412"/>
                </a:lnTo>
                <a:lnTo>
                  <a:pt x="122748" y="232006"/>
                </a:lnTo>
                <a:lnTo>
                  <a:pt x="125456" y="230077"/>
                </a:lnTo>
                <a:lnTo>
                  <a:pt x="128254" y="227799"/>
                </a:lnTo>
                <a:lnTo>
                  <a:pt x="130119" y="225288"/>
                </a:lnTo>
                <a:lnTo>
                  <a:pt x="132192" y="219852"/>
                </a:lnTo>
                <a:lnTo>
                  <a:pt x="134729" y="217013"/>
                </a:lnTo>
                <a:lnTo>
                  <a:pt x="138405" y="214128"/>
                </a:lnTo>
                <a:lnTo>
                  <a:pt x="142839" y="211213"/>
                </a:lnTo>
                <a:lnTo>
                  <a:pt x="145796" y="208278"/>
                </a:lnTo>
                <a:lnTo>
                  <a:pt x="147767" y="205328"/>
                </a:lnTo>
                <a:lnTo>
                  <a:pt x="149081" y="202370"/>
                </a:lnTo>
                <a:lnTo>
                  <a:pt x="149957" y="197421"/>
                </a:lnTo>
                <a:lnTo>
                  <a:pt x="150541" y="191145"/>
                </a:lnTo>
                <a:lnTo>
                  <a:pt x="151190" y="178219"/>
                </a:lnTo>
                <a:lnTo>
                  <a:pt x="151479" y="169167"/>
                </a:lnTo>
                <a:lnTo>
                  <a:pt x="152547" y="165364"/>
                </a:lnTo>
                <a:lnTo>
                  <a:pt x="156381" y="158492"/>
                </a:lnTo>
                <a:lnTo>
                  <a:pt x="156808" y="155271"/>
                </a:lnTo>
                <a:lnTo>
                  <a:pt x="156101" y="152131"/>
                </a:lnTo>
                <a:lnTo>
                  <a:pt x="154637" y="149046"/>
                </a:lnTo>
                <a:lnTo>
                  <a:pt x="153661" y="145004"/>
                </a:lnTo>
                <a:lnTo>
                  <a:pt x="153010" y="140326"/>
                </a:lnTo>
                <a:lnTo>
                  <a:pt x="152577" y="135223"/>
                </a:lnTo>
                <a:lnTo>
                  <a:pt x="152288" y="130828"/>
                </a:lnTo>
                <a:lnTo>
                  <a:pt x="151966" y="123299"/>
                </a:lnTo>
                <a:lnTo>
                  <a:pt x="151743" y="90541"/>
                </a:lnTo>
                <a:lnTo>
                  <a:pt x="151716" y="65730"/>
                </a:lnTo>
                <a:lnTo>
                  <a:pt x="150721" y="58703"/>
                </a:lnTo>
                <a:lnTo>
                  <a:pt x="149066" y="51042"/>
                </a:lnTo>
                <a:lnTo>
                  <a:pt x="146971" y="42957"/>
                </a:lnTo>
                <a:lnTo>
                  <a:pt x="145574" y="34591"/>
                </a:lnTo>
                <a:lnTo>
                  <a:pt x="144642" y="26037"/>
                </a:lnTo>
                <a:lnTo>
                  <a:pt x="14277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399"/>
          <p:cNvSpPr/>
          <p:nvPr/>
        </p:nvSpPr>
        <p:spPr>
          <a:xfrm>
            <a:off x="2321718" y="3384351"/>
            <a:ext cx="428626" cy="17860"/>
          </a:xfrm>
          <a:custGeom>
            <a:avLst/>
            <a:gdLst/>
            <a:ahLst/>
            <a:cxnLst/>
            <a:rect l="0" t="0" r="0" b="0"/>
            <a:pathLst>
              <a:path w="428626" h="17860">
                <a:moveTo>
                  <a:pt x="0" y="0"/>
                </a:moveTo>
                <a:lnTo>
                  <a:pt x="18962" y="0"/>
                </a:lnTo>
                <a:lnTo>
                  <a:pt x="24548" y="992"/>
                </a:lnTo>
                <a:lnTo>
                  <a:pt x="28272" y="2646"/>
                </a:lnTo>
                <a:lnTo>
                  <a:pt x="30754" y="4741"/>
                </a:lnTo>
                <a:lnTo>
                  <a:pt x="33401" y="6137"/>
                </a:lnTo>
                <a:lnTo>
                  <a:pt x="36158" y="7068"/>
                </a:lnTo>
                <a:lnTo>
                  <a:pt x="38988" y="7688"/>
                </a:lnTo>
                <a:lnTo>
                  <a:pt x="41867" y="8102"/>
                </a:lnTo>
                <a:lnTo>
                  <a:pt x="47712" y="8562"/>
                </a:lnTo>
                <a:lnTo>
                  <a:pt x="59549" y="8857"/>
                </a:lnTo>
                <a:lnTo>
                  <a:pt x="107047" y="8927"/>
                </a:lnTo>
                <a:lnTo>
                  <a:pt x="119982" y="9920"/>
                </a:lnTo>
                <a:lnTo>
                  <a:pt x="132574" y="11575"/>
                </a:lnTo>
                <a:lnTo>
                  <a:pt x="144937" y="13669"/>
                </a:lnTo>
                <a:lnTo>
                  <a:pt x="155164" y="15066"/>
                </a:lnTo>
                <a:lnTo>
                  <a:pt x="163966" y="15998"/>
                </a:lnTo>
                <a:lnTo>
                  <a:pt x="171819" y="16618"/>
                </a:lnTo>
                <a:lnTo>
                  <a:pt x="183007" y="17032"/>
                </a:lnTo>
                <a:lnTo>
                  <a:pt x="233154" y="17696"/>
                </a:lnTo>
                <a:lnTo>
                  <a:pt x="428625"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400"/>
          <p:cNvSpPr/>
          <p:nvPr/>
        </p:nvSpPr>
        <p:spPr>
          <a:xfrm>
            <a:off x="2902148" y="3384351"/>
            <a:ext cx="142876" cy="17860"/>
          </a:xfrm>
          <a:custGeom>
            <a:avLst/>
            <a:gdLst/>
            <a:ahLst/>
            <a:cxnLst/>
            <a:rect l="0" t="0" r="0" b="0"/>
            <a:pathLst>
              <a:path w="142876" h="17860">
                <a:moveTo>
                  <a:pt x="0" y="0"/>
                </a:moveTo>
                <a:lnTo>
                  <a:pt x="18962" y="0"/>
                </a:lnTo>
                <a:lnTo>
                  <a:pt x="25539" y="992"/>
                </a:lnTo>
                <a:lnTo>
                  <a:pt x="30917" y="2646"/>
                </a:lnTo>
                <a:lnTo>
                  <a:pt x="35494" y="4741"/>
                </a:lnTo>
                <a:lnTo>
                  <a:pt x="42514" y="6137"/>
                </a:lnTo>
                <a:lnTo>
                  <a:pt x="51163" y="7068"/>
                </a:lnTo>
                <a:lnTo>
                  <a:pt x="60898" y="7688"/>
                </a:lnTo>
                <a:lnTo>
                  <a:pt x="87589" y="8378"/>
                </a:lnTo>
                <a:lnTo>
                  <a:pt x="124789" y="8821"/>
                </a:lnTo>
                <a:lnTo>
                  <a:pt x="128833" y="9849"/>
                </a:lnTo>
                <a:lnTo>
                  <a:pt x="132521" y="11527"/>
                </a:lnTo>
                <a:lnTo>
                  <a:pt x="142875"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401"/>
          <p:cNvSpPr/>
          <p:nvPr/>
        </p:nvSpPr>
        <p:spPr>
          <a:xfrm>
            <a:off x="1741289" y="3652242"/>
            <a:ext cx="8930" cy="8930"/>
          </a:xfrm>
          <a:custGeom>
            <a:avLst/>
            <a:gdLst/>
            <a:ahLst/>
            <a:cxnLst/>
            <a:rect l="0" t="0" r="0" b="0"/>
            <a:pathLst>
              <a:path w="8930" h="8930">
                <a:moveTo>
                  <a:pt x="8929" y="8929"/>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402"/>
          <p:cNvSpPr/>
          <p:nvPr/>
        </p:nvSpPr>
        <p:spPr>
          <a:xfrm>
            <a:off x="1750218" y="3670101"/>
            <a:ext cx="303611" cy="62499"/>
          </a:xfrm>
          <a:custGeom>
            <a:avLst/>
            <a:gdLst/>
            <a:ahLst/>
            <a:cxnLst/>
            <a:rect l="0" t="0" r="0" b="0"/>
            <a:pathLst>
              <a:path w="303611" h="62499">
                <a:moveTo>
                  <a:pt x="0" y="0"/>
                </a:moveTo>
                <a:lnTo>
                  <a:pt x="14222" y="9481"/>
                </a:lnTo>
                <a:lnTo>
                  <a:pt x="20395" y="13266"/>
                </a:lnTo>
                <a:lnTo>
                  <a:pt x="26495" y="16782"/>
                </a:lnTo>
                <a:lnTo>
                  <a:pt x="32547" y="20117"/>
                </a:lnTo>
                <a:lnTo>
                  <a:pt x="37573" y="23334"/>
                </a:lnTo>
                <a:lnTo>
                  <a:pt x="41916" y="26470"/>
                </a:lnTo>
                <a:lnTo>
                  <a:pt x="45803" y="29553"/>
                </a:lnTo>
                <a:lnTo>
                  <a:pt x="49387" y="31608"/>
                </a:lnTo>
                <a:lnTo>
                  <a:pt x="52769" y="32978"/>
                </a:lnTo>
                <a:lnTo>
                  <a:pt x="56015" y="33892"/>
                </a:lnTo>
                <a:lnTo>
                  <a:pt x="60164" y="35493"/>
                </a:lnTo>
                <a:lnTo>
                  <a:pt x="64914" y="37553"/>
                </a:lnTo>
                <a:lnTo>
                  <a:pt x="70065" y="39918"/>
                </a:lnTo>
                <a:lnTo>
                  <a:pt x="74491" y="42487"/>
                </a:lnTo>
                <a:lnTo>
                  <a:pt x="78434" y="45192"/>
                </a:lnTo>
                <a:lnTo>
                  <a:pt x="82055" y="47987"/>
                </a:lnTo>
                <a:lnTo>
                  <a:pt x="85462" y="49851"/>
                </a:lnTo>
                <a:lnTo>
                  <a:pt x="88724" y="51093"/>
                </a:lnTo>
                <a:lnTo>
                  <a:pt x="95988" y="52474"/>
                </a:lnTo>
                <a:lnTo>
                  <a:pt x="100703" y="52842"/>
                </a:lnTo>
                <a:lnTo>
                  <a:pt x="110241" y="53251"/>
                </a:lnTo>
                <a:lnTo>
                  <a:pt x="117788" y="53433"/>
                </a:lnTo>
                <a:lnTo>
                  <a:pt x="121190" y="54473"/>
                </a:lnTo>
                <a:lnTo>
                  <a:pt x="124449" y="56159"/>
                </a:lnTo>
                <a:lnTo>
                  <a:pt x="127615" y="58276"/>
                </a:lnTo>
                <a:lnTo>
                  <a:pt x="132701" y="59686"/>
                </a:lnTo>
                <a:lnTo>
                  <a:pt x="139069" y="60627"/>
                </a:lnTo>
                <a:lnTo>
                  <a:pt x="146291" y="61254"/>
                </a:lnTo>
                <a:lnTo>
                  <a:pt x="153090" y="61672"/>
                </a:lnTo>
                <a:lnTo>
                  <a:pt x="165936" y="62137"/>
                </a:lnTo>
                <a:lnTo>
                  <a:pt x="184324" y="62398"/>
                </a:lnTo>
                <a:lnTo>
                  <a:pt x="230883" y="62498"/>
                </a:lnTo>
                <a:lnTo>
                  <a:pt x="236274" y="61509"/>
                </a:lnTo>
                <a:lnTo>
                  <a:pt x="241852" y="59858"/>
                </a:lnTo>
                <a:lnTo>
                  <a:pt x="247555" y="57764"/>
                </a:lnTo>
                <a:lnTo>
                  <a:pt x="252349" y="56369"/>
                </a:lnTo>
                <a:lnTo>
                  <a:pt x="303610"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403"/>
          <p:cNvSpPr/>
          <p:nvPr/>
        </p:nvSpPr>
        <p:spPr>
          <a:xfrm>
            <a:off x="2321718" y="3714750"/>
            <a:ext cx="348259" cy="62475"/>
          </a:xfrm>
          <a:custGeom>
            <a:avLst/>
            <a:gdLst/>
            <a:ahLst/>
            <a:cxnLst/>
            <a:rect l="0" t="0" r="0" b="0"/>
            <a:pathLst>
              <a:path w="348259" h="62475">
                <a:moveTo>
                  <a:pt x="0" y="26789"/>
                </a:moveTo>
                <a:lnTo>
                  <a:pt x="9481" y="31529"/>
                </a:lnTo>
                <a:lnTo>
                  <a:pt x="13266" y="32925"/>
                </a:lnTo>
                <a:lnTo>
                  <a:pt x="20118" y="34477"/>
                </a:lnTo>
                <a:lnTo>
                  <a:pt x="23334" y="35883"/>
                </a:lnTo>
                <a:lnTo>
                  <a:pt x="26470" y="37813"/>
                </a:lnTo>
                <a:lnTo>
                  <a:pt x="29553" y="40091"/>
                </a:lnTo>
                <a:lnTo>
                  <a:pt x="32601" y="41610"/>
                </a:lnTo>
                <a:lnTo>
                  <a:pt x="38633" y="43298"/>
                </a:lnTo>
                <a:lnTo>
                  <a:pt x="43614" y="43748"/>
                </a:lnTo>
                <a:lnTo>
                  <a:pt x="49912" y="44048"/>
                </a:lnTo>
                <a:lnTo>
                  <a:pt x="57087" y="44248"/>
                </a:lnTo>
                <a:lnTo>
                  <a:pt x="63855" y="45373"/>
                </a:lnTo>
                <a:lnTo>
                  <a:pt x="70352" y="47116"/>
                </a:lnTo>
                <a:lnTo>
                  <a:pt x="76667" y="49270"/>
                </a:lnTo>
                <a:lnTo>
                  <a:pt x="81869" y="50706"/>
                </a:lnTo>
                <a:lnTo>
                  <a:pt x="90295" y="52301"/>
                </a:lnTo>
                <a:lnTo>
                  <a:pt x="100617" y="53199"/>
                </a:lnTo>
                <a:lnTo>
                  <a:pt x="105773" y="54318"/>
                </a:lnTo>
                <a:lnTo>
                  <a:pt x="112188" y="56055"/>
                </a:lnTo>
                <a:lnTo>
                  <a:pt x="119440" y="58206"/>
                </a:lnTo>
                <a:lnTo>
                  <a:pt x="125268" y="59640"/>
                </a:lnTo>
                <a:lnTo>
                  <a:pt x="134388" y="61233"/>
                </a:lnTo>
                <a:lnTo>
                  <a:pt x="145101" y="62130"/>
                </a:lnTo>
                <a:lnTo>
                  <a:pt x="154559" y="62395"/>
                </a:lnTo>
                <a:lnTo>
                  <a:pt x="163645" y="62474"/>
                </a:lnTo>
                <a:lnTo>
                  <a:pt x="167636" y="61493"/>
                </a:lnTo>
                <a:lnTo>
                  <a:pt x="172281" y="59847"/>
                </a:lnTo>
                <a:lnTo>
                  <a:pt x="177362" y="57757"/>
                </a:lnTo>
                <a:lnTo>
                  <a:pt x="181741" y="56364"/>
                </a:lnTo>
                <a:lnTo>
                  <a:pt x="189253" y="54816"/>
                </a:lnTo>
                <a:lnTo>
                  <a:pt x="199061" y="53944"/>
                </a:lnTo>
                <a:lnTo>
                  <a:pt x="202160" y="52830"/>
                </a:lnTo>
                <a:lnTo>
                  <a:pt x="205219" y="51095"/>
                </a:lnTo>
                <a:lnTo>
                  <a:pt x="208250" y="48946"/>
                </a:lnTo>
                <a:lnTo>
                  <a:pt x="211263" y="47513"/>
                </a:lnTo>
                <a:lnTo>
                  <a:pt x="217257" y="45922"/>
                </a:lnTo>
                <a:lnTo>
                  <a:pt x="226210" y="45025"/>
                </a:lnTo>
                <a:lnTo>
                  <a:pt x="230181" y="43907"/>
                </a:lnTo>
                <a:lnTo>
                  <a:pt x="234814" y="42170"/>
                </a:lnTo>
                <a:lnTo>
                  <a:pt x="239886" y="40019"/>
                </a:lnTo>
                <a:lnTo>
                  <a:pt x="246245" y="37593"/>
                </a:lnTo>
                <a:lnTo>
                  <a:pt x="261247" y="32252"/>
                </a:lnTo>
                <a:lnTo>
                  <a:pt x="267430" y="30431"/>
                </a:lnTo>
                <a:lnTo>
                  <a:pt x="272545" y="29217"/>
                </a:lnTo>
                <a:lnTo>
                  <a:pt x="276947" y="28407"/>
                </a:lnTo>
                <a:lnTo>
                  <a:pt x="281866" y="26876"/>
                </a:lnTo>
                <a:lnTo>
                  <a:pt x="287129" y="24862"/>
                </a:lnTo>
                <a:lnTo>
                  <a:pt x="292623" y="22528"/>
                </a:lnTo>
                <a:lnTo>
                  <a:pt x="300254" y="19979"/>
                </a:lnTo>
                <a:lnTo>
                  <a:pt x="309310" y="17288"/>
                </a:lnTo>
                <a:lnTo>
                  <a:pt x="319316" y="14502"/>
                </a:lnTo>
                <a:lnTo>
                  <a:pt x="325987" y="11652"/>
                </a:lnTo>
                <a:lnTo>
                  <a:pt x="330434" y="8760"/>
                </a:lnTo>
                <a:lnTo>
                  <a:pt x="34825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404"/>
          <p:cNvSpPr/>
          <p:nvPr/>
        </p:nvSpPr>
        <p:spPr>
          <a:xfrm>
            <a:off x="2839640" y="3679031"/>
            <a:ext cx="258962" cy="53579"/>
          </a:xfrm>
          <a:custGeom>
            <a:avLst/>
            <a:gdLst/>
            <a:ahLst/>
            <a:cxnLst/>
            <a:rect l="0" t="0" r="0" b="0"/>
            <a:pathLst>
              <a:path w="258962" h="53579">
                <a:moveTo>
                  <a:pt x="0" y="53578"/>
                </a:moveTo>
                <a:lnTo>
                  <a:pt x="48515" y="53578"/>
                </a:lnTo>
                <a:lnTo>
                  <a:pt x="61117" y="52586"/>
                </a:lnTo>
                <a:lnTo>
                  <a:pt x="74479" y="50932"/>
                </a:lnTo>
                <a:lnTo>
                  <a:pt x="88348" y="48837"/>
                </a:lnTo>
                <a:lnTo>
                  <a:pt x="99578" y="47441"/>
                </a:lnTo>
                <a:lnTo>
                  <a:pt x="109050" y="46510"/>
                </a:lnTo>
                <a:lnTo>
                  <a:pt x="117348" y="45890"/>
                </a:lnTo>
                <a:lnTo>
                  <a:pt x="124865" y="45476"/>
                </a:lnTo>
                <a:lnTo>
                  <a:pt x="138509" y="45016"/>
                </a:lnTo>
                <a:lnTo>
                  <a:pt x="143933" y="43901"/>
                </a:lnTo>
                <a:lnTo>
                  <a:pt x="148541" y="42166"/>
                </a:lnTo>
                <a:lnTo>
                  <a:pt x="152606" y="40017"/>
                </a:lnTo>
                <a:lnTo>
                  <a:pt x="159284" y="37592"/>
                </a:lnTo>
                <a:lnTo>
                  <a:pt x="167705" y="34983"/>
                </a:lnTo>
                <a:lnTo>
                  <a:pt x="177288" y="32252"/>
                </a:lnTo>
                <a:lnTo>
                  <a:pt x="185661" y="29438"/>
                </a:lnTo>
                <a:lnTo>
                  <a:pt x="193227" y="26571"/>
                </a:lnTo>
                <a:lnTo>
                  <a:pt x="200256" y="23667"/>
                </a:lnTo>
                <a:lnTo>
                  <a:pt x="207918" y="20739"/>
                </a:lnTo>
                <a:lnTo>
                  <a:pt x="224369" y="14840"/>
                </a:lnTo>
                <a:lnTo>
                  <a:pt x="230939" y="12870"/>
                </a:lnTo>
                <a:lnTo>
                  <a:pt x="236311" y="11556"/>
                </a:lnTo>
                <a:lnTo>
                  <a:pt x="245966" y="9708"/>
                </a:lnTo>
                <a:lnTo>
                  <a:pt x="25896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405"/>
          <p:cNvSpPr/>
          <p:nvPr/>
        </p:nvSpPr>
        <p:spPr>
          <a:xfrm>
            <a:off x="410765" y="4179093"/>
            <a:ext cx="1544837" cy="89298"/>
          </a:xfrm>
          <a:custGeom>
            <a:avLst/>
            <a:gdLst/>
            <a:ahLst/>
            <a:cxnLst/>
            <a:rect l="0" t="0" r="0" b="0"/>
            <a:pathLst>
              <a:path w="1544837" h="89298">
                <a:moveTo>
                  <a:pt x="0" y="89297"/>
                </a:moveTo>
                <a:lnTo>
                  <a:pt x="0" y="84557"/>
                </a:lnTo>
                <a:lnTo>
                  <a:pt x="992" y="83160"/>
                </a:lnTo>
                <a:lnTo>
                  <a:pt x="2646" y="82229"/>
                </a:lnTo>
                <a:lnTo>
                  <a:pt x="8121" y="80203"/>
                </a:lnTo>
                <a:lnTo>
                  <a:pt x="12360" y="78273"/>
                </a:lnTo>
                <a:lnTo>
                  <a:pt x="17169" y="75995"/>
                </a:lnTo>
                <a:lnTo>
                  <a:pt x="21368" y="73483"/>
                </a:lnTo>
                <a:lnTo>
                  <a:pt x="25160" y="70817"/>
                </a:lnTo>
                <a:lnTo>
                  <a:pt x="33633" y="64149"/>
                </a:lnTo>
                <a:lnTo>
                  <a:pt x="37305" y="62610"/>
                </a:lnTo>
                <a:lnTo>
                  <a:pt x="42729" y="60592"/>
                </a:lnTo>
                <a:lnTo>
                  <a:pt x="49322" y="58254"/>
                </a:lnTo>
                <a:lnTo>
                  <a:pt x="61939" y="55657"/>
                </a:lnTo>
                <a:lnTo>
                  <a:pt x="68082" y="54964"/>
                </a:lnTo>
                <a:lnTo>
                  <a:pt x="73169" y="53510"/>
                </a:lnTo>
                <a:lnTo>
                  <a:pt x="77553" y="51548"/>
                </a:lnTo>
                <a:lnTo>
                  <a:pt x="81468" y="49249"/>
                </a:lnTo>
                <a:lnTo>
                  <a:pt x="91109" y="46693"/>
                </a:lnTo>
                <a:lnTo>
                  <a:pt x="96458" y="46012"/>
                </a:lnTo>
                <a:lnTo>
                  <a:pt x="106970" y="43573"/>
                </a:lnTo>
                <a:lnTo>
                  <a:pt x="137170" y="35572"/>
                </a:lnTo>
                <a:lnTo>
                  <a:pt x="163160" y="28047"/>
                </a:lnTo>
                <a:lnTo>
                  <a:pt x="174258" y="24651"/>
                </a:lnTo>
                <a:lnTo>
                  <a:pt x="183640" y="22387"/>
                </a:lnTo>
                <a:lnTo>
                  <a:pt x="199358" y="19872"/>
                </a:lnTo>
                <a:lnTo>
                  <a:pt x="247869" y="16985"/>
                </a:lnTo>
                <a:lnTo>
                  <a:pt x="286432" y="11758"/>
                </a:lnTo>
                <a:lnTo>
                  <a:pt x="319135" y="10760"/>
                </a:lnTo>
                <a:lnTo>
                  <a:pt x="337773" y="12134"/>
                </a:lnTo>
                <a:lnTo>
                  <a:pt x="359127" y="14043"/>
                </a:lnTo>
                <a:lnTo>
                  <a:pt x="396083" y="16163"/>
                </a:lnTo>
                <a:lnTo>
                  <a:pt x="442134" y="17357"/>
                </a:lnTo>
                <a:lnTo>
                  <a:pt x="575723" y="17857"/>
                </a:lnTo>
                <a:lnTo>
                  <a:pt x="602096" y="18850"/>
                </a:lnTo>
                <a:lnTo>
                  <a:pt x="707110" y="25548"/>
                </a:lnTo>
                <a:lnTo>
                  <a:pt x="746577" y="26626"/>
                </a:lnTo>
                <a:lnTo>
                  <a:pt x="818301" y="26757"/>
                </a:lnTo>
                <a:lnTo>
                  <a:pt x="843190" y="27760"/>
                </a:lnTo>
                <a:lnTo>
                  <a:pt x="868713" y="29421"/>
                </a:lnTo>
                <a:lnTo>
                  <a:pt x="913938" y="32920"/>
                </a:lnTo>
                <a:lnTo>
                  <a:pt x="952540" y="34890"/>
                </a:lnTo>
                <a:lnTo>
                  <a:pt x="990215" y="34481"/>
                </a:lnTo>
                <a:lnTo>
                  <a:pt x="1005425" y="32909"/>
                </a:lnTo>
                <a:lnTo>
                  <a:pt x="1021518" y="30870"/>
                </a:lnTo>
                <a:lnTo>
                  <a:pt x="1063211" y="28603"/>
                </a:lnTo>
                <a:lnTo>
                  <a:pt x="1086831" y="27998"/>
                </a:lnTo>
                <a:lnTo>
                  <a:pt x="1144825" y="24681"/>
                </a:lnTo>
                <a:lnTo>
                  <a:pt x="1226925" y="19207"/>
                </a:lnTo>
                <a:lnTo>
                  <a:pt x="1263794" y="17134"/>
                </a:lnTo>
                <a:lnTo>
                  <a:pt x="1355470" y="5466"/>
                </a:lnTo>
                <a:lnTo>
                  <a:pt x="1373944" y="3644"/>
                </a:lnTo>
                <a:lnTo>
                  <a:pt x="1418134" y="1080"/>
                </a:lnTo>
                <a:lnTo>
                  <a:pt x="154483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406"/>
          <p:cNvSpPr/>
          <p:nvPr/>
        </p:nvSpPr>
        <p:spPr>
          <a:xfrm>
            <a:off x="3402210" y="3000742"/>
            <a:ext cx="204644" cy="838738"/>
          </a:xfrm>
          <a:custGeom>
            <a:avLst/>
            <a:gdLst/>
            <a:ahLst/>
            <a:cxnLst/>
            <a:rect l="0" t="0" r="0" b="0"/>
            <a:pathLst>
              <a:path w="204644" h="838738">
                <a:moveTo>
                  <a:pt x="0" y="8562"/>
                </a:moveTo>
                <a:lnTo>
                  <a:pt x="14222" y="3822"/>
                </a:lnTo>
                <a:lnTo>
                  <a:pt x="22380" y="2425"/>
                </a:lnTo>
                <a:lnTo>
                  <a:pt x="31787" y="1494"/>
                </a:lnTo>
                <a:lnTo>
                  <a:pt x="49847" y="460"/>
                </a:lnTo>
                <a:lnTo>
                  <a:pt x="61180" y="0"/>
                </a:lnTo>
                <a:lnTo>
                  <a:pt x="66584" y="870"/>
                </a:lnTo>
                <a:lnTo>
                  <a:pt x="72171" y="2442"/>
                </a:lnTo>
                <a:lnTo>
                  <a:pt x="77879" y="4482"/>
                </a:lnTo>
                <a:lnTo>
                  <a:pt x="85655" y="6834"/>
                </a:lnTo>
                <a:lnTo>
                  <a:pt x="104876" y="12094"/>
                </a:lnTo>
                <a:lnTo>
                  <a:pt x="112582" y="14885"/>
                </a:lnTo>
                <a:lnTo>
                  <a:pt x="118711" y="17739"/>
                </a:lnTo>
                <a:lnTo>
                  <a:pt x="123789" y="20633"/>
                </a:lnTo>
                <a:lnTo>
                  <a:pt x="128167" y="22562"/>
                </a:lnTo>
                <a:lnTo>
                  <a:pt x="132078" y="23849"/>
                </a:lnTo>
                <a:lnTo>
                  <a:pt x="135677" y="24706"/>
                </a:lnTo>
                <a:lnTo>
                  <a:pt x="139069" y="26270"/>
                </a:lnTo>
                <a:lnTo>
                  <a:pt x="142322" y="28305"/>
                </a:lnTo>
                <a:lnTo>
                  <a:pt x="148583" y="33212"/>
                </a:lnTo>
                <a:lnTo>
                  <a:pt x="154672" y="38700"/>
                </a:lnTo>
                <a:lnTo>
                  <a:pt x="156693" y="41553"/>
                </a:lnTo>
                <a:lnTo>
                  <a:pt x="158939" y="47368"/>
                </a:lnTo>
                <a:lnTo>
                  <a:pt x="160380" y="71460"/>
                </a:lnTo>
                <a:lnTo>
                  <a:pt x="160577" y="80504"/>
                </a:lnTo>
                <a:lnTo>
                  <a:pt x="155373" y="93122"/>
                </a:lnTo>
                <a:lnTo>
                  <a:pt x="151207" y="100654"/>
                </a:lnTo>
                <a:lnTo>
                  <a:pt x="146446" y="110637"/>
                </a:lnTo>
                <a:lnTo>
                  <a:pt x="141287" y="122253"/>
                </a:lnTo>
                <a:lnTo>
                  <a:pt x="135863" y="134957"/>
                </a:lnTo>
                <a:lnTo>
                  <a:pt x="124546" y="159657"/>
                </a:lnTo>
                <a:lnTo>
                  <a:pt x="118749" y="171800"/>
                </a:lnTo>
                <a:lnTo>
                  <a:pt x="113893" y="183864"/>
                </a:lnTo>
                <a:lnTo>
                  <a:pt x="109663" y="195875"/>
                </a:lnTo>
                <a:lnTo>
                  <a:pt x="105851" y="207852"/>
                </a:lnTo>
                <a:lnTo>
                  <a:pt x="102317" y="223773"/>
                </a:lnTo>
                <a:lnTo>
                  <a:pt x="98970" y="242325"/>
                </a:lnTo>
                <a:lnTo>
                  <a:pt x="95745" y="262631"/>
                </a:lnTo>
                <a:lnTo>
                  <a:pt x="94588" y="279145"/>
                </a:lnTo>
                <a:lnTo>
                  <a:pt x="94809" y="293130"/>
                </a:lnTo>
                <a:lnTo>
                  <a:pt x="98692" y="317600"/>
                </a:lnTo>
                <a:lnTo>
                  <a:pt x="102506" y="329681"/>
                </a:lnTo>
                <a:lnTo>
                  <a:pt x="107033" y="341704"/>
                </a:lnTo>
                <a:lnTo>
                  <a:pt x="112035" y="352695"/>
                </a:lnTo>
                <a:lnTo>
                  <a:pt x="117355" y="363000"/>
                </a:lnTo>
                <a:lnTo>
                  <a:pt x="122885" y="372847"/>
                </a:lnTo>
                <a:lnTo>
                  <a:pt x="128556" y="381395"/>
                </a:lnTo>
                <a:lnTo>
                  <a:pt x="134322" y="389078"/>
                </a:lnTo>
                <a:lnTo>
                  <a:pt x="140150" y="396185"/>
                </a:lnTo>
                <a:lnTo>
                  <a:pt x="145027" y="402907"/>
                </a:lnTo>
                <a:lnTo>
                  <a:pt x="149271" y="409373"/>
                </a:lnTo>
                <a:lnTo>
                  <a:pt x="153092" y="415668"/>
                </a:lnTo>
                <a:lnTo>
                  <a:pt x="157624" y="421849"/>
                </a:lnTo>
                <a:lnTo>
                  <a:pt x="162630" y="427954"/>
                </a:lnTo>
                <a:lnTo>
                  <a:pt x="167951" y="434008"/>
                </a:lnTo>
                <a:lnTo>
                  <a:pt x="172491" y="440028"/>
                </a:lnTo>
                <a:lnTo>
                  <a:pt x="176510" y="446027"/>
                </a:lnTo>
                <a:lnTo>
                  <a:pt x="180181" y="452010"/>
                </a:lnTo>
                <a:lnTo>
                  <a:pt x="184261" y="463950"/>
                </a:lnTo>
                <a:lnTo>
                  <a:pt x="189203" y="484473"/>
                </a:lnTo>
                <a:lnTo>
                  <a:pt x="194223" y="499875"/>
                </a:lnTo>
                <a:lnTo>
                  <a:pt x="199762" y="513335"/>
                </a:lnTo>
                <a:lnTo>
                  <a:pt x="202885" y="525932"/>
                </a:lnTo>
                <a:lnTo>
                  <a:pt x="204643" y="546826"/>
                </a:lnTo>
                <a:lnTo>
                  <a:pt x="204062" y="564298"/>
                </a:lnTo>
                <a:lnTo>
                  <a:pt x="199149" y="594463"/>
                </a:lnTo>
                <a:lnTo>
                  <a:pt x="197252" y="616851"/>
                </a:lnTo>
                <a:lnTo>
                  <a:pt x="195698" y="639029"/>
                </a:lnTo>
                <a:lnTo>
                  <a:pt x="191819" y="662493"/>
                </a:lnTo>
                <a:lnTo>
                  <a:pt x="189433" y="684167"/>
                </a:lnTo>
                <a:lnTo>
                  <a:pt x="188372" y="702730"/>
                </a:lnTo>
                <a:lnTo>
                  <a:pt x="187775" y="724336"/>
                </a:lnTo>
                <a:lnTo>
                  <a:pt x="186606" y="746282"/>
                </a:lnTo>
                <a:lnTo>
                  <a:pt x="182816" y="769693"/>
                </a:lnTo>
                <a:lnTo>
                  <a:pt x="179425" y="779905"/>
                </a:lnTo>
                <a:lnTo>
                  <a:pt x="175179" y="788697"/>
                </a:lnTo>
                <a:lnTo>
                  <a:pt x="170364" y="796542"/>
                </a:lnTo>
                <a:lnTo>
                  <a:pt x="165015" y="807906"/>
                </a:lnTo>
                <a:lnTo>
                  <a:pt x="163588" y="812325"/>
                </a:lnTo>
                <a:lnTo>
                  <a:pt x="159660" y="817255"/>
                </a:lnTo>
                <a:lnTo>
                  <a:pt x="154065" y="822527"/>
                </a:lnTo>
                <a:lnTo>
                  <a:pt x="147359" y="828026"/>
                </a:lnTo>
                <a:lnTo>
                  <a:pt x="141896" y="831692"/>
                </a:lnTo>
                <a:lnTo>
                  <a:pt x="137261" y="834135"/>
                </a:lnTo>
                <a:lnTo>
                  <a:pt x="133180" y="835765"/>
                </a:lnTo>
                <a:lnTo>
                  <a:pt x="128474" y="836851"/>
                </a:lnTo>
                <a:lnTo>
                  <a:pt x="123353" y="837575"/>
                </a:lnTo>
                <a:lnTo>
                  <a:pt x="117954" y="838058"/>
                </a:lnTo>
                <a:lnTo>
                  <a:pt x="113363" y="838379"/>
                </a:lnTo>
                <a:lnTo>
                  <a:pt x="109310" y="838594"/>
                </a:lnTo>
                <a:lnTo>
                  <a:pt x="105615" y="838737"/>
                </a:lnTo>
                <a:lnTo>
                  <a:pt x="102160" y="837840"/>
                </a:lnTo>
                <a:lnTo>
                  <a:pt x="98865" y="836250"/>
                </a:lnTo>
                <a:lnTo>
                  <a:pt x="95676" y="834198"/>
                </a:lnTo>
                <a:lnTo>
                  <a:pt x="91565" y="832830"/>
                </a:lnTo>
                <a:lnTo>
                  <a:pt x="86840" y="831918"/>
                </a:lnTo>
                <a:lnTo>
                  <a:pt x="81706" y="831310"/>
                </a:lnTo>
                <a:lnTo>
                  <a:pt x="77291" y="829912"/>
                </a:lnTo>
                <a:lnTo>
                  <a:pt x="73356" y="827988"/>
                </a:lnTo>
                <a:lnTo>
                  <a:pt x="69740" y="825713"/>
                </a:lnTo>
                <a:lnTo>
                  <a:pt x="66337" y="824197"/>
                </a:lnTo>
                <a:lnTo>
                  <a:pt x="63077" y="823186"/>
                </a:lnTo>
                <a:lnTo>
                  <a:pt x="59911" y="822512"/>
                </a:lnTo>
                <a:lnTo>
                  <a:pt x="53747" y="819117"/>
                </a:lnTo>
                <a:lnTo>
                  <a:pt x="47700" y="814301"/>
                </a:lnTo>
                <a:lnTo>
                  <a:pt x="41706" y="808853"/>
                </a:lnTo>
                <a:lnTo>
                  <a:pt x="32753" y="800208"/>
                </a:lnTo>
                <a:lnTo>
                  <a:pt x="30765" y="797271"/>
                </a:lnTo>
                <a:lnTo>
                  <a:pt x="28556" y="791362"/>
                </a:lnTo>
                <a:lnTo>
                  <a:pt x="26147" y="778493"/>
                </a:lnTo>
                <a:lnTo>
                  <a:pt x="19791" y="760516"/>
                </a:lnTo>
                <a:lnTo>
                  <a:pt x="18432" y="750277"/>
                </a:lnTo>
                <a:lnTo>
                  <a:pt x="17860" y="7229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407"/>
          <p:cNvSpPr/>
          <p:nvPr/>
        </p:nvSpPr>
        <p:spPr>
          <a:xfrm>
            <a:off x="3911203" y="4161276"/>
            <a:ext cx="821532" cy="53537"/>
          </a:xfrm>
          <a:custGeom>
            <a:avLst/>
            <a:gdLst/>
            <a:ahLst/>
            <a:cxnLst/>
            <a:rect l="0" t="0" r="0" b="0"/>
            <a:pathLst>
              <a:path w="821532" h="53537">
                <a:moveTo>
                  <a:pt x="0" y="17817"/>
                </a:moveTo>
                <a:lnTo>
                  <a:pt x="9480" y="13077"/>
                </a:lnTo>
                <a:lnTo>
                  <a:pt x="13265" y="10688"/>
                </a:lnTo>
                <a:lnTo>
                  <a:pt x="16781" y="8104"/>
                </a:lnTo>
                <a:lnTo>
                  <a:pt x="20117" y="5389"/>
                </a:lnTo>
                <a:lnTo>
                  <a:pt x="23333" y="3578"/>
                </a:lnTo>
                <a:lnTo>
                  <a:pt x="26469" y="2372"/>
                </a:lnTo>
                <a:lnTo>
                  <a:pt x="33592" y="1031"/>
                </a:lnTo>
                <a:lnTo>
                  <a:pt x="54334" y="170"/>
                </a:lnTo>
                <a:lnTo>
                  <a:pt x="82280" y="0"/>
                </a:lnTo>
                <a:lnTo>
                  <a:pt x="97517" y="978"/>
                </a:lnTo>
                <a:lnTo>
                  <a:pt x="159422" y="6103"/>
                </a:lnTo>
                <a:lnTo>
                  <a:pt x="187932" y="7650"/>
                </a:lnTo>
                <a:lnTo>
                  <a:pt x="199702" y="9055"/>
                </a:lnTo>
                <a:lnTo>
                  <a:pt x="210525" y="10984"/>
                </a:lnTo>
                <a:lnTo>
                  <a:pt x="220717" y="13261"/>
                </a:lnTo>
                <a:lnTo>
                  <a:pt x="240411" y="14780"/>
                </a:lnTo>
                <a:lnTo>
                  <a:pt x="266438" y="15793"/>
                </a:lnTo>
                <a:lnTo>
                  <a:pt x="353483" y="17418"/>
                </a:lnTo>
                <a:lnTo>
                  <a:pt x="367616" y="18543"/>
                </a:lnTo>
                <a:lnTo>
                  <a:pt x="381007" y="20285"/>
                </a:lnTo>
                <a:lnTo>
                  <a:pt x="393903" y="22439"/>
                </a:lnTo>
                <a:lnTo>
                  <a:pt x="412422" y="23875"/>
                </a:lnTo>
                <a:lnTo>
                  <a:pt x="434690" y="24833"/>
                </a:lnTo>
                <a:lnTo>
                  <a:pt x="505497" y="26180"/>
                </a:lnTo>
                <a:lnTo>
                  <a:pt x="527498" y="26369"/>
                </a:lnTo>
                <a:lnTo>
                  <a:pt x="545142" y="27487"/>
                </a:lnTo>
                <a:lnTo>
                  <a:pt x="559881" y="29225"/>
                </a:lnTo>
                <a:lnTo>
                  <a:pt x="572684" y="31375"/>
                </a:lnTo>
                <a:lnTo>
                  <a:pt x="593125" y="32809"/>
                </a:lnTo>
                <a:lnTo>
                  <a:pt x="618659" y="33765"/>
                </a:lnTo>
                <a:lnTo>
                  <a:pt x="712004" y="35299"/>
                </a:lnTo>
                <a:lnTo>
                  <a:pt x="729661" y="36417"/>
                </a:lnTo>
                <a:lnTo>
                  <a:pt x="746394" y="38155"/>
                </a:lnTo>
                <a:lnTo>
                  <a:pt x="762510" y="40305"/>
                </a:lnTo>
                <a:lnTo>
                  <a:pt x="775238" y="41739"/>
                </a:lnTo>
                <a:lnTo>
                  <a:pt x="785708" y="42695"/>
                </a:lnTo>
                <a:lnTo>
                  <a:pt x="821531" y="5353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408"/>
          <p:cNvSpPr/>
          <p:nvPr/>
        </p:nvSpPr>
        <p:spPr>
          <a:xfrm>
            <a:off x="5179218" y="4205882"/>
            <a:ext cx="1044775" cy="35720"/>
          </a:xfrm>
          <a:custGeom>
            <a:avLst/>
            <a:gdLst/>
            <a:ahLst/>
            <a:cxnLst/>
            <a:rect l="0" t="0" r="0" b="0"/>
            <a:pathLst>
              <a:path w="1044775" h="35720">
                <a:moveTo>
                  <a:pt x="0" y="35719"/>
                </a:moveTo>
                <a:lnTo>
                  <a:pt x="14221" y="30979"/>
                </a:lnTo>
                <a:lnTo>
                  <a:pt x="19403" y="29582"/>
                </a:lnTo>
                <a:lnTo>
                  <a:pt x="23850" y="28651"/>
                </a:lnTo>
                <a:lnTo>
                  <a:pt x="34412" y="27617"/>
                </a:lnTo>
                <a:lnTo>
                  <a:pt x="52336" y="27157"/>
                </a:lnTo>
                <a:lnTo>
                  <a:pt x="62672" y="26043"/>
                </a:lnTo>
                <a:lnTo>
                  <a:pt x="73532" y="24307"/>
                </a:lnTo>
                <a:lnTo>
                  <a:pt x="84740" y="22158"/>
                </a:lnTo>
                <a:lnTo>
                  <a:pt x="94196" y="20725"/>
                </a:lnTo>
                <a:lnTo>
                  <a:pt x="102485" y="19770"/>
                </a:lnTo>
                <a:lnTo>
                  <a:pt x="109995" y="19133"/>
                </a:lnTo>
                <a:lnTo>
                  <a:pt x="119963" y="17717"/>
                </a:lnTo>
                <a:lnTo>
                  <a:pt x="144268" y="13496"/>
                </a:lnTo>
                <a:lnTo>
                  <a:pt x="154718" y="11974"/>
                </a:lnTo>
                <a:lnTo>
                  <a:pt x="163669" y="10960"/>
                </a:lnTo>
                <a:lnTo>
                  <a:pt x="171620" y="10283"/>
                </a:lnTo>
                <a:lnTo>
                  <a:pt x="197033" y="9331"/>
                </a:lnTo>
                <a:lnTo>
                  <a:pt x="223414" y="9049"/>
                </a:lnTo>
                <a:lnTo>
                  <a:pt x="232286" y="8017"/>
                </a:lnTo>
                <a:lnTo>
                  <a:pt x="241178" y="6337"/>
                </a:lnTo>
                <a:lnTo>
                  <a:pt x="250083" y="4225"/>
                </a:lnTo>
                <a:lnTo>
                  <a:pt x="258995" y="2817"/>
                </a:lnTo>
                <a:lnTo>
                  <a:pt x="267914" y="1878"/>
                </a:lnTo>
                <a:lnTo>
                  <a:pt x="285761" y="835"/>
                </a:lnTo>
                <a:lnTo>
                  <a:pt x="303614" y="372"/>
                </a:lnTo>
                <a:lnTo>
                  <a:pt x="1000933" y="0"/>
                </a:lnTo>
                <a:lnTo>
                  <a:pt x="1007609" y="993"/>
                </a:lnTo>
                <a:lnTo>
                  <a:pt x="1013052" y="2646"/>
                </a:lnTo>
                <a:lnTo>
                  <a:pt x="1017673" y="4741"/>
                </a:lnTo>
                <a:lnTo>
                  <a:pt x="1021745" y="6137"/>
                </a:lnTo>
                <a:lnTo>
                  <a:pt x="1025452" y="7068"/>
                </a:lnTo>
                <a:lnTo>
                  <a:pt x="1032218" y="8103"/>
                </a:lnTo>
                <a:lnTo>
                  <a:pt x="1044774"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409"/>
          <p:cNvSpPr/>
          <p:nvPr/>
        </p:nvSpPr>
        <p:spPr>
          <a:xfrm>
            <a:off x="6581179" y="4188135"/>
            <a:ext cx="839392" cy="80256"/>
          </a:xfrm>
          <a:custGeom>
            <a:avLst/>
            <a:gdLst/>
            <a:ahLst/>
            <a:cxnLst/>
            <a:rect l="0" t="0" r="0" b="0"/>
            <a:pathLst>
              <a:path w="839392" h="80256">
                <a:moveTo>
                  <a:pt x="0" y="26677"/>
                </a:moveTo>
                <a:lnTo>
                  <a:pt x="9482" y="21937"/>
                </a:lnTo>
                <a:lnTo>
                  <a:pt x="16782" y="19609"/>
                </a:lnTo>
                <a:lnTo>
                  <a:pt x="20118" y="18989"/>
                </a:lnTo>
                <a:lnTo>
                  <a:pt x="23334" y="17583"/>
                </a:lnTo>
                <a:lnTo>
                  <a:pt x="26470" y="15653"/>
                </a:lnTo>
                <a:lnTo>
                  <a:pt x="29553" y="13375"/>
                </a:lnTo>
                <a:lnTo>
                  <a:pt x="32601" y="11855"/>
                </a:lnTo>
                <a:lnTo>
                  <a:pt x="38633" y="10168"/>
                </a:lnTo>
                <a:lnTo>
                  <a:pt x="53566" y="8092"/>
                </a:lnTo>
                <a:lnTo>
                  <a:pt x="70770" y="4196"/>
                </a:lnTo>
                <a:lnTo>
                  <a:pt x="86355" y="1803"/>
                </a:lnTo>
                <a:lnTo>
                  <a:pt x="111802" y="739"/>
                </a:lnTo>
                <a:lnTo>
                  <a:pt x="227798" y="0"/>
                </a:lnTo>
                <a:lnTo>
                  <a:pt x="243147" y="955"/>
                </a:lnTo>
                <a:lnTo>
                  <a:pt x="258340" y="2584"/>
                </a:lnTo>
                <a:lnTo>
                  <a:pt x="289443" y="7039"/>
                </a:lnTo>
                <a:lnTo>
                  <a:pt x="323111" y="12327"/>
                </a:lnTo>
                <a:lnTo>
                  <a:pt x="337445" y="14134"/>
                </a:lnTo>
                <a:lnTo>
                  <a:pt x="361312" y="16141"/>
                </a:lnTo>
                <a:lnTo>
                  <a:pt x="424174" y="24971"/>
                </a:lnTo>
                <a:lnTo>
                  <a:pt x="467330" y="31493"/>
                </a:lnTo>
                <a:lnTo>
                  <a:pt x="502053" y="35841"/>
                </a:lnTo>
                <a:lnTo>
                  <a:pt x="531155" y="38739"/>
                </a:lnTo>
                <a:lnTo>
                  <a:pt x="556510" y="40671"/>
                </a:lnTo>
                <a:lnTo>
                  <a:pt x="576390" y="42952"/>
                </a:lnTo>
                <a:lnTo>
                  <a:pt x="592619" y="45465"/>
                </a:lnTo>
                <a:lnTo>
                  <a:pt x="606416" y="48132"/>
                </a:lnTo>
                <a:lnTo>
                  <a:pt x="618590" y="49910"/>
                </a:lnTo>
                <a:lnTo>
                  <a:pt x="640054" y="51886"/>
                </a:lnTo>
                <a:lnTo>
                  <a:pt x="649945" y="53404"/>
                </a:lnTo>
                <a:lnTo>
                  <a:pt x="659516" y="55409"/>
                </a:lnTo>
                <a:lnTo>
                  <a:pt x="668873" y="57738"/>
                </a:lnTo>
                <a:lnTo>
                  <a:pt x="678087" y="59291"/>
                </a:lnTo>
                <a:lnTo>
                  <a:pt x="704284" y="61476"/>
                </a:lnTo>
                <a:lnTo>
                  <a:pt x="725055" y="63115"/>
                </a:lnTo>
                <a:lnTo>
                  <a:pt x="731418" y="64860"/>
                </a:lnTo>
                <a:lnTo>
                  <a:pt x="737643" y="67015"/>
                </a:lnTo>
                <a:lnTo>
                  <a:pt x="757789" y="69410"/>
                </a:lnTo>
                <a:lnTo>
                  <a:pt x="781295" y="71467"/>
                </a:lnTo>
                <a:lnTo>
                  <a:pt x="791731" y="73404"/>
                </a:lnTo>
                <a:lnTo>
                  <a:pt x="801664" y="75688"/>
                </a:lnTo>
                <a:lnTo>
                  <a:pt x="809279" y="77210"/>
                </a:lnTo>
                <a:lnTo>
                  <a:pt x="828629" y="79654"/>
                </a:lnTo>
                <a:lnTo>
                  <a:pt x="839391" y="802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410"/>
          <p:cNvSpPr/>
          <p:nvPr/>
        </p:nvSpPr>
        <p:spPr>
          <a:xfrm>
            <a:off x="339328" y="4768453"/>
            <a:ext cx="26790" cy="1"/>
          </a:xfrm>
          <a:custGeom>
            <a:avLst/>
            <a:gdLst/>
            <a:ahLst/>
            <a:cxnLst/>
            <a:rect l="0" t="0" r="0" b="0"/>
            <a:pathLst>
              <a:path w="26790" h="1">
                <a:moveTo>
                  <a:pt x="26789"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411"/>
          <p:cNvSpPr/>
          <p:nvPr/>
        </p:nvSpPr>
        <p:spPr>
          <a:xfrm>
            <a:off x="116085" y="4786588"/>
            <a:ext cx="472903" cy="526158"/>
          </a:xfrm>
          <a:custGeom>
            <a:avLst/>
            <a:gdLst/>
            <a:ahLst/>
            <a:cxnLst/>
            <a:rect l="0" t="0" r="0" b="0"/>
            <a:pathLst>
              <a:path w="472903" h="526158">
                <a:moveTo>
                  <a:pt x="26790" y="222966"/>
                </a:moveTo>
                <a:lnTo>
                  <a:pt x="26790" y="331215"/>
                </a:lnTo>
                <a:lnTo>
                  <a:pt x="27782" y="339780"/>
                </a:lnTo>
                <a:lnTo>
                  <a:pt x="29435" y="348467"/>
                </a:lnTo>
                <a:lnTo>
                  <a:pt x="31530" y="357235"/>
                </a:lnTo>
                <a:lnTo>
                  <a:pt x="34911" y="366057"/>
                </a:lnTo>
                <a:lnTo>
                  <a:pt x="39149" y="374915"/>
                </a:lnTo>
                <a:lnTo>
                  <a:pt x="43959" y="383797"/>
                </a:lnTo>
                <a:lnTo>
                  <a:pt x="54595" y="398957"/>
                </a:lnTo>
                <a:lnTo>
                  <a:pt x="65936" y="413301"/>
                </a:lnTo>
                <a:lnTo>
                  <a:pt x="77592" y="429599"/>
                </a:lnTo>
                <a:lnTo>
                  <a:pt x="89387" y="441472"/>
                </a:lnTo>
                <a:lnTo>
                  <a:pt x="101243" y="452041"/>
                </a:lnTo>
                <a:lnTo>
                  <a:pt x="113127" y="466660"/>
                </a:lnTo>
                <a:lnTo>
                  <a:pt x="127670" y="480433"/>
                </a:lnTo>
                <a:lnTo>
                  <a:pt x="142070" y="492177"/>
                </a:lnTo>
                <a:lnTo>
                  <a:pt x="156748" y="504367"/>
                </a:lnTo>
                <a:lnTo>
                  <a:pt x="167562" y="511083"/>
                </a:lnTo>
                <a:lnTo>
                  <a:pt x="178983" y="514729"/>
                </a:lnTo>
                <a:lnTo>
                  <a:pt x="192657" y="517342"/>
                </a:lnTo>
                <a:lnTo>
                  <a:pt x="211964" y="521810"/>
                </a:lnTo>
                <a:lnTo>
                  <a:pt x="220685" y="523399"/>
                </a:lnTo>
                <a:lnTo>
                  <a:pt x="228483" y="524457"/>
                </a:lnTo>
                <a:lnTo>
                  <a:pt x="241447" y="525634"/>
                </a:lnTo>
                <a:lnTo>
                  <a:pt x="250516" y="526157"/>
                </a:lnTo>
                <a:lnTo>
                  <a:pt x="254323" y="525305"/>
                </a:lnTo>
                <a:lnTo>
                  <a:pt x="265414" y="520356"/>
                </a:lnTo>
                <a:lnTo>
                  <a:pt x="275389" y="518850"/>
                </a:lnTo>
                <a:lnTo>
                  <a:pt x="286437" y="515536"/>
                </a:lnTo>
                <a:lnTo>
                  <a:pt x="298954" y="509763"/>
                </a:lnTo>
                <a:lnTo>
                  <a:pt x="306459" y="505445"/>
                </a:lnTo>
                <a:lnTo>
                  <a:pt x="314439" y="500582"/>
                </a:lnTo>
                <a:lnTo>
                  <a:pt x="328597" y="492533"/>
                </a:lnTo>
                <a:lnTo>
                  <a:pt x="341504" y="484656"/>
                </a:lnTo>
                <a:lnTo>
                  <a:pt x="353856" y="474542"/>
                </a:lnTo>
                <a:lnTo>
                  <a:pt x="362904" y="466089"/>
                </a:lnTo>
                <a:lnTo>
                  <a:pt x="386187" y="443469"/>
                </a:lnTo>
                <a:lnTo>
                  <a:pt x="395372" y="433468"/>
                </a:lnTo>
                <a:lnTo>
                  <a:pt x="408224" y="417064"/>
                </a:lnTo>
                <a:lnTo>
                  <a:pt x="421037" y="401413"/>
                </a:lnTo>
                <a:lnTo>
                  <a:pt x="434256" y="386244"/>
                </a:lnTo>
                <a:lnTo>
                  <a:pt x="442420" y="371776"/>
                </a:lnTo>
                <a:lnTo>
                  <a:pt x="446273" y="359772"/>
                </a:lnTo>
                <a:lnTo>
                  <a:pt x="453257" y="344089"/>
                </a:lnTo>
                <a:lnTo>
                  <a:pt x="458755" y="332692"/>
                </a:lnTo>
                <a:lnTo>
                  <a:pt x="461860" y="321012"/>
                </a:lnTo>
                <a:lnTo>
                  <a:pt x="463608" y="305925"/>
                </a:lnTo>
                <a:lnTo>
                  <a:pt x="464126" y="292526"/>
                </a:lnTo>
                <a:lnTo>
                  <a:pt x="465239" y="280671"/>
                </a:lnTo>
                <a:lnTo>
                  <a:pt x="469042" y="265480"/>
                </a:lnTo>
                <a:lnTo>
                  <a:pt x="471393" y="251452"/>
                </a:lnTo>
                <a:lnTo>
                  <a:pt x="472438" y="237611"/>
                </a:lnTo>
                <a:lnTo>
                  <a:pt x="472902" y="221538"/>
                </a:lnTo>
                <a:lnTo>
                  <a:pt x="472034" y="211100"/>
                </a:lnTo>
                <a:lnTo>
                  <a:pt x="470463" y="199180"/>
                </a:lnTo>
                <a:lnTo>
                  <a:pt x="468423" y="186273"/>
                </a:lnTo>
                <a:lnTo>
                  <a:pt x="465079" y="173699"/>
                </a:lnTo>
                <a:lnTo>
                  <a:pt x="460865" y="161348"/>
                </a:lnTo>
                <a:lnTo>
                  <a:pt x="456072" y="149145"/>
                </a:lnTo>
                <a:lnTo>
                  <a:pt x="451884" y="139026"/>
                </a:lnTo>
                <a:lnTo>
                  <a:pt x="448100" y="130295"/>
                </a:lnTo>
                <a:lnTo>
                  <a:pt x="444585" y="122490"/>
                </a:lnTo>
                <a:lnTo>
                  <a:pt x="439265" y="113318"/>
                </a:lnTo>
                <a:lnTo>
                  <a:pt x="432742" y="103235"/>
                </a:lnTo>
                <a:lnTo>
                  <a:pt x="425417" y="92544"/>
                </a:lnTo>
                <a:lnTo>
                  <a:pt x="411986" y="78019"/>
                </a:lnTo>
                <a:lnTo>
                  <a:pt x="400394" y="68256"/>
                </a:lnTo>
                <a:lnTo>
                  <a:pt x="388290" y="57182"/>
                </a:lnTo>
                <a:lnTo>
                  <a:pt x="375311" y="44551"/>
                </a:lnTo>
                <a:lnTo>
                  <a:pt x="372247" y="41515"/>
                </a:lnTo>
                <a:lnTo>
                  <a:pt x="369212" y="39491"/>
                </a:lnTo>
                <a:lnTo>
                  <a:pt x="360199" y="35650"/>
                </a:lnTo>
                <a:lnTo>
                  <a:pt x="335805" y="18431"/>
                </a:lnTo>
                <a:lnTo>
                  <a:pt x="328050" y="14180"/>
                </a:lnTo>
                <a:lnTo>
                  <a:pt x="319903" y="10354"/>
                </a:lnTo>
                <a:lnTo>
                  <a:pt x="311496" y="6810"/>
                </a:lnTo>
                <a:lnTo>
                  <a:pt x="299508" y="2874"/>
                </a:lnTo>
                <a:lnTo>
                  <a:pt x="288888" y="1124"/>
                </a:lnTo>
                <a:lnTo>
                  <a:pt x="274247" y="346"/>
                </a:lnTo>
                <a:lnTo>
                  <a:pt x="260463" y="0"/>
                </a:lnTo>
                <a:lnTo>
                  <a:pt x="245738" y="839"/>
                </a:lnTo>
                <a:lnTo>
                  <a:pt x="236255" y="2452"/>
                </a:lnTo>
                <a:lnTo>
                  <a:pt x="225965" y="4519"/>
                </a:lnTo>
                <a:lnTo>
                  <a:pt x="211885" y="6817"/>
                </a:lnTo>
                <a:lnTo>
                  <a:pt x="201327" y="8829"/>
                </a:lnTo>
                <a:lnTo>
                  <a:pt x="190021" y="13031"/>
                </a:lnTo>
                <a:lnTo>
                  <a:pt x="178381" y="18206"/>
                </a:lnTo>
                <a:lnTo>
                  <a:pt x="167585" y="23813"/>
                </a:lnTo>
                <a:lnTo>
                  <a:pt x="154937" y="32548"/>
                </a:lnTo>
                <a:lnTo>
                  <a:pt x="144598" y="38456"/>
                </a:lnTo>
                <a:lnTo>
                  <a:pt x="133389" y="47034"/>
                </a:lnTo>
                <a:lnTo>
                  <a:pt x="122784" y="56470"/>
                </a:lnTo>
                <a:lnTo>
                  <a:pt x="111236" y="68352"/>
                </a:lnTo>
                <a:lnTo>
                  <a:pt x="100538" y="83007"/>
                </a:lnTo>
                <a:lnTo>
                  <a:pt x="90655" y="90648"/>
                </a:lnTo>
                <a:lnTo>
                  <a:pt x="79648" y="102643"/>
                </a:lnTo>
                <a:lnTo>
                  <a:pt x="69134" y="115911"/>
                </a:lnTo>
                <a:lnTo>
                  <a:pt x="56644" y="131936"/>
                </a:lnTo>
                <a:lnTo>
                  <a:pt x="51654" y="140451"/>
                </a:lnTo>
                <a:lnTo>
                  <a:pt x="46342" y="150097"/>
                </a:lnTo>
                <a:lnTo>
                  <a:pt x="37795" y="163460"/>
                </a:lnTo>
                <a:lnTo>
                  <a:pt x="34126" y="168413"/>
                </a:lnTo>
                <a:lnTo>
                  <a:pt x="27404" y="184499"/>
                </a:lnTo>
                <a:lnTo>
                  <a:pt x="15005" y="222423"/>
                </a:lnTo>
                <a:lnTo>
                  <a:pt x="8984" y="237939"/>
                </a:lnTo>
                <a:lnTo>
                  <a:pt x="0" y="25868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412"/>
          <p:cNvSpPr/>
          <p:nvPr/>
        </p:nvSpPr>
        <p:spPr>
          <a:xfrm>
            <a:off x="1294804" y="5206007"/>
            <a:ext cx="276709" cy="44650"/>
          </a:xfrm>
          <a:custGeom>
            <a:avLst/>
            <a:gdLst/>
            <a:ahLst/>
            <a:cxnLst/>
            <a:rect l="0" t="0" r="0" b="0"/>
            <a:pathLst>
              <a:path w="276709" h="44650">
                <a:moveTo>
                  <a:pt x="0" y="0"/>
                </a:moveTo>
                <a:lnTo>
                  <a:pt x="4741" y="0"/>
                </a:lnTo>
                <a:lnTo>
                  <a:pt x="6137" y="993"/>
                </a:lnTo>
                <a:lnTo>
                  <a:pt x="7068" y="2646"/>
                </a:lnTo>
                <a:lnTo>
                  <a:pt x="7689" y="4741"/>
                </a:lnTo>
                <a:lnTo>
                  <a:pt x="9095" y="6137"/>
                </a:lnTo>
                <a:lnTo>
                  <a:pt x="11024" y="7068"/>
                </a:lnTo>
                <a:lnTo>
                  <a:pt x="13302" y="7689"/>
                </a:lnTo>
                <a:lnTo>
                  <a:pt x="14822" y="9095"/>
                </a:lnTo>
                <a:lnTo>
                  <a:pt x="15834" y="11024"/>
                </a:lnTo>
                <a:lnTo>
                  <a:pt x="16509" y="13303"/>
                </a:lnTo>
                <a:lnTo>
                  <a:pt x="17952" y="14822"/>
                </a:lnTo>
                <a:lnTo>
                  <a:pt x="19905" y="15834"/>
                </a:lnTo>
                <a:lnTo>
                  <a:pt x="25429" y="17460"/>
                </a:lnTo>
                <a:lnTo>
                  <a:pt x="26875" y="18585"/>
                </a:lnTo>
                <a:lnTo>
                  <a:pt x="28831" y="20328"/>
                </a:lnTo>
                <a:lnTo>
                  <a:pt x="31127" y="22482"/>
                </a:lnTo>
                <a:lnTo>
                  <a:pt x="33650" y="23917"/>
                </a:lnTo>
                <a:lnTo>
                  <a:pt x="36324" y="24875"/>
                </a:lnTo>
                <a:lnTo>
                  <a:pt x="43004" y="26411"/>
                </a:lnTo>
                <a:lnTo>
                  <a:pt x="44545" y="27530"/>
                </a:lnTo>
                <a:lnTo>
                  <a:pt x="46564" y="29267"/>
                </a:lnTo>
                <a:lnTo>
                  <a:pt x="48902" y="31418"/>
                </a:lnTo>
                <a:lnTo>
                  <a:pt x="51453" y="32852"/>
                </a:lnTo>
                <a:lnTo>
                  <a:pt x="54146" y="33808"/>
                </a:lnTo>
                <a:lnTo>
                  <a:pt x="60856" y="35341"/>
                </a:lnTo>
                <a:lnTo>
                  <a:pt x="63391" y="36460"/>
                </a:lnTo>
                <a:lnTo>
                  <a:pt x="71499" y="40348"/>
                </a:lnTo>
                <a:lnTo>
                  <a:pt x="75448" y="41781"/>
                </a:lnTo>
                <a:lnTo>
                  <a:pt x="79072" y="42737"/>
                </a:lnTo>
                <a:lnTo>
                  <a:pt x="85745" y="43799"/>
                </a:lnTo>
                <a:lnTo>
                  <a:pt x="92018" y="44271"/>
                </a:lnTo>
                <a:lnTo>
                  <a:pt x="98113" y="44481"/>
                </a:lnTo>
                <a:lnTo>
                  <a:pt x="110111" y="44616"/>
                </a:lnTo>
                <a:lnTo>
                  <a:pt x="172740" y="44649"/>
                </a:lnTo>
                <a:lnTo>
                  <a:pt x="176676" y="43657"/>
                </a:lnTo>
                <a:lnTo>
                  <a:pt x="181284" y="42003"/>
                </a:lnTo>
                <a:lnTo>
                  <a:pt x="193457" y="36960"/>
                </a:lnTo>
                <a:lnTo>
                  <a:pt x="200306" y="36087"/>
                </a:lnTo>
                <a:lnTo>
                  <a:pt x="208619" y="35828"/>
                </a:lnTo>
                <a:lnTo>
                  <a:pt x="210517" y="34800"/>
                </a:lnTo>
                <a:lnTo>
                  <a:pt x="211782" y="33122"/>
                </a:lnTo>
                <a:lnTo>
                  <a:pt x="212626" y="31011"/>
                </a:lnTo>
                <a:lnTo>
                  <a:pt x="214180" y="29604"/>
                </a:lnTo>
                <a:lnTo>
                  <a:pt x="216209" y="28666"/>
                </a:lnTo>
                <a:lnTo>
                  <a:pt x="221108" y="27623"/>
                </a:lnTo>
                <a:lnTo>
                  <a:pt x="229693" y="26954"/>
                </a:lnTo>
                <a:lnTo>
                  <a:pt x="230519" y="26899"/>
                </a:lnTo>
                <a:lnTo>
                  <a:pt x="232062" y="25870"/>
                </a:lnTo>
                <a:lnTo>
                  <a:pt x="234083" y="24192"/>
                </a:lnTo>
                <a:lnTo>
                  <a:pt x="239715" y="19110"/>
                </a:lnTo>
                <a:lnTo>
                  <a:pt x="243131" y="18415"/>
                </a:lnTo>
                <a:lnTo>
                  <a:pt x="245431" y="18230"/>
                </a:lnTo>
                <a:lnTo>
                  <a:pt x="246965" y="17115"/>
                </a:lnTo>
                <a:lnTo>
                  <a:pt x="247987" y="15379"/>
                </a:lnTo>
                <a:lnTo>
                  <a:pt x="249628" y="10204"/>
                </a:lnTo>
                <a:lnTo>
                  <a:pt x="250754" y="9779"/>
                </a:lnTo>
                <a:lnTo>
                  <a:pt x="254652" y="9308"/>
                </a:lnTo>
                <a:lnTo>
                  <a:pt x="257081" y="8189"/>
                </a:lnTo>
                <a:lnTo>
                  <a:pt x="259692" y="6452"/>
                </a:lnTo>
                <a:lnTo>
                  <a:pt x="267411" y="378"/>
                </a:lnTo>
                <a:lnTo>
                  <a:pt x="275965" y="23"/>
                </a:lnTo>
                <a:lnTo>
                  <a:pt x="276708" y="3"/>
                </a:lnTo>
                <a:lnTo>
                  <a:pt x="271654" y="1"/>
                </a:lnTo>
                <a:lnTo>
                  <a:pt x="276561" y="0"/>
                </a:lnTo>
                <a:lnTo>
                  <a:pt x="271624" y="0"/>
                </a:lnTo>
                <a:lnTo>
                  <a:pt x="275940" y="0"/>
                </a:lnTo>
                <a:lnTo>
                  <a:pt x="271502" y="0"/>
                </a:lnTo>
                <a:lnTo>
                  <a:pt x="275476" y="0"/>
                </a:lnTo>
                <a:lnTo>
                  <a:pt x="26789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413"/>
          <p:cNvSpPr/>
          <p:nvPr/>
        </p:nvSpPr>
        <p:spPr>
          <a:xfrm>
            <a:off x="1134070" y="4491632"/>
            <a:ext cx="205374" cy="307512"/>
          </a:xfrm>
          <a:custGeom>
            <a:avLst/>
            <a:gdLst/>
            <a:ahLst/>
            <a:cxnLst/>
            <a:rect l="0" t="0" r="0" b="0"/>
            <a:pathLst>
              <a:path w="205374" h="307512">
                <a:moveTo>
                  <a:pt x="196453" y="0"/>
                </a:moveTo>
                <a:lnTo>
                  <a:pt x="191713" y="0"/>
                </a:lnTo>
                <a:lnTo>
                  <a:pt x="190316" y="993"/>
                </a:lnTo>
                <a:lnTo>
                  <a:pt x="189385" y="2646"/>
                </a:lnTo>
                <a:lnTo>
                  <a:pt x="188351" y="7129"/>
                </a:lnTo>
                <a:lnTo>
                  <a:pt x="187768" y="15232"/>
                </a:lnTo>
                <a:lnTo>
                  <a:pt x="187596" y="23916"/>
                </a:lnTo>
                <a:lnTo>
                  <a:pt x="187526" y="72487"/>
                </a:lnTo>
                <a:lnTo>
                  <a:pt x="188517" y="80075"/>
                </a:lnTo>
                <a:lnTo>
                  <a:pt x="190170" y="87117"/>
                </a:lnTo>
                <a:lnTo>
                  <a:pt x="192265" y="93797"/>
                </a:lnTo>
                <a:lnTo>
                  <a:pt x="194653" y="103211"/>
                </a:lnTo>
                <a:lnTo>
                  <a:pt x="199952" y="126901"/>
                </a:lnTo>
                <a:lnTo>
                  <a:pt x="200770" y="137187"/>
                </a:lnTo>
                <a:lnTo>
                  <a:pt x="200323" y="146028"/>
                </a:lnTo>
                <a:lnTo>
                  <a:pt x="199033" y="153907"/>
                </a:lnTo>
                <a:lnTo>
                  <a:pt x="198173" y="161144"/>
                </a:lnTo>
                <a:lnTo>
                  <a:pt x="197600" y="167953"/>
                </a:lnTo>
                <a:lnTo>
                  <a:pt x="197217" y="174476"/>
                </a:lnTo>
                <a:lnTo>
                  <a:pt x="196793" y="187017"/>
                </a:lnTo>
                <a:lnTo>
                  <a:pt x="196520" y="206496"/>
                </a:lnTo>
                <a:lnTo>
                  <a:pt x="197490" y="211086"/>
                </a:lnTo>
                <a:lnTo>
                  <a:pt x="199129" y="216131"/>
                </a:lnTo>
                <a:lnTo>
                  <a:pt x="201213" y="221478"/>
                </a:lnTo>
                <a:lnTo>
                  <a:pt x="203530" y="230065"/>
                </a:lnTo>
                <a:lnTo>
                  <a:pt x="204147" y="233744"/>
                </a:lnTo>
                <a:lnTo>
                  <a:pt x="204559" y="240165"/>
                </a:lnTo>
                <a:lnTo>
                  <a:pt x="205017" y="257884"/>
                </a:lnTo>
                <a:lnTo>
                  <a:pt x="205361" y="290944"/>
                </a:lnTo>
                <a:lnTo>
                  <a:pt x="205373" y="297319"/>
                </a:lnTo>
                <a:lnTo>
                  <a:pt x="204384" y="300408"/>
                </a:lnTo>
                <a:lnTo>
                  <a:pt x="200639" y="306486"/>
                </a:lnTo>
                <a:lnTo>
                  <a:pt x="199244" y="307511"/>
                </a:lnTo>
                <a:lnTo>
                  <a:pt x="198314" y="307203"/>
                </a:lnTo>
                <a:lnTo>
                  <a:pt x="196562" y="303820"/>
                </a:lnTo>
                <a:lnTo>
                  <a:pt x="196485" y="298932"/>
                </a:lnTo>
                <a:lnTo>
                  <a:pt x="195482" y="297515"/>
                </a:lnTo>
                <a:lnTo>
                  <a:pt x="193821" y="296569"/>
                </a:lnTo>
                <a:lnTo>
                  <a:pt x="191722" y="295940"/>
                </a:lnTo>
                <a:lnTo>
                  <a:pt x="189330" y="293535"/>
                </a:lnTo>
                <a:lnTo>
                  <a:pt x="181224" y="281663"/>
                </a:lnTo>
                <a:lnTo>
                  <a:pt x="175463" y="274673"/>
                </a:lnTo>
                <a:lnTo>
                  <a:pt x="173530" y="271421"/>
                </a:lnTo>
                <a:lnTo>
                  <a:pt x="171382" y="265160"/>
                </a:lnTo>
                <a:lnTo>
                  <a:pt x="165848" y="258133"/>
                </a:lnTo>
                <a:lnTo>
                  <a:pt x="157198" y="248487"/>
                </a:lnTo>
                <a:lnTo>
                  <a:pt x="146471" y="237096"/>
                </a:lnTo>
                <a:lnTo>
                  <a:pt x="138327" y="227517"/>
                </a:lnTo>
                <a:lnTo>
                  <a:pt x="131905" y="219147"/>
                </a:lnTo>
                <a:lnTo>
                  <a:pt x="126632" y="211582"/>
                </a:lnTo>
                <a:lnTo>
                  <a:pt x="121132" y="205547"/>
                </a:lnTo>
                <a:lnTo>
                  <a:pt x="115481" y="200532"/>
                </a:lnTo>
                <a:lnTo>
                  <a:pt x="109730" y="196196"/>
                </a:lnTo>
                <a:lnTo>
                  <a:pt x="102919" y="189336"/>
                </a:lnTo>
                <a:lnTo>
                  <a:pt x="95402" y="180795"/>
                </a:lnTo>
                <a:lnTo>
                  <a:pt x="81096" y="163697"/>
                </a:lnTo>
                <a:lnTo>
                  <a:pt x="71431" y="152791"/>
                </a:lnTo>
                <a:lnTo>
                  <a:pt x="63828" y="144636"/>
                </a:lnTo>
                <a:lnTo>
                  <a:pt x="50862" y="131317"/>
                </a:lnTo>
                <a:lnTo>
                  <a:pt x="47799" y="129216"/>
                </a:lnTo>
                <a:lnTo>
                  <a:pt x="41749" y="126883"/>
                </a:lnTo>
                <a:lnTo>
                  <a:pt x="35753" y="123200"/>
                </a:lnTo>
                <a:lnTo>
                  <a:pt x="28560" y="117491"/>
                </a:lnTo>
                <a:lnTo>
                  <a:pt x="24930" y="116711"/>
                </a:lnTo>
                <a:lnTo>
                  <a:pt x="20010" y="116364"/>
                </a:lnTo>
                <a:lnTo>
                  <a:pt x="17308" y="116272"/>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414"/>
          <p:cNvSpPr/>
          <p:nvPr/>
        </p:nvSpPr>
        <p:spPr>
          <a:xfrm>
            <a:off x="1459979" y="4773774"/>
            <a:ext cx="138436" cy="110730"/>
          </a:xfrm>
          <a:custGeom>
            <a:avLst/>
            <a:gdLst/>
            <a:ahLst/>
            <a:cxnLst/>
            <a:rect l="0" t="0" r="0" b="0"/>
            <a:pathLst>
              <a:path w="138436" h="110730">
                <a:moveTo>
                  <a:pt x="13419" y="3608"/>
                </a:moveTo>
                <a:lnTo>
                  <a:pt x="8679" y="8349"/>
                </a:lnTo>
                <a:lnTo>
                  <a:pt x="8274" y="9745"/>
                </a:lnTo>
                <a:lnTo>
                  <a:pt x="8997" y="10676"/>
                </a:lnTo>
                <a:lnTo>
                  <a:pt x="10471" y="11297"/>
                </a:lnTo>
                <a:lnTo>
                  <a:pt x="10461" y="10718"/>
                </a:lnTo>
                <a:lnTo>
                  <a:pt x="7805" y="7430"/>
                </a:lnTo>
                <a:lnTo>
                  <a:pt x="5708" y="5164"/>
                </a:lnTo>
                <a:lnTo>
                  <a:pt x="731" y="0"/>
                </a:lnTo>
                <a:lnTo>
                  <a:pt x="0" y="210"/>
                </a:lnTo>
                <a:lnTo>
                  <a:pt x="504" y="2336"/>
                </a:lnTo>
                <a:lnTo>
                  <a:pt x="1832" y="5736"/>
                </a:lnTo>
                <a:lnTo>
                  <a:pt x="4702" y="10980"/>
                </a:lnTo>
                <a:lnTo>
                  <a:pt x="8600" y="17452"/>
                </a:lnTo>
                <a:lnTo>
                  <a:pt x="13183" y="24744"/>
                </a:lnTo>
                <a:lnTo>
                  <a:pt x="17230" y="32582"/>
                </a:lnTo>
                <a:lnTo>
                  <a:pt x="20921" y="40784"/>
                </a:lnTo>
                <a:lnTo>
                  <a:pt x="24373" y="49228"/>
                </a:lnTo>
                <a:lnTo>
                  <a:pt x="26675" y="55849"/>
                </a:lnTo>
                <a:lnTo>
                  <a:pt x="28209" y="61256"/>
                </a:lnTo>
                <a:lnTo>
                  <a:pt x="29232" y="65853"/>
                </a:lnTo>
                <a:lnTo>
                  <a:pt x="30907" y="69909"/>
                </a:lnTo>
                <a:lnTo>
                  <a:pt x="33015" y="73606"/>
                </a:lnTo>
                <a:lnTo>
                  <a:pt x="38787" y="81927"/>
                </a:lnTo>
                <a:lnTo>
                  <a:pt x="39261" y="83602"/>
                </a:lnTo>
                <a:lnTo>
                  <a:pt x="39577" y="85711"/>
                </a:lnTo>
                <a:lnTo>
                  <a:pt x="39787" y="88109"/>
                </a:lnTo>
                <a:lnTo>
                  <a:pt x="39927" y="90700"/>
                </a:lnTo>
                <a:lnTo>
                  <a:pt x="40083" y="96224"/>
                </a:lnTo>
                <a:lnTo>
                  <a:pt x="41117" y="98094"/>
                </a:lnTo>
                <a:lnTo>
                  <a:pt x="42798" y="99341"/>
                </a:lnTo>
                <a:lnTo>
                  <a:pt x="44912" y="100173"/>
                </a:lnTo>
                <a:lnTo>
                  <a:pt x="46320" y="101719"/>
                </a:lnTo>
                <a:lnTo>
                  <a:pt x="47259" y="103742"/>
                </a:lnTo>
                <a:lnTo>
                  <a:pt x="48767" y="109377"/>
                </a:lnTo>
                <a:lnTo>
                  <a:pt x="49883" y="109840"/>
                </a:lnTo>
                <a:lnTo>
                  <a:pt x="53768" y="110354"/>
                </a:lnTo>
                <a:lnTo>
                  <a:pt x="57186" y="110491"/>
                </a:lnTo>
                <a:lnTo>
                  <a:pt x="71476" y="110683"/>
                </a:lnTo>
                <a:lnTo>
                  <a:pt x="82548" y="110729"/>
                </a:lnTo>
                <a:lnTo>
                  <a:pt x="87286" y="109748"/>
                </a:lnTo>
                <a:lnTo>
                  <a:pt x="91437" y="108103"/>
                </a:lnTo>
                <a:lnTo>
                  <a:pt x="95197" y="106014"/>
                </a:lnTo>
                <a:lnTo>
                  <a:pt x="100680" y="104620"/>
                </a:lnTo>
                <a:lnTo>
                  <a:pt x="107311" y="103692"/>
                </a:lnTo>
                <a:lnTo>
                  <a:pt x="138435" y="10183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415"/>
          <p:cNvSpPr/>
          <p:nvPr/>
        </p:nvSpPr>
        <p:spPr>
          <a:xfrm>
            <a:off x="2019625" y="4250531"/>
            <a:ext cx="668165" cy="437552"/>
          </a:xfrm>
          <a:custGeom>
            <a:avLst/>
            <a:gdLst/>
            <a:ahLst/>
            <a:cxnLst/>
            <a:rect l="0" t="0" r="0" b="0"/>
            <a:pathLst>
              <a:path w="668165" h="437552">
                <a:moveTo>
                  <a:pt x="516406" y="89297"/>
                </a:moveTo>
                <a:lnTo>
                  <a:pt x="509277" y="76031"/>
                </a:lnTo>
                <a:lnTo>
                  <a:pt x="500182" y="64971"/>
                </a:lnTo>
                <a:lnTo>
                  <a:pt x="490675" y="55004"/>
                </a:lnTo>
                <a:lnTo>
                  <a:pt x="477189" y="43959"/>
                </a:lnTo>
                <a:lnTo>
                  <a:pt x="461273" y="32435"/>
                </a:lnTo>
                <a:lnTo>
                  <a:pt x="444277" y="20700"/>
                </a:lnTo>
                <a:lnTo>
                  <a:pt x="429447" y="14161"/>
                </a:lnTo>
                <a:lnTo>
                  <a:pt x="409942" y="10479"/>
                </a:lnTo>
                <a:lnTo>
                  <a:pt x="397651" y="8626"/>
                </a:lnTo>
                <a:lnTo>
                  <a:pt x="385574" y="4495"/>
                </a:lnTo>
                <a:lnTo>
                  <a:pt x="375606" y="2997"/>
                </a:lnTo>
                <a:lnTo>
                  <a:pt x="363008" y="1998"/>
                </a:lnTo>
                <a:lnTo>
                  <a:pt x="348656" y="1332"/>
                </a:lnTo>
                <a:lnTo>
                  <a:pt x="333135" y="1880"/>
                </a:lnTo>
                <a:lnTo>
                  <a:pt x="316835" y="3238"/>
                </a:lnTo>
                <a:lnTo>
                  <a:pt x="300015" y="5135"/>
                </a:lnTo>
                <a:lnTo>
                  <a:pt x="285825" y="6400"/>
                </a:lnTo>
                <a:lnTo>
                  <a:pt x="273388" y="7243"/>
                </a:lnTo>
                <a:lnTo>
                  <a:pt x="252625" y="9172"/>
                </a:lnTo>
                <a:lnTo>
                  <a:pt x="236782" y="13337"/>
                </a:lnTo>
                <a:lnTo>
                  <a:pt x="226802" y="16829"/>
                </a:lnTo>
                <a:lnTo>
                  <a:pt x="202485" y="26000"/>
                </a:lnTo>
                <a:lnTo>
                  <a:pt x="189055" y="32216"/>
                </a:lnTo>
                <a:lnTo>
                  <a:pt x="175141" y="39336"/>
                </a:lnTo>
                <a:lnTo>
                  <a:pt x="139793" y="58288"/>
                </a:lnTo>
                <a:lnTo>
                  <a:pt x="110071" y="73580"/>
                </a:lnTo>
                <a:lnTo>
                  <a:pt x="97357" y="82642"/>
                </a:lnTo>
                <a:lnTo>
                  <a:pt x="85092" y="93285"/>
                </a:lnTo>
                <a:lnTo>
                  <a:pt x="73026" y="104629"/>
                </a:lnTo>
                <a:lnTo>
                  <a:pt x="55247" y="121944"/>
                </a:lnTo>
                <a:lnTo>
                  <a:pt x="44879" y="132249"/>
                </a:lnTo>
                <a:lnTo>
                  <a:pt x="36302" y="143444"/>
                </a:lnTo>
                <a:lnTo>
                  <a:pt x="28190" y="157018"/>
                </a:lnTo>
                <a:lnTo>
                  <a:pt x="17970" y="176281"/>
                </a:lnTo>
                <a:lnTo>
                  <a:pt x="14452" y="184989"/>
                </a:lnTo>
                <a:lnTo>
                  <a:pt x="12106" y="192779"/>
                </a:lnTo>
                <a:lnTo>
                  <a:pt x="10542" y="199957"/>
                </a:lnTo>
                <a:lnTo>
                  <a:pt x="6158" y="213224"/>
                </a:lnTo>
                <a:lnTo>
                  <a:pt x="1895" y="225734"/>
                </a:lnTo>
                <a:lnTo>
                  <a:pt x="0" y="237910"/>
                </a:lnTo>
                <a:lnTo>
                  <a:pt x="487" y="246911"/>
                </a:lnTo>
                <a:lnTo>
                  <a:pt x="1803" y="257873"/>
                </a:lnTo>
                <a:lnTo>
                  <a:pt x="3673" y="270142"/>
                </a:lnTo>
                <a:lnTo>
                  <a:pt x="5912" y="282290"/>
                </a:lnTo>
                <a:lnTo>
                  <a:pt x="11046" y="306371"/>
                </a:lnTo>
                <a:lnTo>
                  <a:pt x="13804" y="316364"/>
                </a:lnTo>
                <a:lnTo>
                  <a:pt x="16635" y="325011"/>
                </a:lnTo>
                <a:lnTo>
                  <a:pt x="19514" y="332760"/>
                </a:lnTo>
                <a:lnTo>
                  <a:pt x="25359" y="344016"/>
                </a:lnTo>
                <a:lnTo>
                  <a:pt x="32257" y="353318"/>
                </a:lnTo>
                <a:lnTo>
                  <a:pt x="41937" y="364067"/>
                </a:lnTo>
                <a:lnTo>
                  <a:pt x="53802" y="376533"/>
                </a:lnTo>
                <a:lnTo>
                  <a:pt x="68380" y="385960"/>
                </a:lnTo>
                <a:lnTo>
                  <a:pt x="85111" y="395772"/>
                </a:lnTo>
                <a:lnTo>
                  <a:pt x="102093" y="406875"/>
                </a:lnTo>
                <a:lnTo>
                  <a:pt x="116962" y="413335"/>
                </a:lnTo>
                <a:lnTo>
                  <a:pt x="137327" y="422551"/>
                </a:lnTo>
                <a:lnTo>
                  <a:pt x="155111" y="428571"/>
                </a:lnTo>
                <a:lnTo>
                  <a:pt x="175252" y="433562"/>
                </a:lnTo>
                <a:lnTo>
                  <a:pt x="194126" y="435780"/>
                </a:lnTo>
                <a:lnTo>
                  <a:pt x="205310" y="436372"/>
                </a:lnTo>
                <a:lnTo>
                  <a:pt x="230967" y="437029"/>
                </a:lnTo>
                <a:lnTo>
                  <a:pt x="284718" y="437508"/>
                </a:lnTo>
                <a:lnTo>
                  <a:pt x="379245" y="437551"/>
                </a:lnTo>
                <a:lnTo>
                  <a:pt x="391231" y="436560"/>
                </a:lnTo>
                <a:lnTo>
                  <a:pt x="404182" y="434907"/>
                </a:lnTo>
                <a:lnTo>
                  <a:pt x="417777" y="432813"/>
                </a:lnTo>
                <a:lnTo>
                  <a:pt x="446113" y="427840"/>
                </a:lnTo>
                <a:lnTo>
                  <a:pt x="460614" y="425125"/>
                </a:lnTo>
                <a:lnTo>
                  <a:pt x="473258" y="422323"/>
                </a:lnTo>
                <a:lnTo>
                  <a:pt x="484664" y="419463"/>
                </a:lnTo>
                <a:lnTo>
                  <a:pt x="504283" y="413639"/>
                </a:lnTo>
                <a:lnTo>
                  <a:pt x="519617" y="407743"/>
                </a:lnTo>
                <a:lnTo>
                  <a:pt x="539406" y="398846"/>
                </a:lnTo>
                <a:lnTo>
                  <a:pt x="557837" y="389926"/>
                </a:lnTo>
                <a:lnTo>
                  <a:pt x="575169" y="378683"/>
                </a:lnTo>
                <a:lnTo>
                  <a:pt x="593124" y="365749"/>
                </a:lnTo>
                <a:lnTo>
                  <a:pt x="604412" y="356693"/>
                </a:lnTo>
                <a:lnTo>
                  <a:pt x="612736" y="346715"/>
                </a:lnTo>
                <a:lnTo>
                  <a:pt x="616344" y="341276"/>
                </a:lnTo>
                <a:lnTo>
                  <a:pt x="625646" y="332587"/>
                </a:lnTo>
                <a:lnTo>
                  <a:pt x="630904" y="328881"/>
                </a:lnTo>
                <a:lnTo>
                  <a:pt x="639393" y="319471"/>
                </a:lnTo>
                <a:lnTo>
                  <a:pt x="643046" y="314184"/>
                </a:lnTo>
                <a:lnTo>
                  <a:pt x="646473" y="306690"/>
                </a:lnTo>
                <a:lnTo>
                  <a:pt x="649750" y="297726"/>
                </a:lnTo>
                <a:lnTo>
                  <a:pt x="652927" y="287781"/>
                </a:lnTo>
                <a:lnTo>
                  <a:pt x="656037" y="279166"/>
                </a:lnTo>
                <a:lnTo>
                  <a:pt x="659103" y="271439"/>
                </a:lnTo>
                <a:lnTo>
                  <a:pt x="662139" y="264303"/>
                </a:lnTo>
                <a:lnTo>
                  <a:pt x="665512" y="251082"/>
                </a:lnTo>
                <a:lnTo>
                  <a:pt x="666412" y="244779"/>
                </a:lnTo>
                <a:lnTo>
                  <a:pt x="667011" y="235615"/>
                </a:lnTo>
                <a:lnTo>
                  <a:pt x="667411" y="224546"/>
                </a:lnTo>
                <a:lnTo>
                  <a:pt x="667974" y="187910"/>
                </a:lnTo>
                <a:lnTo>
                  <a:pt x="668164" y="149455"/>
                </a:lnTo>
                <a:lnTo>
                  <a:pt x="667187" y="142301"/>
                </a:lnTo>
                <a:lnTo>
                  <a:pt x="663456" y="129060"/>
                </a:lnTo>
                <a:lnTo>
                  <a:pt x="658491" y="116560"/>
                </a:lnTo>
                <a:lnTo>
                  <a:pt x="655777" y="110449"/>
                </a:lnTo>
                <a:lnTo>
                  <a:pt x="651984" y="100422"/>
                </a:lnTo>
                <a:lnTo>
                  <a:pt x="642478" y="73405"/>
                </a:lnTo>
                <a:lnTo>
                  <a:pt x="637165" y="62827"/>
                </a:lnTo>
                <a:lnTo>
                  <a:pt x="631638" y="54783"/>
                </a:lnTo>
                <a:lnTo>
                  <a:pt x="621198" y="42207"/>
                </a:lnTo>
                <a:lnTo>
                  <a:pt x="613251" y="30003"/>
                </a:lnTo>
                <a:lnTo>
                  <a:pt x="603766" y="20611"/>
                </a:lnTo>
                <a:lnTo>
                  <a:pt x="591943" y="13129"/>
                </a:lnTo>
                <a:lnTo>
                  <a:pt x="584623" y="9745"/>
                </a:lnTo>
                <a:lnTo>
                  <a:pt x="561054"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416"/>
          <p:cNvSpPr/>
          <p:nvPr/>
        </p:nvSpPr>
        <p:spPr>
          <a:xfrm>
            <a:off x="2081001" y="4750596"/>
            <a:ext cx="749667" cy="455003"/>
          </a:xfrm>
          <a:custGeom>
            <a:avLst/>
            <a:gdLst/>
            <a:ahLst/>
            <a:cxnLst/>
            <a:rect l="0" t="0" r="0" b="0"/>
            <a:pathLst>
              <a:path w="749667" h="455003">
                <a:moveTo>
                  <a:pt x="624694" y="53575"/>
                </a:moveTo>
                <a:lnTo>
                  <a:pt x="611428" y="46446"/>
                </a:lnTo>
                <a:lnTo>
                  <a:pt x="595141" y="32585"/>
                </a:lnTo>
                <a:lnTo>
                  <a:pt x="576581" y="23764"/>
                </a:lnTo>
                <a:lnTo>
                  <a:pt x="557900" y="18031"/>
                </a:lnTo>
                <a:lnTo>
                  <a:pt x="551021" y="13635"/>
                </a:lnTo>
                <a:lnTo>
                  <a:pt x="542010" y="11019"/>
                </a:lnTo>
                <a:lnTo>
                  <a:pt x="520057" y="9340"/>
                </a:lnTo>
                <a:lnTo>
                  <a:pt x="497779" y="9049"/>
                </a:lnTo>
                <a:lnTo>
                  <a:pt x="480974" y="6335"/>
                </a:lnTo>
                <a:lnTo>
                  <a:pt x="464576" y="2815"/>
                </a:lnTo>
                <a:lnTo>
                  <a:pt x="444188" y="832"/>
                </a:lnTo>
                <a:lnTo>
                  <a:pt x="424587" y="245"/>
                </a:lnTo>
                <a:lnTo>
                  <a:pt x="358651" y="0"/>
                </a:lnTo>
                <a:lnTo>
                  <a:pt x="347372" y="2644"/>
                </a:lnTo>
                <a:lnTo>
                  <a:pt x="335744" y="6135"/>
                </a:lnTo>
                <a:lnTo>
                  <a:pt x="314756" y="8375"/>
                </a:lnTo>
                <a:lnTo>
                  <a:pt x="310913" y="8560"/>
                </a:lnTo>
                <a:lnTo>
                  <a:pt x="296022" y="13558"/>
                </a:lnTo>
                <a:lnTo>
                  <a:pt x="274227" y="21238"/>
                </a:lnTo>
                <a:lnTo>
                  <a:pt x="260080" y="26064"/>
                </a:lnTo>
                <a:lnTo>
                  <a:pt x="239070" y="31426"/>
                </a:lnTo>
                <a:lnTo>
                  <a:pt x="230690" y="32856"/>
                </a:lnTo>
                <a:lnTo>
                  <a:pt x="213440" y="39737"/>
                </a:lnTo>
                <a:lnTo>
                  <a:pt x="193868" y="49409"/>
                </a:lnTo>
                <a:lnTo>
                  <a:pt x="168632" y="60323"/>
                </a:lnTo>
                <a:lnTo>
                  <a:pt x="153965" y="67996"/>
                </a:lnTo>
                <a:lnTo>
                  <a:pt x="138234" y="77080"/>
                </a:lnTo>
                <a:lnTo>
                  <a:pt x="121794" y="87104"/>
                </a:lnTo>
                <a:lnTo>
                  <a:pt x="108849" y="95772"/>
                </a:lnTo>
                <a:lnTo>
                  <a:pt x="98235" y="103534"/>
                </a:lnTo>
                <a:lnTo>
                  <a:pt x="82142" y="116459"/>
                </a:lnTo>
                <a:lnTo>
                  <a:pt x="71682" y="125511"/>
                </a:lnTo>
                <a:lnTo>
                  <a:pt x="61080" y="138133"/>
                </a:lnTo>
                <a:lnTo>
                  <a:pt x="50746" y="151680"/>
                </a:lnTo>
                <a:lnTo>
                  <a:pt x="38357" y="165877"/>
                </a:lnTo>
                <a:lnTo>
                  <a:pt x="23552" y="181218"/>
                </a:lnTo>
                <a:lnTo>
                  <a:pt x="15877" y="189019"/>
                </a:lnTo>
                <a:lnTo>
                  <a:pt x="13433" y="193480"/>
                </a:lnTo>
                <a:lnTo>
                  <a:pt x="10718" y="203729"/>
                </a:lnTo>
                <a:lnTo>
                  <a:pt x="9189" y="215915"/>
                </a:lnTo>
                <a:lnTo>
                  <a:pt x="7982" y="219349"/>
                </a:lnTo>
                <a:lnTo>
                  <a:pt x="3996" y="225810"/>
                </a:lnTo>
                <a:lnTo>
                  <a:pt x="1562" y="234634"/>
                </a:lnTo>
                <a:lnTo>
                  <a:pt x="913" y="239766"/>
                </a:lnTo>
                <a:lnTo>
                  <a:pt x="481" y="249140"/>
                </a:lnTo>
                <a:lnTo>
                  <a:pt x="0" y="275430"/>
                </a:lnTo>
                <a:lnTo>
                  <a:pt x="864" y="285815"/>
                </a:lnTo>
                <a:lnTo>
                  <a:pt x="4470" y="299999"/>
                </a:lnTo>
                <a:lnTo>
                  <a:pt x="7338" y="313562"/>
                </a:lnTo>
                <a:lnTo>
                  <a:pt x="10655" y="320599"/>
                </a:lnTo>
                <a:lnTo>
                  <a:pt x="18100" y="332785"/>
                </a:lnTo>
                <a:lnTo>
                  <a:pt x="26590" y="346317"/>
                </a:lnTo>
                <a:lnTo>
                  <a:pt x="38348" y="359778"/>
                </a:lnTo>
                <a:lnTo>
                  <a:pt x="52218" y="371236"/>
                </a:lnTo>
                <a:lnTo>
                  <a:pt x="68635" y="383273"/>
                </a:lnTo>
                <a:lnTo>
                  <a:pt x="87259" y="393648"/>
                </a:lnTo>
                <a:lnTo>
                  <a:pt x="90787" y="396376"/>
                </a:lnTo>
                <a:lnTo>
                  <a:pt x="105290" y="402053"/>
                </a:lnTo>
                <a:lnTo>
                  <a:pt x="127941" y="409868"/>
                </a:lnTo>
                <a:lnTo>
                  <a:pt x="161160" y="423264"/>
                </a:lnTo>
                <a:lnTo>
                  <a:pt x="183200" y="431202"/>
                </a:lnTo>
                <a:lnTo>
                  <a:pt x="203831" y="438317"/>
                </a:lnTo>
                <a:lnTo>
                  <a:pt x="210174" y="441039"/>
                </a:lnTo>
                <a:lnTo>
                  <a:pt x="227804" y="444062"/>
                </a:lnTo>
                <a:lnTo>
                  <a:pt x="246884" y="446399"/>
                </a:lnTo>
                <a:lnTo>
                  <a:pt x="261979" y="450744"/>
                </a:lnTo>
                <a:lnTo>
                  <a:pt x="283240" y="453337"/>
                </a:lnTo>
                <a:lnTo>
                  <a:pt x="295855" y="454028"/>
                </a:lnTo>
                <a:lnTo>
                  <a:pt x="320455" y="454797"/>
                </a:lnTo>
                <a:lnTo>
                  <a:pt x="332571" y="455002"/>
                </a:lnTo>
                <a:lnTo>
                  <a:pt x="351562" y="454146"/>
                </a:lnTo>
                <a:lnTo>
                  <a:pt x="401768" y="450550"/>
                </a:lnTo>
                <a:lnTo>
                  <a:pt x="421506" y="448201"/>
                </a:lnTo>
                <a:lnTo>
                  <a:pt x="436650" y="445644"/>
                </a:lnTo>
                <a:lnTo>
                  <a:pt x="475381" y="437304"/>
                </a:lnTo>
                <a:lnTo>
                  <a:pt x="489433" y="434410"/>
                </a:lnTo>
                <a:lnTo>
                  <a:pt x="510338" y="428549"/>
                </a:lnTo>
                <a:lnTo>
                  <a:pt x="533264" y="419671"/>
                </a:lnTo>
                <a:lnTo>
                  <a:pt x="554293" y="409761"/>
                </a:lnTo>
                <a:lnTo>
                  <a:pt x="663386" y="355679"/>
                </a:lnTo>
                <a:lnTo>
                  <a:pt x="679594" y="343617"/>
                </a:lnTo>
                <a:lnTo>
                  <a:pt x="694734" y="330319"/>
                </a:lnTo>
                <a:lnTo>
                  <a:pt x="708836" y="317254"/>
                </a:lnTo>
                <a:lnTo>
                  <a:pt x="719299" y="306107"/>
                </a:lnTo>
                <a:lnTo>
                  <a:pt x="725610" y="296119"/>
                </a:lnTo>
                <a:lnTo>
                  <a:pt x="729077" y="287711"/>
                </a:lnTo>
                <a:lnTo>
                  <a:pt x="730001" y="284080"/>
                </a:lnTo>
                <a:lnTo>
                  <a:pt x="733674" y="277400"/>
                </a:lnTo>
                <a:lnTo>
                  <a:pt x="741320" y="265414"/>
                </a:lnTo>
                <a:lnTo>
                  <a:pt x="745981" y="255874"/>
                </a:lnTo>
                <a:lnTo>
                  <a:pt x="748605" y="244926"/>
                </a:lnTo>
                <a:lnTo>
                  <a:pt x="749382" y="232421"/>
                </a:lnTo>
                <a:lnTo>
                  <a:pt x="749666" y="197231"/>
                </a:lnTo>
                <a:lnTo>
                  <a:pt x="747044" y="186544"/>
                </a:lnTo>
                <a:lnTo>
                  <a:pt x="743564" y="176173"/>
                </a:lnTo>
                <a:lnTo>
                  <a:pt x="740613" y="163764"/>
                </a:lnTo>
                <a:lnTo>
                  <a:pt x="733895" y="146968"/>
                </a:lnTo>
                <a:lnTo>
                  <a:pt x="728460" y="131794"/>
                </a:lnTo>
                <a:lnTo>
                  <a:pt x="722736" y="117775"/>
                </a:lnTo>
                <a:lnTo>
                  <a:pt x="716886" y="105921"/>
                </a:lnTo>
                <a:lnTo>
                  <a:pt x="710978" y="97345"/>
                </a:lnTo>
                <a:lnTo>
                  <a:pt x="702399" y="84935"/>
                </a:lnTo>
                <a:lnTo>
                  <a:pt x="697333" y="77458"/>
                </a:lnTo>
                <a:lnTo>
                  <a:pt x="690979" y="69497"/>
                </a:lnTo>
                <a:lnTo>
                  <a:pt x="683767" y="61213"/>
                </a:lnTo>
                <a:lnTo>
                  <a:pt x="675982" y="52714"/>
                </a:lnTo>
                <a:lnTo>
                  <a:pt x="662041" y="40625"/>
                </a:lnTo>
                <a:lnTo>
                  <a:pt x="645682" y="28241"/>
                </a:lnTo>
                <a:lnTo>
                  <a:pt x="641662" y="24779"/>
                </a:lnTo>
                <a:lnTo>
                  <a:pt x="634550" y="20933"/>
                </a:lnTo>
                <a:lnTo>
                  <a:pt x="624694" y="1785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417"/>
          <p:cNvSpPr/>
          <p:nvPr/>
        </p:nvSpPr>
        <p:spPr>
          <a:xfrm>
            <a:off x="1912200" y="5143500"/>
            <a:ext cx="954230" cy="428626"/>
          </a:xfrm>
          <a:custGeom>
            <a:avLst/>
            <a:gdLst/>
            <a:ahLst/>
            <a:cxnLst/>
            <a:rect l="0" t="0" r="0" b="0"/>
            <a:pathLst>
              <a:path w="954230" h="428626">
                <a:moveTo>
                  <a:pt x="954229" y="187523"/>
                </a:moveTo>
                <a:lnTo>
                  <a:pt x="934112" y="167406"/>
                </a:lnTo>
                <a:lnTo>
                  <a:pt x="927759" y="158408"/>
                </a:lnTo>
                <a:lnTo>
                  <a:pt x="921629" y="148786"/>
                </a:lnTo>
                <a:lnTo>
                  <a:pt x="911364" y="136095"/>
                </a:lnTo>
                <a:lnTo>
                  <a:pt x="895888" y="120361"/>
                </a:lnTo>
                <a:lnTo>
                  <a:pt x="885966" y="113024"/>
                </a:lnTo>
                <a:lnTo>
                  <a:pt x="878250" y="108772"/>
                </a:lnTo>
                <a:lnTo>
                  <a:pt x="862565" y="97957"/>
                </a:lnTo>
                <a:lnTo>
                  <a:pt x="849990" y="90169"/>
                </a:lnTo>
                <a:lnTo>
                  <a:pt x="831171" y="76786"/>
                </a:lnTo>
                <a:lnTo>
                  <a:pt x="814870" y="68853"/>
                </a:lnTo>
                <a:lnTo>
                  <a:pt x="802003" y="64336"/>
                </a:lnTo>
                <a:lnTo>
                  <a:pt x="789181" y="57206"/>
                </a:lnTo>
                <a:lnTo>
                  <a:pt x="765376" y="49003"/>
                </a:lnTo>
                <a:lnTo>
                  <a:pt x="742302" y="40631"/>
                </a:lnTo>
                <a:lnTo>
                  <a:pt x="718818" y="33602"/>
                </a:lnTo>
                <a:lnTo>
                  <a:pt x="703089" y="27171"/>
                </a:lnTo>
                <a:lnTo>
                  <a:pt x="697506" y="24067"/>
                </a:lnTo>
                <a:lnTo>
                  <a:pt x="675427" y="17972"/>
                </a:lnTo>
                <a:lnTo>
                  <a:pt x="649739" y="11956"/>
                </a:lnTo>
                <a:lnTo>
                  <a:pt x="624121" y="3983"/>
                </a:lnTo>
                <a:lnTo>
                  <a:pt x="595041" y="787"/>
                </a:lnTo>
                <a:lnTo>
                  <a:pt x="570409" y="155"/>
                </a:lnTo>
                <a:lnTo>
                  <a:pt x="399711" y="0"/>
                </a:lnTo>
                <a:lnTo>
                  <a:pt x="389946" y="2645"/>
                </a:lnTo>
                <a:lnTo>
                  <a:pt x="375938" y="7067"/>
                </a:lnTo>
                <a:lnTo>
                  <a:pt x="349628" y="11024"/>
                </a:lnTo>
                <a:lnTo>
                  <a:pt x="322377" y="15813"/>
                </a:lnTo>
                <a:lnTo>
                  <a:pt x="299473" y="23095"/>
                </a:lnTo>
                <a:lnTo>
                  <a:pt x="275709" y="26687"/>
                </a:lnTo>
                <a:lnTo>
                  <a:pt x="247981" y="34333"/>
                </a:lnTo>
                <a:lnTo>
                  <a:pt x="221497" y="45249"/>
                </a:lnTo>
                <a:lnTo>
                  <a:pt x="215710" y="48026"/>
                </a:lnTo>
                <a:lnTo>
                  <a:pt x="201342" y="51110"/>
                </a:lnTo>
                <a:lnTo>
                  <a:pt x="193344" y="51933"/>
                </a:lnTo>
                <a:lnTo>
                  <a:pt x="186027" y="54466"/>
                </a:lnTo>
                <a:lnTo>
                  <a:pt x="166248" y="65527"/>
                </a:lnTo>
                <a:lnTo>
                  <a:pt x="148812" y="70678"/>
                </a:lnTo>
                <a:lnTo>
                  <a:pt x="140521" y="75399"/>
                </a:lnTo>
                <a:lnTo>
                  <a:pt x="127114" y="85522"/>
                </a:lnTo>
                <a:lnTo>
                  <a:pt x="109620" y="93843"/>
                </a:lnTo>
                <a:lnTo>
                  <a:pt x="89149" y="105857"/>
                </a:lnTo>
                <a:lnTo>
                  <a:pt x="82829" y="109266"/>
                </a:lnTo>
                <a:lnTo>
                  <a:pt x="78616" y="112532"/>
                </a:lnTo>
                <a:lnTo>
                  <a:pt x="75808" y="115701"/>
                </a:lnTo>
                <a:lnTo>
                  <a:pt x="69209" y="124901"/>
                </a:lnTo>
                <a:lnTo>
                  <a:pt x="66559" y="127916"/>
                </a:lnTo>
                <a:lnTo>
                  <a:pt x="63801" y="129925"/>
                </a:lnTo>
                <a:lnTo>
                  <a:pt x="55178" y="133746"/>
                </a:lnTo>
                <a:lnTo>
                  <a:pt x="49297" y="138156"/>
                </a:lnTo>
                <a:lnTo>
                  <a:pt x="47331" y="140721"/>
                </a:lnTo>
                <a:lnTo>
                  <a:pt x="46021" y="143423"/>
                </a:lnTo>
                <a:lnTo>
                  <a:pt x="45148" y="146217"/>
                </a:lnTo>
                <a:lnTo>
                  <a:pt x="41532" y="151967"/>
                </a:lnTo>
                <a:lnTo>
                  <a:pt x="31126" y="163743"/>
                </a:lnTo>
                <a:lnTo>
                  <a:pt x="29264" y="166708"/>
                </a:lnTo>
                <a:lnTo>
                  <a:pt x="24660" y="177607"/>
                </a:lnTo>
                <a:lnTo>
                  <a:pt x="20985" y="183889"/>
                </a:lnTo>
                <a:lnTo>
                  <a:pt x="13595" y="196822"/>
                </a:lnTo>
                <a:lnTo>
                  <a:pt x="9434" y="208689"/>
                </a:lnTo>
                <a:lnTo>
                  <a:pt x="8461" y="211813"/>
                </a:lnTo>
                <a:lnTo>
                  <a:pt x="7913" y="223053"/>
                </a:lnTo>
                <a:lnTo>
                  <a:pt x="7751" y="234210"/>
                </a:lnTo>
                <a:lnTo>
                  <a:pt x="6736" y="237499"/>
                </a:lnTo>
                <a:lnTo>
                  <a:pt x="1559" y="246869"/>
                </a:lnTo>
                <a:lnTo>
                  <a:pt x="0" y="252925"/>
                </a:lnTo>
                <a:lnTo>
                  <a:pt x="576" y="255929"/>
                </a:lnTo>
                <a:lnTo>
                  <a:pt x="6128" y="266882"/>
                </a:lnTo>
                <a:lnTo>
                  <a:pt x="8631" y="273171"/>
                </a:lnTo>
                <a:lnTo>
                  <a:pt x="14057" y="286113"/>
                </a:lnTo>
                <a:lnTo>
                  <a:pt x="19776" y="295171"/>
                </a:lnTo>
                <a:lnTo>
                  <a:pt x="22979" y="305151"/>
                </a:lnTo>
                <a:lnTo>
                  <a:pt x="23833" y="310589"/>
                </a:lnTo>
                <a:lnTo>
                  <a:pt x="25395" y="314216"/>
                </a:lnTo>
                <a:lnTo>
                  <a:pt x="27428" y="316633"/>
                </a:lnTo>
                <a:lnTo>
                  <a:pt x="34318" y="322296"/>
                </a:lnTo>
                <a:lnTo>
                  <a:pt x="47302" y="334735"/>
                </a:lnTo>
                <a:lnTo>
                  <a:pt x="61865" y="348991"/>
                </a:lnTo>
                <a:lnTo>
                  <a:pt x="65632" y="351723"/>
                </a:lnTo>
                <a:lnTo>
                  <a:pt x="92063" y="364829"/>
                </a:lnTo>
                <a:lnTo>
                  <a:pt x="103393" y="374143"/>
                </a:lnTo>
                <a:lnTo>
                  <a:pt x="120335" y="382252"/>
                </a:lnTo>
                <a:lnTo>
                  <a:pt x="146894" y="392395"/>
                </a:lnTo>
                <a:lnTo>
                  <a:pt x="169977" y="401684"/>
                </a:lnTo>
                <a:lnTo>
                  <a:pt x="185977" y="406729"/>
                </a:lnTo>
                <a:lnTo>
                  <a:pt x="212418" y="412614"/>
                </a:lnTo>
                <a:lnTo>
                  <a:pt x="228087" y="417597"/>
                </a:lnTo>
                <a:lnTo>
                  <a:pt x="251751" y="424021"/>
                </a:lnTo>
                <a:lnTo>
                  <a:pt x="276967" y="427715"/>
                </a:lnTo>
                <a:lnTo>
                  <a:pt x="306114" y="428545"/>
                </a:lnTo>
                <a:lnTo>
                  <a:pt x="433311" y="428625"/>
                </a:lnTo>
                <a:lnTo>
                  <a:pt x="462284" y="422488"/>
                </a:lnTo>
                <a:lnTo>
                  <a:pt x="476967" y="419530"/>
                </a:lnTo>
                <a:lnTo>
                  <a:pt x="493444" y="413803"/>
                </a:lnTo>
                <a:lnTo>
                  <a:pt x="522495" y="410040"/>
                </a:lnTo>
                <a:lnTo>
                  <a:pt x="545298" y="402723"/>
                </a:lnTo>
                <a:lnTo>
                  <a:pt x="582974" y="393631"/>
                </a:lnTo>
                <a:lnTo>
                  <a:pt x="602546" y="389420"/>
                </a:lnTo>
                <a:lnTo>
                  <a:pt x="640168" y="382096"/>
                </a:lnTo>
                <a:lnTo>
                  <a:pt x="663503" y="378180"/>
                </a:lnTo>
                <a:lnTo>
                  <a:pt x="678174" y="375447"/>
                </a:lnTo>
                <a:lnTo>
                  <a:pt x="705119" y="367541"/>
                </a:lnTo>
                <a:lnTo>
                  <a:pt x="725444" y="361458"/>
                </a:lnTo>
                <a:lnTo>
                  <a:pt x="749359" y="353132"/>
                </a:lnTo>
                <a:lnTo>
                  <a:pt x="770386" y="342867"/>
                </a:lnTo>
                <a:lnTo>
                  <a:pt x="797617" y="332236"/>
                </a:lnTo>
                <a:lnTo>
                  <a:pt x="814741" y="324624"/>
                </a:lnTo>
                <a:lnTo>
                  <a:pt x="825477" y="321411"/>
                </a:lnTo>
                <a:lnTo>
                  <a:pt x="845760" y="309163"/>
                </a:lnTo>
                <a:lnTo>
                  <a:pt x="863093" y="297577"/>
                </a:lnTo>
                <a:lnTo>
                  <a:pt x="883900" y="287711"/>
                </a:lnTo>
                <a:lnTo>
                  <a:pt x="896844" y="278022"/>
                </a:lnTo>
                <a:lnTo>
                  <a:pt x="903920" y="269747"/>
                </a:lnTo>
                <a:lnTo>
                  <a:pt x="905807" y="266152"/>
                </a:lnTo>
                <a:lnTo>
                  <a:pt x="908057" y="263755"/>
                </a:lnTo>
                <a:lnTo>
                  <a:pt x="910549" y="262156"/>
                </a:lnTo>
                <a:lnTo>
                  <a:pt x="913203" y="261091"/>
                </a:lnTo>
                <a:lnTo>
                  <a:pt x="914972" y="259389"/>
                </a:lnTo>
                <a:lnTo>
                  <a:pt x="916152" y="257262"/>
                </a:lnTo>
                <a:lnTo>
                  <a:pt x="916938" y="254851"/>
                </a:lnTo>
                <a:lnTo>
                  <a:pt x="920457" y="249527"/>
                </a:lnTo>
                <a:lnTo>
                  <a:pt x="927440" y="24110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418"/>
          <p:cNvSpPr/>
          <p:nvPr/>
        </p:nvSpPr>
        <p:spPr>
          <a:xfrm>
            <a:off x="2678906" y="5241901"/>
            <a:ext cx="919597" cy="455094"/>
          </a:xfrm>
          <a:custGeom>
            <a:avLst/>
            <a:gdLst/>
            <a:ahLst/>
            <a:cxnLst/>
            <a:rect l="0" t="0" r="0" b="0"/>
            <a:pathLst>
              <a:path w="919597" h="455094">
                <a:moveTo>
                  <a:pt x="0" y="249856"/>
                </a:moveTo>
                <a:lnTo>
                  <a:pt x="7688" y="249856"/>
                </a:lnTo>
                <a:lnTo>
                  <a:pt x="8102" y="250849"/>
                </a:lnTo>
                <a:lnTo>
                  <a:pt x="8766" y="262216"/>
                </a:lnTo>
                <a:lnTo>
                  <a:pt x="8821" y="267026"/>
                </a:lnTo>
                <a:lnTo>
                  <a:pt x="9849" y="271224"/>
                </a:lnTo>
                <a:lnTo>
                  <a:pt x="13638" y="278536"/>
                </a:lnTo>
                <a:lnTo>
                  <a:pt x="24154" y="292306"/>
                </a:lnTo>
                <a:lnTo>
                  <a:pt x="29917" y="302126"/>
                </a:lnTo>
                <a:lnTo>
                  <a:pt x="38740" y="314071"/>
                </a:lnTo>
                <a:lnTo>
                  <a:pt x="50610" y="326996"/>
                </a:lnTo>
                <a:lnTo>
                  <a:pt x="88635" y="365271"/>
                </a:lnTo>
                <a:lnTo>
                  <a:pt x="97786" y="373432"/>
                </a:lnTo>
                <a:lnTo>
                  <a:pt x="106862" y="380857"/>
                </a:lnTo>
                <a:lnTo>
                  <a:pt x="124885" y="394400"/>
                </a:lnTo>
                <a:lnTo>
                  <a:pt x="142817" y="407032"/>
                </a:lnTo>
                <a:lnTo>
                  <a:pt x="153750" y="414171"/>
                </a:lnTo>
                <a:lnTo>
                  <a:pt x="179128" y="430041"/>
                </a:lnTo>
                <a:lnTo>
                  <a:pt x="202344" y="441489"/>
                </a:lnTo>
                <a:lnTo>
                  <a:pt x="226206" y="451494"/>
                </a:lnTo>
                <a:lnTo>
                  <a:pt x="250028" y="454500"/>
                </a:lnTo>
                <a:lnTo>
                  <a:pt x="273843" y="455093"/>
                </a:lnTo>
                <a:lnTo>
                  <a:pt x="301625" y="454218"/>
                </a:lnTo>
                <a:lnTo>
                  <a:pt x="340063" y="449094"/>
                </a:lnTo>
                <a:lnTo>
                  <a:pt x="358175" y="447547"/>
                </a:lnTo>
                <a:lnTo>
                  <a:pt x="386069" y="438922"/>
                </a:lnTo>
                <a:lnTo>
                  <a:pt x="403231" y="432455"/>
                </a:lnTo>
                <a:lnTo>
                  <a:pt x="418641" y="426159"/>
                </a:lnTo>
                <a:lnTo>
                  <a:pt x="474535" y="401797"/>
                </a:lnTo>
                <a:lnTo>
                  <a:pt x="500623" y="389815"/>
                </a:lnTo>
                <a:lnTo>
                  <a:pt x="518832" y="377876"/>
                </a:lnTo>
                <a:lnTo>
                  <a:pt x="529443" y="370921"/>
                </a:lnTo>
                <a:lnTo>
                  <a:pt x="586957" y="334444"/>
                </a:lnTo>
                <a:lnTo>
                  <a:pt x="603505" y="321846"/>
                </a:lnTo>
                <a:lnTo>
                  <a:pt x="620451" y="307649"/>
                </a:lnTo>
                <a:lnTo>
                  <a:pt x="644519" y="288109"/>
                </a:lnTo>
                <a:lnTo>
                  <a:pt x="654906" y="279327"/>
                </a:lnTo>
                <a:lnTo>
                  <a:pt x="663815" y="271488"/>
                </a:lnTo>
                <a:lnTo>
                  <a:pt x="679005" y="257486"/>
                </a:lnTo>
                <a:lnTo>
                  <a:pt x="698713" y="238447"/>
                </a:lnTo>
                <a:lnTo>
                  <a:pt x="711052" y="226265"/>
                </a:lnTo>
                <a:lnTo>
                  <a:pt x="717121" y="219246"/>
                </a:lnTo>
                <a:lnTo>
                  <a:pt x="723151" y="211590"/>
                </a:lnTo>
                <a:lnTo>
                  <a:pt x="729155" y="203510"/>
                </a:lnTo>
                <a:lnTo>
                  <a:pt x="735142" y="196138"/>
                </a:lnTo>
                <a:lnTo>
                  <a:pt x="747087" y="182656"/>
                </a:lnTo>
                <a:lnTo>
                  <a:pt x="759010" y="170050"/>
                </a:lnTo>
                <a:lnTo>
                  <a:pt x="805435" y="123110"/>
                </a:lnTo>
                <a:lnTo>
                  <a:pt x="814769" y="112773"/>
                </a:lnTo>
                <a:lnTo>
                  <a:pt x="850328" y="71120"/>
                </a:lnTo>
                <a:lnTo>
                  <a:pt x="860127" y="59293"/>
                </a:lnTo>
                <a:lnTo>
                  <a:pt x="867789" y="47422"/>
                </a:lnTo>
                <a:lnTo>
                  <a:pt x="871855" y="38177"/>
                </a:lnTo>
                <a:lnTo>
                  <a:pt x="874467" y="28898"/>
                </a:lnTo>
                <a:lnTo>
                  <a:pt x="873689" y="28137"/>
                </a:lnTo>
                <a:lnTo>
                  <a:pt x="872178" y="27630"/>
                </a:lnTo>
                <a:lnTo>
                  <a:pt x="870178" y="27291"/>
                </a:lnTo>
                <a:lnTo>
                  <a:pt x="868846" y="28057"/>
                </a:lnTo>
                <a:lnTo>
                  <a:pt x="867957" y="29560"/>
                </a:lnTo>
                <a:lnTo>
                  <a:pt x="867364" y="31555"/>
                </a:lnTo>
                <a:lnTo>
                  <a:pt x="865977" y="32885"/>
                </a:lnTo>
                <a:lnTo>
                  <a:pt x="864060" y="33771"/>
                </a:lnTo>
                <a:lnTo>
                  <a:pt x="861790" y="34362"/>
                </a:lnTo>
                <a:lnTo>
                  <a:pt x="856622" y="37665"/>
                </a:lnTo>
                <a:lnTo>
                  <a:pt x="842284" y="50706"/>
                </a:lnTo>
                <a:lnTo>
                  <a:pt x="832421" y="59439"/>
                </a:lnTo>
                <a:lnTo>
                  <a:pt x="814459" y="71279"/>
                </a:lnTo>
                <a:lnTo>
                  <a:pt x="801576" y="80197"/>
                </a:lnTo>
                <a:lnTo>
                  <a:pt x="779900" y="94415"/>
                </a:lnTo>
                <a:lnTo>
                  <a:pt x="761356" y="107350"/>
                </a:lnTo>
                <a:lnTo>
                  <a:pt x="740753" y="120210"/>
                </a:lnTo>
                <a:lnTo>
                  <a:pt x="727923" y="129311"/>
                </a:lnTo>
                <a:lnTo>
                  <a:pt x="716355" y="133183"/>
                </a:lnTo>
                <a:lnTo>
                  <a:pt x="715695" y="132387"/>
                </a:lnTo>
                <a:lnTo>
                  <a:pt x="714962" y="128856"/>
                </a:lnTo>
                <a:lnTo>
                  <a:pt x="715758" y="126525"/>
                </a:lnTo>
                <a:lnTo>
                  <a:pt x="719289" y="121290"/>
                </a:lnTo>
                <a:lnTo>
                  <a:pt x="729640" y="109844"/>
                </a:lnTo>
                <a:lnTo>
                  <a:pt x="744191" y="95060"/>
                </a:lnTo>
                <a:lnTo>
                  <a:pt x="766098" y="80190"/>
                </a:lnTo>
                <a:lnTo>
                  <a:pt x="776058" y="73246"/>
                </a:lnTo>
                <a:lnTo>
                  <a:pt x="801002" y="59172"/>
                </a:lnTo>
                <a:lnTo>
                  <a:pt x="820960" y="46293"/>
                </a:lnTo>
                <a:lnTo>
                  <a:pt x="847074" y="32384"/>
                </a:lnTo>
                <a:lnTo>
                  <a:pt x="876283" y="17300"/>
                </a:lnTo>
                <a:lnTo>
                  <a:pt x="896802" y="4306"/>
                </a:lnTo>
                <a:lnTo>
                  <a:pt x="903933" y="1816"/>
                </a:lnTo>
                <a:lnTo>
                  <a:pt x="917911" y="0"/>
                </a:lnTo>
                <a:lnTo>
                  <a:pt x="918527" y="934"/>
                </a:lnTo>
                <a:lnTo>
                  <a:pt x="919210" y="4617"/>
                </a:lnTo>
                <a:lnTo>
                  <a:pt x="919515" y="14854"/>
                </a:lnTo>
                <a:lnTo>
                  <a:pt x="919596" y="21750"/>
                </a:lnTo>
                <a:lnTo>
                  <a:pt x="918657" y="31309"/>
                </a:lnTo>
                <a:lnTo>
                  <a:pt x="917040" y="42643"/>
                </a:lnTo>
                <a:lnTo>
                  <a:pt x="914969" y="55159"/>
                </a:lnTo>
                <a:lnTo>
                  <a:pt x="913589" y="64496"/>
                </a:lnTo>
                <a:lnTo>
                  <a:pt x="912055" y="77516"/>
                </a:lnTo>
                <a:lnTo>
                  <a:pt x="908727" y="86609"/>
                </a:lnTo>
                <a:lnTo>
                  <a:pt x="904933" y="93958"/>
                </a:lnTo>
                <a:lnTo>
                  <a:pt x="901806" y="103674"/>
                </a:lnTo>
                <a:lnTo>
                  <a:pt x="897558" y="109811"/>
                </a:lnTo>
                <a:lnTo>
                  <a:pt x="896028" y="113829"/>
                </a:lnTo>
                <a:lnTo>
                  <a:pt x="895008" y="118492"/>
                </a:lnTo>
                <a:lnTo>
                  <a:pt x="884039" y="13377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419"/>
          <p:cNvSpPr/>
          <p:nvPr/>
        </p:nvSpPr>
        <p:spPr>
          <a:xfrm>
            <a:off x="3768328" y="4906566"/>
            <a:ext cx="205383" cy="236935"/>
          </a:xfrm>
          <a:custGeom>
            <a:avLst/>
            <a:gdLst/>
            <a:ahLst/>
            <a:cxnLst/>
            <a:rect l="0" t="0" r="0" b="0"/>
            <a:pathLst>
              <a:path w="205383" h="236935">
                <a:moveTo>
                  <a:pt x="0" y="31551"/>
                </a:moveTo>
                <a:lnTo>
                  <a:pt x="4740" y="41032"/>
                </a:lnTo>
                <a:lnTo>
                  <a:pt x="7129" y="47793"/>
                </a:lnTo>
                <a:lnTo>
                  <a:pt x="9713" y="56270"/>
                </a:lnTo>
                <a:lnTo>
                  <a:pt x="12429" y="65889"/>
                </a:lnTo>
                <a:lnTo>
                  <a:pt x="15231" y="74287"/>
                </a:lnTo>
                <a:lnTo>
                  <a:pt x="18092" y="81870"/>
                </a:lnTo>
                <a:lnTo>
                  <a:pt x="20991" y="88909"/>
                </a:lnTo>
                <a:lnTo>
                  <a:pt x="22923" y="96579"/>
                </a:lnTo>
                <a:lnTo>
                  <a:pt x="24212" y="104668"/>
                </a:lnTo>
                <a:lnTo>
                  <a:pt x="25071" y="113038"/>
                </a:lnTo>
                <a:lnTo>
                  <a:pt x="26636" y="120602"/>
                </a:lnTo>
                <a:lnTo>
                  <a:pt x="28671" y="127629"/>
                </a:lnTo>
                <a:lnTo>
                  <a:pt x="31020" y="134298"/>
                </a:lnTo>
                <a:lnTo>
                  <a:pt x="33578" y="140729"/>
                </a:lnTo>
                <a:lnTo>
                  <a:pt x="36276" y="147000"/>
                </a:lnTo>
                <a:lnTo>
                  <a:pt x="39067" y="153165"/>
                </a:lnTo>
                <a:lnTo>
                  <a:pt x="40927" y="159260"/>
                </a:lnTo>
                <a:lnTo>
                  <a:pt x="42168" y="165307"/>
                </a:lnTo>
                <a:lnTo>
                  <a:pt x="42994" y="171324"/>
                </a:lnTo>
                <a:lnTo>
                  <a:pt x="44538" y="177319"/>
                </a:lnTo>
                <a:lnTo>
                  <a:pt x="46559" y="183300"/>
                </a:lnTo>
                <a:lnTo>
                  <a:pt x="48899" y="189272"/>
                </a:lnTo>
                <a:lnTo>
                  <a:pt x="51450" y="194245"/>
                </a:lnTo>
                <a:lnTo>
                  <a:pt x="54144" y="198552"/>
                </a:lnTo>
                <a:lnTo>
                  <a:pt x="56932" y="202417"/>
                </a:lnTo>
                <a:lnTo>
                  <a:pt x="60029" y="209356"/>
                </a:lnTo>
                <a:lnTo>
                  <a:pt x="60856" y="212595"/>
                </a:lnTo>
                <a:lnTo>
                  <a:pt x="60414" y="215747"/>
                </a:lnTo>
                <a:lnTo>
                  <a:pt x="59127" y="218840"/>
                </a:lnTo>
                <a:lnTo>
                  <a:pt x="57278" y="221895"/>
                </a:lnTo>
                <a:lnTo>
                  <a:pt x="56044" y="222939"/>
                </a:lnTo>
                <a:lnTo>
                  <a:pt x="55222" y="222643"/>
                </a:lnTo>
                <a:lnTo>
                  <a:pt x="52324" y="215699"/>
                </a:lnTo>
                <a:lnTo>
                  <a:pt x="44422" y="196077"/>
                </a:lnTo>
                <a:lnTo>
                  <a:pt x="40529" y="186876"/>
                </a:lnTo>
                <a:lnTo>
                  <a:pt x="33557" y="171360"/>
                </a:lnTo>
                <a:lnTo>
                  <a:pt x="31301" y="163452"/>
                </a:lnTo>
                <a:lnTo>
                  <a:pt x="29797" y="155204"/>
                </a:lnTo>
                <a:lnTo>
                  <a:pt x="28794" y="146729"/>
                </a:lnTo>
                <a:lnTo>
                  <a:pt x="27133" y="139094"/>
                </a:lnTo>
                <a:lnTo>
                  <a:pt x="25034" y="132019"/>
                </a:lnTo>
                <a:lnTo>
                  <a:pt x="22642" y="125319"/>
                </a:lnTo>
                <a:lnTo>
                  <a:pt x="20056" y="118867"/>
                </a:lnTo>
                <a:lnTo>
                  <a:pt x="17339" y="112582"/>
                </a:lnTo>
                <a:lnTo>
                  <a:pt x="14536" y="106408"/>
                </a:lnTo>
                <a:lnTo>
                  <a:pt x="12667" y="98322"/>
                </a:lnTo>
                <a:lnTo>
                  <a:pt x="11421" y="88963"/>
                </a:lnTo>
                <a:lnTo>
                  <a:pt x="10590" y="78756"/>
                </a:lnTo>
                <a:lnTo>
                  <a:pt x="10037" y="69966"/>
                </a:lnTo>
                <a:lnTo>
                  <a:pt x="9422" y="54908"/>
                </a:lnTo>
                <a:lnTo>
                  <a:pt x="8265" y="48114"/>
                </a:lnTo>
                <a:lnTo>
                  <a:pt x="6502" y="41601"/>
                </a:lnTo>
                <a:lnTo>
                  <a:pt x="4335" y="35274"/>
                </a:lnTo>
                <a:lnTo>
                  <a:pt x="3882" y="30064"/>
                </a:lnTo>
                <a:lnTo>
                  <a:pt x="4572" y="25599"/>
                </a:lnTo>
                <a:lnTo>
                  <a:pt x="6024" y="21630"/>
                </a:lnTo>
                <a:lnTo>
                  <a:pt x="7638" y="14574"/>
                </a:lnTo>
                <a:lnTo>
                  <a:pt x="8674" y="6700"/>
                </a:lnTo>
                <a:lnTo>
                  <a:pt x="11462" y="2977"/>
                </a:lnTo>
                <a:lnTo>
                  <a:pt x="13594" y="596"/>
                </a:lnTo>
                <a:lnTo>
                  <a:pt x="15016" y="0"/>
                </a:lnTo>
                <a:lnTo>
                  <a:pt x="15964" y="595"/>
                </a:lnTo>
                <a:lnTo>
                  <a:pt x="16596" y="1984"/>
                </a:lnTo>
                <a:lnTo>
                  <a:pt x="22225" y="8679"/>
                </a:lnTo>
                <a:lnTo>
                  <a:pt x="25731" y="11342"/>
                </a:lnTo>
                <a:lnTo>
                  <a:pt x="30052" y="14110"/>
                </a:lnTo>
                <a:lnTo>
                  <a:pt x="34918" y="16947"/>
                </a:lnTo>
                <a:lnTo>
                  <a:pt x="39153" y="20822"/>
                </a:lnTo>
                <a:lnTo>
                  <a:pt x="42969" y="25391"/>
                </a:lnTo>
                <a:lnTo>
                  <a:pt x="56800" y="44688"/>
                </a:lnTo>
                <a:lnTo>
                  <a:pt x="89406" y="89645"/>
                </a:lnTo>
                <a:lnTo>
                  <a:pt x="106237" y="111952"/>
                </a:lnTo>
                <a:lnTo>
                  <a:pt x="138167" y="152613"/>
                </a:lnTo>
                <a:lnTo>
                  <a:pt x="158311" y="177299"/>
                </a:lnTo>
                <a:lnTo>
                  <a:pt x="165072" y="185271"/>
                </a:lnTo>
                <a:lnTo>
                  <a:pt x="171563" y="191578"/>
                </a:lnTo>
                <a:lnTo>
                  <a:pt x="177876" y="196774"/>
                </a:lnTo>
                <a:lnTo>
                  <a:pt x="184068" y="201231"/>
                </a:lnTo>
                <a:lnTo>
                  <a:pt x="188196" y="206187"/>
                </a:lnTo>
                <a:lnTo>
                  <a:pt x="190948" y="211475"/>
                </a:lnTo>
                <a:lnTo>
                  <a:pt x="192783" y="216984"/>
                </a:lnTo>
                <a:lnTo>
                  <a:pt x="194999" y="221650"/>
                </a:lnTo>
                <a:lnTo>
                  <a:pt x="197468" y="225752"/>
                </a:lnTo>
                <a:lnTo>
                  <a:pt x="205382" y="2369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420"/>
          <p:cNvSpPr/>
          <p:nvPr/>
        </p:nvSpPr>
        <p:spPr>
          <a:xfrm>
            <a:off x="3830835" y="5063132"/>
            <a:ext cx="89298" cy="17861"/>
          </a:xfrm>
          <a:custGeom>
            <a:avLst/>
            <a:gdLst/>
            <a:ahLst/>
            <a:cxnLst/>
            <a:rect l="0" t="0" r="0" b="0"/>
            <a:pathLst>
              <a:path w="89298" h="17861">
                <a:moveTo>
                  <a:pt x="89297" y="0"/>
                </a:moveTo>
                <a:lnTo>
                  <a:pt x="54959" y="0"/>
                </a:lnTo>
                <a:lnTo>
                  <a:pt x="47553" y="993"/>
                </a:lnTo>
                <a:lnTo>
                  <a:pt x="41624" y="2646"/>
                </a:lnTo>
                <a:lnTo>
                  <a:pt x="36680" y="4741"/>
                </a:lnTo>
                <a:lnTo>
                  <a:pt x="31399" y="7129"/>
                </a:lnTo>
                <a:lnTo>
                  <a:pt x="20239" y="12429"/>
                </a:lnTo>
                <a:lnTo>
                  <a:pt x="15477" y="14240"/>
                </a:lnTo>
                <a:lnTo>
                  <a:pt x="11311" y="15446"/>
                </a:lnTo>
                <a:lnTo>
                  <a:pt x="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421"/>
          <p:cNvSpPr/>
          <p:nvPr/>
        </p:nvSpPr>
        <p:spPr>
          <a:xfrm>
            <a:off x="3995776" y="4864136"/>
            <a:ext cx="120810" cy="268661"/>
          </a:xfrm>
          <a:custGeom>
            <a:avLst/>
            <a:gdLst/>
            <a:ahLst/>
            <a:cxnLst/>
            <a:rect l="0" t="0" r="0" b="0"/>
            <a:pathLst>
              <a:path w="120810" h="268661">
                <a:moveTo>
                  <a:pt x="76161" y="190067"/>
                </a:moveTo>
                <a:lnTo>
                  <a:pt x="66680" y="185327"/>
                </a:lnTo>
                <a:lnTo>
                  <a:pt x="62895" y="183930"/>
                </a:lnTo>
                <a:lnTo>
                  <a:pt x="59380" y="182999"/>
                </a:lnTo>
                <a:lnTo>
                  <a:pt x="56044" y="182378"/>
                </a:lnTo>
                <a:lnTo>
                  <a:pt x="52828" y="181964"/>
                </a:lnTo>
                <a:lnTo>
                  <a:pt x="49691" y="181688"/>
                </a:lnTo>
                <a:lnTo>
                  <a:pt x="46609" y="181505"/>
                </a:lnTo>
                <a:lnTo>
                  <a:pt x="43561" y="182374"/>
                </a:lnTo>
                <a:lnTo>
                  <a:pt x="40537" y="183946"/>
                </a:lnTo>
                <a:lnTo>
                  <a:pt x="37529" y="185987"/>
                </a:lnTo>
                <a:lnTo>
                  <a:pt x="33539" y="188339"/>
                </a:lnTo>
                <a:lnTo>
                  <a:pt x="28895" y="190899"/>
                </a:lnTo>
                <a:lnTo>
                  <a:pt x="23814" y="193598"/>
                </a:lnTo>
                <a:lnTo>
                  <a:pt x="19435" y="196389"/>
                </a:lnTo>
                <a:lnTo>
                  <a:pt x="15524" y="199243"/>
                </a:lnTo>
                <a:lnTo>
                  <a:pt x="11923" y="202137"/>
                </a:lnTo>
                <a:lnTo>
                  <a:pt x="9524" y="205059"/>
                </a:lnTo>
                <a:lnTo>
                  <a:pt x="7924" y="207999"/>
                </a:lnTo>
                <a:lnTo>
                  <a:pt x="5154" y="214904"/>
                </a:lnTo>
                <a:lnTo>
                  <a:pt x="615" y="224587"/>
                </a:lnTo>
                <a:lnTo>
                  <a:pt x="0" y="228955"/>
                </a:lnTo>
                <a:lnTo>
                  <a:pt x="583" y="232860"/>
                </a:lnTo>
                <a:lnTo>
                  <a:pt x="3875" y="239844"/>
                </a:lnTo>
                <a:lnTo>
                  <a:pt x="6142" y="243095"/>
                </a:lnTo>
                <a:lnTo>
                  <a:pt x="8646" y="246255"/>
                </a:lnTo>
                <a:lnTo>
                  <a:pt x="11308" y="249353"/>
                </a:lnTo>
                <a:lnTo>
                  <a:pt x="14074" y="252412"/>
                </a:lnTo>
                <a:lnTo>
                  <a:pt x="16910" y="255442"/>
                </a:lnTo>
                <a:lnTo>
                  <a:pt x="20785" y="258455"/>
                </a:lnTo>
                <a:lnTo>
                  <a:pt x="25353" y="261456"/>
                </a:lnTo>
                <a:lnTo>
                  <a:pt x="30383" y="264449"/>
                </a:lnTo>
                <a:lnTo>
                  <a:pt x="34728" y="266444"/>
                </a:lnTo>
                <a:lnTo>
                  <a:pt x="38617" y="267774"/>
                </a:lnTo>
                <a:lnTo>
                  <a:pt x="42202" y="268660"/>
                </a:lnTo>
                <a:lnTo>
                  <a:pt x="45584" y="268259"/>
                </a:lnTo>
                <a:lnTo>
                  <a:pt x="48831" y="267000"/>
                </a:lnTo>
                <a:lnTo>
                  <a:pt x="51988" y="265168"/>
                </a:lnTo>
                <a:lnTo>
                  <a:pt x="60787" y="260487"/>
                </a:lnTo>
                <a:lnTo>
                  <a:pt x="65912" y="257849"/>
                </a:lnTo>
                <a:lnTo>
                  <a:pt x="69328" y="255099"/>
                </a:lnTo>
                <a:lnTo>
                  <a:pt x="71606" y="252273"/>
                </a:lnTo>
                <a:lnTo>
                  <a:pt x="75129" y="245495"/>
                </a:lnTo>
                <a:lnTo>
                  <a:pt x="80002" y="235868"/>
                </a:lnTo>
                <a:lnTo>
                  <a:pt x="82829" y="227621"/>
                </a:lnTo>
                <a:lnTo>
                  <a:pt x="84086" y="219656"/>
                </a:lnTo>
                <a:lnTo>
                  <a:pt x="84421" y="214754"/>
                </a:lnTo>
                <a:lnTo>
                  <a:pt x="84644" y="209501"/>
                </a:lnTo>
                <a:lnTo>
                  <a:pt x="83800" y="201038"/>
                </a:lnTo>
                <a:lnTo>
                  <a:pt x="82246" y="190436"/>
                </a:lnTo>
                <a:lnTo>
                  <a:pt x="80218" y="178406"/>
                </a:lnTo>
                <a:lnTo>
                  <a:pt x="77873" y="167411"/>
                </a:lnTo>
                <a:lnTo>
                  <a:pt x="75318" y="157103"/>
                </a:lnTo>
                <a:lnTo>
                  <a:pt x="72623" y="147255"/>
                </a:lnTo>
                <a:lnTo>
                  <a:pt x="70826" y="138705"/>
                </a:lnTo>
                <a:lnTo>
                  <a:pt x="69628" y="131021"/>
                </a:lnTo>
                <a:lnTo>
                  <a:pt x="68829" y="123914"/>
                </a:lnTo>
                <a:lnTo>
                  <a:pt x="67304" y="117191"/>
                </a:lnTo>
                <a:lnTo>
                  <a:pt x="65295" y="110725"/>
                </a:lnTo>
                <a:lnTo>
                  <a:pt x="62964" y="104430"/>
                </a:lnTo>
                <a:lnTo>
                  <a:pt x="60418" y="95273"/>
                </a:lnTo>
                <a:lnTo>
                  <a:pt x="57728" y="84206"/>
                </a:lnTo>
                <a:lnTo>
                  <a:pt x="54943" y="71868"/>
                </a:lnTo>
                <a:lnTo>
                  <a:pt x="51101" y="60666"/>
                </a:lnTo>
                <a:lnTo>
                  <a:pt x="46556" y="50221"/>
                </a:lnTo>
                <a:lnTo>
                  <a:pt x="29744" y="16812"/>
                </a:lnTo>
                <a:lnTo>
                  <a:pt x="27357" y="11064"/>
                </a:lnTo>
                <a:lnTo>
                  <a:pt x="25766" y="6239"/>
                </a:lnTo>
                <a:lnTo>
                  <a:pt x="23998" y="217"/>
                </a:lnTo>
                <a:lnTo>
                  <a:pt x="23526" y="0"/>
                </a:lnTo>
                <a:lnTo>
                  <a:pt x="23212" y="848"/>
                </a:lnTo>
                <a:lnTo>
                  <a:pt x="22769" y="6781"/>
                </a:lnTo>
                <a:lnTo>
                  <a:pt x="25311" y="14679"/>
                </a:lnTo>
                <a:lnTo>
                  <a:pt x="27379" y="19564"/>
                </a:lnTo>
                <a:lnTo>
                  <a:pt x="29749" y="24804"/>
                </a:lnTo>
                <a:lnTo>
                  <a:pt x="35028" y="35919"/>
                </a:lnTo>
                <a:lnTo>
                  <a:pt x="43578" y="53332"/>
                </a:lnTo>
                <a:lnTo>
                  <a:pt x="46502" y="60215"/>
                </a:lnTo>
                <a:lnTo>
                  <a:pt x="49443" y="67780"/>
                </a:lnTo>
                <a:lnTo>
                  <a:pt x="52396" y="75800"/>
                </a:lnTo>
                <a:lnTo>
                  <a:pt x="55356" y="83131"/>
                </a:lnTo>
                <a:lnTo>
                  <a:pt x="58323" y="90003"/>
                </a:lnTo>
                <a:lnTo>
                  <a:pt x="61292" y="96569"/>
                </a:lnTo>
                <a:lnTo>
                  <a:pt x="65256" y="102930"/>
                </a:lnTo>
                <a:lnTo>
                  <a:pt x="69883" y="109155"/>
                </a:lnTo>
                <a:lnTo>
                  <a:pt x="74953" y="115290"/>
                </a:lnTo>
                <a:lnTo>
                  <a:pt x="79324" y="121364"/>
                </a:lnTo>
                <a:lnTo>
                  <a:pt x="83231" y="127398"/>
                </a:lnTo>
                <a:lnTo>
                  <a:pt x="86827" y="133404"/>
                </a:lnTo>
                <a:lnTo>
                  <a:pt x="91209" y="139393"/>
                </a:lnTo>
                <a:lnTo>
                  <a:pt x="96115" y="145370"/>
                </a:lnTo>
                <a:lnTo>
                  <a:pt x="101370" y="151340"/>
                </a:lnTo>
                <a:lnTo>
                  <a:pt x="105865" y="158295"/>
                </a:lnTo>
                <a:lnTo>
                  <a:pt x="109855" y="165910"/>
                </a:lnTo>
                <a:lnTo>
                  <a:pt x="120809" y="1900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422"/>
          <p:cNvSpPr/>
          <p:nvPr/>
        </p:nvSpPr>
        <p:spPr>
          <a:xfrm>
            <a:off x="4179093" y="5009554"/>
            <a:ext cx="88891" cy="98082"/>
          </a:xfrm>
          <a:custGeom>
            <a:avLst/>
            <a:gdLst/>
            <a:ahLst/>
            <a:cxnLst/>
            <a:rect l="0" t="0" r="0" b="0"/>
            <a:pathLst>
              <a:path w="88891" h="98082">
                <a:moveTo>
                  <a:pt x="0" y="53578"/>
                </a:moveTo>
                <a:lnTo>
                  <a:pt x="4741" y="63060"/>
                </a:lnTo>
                <a:lnTo>
                  <a:pt x="6137" y="66844"/>
                </a:lnTo>
                <a:lnTo>
                  <a:pt x="7068" y="70359"/>
                </a:lnTo>
                <a:lnTo>
                  <a:pt x="7689" y="73696"/>
                </a:lnTo>
                <a:lnTo>
                  <a:pt x="9095" y="75920"/>
                </a:lnTo>
                <a:lnTo>
                  <a:pt x="11024" y="77402"/>
                </a:lnTo>
                <a:lnTo>
                  <a:pt x="13303" y="78391"/>
                </a:lnTo>
                <a:lnTo>
                  <a:pt x="15814" y="80041"/>
                </a:lnTo>
                <a:lnTo>
                  <a:pt x="18480" y="82135"/>
                </a:lnTo>
                <a:lnTo>
                  <a:pt x="21250" y="84522"/>
                </a:lnTo>
                <a:lnTo>
                  <a:pt x="24089" y="87106"/>
                </a:lnTo>
                <a:lnTo>
                  <a:pt x="29889" y="92623"/>
                </a:lnTo>
                <a:lnTo>
                  <a:pt x="32824" y="94491"/>
                </a:lnTo>
                <a:lnTo>
                  <a:pt x="35774" y="95736"/>
                </a:lnTo>
                <a:lnTo>
                  <a:pt x="38732" y="96567"/>
                </a:lnTo>
                <a:lnTo>
                  <a:pt x="41697" y="97120"/>
                </a:lnTo>
                <a:lnTo>
                  <a:pt x="44665" y="97489"/>
                </a:lnTo>
                <a:lnTo>
                  <a:pt x="47636" y="97735"/>
                </a:lnTo>
                <a:lnTo>
                  <a:pt x="51601" y="97898"/>
                </a:lnTo>
                <a:lnTo>
                  <a:pt x="61299" y="98081"/>
                </a:lnTo>
                <a:lnTo>
                  <a:pt x="64678" y="97137"/>
                </a:lnTo>
                <a:lnTo>
                  <a:pt x="66931" y="95516"/>
                </a:lnTo>
                <a:lnTo>
                  <a:pt x="68434" y="93443"/>
                </a:lnTo>
                <a:lnTo>
                  <a:pt x="70427" y="91069"/>
                </a:lnTo>
                <a:lnTo>
                  <a:pt x="72748" y="88494"/>
                </a:lnTo>
                <a:lnTo>
                  <a:pt x="75288" y="85785"/>
                </a:lnTo>
                <a:lnTo>
                  <a:pt x="76981" y="82987"/>
                </a:lnTo>
                <a:lnTo>
                  <a:pt x="78110" y="80129"/>
                </a:lnTo>
                <a:lnTo>
                  <a:pt x="78862" y="77232"/>
                </a:lnTo>
                <a:lnTo>
                  <a:pt x="80356" y="73316"/>
                </a:lnTo>
                <a:lnTo>
                  <a:pt x="82344" y="68721"/>
                </a:lnTo>
                <a:lnTo>
                  <a:pt x="84662" y="63674"/>
                </a:lnTo>
                <a:lnTo>
                  <a:pt x="86207" y="58325"/>
                </a:lnTo>
                <a:lnTo>
                  <a:pt x="87237" y="52773"/>
                </a:lnTo>
                <a:lnTo>
                  <a:pt x="87924" y="47089"/>
                </a:lnTo>
                <a:lnTo>
                  <a:pt x="88382" y="41315"/>
                </a:lnTo>
                <a:lnTo>
                  <a:pt x="88687" y="35481"/>
                </a:lnTo>
                <a:lnTo>
                  <a:pt x="88890" y="29607"/>
                </a:lnTo>
                <a:lnTo>
                  <a:pt x="88034" y="23706"/>
                </a:lnTo>
                <a:lnTo>
                  <a:pt x="86470" y="17789"/>
                </a:lnTo>
                <a:lnTo>
                  <a:pt x="8036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423"/>
          <p:cNvSpPr/>
          <p:nvPr/>
        </p:nvSpPr>
        <p:spPr>
          <a:xfrm>
            <a:off x="4366617" y="5089921"/>
            <a:ext cx="17860" cy="17861"/>
          </a:xfrm>
          <a:custGeom>
            <a:avLst/>
            <a:gdLst/>
            <a:ahLst/>
            <a:cxnLst/>
            <a:rect l="0" t="0" r="0" b="0"/>
            <a:pathLst>
              <a:path w="17860" h="17861">
                <a:moveTo>
                  <a:pt x="0" y="0"/>
                </a:moveTo>
                <a:lnTo>
                  <a:pt x="4740" y="9482"/>
                </a:lnTo>
                <a:lnTo>
                  <a:pt x="7129" y="12274"/>
                </a:lnTo>
                <a:lnTo>
                  <a:pt x="9713" y="14136"/>
                </a:lnTo>
                <a:lnTo>
                  <a:pt x="17859"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424"/>
          <p:cNvSpPr/>
          <p:nvPr/>
        </p:nvSpPr>
        <p:spPr>
          <a:xfrm>
            <a:off x="4607718" y="4839890"/>
            <a:ext cx="303611" cy="98228"/>
          </a:xfrm>
          <a:custGeom>
            <a:avLst/>
            <a:gdLst/>
            <a:ahLst/>
            <a:cxnLst/>
            <a:rect l="0" t="0" r="0" b="0"/>
            <a:pathLst>
              <a:path w="303611" h="98228">
                <a:moveTo>
                  <a:pt x="303610" y="0"/>
                </a:moveTo>
                <a:lnTo>
                  <a:pt x="269271" y="0"/>
                </a:lnTo>
                <a:lnTo>
                  <a:pt x="256905" y="993"/>
                </a:lnTo>
                <a:lnTo>
                  <a:pt x="242708" y="2646"/>
                </a:lnTo>
                <a:lnTo>
                  <a:pt x="227289" y="4741"/>
                </a:lnTo>
                <a:lnTo>
                  <a:pt x="214034" y="8122"/>
                </a:lnTo>
                <a:lnTo>
                  <a:pt x="202221" y="12360"/>
                </a:lnTo>
                <a:lnTo>
                  <a:pt x="191369" y="17170"/>
                </a:lnTo>
                <a:lnTo>
                  <a:pt x="181157" y="21368"/>
                </a:lnTo>
                <a:lnTo>
                  <a:pt x="171374" y="25159"/>
                </a:lnTo>
                <a:lnTo>
                  <a:pt x="152564" y="32018"/>
                </a:lnTo>
                <a:lnTo>
                  <a:pt x="79883" y="56675"/>
                </a:lnTo>
                <a:lnTo>
                  <a:pt x="57332" y="64215"/>
                </a:lnTo>
                <a:lnTo>
                  <a:pt x="48143" y="68607"/>
                </a:lnTo>
                <a:lnTo>
                  <a:pt x="40033" y="73519"/>
                </a:lnTo>
                <a:lnTo>
                  <a:pt x="32642" y="78779"/>
                </a:lnTo>
                <a:lnTo>
                  <a:pt x="26722" y="83277"/>
                </a:lnTo>
                <a:lnTo>
                  <a:pt x="21784" y="87268"/>
                </a:lnTo>
                <a:lnTo>
                  <a:pt x="17499" y="90921"/>
                </a:lnTo>
                <a:lnTo>
                  <a:pt x="13651" y="93356"/>
                </a:lnTo>
                <a:lnTo>
                  <a:pt x="10093" y="94980"/>
                </a:lnTo>
                <a:lnTo>
                  <a:pt x="0" y="98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425"/>
          <p:cNvSpPr/>
          <p:nvPr/>
        </p:nvSpPr>
        <p:spPr>
          <a:xfrm>
            <a:off x="4813101" y="4938117"/>
            <a:ext cx="107157" cy="160735"/>
          </a:xfrm>
          <a:custGeom>
            <a:avLst/>
            <a:gdLst/>
            <a:ahLst/>
            <a:cxnLst/>
            <a:rect l="0" t="0" r="0" b="0"/>
            <a:pathLst>
              <a:path w="107157" h="160735">
                <a:moveTo>
                  <a:pt x="0" y="0"/>
                </a:moveTo>
                <a:lnTo>
                  <a:pt x="9481" y="9481"/>
                </a:lnTo>
                <a:lnTo>
                  <a:pt x="16243" y="18226"/>
                </a:lnTo>
                <a:lnTo>
                  <a:pt x="24719" y="30010"/>
                </a:lnTo>
                <a:lnTo>
                  <a:pt x="34339" y="43819"/>
                </a:lnTo>
                <a:lnTo>
                  <a:pt x="41744" y="55010"/>
                </a:lnTo>
                <a:lnTo>
                  <a:pt x="47674" y="64454"/>
                </a:lnTo>
                <a:lnTo>
                  <a:pt x="52618" y="72735"/>
                </a:lnTo>
                <a:lnTo>
                  <a:pt x="56907" y="80240"/>
                </a:lnTo>
                <a:lnTo>
                  <a:pt x="64319" y="93870"/>
                </a:lnTo>
                <a:lnTo>
                  <a:pt x="66691" y="100283"/>
                </a:lnTo>
                <a:lnTo>
                  <a:pt x="68274" y="106543"/>
                </a:lnTo>
                <a:lnTo>
                  <a:pt x="69328" y="112701"/>
                </a:lnTo>
                <a:lnTo>
                  <a:pt x="71023" y="117798"/>
                </a:lnTo>
                <a:lnTo>
                  <a:pt x="73146" y="122188"/>
                </a:lnTo>
                <a:lnTo>
                  <a:pt x="75553" y="126107"/>
                </a:lnTo>
                <a:lnTo>
                  <a:pt x="78150" y="130704"/>
                </a:lnTo>
                <a:lnTo>
                  <a:pt x="83681" y="141103"/>
                </a:lnTo>
                <a:lnTo>
                  <a:pt x="86546" y="145663"/>
                </a:lnTo>
                <a:lnTo>
                  <a:pt x="89447" y="149694"/>
                </a:lnTo>
                <a:lnTo>
                  <a:pt x="107156" y="1607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426"/>
          <p:cNvSpPr/>
          <p:nvPr/>
        </p:nvSpPr>
        <p:spPr>
          <a:xfrm>
            <a:off x="5000625" y="5000625"/>
            <a:ext cx="44649" cy="53579"/>
          </a:xfrm>
          <a:custGeom>
            <a:avLst/>
            <a:gdLst/>
            <a:ahLst/>
            <a:cxnLst/>
            <a:rect l="0" t="0" r="0" b="0"/>
            <a:pathLst>
              <a:path w="44649" h="53579">
                <a:moveTo>
                  <a:pt x="0" y="0"/>
                </a:moveTo>
                <a:lnTo>
                  <a:pt x="9481" y="9481"/>
                </a:lnTo>
                <a:lnTo>
                  <a:pt x="12274" y="13265"/>
                </a:lnTo>
                <a:lnTo>
                  <a:pt x="14135" y="16781"/>
                </a:lnTo>
                <a:lnTo>
                  <a:pt x="15376" y="20117"/>
                </a:lnTo>
                <a:lnTo>
                  <a:pt x="17196" y="23333"/>
                </a:lnTo>
                <a:lnTo>
                  <a:pt x="19401" y="26469"/>
                </a:lnTo>
                <a:lnTo>
                  <a:pt x="21864" y="29552"/>
                </a:lnTo>
                <a:lnTo>
                  <a:pt x="23505" y="32599"/>
                </a:lnTo>
                <a:lnTo>
                  <a:pt x="24600" y="35624"/>
                </a:lnTo>
                <a:lnTo>
                  <a:pt x="25329" y="38632"/>
                </a:lnTo>
                <a:lnTo>
                  <a:pt x="26808" y="41630"/>
                </a:lnTo>
                <a:lnTo>
                  <a:pt x="28786" y="44620"/>
                </a:lnTo>
                <a:lnTo>
                  <a:pt x="44648"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427"/>
          <p:cNvSpPr/>
          <p:nvPr/>
        </p:nvSpPr>
        <p:spPr>
          <a:xfrm>
            <a:off x="4982765" y="4902398"/>
            <a:ext cx="8931" cy="17860"/>
          </a:xfrm>
          <a:custGeom>
            <a:avLst/>
            <a:gdLst/>
            <a:ahLst/>
            <a:cxnLst/>
            <a:rect l="0" t="0" r="0" b="0"/>
            <a:pathLst>
              <a:path w="8931" h="17860">
                <a:moveTo>
                  <a:pt x="0" y="0"/>
                </a:moveTo>
                <a:lnTo>
                  <a:pt x="0" y="2646"/>
                </a:lnTo>
                <a:lnTo>
                  <a:pt x="893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428"/>
          <p:cNvSpPr/>
          <p:nvPr/>
        </p:nvSpPr>
        <p:spPr>
          <a:xfrm>
            <a:off x="5107781" y="4979419"/>
            <a:ext cx="160735" cy="82979"/>
          </a:xfrm>
          <a:custGeom>
            <a:avLst/>
            <a:gdLst/>
            <a:ahLst/>
            <a:cxnLst/>
            <a:rect l="0" t="0" r="0" b="0"/>
            <a:pathLst>
              <a:path w="160735" h="82979">
                <a:moveTo>
                  <a:pt x="0" y="65854"/>
                </a:moveTo>
                <a:lnTo>
                  <a:pt x="8562" y="82978"/>
                </a:lnTo>
                <a:lnTo>
                  <a:pt x="8684" y="81239"/>
                </a:lnTo>
                <a:lnTo>
                  <a:pt x="8821" y="74015"/>
                </a:lnTo>
                <a:lnTo>
                  <a:pt x="9849" y="70303"/>
                </a:lnTo>
                <a:lnTo>
                  <a:pt x="11527" y="66835"/>
                </a:lnTo>
                <a:lnTo>
                  <a:pt x="13638" y="63532"/>
                </a:lnTo>
                <a:lnTo>
                  <a:pt x="15045" y="60337"/>
                </a:lnTo>
                <a:lnTo>
                  <a:pt x="15983" y="57215"/>
                </a:lnTo>
                <a:lnTo>
                  <a:pt x="16608" y="54141"/>
                </a:lnTo>
                <a:lnTo>
                  <a:pt x="18017" y="50108"/>
                </a:lnTo>
                <a:lnTo>
                  <a:pt x="19949" y="45435"/>
                </a:lnTo>
                <a:lnTo>
                  <a:pt x="22229" y="40335"/>
                </a:lnTo>
                <a:lnTo>
                  <a:pt x="24741" y="37927"/>
                </a:lnTo>
                <a:lnTo>
                  <a:pt x="27408" y="37314"/>
                </a:lnTo>
                <a:lnTo>
                  <a:pt x="34077" y="38719"/>
                </a:lnTo>
                <a:lnTo>
                  <a:pt x="35616" y="39827"/>
                </a:lnTo>
                <a:lnTo>
                  <a:pt x="37635" y="41557"/>
                </a:lnTo>
                <a:lnTo>
                  <a:pt x="39973" y="43703"/>
                </a:lnTo>
                <a:lnTo>
                  <a:pt x="41531" y="46126"/>
                </a:lnTo>
                <a:lnTo>
                  <a:pt x="42570" y="48733"/>
                </a:lnTo>
                <a:lnTo>
                  <a:pt x="43263" y="51464"/>
                </a:lnTo>
                <a:lnTo>
                  <a:pt x="44717" y="53283"/>
                </a:lnTo>
                <a:lnTo>
                  <a:pt x="46678" y="54497"/>
                </a:lnTo>
                <a:lnTo>
                  <a:pt x="48979" y="55306"/>
                </a:lnTo>
                <a:lnTo>
                  <a:pt x="50511" y="57830"/>
                </a:lnTo>
                <a:lnTo>
                  <a:pt x="51533" y="61497"/>
                </a:lnTo>
                <a:lnTo>
                  <a:pt x="52215" y="65926"/>
                </a:lnTo>
                <a:lnTo>
                  <a:pt x="51677" y="68878"/>
                </a:lnTo>
                <a:lnTo>
                  <a:pt x="50326" y="70847"/>
                </a:lnTo>
                <a:lnTo>
                  <a:pt x="48434" y="72159"/>
                </a:lnTo>
                <a:lnTo>
                  <a:pt x="47172" y="72042"/>
                </a:lnTo>
                <a:lnTo>
                  <a:pt x="46331" y="70971"/>
                </a:lnTo>
                <a:lnTo>
                  <a:pt x="45770" y="69266"/>
                </a:lnTo>
                <a:lnTo>
                  <a:pt x="45396" y="65152"/>
                </a:lnTo>
                <a:lnTo>
                  <a:pt x="45147" y="59433"/>
                </a:lnTo>
                <a:lnTo>
                  <a:pt x="44981" y="52644"/>
                </a:lnTo>
                <a:lnTo>
                  <a:pt x="45862" y="45141"/>
                </a:lnTo>
                <a:lnTo>
                  <a:pt x="47442" y="37162"/>
                </a:lnTo>
                <a:lnTo>
                  <a:pt x="49487" y="28867"/>
                </a:lnTo>
                <a:lnTo>
                  <a:pt x="52835" y="22345"/>
                </a:lnTo>
                <a:lnTo>
                  <a:pt x="57051" y="17004"/>
                </a:lnTo>
                <a:lnTo>
                  <a:pt x="61847" y="12451"/>
                </a:lnTo>
                <a:lnTo>
                  <a:pt x="65043" y="8424"/>
                </a:lnTo>
                <a:lnTo>
                  <a:pt x="67175" y="4747"/>
                </a:lnTo>
                <a:lnTo>
                  <a:pt x="68596" y="1304"/>
                </a:lnTo>
                <a:lnTo>
                  <a:pt x="70535" y="0"/>
                </a:lnTo>
                <a:lnTo>
                  <a:pt x="72820" y="123"/>
                </a:lnTo>
                <a:lnTo>
                  <a:pt x="75336" y="1198"/>
                </a:lnTo>
                <a:lnTo>
                  <a:pt x="78005" y="1914"/>
                </a:lnTo>
                <a:lnTo>
                  <a:pt x="80777" y="2391"/>
                </a:lnTo>
                <a:lnTo>
                  <a:pt x="83617" y="2710"/>
                </a:lnTo>
                <a:lnTo>
                  <a:pt x="86502" y="3914"/>
                </a:lnTo>
                <a:lnTo>
                  <a:pt x="89418" y="5710"/>
                </a:lnTo>
                <a:lnTo>
                  <a:pt x="92354" y="7898"/>
                </a:lnTo>
                <a:lnTo>
                  <a:pt x="103554" y="15622"/>
                </a:lnTo>
                <a:lnTo>
                  <a:pt x="110708" y="20459"/>
                </a:lnTo>
                <a:lnTo>
                  <a:pt x="118454" y="26661"/>
                </a:lnTo>
                <a:lnTo>
                  <a:pt x="126594" y="33773"/>
                </a:lnTo>
                <a:lnTo>
                  <a:pt x="134997" y="41490"/>
                </a:lnTo>
                <a:lnTo>
                  <a:pt x="141592" y="48619"/>
                </a:lnTo>
                <a:lnTo>
                  <a:pt x="146980" y="55356"/>
                </a:lnTo>
                <a:lnTo>
                  <a:pt x="160734" y="7478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429"/>
          <p:cNvSpPr/>
          <p:nvPr/>
        </p:nvSpPr>
        <p:spPr>
          <a:xfrm>
            <a:off x="5322248" y="4929265"/>
            <a:ext cx="44495" cy="124939"/>
          </a:xfrm>
          <a:custGeom>
            <a:avLst/>
            <a:gdLst/>
            <a:ahLst/>
            <a:cxnLst/>
            <a:rect l="0" t="0" r="0" b="0"/>
            <a:pathLst>
              <a:path w="44495" h="124939">
                <a:moveTo>
                  <a:pt x="8775" y="71360"/>
                </a:moveTo>
                <a:lnTo>
                  <a:pt x="18256" y="66619"/>
                </a:lnTo>
                <a:lnTo>
                  <a:pt x="21049" y="64230"/>
                </a:lnTo>
                <a:lnTo>
                  <a:pt x="22911" y="61646"/>
                </a:lnTo>
                <a:lnTo>
                  <a:pt x="24152" y="58931"/>
                </a:lnTo>
                <a:lnTo>
                  <a:pt x="25972" y="56128"/>
                </a:lnTo>
                <a:lnTo>
                  <a:pt x="28177" y="53268"/>
                </a:lnTo>
                <a:lnTo>
                  <a:pt x="30639" y="50369"/>
                </a:lnTo>
                <a:lnTo>
                  <a:pt x="32281" y="47444"/>
                </a:lnTo>
                <a:lnTo>
                  <a:pt x="33375" y="44502"/>
                </a:lnTo>
                <a:lnTo>
                  <a:pt x="34105" y="41548"/>
                </a:lnTo>
                <a:lnTo>
                  <a:pt x="35584" y="38587"/>
                </a:lnTo>
                <a:lnTo>
                  <a:pt x="37562" y="35621"/>
                </a:lnTo>
                <a:lnTo>
                  <a:pt x="39872" y="32651"/>
                </a:lnTo>
                <a:lnTo>
                  <a:pt x="41412" y="29679"/>
                </a:lnTo>
                <a:lnTo>
                  <a:pt x="42440" y="26705"/>
                </a:lnTo>
                <a:lnTo>
                  <a:pt x="43124" y="23731"/>
                </a:lnTo>
                <a:lnTo>
                  <a:pt x="42589" y="19763"/>
                </a:lnTo>
                <a:lnTo>
                  <a:pt x="41239" y="15133"/>
                </a:lnTo>
                <a:lnTo>
                  <a:pt x="36685" y="2927"/>
                </a:lnTo>
                <a:lnTo>
                  <a:pt x="35319" y="1925"/>
                </a:lnTo>
                <a:lnTo>
                  <a:pt x="33416" y="1257"/>
                </a:lnTo>
                <a:lnTo>
                  <a:pt x="31156" y="813"/>
                </a:lnTo>
                <a:lnTo>
                  <a:pt x="28656" y="515"/>
                </a:lnTo>
                <a:lnTo>
                  <a:pt x="25998" y="318"/>
                </a:lnTo>
                <a:lnTo>
                  <a:pt x="23234" y="186"/>
                </a:lnTo>
                <a:lnTo>
                  <a:pt x="17516" y="39"/>
                </a:lnTo>
                <a:lnTo>
                  <a:pt x="14602" y="0"/>
                </a:lnTo>
                <a:lnTo>
                  <a:pt x="11668" y="966"/>
                </a:lnTo>
                <a:lnTo>
                  <a:pt x="8720" y="2602"/>
                </a:lnTo>
                <a:lnTo>
                  <a:pt x="5762" y="4686"/>
                </a:lnTo>
                <a:lnTo>
                  <a:pt x="3789" y="8059"/>
                </a:lnTo>
                <a:lnTo>
                  <a:pt x="2475" y="12292"/>
                </a:lnTo>
                <a:lnTo>
                  <a:pt x="1598" y="17098"/>
                </a:lnTo>
                <a:lnTo>
                  <a:pt x="1014" y="21295"/>
                </a:lnTo>
                <a:lnTo>
                  <a:pt x="624" y="25085"/>
                </a:lnTo>
                <a:lnTo>
                  <a:pt x="365" y="28603"/>
                </a:lnTo>
                <a:lnTo>
                  <a:pt x="191" y="33926"/>
                </a:lnTo>
                <a:lnTo>
                  <a:pt x="0" y="47777"/>
                </a:lnTo>
                <a:lnTo>
                  <a:pt x="940" y="55638"/>
                </a:lnTo>
                <a:lnTo>
                  <a:pt x="2559" y="63855"/>
                </a:lnTo>
                <a:lnTo>
                  <a:pt x="4632" y="72309"/>
                </a:lnTo>
                <a:lnTo>
                  <a:pt x="7005" y="78938"/>
                </a:lnTo>
                <a:lnTo>
                  <a:pt x="9580" y="84350"/>
                </a:lnTo>
                <a:lnTo>
                  <a:pt x="12288" y="88949"/>
                </a:lnTo>
                <a:lnTo>
                  <a:pt x="17070" y="94992"/>
                </a:lnTo>
                <a:lnTo>
                  <a:pt x="23235" y="101998"/>
                </a:lnTo>
                <a:lnTo>
                  <a:pt x="44494" y="1249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430"/>
          <p:cNvSpPr/>
          <p:nvPr/>
        </p:nvSpPr>
        <p:spPr>
          <a:xfrm>
            <a:off x="5502396" y="4786312"/>
            <a:ext cx="23840" cy="508993"/>
          </a:xfrm>
          <a:custGeom>
            <a:avLst/>
            <a:gdLst/>
            <a:ahLst/>
            <a:cxnLst/>
            <a:rect l="0" t="0" r="0" b="0"/>
            <a:pathLst>
              <a:path w="23840" h="508993">
                <a:moveTo>
                  <a:pt x="16150" y="0"/>
                </a:moveTo>
                <a:lnTo>
                  <a:pt x="20891" y="0"/>
                </a:lnTo>
                <a:lnTo>
                  <a:pt x="22287" y="993"/>
                </a:lnTo>
                <a:lnTo>
                  <a:pt x="23218" y="2646"/>
                </a:lnTo>
                <a:lnTo>
                  <a:pt x="23839" y="4741"/>
                </a:lnTo>
                <a:lnTo>
                  <a:pt x="23260" y="9113"/>
                </a:lnTo>
                <a:lnTo>
                  <a:pt x="21883" y="15005"/>
                </a:lnTo>
                <a:lnTo>
                  <a:pt x="19972" y="21910"/>
                </a:lnTo>
                <a:lnTo>
                  <a:pt x="17706" y="40403"/>
                </a:lnTo>
                <a:lnTo>
                  <a:pt x="12542" y="97994"/>
                </a:lnTo>
                <a:lnTo>
                  <a:pt x="4057" y="217992"/>
                </a:lnTo>
                <a:lnTo>
                  <a:pt x="854" y="286724"/>
                </a:lnTo>
                <a:lnTo>
                  <a:pt x="0" y="316165"/>
                </a:lnTo>
                <a:lnTo>
                  <a:pt x="422" y="338769"/>
                </a:lnTo>
                <a:lnTo>
                  <a:pt x="1696" y="356815"/>
                </a:lnTo>
                <a:lnTo>
                  <a:pt x="3538" y="371821"/>
                </a:lnTo>
                <a:lnTo>
                  <a:pt x="4765" y="387780"/>
                </a:lnTo>
                <a:lnTo>
                  <a:pt x="5584" y="404371"/>
                </a:lnTo>
                <a:lnTo>
                  <a:pt x="6130" y="421386"/>
                </a:lnTo>
                <a:lnTo>
                  <a:pt x="7485" y="435705"/>
                </a:lnTo>
                <a:lnTo>
                  <a:pt x="9382" y="448228"/>
                </a:lnTo>
                <a:lnTo>
                  <a:pt x="11637" y="459553"/>
                </a:lnTo>
                <a:lnTo>
                  <a:pt x="13142" y="469088"/>
                </a:lnTo>
                <a:lnTo>
                  <a:pt x="14145" y="477428"/>
                </a:lnTo>
                <a:lnTo>
                  <a:pt x="14813" y="484973"/>
                </a:lnTo>
                <a:lnTo>
                  <a:pt x="15556" y="496002"/>
                </a:lnTo>
                <a:lnTo>
                  <a:pt x="16150" y="5089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431"/>
          <p:cNvSpPr/>
          <p:nvPr/>
        </p:nvSpPr>
        <p:spPr>
          <a:xfrm>
            <a:off x="5679281" y="4964906"/>
            <a:ext cx="71438" cy="285751"/>
          </a:xfrm>
          <a:custGeom>
            <a:avLst/>
            <a:gdLst/>
            <a:ahLst/>
            <a:cxnLst/>
            <a:rect l="0" t="0" r="0" b="0"/>
            <a:pathLst>
              <a:path w="71438" h="285751">
                <a:moveTo>
                  <a:pt x="0" y="0"/>
                </a:moveTo>
                <a:lnTo>
                  <a:pt x="0" y="20117"/>
                </a:lnTo>
                <a:lnTo>
                  <a:pt x="992" y="24325"/>
                </a:lnTo>
                <a:lnTo>
                  <a:pt x="2646" y="29115"/>
                </a:lnTo>
                <a:lnTo>
                  <a:pt x="4741" y="34293"/>
                </a:lnTo>
                <a:lnTo>
                  <a:pt x="6137" y="39729"/>
                </a:lnTo>
                <a:lnTo>
                  <a:pt x="7068" y="45338"/>
                </a:lnTo>
                <a:lnTo>
                  <a:pt x="7688" y="51061"/>
                </a:lnTo>
                <a:lnTo>
                  <a:pt x="8102" y="56861"/>
                </a:lnTo>
                <a:lnTo>
                  <a:pt x="8378" y="62712"/>
                </a:lnTo>
                <a:lnTo>
                  <a:pt x="8562" y="68597"/>
                </a:lnTo>
                <a:lnTo>
                  <a:pt x="9677" y="77481"/>
                </a:lnTo>
                <a:lnTo>
                  <a:pt x="11412" y="88365"/>
                </a:lnTo>
                <a:lnTo>
                  <a:pt x="13561" y="100582"/>
                </a:lnTo>
                <a:lnTo>
                  <a:pt x="15986" y="111703"/>
                </a:lnTo>
                <a:lnTo>
                  <a:pt x="18595" y="122093"/>
                </a:lnTo>
                <a:lnTo>
                  <a:pt x="21326" y="131997"/>
                </a:lnTo>
                <a:lnTo>
                  <a:pt x="23147" y="141576"/>
                </a:lnTo>
                <a:lnTo>
                  <a:pt x="24361" y="150939"/>
                </a:lnTo>
                <a:lnTo>
                  <a:pt x="25171" y="160157"/>
                </a:lnTo>
                <a:lnTo>
                  <a:pt x="26702" y="169279"/>
                </a:lnTo>
                <a:lnTo>
                  <a:pt x="28715" y="178337"/>
                </a:lnTo>
                <a:lnTo>
                  <a:pt x="31050" y="187353"/>
                </a:lnTo>
                <a:lnTo>
                  <a:pt x="33598" y="196339"/>
                </a:lnTo>
                <a:lnTo>
                  <a:pt x="39075" y="214261"/>
                </a:lnTo>
                <a:lnTo>
                  <a:pt x="41925" y="222216"/>
                </a:lnTo>
                <a:lnTo>
                  <a:pt x="44817" y="229503"/>
                </a:lnTo>
                <a:lnTo>
                  <a:pt x="71437" y="2857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432"/>
          <p:cNvSpPr/>
          <p:nvPr/>
        </p:nvSpPr>
        <p:spPr>
          <a:xfrm>
            <a:off x="5750718" y="5250656"/>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0" name="SMARTPenAnnotation5433"/>
          <p:cNvSpPr/>
          <p:nvPr/>
        </p:nvSpPr>
        <p:spPr>
          <a:xfrm>
            <a:off x="5670351" y="4849329"/>
            <a:ext cx="141867" cy="151297"/>
          </a:xfrm>
          <a:custGeom>
            <a:avLst/>
            <a:gdLst/>
            <a:ahLst/>
            <a:cxnLst/>
            <a:rect l="0" t="0" r="0" b="0"/>
            <a:pathLst>
              <a:path w="141867" h="151297">
                <a:moveTo>
                  <a:pt x="0" y="26280"/>
                </a:moveTo>
                <a:lnTo>
                  <a:pt x="4741" y="21540"/>
                </a:lnTo>
                <a:lnTo>
                  <a:pt x="8122" y="19151"/>
                </a:lnTo>
                <a:lnTo>
                  <a:pt x="12360" y="16567"/>
                </a:lnTo>
                <a:lnTo>
                  <a:pt x="17170" y="13851"/>
                </a:lnTo>
                <a:lnTo>
                  <a:pt x="21368" y="11049"/>
                </a:lnTo>
                <a:lnTo>
                  <a:pt x="25159" y="8188"/>
                </a:lnTo>
                <a:lnTo>
                  <a:pt x="28679" y="5289"/>
                </a:lnTo>
                <a:lnTo>
                  <a:pt x="32018" y="3357"/>
                </a:lnTo>
                <a:lnTo>
                  <a:pt x="35236" y="2068"/>
                </a:lnTo>
                <a:lnTo>
                  <a:pt x="38374" y="1209"/>
                </a:lnTo>
                <a:lnTo>
                  <a:pt x="41457" y="636"/>
                </a:lnTo>
                <a:lnTo>
                  <a:pt x="44506" y="254"/>
                </a:lnTo>
                <a:lnTo>
                  <a:pt x="47530" y="0"/>
                </a:lnTo>
                <a:lnTo>
                  <a:pt x="51531" y="822"/>
                </a:lnTo>
                <a:lnTo>
                  <a:pt x="56182" y="2363"/>
                </a:lnTo>
                <a:lnTo>
                  <a:pt x="61267" y="4382"/>
                </a:lnTo>
                <a:lnTo>
                  <a:pt x="65650" y="5728"/>
                </a:lnTo>
                <a:lnTo>
                  <a:pt x="69563" y="6626"/>
                </a:lnTo>
                <a:lnTo>
                  <a:pt x="73165" y="7224"/>
                </a:lnTo>
                <a:lnTo>
                  <a:pt x="77550" y="8615"/>
                </a:lnTo>
                <a:lnTo>
                  <a:pt x="82458" y="10535"/>
                </a:lnTo>
                <a:lnTo>
                  <a:pt x="87714" y="12806"/>
                </a:lnTo>
                <a:lnTo>
                  <a:pt x="92211" y="15313"/>
                </a:lnTo>
                <a:lnTo>
                  <a:pt x="96200" y="17977"/>
                </a:lnTo>
                <a:lnTo>
                  <a:pt x="99852" y="20745"/>
                </a:lnTo>
                <a:lnTo>
                  <a:pt x="104272" y="23582"/>
                </a:lnTo>
                <a:lnTo>
                  <a:pt x="109202" y="26466"/>
                </a:lnTo>
                <a:lnTo>
                  <a:pt x="114473" y="29380"/>
                </a:lnTo>
                <a:lnTo>
                  <a:pt x="119971" y="34300"/>
                </a:lnTo>
                <a:lnTo>
                  <a:pt x="125622" y="40556"/>
                </a:lnTo>
                <a:lnTo>
                  <a:pt x="131373" y="47704"/>
                </a:lnTo>
                <a:lnTo>
                  <a:pt x="135207" y="55445"/>
                </a:lnTo>
                <a:lnTo>
                  <a:pt x="137763" y="63583"/>
                </a:lnTo>
                <a:lnTo>
                  <a:pt x="139467" y="71984"/>
                </a:lnTo>
                <a:lnTo>
                  <a:pt x="140603" y="78578"/>
                </a:lnTo>
                <a:lnTo>
                  <a:pt x="141360" y="83966"/>
                </a:lnTo>
                <a:lnTo>
                  <a:pt x="141866" y="88549"/>
                </a:lnTo>
                <a:lnTo>
                  <a:pt x="141210" y="93590"/>
                </a:lnTo>
                <a:lnTo>
                  <a:pt x="139780" y="98934"/>
                </a:lnTo>
                <a:lnTo>
                  <a:pt x="137836" y="104482"/>
                </a:lnTo>
                <a:lnTo>
                  <a:pt x="135547" y="109172"/>
                </a:lnTo>
                <a:lnTo>
                  <a:pt x="133029" y="113292"/>
                </a:lnTo>
                <a:lnTo>
                  <a:pt x="130358" y="117030"/>
                </a:lnTo>
                <a:lnTo>
                  <a:pt x="127585" y="120514"/>
                </a:lnTo>
                <a:lnTo>
                  <a:pt x="124744" y="123829"/>
                </a:lnTo>
                <a:lnTo>
                  <a:pt x="121858" y="127031"/>
                </a:lnTo>
                <a:lnTo>
                  <a:pt x="117949" y="130158"/>
                </a:lnTo>
                <a:lnTo>
                  <a:pt x="113360" y="133235"/>
                </a:lnTo>
                <a:lnTo>
                  <a:pt x="108316" y="136279"/>
                </a:lnTo>
                <a:lnTo>
                  <a:pt x="103960" y="138308"/>
                </a:lnTo>
                <a:lnTo>
                  <a:pt x="100065" y="139661"/>
                </a:lnTo>
                <a:lnTo>
                  <a:pt x="96476" y="140562"/>
                </a:lnTo>
                <a:lnTo>
                  <a:pt x="92098" y="142155"/>
                </a:lnTo>
                <a:lnTo>
                  <a:pt x="87196" y="144210"/>
                </a:lnTo>
                <a:lnTo>
                  <a:pt x="81943" y="146572"/>
                </a:lnTo>
                <a:lnTo>
                  <a:pt x="76457" y="148146"/>
                </a:lnTo>
                <a:lnTo>
                  <a:pt x="70815" y="149196"/>
                </a:lnTo>
                <a:lnTo>
                  <a:pt x="44649" y="15129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434"/>
          <p:cNvSpPr/>
          <p:nvPr/>
        </p:nvSpPr>
        <p:spPr>
          <a:xfrm>
            <a:off x="5893593" y="4697015"/>
            <a:ext cx="71439" cy="312540"/>
          </a:xfrm>
          <a:custGeom>
            <a:avLst/>
            <a:gdLst/>
            <a:ahLst/>
            <a:cxnLst/>
            <a:rect l="0" t="0" r="0" b="0"/>
            <a:pathLst>
              <a:path w="71439" h="312540">
                <a:moveTo>
                  <a:pt x="0" y="0"/>
                </a:moveTo>
                <a:lnTo>
                  <a:pt x="0" y="9481"/>
                </a:lnTo>
                <a:lnTo>
                  <a:pt x="993" y="13266"/>
                </a:lnTo>
                <a:lnTo>
                  <a:pt x="2646" y="16781"/>
                </a:lnTo>
                <a:lnTo>
                  <a:pt x="4741" y="20118"/>
                </a:lnTo>
                <a:lnTo>
                  <a:pt x="6137" y="24326"/>
                </a:lnTo>
                <a:lnTo>
                  <a:pt x="7068" y="29116"/>
                </a:lnTo>
                <a:lnTo>
                  <a:pt x="7689" y="34293"/>
                </a:lnTo>
                <a:lnTo>
                  <a:pt x="9095" y="41713"/>
                </a:lnTo>
                <a:lnTo>
                  <a:pt x="13303" y="60543"/>
                </a:lnTo>
                <a:lnTo>
                  <a:pt x="15814" y="70127"/>
                </a:lnTo>
                <a:lnTo>
                  <a:pt x="18481" y="79494"/>
                </a:lnTo>
                <a:lnTo>
                  <a:pt x="21250" y="88715"/>
                </a:lnTo>
                <a:lnTo>
                  <a:pt x="23096" y="96846"/>
                </a:lnTo>
                <a:lnTo>
                  <a:pt x="24327" y="104252"/>
                </a:lnTo>
                <a:lnTo>
                  <a:pt x="25148" y="111173"/>
                </a:lnTo>
                <a:lnTo>
                  <a:pt x="26687" y="118764"/>
                </a:lnTo>
                <a:lnTo>
                  <a:pt x="28705" y="126801"/>
                </a:lnTo>
                <a:lnTo>
                  <a:pt x="31044" y="135136"/>
                </a:lnTo>
                <a:lnTo>
                  <a:pt x="32602" y="143669"/>
                </a:lnTo>
                <a:lnTo>
                  <a:pt x="33641" y="152334"/>
                </a:lnTo>
                <a:lnTo>
                  <a:pt x="34333" y="161087"/>
                </a:lnTo>
                <a:lnTo>
                  <a:pt x="35788" y="169899"/>
                </a:lnTo>
                <a:lnTo>
                  <a:pt x="37749" y="178751"/>
                </a:lnTo>
                <a:lnTo>
                  <a:pt x="40049" y="187628"/>
                </a:lnTo>
                <a:lnTo>
                  <a:pt x="42574" y="196523"/>
                </a:lnTo>
                <a:lnTo>
                  <a:pt x="48026" y="214344"/>
                </a:lnTo>
                <a:lnTo>
                  <a:pt x="51861" y="229216"/>
                </a:lnTo>
                <a:lnTo>
                  <a:pt x="71438"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435"/>
          <p:cNvSpPr/>
          <p:nvPr/>
        </p:nvSpPr>
        <p:spPr>
          <a:xfrm>
            <a:off x="5993702" y="4906290"/>
            <a:ext cx="140994" cy="103265"/>
          </a:xfrm>
          <a:custGeom>
            <a:avLst/>
            <a:gdLst/>
            <a:ahLst/>
            <a:cxnLst/>
            <a:rect l="0" t="0" r="0" b="0"/>
            <a:pathLst>
              <a:path w="140994" h="103265">
                <a:moveTo>
                  <a:pt x="96344" y="40756"/>
                </a:moveTo>
                <a:lnTo>
                  <a:pt x="96344" y="31276"/>
                </a:lnTo>
                <a:lnTo>
                  <a:pt x="95353" y="27491"/>
                </a:lnTo>
                <a:lnTo>
                  <a:pt x="93699" y="23975"/>
                </a:lnTo>
                <a:lnTo>
                  <a:pt x="91604" y="20639"/>
                </a:lnTo>
                <a:lnTo>
                  <a:pt x="89215" y="17423"/>
                </a:lnTo>
                <a:lnTo>
                  <a:pt x="86631" y="14287"/>
                </a:lnTo>
                <a:lnTo>
                  <a:pt x="83916" y="11204"/>
                </a:lnTo>
                <a:lnTo>
                  <a:pt x="81113" y="9148"/>
                </a:lnTo>
                <a:lnTo>
                  <a:pt x="78253" y="7778"/>
                </a:lnTo>
                <a:lnTo>
                  <a:pt x="75354" y="6865"/>
                </a:lnTo>
                <a:lnTo>
                  <a:pt x="72429" y="6256"/>
                </a:lnTo>
                <a:lnTo>
                  <a:pt x="69487" y="5850"/>
                </a:lnTo>
                <a:lnTo>
                  <a:pt x="66533" y="5579"/>
                </a:lnTo>
                <a:lnTo>
                  <a:pt x="62579" y="4407"/>
                </a:lnTo>
                <a:lnTo>
                  <a:pt x="57960" y="2632"/>
                </a:lnTo>
                <a:lnTo>
                  <a:pt x="52895" y="458"/>
                </a:lnTo>
                <a:lnTo>
                  <a:pt x="48527" y="0"/>
                </a:lnTo>
                <a:lnTo>
                  <a:pt x="44622" y="687"/>
                </a:lnTo>
                <a:lnTo>
                  <a:pt x="41027" y="2137"/>
                </a:lnTo>
                <a:lnTo>
                  <a:pt x="36646" y="4096"/>
                </a:lnTo>
                <a:lnTo>
                  <a:pt x="26486" y="8919"/>
                </a:lnTo>
                <a:lnTo>
                  <a:pt x="21991" y="10602"/>
                </a:lnTo>
                <a:lnTo>
                  <a:pt x="18002" y="11723"/>
                </a:lnTo>
                <a:lnTo>
                  <a:pt x="14351" y="12472"/>
                </a:lnTo>
                <a:lnTo>
                  <a:pt x="10924" y="13962"/>
                </a:lnTo>
                <a:lnTo>
                  <a:pt x="7647" y="15949"/>
                </a:lnTo>
                <a:lnTo>
                  <a:pt x="4471" y="18265"/>
                </a:lnTo>
                <a:lnTo>
                  <a:pt x="2353" y="20801"/>
                </a:lnTo>
                <a:lnTo>
                  <a:pt x="942" y="23484"/>
                </a:lnTo>
                <a:lnTo>
                  <a:pt x="0" y="26265"/>
                </a:lnTo>
                <a:lnTo>
                  <a:pt x="365" y="28119"/>
                </a:lnTo>
                <a:lnTo>
                  <a:pt x="1601" y="29355"/>
                </a:lnTo>
                <a:lnTo>
                  <a:pt x="3417" y="30179"/>
                </a:lnTo>
                <a:lnTo>
                  <a:pt x="4626" y="31720"/>
                </a:lnTo>
                <a:lnTo>
                  <a:pt x="5434" y="33740"/>
                </a:lnTo>
                <a:lnTo>
                  <a:pt x="5972" y="36079"/>
                </a:lnTo>
                <a:lnTo>
                  <a:pt x="8315" y="38630"/>
                </a:lnTo>
                <a:lnTo>
                  <a:pt x="11861" y="41323"/>
                </a:lnTo>
                <a:lnTo>
                  <a:pt x="16210" y="44111"/>
                </a:lnTo>
                <a:lnTo>
                  <a:pt x="20101" y="45970"/>
                </a:lnTo>
                <a:lnTo>
                  <a:pt x="23688" y="47208"/>
                </a:lnTo>
                <a:lnTo>
                  <a:pt x="31832" y="49197"/>
                </a:lnTo>
                <a:lnTo>
                  <a:pt x="34485" y="49360"/>
                </a:lnTo>
                <a:lnTo>
                  <a:pt x="42724" y="49541"/>
                </a:lnTo>
                <a:lnTo>
                  <a:pt x="46707" y="48597"/>
                </a:lnTo>
                <a:lnTo>
                  <a:pt x="50354" y="46976"/>
                </a:lnTo>
                <a:lnTo>
                  <a:pt x="53778" y="44903"/>
                </a:lnTo>
                <a:lnTo>
                  <a:pt x="57053" y="43521"/>
                </a:lnTo>
                <a:lnTo>
                  <a:pt x="60228" y="42599"/>
                </a:lnTo>
                <a:lnTo>
                  <a:pt x="63337" y="41985"/>
                </a:lnTo>
                <a:lnTo>
                  <a:pt x="65410" y="40583"/>
                </a:lnTo>
                <a:lnTo>
                  <a:pt x="66792" y="38657"/>
                </a:lnTo>
                <a:lnTo>
                  <a:pt x="67713" y="36380"/>
                </a:lnTo>
                <a:lnTo>
                  <a:pt x="69319" y="33870"/>
                </a:lnTo>
                <a:lnTo>
                  <a:pt x="71382" y="31205"/>
                </a:lnTo>
                <a:lnTo>
                  <a:pt x="73750" y="28435"/>
                </a:lnTo>
                <a:lnTo>
                  <a:pt x="76321" y="25597"/>
                </a:lnTo>
                <a:lnTo>
                  <a:pt x="81822" y="19798"/>
                </a:lnTo>
                <a:lnTo>
                  <a:pt x="84679" y="17854"/>
                </a:lnTo>
                <a:lnTo>
                  <a:pt x="87575" y="16559"/>
                </a:lnTo>
                <a:lnTo>
                  <a:pt x="94612" y="14479"/>
                </a:lnTo>
                <a:lnTo>
                  <a:pt x="95189" y="15301"/>
                </a:lnTo>
                <a:lnTo>
                  <a:pt x="95575" y="16841"/>
                </a:lnTo>
                <a:lnTo>
                  <a:pt x="95831" y="18859"/>
                </a:lnTo>
                <a:lnTo>
                  <a:pt x="96002" y="23182"/>
                </a:lnTo>
                <a:lnTo>
                  <a:pt x="96192" y="35922"/>
                </a:lnTo>
                <a:lnTo>
                  <a:pt x="97235" y="43486"/>
                </a:lnTo>
                <a:lnTo>
                  <a:pt x="98923" y="51506"/>
                </a:lnTo>
                <a:lnTo>
                  <a:pt x="101040" y="59829"/>
                </a:lnTo>
                <a:lnTo>
                  <a:pt x="103443" y="66370"/>
                </a:lnTo>
                <a:lnTo>
                  <a:pt x="106038" y="71723"/>
                </a:lnTo>
                <a:lnTo>
                  <a:pt x="108760" y="76284"/>
                </a:lnTo>
                <a:lnTo>
                  <a:pt x="112559" y="81309"/>
                </a:lnTo>
                <a:lnTo>
                  <a:pt x="117076" y="86643"/>
                </a:lnTo>
                <a:lnTo>
                  <a:pt x="122072" y="92183"/>
                </a:lnTo>
                <a:lnTo>
                  <a:pt x="126394" y="95877"/>
                </a:lnTo>
                <a:lnTo>
                  <a:pt x="130268" y="98339"/>
                </a:lnTo>
                <a:lnTo>
                  <a:pt x="140993" y="1032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436"/>
          <p:cNvSpPr/>
          <p:nvPr/>
        </p:nvSpPr>
        <p:spPr>
          <a:xfrm>
            <a:off x="6201106" y="4849188"/>
            <a:ext cx="147902" cy="158960"/>
          </a:xfrm>
          <a:custGeom>
            <a:avLst/>
            <a:gdLst/>
            <a:ahLst/>
            <a:cxnLst/>
            <a:rect l="0" t="0" r="0" b="0"/>
            <a:pathLst>
              <a:path w="147902" h="158960">
                <a:moveTo>
                  <a:pt x="49675" y="8562"/>
                </a:moveTo>
                <a:lnTo>
                  <a:pt x="44935" y="3821"/>
                </a:lnTo>
                <a:lnTo>
                  <a:pt x="42546" y="2425"/>
                </a:lnTo>
                <a:lnTo>
                  <a:pt x="39961" y="1494"/>
                </a:lnTo>
                <a:lnTo>
                  <a:pt x="33424" y="0"/>
                </a:lnTo>
                <a:lnTo>
                  <a:pt x="30903" y="1862"/>
                </a:lnTo>
                <a:lnTo>
                  <a:pt x="27239" y="5087"/>
                </a:lnTo>
                <a:lnTo>
                  <a:pt x="18867" y="12970"/>
                </a:lnTo>
                <a:lnTo>
                  <a:pt x="11840" y="19781"/>
                </a:lnTo>
                <a:lnTo>
                  <a:pt x="9569" y="22987"/>
                </a:lnTo>
                <a:lnTo>
                  <a:pt x="8054" y="26115"/>
                </a:lnTo>
                <a:lnTo>
                  <a:pt x="7045" y="29194"/>
                </a:lnTo>
                <a:lnTo>
                  <a:pt x="6372" y="32238"/>
                </a:lnTo>
                <a:lnTo>
                  <a:pt x="5924" y="35260"/>
                </a:lnTo>
                <a:lnTo>
                  <a:pt x="5625" y="38267"/>
                </a:lnTo>
                <a:lnTo>
                  <a:pt x="4433" y="42256"/>
                </a:lnTo>
                <a:lnTo>
                  <a:pt x="2646" y="46899"/>
                </a:lnTo>
                <a:lnTo>
                  <a:pt x="463" y="51979"/>
                </a:lnTo>
                <a:lnTo>
                  <a:pt x="0" y="57350"/>
                </a:lnTo>
                <a:lnTo>
                  <a:pt x="684" y="62916"/>
                </a:lnTo>
                <a:lnTo>
                  <a:pt x="2131" y="68610"/>
                </a:lnTo>
                <a:lnTo>
                  <a:pt x="4088" y="75383"/>
                </a:lnTo>
                <a:lnTo>
                  <a:pt x="8909" y="90846"/>
                </a:lnTo>
                <a:lnTo>
                  <a:pt x="11584" y="97152"/>
                </a:lnTo>
                <a:lnTo>
                  <a:pt x="14359" y="102348"/>
                </a:lnTo>
                <a:lnTo>
                  <a:pt x="17201" y="106805"/>
                </a:lnTo>
                <a:lnTo>
                  <a:pt x="21080" y="111760"/>
                </a:lnTo>
                <a:lnTo>
                  <a:pt x="25651" y="117048"/>
                </a:lnTo>
                <a:lnTo>
                  <a:pt x="30682" y="122558"/>
                </a:lnTo>
                <a:lnTo>
                  <a:pt x="36021" y="127223"/>
                </a:lnTo>
                <a:lnTo>
                  <a:pt x="41565" y="131326"/>
                </a:lnTo>
                <a:lnTo>
                  <a:pt x="47245" y="135053"/>
                </a:lnTo>
                <a:lnTo>
                  <a:pt x="52023" y="138529"/>
                </a:lnTo>
                <a:lnTo>
                  <a:pt x="56201" y="141840"/>
                </a:lnTo>
                <a:lnTo>
                  <a:pt x="59979" y="145038"/>
                </a:lnTo>
                <a:lnTo>
                  <a:pt x="64482" y="147171"/>
                </a:lnTo>
                <a:lnTo>
                  <a:pt x="69468" y="148593"/>
                </a:lnTo>
                <a:lnTo>
                  <a:pt x="74776" y="149541"/>
                </a:lnTo>
                <a:lnTo>
                  <a:pt x="79308" y="151165"/>
                </a:lnTo>
                <a:lnTo>
                  <a:pt x="83321" y="153240"/>
                </a:lnTo>
                <a:lnTo>
                  <a:pt x="86988" y="155615"/>
                </a:lnTo>
                <a:lnTo>
                  <a:pt x="92410" y="157199"/>
                </a:lnTo>
                <a:lnTo>
                  <a:pt x="99000" y="158255"/>
                </a:lnTo>
                <a:lnTo>
                  <a:pt x="106372" y="158959"/>
                </a:lnTo>
                <a:lnTo>
                  <a:pt x="112278" y="158436"/>
                </a:lnTo>
                <a:lnTo>
                  <a:pt x="117207" y="157095"/>
                </a:lnTo>
                <a:lnTo>
                  <a:pt x="121485" y="155209"/>
                </a:lnTo>
                <a:lnTo>
                  <a:pt x="125330" y="153951"/>
                </a:lnTo>
                <a:lnTo>
                  <a:pt x="128885" y="153113"/>
                </a:lnTo>
                <a:lnTo>
                  <a:pt x="132247" y="152554"/>
                </a:lnTo>
                <a:lnTo>
                  <a:pt x="135481" y="151190"/>
                </a:lnTo>
                <a:lnTo>
                  <a:pt x="138629" y="149287"/>
                </a:lnTo>
                <a:lnTo>
                  <a:pt x="147901" y="14250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437"/>
          <p:cNvSpPr/>
          <p:nvPr/>
        </p:nvSpPr>
        <p:spPr>
          <a:xfrm>
            <a:off x="6313313" y="4875629"/>
            <a:ext cx="151781" cy="123600"/>
          </a:xfrm>
          <a:custGeom>
            <a:avLst/>
            <a:gdLst/>
            <a:ahLst/>
            <a:cxnLst/>
            <a:rect l="0" t="0" r="0" b="0"/>
            <a:pathLst>
              <a:path w="151781" h="123600">
                <a:moveTo>
                  <a:pt x="44624" y="53558"/>
                </a:moveTo>
                <a:lnTo>
                  <a:pt x="58845" y="48818"/>
                </a:lnTo>
                <a:lnTo>
                  <a:pt x="64027" y="46429"/>
                </a:lnTo>
                <a:lnTo>
                  <a:pt x="68473" y="43845"/>
                </a:lnTo>
                <a:lnTo>
                  <a:pt x="72430" y="41129"/>
                </a:lnTo>
                <a:lnTo>
                  <a:pt x="76060" y="39319"/>
                </a:lnTo>
                <a:lnTo>
                  <a:pt x="79472" y="38112"/>
                </a:lnTo>
                <a:lnTo>
                  <a:pt x="82739" y="37307"/>
                </a:lnTo>
                <a:lnTo>
                  <a:pt x="85909" y="35779"/>
                </a:lnTo>
                <a:lnTo>
                  <a:pt x="89015" y="33768"/>
                </a:lnTo>
                <a:lnTo>
                  <a:pt x="92077" y="31435"/>
                </a:lnTo>
                <a:lnTo>
                  <a:pt x="94119" y="28887"/>
                </a:lnTo>
                <a:lnTo>
                  <a:pt x="95480" y="26197"/>
                </a:lnTo>
                <a:lnTo>
                  <a:pt x="97664" y="19490"/>
                </a:lnTo>
                <a:lnTo>
                  <a:pt x="96851" y="16955"/>
                </a:lnTo>
                <a:lnTo>
                  <a:pt x="95317" y="13281"/>
                </a:lnTo>
                <a:lnTo>
                  <a:pt x="93302" y="8848"/>
                </a:lnTo>
                <a:lnTo>
                  <a:pt x="90967" y="5892"/>
                </a:lnTo>
                <a:lnTo>
                  <a:pt x="88418" y="3921"/>
                </a:lnTo>
                <a:lnTo>
                  <a:pt x="81938" y="758"/>
                </a:lnTo>
                <a:lnTo>
                  <a:pt x="78406" y="326"/>
                </a:lnTo>
                <a:lnTo>
                  <a:pt x="76075" y="210"/>
                </a:lnTo>
                <a:lnTo>
                  <a:pt x="70839" y="82"/>
                </a:lnTo>
                <a:lnTo>
                  <a:pt x="54653" y="0"/>
                </a:lnTo>
                <a:lnTo>
                  <a:pt x="49326" y="986"/>
                </a:lnTo>
                <a:lnTo>
                  <a:pt x="43790" y="2635"/>
                </a:lnTo>
                <a:lnTo>
                  <a:pt x="38115" y="4726"/>
                </a:lnTo>
                <a:lnTo>
                  <a:pt x="33339" y="7113"/>
                </a:lnTo>
                <a:lnTo>
                  <a:pt x="29163" y="9696"/>
                </a:lnTo>
                <a:lnTo>
                  <a:pt x="25387" y="12411"/>
                </a:lnTo>
                <a:lnTo>
                  <a:pt x="20886" y="16205"/>
                </a:lnTo>
                <a:lnTo>
                  <a:pt x="15900" y="20718"/>
                </a:lnTo>
                <a:lnTo>
                  <a:pt x="10592" y="25712"/>
                </a:lnTo>
                <a:lnTo>
                  <a:pt x="7053" y="30033"/>
                </a:lnTo>
                <a:lnTo>
                  <a:pt x="4694" y="33906"/>
                </a:lnTo>
                <a:lnTo>
                  <a:pt x="3121" y="37480"/>
                </a:lnTo>
                <a:lnTo>
                  <a:pt x="2073" y="40855"/>
                </a:lnTo>
                <a:lnTo>
                  <a:pt x="1374" y="44097"/>
                </a:lnTo>
                <a:lnTo>
                  <a:pt x="908" y="47251"/>
                </a:lnTo>
                <a:lnTo>
                  <a:pt x="597" y="50346"/>
                </a:lnTo>
                <a:lnTo>
                  <a:pt x="390" y="53401"/>
                </a:lnTo>
                <a:lnTo>
                  <a:pt x="252" y="56430"/>
                </a:lnTo>
                <a:lnTo>
                  <a:pt x="98" y="65087"/>
                </a:lnTo>
                <a:lnTo>
                  <a:pt x="0" y="82073"/>
                </a:lnTo>
                <a:lnTo>
                  <a:pt x="984" y="85467"/>
                </a:lnTo>
                <a:lnTo>
                  <a:pt x="2632" y="88721"/>
                </a:lnTo>
                <a:lnTo>
                  <a:pt x="4723" y="91883"/>
                </a:lnTo>
                <a:lnTo>
                  <a:pt x="7109" y="94983"/>
                </a:lnTo>
                <a:lnTo>
                  <a:pt x="9693" y="98042"/>
                </a:lnTo>
                <a:lnTo>
                  <a:pt x="12407" y="101073"/>
                </a:lnTo>
                <a:lnTo>
                  <a:pt x="17193" y="104086"/>
                </a:lnTo>
                <a:lnTo>
                  <a:pt x="23360" y="107088"/>
                </a:lnTo>
                <a:lnTo>
                  <a:pt x="30448" y="110081"/>
                </a:lnTo>
                <a:lnTo>
                  <a:pt x="36165" y="112075"/>
                </a:lnTo>
                <a:lnTo>
                  <a:pt x="40970" y="113406"/>
                </a:lnTo>
                <a:lnTo>
                  <a:pt x="45164" y="114292"/>
                </a:lnTo>
                <a:lnTo>
                  <a:pt x="49945" y="115876"/>
                </a:lnTo>
                <a:lnTo>
                  <a:pt x="55117" y="117923"/>
                </a:lnTo>
                <a:lnTo>
                  <a:pt x="60549" y="120281"/>
                </a:lnTo>
                <a:lnTo>
                  <a:pt x="66154" y="121852"/>
                </a:lnTo>
                <a:lnTo>
                  <a:pt x="71876" y="122900"/>
                </a:lnTo>
                <a:lnTo>
                  <a:pt x="77675" y="123599"/>
                </a:lnTo>
                <a:lnTo>
                  <a:pt x="83525" y="123072"/>
                </a:lnTo>
                <a:lnTo>
                  <a:pt x="89410" y="121729"/>
                </a:lnTo>
                <a:lnTo>
                  <a:pt x="95317" y="119841"/>
                </a:lnTo>
                <a:lnTo>
                  <a:pt x="101240" y="118583"/>
                </a:lnTo>
                <a:lnTo>
                  <a:pt x="107173" y="117744"/>
                </a:lnTo>
                <a:lnTo>
                  <a:pt x="151780" y="10713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documentManagement/types"/>
    <ds:schemaRef ds:uri="http://schemas.microsoft.com/office/2006/metadata/properties"/>
    <ds:schemaRef ds:uri="http://purl.org/dc/terms/"/>
    <ds:schemaRef ds:uri="http://purl.org/dc/dcmitype/"/>
    <ds:schemaRef ds:uri="http://purl.org/dc/elements/1.1/"/>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1319</TotalTime>
  <Words>918</Words>
  <Application>Microsoft Office PowerPoint</Application>
  <PresentationFormat>عرض على الشاشة (3:4)‏</PresentationFormat>
  <Paragraphs>199</Paragraphs>
  <Slides>13</Slides>
  <Notes>13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المحاضرة التمهيدية</vt:lpstr>
      <vt:lpstr>الشريحة 1</vt:lpstr>
      <vt:lpstr>12th lecture</vt:lpstr>
      <vt:lpstr> Adverbs</vt:lpstr>
      <vt:lpstr> Adverbs</vt:lpstr>
      <vt:lpstr> Adverbs</vt:lpstr>
      <vt:lpstr> Adverbs</vt:lpstr>
      <vt:lpstr> Adverbs</vt:lpstr>
      <vt:lpstr> Adverbs</vt:lpstr>
      <vt:lpstr> Adverbs</vt:lpstr>
      <vt:lpstr> Adverbials That follow Linking Verbs</vt:lpstr>
      <vt:lpstr> Adverbials That follow Linking Verbs</vt:lpstr>
      <vt:lpstr> Adverbials That Follow Linking Verbs</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Start02</cp:lastModifiedBy>
  <cp:revision>133</cp:revision>
  <dcterms:created xsi:type="dcterms:W3CDTF">1601-01-01T00:00:00Z</dcterms:created>
  <dcterms:modified xsi:type="dcterms:W3CDTF">2012-03-13T12:43:46Z</dcterms:modified>
</cp:coreProperties>
</file>