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0" r:id="rId8"/>
    <p:sldId id="291" r:id="rId9"/>
    <p:sldId id="292" r:id="rId10"/>
    <p:sldId id="293" r:id="rId11"/>
    <p:sldId id="294" r:id="rId12"/>
    <p:sldId id="295" r:id="rId13"/>
    <p:sldId id="296"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4101291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943379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333821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673829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1604279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1808872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869282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1912477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1714413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199672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14338"/>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t>
            </a:r>
            <a:r>
              <a:rPr lang="en-US" sz="2600" b="1" dirty="0" smtClean="0">
                <a:solidFill>
                  <a:srgbClr val="7F7F7F"/>
                </a:solidFill>
                <a:latin typeface="Calibri" pitchFamily="34" charset="0"/>
                <a:cs typeface="Times New Roman" pitchFamily="18" charset="0"/>
              </a:rPr>
              <a:t>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14</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en-US" b="1" dirty="0" smtClean="0"/>
              <a:t>Morphology</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186309"/>
          </a:xfrm>
          <a:prstGeom prst="rect">
            <a:avLst/>
          </a:prstGeom>
          <a:noFill/>
        </p:spPr>
        <p:txBody>
          <a:bodyPr wrap="square" rtlCol="1">
            <a:spAutoFit/>
          </a:bodyPr>
          <a:lstStyle/>
          <a:p>
            <a:r>
              <a:rPr lang="ar-SA" dirty="0" smtClean="0"/>
              <a:t> </a:t>
            </a:r>
            <a:r>
              <a:rPr lang="en-US" dirty="0" smtClean="0"/>
              <a:t>  The difference between derivational and inflectional morphemes is worth emphasizing. An inflectional morpheme never changes the grammatical category of a word. For example, both </a:t>
            </a:r>
            <a:r>
              <a:rPr lang="en-US" i="1" dirty="0" smtClean="0">
                <a:solidFill>
                  <a:srgbClr val="FF0000"/>
                </a:solidFill>
              </a:rPr>
              <a:t>old</a:t>
            </a:r>
            <a:r>
              <a:rPr lang="en-US" dirty="0" smtClean="0"/>
              <a:t> and </a:t>
            </a:r>
            <a:r>
              <a:rPr lang="en-US" i="1" dirty="0" smtClean="0">
                <a:solidFill>
                  <a:srgbClr val="FF0000"/>
                </a:solidFill>
              </a:rPr>
              <a:t>older</a:t>
            </a:r>
            <a:r>
              <a:rPr lang="en-US" dirty="0" smtClean="0"/>
              <a:t> are adjectives. The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inflection here simply creates a different version of the adjective. However, a derivational morpheme can change the grammatical category of a word. The verb </a:t>
            </a:r>
            <a:r>
              <a:rPr lang="en-US" i="1" dirty="0" smtClean="0">
                <a:solidFill>
                  <a:srgbClr val="FF0000"/>
                </a:solidFill>
              </a:rPr>
              <a:t>teach</a:t>
            </a:r>
            <a:r>
              <a:rPr lang="en-US" dirty="0" smtClean="0"/>
              <a:t> becomes the noun </a:t>
            </a:r>
            <a:r>
              <a:rPr lang="en-US" i="1" dirty="0" smtClean="0">
                <a:solidFill>
                  <a:srgbClr val="FF0000"/>
                </a:solidFill>
              </a:rPr>
              <a:t>teacher</a:t>
            </a:r>
            <a:r>
              <a:rPr lang="en-US" dirty="0" smtClean="0"/>
              <a:t> if we add the derivational morpheme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So, the suffix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in English can be inflectional morpheme as part of an adjective and also a distinct derivational morpheme as part of a noun. Just because they look the same </a:t>
            </a:r>
            <a:r>
              <a:rPr lang="en-US" i="1" dirty="0" smtClean="0">
                <a:solidFill>
                  <a:srgbClr val="FF0000"/>
                </a:solidFill>
              </a:rPr>
              <a:t>( --</a:t>
            </a:r>
            <a:r>
              <a:rPr lang="en-US" i="1" dirty="0" err="1" smtClean="0">
                <a:solidFill>
                  <a:srgbClr val="FF0000"/>
                </a:solidFill>
              </a:rPr>
              <a:t>er</a:t>
            </a:r>
            <a:r>
              <a:rPr lang="en-US" i="1" dirty="0" smtClean="0">
                <a:solidFill>
                  <a:srgbClr val="FF0000"/>
                </a:solidFill>
              </a:rPr>
              <a:t>) </a:t>
            </a:r>
            <a:r>
              <a:rPr lang="en-US" dirty="0" smtClean="0"/>
              <a:t>doesn’t mean they do the same kind of work.</a:t>
            </a:r>
          </a:p>
          <a:p>
            <a:r>
              <a:rPr lang="en-US" dirty="0"/>
              <a:t> </a:t>
            </a:r>
            <a:r>
              <a:rPr lang="en-US" dirty="0" smtClean="0"/>
              <a:t> Whenever there is a derivational suffix and inflectional suffix attached to the same word, they always appear in that order. </a:t>
            </a:r>
            <a:r>
              <a:rPr lang="en-US" dirty="0" smtClean="0">
                <a:solidFill>
                  <a:srgbClr val="002060"/>
                </a:solidFill>
              </a:rPr>
              <a:t>First</a:t>
            </a:r>
            <a:r>
              <a:rPr lang="en-US" dirty="0" smtClean="0"/>
              <a:t> the derivational </a:t>
            </a:r>
            <a:r>
              <a:rPr lang="en-US" i="1" dirty="0" smtClean="0">
                <a:solidFill>
                  <a:srgbClr val="993300"/>
                </a:solidFill>
              </a:rPr>
              <a:t>(--</a:t>
            </a:r>
            <a:r>
              <a:rPr lang="en-US" i="1" dirty="0" err="1" smtClean="0">
                <a:solidFill>
                  <a:srgbClr val="993300"/>
                </a:solidFill>
              </a:rPr>
              <a:t>er</a:t>
            </a:r>
            <a:r>
              <a:rPr lang="en-US" i="1" dirty="0" smtClean="0">
                <a:solidFill>
                  <a:srgbClr val="993300"/>
                </a:solidFill>
              </a:rPr>
              <a:t>) </a:t>
            </a:r>
            <a:r>
              <a:rPr lang="en-US" dirty="0" smtClean="0"/>
              <a:t>is attached to </a:t>
            </a:r>
            <a:r>
              <a:rPr lang="en-US" i="1" dirty="0" smtClean="0">
                <a:solidFill>
                  <a:srgbClr val="0070C0"/>
                </a:solidFill>
              </a:rPr>
              <a:t>teach</a:t>
            </a:r>
            <a:r>
              <a:rPr lang="en-US" dirty="0" smtClean="0"/>
              <a:t>, </a:t>
            </a:r>
            <a:r>
              <a:rPr lang="en-US" dirty="0" smtClean="0">
                <a:solidFill>
                  <a:srgbClr val="002060"/>
                </a:solidFill>
              </a:rPr>
              <a:t>then</a:t>
            </a:r>
            <a:r>
              <a:rPr lang="en-US" dirty="0" smtClean="0"/>
              <a:t> the inflectional </a:t>
            </a:r>
            <a:r>
              <a:rPr lang="en-US" i="1" dirty="0" smtClean="0">
                <a:solidFill>
                  <a:srgbClr val="993300"/>
                </a:solidFill>
              </a:rPr>
              <a:t>(--s) </a:t>
            </a:r>
            <a:r>
              <a:rPr lang="en-US" dirty="0" smtClean="0"/>
              <a:t>is added to produce </a:t>
            </a:r>
            <a:r>
              <a:rPr lang="en-US" i="1" dirty="0" smtClean="0">
                <a:solidFill>
                  <a:srgbClr val="0070C0"/>
                </a:solidFill>
              </a:rPr>
              <a:t>teachers</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Armed with all these terms for different types of morphemes, we can now take more sentences of English apart and list all the” elements”. For example. In the sentence: The child’s wildness shocked the teachers, we can identify eleven morphemes.</a:t>
            </a:r>
          </a:p>
          <a:p>
            <a:endParaRPr lang="en-US" dirty="0"/>
          </a:p>
          <a:p>
            <a:r>
              <a:rPr lang="en-US" dirty="0" smtClean="0"/>
              <a:t>The </a:t>
            </a:r>
            <a:r>
              <a:rPr lang="en-US" dirty="0" smtClean="0">
                <a:solidFill>
                  <a:srgbClr val="FF0000"/>
                </a:solidFill>
              </a:rPr>
              <a:t>(functional)  </a:t>
            </a:r>
            <a:r>
              <a:rPr lang="en-US" dirty="0" smtClean="0"/>
              <a:t>child </a:t>
            </a:r>
            <a:r>
              <a:rPr lang="en-US" dirty="0" smtClean="0">
                <a:solidFill>
                  <a:srgbClr val="FF0000"/>
                </a:solidFill>
              </a:rPr>
              <a:t>(lexical</a:t>
            </a:r>
            <a:r>
              <a:rPr lang="en-US" dirty="0" smtClean="0"/>
              <a:t>)  --’s </a:t>
            </a:r>
            <a:r>
              <a:rPr lang="en-US" dirty="0" smtClean="0">
                <a:solidFill>
                  <a:srgbClr val="FF0000"/>
                </a:solidFill>
              </a:rPr>
              <a:t>(inflectional)  </a:t>
            </a:r>
            <a:r>
              <a:rPr lang="en-US" dirty="0" smtClean="0"/>
              <a:t>wild </a:t>
            </a:r>
            <a:r>
              <a:rPr lang="en-US" dirty="0" smtClean="0">
                <a:solidFill>
                  <a:srgbClr val="FF0000"/>
                </a:solidFill>
              </a:rPr>
              <a:t>(lexical)  </a:t>
            </a:r>
            <a:r>
              <a:rPr lang="en-US" dirty="0" smtClean="0"/>
              <a:t>--ness </a:t>
            </a:r>
            <a:r>
              <a:rPr lang="en-US" dirty="0" smtClean="0">
                <a:solidFill>
                  <a:srgbClr val="FF0000"/>
                </a:solidFill>
              </a:rPr>
              <a:t>(derivational)</a:t>
            </a:r>
            <a:r>
              <a:rPr lang="en-US" dirty="0" smtClean="0"/>
              <a:t>  shock </a:t>
            </a:r>
            <a:r>
              <a:rPr lang="en-US" dirty="0" smtClean="0">
                <a:solidFill>
                  <a:srgbClr val="FF0000"/>
                </a:solidFill>
              </a:rPr>
              <a:t>(lexical)  </a:t>
            </a:r>
            <a:r>
              <a:rPr lang="en-US" dirty="0" smtClean="0"/>
              <a:t>--</a:t>
            </a:r>
            <a:r>
              <a:rPr lang="en-US" dirty="0" err="1" smtClean="0"/>
              <a:t>ed</a:t>
            </a:r>
            <a:r>
              <a:rPr lang="en-US" dirty="0" smtClean="0"/>
              <a:t> </a:t>
            </a:r>
            <a:r>
              <a:rPr lang="en-US" dirty="0" smtClean="0">
                <a:solidFill>
                  <a:srgbClr val="FF0000"/>
                </a:solidFill>
              </a:rPr>
              <a:t>(inflectional)</a:t>
            </a:r>
            <a:r>
              <a:rPr lang="en-US" dirty="0" smtClean="0"/>
              <a:t>  the </a:t>
            </a:r>
            <a:r>
              <a:rPr lang="en-US" dirty="0" smtClean="0">
                <a:solidFill>
                  <a:srgbClr val="FF0000"/>
                </a:solidFill>
              </a:rPr>
              <a:t>(functional)  </a:t>
            </a:r>
            <a:r>
              <a:rPr lang="en-US" dirty="0" smtClean="0"/>
              <a:t>teach </a:t>
            </a:r>
            <a:r>
              <a:rPr lang="en-US" dirty="0" smtClean="0">
                <a:solidFill>
                  <a:srgbClr val="FF0000"/>
                </a:solidFill>
              </a:rPr>
              <a:t>(lexical)  </a:t>
            </a:r>
            <a:r>
              <a:rPr lang="en-US" dirty="0" smtClean="0"/>
              <a:t>--</a:t>
            </a:r>
            <a:r>
              <a:rPr lang="en-US" dirty="0" err="1" smtClean="0"/>
              <a:t>er</a:t>
            </a:r>
            <a:r>
              <a:rPr lang="en-US" dirty="0" smtClean="0"/>
              <a:t> </a:t>
            </a:r>
            <a:r>
              <a:rPr lang="en-US" dirty="0" smtClean="0">
                <a:solidFill>
                  <a:srgbClr val="FF0000"/>
                </a:solidFill>
              </a:rPr>
              <a:t>(derivational)</a:t>
            </a:r>
            <a:r>
              <a:rPr lang="en-US" dirty="0" smtClean="0"/>
              <a:t>  --s </a:t>
            </a:r>
            <a:r>
              <a:rPr lang="en-US" dirty="0" smtClean="0">
                <a:solidFill>
                  <a:srgbClr val="FF0000"/>
                </a:solidFill>
              </a:rPr>
              <a:t>(inflectional)</a:t>
            </a:r>
          </a:p>
          <a:p>
            <a:endParaRPr lang="en-US" dirty="0"/>
          </a:p>
          <a:p>
            <a:r>
              <a:rPr lang="en-US" dirty="0" smtClean="0"/>
              <a:t>  A useful way to remember all these different types of morphemes is in the following:</a:t>
            </a:r>
          </a:p>
          <a:p>
            <a:endParaRPr lang="en-US" dirty="0"/>
          </a:p>
          <a:p>
            <a:r>
              <a:rPr lang="en-US" dirty="0" smtClean="0">
                <a:solidFill>
                  <a:srgbClr val="0070C0"/>
                </a:solidFill>
              </a:rPr>
              <a:t>Morphemes: free ( either lexical ‘ child &amp; teach) or functional ‘ the’ )</a:t>
            </a:r>
          </a:p>
          <a:p>
            <a:r>
              <a:rPr lang="en-US" dirty="0" smtClean="0">
                <a:solidFill>
                  <a:srgbClr val="0070C0"/>
                </a:solidFill>
              </a:rPr>
              <a:t>Morphemes: bound ( either derivational ‘ –ness’ or inflectional ‘ –’s, --</a:t>
            </a:r>
            <a:r>
              <a:rPr lang="en-US" dirty="0" err="1" smtClean="0">
                <a:solidFill>
                  <a:srgbClr val="0070C0"/>
                </a:solidFill>
              </a:rPr>
              <a:t>ed</a:t>
            </a:r>
            <a:r>
              <a:rPr lang="en-US" dirty="0" smtClean="0">
                <a:solidFill>
                  <a:srgbClr val="0070C0"/>
                </a:solidFill>
              </a:rPr>
              <a:t>)</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Problems in 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The description before conceals a number of outstanding problems in the analysis of English morphology. So far, we have only considered examples of English words in which different morphemes are easily identifiable as separate elements. The inflectional morpheme –s is added to cat and we get the plural cats. What is the inflectional morpheme that makes sheep the plural of sheep, or men the plural of man? And if –al is the derivational suffix added to the stem institution to give us institutional, then we can take –al off the word legal to get the stem leg? Unfortunately, the answer is “No”.</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r>
              <a:rPr lang="en-US" dirty="0" smtClean="0"/>
              <a:t>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Morphs and Allomorphs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740307"/>
          </a:xfrm>
          <a:prstGeom prst="rect">
            <a:avLst/>
          </a:prstGeom>
          <a:noFill/>
        </p:spPr>
        <p:txBody>
          <a:bodyPr wrap="square" rtlCol="1">
            <a:spAutoFit/>
          </a:bodyPr>
          <a:lstStyle/>
          <a:p>
            <a:r>
              <a:rPr lang="ar-SA" dirty="0" smtClean="0"/>
              <a:t> </a:t>
            </a:r>
            <a:r>
              <a:rPr lang="en-US" dirty="0" smtClean="0"/>
              <a:t> One way to treat differences in inflectional morphemes is by proposing variation in morphological realization rules. In order to this, we draw an analogy with some processes already noted in phonology. Just as we treated phones as the actual phonetic realization of phonemes, so we can propose MORPHS as the actual forms used to realize morphemes. For example, the form cats consists of two morphs, </a:t>
            </a:r>
            <a:r>
              <a:rPr lang="en-US" i="1" dirty="0" smtClean="0">
                <a:solidFill>
                  <a:srgbClr val="FF0000"/>
                </a:solidFill>
              </a:rPr>
              <a:t>cat + --s</a:t>
            </a:r>
            <a:r>
              <a:rPr lang="en-US" dirty="0" smtClean="0"/>
              <a:t>, realizing a lexical morpheme and an inflectional morpheme (plural). The form buses consists of two morphs </a:t>
            </a:r>
            <a:r>
              <a:rPr lang="en-US" dirty="0" smtClean="0">
                <a:solidFill>
                  <a:srgbClr val="FF0000"/>
                </a:solidFill>
              </a:rPr>
              <a:t>(bus + --</a:t>
            </a:r>
            <a:r>
              <a:rPr lang="en-US" dirty="0" err="1" smtClean="0">
                <a:solidFill>
                  <a:srgbClr val="FF0000"/>
                </a:solidFill>
              </a:rPr>
              <a:t>es</a:t>
            </a:r>
            <a:r>
              <a:rPr lang="en-US" dirty="0" smtClean="0">
                <a:solidFill>
                  <a:srgbClr val="FF0000"/>
                </a:solidFill>
              </a:rPr>
              <a:t>), </a:t>
            </a:r>
            <a:r>
              <a:rPr lang="en-US" dirty="0" smtClean="0"/>
              <a:t>realizing a lexical morpheme and an inflectional morpheme (plural). So, there are at least two different morphs </a:t>
            </a:r>
            <a:r>
              <a:rPr lang="en-US" dirty="0" smtClean="0">
                <a:solidFill>
                  <a:srgbClr val="FF0000"/>
                </a:solidFill>
              </a:rPr>
              <a:t>(--s and –</a:t>
            </a:r>
            <a:r>
              <a:rPr lang="en-US" dirty="0" err="1" smtClean="0">
                <a:solidFill>
                  <a:srgbClr val="FF0000"/>
                </a:solidFill>
              </a:rPr>
              <a:t>es</a:t>
            </a:r>
            <a:r>
              <a:rPr lang="en-US" dirty="0" smtClean="0">
                <a:solidFill>
                  <a:srgbClr val="FF0000"/>
                </a:solidFill>
              </a:rPr>
              <a:t> , actually /s/ and /</a:t>
            </a:r>
            <a:r>
              <a:rPr lang="en-US" dirty="0" err="1" smtClean="0">
                <a:solidFill>
                  <a:srgbClr val="FF0000"/>
                </a:solidFill>
              </a:rPr>
              <a:t>ez</a:t>
            </a:r>
            <a:r>
              <a:rPr lang="en-US" dirty="0" smtClean="0">
                <a:solidFill>
                  <a:srgbClr val="FF0000"/>
                </a:solidFill>
              </a:rPr>
              <a:t>/) </a:t>
            </a:r>
            <a:r>
              <a:rPr lang="en-US" dirty="0" smtClean="0"/>
              <a:t>used to realize the inflectional morpheme “plural”. Just as we noted that there were “allophones” of a particular phonemes, so we can recognize the existence of </a:t>
            </a:r>
            <a:r>
              <a:rPr lang="en-US" dirty="0" smtClean="0">
                <a:solidFill>
                  <a:srgbClr val="FF0000"/>
                </a:solidFill>
              </a:rPr>
              <a:t>ALLOMORPHS</a:t>
            </a:r>
            <a:r>
              <a:rPr lang="en-US" dirty="0" smtClean="0"/>
              <a:t> of a particular morpheme. That is, when we find a group of different morphs, all versions of one morpheme, we can use the prefix </a:t>
            </a:r>
            <a:r>
              <a:rPr lang="en-US" dirty="0" err="1" smtClean="0"/>
              <a:t>allo</a:t>
            </a:r>
            <a:r>
              <a:rPr lang="en-US" dirty="0" smtClean="0"/>
              <a:t>– ( one of a closely related set) and describe them as allomorphs of the morpheme.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711"/>
          <p:cNvSpPr/>
          <p:nvPr/>
        </p:nvSpPr>
        <p:spPr>
          <a:xfrm>
            <a:off x="6708364" y="1303781"/>
            <a:ext cx="319301" cy="352976"/>
          </a:xfrm>
          <a:custGeom>
            <a:avLst/>
            <a:gdLst/>
            <a:ahLst/>
            <a:cxnLst/>
            <a:rect l="0" t="0" r="0" b="0"/>
            <a:pathLst>
              <a:path w="319301" h="352976">
                <a:moveTo>
                  <a:pt x="203214" y="35672"/>
                </a:moveTo>
                <a:lnTo>
                  <a:pt x="203214" y="26191"/>
                </a:lnTo>
                <a:lnTo>
                  <a:pt x="202221" y="22406"/>
                </a:lnTo>
                <a:lnTo>
                  <a:pt x="197077" y="12338"/>
                </a:lnTo>
                <a:lnTo>
                  <a:pt x="195525" y="6119"/>
                </a:lnTo>
                <a:lnTo>
                  <a:pt x="194120" y="4064"/>
                </a:lnTo>
                <a:lnTo>
                  <a:pt x="192190" y="2693"/>
                </a:lnTo>
                <a:lnTo>
                  <a:pt x="189911" y="1780"/>
                </a:lnTo>
                <a:lnTo>
                  <a:pt x="182088" y="765"/>
                </a:lnTo>
                <a:lnTo>
                  <a:pt x="172989" y="314"/>
                </a:lnTo>
                <a:lnTo>
                  <a:pt x="165638" y="113"/>
                </a:lnTo>
                <a:lnTo>
                  <a:pt x="151180" y="0"/>
                </a:lnTo>
                <a:lnTo>
                  <a:pt x="145704" y="977"/>
                </a:lnTo>
                <a:lnTo>
                  <a:pt x="140069" y="2620"/>
                </a:lnTo>
                <a:lnTo>
                  <a:pt x="134329" y="4707"/>
                </a:lnTo>
                <a:lnTo>
                  <a:pt x="128517" y="7091"/>
                </a:lnTo>
                <a:lnTo>
                  <a:pt x="122658" y="9673"/>
                </a:lnTo>
                <a:lnTo>
                  <a:pt x="116768" y="12386"/>
                </a:lnTo>
                <a:lnTo>
                  <a:pt x="109864" y="15187"/>
                </a:lnTo>
                <a:lnTo>
                  <a:pt x="102286" y="18046"/>
                </a:lnTo>
                <a:lnTo>
                  <a:pt x="94257" y="20945"/>
                </a:lnTo>
                <a:lnTo>
                  <a:pt x="86919" y="23869"/>
                </a:lnTo>
                <a:lnTo>
                  <a:pt x="80044" y="26811"/>
                </a:lnTo>
                <a:lnTo>
                  <a:pt x="73475" y="29765"/>
                </a:lnTo>
                <a:lnTo>
                  <a:pt x="68104" y="33718"/>
                </a:lnTo>
                <a:lnTo>
                  <a:pt x="59491" y="43402"/>
                </a:lnTo>
                <a:lnTo>
                  <a:pt x="54812" y="49755"/>
                </a:lnTo>
                <a:lnTo>
                  <a:pt x="44323" y="64751"/>
                </a:lnTo>
                <a:lnTo>
                  <a:pt x="39739" y="71925"/>
                </a:lnTo>
                <a:lnTo>
                  <a:pt x="35692" y="78692"/>
                </a:lnTo>
                <a:lnTo>
                  <a:pt x="32001" y="85188"/>
                </a:lnTo>
                <a:lnTo>
                  <a:pt x="27556" y="94479"/>
                </a:lnTo>
                <a:lnTo>
                  <a:pt x="22608" y="105635"/>
                </a:lnTo>
                <a:lnTo>
                  <a:pt x="12812" y="128282"/>
                </a:lnTo>
                <a:lnTo>
                  <a:pt x="5151" y="144962"/>
                </a:lnTo>
                <a:lnTo>
                  <a:pt x="2711" y="153180"/>
                </a:lnTo>
                <a:lnTo>
                  <a:pt x="1084" y="161636"/>
                </a:lnTo>
                <a:lnTo>
                  <a:pt x="0" y="170249"/>
                </a:lnTo>
                <a:lnTo>
                  <a:pt x="269" y="178968"/>
                </a:lnTo>
                <a:lnTo>
                  <a:pt x="1441" y="187757"/>
                </a:lnTo>
                <a:lnTo>
                  <a:pt x="3214" y="196593"/>
                </a:lnTo>
                <a:lnTo>
                  <a:pt x="4396" y="204468"/>
                </a:lnTo>
                <a:lnTo>
                  <a:pt x="5185" y="211703"/>
                </a:lnTo>
                <a:lnTo>
                  <a:pt x="5709" y="218510"/>
                </a:lnTo>
                <a:lnTo>
                  <a:pt x="8044" y="228009"/>
                </a:lnTo>
                <a:lnTo>
                  <a:pt x="11585" y="239303"/>
                </a:lnTo>
                <a:lnTo>
                  <a:pt x="15930" y="251793"/>
                </a:lnTo>
                <a:lnTo>
                  <a:pt x="19819" y="262104"/>
                </a:lnTo>
                <a:lnTo>
                  <a:pt x="23404" y="270962"/>
                </a:lnTo>
                <a:lnTo>
                  <a:pt x="26786" y="278853"/>
                </a:lnTo>
                <a:lnTo>
                  <a:pt x="31025" y="286097"/>
                </a:lnTo>
                <a:lnTo>
                  <a:pt x="35835" y="292911"/>
                </a:lnTo>
                <a:lnTo>
                  <a:pt x="41027" y="299438"/>
                </a:lnTo>
                <a:lnTo>
                  <a:pt x="46471" y="305774"/>
                </a:lnTo>
                <a:lnTo>
                  <a:pt x="52086" y="311982"/>
                </a:lnTo>
                <a:lnTo>
                  <a:pt x="57813" y="318105"/>
                </a:lnTo>
                <a:lnTo>
                  <a:pt x="63617" y="323179"/>
                </a:lnTo>
                <a:lnTo>
                  <a:pt x="69469" y="327554"/>
                </a:lnTo>
                <a:lnTo>
                  <a:pt x="75355" y="331463"/>
                </a:lnTo>
                <a:lnTo>
                  <a:pt x="81264" y="335061"/>
                </a:lnTo>
                <a:lnTo>
                  <a:pt x="87187" y="338452"/>
                </a:lnTo>
                <a:lnTo>
                  <a:pt x="93121" y="341705"/>
                </a:lnTo>
                <a:lnTo>
                  <a:pt x="99060" y="343874"/>
                </a:lnTo>
                <a:lnTo>
                  <a:pt x="105005" y="345319"/>
                </a:lnTo>
                <a:lnTo>
                  <a:pt x="110953" y="346283"/>
                </a:lnTo>
                <a:lnTo>
                  <a:pt x="117893" y="347918"/>
                </a:lnTo>
                <a:lnTo>
                  <a:pt x="125497" y="350000"/>
                </a:lnTo>
                <a:lnTo>
                  <a:pt x="133543" y="352380"/>
                </a:lnTo>
                <a:lnTo>
                  <a:pt x="141884" y="352975"/>
                </a:lnTo>
                <a:lnTo>
                  <a:pt x="150421" y="352379"/>
                </a:lnTo>
                <a:lnTo>
                  <a:pt x="159089" y="350990"/>
                </a:lnTo>
                <a:lnTo>
                  <a:pt x="166852" y="350063"/>
                </a:lnTo>
                <a:lnTo>
                  <a:pt x="174012" y="349446"/>
                </a:lnTo>
                <a:lnTo>
                  <a:pt x="180769" y="349034"/>
                </a:lnTo>
                <a:lnTo>
                  <a:pt x="188250" y="347767"/>
                </a:lnTo>
                <a:lnTo>
                  <a:pt x="196215" y="345931"/>
                </a:lnTo>
                <a:lnTo>
                  <a:pt x="204501" y="343714"/>
                </a:lnTo>
                <a:lnTo>
                  <a:pt x="212009" y="341244"/>
                </a:lnTo>
                <a:lnTo>
                  <a:pt x="218999" y="338605"/>
                </a:lnTo>
                <a:lnTo>
                  <a:pt x="225643" y="335854"/>
                </a:lnTo>
                <a:lnTo>
                  <a:pt x="232058" y="333028"/>
                </a:lnTo>
                <a:lnTo>
                  <a:pt x="244475" y="327241"/>
                </a:lnTo>
                <a:lnTo>
                  <a:pt x="250566" y="323317"/>
                </a:lnTo>
                <a:lnTo>
                  <a:pt x="256610" y="318717"/>
                </a:lnTo>
                <a:lnTo>
                  <a:pt x="262623" y="313665"/>
                </a:lnTo>
                <a:lnTo>
                  <a:pt x="268617" y="308313"/>
                </a:lnTo>
                <a:lnTo>
                  <a:pt x="280569" y="297075"/>
                </a:lnTo>
                <a:lnTo>
                  <a:pt x="286534" y="292292"/>
                </a:lnTo>
                <a:lnTo>
                  <a:pt x="292495" y="288111"/>
                </a:lnTo>
                <a:lnTo>
                  <a:pt x="298453" y="284332"/>
                </a:lnTo>
                <a:lnTo>
                  <a:pt x="307720" y="277487"/>
                </a:lnTo>
                <a:lnTo>
                  <a:pt x="319300" y="2678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712"/>
          <p:cNvSpPr/>
          <p:nvPr/>
        </p:nvSpPr>
        <p:spPr>
          <a:xfrm>
            <a:off x="7037198" y="1419820"/>
            <a:ext cx="231568" cy="169508"/>
          </a:xfrm>
          <a:custGeom>
            <a:avLst/>
            <a:gdLst/>
            <a:ahLst/>
            <a:cxnLst/>
            <a:rect l="0" t="0" r="0" b="0"/>
            <a:pathLst>
              <a:path w="231568" h="169508">
                <a:moveTo>
                  <a:pt x="44044" y="0"/>
                </a:moveTo>
                <a:lnTo>
                  <a:pt x="34563" y="9481"/>
                </a:lnTo>
                <a:lnTo>
                  <a:pt x="31770" y="13266"/>
                </a:lnTo>
                <a:lnTo>
                  <a:pt x="29908" y="16781"/>
                </a:lnTo>
                <a:lnTo>
                  <a:pt x="28667" y="20117"/>
                </a:lnTo>
                <a:lnTo>
                  <a:pt x="25855" y="26310"/>
                </a:lnTo>
                <a:lnTo>
                  <a:pt x="17439" y="43774"/>
                </a:lnTo>
                <a:lnTo>
                  <a:pt x="13409" y="52995"/>
                </a:lnTo>
                <a:lnTo>
                  <a:pt x="9730" y="62119"/>
                </a:lnTo>
                <a:lnTo>
                  <a:pt x="6285" y="71178"/>
                </a:lnTo>
                <a:lnTo>
                  <a:pt x="3989" y="79202"/>
                </a:lnTo>
                <a:lnTo>
                  <a:pt x="2457" y="86536"/>
                </a:lnTo>
                <a:lnTo>
                  <a:pt x="1437" y="93409"/>
                </a:lnTo>
                <a:lnTo>
                  <a:pt x="756" y="100968"/>
                </a:lnTo>
                <a:lnTo>
                  <a:pt x="303" y="108984"/>
                </a:lnTo>
                <a:lnTo>
                  <a:pt x="0" y="117304"/>
                </a:lnTo>
                <a:lnTo>
                  <a:pt x="791" y="123843"/>
                </a:lnTo>
                <a:lnTo>
                  <a:pt x="2310" y="129195"/>
                </a:lnTo>
                <a:lnTo>
                  <a:pt x="4314" y="133755"/>
                </a:lnTo>
                <a:lnTo>
                  <a:pt x="6644" y="137787"/>
                </a:lnTo>
                <a:lnTo>
                  <a:pt x="9188" y="141467"/>
                </a:lnTo>
                <a:lnTo>
                  <a:pt x="11877" y="144913"/>
                </a:lnTo>
                <a:lnTo>
                  <a:pt x="13670" y="148202"/>
                </a:lnTo>
                <a:lnTo>
                  <a:pt x="14865" y="151388"/>
                </a:lnTo>
                <a:lnTo>
                  <a:pt x="15662" y="154503"/>
                </a:lnTo>
                <a:lnTo>
                  <a:pt x="17185" y="157572"/>
                </a:lnTo>
                <a:lnTo>
                  <a:pt x="19192" y="160611"/>
                </a:lnTo>
                <a:lnTo>
                  <a:pt x="21523" y="163628"/>
                </a:lnTo>
                <a:lnTo>
                  <a:pt x="25061" y="165640"/>
                </a:lnTo>
                <a:lnTo>
                  <a:pt x="29404" y="166981"/>
                </a:lnTo>
                <a:lnTo>
                  <a:pt x="41152" y="169134"/>
                </a:lnTo>
                <a:lnTo>
                  <a:pt x="47927" y="169507"/>
                </a:lnTo>
                <a:lnTo>
                  <a:pt x="49609" y="168567"/>
                </a:lnTo>
                <a:lnTo>
                  <a:pt x="50731" y="166948"/>
                </a:lnTo>
                <a:lnTo>
                  <a:pt x="51478" y="164877"/>
                </a:lnTo>
                <a:lnTo>
                  <a:pt x="54955" y="159930"/>
                </a:lnTo>
                <a:lnTo>
                  <a:pt x="57271" y="157221"/>
                </a:lnTo>
                <a:lnTo>
                  <a:pt x="59807" y="152439"/>
                </a:lnTo>
                <a:lnTo>
                  <a:pt x="62490" y="146274"/>
                </a:lnTo>
                <a:lnTo>
                  <a:pt x="65271" y="139188"/>
                </a:lnTo>
                <a:lnTo>
                  <a:pt x="67125" y="132480"/>
                </a:lnTo>
                <a:lnTo>
                  <a:pt x="68361" y="126023"/>
                </a:lnTo>
                <a:lnTo>
                  <a:pt x="69185" y="119734"/>
                </a:lnTo>
                <a:lnTo>
                  <a:pt x="69734" y="112565"/>
                </a:lnTo>
                <a:lnTo>
                  <a:pt x="70100" y="104809"/>
                </a:lnTo>
                <a:lnTo>
                  <a:pt x="70689" y="80454"/>
                </a:lnTo>
                <a:lnTo>
                  <a:pt x="70831" y="34141"/>
                </a:lnTo>
                <a:lnTo>
                  <a:pt x="70832" y="34667"/>
                </a:lnTo>
                <a:lnTo>
                  <a:pt x="76124" y="48480"/>
                </a:lnTo>
                <a:lnTo>
                  <a:pt x="80314" y="59109"/>
                </a:lnTo>
                <a:lnTo>
                  <a:pt x="84099" y="68180"/>
                </a:lnTo>
                <a:lnTo>
                  <a:pt x="90950" y="83549"/>
                </a:lnTo>
                <a:lnTo>
                  <a:pt x="94166" y="89434"/>
                </a:lnTo>
                <a:lnTo>
                  <a:pt x="97302" y="94349"/>
                </a:lnTo>
                <a:lnTo>
                  <a:pt x="100386" y="98618"/>
                </a:lnTo>
                <a:lnTo>
                  <a:pt x="114205" y="118848"/>
                </a:lnTo>
                <a:lnTo>
                  <a:pt x="118600" y="125864"/>
                </a:lnTo>
                <a:lnTo>
                  <a:pt x="122521" y="132527"/>
                </a:lnTo>
                <a:lnTo>
                  <a:pt x="126128" y="138953"/>
                </a:lnTo>
                <a:lnTo>
                  <a:pt x="129525" y="144229"/>
                </a:lnTo>
                <a:lnTo>
                  <a:pt x="132781" y="148739"/>
                </a:lnTo>
                <a:lnTo>
                  <a:pt x="135944" y="152737"/>
                </a:lnTo>
                <a:lnTo>
                  <a:pt x="142021" y="156395"/>
                </a:lnTo>
                <a:lnTo>
                  <a:pt x="150042" y="159826"/>
                </a:lnTo>
                <a:lnTo>
                  <a:pt x="159358" y="163105"/>
                </a:lnTo>
                <a:lnTo>
                  <a:pt x="166560" y="165291"/>
                </a:lnTo>
                <a:lnTo>
                  <a:pt x="172354" y="166749"/>
                </a:lnTo>
                <a:lnTo>
                  <a:pt x="177209" y="167721"/>
                </a:lnTo>
                <a:lnTo>
                  <a:pt x="181438" y="167376"/>
                </a:lnTo>
                <a:lnTo>
                  <a:pt x="185249" y="166154"/>
                </a:lnTo>
                <a:lnTo>
                  <a:pt x="192130" y="162151"/>
                </a:lnTo>
                <a:lnTo>
                  <a:pt x="198495" y="157064"/>
                </a:lnTo>
                <a:lnTo>
                  <a:pt x="201581" y="153327"/>
                </a:lnTo>
                <a:lnTo>
                  <a:pt x="204632" y="148851"/>
                </a:lnTo>
                <a:lnTo>
                  <a:pt x="207657" y="143882"/>
                </a:lnTo>
                <a:lnTo>
                  <a:pt x="210666" y="138585"/>
                </a:lnTo>
                <a:lnTo>
                  <a:pt x="216656" y="127409"/>
                </a:lnTo>
                <a:lnTo>
                  <a:pt x="219642" y="122642"/>
                </a:lnTo>
                <a:lnTo>
                  <a:pt x="222625" y="118472"/>
                </a:lnTo>
                <a:lnTo>
                  <a:pt x="225605" y="114700"/>
                </a:lnTo>
                <a:lnTo>
                  <a:pt x="227593" y="111193"/>
                </a:lnTo>
                <a:lnTo>
                  <a:pt x="228918" y="107863"/>
                </a:lnTo>
                <a:lnTo>
                  <a:pt x="231567" y="982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713"/>
          <p:cNvSpPr/>
          <p:nvPr/>
        </p:nvSpPr>
        <p:spPr>
          <a:xfrm>
            <a:off x="7215187" y="1151929"/>
            <a:ext cx="125017" cy="392907"/>
          </a:xfrm>
          <a:custGeom>
            <a:avLst/>
            <a:gdLst/>
            <a:ahLst/>
            <a:cxnLst/>
            <a:rect l="0" t="0" r="0" b="0"/>
            <a:pathLst>
              <a:path w="125017" h="392907">
                <a:moveTo>
                  <a:pt x="0" y="0"/>
                </a:moveTo>
                <a:lnTo>
                  <a:pt x="0" y="32546"/>
                </a:lnTo>
                <a:lnTo>
                  <a:pt x="2646" y="44562"/>
                </a:lnTo>
                <a:lnTo>
                  <a:pt x="4741" y="50544"/>
                </a:lnTo>
                <a:lnTo>
                  <a:pt x="6137" y="59493"/>
                </a:lnTo>
                <a:lnTo>
                  <a:pt x="7068" y="70420"/>
                </a:lnTo>
                <a:lnTo>
                  <a:pt x="7689" y="82665"/>
                </a:lnTo>
                <a:lnTo>
                  <a:pt x="10087" y="96782"/>
                </a:lnTo>
                <a:lnTo>
                  <a:pt x="13670" y="112147"/>
                </a:lnTo>
                <a:lnTo>
                  <a:pt x="21951" y="142116"/>
                </a:lnTo>
                <a:lnTo>
                  <a:pt x="28938" y="165358"/>
                </a:lnTo>
                <a:lnTo>
                  <a:pt x="42501" y="207509"/>
                </a:lnTo>
                <a:lnTo>
                  <a:pt x="52293" y="237086"/>
                </a:lnTo>
                <a:lnTo>
                  <a:pt x="55697" y="250331"/>
                </a:lnTo>
                <a:lnTo>
                  <a:pt x="57968" y="262137"/>
                </a:lnTo>
                <a:lnTo>
                  <a:pt x="59482" y="272985"/>
                </a:lnTo>
                <a:lnTo>
                  <a:pt x="61482" y="282201"/>
                </a:lnTo>
                <a:lnTo>
                  <a:pt x="63809" y="290329"/>
                </a:lnTo>
                <a:lnTo>
                  <a:pt x="66352" y="297733"/>
                </a:lnTo>
                <a:lnTo>
                  <a:pt x="74469" y="319188"/>
                </a:lnTo>
                <a:lnTo>
                  <a:pt x="79411" y="331854"/>
                </a:lnTo>
                <a:lnTo>
                  <a:pt x="83699" y="341291"/>
                </a:lnTo>
                <a:lnTo>
                  <a:pt x="87550" y="348574"/>
                </a:lnTo>
                <a:lnTo>
                  <a:pt x="91108" y="354422"/>
                </a:lnTo>
                <a:lnTo>
                  <a:pt x="94473" y="360305"/>
                </a:lnTo>
                <a:lnTo>
                  <a:pt x="100858" y="372133"/>
                </a:lnTo>
                <a:lnTo>
                  <a:pt x="103949" y="376081"/>
                </a:lnTo>
                <a:lnTo>
                  <a:pt x="107003" y="378713"/>
                </a:lnTo>
                <a:lnTo>
                  <a:pt x="110030" y="380467"/>
                </a:lnTo>
                <a:lnTo>
                  <a:pt x="113041" y="382629"/>
                </a:lnTo>
                <a:lnTo>
                  <a:pt x="116041" y="385063"/>
                </a:lnTo>
                <a:lnTo>
                  <a:pt x="125016" y="392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714"/>
          <p:cNvSpPr/>
          <p:nvPr/>
        </p:nvSpPr>
        <p:spPr>
          <a:xfrm>
            <a:off x="7241976" y="1366242"/>
            <a:ext cx="160735" cy="35719"/>
          </a:xfrm>
          <a:custGeom>
            <a:avLst/>
            <a:gdLst/>
            <a:ahLst/>
            <a:cxnLst/>
            <a:rect l="0" t="0" r="0" b="0"/>
            <a:pathLst>
              <a:path w="160735" h="35719">
                <a:moveTo>
                  <a:pt x="160734" y="0"/>
                </a:moveTo>
                <a:lnTo>
                  <a:pt x="151254" y="0"/>
                </a:lnTo>
                <a:lnTo>
                  <a:pt x="145484" y="992"/>
                </a:lnTo>
                <a:lnTo>
                  <a:pt x="138661" y="2646"/>
                </a:lnTo>
                <a:lnTo>
                  <a:pt x="131136" y="4740"/>
                </a:lnTo>
                <a:lnTo>
                  <a:pt x="82621" y="17169"/>
                </a:lnTo>
                <a:lnTo>
                  <a:pt x="66987" y="20376"/>
                </a:lnTo>
                <a:lnTo>
                  <a:pt x="53588" y="22513"/>
                </a:lnTo>
                <a:lnTo>
                  <a:pt x="32747" y="24888"/>
                </a:lnTo>
                <a:lnTo>
                  <a:pt x="25800" y="25522"/>
                </a:lnTo>
                <a:lnTo>
                  <a:pt x="20176" y="25944"/>
                </a:lnTo>
                <a:lnTo>
                  <a:pt x="15435" y="27218"/>
                </a:lnTo>
                <a:lnTo>
                  <a:pt x="11282" y="29059"/>
                </a:lnTo>
                <a:lnTo>
                  <a:pt x="0"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715"/>
          <p:cNvSpPr/>
          <p:nvPr/>
        </p:nvSpPr>
        <p:spPr>
          <a:xfrm>
            <a:off x="7554515" y="1330632"/>
            <a:ext cx="144033" cy="196309"/>
          </a:xfrm>
          <a:custGeom>
            <a:avLst/>
            <a:gdLst/>
            <a:ahLst/>
            <a:cxnLst/>
            <a:rect l="0" t="0" r="0" b="0"/>
            <a:pathLst>
              <a:path w="144033" h="196309">
                <a:moveTo>
                  <a:pt x="116086" y="8821"/>
                </a:moveTo>
                <a:lnTo>
                  <a:pt x="106605" y="4080"/>
                </a:lnTo>
                <a:lnTo>
                  <a:pt x="101828" y="2684"/>
                </a:lnTo>
                <a:lnTo>
                  <a:pt x="96659" y="1753"/>
                </a:lnTo>
                <a:lnTo>
                  <a:pt x="91229" y="1132"/>
                </a:lnTo>
                <a:lnTo>
                  <a:pt x="86616" y="718"/>
                </a:lnTo>
                <a:lnTo>
                  <a:pt x="82549" y="443"/>
                </a:lnTo>
                <a:lnTo>
                  <a:pt x="78845" y="259"/>
                </a:lnTo>
                <a:lnTo>
                  <a:pt x="69439" y="54"/>
                </a:lnTo>
                <a:lnTo>
                  <a:pt x="64152" y="0"/>
                </a:lnTo>
                <a:lnTo>
                  <a:pt x="58642" y="956"/>
                </a:lnTo>
                <a:lnTo>
                  <a:pt x="52986" y="2585"/>
                </a:lnTo>
                <a:lnTo>
                  <a:pt x="47231" y="4664"/>
                </a:lnTo>
                <a:lnTo>
                  <a:pt x="42401" y="6049"/>
                </a:lnTo>
                <a:lnTo>
                  <a:pt x="38189" y="6973"/>
                </a:lnTo>
                <a:lnTo>
                  <a:pt x="34389" y="7589"/>
                </a:lnTo>
                <a:lnTo>
                  <a:pt x="30864" y="8992"/>
                </a:lnTo>
                <a:lnTo>
                  <a:pt x="27521" y="10919"/>
                </a:lnTo>
                <a:lnTo>
                  <a:pt x="24301" y="13196"/>
                </a:lnTo>
                <a:lnTo>
                  <a:pt x="21162" y="15706"/>
                </a:lnTo>
                <a:lnTo>
                  <a:pt x="18077" y="18372"/>
                </a:lnTo>
                <a:lnTo>
                  <a:pt x="15028" y="21141"/>
                </a:lnTo>
                <a:lnTo>
                  <a:pt x="8994" y="26864"/>
                </a:lnTo>
                <a:lnTo>
                  <a:pt x="5997" y="29779"/>
                </a:lnTo>
                <a:lnTo>
                  <a:pt x="3998" y="32715"/>
                </a:lnTo>
                <a:lnTo>
                  <a:pt x="1777" y="38623"/>
                </a:lnTo>
                <a:lnTo>
                  <a:pt x="790" y="44556"/>
                </a:lnTo>
                <a:lnTo>
                  <a:pt x="526" y="47527"/>
                </a:lnTo>
                <a:lnTo>
                  <a:pt x="1343" y="50500"/>
                </a:lnTo>
                <a:lnTo>
                  <a:pt x="4897" y="56449"/>
                </a:lnTo>
                <a:lnTo>
                  <a:pt x="7233" y="59424"/>
                </a:lnTo>
                <a:lnTo>
                  <a:pt x="9783" y="62400"/>
                </a:lnTo>
                <a:lnTo>
                  <a:pt x="12475" y="65376"/>
                </a:lnTo>
                <a:lnTo>
                  <a:pt x="18112" y="71329"/>
                </a:lnTo>
                <a:lnTo>
                  <a:pt x="21005" y="74305"/>
                </a:lnTo>
                <a:lnTo>
                  <a:pt x="24917" y="77282"/>
                </a:lnTo>
                <a:lnTo>
                  <a:pt x="29510" y="80258"/>
                </a:lnTo>
                <a:lnTo>
                  <a:pt x="34556" y="83235"/>
                </a:lnTo>
                <a:lnTo>
                  <a:pt x="38912" y="87204"/>
                </a:lnTo>
                <a:lnTo>
                  <a:pt x="42809" y="91834"/>
                </a:lnTo>
                <a:lnTo>
                  <a:pt x="46399" y="96905"/>
                </a:lnTo>
                <a:lnTo>
                  <a:pt x="50776" y="101278"/>
                </a:lnTo>
                <a:lnTo>
                  <a:pt x="55680" y="105185"/>
                </a:lnTo>
                <a:lnTo>
                  <a:pt x="60932" y="108783"/>
                </a:lnTo>
                <a:lnTo>
                  <a:pt x="66418" y="112173"/>
                </a:lnTo>
                <a:lnTo>
                  <a:pt x="72060" y="115425"/>
                </a:lnTo>
                <a:lnTo>
                  <a:pt x="77805" y="118586"/>
                </a:lnTo>
                <a:lnTo>
                  <a:pt x="83621" y="122677"/>
                </a:lnTo>
                <a:lnTo>
                  <a:pt x="89481" y="127389"/>
                </a:lnTo>
                <a:lnTo>
                  <a:pt x="95373" y="132515"/>
                </a:lnTo>
                <a:lnTo>
                  <a:pt x="104565" y="140856"/>
                </a:lnTo>
                <a:lnTo>
                  <a:pt x="112950" y="148862"/>
                </a:lnTo>
                <a:lnTo>
                  <a:pt x="123291" y="159035"/>
                </a:lnTo>
                <a:lnTo>
                  <a:pt x="128827" y="163534"/>
                </a:lnTo>
                <a:lnTo>
                  <a:pt x="134502" y="167525"/>
                </a:lnTo>
                <a:lnTo>
                  <a:pt x="140270" y="171178"/>
                </a:lnTo>
                <a:lnTo>
                  <a:pt x="143122" y="174606"/>
                </a:lnTo>
                <a:lnTo>
                  <a:pt x="144032" y="177883"/>
                </a:lnTo>
                <a:lnTo>
                  <a:pt x="143104" y="185532"/>
                </a:lnTo>
                <a:lnTo>
                  <a:pt x="140331" y="189223"/>
                </a:lnTo>
                <a:lnTo>
                  <a:pt x="138203" y="191597"/>
                </a:lnTo>
                <a:lnTo>
                  <a:pt x="134800" y="193179"/>
                </a:lnTo>
                <a:lnTo>
                  <a:pt x="130546" y="194234"/>
                </a:lnTo>
                <a:lnTo>
                  <a:pt x="125726" y="194938"/>
                </a:lnTo>
                <a:lnTo>
                  <a:pt x="118544" y="195407"/>
                </a:lnTo>
                <a:lnTo>
                  <a:pt x="109787" y="195719"/>
                </a:lnTo>
                <a:lnTo>
                  <a:pt x="76698" y="196221"/>
                </a:lnTo>
                <a:lnTo>
                  <a:pt x="52491" y="196308"/>
                </a:lnTo>
                <a:lnTo>
                  <a:pt x="44916" y="195327"/>
                </a:lnTo>
                <a:lnTo>
                  <a:pt x="37882" y="193682"/>
                </a:lnTo>
                <a:lnTo>
                  <a:pt x="31208" y="191593"/>
                </a:lnTo>
                <a:lnTo>
                  <a:pt x="25766" y="190200"/>
                </a:lnTo>
                <a:lnTo>
                  <a:pt x="21146" y="189272"/>
                </a:lnTo>
                <a:lnTo>
                  <a:pt x="0" y="187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716"/>
          <p:cNvSpPr/>
          <p:nvPr/>
        </p:nvSpPr>
        <p:spPr>
          <a:xfrm>
            <a:off x="7475659" y="1143524"/>
            <a:ext cx="416411" cy="596314"/>
          </a:xfrm>
          <a:custGeom>
            <a:avLst/>
            <a:gdLst/>
            <a:ahLst/>
            <a:cxnLst/>
            <a:rect l="0" t="0" r="0" b="0"/>
            <a:pathLst>
              <a:path w="416411" h="596314">
                <a:moveTo>
                  <a:pt x="248520" y="53054"/>
                </a:moveTo>
                <a:lnTo>
                  <a:pt x="241391" y="39788"/>
                </a:lnTo>
                <a:lnTo>
                  <a:pt x="230428" y="26584"/>
                </a:lnTo>
                <a:lnTo>
                  <a:pt x="218709" y="14421"/>
                </a:lnTo>
                <a:lnTo>
                  <a:pt x="210135" y="8433"/>
                </a:lnTo>
                <a:lnTo>
                  <a:pt x="205071" y="5447"/>
                </a:lnTo>
                <a:lnTo>
                  <a:pt x="194152" y="2130"/>
                </a:lnTo>
                <a:lnTo>
                  <a:pt x="182685" y="655"/>
                </a:lnTo>
                <a:lnTo>
                  <a:pt x="170974" y="0"/>
                </a:lnTo>
                <a:lnTo>
                  <a:pt x="163088" y="817"/>
                </a:lnTo>
                <a:lnTo>
                  <a:pt x="153862" y="2354"/>
                </a:lnTo>
                <a:lnTo>
                  <a:pt x="143743" y="4371"/>
                </a:lnTo>
                <a:lnTo>
                  <a:pt x="134020" y="7700"/>
                </a:lnTo>
                <a:lnTo>
                  <a:pt x="124562" y="11904"/>
                </a:lnTo>
                <a:lnTo>
                  <a:pt x="92735" y="28168"/>
                </a:lnTo>
                <a:lnTo>
                  <a:pt x="87117" y="33487"/>
                </a:lnTo>
                <a:lnTo>
                  <a:pt x="78228" y="47334"/>
                </a:lnTo>
                <a:lnTo>
                  <a:pt x="72484" y="56186"/>
                </a:lnTo>
                <a:lnTo>
                  <a:pt x="65679" y="66056"/>
                </a:lnTo>
                <a:lnTo>
                  <a:pt x="58165" y="76605"/>
                </a:lnTo>
                <a:lnTo>
                  <a:pt x="52163" y="86614"/>
                </a:lnTo>
                <a:lnTo>
                  <a:pt x="47170" y="96263"/>
                </a:lnTo>
                <a:lnTo>
                  <a:pt x="42850" y="105672"/>
                </a:lnTo>
                <a:lnTo>
                  <a:pt x="35403" y="124065"/>
                </a:lnTo>
                <a:lnTo>
                  <a:pt x="32028" y="133137"/>
                </a:lnTo>
                <a:lnTo>
                  <a:pt x="27794" y="147122"/>
                </a:lnTo>
                <a:lnTo>
                  <a:pt x="17797" y="183828"/>
                </a:lnTo>
                <a:lnTo>
                  <a:pt x="14338" y="199768"/>
                </a:lnTo>
                <a:lnTo>
                  <a:pt x="12032" y="213371"/>
                </a:lnTo>
                <a:lnTo>
                  <a:pt x="10494" y="225416"/>
                </a:lnTo>
                <a:lnTo>
                  <a:pt x="8477" y="237415"/>
                </a:lnTo>
                <a:lnTo>
                  <a:pt x="6140" y="249383"/>
                </a:lnTo>
                <a:lnTo>
                  <a:pt x="3589" y="261331"/>
                </a:lnTo>
                <a:lnTo>
                  <a:pt x="1890" y="273264"/>
                </a:lnTo>
                <a:lnTo>
                  <a:pt x="755" y="285189"/>
                </a:lnTo>
                <a:lnTo>
                  <a:pt x="0" y="297107"/>
                </a:lnTo>
                <a:lnTo>
                  <a:pt x="489" y="309022"/>
                </a:lnTo>
                <a:lnTo>
                  <a:pt x="1807" y="320933"/>
                </a:lnTo>
                <a:lnTo>
                  <a:pt x="3678" y="332843"/>
                </a:lnTo>
                <a:lnTo>
                  <a:pt x="4924" y="343760"/>
                </a:lnTo>
                <a:lnTo>
                  <a:pt x="5756" y="354014"/>
                </a:lnTo>
                <a:lnTo>
                  <a:pt x="6310" y="363827"/>
                </a:lnTo>
                <a:lnTo>
                  <a:pt x="8664" y="374337"/>
                </a:lnTo>
                <a:lnTo>
                  <a:pt x="12218" y="385313"/>
                </a:lnTo>
                <a:lnTo>
                  <a:pt x="20465" y="407099"/>
                </a:lnTo>
                <a:lnTo>
                  <a:pt x="27439" y="426704"/>
                </a:lnTo>
                <a:lnTo>
                  <a:pt x="31679" y="436099"/>
                </a:lnTo>
                <a:lnTo>
                  <a:pt x="41683" y="454476"/>
                </a:lnTo>
                <a:lnTo>
                  <a:pt x="52744" y="472565"/>
                </a:lnTo>
                <a:lnTo>
                  <a:pt x="58471" y="481556"/>
                </a:lnTo>
                <a:lnTo>
                  <a:pt x="67251" y="492511"/>
                </a:lnTo>
                <a:lnTo>
                  <a:pt x="78065" y="504775"/>
                </a:lnTo>
                <a:lnTo>
                  <a:pt x="90235" y="517912"/>
                </a:lnTo>
                <a:lnTo>
                  <a:pt x="101325" y="528655"/>
                </a:lnTo>
                <a:lnTo>
                  <a:pt x="111694" y="537801"/>
                </a:lnTo>
                <a:lnTo>
                  <a:pt x="121585" y="545882"/>
                </a:lnTo>
                <a:lnTo>
                  <a:pt x="130162" y="553254"/>
                </a:lnTo>
                <a:lnTo>
                  <a:pt x="137865" y="560154"/>
                </a:lnTo>
                <a:lnTo>
                  <a:pt x="144984" y="566738"/>
                </a:lnTo>
                <a:lnTo>
                  <a:pt x="152707" y="572119"/>
                </a:lnTo>
                <a:lnTo>
                  <a:pt x="160833" y="576699"/>
                </a:lnTo>
                <a:lnTo>
                  <a:pt x="169226" y="580744"/>
                </a:lnTo>
                <a:lnTo>
                  <a:pt x="177797" y="583441"/>
                </a:lnTo>
                <a:lnTo>
                  <a:pt x="186489" y="585239"/>
                </a:lnTo>
                <a:lnTo>
                  <a:pt x="195260" y="586438"/>
                </a:lnTo>
                <a:lnTo>
                  <a:pt x="204084" y="588229"/>
                </a:lnTo>
                <a:lnTo>
                  <a:pt x="212943" y="590415"/>
                </a:lnTo>
                <a:lnTo>
                  <a:pt x="221826" y="592865"/>
                </a:lnTo>
                <a:lnTo>
                  <a:pt x="229731" y="594498"/>
                </a:lnTo>
                <a:lnTo>
                  <a:pt x="236987" y="595587"/>
                </a:lnTo>
                <a:lnTo>
                  <a:pt x="243808" y="596313"/>
                </a:lnTo>
                <a:lnTo>
                  <a:pt x="251332" y="595805"/>
                </a:lnTo>
                <a:lnTo>
                  <a:pt x="259324" y="594473"/>
                </a:lnTo>
                <a:lnTo>
                  <a:pt x="267629" y="592594"/>
                </a:lnTo>
                <a:lnTo>
                  <a:pt x="275150" y="591341"/>
                </a:lnTo>
                <a:lnTo>
                  <a:pt x="282149" y="590506"/>
                </a:lnTo>
                <a:lnTo>
                  <a:pt x="288798" y="589949"/>
                </a:lnTo>
                <a:lnTo>
                  <a:pt x="295217" y="587593"/>
                </a:lnTo>
                <a:lnTo>
                  <a:pt x="307638" y="579684"/>
                </a:lnTo>
                <a:lnTo>
                  <a:pt x="319775" y="569554"/>
                </a:lnTo>
                <a:lnTo>
                  <a:pt x="331783" y="558438"/>
                </a:lnTo>
                <a:lnTo>
                  <a:pt x="343734" y="546882"/>
                </a:lnTo>
                <a:lnTo>
                  <a:pt x="353015" y="535132"/>
                </a:lnTo>
                <a:lnTo>
                  <a:pt x="371798" y="506679"/>
                </a:lnTo>
                <a:lnTo>
                  <a:pt x="380370" y="489813"/>
                </a:lnTo>
                <a:lnTo>
                  <a:pt x="387488" y="472396"/>
                </a:lnTo>
                <a:lnTo>
                  <a:pt x="393958" y="454733"/>
                </a:lnTo>
                <a:lnTo>
                  <a:pt x="397072" y="441886"/>
                </a:lnTo>
                <a:lnTo>
                  <a:pt x="400141" y="426377"/>
                </a:lnTo>
                <a:lnTo>
                  <a:pt x="406197" y="390624"/>
                </a:lnTo>
                <a:lnTo>
                  <a:pt x="412195" y="351582"/>
                </a:lnTo>
                <a:lnTo>
                  <a:pt x="414191" y="331448"/>
                </a:lnTo>
                <a:lnTo>
                  <a:pt x="415522" y="311079"/>
                </a:lnTo>
                <a:lnTo>
                  <a:pt x="416410" y="290555"/>
                </a:lnTo>
                <a:lnTo>
                  <a:pt x="416009" y="273896"/>
                </a:lnTo>
                <a:lnTo>
                  <a:pt x="414750" y="259813"/>
                </a:lnTo>
                <a:lnTo>
                  <a:pt x="412918" y="247448"/>
                </a:lnTo>
                <a:lnTo>
                  <a:pt x="410705" y="236228"/>
                </a:lnTo>
                <a:lnTo>
                  <a:pt x="408237" y="225771"/>
                </a:lnTo>
                <a:lnTo>
                  <a:pt x="405600" y="215824"/>
                </a:lnTo>
                <a:lnTo>
                  <a:pt x="397378" y="188896"/>
                </a:lnTo>
                <a:lnTo>
                  <a:pt x="392408" y="173381"/>
                </a:lnTo>
                <a:lnTo>
                  <a:pt x="387109" y="159069"/>
                </a:lnTo>
                <a:lnTo>
                  <a:pt x="381593" y="145558"/>
                </a:lnTo>
                <a:lnTo>
                  <a:pt x="375931" y="132583"/>
                </a:lnTo>
                <a:lnTo>
                  <a:pt x="366994" y="115520"/>
                </a:lnTo>
                <a:lnTo>
                  <a:pt x="355676" y="977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717"/>
          <p:cNvSpPr/>
          <p:nvPr/>
        </p:nvSpPr>
        <p:spPr>
          <a:xfrm>
            <a:off x="6682457" y="268626"/>
            <a:ext cx="184473" cy="441554"/>
          </a:xfrm>
          <a:custGeom>
            <a:avLst/>
            <a:gdLst/>
            <a:ahLst/>
            <a:cxnLst/>
            <a:rect l="0" t="0" r="0" b="0"/>
            <a:pathLst>
              <a:path w="184473" h="441554">
                <a:moveTo>
                  <a:pt x="148753" y="249295"/>
                </a:moveTo>
                <a:lnTo>
                  <a:pt x="144013" y="244555"/>
                </a:lnTo>
                <a:lnTo>
                  <a:pt x="142617" y="242166"/>
                </a:lnTo>
                <a:lnTo>
                  <a:pt x="141065" y="236867"/>
                </a:lnTo>
                <a:lnTo>
                  <a:pt x="139659" y="235056"/>
                </a:lnTo>
                <a:lnTo>
                  <a:pt x="137730" y="233850"/>
                </a:lnTo>
                <a:lnTo>
                  <a:pt x="132940" y="232509"/>
                </a:lnTo>
                <a:lnTo>
                  <a:pt x="127504" y="231913"/>
                </a:lnTo>
                <a:lnTo>
                  <a:pt x="124665" y="232746"/>
                </a:lnTo>
                <a:lnTo>
                  <a:pt x="121781" y="234294"/>
                </a:lnTo>
                <a:lnTo>
                  <a:pt x="118865" y="236318"/>
                </a:lnTo>
                <a:lnTo>
                  <a:pt x="115930" y="237667"/>
                </a:lnTo>
                <a:lnTo>
                  <a:pt x="112980" y="238567"/>
                </a:lnTo>
                <a:lnTo>
                  <a:pt x="110022" y="239166"/>
                </a:lnTo>
                <a:lnTo>
                  <a:pt x="106065" y="241550"/>
                </a:lnTo>
                <a:lnTo>
                  <a:pt x="101443" y="245124"/>
                </a:lnTo>
                <a:lnTo>
                  <a:pt x="96378" y="249491"/>
                </a:lnTo>
                <a:lnTo>
                  <a:pt x="91016" y="253395"/>
                </a:lnTo>
                <a:lnTo>
                  <a:pt x="85457" y="256989"/>
                </a:lnTo>
                <a:lnTo>
                  <a:pt x="79767" y="260378"/>
                </a:lnTo>
                <a:lnTo>
                  <a:pt x="73989" y="264621"/>
                </a:lnTo>
                <a:lnTo>
                  <a:pt x="68152" y="269434"/>
                </a:lnTo>
                <a:lnTo>
                  <a:pt x="62277" y="274628"/>
                </a:lnTo>
                <a:lnTo>
                  <a:pt x="56376" y="279082"/>
                </a:lnTo>
                <a:lnTo>
                  <a:pt x="50458" y="283044"/>
                </a:lnTo>
                <a:lnTo>
                  <a:pt x="44528" y="286677"/>
                </a:lnTo>
                <a:lnTo>
                  <a:pt x="39583" y="291084"/>
                </a:lnTo>
                <a:lnTo>
                  <a:pt x="35293" y="296006"/>
                </a:lnTo>
                <a:lnTo>
                  <a:pt x="31441" y="301272"/>
                </a:lnTo>
                <a:lnTo>
                  <a:pt x="27881" y="306767"/>
                </a:lnTo>
                <a:lnTo>
                  <a:pt x="24515" y="312414"/>
                </a:lnTo>
                <a:lnTo>
                  <a:pt x="21280" y="318164"/>
                </a:lnTo>
                <a:lnTo>
                  <a:pt x="12393" y="335135"/>
                </a:lnTo>
                <a:lnTo>
                  <a:pt x="7245" y="345217"/>
                </a:lnTo>
                <a:lnTo>
                  <a:pt x="3813" y="354915"/>
                </a:lnTo>
                <a:lnTo>
                  <a:pt x="1524" y="364357"/>
                </a:lnTo>
                <a:lnTo>
                  <a:pt x="0" y="373628"/>
                </a:lnTo>
                <a:lnTo>
                  <a:pt x="967" y="382785"/>
                </a:lnTo>
                <a:lnTo>
                  <a:pt x="3596" y="391867"/>
                </a:lnTo>
                <a:lnTo>
                  <a:pt x="7333" y="400898"/>
                </a:lnTo>
                <a:lnTo>
                  <a:pt x="10818" y="407910"/>
                </a:lnTo>
                <a:lnTo>
                  <a:pt x="14132" y="413578"/>
                </a:lnTo>
                <a:lnTo>
                  <a:pt x="17334" y="418348"/>
                </a:lnTo>
                <a:lnTo>
                  <a:pt x="20461" y="422521"/>
                </a:lnTo>
                <a:lnTo>
                  <a:pt x="23538" y="426295"/>
                </a:lnTo>
                <a:lnTo>
                  <a:pt x="26581" y="429803"/>
                </a:lnTo>
                <a:lnTo>
                  <a:pt x="29603" y="432141"/>
                </a:lnTo>
                <a:lnTo>
                  <a:pt x="32608" y="433701"/>
                </a:lnTo>
                <a:lnTo>
                  <a:pt x="54044" y="440943"/>
                </a:lnTo>
                <a:lnTo>
                  <a:pt x="60808" y="441553"/>
                </a:lnTo>
                <a:lnTo>
                  <a:pt x="67303" y="440967"/>
                </a:lnTo>
                <a:lnTo>
                  <a:pt x="73618" y="439584"/>
                </a:lnTo>
                <a:lnTo>
                  <a:pt x="78819" y="438662"/>
                </a:lnTo>
                <a:lnTo>
                  <a:pt x="83279" y="438048"/>
                </a:lnTo>
                <a:lnTo>
                  <a:pt x="87245" y="437638"/>
                </a:lnTo>
                <a:lnTo>
                  <a:pt x="91872" y="436373"/>
                </a:lnTo>
                <a:lnTo>
                  <a:pt x="96943" y="434537"/>
                </a:lnTo>
                <a:lnTo>
                  <a:pt x="102307" y="432321"/>
                </a:lnTo>
                <a:lnTo>
                  <a:pt x="106875" y="429852"/>
                </a:lnTo>
                <a:lnTo>
                  <a:pt x="110912" y="427213"/>
                </a:lnTo>
                <a:lnTo>
                  <a:pt x="114596" y="424462"/>
                </a:lnTo>
                <a:lnTo>
                  <a:pt x="119037" y="420643"/>
                </a:lnTo>
                <a:lnTo>
                  <a:pt x="123981" y="416113"/>
                </a:lnTo>
                <a:lnTo>
                  <a:pt x="129262" y="411109"/>
                </a:lnTo>
                <a:lnTo>
                  <a:pt x="133775" y="405788"/>
                </a:lnTo>
                <a:lnTo>
                  <a:pt x="137776" y="400257"/>
                </a:lnTo>
                <a:lnTo>
                  <a:pt x="141435" y="394585"/>
                </a:lnTo>
                <a:lnTo>
                  <a:pt x="145501" y="382991"/>
                </a:lnTo>
                <a:lnTo>
                  <a:pt x="152852" y="345157"/>
                </a:lnTo>
                <a:lnTo>
                  <a:pt x="153470" y="331063"/>
                </a:lnTo>
                <a:lnTo>
                  <a:pt x="152890" y="315713"/>
                </a:lnTo>
                <a:lnTo>
                  <a:pt x="151511" y="299527"/>
                </a:lnTo>
                <a:lnTo>
                  <a:pt x="150592" y="285760"/>
                </a:lnTo>
                <a:lnTo>
                  <a:pt x="149570" y="262525"/>
                </a:lnTo>
                <a:lnTo>
                  <a:pt x="148306" y="252162"/>
                </a:lnTo>
                <a:lnTo>
                  <a:pt x="146471" y="242277"/>
                </a:lnTo>
                <a:lnTo>
                  <a:pt x="144254" y="232710"/>
                </a:lnTo>
                <a:lnTo>
                  <a:pt x="141786" y="223356"/>
                </a:lnTo>
                <a:lnTo>
                  <a:pt x="136397" y="205024"/>
                </a:lnTo>
                <a:lnTo>
                  <a:pt x="127783" y="177970"/>
                </a:lnTo>
                <a:lnTo>
                  <a:pt x="124852" y="167018"/>
                </a:lnTo>
                <a:lnTo>
                  <a:pt x="121905" y="154757"/>
                </a:lnTo>
                <a:lnTo>
                  <a:pt x="113018" y="113797"/>
                </a:lnTo>
                <a:lnTo>
                  <a:pt x="110046" y="99432"/>
                </a:lnTo>
                <a:lnTo>
                  <a:pt x="106082" y="83902"/>
                </a:lnTo>
                <a:lnTo>
                  <a:pt x="101454" y="67596"/>
                </a:lnTo>
                <a:lnTo>
                  <a:pt x="96385" y="50772"/>
                </a:lnTo>
                <a:lnTo>
                  <a:pt x="92013" y="38563"/>
                </a:lnTo>
                <a:lnTo>
                  <a:pt x="88106" y="29432"/>
                </a:lnTo>
                <a:lnTo>
                  <a:pt x="84509" y="22353"/>
                </a:lnTo>
                <a:lnTo>
                  <a:pt x="80513" y="11841"/>
                </a:lnTo>
                <a:lnTo>
                  <a:pt x="79448" y="7649"/>
                </a:lnTo>
                <a:lnTo>
                  <a:pt x="77745" y="4854"/>
                </a:lnTo>
                <a:lnTo>
                  <a:pt x="75618" y="2991"/>
                </a:lnTo>
                <a:lnTo>
                  <a:pt x="69815" y="0"/>
                </a:lnTo>
                <a:lnTo>
                  <a:pt x="69338" y="747"/>
                </a:lnTo>
                <a:lnTo>
                  <a:pt x="68809" y="4223"/>
                </a:lnTo>
                <a:lnTo>
                  <a:pt x="68512" y="16498"/>
                </a:lnTo>
                <a:lnTo>
                  <a:pt x="68423" y="51665"/>
                </a:lnTo>
                <a:lnTo>
                  <a:pt x="69403" y="65948"/>
                </a:lnTo>
                <a:lnTo>
                  <a:pt x="71049" y="80431"/>
                </a:lnTo>
                <a:lnTo>
                  <a:pt x="73138" y="95047"/>
                </a:lnTo>
                <a:lnTo>
                  <a:pt x="78105" y="124517"/>
                </a:lnTo>
                <a:lnTo>
                  <a:pt x="80819" y="139320"/>
                </a:lnTo>
                <a:lnTo>
                  <a:pt x="83619" y="152166"/>
                </a:lnTo>
                <a:lnTo>
                  <a:pt x="86480" y="163707"/>
                </a:lnTo>
                <a:lnTo>
                  <a:pt x="89379" y="174377"/>
                </a:lnTo>
                <a:lnTo>
                  <a:pt x="97891" y="202108"/>
                </a:lnTo>
                <a:lnTo>
                  <a:pt x="102938" y="217837"/>
                </a:lnTo>
                <a:lnTo>
                  <a:pt x="107296" y="230307"/>
                </a:lnTo>
                <a:lnTo>
                  <a:pt x="111194" y="240605"/>
                </a:lnTo>
                <a:lnTo>
                  <a:pt x="114784" y="249455"/>
                </a:lnTo>
                <a:lnTo>
                  <a:pt x="118170" y="258332"/>
                </a:lnTo>
                <a:lnTo>
                  <a:pt x="124577" y="276132"/>
                </a:lnTo>
                <a:lnTo>
                  <a:pt x="127675" y="283061"/>
                </a:lnTo>
                <a:lnTo>
                  <a:pt x="130733" y="288673"/>
                </a:lnTo>
                <a:lnTo>
                  <a:pt x="133763" y="293407"/>
                </a:lnTo>
                <a:lnTo>
                  <a:pt x="136775" y="298547"/>
                </a:lnTo>
                <a:lnTo>
                  <a:pt x="139776" y="303958"/>
                </a:lnTo>
                <a:lnTo>
                  <a:pt x="142769" y="309549"/>
                </a:lnTo>
                <a:lnTo>
                  <a:pt x="146747" y="314269"/>
                </a:lnTo>
                <a:lnTo>
                  <a:pt x="151385" y="318408"/>
                </a:lnTo>
                <a:lnTo>
                  <a:pt x="156461" y="322160"/>
                </a:lnTo>
                <a:lnTo>
                  <a:pt x="159845" y="325653"/>
                </a:lnTo>
                <a:lnTo>
                  <a:pt x="162101" y="328974"/>
                </a:lnTo>
                <a:lnTo>
                  <a:pt x="163604" y="332180"/>
                </a:lnTo>
                <a:lnTo>
                  <a:pt x="166592" y="336302"/>
                </a:lnTo>
                <a:lnTo>
                  <a:pt x="170568" y="341034"/>
                </a:lnTo>
                <a:lnTo>
                  <a:pt x="184472" y="3564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718"/>
          <p:cNvSpPr/>
          <p:nvPr/>
        </p:nvSpPr>
        <p:spPr>
          <a:xfrm>
            <a:off x="6929515" y="437772"/>
            <a:ext cx="124783" cy="155549"/>
          </a:xfrm>
          <a:custGeom>
            <a:avLst/>
            <a:gdLst/>
            <a:ahLst/>
            <a:cxnLst/>
            <a:rect l="0" t="0" r="0" b="0"/>
            <a:pathLst>
              <a:path w="124783" h="155549">
                <a:moveTo>
                  <a:pt x="80289" y="17642"/>
                </a:moveTo>
                <a:lnTo>
                  <a:pt x="85030" y="8161"/>
                </a:lnTo>
                <a:lnTo>
                  <a:pt x="85434" y="5368"/>
                </a:lnTo>
                <a:lnTo>
                  <a:pt x="84711" y="3506"/>
                </a:lnTo>
                <a:lnTo>
                  <a:pt x="83237" y="2265"/>
                </a:lnTo>
                <a:lnTo>
                  <a:pt x="81263" y="1437"/>
                </a:lnTo>
                <a:lnTo>
                  <a:pt x="78954" y="886"/>
                </a:lnTo>
                <a:lnTo>
                  <a:pt x="76422" y="518"/>
                </a:lnTo>
                <a:lnTo>
                  <a:pt x="73742" y="273"/>
                </a:lnTo>
                <a:lnTo>
                  <a:pt x="70964" y="109"/>
                </a:lnTo>
                <a:lnTo>
                  <a:pt x="68119" y="0"/>
                </a:lnTo>
                <a:lnTo>
                  <a:pt x="64238" y="920"/>
                </a:lnTo>
                <a:lnTo>
                  <a:pt x="59666" y="2525"/>
                </a:lnTo>
                <a:lnTo>
                  <a:pt x="54635" y="4587"/>
                </a:lnTo>
                <a:lnTo>
                  <a:pt x="50288" y="5962"/>
                </a:lnTo>
                <a:lnTo>
                  <a:pt x="46398" y="6879"/>
                </a:lnTo>
                <a:lnTo>
                  <a:pt x="42812" y="7490"/>
                </a:lnTo>
                <a:lnTo>
                  <a:pt x="39430" y="8889"/>
                </a:lnTo>
                <a:lnTo>
                  <a:pt x="36183" y="10815"/>
                </a:lnTo>
                <a:lnTo>
                  <a:pt x="33025" y="13090"/>
                </a:lnTo>
                <a:lnTo>
                  <a:pt x="29929" y="15600"/>
                </a:lnTo>
                <a:lnTo>
                  <a:pt x="26872" y="18265"/>
                </a:lnTo>
                <a:lnTo>
                  <a:pt x="23841" y="21034"/>
                </a:lnTo>
                <a:lnTo>
                  <a:pt x="19837" y="25856"/>
                </a:lnTo>
                <a:lnTo>
                  <a:pt x="15183" y="32048"/>
                </a:lnTo>
                <a:lnTo>
                  <a:pt x="10096" y="39152"/>
                </a:lnTo>
                <a:lnTo>
                  <a:pt x="6705" y="45872"/>
                </a:lnTo>
                <a:lnTo>
                  <a:pt x="4444" y="52337"/>
                </a:lnTo>
                <a:lnTo>
                  <a:pt x="2937" y="58631"/>
                </a:lnTo>
                <a:lnTo>
                  <a:pt x="1932" y="64812"/>
                </a:lnTo>
                <a:lnTo>
                  <a:pt x="1262" y="70917"/>
                </a:lnTo>
                <a:lnTo>
                  <a:pt x="815" y="76971"/>
                </a:lnTo>
                <a:lnTo>
                  <a:pt x="320" y="86343"/>
                </a:lnTo>
                <a:lnTo>
                  <a:pt x="187" y="90232"/>
                </a:lnTo>
                <a:lnTo>
                  <a:pt x="0" y="105185"/>
                </a:lnTo>
                <a:lnTo>
                  <a:pt x="967" y="109739"/>
                </a:lnTo>
                <a:lnTo>
                  <a:pt x="2603" y="113766"/>
                </a:lnTo>
                <a:lnTo>
                  <a:pt x="4685" y="117443"/>
                </a:lnTo>
                <a:lnTo>
                  <a:pt x="7067" y="120887"/>
                </a:lnTo>
                <a:lnTo>
                  <a:pt x="9645" y="124175"/>
                </a:lnTo>
                <a:lnTo>
                  <a:pt x="12358" y="127359"/>
                </a:lnTo>
                <a:lnTo>
                  <a:pt x="16150" y="130474"/>
                </a:lnTo>
                <a:lnTo>
                  <a:pt x="20663" y="133543"/>
                </a:lnTo>
                <a:lnTo>
                  <a:pt x="25655" y="136581"/>
                </a:lnTo>
                <a:lnTo>
                  <a:pt x="29976" y="139599"/>
                </a:lnTo>
                <a:lnTo>
                  <a:pt x="33849" y="142603"/>
                </a:lnTo>
                <a:lnTo>
                  <a:pt x="37423" y="145597"/>
                </a:lnTo>
                <a:lnTo>
                  <a:pt x="41790" y="148586"/>
                </a:lnTo>
                <a:lnTo>
                  <a:pt x="46685" y="151571"/>
                </a:lnTo>
                <a:lnTo>
                  <a:pt x="51934" y="154553"/>
                </a:lnTo>
                <a:lnTo>
                  <a:pt x="56424" y="155548"/>
                </a:lnTo>
                <a:lnTo>
                  <a:pt x="60411" y="155220"/>
                </a:lnTo>
                <a:lnTo>
                  <a:pt x="64061" y="154009"/>
                </a:lnTo>
                <a:lnTo>
                  <a:pt x="68478" y="153202"/>
                </a:lnTo>
                <a:lnTo>
                  <a:pt x="73407" y="152663"/>
                </a:lnTo>
                <a:lnTo>
                  <a:pt x="78678" y="152305"/>
                </a:lnTo>
                <a:lnTo>
                  <a:pt x="87180" y="151906"/>
                </a:lnTo>
                <a:lnTo>
                  <a:pt x="90836" y="151800"/>
                </a:lnTo>
                <a:lnTo>
                  <a:pt x="94266" y="150736"/>
                </a:lnTo>
                <a:lnTo>
                  <a:pt x="97545" y="149036"/>
                </a:lnTo>
                <a:lnTo>
                  <a:pt x="100722" y="146909"/>
                </a:lnTo>
                <a:lnTo>
                  <a:pt x="103833" y="143508"/>
                </a:lnTo>
                <a:lnTo>
                  <a:pt x="106899" y="139255"/>
                </a:lnTo>
                <a:lnTo>
                  <a:pt x="109935" y="134436"/>
                </a:lnTo>
                <a:lnTo>
                  <a:pt x="112952" y="130231"/>
                </a:lnTo>
                <a:lnTo>
                  <a:pt x="115955" y="126436"/>
                </a:lnTo>
                <a:lnTo>
                  <a:pt x="118950" y="122913"/>
                </a:lnTo>
                <a:lnTo>
                  <a:pt x="120946" y="118580"/>
                </a:lnTo>
                <a:lnTo>
                  <a:pt x="122277" y="113708"/>
                </a:lnTo>
                <a:lnTo>
                  <a:pt x="123163" y="108475"/>
                </a:lnTo>
                <a:lnTo>
                  <a:pt x="123755" y="103994"/>
                </a:lnTo>
                <a:lnTo>
                  <a:pt x="124149" y="100014"/>
                </a:lnTo>
                <a:lnTo>
                  <a:pt x="124411" y="96369"/>
                </a:lnTo>
                <a:lnTo>
                  <a:pt x="124704" y="81736"/>
                </a:lnTo>
                <a:lnTo>
                  <a:pt x="124782" y="72277"/>
                </a:lnTo>
                <a:lnTo>
                  <a:pt x="123842" y="64979"/>
                </a:lnTo>
                <a:lnTo>
                  <a:pt x="122223" y="59122"/>
                </a:lnTo>
                <a:lnTo>
                  <a:pt x="120151" y="54225"/>
                </a:lnTo>
                <a:lnTo>
                  <a:pt x="117778" y="49968"/>
                </a:lnTo>
                <a:lnTo>
                  <a:pt x="115203" y="46138"/>
                </a:lnTo>
                <a:lnTo>
                  <a:pt x="112495" y="42592"/>
                </a:lnTo>
                <a:lnTo>
                  <a:pt x="109697" y="39236"/>
                </a:lnTo>
                <a:lnTo>
                  <a:pt x="106840" y="36007"/>
                </a:lnTo>
                <a:lnTo>
                  <a:pt x="80289" y="87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719"/>
          <p:cNvSpPr/>
          <p:nvPr/>
        </p:nvSpPr>
        <p:spPr>
          <a:xfrm>
            <a:off x="7126512" y="339778"/>
            <a:ext cx="240057" cy="588473"/>
          </a:xfrm>
          <a:custGeom>
            <a:avLst/>
            <a:gdLst/>
            <a:ahLst/>
            <a:cxnLst/>
            <a:rect l="0" t="0" r="0" b="0"/>
            <a:pathLst>
              <a:path w="240057" h="588473">
                <a:moveTo>
                  <a:pt x="79745" y="62057"/>
                </a:moveTo>
                <a:lnTo>
                  <a:pt x="84486" y="47836"/>
                </a:lnTo>
                <a:lnTo>
                  <a:pt x="84890" y="42655"/>
                </a:lnTo>
                <a:lnTo>
                  <a:pt x="84167" y="38208"/>
                </a:lnTo>
                <a:lnTo>
                  <a:pt x="81710" y="29630"/>
                </a:lnTo>
                <a:lnTo>
                  <a:pt x="80619" y="19202"/>
                </a:lnTo>
                <a:lnTo>
                  <a:pt x="79335" y="15628"/>
                </a:lnTo>
                <a:lnTo>
                  <a:pt x="77488" y="13245"/>
                </a:lnTo>
                <a:lnTo>
                  <a:pt x="70147" y="7246"/>
                </a:lnTo>
                <a:lnTo>
                  <a:pt x="67393" y="4680"/>
                </a:lnTo>
                <a:lnTo>
                  <a:pt x="64566" y="2970"/>
                </a:lnTo>
                <a:lnTo>
                  <a:pt x="58777" y="1070"/>
                </a:lnTo>
                <a:lnTo>
                  <a:pt x="52897" y="225"/>
                </a:lnTo>
                <a:lnTo>
                  <a:pt x="49941" y="0"/>
                </a:lnTo>
                <a:lnTo>
                  <a:pt x="46978" y="842"/>
                </a:lnTo>
                <a:lnTo>
                  <a:pt x="41038" y="4424"/>
                </a:lnTo>
                <a:lnTo>
                  <a:pt x="39058" y="6768"/>
                </a:lnTo>
                <a:lnTo>
                  <a:pt x="37738" y="9323"/>
                </a:lnTo>
                <a:lnTo>
                  <a:pt x="36857" y="12018"/>
                </a:lnTo>
                <a:lnTo>
                  <a:pt x="33233" y="17659"/>
                </a:lnTo>
                <a:lnTo>
                  <a:pt x="27324" y="26450"/>
                </a:lnTo>
                <a:lnTo>
                  <a:pt x="22970" y="34350"/>
                </a:lnTo>
                <a:lnTo>
                  <a:pt x="18082" y="43586"/>
                </a:lnTo>
                <a:lnTo>
                  <a:pt x="13832" y="52720"/>
                </a:lnTo>
                <a:lnTo>
                  <a:pt x="6464" y="70806"/>
                </a:lnTo>
                <a:lnTo>
                  <a:pt x="2528" y="86120"/>
                </a:lnTo>
                <a:lnTo>
                  <a:pt x="778" y="102518"/>
                </a:lnTo>
                <a:lnTo>
                  <a:pt x="311" y="113836"/>
                </a:lnTo>
                <a:lnTo>
                  <a:pt x="0" y="126342"/>
                </a:lnTo>
                <a:lnTo>
                  <a:pt x="785" y="138648"/>
                </a:lnTo>
                <a:lnTo>
                  <a:pt x="2300" y="150821"/>
                </a:lnTo>
                <a:lnTo>
                  <a:pt x="4303" y="162905"/>
                </a:lnTo>
                <a:lnTo>
                  <a:pt x="9174" y="178978"/>
                </a:lnTo>
                <a:lnTo>
                  <a:pt x="14646" y="189428"/>
                </a:lnTo>
                <a:lnTo>
                  <a:pt x="20385" y="197380"/>
                </a:lnTo>
                <a:lnTo>
                  <a:pt x="26243" y="204222"/>
                </a:lnTo>
                <a:lnTo>
                  <a:pt x="32154" y="210570"/>
                </a:lnTo>
                <a:lnTo>
                  <a:pt x="38088" y="216698"/>
                </a:lnTo>
                <a:lnTo>
                  <a:pt x="41060" y="218729"/>
                </a:lnTo>
                <a:lnTo>
                  <a:pt x="47008" y="220986"/>
                </a:lnTo>
                <a:lnTo>
                  <a:pt x="52959" y="221989"/>
                </a:lnTo>
                <a:lnTo>
                  <a:pt x="55934" y="222257"/>
                </a:lnTo>
                <a:lnTo>
                  <a:pt x="58910" y="221443"/>
                </a:lnTo>
                <a:lnTo>
                  <a:pt x="64863" y="217893"/>
                </a:lnTo>
                <a:lnTo>
                  <a:pt x="70816" y="213008"/>
                </a:lnTo>
                <a:lnTo>
                  <a:pt x="76769" y="207529"/>
                </a:lnTo>
                <a:lnTo>
                  <a:pt x="82722" y="201787"/>
                </a:lnTo>
                <a:lnTo>
                  <a:pt x="86691" y="196882"/>
                </a:lnTo>
                <a:lnTo>
                  <a:pt x="91321" y="190636"/>
                </a:lnTo>
                <a:lnTo>
                  <a:pt x="101757" y="175758"/>
                </a:lnTo>
                <a:lnTo>
                  <a:pt x="113011" y="159224"/>
                </a:lnTo>
                <a:lnTo>
                  <a:pt x="117796" y="150648"/>
                </a:lnTo>
                <a:lnTo>
                  <a:pt x="121981" y="141953"/>
                </a:lnTo>
                <a:lnTo>
                  <a:pt x="128282" y="126340"/>
                </a:lnTo>
                <a:lnTo>
                  <a:pt x="132822" y="110980"/>
                </a:lnTo>
                <a:lnTo>
                  <a:pt x="137400" y="100007"/>
                </a:lnTo>
                <a:lnTo>
                  <a:pt x="139018" y="97279"/>
                </a:lnTo>
                <a:lnTo>
                  <a:pt x="140097" y="96452"/>
                </a:lnTo>
                <a:lnTo>
                  <a:pt x="140815" y="96894"/>
                </a:lnTo>
                <a:lnTo>
                  <a:pt x="144260" y="107967"/>
                </a:lnTo>
                <a:lnTo>
                  <a:pt x="149098" y="125126"/>
                </a:lnTo>
                <a:lnTo>
                  <a:pt x="154556" y="142674"/>
                </a:lnTo>
                <a:lnTo>
                  <a:pt x="157643" y="160395"/>
                </a:lnTo>
                <a:lnTo>
                  <a:pt x="160007" y="178193"/>
                </a:lnTo>
                <a:lnTo>
                  <a:pt x="164365" y="196025"/>
                </a:lnTo>
                <a:lnTo>
                  <a:pt x="167909" y="205939"/>
                </a:lnTo>
                <a:lnTo>
                  <a:pt x="172255" y="216518"/>
                </a:lnTo>
                <a:lnTo>
                  <a:pt x="177138" y="227539"/>
                </a:lnTo>
                <a:lnTo>
                  <a:pt x="181384" y="238855"/>
                </a:lnTo>
                <a:lnTo>
                  <a:pt x="185208" y="250368"/>
                </a:lnTo>
                <a:lnTo>
                  <a:pt x="188750" y="262012"/>
                </a:lnTo>
                <a:lnTo>
                  <a:pt x="195329" y="285533"/>
                </a:lnTo>
                <a:lnTo>
                  <a:pt x="207258" y="329025"/>
                </a:lnTo>
                <a:lnTo>
                  <a:pt x="220714" y="377961"/>
                </a:lnTo>
                <a:lnTo>
                  <a:pt x="224326" y="391722"/>
                </a:lnTo>
                <a:lnTo>
                  <a:pt x="226734" y="404865"/>
                </a:lnTo>
                <a:lnTo>
                  <a:pt x="228340" y="417596"/>
                </a:lnTo>
                <a:lnTo>
                  <a:pt x="229410" y="430052"/>
                </a:lnTo>
                <a:lnTo>
                  <a:pt x="231115" y="441332"/>
                </a:lnTo>
                <a:lnTo>
                  <a:pt x="233244" y="451829"/>
                </a:lnTo>
                <a:lnTo>
                  <a:pt x="235656" y="461804"/>
                </a:lnTo>
                <a:lnTo>
                  <a:pt x="237264" y="471430"/>
                </a:lnTo>
                <a:lnTo>
                  <a:pt x="238336" y="480824"/>
                </a:lnTo>
                <a:lnTo>
                  <a:pt x="239050" y="490063"/>
                </a:lnTo>
                <a:lnTo>
                  <a:pt x="239527" y="501184"/>
                </a:lnTo>
                <a:lnTo>
                  <a:pt x="240056" y="526769"/>
                </a:lnTo>
                <a:lnTo>
                  <a:pt x="239205" y="537560"/>
                </a:lnTo>
                <a:lnTo>
                  <a:pt x="235613" y="554843"/>
                </a:lnTo>
                <a:lnTo>
                  <a:pt x="230710" y="566492"/>
                </a:lnTo>
                <a:lnTo>
                  <a:pt x="228014" y="570988"/>
                </a:lnTo>
                <a:lnTo>
                  <a:pt x="225224" y="573985"/>
                </a:lnTo>
                <a:lnTo>
                  <a:pt x="222371" y="575983"/>
                </a:lnTo>
                <a:lnTo>
                  <a:pt x="216557" y="579195"/>
                </a:lnTo>
                <a:lnTo>
                  <a:pt x="210665" y="583930"/>
                </a:lnTo>
                <a:lnTo>
                  <a:pt x="207705" y="585590"/>
                </a:lnTo>
                <a:lnTo>
                  <a:pt x="201770" y="587434"/>
                </a:lnTo>
                <a:lnTo>
                  <a:pt x="195825" y="588253"/>
                </a:lnTo>
                <a:lnTo>
                  <a:pt x="192851" y="588472"/>
                </a:lnTo>
                <a:lnTo>
                  <a:pt x="189875" y="587625"/>
                </a:lnTo>
                <a:lnTo>
                  <a:pt x="183923" y="584039"/>
                </a:lnTo>
                <a:lnTo>
                  <a:pt x="177971" y="579138"/>
                </a:lnTo>
                <a:lnTo>
                  <a:pt x="174995" y="576442"/>
                </a:lnTo>
                <a:lnTo>
                  <a:pt x="169042" y="568154"/>
                </a:lnTo>
                <a:lnTo>
                  <a:pt x="163089" y="558849"/>
                </a:lnTo>
                <a:lnTo>
                  <a:pt x="157136" y="551406"/>
                </a:lnTo>
                <a:lnTo>
                  <a:pt x="151183" y="542145"/>
                </a:lnTo>
                <a:lnTo>
                  <a:pt x="145230" y="531414"/>
                </a:lnTo>
                <a:lnTo>
                  <a:pt x="136300" y="514216"/>
                </a:lnTo>
                <a:lnTo>
                  <a:pt x="130347" y="502465"/>
                </a:lnTo>
                <a:lnTo>
                  <a:pt x="127040" y="487982"/>
                </a:lnTo>
                <a:lnTo>
                  <a:pt x="125570" y="472615"/>
                </a:lnTo>
                <a:lnTo>
                  <a:pt x="124916" y="459171"/>
                </a:lnTo>
                <a:lnTo>
                  <a:pt x="124626" y="446581"/>
                </a:lnTo>
                <a:lnTo>
                  <a:pt x="124394" y="3745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720"/>
          <p:cNvSpPr/>
          <p:nvPr/>
        </p:nvSpPr>
        <p:spPr>
          <a:xfrm>
            <a:off x="7438619" y="312539"/>
            <a:ext cx="94169" cy="178594"/>
          </a:xfrm>
          <a:custGeom>
            <a:avLst/>
            <a:gdLst/>
            <a:ahLst/>
            <a:cxnLst/>
            <a:rect l="0" t="0" r="0" b="0"/>
            <a:pathLst>
              <a:path w="94169" h="178594">
                <a:moveTo>
                  <a:pt x="71248" y="0"/>
                </a:moveTo>
                <a:lnTo>
                  <a:pt x="58819" y="0"/>
                </a:lnTo>
                <a:lnTo>
                  <a:pt x="55025" y="992"/>
                </a:lnTo>
                <a:lnTo>
                  <a:pt x="50511" y="2645"/>
                </a:lnTo>
                <a:lnTo>
                  <a:pt x="45517" y="4740"/>
                </a:lnTo>
                <a:lnTo>
                  <a:pt x="41195" y="6136"/>
                </a:lnTo>
                <a:lnTo>
                  <a:pt x="37322" y="7067"/>
                </a:lnTo>
                <a:lnTo>
                  <a:pt x="33748" y="7688"/>
                </a:lnTo>
                <a:lnTo>
                  <a:pt x="29380" y="10086"/>
                </a:lnTo>
                <a:lnTo>
                  <a:pt x="24485" y="13669"/>
                </a:lnTo>
                <a:lnTo>
                  <a:pt x="19236" y="18042"/>
                </a:lnTo>
                <a:lnTo>
                  <a:pt x="14746" y="21950"/>
                </a:lnTo>
                <a:lnTo>
                  <a:pt x="10759" y="25547"/>
                </a:lnTo>
                <a:lnTo>
                  <a:pt x="1973" y="33709"/>
                </a:lnTo>
                <a:lnTo>
                  <a:pt x="1252" y="35371"/>
                </a:lnTo>
                <a:lnTo>
                  <a:pt x="451" y="39863"/>
                </a:lnTo>
                <a:lnTo>
                  <a:pt x="237" y="43443"/>
                </a:lnTo>
                <a:lnTo>
                  <a:pt x="0" y="52711"/>
                </a:lnTo>
                <a:lnTo>
                  <a:pt x="929" y="55977"/>
                </a:lnTo>
                <a:lnTo>
                  <a:pt x="2541" y="58154"/>
                </a:lnTo>
                <a:lnTo>
                  <a:pt x="4607" y="59605"/>
                </a:lnTo>
                <a:lnTo>
                  <a:pt x="5985" y="61565"/>
                </a:lnTo>
                <a:lnTo>
                  <a:pt x="7516" y="66388"/>
                </a:lnTo>
                <a:lnTo>
                  <a:pt x="8916" y="68071"/>
                </a:lnTo>
                <a:lnTo>
                  <a:pt x="10841" y="69193"/>
                </a:lnTo>
                <a:lnTo>
                  <a:pt x="13118" y="69941"/>
                </a:lnTo>
                <a:lnTo>
                  <a:pt x="14635" y="71432"/>
                </a:lnTo>
                <a:lnTo>
                  <a:pt x="15646" y="73418"/>
                </a:lnTo>
                <a:lnTo>
                  <a:pt x="16321" y="75734"/>
                </a:lnTo>
                <a:lnTo>
                  <a:pt x="20739" y="79263"/>
                </a:lnTo>
                <a:lnTo>
                  <a:pt x="27653" y="83600"/>
                </a:lnTo>
                <a:lnTo>
                  <a:pt x="36232" y="88475"/>
                </a:lnTo>
                <a:lnTo>
                  <a:pt x="41950" y="92718"/>
                </a:lnTo>
                <a:lnTo>
                  <a:pt x="45763" y="96538"/>
                </a:lnTo>
                <a:lnTo>
                  <a:pt x="48305" y="100077"/>
                </a:lnTo>
                <a:lnTo>
                  <a:pt x="51984" y="103429"/>
                </a:lnTo>
                <a:lnTo>
                  <a:pt x="56421" y="106656"/>
                </a:lnTo>
                <a:lnTo>
                  <a:pt x="61363" y="109799"/>
                </a:lnTo>
                <a:lnTo>
                  <a:pt x="65650" y="111894"/>
                </a:lnTo>
                <a:lnTo>
                  <a:pt x="69501" y="113291"/>
                </a:lnTo>
                <a:lnTo>
                  <a:pt x="73059" y="114223"/>
                </a:lnTo>
                <a:lnTo>
                  <a:pt x="75432" y="115836"/>
                </a:lnTo>
                <a:lnTo>
                  <a:pt x="77014" y="117904"/>
                </a:lnTo>
                <a:lnTo>
                  <a:pt x="78068" y="120274"/>
                </a:lnTo>
                <a:lnTo>
                  <a:pt x="79763" y="122847"/>
                </a:lnTo>
                <a:lnTo>
                  <a:pt x="81886" y="125554"/>
                </a:lnTo>
                <a:lnTo>
                  <a:pt x="84293" y="128351"/>
                </a:lnTo>
                <a:lnTo>
                  <a:pt x="85898" y="131208"/>
                </a:lnTo>
                <a:lnTo>
                  <a:pt x="86968" y="134105"/>
                </a:lnTo>
                <a:lnTo>
                  <a:pt x="87681" y="137028"/>
                </a:lnTo>
                <a:lnTo>
                  <a:pt x="88157" y="139969"/>
                </a:lnTo>
                <a:lnTo>
                  <a:pt x="88473" y="142922"/>
                </a:lnTo>
                <a:lnTo>
                  <a:pt x="88685" y="145883"/>
                </a:lnTo>
                <a:lnTo>
                  <a:pt x="89818" y="147857"/>
                </a:lnTo>
                <a:lnTo>
                  <a:pt x="91565" y="149172"/>
                </a:lnTo>
                <a:lnTo>
                  <a:pt x="93722" y="150050"/>
                </a:lnTo>
                <a:lnTo>
                  <a:pt x="94168" y="151627"/>
                </a:lnTo>
                <a:lnTo>
                  <a:pt x="93473" y="153670"/>
                </a:lnTo>
                <a:lnTo>
                  <a:pt x="92018" y="156025"/>
                </a:lnTo>
                <a:lnTo>
                  <a:pt x="90401" y="161287"/>
                </a:lnTo>
                <a:lnTo>
                  <a:pt x="89363" y="168009"/>
                </a:lnTo>
                <a:lnTo>
                  <a:pt x="88285" y="168561"/>
                </a:lnTo>
                <a:lnTo>
                  <a:pt x="86575" y="168928"/>
                </a:lnTo>
                <a:lnTo>
                  <a:pt x="84442" y="169173"/>
                </a:lnTo>
                <a:lnTo>
                  <a:pt x="83021" y="170329"/>
                </a:lnTo>
                <a:lnTo>
                  <a:pt x="82073" y="172092"/>
                </a:lnTo>
                <a:lnTo>
                  <a:pt x="81442" y="174259"/>
                </a:lnTo>
                <a:lnTo>
                  <a:pt x="80028" y="175704"/>
                </a:lnTo>
                <a:lnTo>
                  <a:pt x="78093" y="176667"/>
                </a:lnTo>
                <a:lnTo>
                  <a:pt x="75811" y="177309"/>
                </a:lnTo>
                <a:lnTo>
                  <a:pt x="73298" y="177737"/>
                </a:lnTo>
                <a:lnTo>
                  <a:pt x="70630" y="178023"/>
                </a:lnTo>
                <a:lnTo>
                  <a:pt x="67860" y="178213"/>
                </a:lnTo>
                <a:lnTo>
                  <a:pt x="65020" y="178340"/>
                </a:lnTo>
                <a:lnTo>
                  <a:pt x="59220" y="178481"/>
                </a:lnTo>
                <a:lnTo>
                  <a:pt x="35529" y="1785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721"/>
          <p:cNvSpPr/>
          <p:nvPr/>
        </p:nvSpPr>
        <p:spPr>
          <a:xfrm>
            <a:off x="7992070" y="205382"/>
            <a:ext cx="71438" cy="482204"/>
          </a:xfrm>
          <a:custGeom>
            <a:avLst/>
            <a:gdLst/>
            <a:ahLst/>
            <a:cxnLst/>
            <a:rect l="0" t="0" r="0" b="0"/>
            <a:pathLst>
              <a:path w="71438" h="482204">
                <a:moveTo>
                  <a:pt x="71437" y="0"/>
                </a:moveTo>
                <a:lnTo>
                  <a:pt x="71437" y="46981"/>
                </a:lnTo>
                <a:lnTo>
                  <a:pt x="69453" y="60094"/>
                </a:lnTo>
                <a:lnTo>
                  <a:pt x="66145" y="76774"/>
                </a:lnTo>
                <a:lnTo>
                  <a:pt x="61956" y="95831"/>
                </a:lnTo>
                <a:lnTo>
                  <a:pt x="58171" y="111513"/>
                </a:lnTo>
                <a:lnTo>
                  <a:pt x="54656" y="124943"/>
                </a:lnTo>
                <a:lnTo>
                  <a:pt x="51320" y="136874"/>
                </a:lnTo>
                <a:lnTo>
                  <a:pt x="48104" y="151773"/>
                </a:lnTo>
                <a:lnTo>
                  <a:pt x="44968" y="168651"/>
                </a:lnTo>
                <a:lnTo>
                  <a:pt x="41884" y="186848"/>
                </a:lnTo>
                <a:lnTo>
                  <a:pt x="38837" y="202948"/>
                </a:lnTo>
                <a:lnTo>
                  <a:pt x="24171" y="275825"/>
                </a:lnTo>
                <a:lnTo>
                  <a:pt x="7200" y="369559"/>
                </a:lnTo>
                <a:lnTo>
                  <a:pt x="4800" y="387263"/>
                </a:lnTo>
                <a:lnTo>
                  <a:pt x="3200" y="403035"/>
                </a:lnTo>
                <a:lnTo>
                  <a:pt x="0" y="4822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722"/>
          <p:cNvSpPr/>
          <p:nvPr/>
        </p:nvSpPr>
        <p:spPr>
          <a:xfrm>
            <a:off x="8134945" y="259364"/>
            <a:ext cx="160735" cy="213781"/>
          </a:xfrm>
          <a:custGeom>
            <a:avLst/>
            <a:gdLst/>
            <a:ahLst/>
            <a:cxnLst/>
            <a:rect l="0" t="0" r="0" b="0"/>
            <a:pathLst>
              <a:path w="160735" h="213781">
                <a:moveTo>
                  <a:pt x="0" y="35315"/>
                </a:moveTo>
                <a:lnTo>
                  <a:pt x="4741" y="30575"/>
                </a:lnTo>
                <a:lnTo>
                  <a:pt x="6137" y="28186"/>
                </a:lnTo>
                <a:lnTo>
                  <a:pt x="7688" y="22886"/>
                </a:lnTo>
                <a:lnTo>
                  <a:pt x="9095" y="21076"/>
                </a:lnTo>
                <a:lnTo>
                  <a:pt x="11024" y="19869"/>
                </a:lnTo>
                <a:lnTo>
                  <a:pt x="13303" y="19065"/>
                </a:lnTo>
                <a:lnTo>
                  <a:pt x="15814" y="17536"/>
                </a:lnTo>
                <a:lnTo>
                  <a:pt x="18480" y="15525"/>
                </a:lnTo>
                <a:lnTo>
                  <a:pt x="21250" y="13192"/>
                </a:lnTo>
                <a:lnTo>
                  <a:pt x="24088" y="11637"/>
                </a:lnTo>
                <a:lnTo>
                  <a:pt x="26973" y="10600"/>
                </a:lnTo>
                <a:lnTo>
                  <a:pt x="29889" y="9909"/>
                </a:lnTo>
                <a:lnTo>
                  <a:pt x="33816" y="8456"/>
                </a:lnTo>
                <a:lnTo>
                  <a:pt x="38419" y="6495"/>
                </a:lnTo>
                <a:lnTo>
                  <a:pt x="43472" y="4195"/>
                </a:lnTo>
                <a:lnTo>
                  <a:pt x="49817" y="2662"/>
                </a:lnTo>
                <a:lnTo>
                  <a:pt x="57024" y="1640"/>
                </a:lnTo>
                <a:lnTo>
                  <a:pt x="64805" y="959"/>
                </a:lnTo>
                <a:lnTo>
                  <a:pt x="72969" y="505"/>
                </a:lnTo>
                <a:lnTo>
                  <a:pt x="89977" y="0"/>
                </a:lnTo>
                <a:lnTo>
                  <a:pt x="95704" y="858"/>
                </a:lnTo>
                <a:lnTo>
                  <a:pt x="99522" y="2422"/>
                </a:lnTo>
                <a:lnTo>
                  <a:pt x="105648" y="7320"/>
                </a:lnTo>
                <a:lnTo>
                  <a:pt x="109132" y="13282"/>
                </a:lnTo>
                <a:lnTo>
                  <a:pt x="111450" y="17650"/>
                </a:lnTo>
                <a:lnTo>
                  <a:pt x="112995" y="21554"/>
                </a:lnTo>
                <a:lnTo>
                  <a:pt x="114025" y="25149"/>
                </a:lnTo>
                <a:lnTo>
                  <a:pt x="114712" y="28538"/>
                </a:lnTo>
                <a:lnTo>
                  <a:pt x="115170" y="32781"/>
                </a:lnTo>
                <a:lnTo>
                  <a:pt x="115475" y="37595"/>
                </a:lnTo>
                <a:lnTo>
                  <a:pt x="115679" y="42788"/>
                </a:lnTo>
                <a:lnTo>
                  <a:pt x="114822" y="47242"/>
                </a:lnTo>
                <a:lnTo>
                  <a:pt x="113260" y="51204"/>
                </a:lnTo>
                <a:lnTo>
                  <a:pt x="111226" y="54837"/>
                </a:lnTo>
                <a:lnTo>
                  <a:pt x="108877" y="61229"/>
                </a:lnTo>
                <a:lnTo>
                  <a:pt x="106319" y="69458"/>
                </a:lnTo>
                <a:lnTo>
                  <a:pt x="103621" y="78913"/>
                </a:lnTo>
                <a:lnTo>
                  <a:pt x="100831" y="86208"/>
                </a:lnTo>
                <a:lnTo>
                  <a:pt x="97978" y="92064"/>
                </a:lnTo>
                <a:lnTo>
                  <a:pt x="95084" y="96960"/>
                </a:lnTo>
                <a:lnTo>
                  <a:pt x="92163" y="101217"/>
                </a:lnTo>
                <a:lnTo>
                  <a:pt x="89223" y="105046"/>
                </a:lnTo>
                <a:lnTo>
                  <a:pt x="86271" y="108592"/>
                </a:lnTo>
                <a:lnTo>
                  <a:pt x="82319" y="116908"/>
                </a:lnTo>
                <a:lnTo>
                  <a:pt x="77700" y="128406"/>
                </a:lnTo>
                <a:lnTo>
                  <a:pt x="72636" y="142024"/>
                </a:lnTo>
                <a:lnTo>
                  <a:pt x="68268" y="151103"/>
                </a:lnTo>
                <a:lnTo>
                  <a:pt x="64363" y="157155"/>
                </a:lnTo>
                <a:lnTo>
                  <a:pt x="60768" y="161190"/>
                </a:lnTo>
                <a:lnTo>
                  <a:pt x="57379" y="166857"/>
                </a:lnTo>
                <a:lnTo>
                  <a:pt x="54128" y="173611"/>
                </a:lnTo>
                <a:lnTo>
                  <a:pt x="50968" y="181091"/>
                </a:lnTo>
                <a:lnTo>
                  <a:pt x="48861" y="187069"/>
                </a:lnTo>
                <a:lnTo>
                  <a:pt x="47457" y="192047"/>
                </a:lnTo>
                <a:lnTo>
                  <a:pt x="45203" y="202425"/>
                </a:lnTo>
                <a:lnTo>
                  <a:pt x="44813" y="208963"/>
                </a:lnTo>
                <a:lnTo>
                  <a:pt x="44697" y="212443"/>
                </a:lnTo>
                <a:lnTo>
                  <a:pt x="45674" y="212932"/>
                </a:lnTo>
                <a:lnTo>
                  <a:pt x="49403" y="213475"/>
                </a:lnTo>
                <a:lnTo>
                  <a:pt x="52341" y="213780"/>
                </a:lnTo>
                <a:lnTo>
                  <a:pt x="55674" y="211206"/>
                </a:lnTo>
                <a:lnTo>
                  <a:pt x="57952" y="209130"/>
                </a:lnTo>
                <a:lnTo>
                  <a:pt x="67408" y="206754"/>
                </a:lnTo>
                <a:lnTo>
                  <a:pt x="81649" y="204178"/>
                </a:lnTo>
                <a:lnTo>
                  <a:pt x="111695" y="199662"/>
                </a:lnTo>
                <a:lnTo>
                  <a:pt x="121096" y="198458"/>
                </a:lnTo>
                <a:lnTo>
                  <a:pt x="160734" y="1960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723"/>
          <p:cNvSpPr/>
          <p:nvPr/>
        </p:nvSpPr>
        <p:spPr>
          <a:xfrm>
            <a:off x="8367117" y="160734"/>
            <a:ext cx="89298" cy="437556"/>
          </a:xfrm>
          <a:custGeom>
            <a:avLst/>
            <a:gdLst/>
            <a:ahLst/>
            <a:cxnLst/>
            <a:rect l="0" t="0" r="0" b="0"/>
            <a:pathLst>
              <a:path w="89298" h="437556">
                <a:moveTo>
                  <a:pt x="89297" y="0"/>
                </a:moveTo>
                <a:lnTo>
                  <a:pt x="89297" y="26650"/>
                </a:lnTo>
                <a:lnTo>
                  <a:pt x="88304" y="34634"/>
                </a:lnTo>
                <a:lnTo>
                  <a:pt x="86651" y="41941"/>
                </a:lnTo>
                <a:lnTo>
                  <a:pt x="84556" y="48796"/>
                </a:lnTo>
                <a:lnTo>
                  <a:pt x="83160" y="56343"/>
                </a:lnTo>
                <a:lnTo>
                  <a:pt x="82229" y="64351"/>
                </a:lnTo>
                <a:lnTo>
                  <a:pt x="81609" y="72666"/>
                </a:lnTo>
                <a:lnTo>
                  <a:pt x="81195" y="80194"/>
                </a:lnTo>
                <a:lnTo>
                  <a:pt x="80735" y="93850"/>
                </a:lnTo>
                <a:lnTo>
                  <a:pt x="79620" y="101262"/>
                </a:lnTo>
                <a:lnTo>
                  <a:pt x="77885" y="109180"/>
                </a:lnTo>
                <a:lnTo>
                  <a:pt x="75735" y="117435"/>
                </a:lnTo>
                <a:lnTo>
                  <a:pt x="73311" y="125915"/>
                </a:lnTo>
                <a:lnTo>
                  <a:pt x="65158" y="153063"/>
                </a:lnTo>
                <a:lnTo>
                  <a:pt x="56457" y="184809"/>
                </a:lnTo>
                <a:lnTo>
                  <a:pt x="25050" y="289609"/>
                </a:lnTo>
                <a:lnTo>
                  <a:pt x="22653" y="300229"/>
                </a:lnTo>
                <a:lnTo>
                  <a:pt x="21055" y="310285"/>
                </a:lnTo>
                <a:lnTo>
                  <a:pt x="19990" y="319966"/>
                </a:lnTo>
                <a:lnTo>
                  <a:pt x="18287" y="329397"/>
                </a:lnTo>
                <a:lnTo>
                  <a:pt x="16160" y="338660"/>
                </a:lnTo>
                <a:lnTo>
                  <a:pt x="13750" y="347813"/>
                </a:lnTo>
                <a:lnTo>
                  <a:pt x="12143" y="355898"/>
                </a:lnTo>
                <a:lnTo>
                  <a:pt x="11072" y="363273"/>
                </a:lnTo>
                <a:lnTo>
                  <a:pt x="8890" y="376759"/>
                </a:lnTo>
                <a:lnTo>
                  <a:pt x="6918" y="383134"/>
                </a:lnTo>
                <a:lnTo>
                  <a:pt x="4613" y="389368"/>
                </a:lnTo>
                <a:lnTo>
                  <a:pt x="2050" y="401586"/>
                </a:lnTo>
                <a:lnTo>
                  <a:pt x="911" y="412639"/>
                </a:lnTo>
                <a:lnTo>
                  <a:pt x="607" y="416975"/>
                </a:lnTo>
                <a:lnTo>
                  <a:pt x="0" y="4375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724"/>
          <p:cNvSpPr/>
          <p:nvPr/>
        </p:nvSpPr>
        <p:spPr>
          <a:xfrm>
            <a:off x="8143875" y="303609"/>
            <a:ext cx="187524" cy="195213"/>
          </a:xfrm>
          <a:custGeom>
            <a:avLst/>
            <a:gdLst/>
            <a:ahLst/>
            <a:cxnLst/>
            <a:rect l="0" t="0" r="0" b="0"/>
            <a:pathLst>
              <a:path w="187524" h="195213">
                <a:moveTo>
                  <a:pt x="187523" y="151805"/>
                </a:moveTo>
                <a:lnTo>
                  <a:pt x="182782" y="156545"/>
                </a:lnTo>
                <a:lnTo>
                  <a:pt x="180394" y="157941"/>
                </a:lnTo>
                <a:lnTo>
                  <a:pt x="175094" y="159493"/>
                </a:lnTo>
                <a:lnTo>
                  <a:pt x="169431" y="162828"/>
                </a:lnTo>
                <a:lnTo>
                  <a:pt x="163607" y="167618"/>
                </a:lnTo>
                <a:lnTo>
                  <a:pt x="160665" y="170284"/>
                </a:lnTo>
                <a:lnTo>
                  <a:pt x="157712" y="173054"/>
                </a:lnTo>
                <a:lnTo>
                  <a:pt x="153758" y="174901"/>
                </a:lnTo>
                <a:lnTo>
                  <a:pt x="149138" y="176132"/>
                </a:lnTo>
                <a:lnTo>
                  <a:pt x="144074" y="176952"/>
                </a:lnTo>
                <a:lnTo>
                  <a:pt x="139705" y="177499"/>
                </a:lnTo>
                <a:lnTo>
                  <a:pt x="135801" y="177864"/>
                </a:lnTo>
                <a:lnTo>
                  <a:pt x="132205" y="178107"/>
                </a:lnTo>
                <a:lnTo>
                  <a:pt x="128816" y="179262"/>
                </a:lnTo>
                <a:lnTo>
                  <a:pt x="125565" y="181023"/>
                </a:lnTo>
                <a:lnTo>
                  <a:pt x="122405" y="183190"/>
                </a:lnTo>
                <a:lnTo>
                  <a:pt x="118314" y="184634"/>
                </a:lnTo>
                <a:lnTo>
                  <a:pt x="113603" y="185597"/>
                </a:lnTo>
                <a:lnTo>
                  <a:pt x="108477" y="186239"/>
                </a:lnTo>
                <a:lnTo>
                  <a:pt x="104068" y="186667"/>
                </a:lnTo>
                <a:lnTo>
                  <a:pt x="100136" y="186953"/>
                </a:lnTo>
                <a:lnTo>
                  <a:pt x="89485" y="187513"/>
                </a:lnTo>
                <a:lnTo>
                  <a:pt x="75658" y="187523"/>
                </a:lnTo>
                <a:lnTo>
                  <a:pt x="74252" y="188516"/>
                </a:lnTo>
                <a:lnTo>
                  <a:pt x="73314" y="190169"/>
                </a:lnTo>
                <a:lnTo>
                  <a:pt x="72688" y="192264"/>
                </a:lnTo>
                <a:lnTo>
                  <a:pt x="71279" y="193660"/>
                </a:lnTo>
                <a:lnTo>
                  <a:pt x="69347" y="194591"/>
                </a:lnTo>
                <a:lnTo>
                  <a:pt x="67067" y="195212"/>
                </a:lnTo>
                <a:lnTo>
                  <a:pt x="64555" y="194633"/>
                </a:lnTo>
                <a:lnTo>
                  <a:pt x="59118" y="191345"/>
                </a:lnTo>
                <a:lnTo>
                  <a:pt x="55219" y="188656"/>
                </a:lnTo>
                <a:lnTo>
                  <a:pt x="51661" y="188027"/>
                </a:lnTo>
                <a:lnTo>
                  <a:pt x="49323" y="187859"/>
                </a:lnTo>
                <a:lnTo>
                  <a:pt x="45780" y="187747"/>
                </a:lnTo>
                <a:lnTo>
                  <a:pt x="19958" y="187532"/>
                </a:lnTo>
                <a:lnTo>
                  <a:pt x="19258" y="186537"/>
                </a:lnTo>
                <a:lnTo>
                  <a:pt x="18481" y="182785"/>
                </a:lnTo>
                <a:lnTo>
                  <a:pt x="19266" y="181388"/>
                </a:lnTo>
                <a:lnTo>
                  <a:pt x="20781" y="180457"/>
                </a:lnTo>
                <a:lnTo>
                  <a:pt x="22783" y="179836"/>
                </a:lnTo>
                <a:lnTo>
                  <a:pt x="24118" y="178429"/>
                </a:lnTo>
                <a:lnTo>
                  <a:pt x="25009" y="176500"/>
                </a:lnTo>
                <a:lnTo>
                  <a:pt x="25602" y="174221"/>
                </a:lnTo>
                <a:lnTo>
                  <a:pt x="27982" y="171710"/>
                </a:lnTo>
                <a:lnTo>
                  <a:pt x="31553" y="169044"/>
                </a:lnTo>
                <a:lnTo>
                  <a:pt x="35917" y="166274"/>
                </a:lnTo>
                <a:lnTo>
                  <a:pt x="40812" y="161451"/>
                </a:lnTo>
                <a:lnTo>
                  <a:pt x="46059" y="155259"/>
                </a:lnTo>
                <a:lnTo>
                  <a:pt x="51543" y="148154"/>
                </a:lnTo>
                <a:lnTo>
                  <a:pt x="56189" y="143418"/>
                </a:lnTo>
                <a:lnTo>
                  <a:pt x="60280" y="140260"/>
                </a:lnTo>
                <a:lnTo>
                  <a:pt x="63999" y="138155"/>
                </a:lnTo>
                <a:lnTo>
                  <a:pt x="67471" y="134768"/>
                </a:lnTo>
                <a:lnTo>
                  <a:pt x="70777" y="130525"/>
                </a:lnTo>
                <a:lnTo>
                  <a:pt x="78473" y="118938"/>
                </a:lnTo>
                <a:lnTo>
                  <a:pt x="82170" y="114708"/>
                </a:lnTo>
                <a:lnTo>
                  <a:pt x="87122" y="109520"/>
                </a:lnTo>
                <a:lnTo>
                  <a:pt x="92630" y="103907"/>
                </a:lnTo>
                <a:lnTo>
                  <a:pt x="94495" y="101022"/>
                </a:lnTo>
                <a:lnTo>
                  <a:pt x="96568" y="95169"/>
                </a:lnTo>
                <a:lnTo>
                  <a:pt x="98113" y="93212"/>
                </a:lnTo>
                <a:lnTo>
                  <a:pt x="100135" y="91907"/>
                </a:lnTo>
                <a:lnTo>
                  <a:pt x="102475" y="91037"/>
                </a:lnTo>
                <a:lnTo>
                  <a:pt x="107722" y="87424"/>
                </a:lnTo>
                <a:lnTo>
                  <a:pt x="110510" y="85072"/>
                </a:lnTo>
                <a:lnTo>
                  <a:pt x="112369" y="82511"/>
                </a:lnTo>
                <a:lnTo>
                  <a:pt x="114433" y="77021"/>
                </a:lnTo>
                <a:lnTo>
                  <a:pt x="115976" y="73175"/>
                </a:lnTo>
                <a:lnTo>
                  <a:pt x="117997" y="68627"/>
                </a:lnTo>
                <a:lnTo>
                  <a:pt x="120336" y="63611"/>
                </a:lnTo>
                <a:lnTo>
                  <a:pt x="122888" y="59274"/>
                </a:lnTo>
                <a:lnTo>
                  <a:pt x="125582" y="55391"/>
                </a:lnTo>
                <a:lnTo>
                  <a:pt x="128370" y="51810"/>
                </a:lnTo>
                <a:lnTo>
                  <a:pt x="131220" y="49423"/>
                </a:lnTo>
                <a:lnTo>
                  <a:pt x="134113" y="47831"/>
                </a:lnTo>
                <a:lnTo>
                  <a:pt x="141144" y="45277"/>
                </a:lnTo>
                <a:lnTo>
                  <a:pt x="141720" y="44075"/>
                </a:lnTo>
                <a:lnTo>
                  <a:pt x="142361" y="40094"/>
                </a:lnTo>
                <a:lnTo>
                  <a:pt x="143525" y="38636"/>
                </a:lnTo>
                <a:lnTo>
                  <a:pt x="145293" y="37663"/>
                </a:lnTo>
                <a:lnTo>
                  <a:pt x="147463" y="37015"/>
                </a:lnTo>
                <a:lnTo>
                  <a:pt x="148910" y="35591"/>
                </a:lnTo>
                <a:lnTo>
                  <a:pt x="149875" y="33649"/>
                </a:lnTo>
                <a:lnTo>
                  <a:pt x="150518" y="31362"/>
                </a:lnTo>
                <a:lnTo>
                  <a:pt x="151939" y="29838"/>
                </a:lnTo>
                <a:lnTo>
                  <a:pt x="153878" y="28822"/>
                </a:lnTo>
                <a:lnTo>
                  <a:pt x="156164" y="28144"/>
                </a:lnTo>
                <a:lnTo>
                  <a:pt x="157688" y="26700"/>
                </a:lnTo>
                <a:lnTo>
                  <a:pt x="158702" y="24745"/>
                </a:lnTo>
                <a:lnTo>
                  <a:pt x="160332" y="19219"/>
                </a:lnTo>
                <a:lnTo>
                  <a:pt x="160615" y="13522"/>
                </a:lnTo>
                <a:lnTo>
                  <a:pt x="160699" y="10290"/>
                </a:lnTo>
                <a:lnTo>
                  <a:pt x="155427" y="9534"/>
                </a:lnTo>
                <a:lnTo>
                  <a:pt x="147462" y="9198"/>
                </a:lnTo>
                <a:lnTo>
                  <a:pt x="137399" y="9009"/>
                </a:lnTo>
                <a:lnTo>
                  <a:pt x="122101" y="8940"/>
                </a:lnTo>
                <a:lnTo>
                  <a:pt x="118112" y="9929"/>
                </a:lnTo>
                <a:lnTo>
                  <a:pt x="113468" y="11580"/>
                </a:lnTo>
                <a:lnTo>
                  <a:pt x="108387" y="13673"/>
                </a:lnTo>
                <a:lnTo>
                  <a:pt x="99047" y="14076"/>
                </a:lnTo>
                <a:lnTo>
                  <a:pt x="86867" y="13353"/>
                </a:lnTo>
                <a:lnTo>
                  <a:pt x="62420" y="10896"/>
                </a:lnTo>
                <a:lnTo>
                  <a:pt x="48247" y="9803"/>
                </a:lnTo>
                <a:lnTo>
                  <a:pt x="38641" y="9318"/>
                </a:lnTo>
                <a:lnTo>
                  <a:pt x="31063" y="9102"/>
                </a:lnTo>
                <a:lnTo>
                  <a:pt x="15054" y="8952"/>
                </a:lnTo>
                <a:lnTo>
                  <a:pt x="2668" y="8933"/>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725"/>
          <p:cNvSpPr/>
          <p:nvPr/>
        </p:nvSpPr>
        <p:spPr>
          <a:xfrm>
            <a:off x="8001000" y="1214437"/>
            <a:ext cx="116086" cy="312540"/>
          </a:xfrm>
          <a:custGeom>
            <a:avLst/>
            <a:gdLst/>
            <a:ahLst/>
            <a:cxnLst/>
            <a:rect l="0" t="0" r="0" b="0"/>
            <a:pathLst>
              <a:path w="116086" h="312540">
                <a:moveTo>
                  <a:pt x="116085" y="0"/>
                </a:moveTo>
                <a:lnTo>
                  <a:pt x="116085" y="14221"/>
                </a:lnTo>
                <a:lnTo>
                  <a:pt x="115093" y="20395"/>
                </a:lnTo>
                <a:lnTo>
                  <a:pt x="113440" y="26495"/>
                </a:lnTo>
                <a:lnTo>
                  <a:pt x="103657" y="55284"/>
                </a:lnTo>
                <a:lnTo>
                  <a:pt x="101847" y="62653"/>
                </a:lnTo>
                <a:lnTo>
                  <a:pt x="100640" y="69550"/>
                </a:lnTo>
                <a:lnTo>
                  <a:pt x="99835" y="76132"/>
                </a:lnTo>
                <a:lnTo>
                  <a:pt x="97314" y="83497"/>
                </a:lnTo>
                <a:lnTo>
                  <a:pt x="93650" y="91383"/>
                </a:lnTo>
                <a:lnTo>
                  <a:pt x="89222" y="99618"/>
                </a:lnTo>
                <a:lnTo>
                  <a:pt x="85278" y="109076"/>
                </a:lnTo>
                <a:lnTo>
                  <a:pt x="81657" y="119350"/>
                </a:lnTo>
                <a:lnTo>
                  <a:pt x="68715" y="159615"/>
                </a:lnTo>
                <a:lnTo>
                  <a:pt x="64661" y="168918"/>
                </a:lnTo>
                <a:lnTo>
                  <a:pt x="59975" y="178096"/>
                </a:lnTo>
                <a:lnTo>
                  <a:pt x="54866" y="187192"/>
                </a:lnTo>
                <a:lnTo>
                  <a:pt x="49476" y="198216"/>
                </a:lnTo>
                <a:lnTo>
                  <a:pt x="43898" y="210527"/>
                </a:lnTo>
                <a:lnTo>
                  <a:pt x="38195" y="223695"/>
                </a:lnTo>
                <a:lnTo>
                  <a:pt x="33401" y="235450"/>
                </a:lnTo>
                <a:lnTo>
                  <a:pt x="21913" y="265224"/>
                </a:lnTo>
                <a:lnTo>
                  <a:pt x="18577" y="273058"/>
                </a:lnTo>
                <a:lnTo>
                  <a:pt x="0"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726"/>
          <p:cNvSpPr/>
          <p:nvPr/>
        </p:nvSpPr>
        <p:spPr>
          <a:xfrm>
            <a:off x="8179593" y="1268383"/>
            <a:ext cx="142876" cy="204979"/>
          </a:xfrm>
          <a:custGeom>
            <a:avLst/>
            <a:gdLst/>
            <a:ahLst/>
            <a:cxnLst/>
            <a:rect l="0" t="0" r="0" b="0"/>
            <a:pathLst>
              <a:path w="142876" h="204979">
                <a:moveTo>
                  <a:pt x="142875" y="8562"/>
                </a:moveTo>
                <a:lnTo>
                  <a:pt x="138134" y="3822"/>
                </a:lnTo>
                <a:lnTo>
                  <a:pt x="135746" y="2425"/>
                </a:lnTo>
                <a:lnTo>
                  <a:pt x="133162" y="1494"/>
                </a:lnTo>
                <a:lnTo>
                  <a:pt x="130447" y="873"/>
                </a:lnTo>
                <a:lnTo>
                  <a:pt x="127644" y="460"/>
                </a:lnTo>
                <a:lnTo>
                  <a:pt x="124783" y="184"/>
                </a:lnTo>
                <a:lnTo>
                  <a:pt x="121884" y="0"/>
                </a:lnTo>
                <a:lnTo>
                  <a:pt x="117967" y="869"/>
                </a:lnTo>
                <a:lnTo>
                  <a:pt x="113372" y="2441"/>
                </a:lnTo>
                <a:lnTo>
                  <a:pt x="108323" y="4482"/>
                </a:lnTo>
                <a:lnTo>
                  <a:pt x="102974" y="6834"/>
                </a:lnTo>
                <a:lnTo>
                  <a:pt x="91738" y="12093"/>
                </a:lnTo>
                <a:lnTo>
                  <a:pt x="86955" y="13893"/>
                </a:lnTo>
                <a:lnTo>
                  <a:pt x="82775" y="15092"/>
                </a:lnTo>
                <a:lnTo>
                  <a:pt x="78996" y="15892"/>
                </a:lnTo>
                <a:lnTo>
                  <a:pt x="72508" y="18410"/>
                </a:lnTo>
                <a:lnTo>
                  <a:pt x="64214" y="22072"/>
                </a:lnTo>
                <a:lnTo>
                  <a:pt x="54716" y="26498"/>
                </a:lnTo>
                <a:lnTo>
                  <a:pt x="47391" y="30441"/>
                </a:lnTo>
                <a:lnTo>
                  <a:pt x="41516" y="34062"/>
                </a:lnTo>
                <a:lnTo>
                  <a:pt x="36607" y="37468"/>
                </a:lnTo>
                <a:lnTo>
                  <a:pt x="32342" y="40731"/>
                </a:lnTo>
                <a:lnTo>
                  <a:pt x="28507" y="43899"/>
                </a:lnTo>
                <a:lnTo>
                  <a:pt x="24958" y="47003"/>
                </a:lnTo>
                <a:lnTo>
                  <a:pt x="22592" y="50064"/>
                </a:lnTo>
                <a:lnTo>
                  <a:pt x="19963" y="56111"/>
                </a:lnTo>
                <a:lnTo>
                  <a:pt x="18794" y="62106"/>
                </a:lnTo>
                <a:lnTo>
                  <a:pt x="18275" y="68078"/>
                </a:lnTo>
                <a:lnTo>
                  <a:pt x="18044" y="74040"/>
                </a:lnTo>
                <a:lnTo>
                  <a:pt x="18975" y="77018"/>
                </a:lnTo>
                <a:lnTo>
                  <a:pt x="22655" y="82974"/>
                </a:lnTo>
                <a:lnTo>
                  <a:pt x="25025" y="85951"/>
                </a:lnTo>
                <a:lnTo>
                  <a:pt x="27598" y="88928"/>
                </a:lnTo>
                <a:lnTo>
                  <a:pt x="30305" y="91905"/>
                </a:lnTo>
                <a:lnTo>
                  <a:pt x="35959" y="97858"/>
                </a:lnTo>
                <a:lnTo>
                  <a:pt x="56570" y="118695"/>
                </a:lnTo>
                <a:lnTo>
                  <a:pt x="62517" y="125640"/>
                </a:lnTo>
                <a:lnTo>
                  <a:pt x="79711" y="146586"/>
                </a:lnTo>
                <a:lnTo>
                  <a:pt x="85883" y="155148"/>
                </a:lnTo>
                <a:lnTo>
                  <a:pt x="89998" y="161849"/>
                </a:lnTo>
                <a:lnTo>
                  <a:pt x="92740" y="167308"/>
                </a:lnTo>
                <a:lnTo>
                  <a:pt x="94570" y="171939"/>
                </a:lnTo>
                <a:lnTo>
                  <a:pt x="95789" y="176019"/>
                </a:lnTo>
                <a:lnTo>
                  <a:pt x="96601" y="179731"/>
                </a:lnTo>
                <a:lnTo>
                  <a:pt x="97143" y="183198"/>
                </a:lnTo>
                <a:lnTo>
                  <a:pt x="97504" y="186502"/>
                </a:lnTo>
                <a:lnTo>
                  <a:pt x="97745" y="189696"/>
                </a:lnTo>
                <a:lnTo>
                  <a:pt x="96914" y="191826"/>
                </a:lnTo>
                <a:lnTo>
                  <a:pt x="95367" y="193246"/>
                </a:lnTo>
                <a:lnTo>
                  <a:pt x="93344" y="194192"/>
                </a:lnTo>
                <a:lnTo>
                  <a:pt x="91003" y="195815"/>
                </a:lnTo>
                <a:lnTo>
                  <a:pt x="88450" y="197890"/>
                </a:lnTo>
                <a:lnTo>
                  <a:pt x="85756" y="200265"/>
                </a:lnTo>
                <a:lnTo>
                  <a:pt x="82968" y="201848"/>
                </a:lnTo>
                <a:lnTo>
                  <a:pt x="80117" y="202904"/>
                </a:lnTo>
                <a:lnTo>
                  <a:pt x="77223" y="203608"/>
                </a:lnTo>
                <a:lnTo>
                  <a:pt x="73311" y="204077"/>
                </a:lnTo>
                <a:lnTo>
                  <a:pt x="68718" y="204389"/>
                </a:lnTo>
                <a:lnTo>
                  <a:pt x="59314" y="204737"/>
                </a:lnTo>
                <a:lnTo>
                  <a:pt x="51828" y="204891"/>
                </a:lnTo>
                <a:lnTo>
                  <a:pt x="37295" y="204978"/>
                </a:lnTo>
                <a:lnTo>
                  <a:pt x="32801" y="203998"/>
                </a:lnTo>
                <a:lnTo>
                  <a:pt x="28813" y="202353"/>
                </a:lnTo>
                <a:lnTo>
                  <a:pt x="25162" y="200264"/>
                </a:lnTo>
                <a:lnTo>
                  <a:pt x="21735" y="198871"/>
                </a:lnTo>
                <a:lnTo>
                  <a:pt x="18459" y="197942"/>
                </a:lnTo>
                <a:lnTo>
                  <a:pt x="0" y="18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727"/>
          <p:cNvSpPr/>
          <p:nvPr/>
        </p:nvSpPr>
        <p:spPr>
          <a:xfrm>
            <a:off x="8402835" y="1178718"/>
            <a:ext cx="97695" cy="357189"/>
          </a:xfrm>
          <a:custGeom>
            <a:avLst/>
            <a:gdLst/>
            <a:ahLst/>
            <a:cxnLst/>
            <a:rect l="0" t="0" r="0" b="0"/>
            <a:pathLst>
              <a:path w="97695" h="357189">
                <a:moveTo>
                  <a:pt x="0" y="0"/>
                </a:moveTo>
                <a:lnTo>
                  <a:pt x="4741" y="14222"/>
                </a:lnTo>
                <a:lnTo>
                  <a:pt x="7130" y="19403"/>
                </a:lnTo>
                <a:lnTo>
                  <a:pt x="9715" y="23849"/>
                </a:lnTo>
                <a:lnTo>
                  <a:pt x="12429" y="27806"/>
                </a:lnTo>
                <a:lnTo>
                  <a:pt x="15447" y="37494"/>
                </a:lnTo>
                <a:lnTo>
                  <a:pt x="16251" y="42855"/>
                </a:lnTo>
                <a:lnTo>
                  <a:pt x="17779" y="47422"/>
                </a:lnTo>
                <a:lnTo>
                  <a:pt x="19791" y="51458"/>
                </a:lnTo>
                <a:lnTo>
                  <a:pt x="22124" y="55142"/>
                </a:lnTo>
                <a:lnTo>
                  <a:pt x="25663" y="59581"/>
                </a:lnTo>
                <a:lnTo>
                  <a:pt x="30008" y="64526"/>
                </a:lnTo>
                <a:lnTo>
                  <a:pt x="34888" y="69806"/>
                </a:lnTo>
                <a:lnTo>
                  <a:pt x="39134" y="76303"/>
                </a:lnTo>
                <a:lnTo>
                  <a:pt x="42957" y="83611"/>
                </a:lnTo>
                <a:lnTo>
                  <a:pt x="46497" y="91459"/>
                </a:lnTo>
                <a:lnTo>
                  <a:pt x="55723" y="113409"/>
                </a:lnTo>
                <a:lnTo>
                  <a:pt x="60962" y="126208"/>
                </a:lnTo>
                <a:lnTo>
                  <a:pt x="69427" y="148366"/>
                </a:lnTo>
                <a:lnTo>
                  <a:pt x="73074" y="158442"/>
                </a:lnTo>
                <a:lnTo>
                  <a:pt x="76497" y="167144"/>
                </a:lnTo>
                <a:lnTo>
                  <a:pt x="79772" y="174929"/>
                </a:lnTo>
                <a:lnTo>
                  <a:pt x="82947" y="182104"/>
                </a:lnTo>
                <a:lnTo>
                  <a:pt x="86056" y="190856"/>
                </a:lnTo>
                <a:lnTo>
                  <a:pt x="89121" y="200659"/>
                </a:lnTo>
                <a:lnTo>
                  <a:pt x="92157" y="211163"/>
                </a:lnTo>
                <a:lnTo>
                  <a:pt x="94180" y="221143"/>
                </a:lnTo>
                <a:lnTo>
                  <a:pt x="95529" y="230773"/>
                </a:lnTo>
                <a:lnTo>
                  <a:pt x="96428" y="240169"/>
                </a:lnTo>
                <a:lnTo>
                  <a:pt x="97028" y="248417"/>
                </a:lnTo>
                <a:lnTo>
                  <a:pt x="97428" y="255901"/>
                </a:lnTo>
                <a:lnTo>
                  <a:pt x="97694" y="262874"/>
                </a:lnTo>
                <a:lnTo>
                  <a:pt x="96880" y="270499"/>
                </a:lnTo>
                <a:lnTo>
                  <a:pt x="95344" y="278560"/>
                </a:lnTo>
                <a:lnTo>
                  <a:pt x="93329" y="286910"/>
                </a:lnTo>
                <a:lnTo>
                  <a:pt x="90993" y="295453"/>
                </a:lnTo>
                <a:lnTo>
                  <a:pt x="85752" y="312883"/>
                </a:lnTo>
                <a:lnTo>
                  <a:pt x="81973" y="321698"/>
                </a:lnTo>
                <a:lnTo>
                  <a:pt x="77469" y="330551"/>
                </a:lnTo>
                <a:lnTo>
                  <a:pt x="62508"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728"/>
          <p:cNvSpPr/>
          <p:nvPr/>
        </p:nvSpPr>
        <p:spPr>
          <a:xfrm>
            <a:off x="473273" y="2384226"/>
            <a:ext cx="1062634" cy="62397"/>
          </a:xfrm>
          <a:custGeom>
            <a:avLst/>
            <a:gdLst/>
            <a:ahLst/>
            <a:cxnLst/>
            <a:rect l="0" t="0" r="0" b="0"/>
            <a:pathLst>
              <a:path w="1062634" h="62397">
                <a:moveTo>
                  <a:pt x="0" y="0"/>
                </a:moveTo>
                <a:lnTo>
                  <a:pt x="0" y="4741"/>
                </a:lnTo>
                <a:lnTo>
                  <a:pt x="992" y="6137"/>
                </a:lnTo>
                <a:lnTo>
                  <a:pt x="2646" y="7068"/>
                </a:lnTo>
                <a:lnTo>
                  <a:pt x="4740" y="7689"/>
                </a:lnTo>
                <a:lnTo>
                  <a:pt x="7129" y="9095"/>
                </a:lnTo>
                <a:lnTo>
                  <a:pt x="9714" y="11024"/>
                </a:lnTo>
                <a:lnTo>
                  <a:pt x="12429" y="13303"/>
                </a:lnTo>
                <a:lnTo>
                  <a:pt x="15231" y="14821"/>
                </a:lnTo>
                <a:lnTo>
                  <a:pt x="20991" y="16509"/>
                </a:lnTo>
                <a:lnTo>
                  <a:pt x="29811" y="17459"/>
                </a:lnTo>
                <a:lnTo>
                  <a:pt x="33765" y="18585"/>
                </a:lnTo>
                <a:lnTo>
                  <a:pt x="38385" y="20328"/>
                </a:lnTo>
                <a:lnTo>
                  <a:pt x="43449" y="22481"/>
                </a:lnTo>
                <a:lnTo>
                  <a:pt x="48810" y="23917"/>
                </a:lnTo>
                <a:lnTo>
                  <a:pt x="60058" y="25513"/>
                </a:lnTo>
                <a:lnTo>
                  <a:pt x="92348" y="26677"/>
                </a:lnTo>
                <a:lnTo>
                  <a:pt x="144935" y="26779"/>
                </a:lnTo>
                <a:lnTo>
                  <a:pt x="159131" y="27775"/>
                </a:lnTo>
                <a:lnTo>
                  <a:pt x="174548" y="29431"/>
                </a:lnTo>
                <a:lnTo>
                  <a:pt x="190780" y="31527"/>
                </a:lnTo>
                <a:lnTo>
                  <a:pt x="204577" y="32924"/>
                </a:lnTo>
                <a:lnTo>
                  <a:pt x="227845" y="34477"/>
                </a:lnTo>
                <a:lnTo>
                  <a:pt x="241193" y="35883"/>
                </a:lnTo>
                <a:lnTo>
                  <a:pt x="271900" y="40091"/>
                </a:lnTo>
                <a:lnTo>
                  <a:pt x="287431" y="41610"/>
                </a:lnTo>
                <a:lnTo>
                  <a:pt x="317916" y="43298"/>
                </a:lnTo>
                <a:lnTo>
                  <a:pt x="332991" y="44741"/>
                </a:lnTo>
                <a:lnTo>
                  <a:pt x="348002" y="46694"/>
                </a:lnTo>
                <a:lnTo>
                  <a:pt x="362970" y="48989"/>
                </a:lnTo>
                <a:lnTo>
                  <a:pt x="377910" y="50519"/>
                </a:lnTo>
                <a:lnTo>
                  <a:pt x="407739" y="52218"/>
                </a:lnTo>
                <a:lnTo>
                  <a:pt x="433461" y="53175"/>
                </a:lnTo>
                <a:lnTo>
                  <a:pt x="442763" y="54302"/>
                </a:lnTo>
                <a:lnTo>
                  <a:pt x="453925" y="56045"/>
                </a:lnTo>
                <a:lnTo>
                  <a:pt x="466328" y="58199"/>
                </a:lnTo>
                <a:lnTo>
                  <a:pt x="476580" y="59635"/>
                </a:lnTo>
                <a:lnTo>
                  <a:pt x="493264" y="61231"/>
                </a:lnTo>
                <a:lnTo>
                  <a:pt x="524781" y="62396"/>
                </a:lnTo>
                <a:lnTo>
                  <a:pt x="531424" y="61441"/>
                </a:lnTo>
                <a:lnTo>
                  <a:pt x="538830" y="59812"/>
                </a:lnTo>
                <a:lnTo>
                  <a:pt x="546743" y="57734"/>
                </a:lnTo>
                <a:lnTo>
                  <a:pt x="553011" y="56349"/>
                </a:lnTo>
                <a:lnTo>
                  <a:pt x="567565" y="54399"/>
                </a:lnTo>
                <a:lnTo>
                  <a:pt x="597696" y="53740"/>
                </a:lnTo>
                <a:lnTo>
                  <a:pt x="620846" y="52658"/>
                </a:lnTo>
                <a:lnTo>
                  <a:pt x="631186" y="50981"/>
                </a:lnTo>
                <a:lnTo>
                  <a:pt x="641056" y="48870"/>
                </a:lnTo>
                <a:lnTo>
                  <a:pt x="648629" y="47463"/>
                </a:lnTo>
                <a:lnTo>
                  <a:pt x="659688" y="45899"/>
                </a:lnTo>
                <a:lnTo>
                  <a:pt x="690454" y="45019"/>
                </a:lnTo>
                <a:lnTo>
                  <a:pt x="700412" y="43903"/>
                </a:lnTo>
                <a:lnTo>
                  <a:pt x="709035" y="42168"/>
                </a:lnTo>
                <a:lnTo>
                  <a:pt x="716768" y="40018"/>
                </a:lnTo>
                <a:lnTo>
                  <a:pt x="722916" y="38585"/>
                </a:lnTo>
                <a:lnTo>
                  <a:pt x="732392" y="36993"/>
                </a:lnTo>
                <a:lnTo>
                  <a:pt x="759826" y="35970"/>
                </a:lnTo>
                <a:lnTo>
                  <a:pt x="772940" y="35831"/>
                </a:lnTo>
                <a:lnTo>
                  <a:pt x="779215" y="34801"/>
                </a:lnTo>
                <a:lnTo>
                  <a:pt x="785383" y="33123"/>
                </a:lnTo>
                <a:lnTo>
                  <a:pt x="791479" y="31012"/>
                </a:lnTo>
                <a:lnTo>
                  <a:pt x="799512" y="29604"/>
                </a:lnTo>
                <a:lnTo>
                  <a:pt x="819021" y="28040"/>
                </a:lnTo>
                <a:lnTo>
                  <a:pt x="826803" y="26631"/>
                </a:lnTo>
                <a:lnTo>
                  <a:pt x="832983" y="24699"/>
                </a:lnTo>
                <a:lnTo>
                  <a:pt x="838096" y="22419"/>
                </a:lnTo>
                <a:lnTo>
                  <a:pt x="843488" y="20899"/>
                </a:lnTo>
                <a:lnTo>
                  <a:pt x="854772" y="19211"/>
                </a:lnTo>
                <a:lnTo>
                  <a:pt x="881761" y="18260"/>
                </a:lnTo>
                <a:lnTo>
                  <a:pt x="905413" y="17978"/>
                </a:lnTo>
                <a:lnTo>
                  <a:pt x="917140" y="16947"/>
                </a:lnTo>
                <a:lnTo>
                  <a:pt x="948691" y="13154"/>
                </a:lnTo>
                <a:lnTo>
                  <a:pt x="960874" y="10754"/>
                </a:lnTo>
                <a:lnTo>
                  <a:pt x="969989" y="8162"/>
                </a:lnTo>
                <a:lnTo>
                  <a:pt x="977058" y="5441"/>
                </a:lnTo>
                <a:lnTo>
                  <a:pt x="983755" y="3627"/>
                </a:lnTo>
                <a:lnTo>
                  <a:pt x="990204" y="2418"/>
                </a:lnTo>
                <a:lnTo>
                  <a:pt x="1008761" y="716"/>
                </a:lnTo>
                <a:lnTo>
                  <a:pt x="106263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729"/>
          <p:cNvSpPr/>
          <p:nvPr/>
        </p:nvSpPr>
        <p:spPr>
          <a:xfrm>
            <a:off x="7081242" y="1830585"/>
            <a:ext cx="239558" cy="303455"/>
          </a:xfrm>
          <a:custGeom>
            <a:avLst/>
            <a:gdLst/>
            <a:ahLst/>
            <a:cxnLst/>
            <a:rect l="0" t="0" r="0" b="0"/>
            <a:pathLst>
              <a:path w="239558" h="303455">
                <a:moveTo>
                  <a:pt x="0" y="0"/>
                </a:moveTo>
                <a:lnTo>
                  <a:pt x="0" y="18962"/>
                </a:lnTo>
                <a:lnTo>
                  <a:pt x="992" y="26532"/>
                </a:lnTo>
                <a:lnTo>
                  <a:pt x="2646" y="33563"/>
                </a:lnTo>
                <a:lnTo>
                  <a:pt x="4740" y="40235"/>
                </a:lnTo>
                <a:lnTo>
                  <a:pt x="7129" y="46667"/>
                </a:lnTo>
                <a:lnTo>
                  <a:pt x="9713" y="52940"/>
                </a:lnTo>
                <a:lnTo>
                  <a:pt x="12428" y="59106"/>
                </a:lnTo>
                <a:lnTo>
                  <a:pt x="16223" y="72146"/>
                </a:lnTo>
                <a:lnTo>
                  <a:pt x="30052" y="127210"/>
                </a:lnTo>
                <a:lnTo>
                  <a:pt x="37500" y="153772"/>
                </a:lnTo>
                <a:lnTo>
                  <a:pt x="44116" y="175500"/>
                </a:lnTo>
                <a:lnTo>
                  <a:pt x="47270" y="185461"/>
                </a:lnTo>
                <a:lnTo>
                  <a:pt x="49373" y="194086"/>
                </a:lnTo>
                <a:lnTo>
                  <a:pt x="50775" y="201820"/>
                </a:lnTo>
                <a:lnTo>
                  <a:pt x="51709" y="208961"/>
                </a:lnTo>
                <a:lnTo>
                  <a:pt x="52332" y="217691"/>
                </a:lnTo>
                <a:lnTo>
                  <a:pt x="52747" y="227479"/>
                </a:lnTo>
                <a:lnTo>
                  <a:pt x="53024" y="237973"/>
                </a:lnTo>
                <a:lnTo>
                  <a:pt x="54201" y="246954"/>
                </a:lnTo>
                <a:lnTo>
                  <a:pt x="55978" y="254925"/>
                </a:lnTo>
                <a:lnTo>
                  <a:pt x="58154" y="262224"/>
                </a:lnTo>
                <a:lnTo>
                  <a:pt x="59605" y="268081"/>
                </a:lnTo>
                <a:lnTo>
                  <a:pt x="61218" y="277236"/>
                </a:lnTo>
                <a:lnTo>
                  <a:pt x="60656" y="280074"/>
                </a:lnTo>
                <a:lnTo>
                  <a:pt x="59288" y="281966"/>
                </a:lnTo>
                <a:lnTo>
                  <a:pt x="57385" y="283228"/>
                </a:lnTo>
                <a:lnTo>
                  <a:pt x="56116" y="282084"/>
                </a:lnTo>
                <a:lnTo>
                  <a:pt x="55270" y="279337"/>
                </a:lnTo>
                <a:lnTo>
                  <a:pt x="54330" y="270994"/>
                </a:lnTo>
                <a:lnTo>
                  <a:pt x="54079" y="265991"/>
                </a:lnTo>
                <a:lnTo>
                  <a:pt x="53912" y="260671"/>
                </a:lnTo>
                <a:lnTo>
                  <a:pt x="54792" y="255140"/>
                </a:lnTo>
                <a:lnTo>
                  <a:pt x="56372" y="249469"/>
                </a:lnTo>
                <a:lnTo>
                  <a:pt x="58418" y="243703"/>
                </a:lnTo>
                <a:lnTo>
                  <a:pt x="60773" y="234899"/>
                </a:lnTo>
                <a:lnTo>
                  <a:pt x="63335" y="224068"/>
                </a:lnTo>
                <a:lnTo>
                  <a:pt x="66036" y="211887"/>
                </a:lnTo>
                <a:lnTo>
                  <a:pt x="70813" y="199797"/>
                </a:lnTo>
                <a:lnTo>
                  <a:pt x="76974" y="187768"/>
                </a:lnTo>
                <a:lnTo>
                  <a:pt x="84058" y="175781"/>
                </a:lnTo>
                <a:lnTo>
                  <a:pt x="89773" y="166797"/>
                </a:lnTo>
                <a:lnTo>
                  <a:pt x="94575" y="159815"/>
                </a:lnTo>
                <a:lnTo>
                  <a:pt x="98769" y="154169"/>
                </a:lnTo>
                <a:lnTo>
                  <a:pt x="103549" y="150404"/>
                </a:lnTo>
                <a:lnTo>
                  <a:pt x="108720" y="147895"/>
                </a:lnTo>
                <a:lnTo>
                  <a:pt x="114152" y="146222"/>
                </a:lnTo>
                <a:lnTo>
                  <a:pt x="119757" y="145106"/>
                </a:lnTo>
                <a:lnTo>
                  <a:pt x="125479" y="144363"/>
                </a:lnTo>
                <a:lnTo>
                  <a:pt x="131278" y="143867"/>
                </a:lnTo>
                <a:lnTo>
                  <a:pt x="137128" y="144529"/>
                </a:lnTo>
                <a:lnTo>
                  <a:pt x="143012" y="145962"/>
                </a:lnTo>
                <a:lnTo>
                  <a:pt x="171455" y="155391"/>
                </a:lnTo>
                <a:lnTo>
                  <a:pt x="177803" y="159157"/>
                </a:lnTo>
                <a:lnTo>
                  <a:pt x="183028" y="163652"/>
                </a:lnTo>
                <a:lnTo>
                  <a:pt x="187503" y="168633"/>
                </a:lnTo>
                <a:lnTo>
                  <a:pt x="192470" y="174929"/>
                </a:lnTo>
                <a:lnTo>
                  <a:pt x="197767" y="182104"/>
                </a:lnTo>
                <a:lnTo>
                  <a:pt x="203282" y="189864"/>
                </a:lnTo>
                <a:lnTo>
                  <a:pt x="208944" y="197022"/>
                </a:lnTo>
                <a:lnTo>
                  <a:pt x="214701" y="203778"/>
                </a:lnTo>
                <a:lnTo>
                  <a:pt x="220525" y="210266"/>
                </a:lnTo>
                <a:lnTo>
                  <a:pt x="224407" y="217568"/>
                </a:lnTo>
                <a:lnTo>
                  <a:pt x="226995" y="225413"/>
                </a:lnTo>
                <a:lnTo>
                  <a:pt x="228721" y="233619"/>
                </a:lnTo>
                <a:lnTo>
                  <a:pt x="230863" y="241074"/>
                </a:lnTo>
                <a:lnTo>
                  <a:pt x="233284" y="248029"/>
                </a:lnTo>
                <a:lnTo>
                  <a:pt x="235890" y="254650"/>
                </a:lnTo>
                <a:lnTo>
                  <a:pt x="237627" y="260056"/>
                </a:lnTo>
                <a:lnTo>
                  <a:pt x="239557" y="268708"/>
                </a:lnTo>
                <a:lnTo>
                  <a:pt x="239080" y="272405"/>
                </a:lnTo>
                <a:lnTo>
                  <a:pt x="237769" y="275861"/>
                </a:lnTo>
                <a:lnTo>
                  <a:pt x="233667" y="282347"/>
                </a:lnTo>
                <a:lnTo>
                  <a:pt x="228537" y="288537"/>
                </a:lnTo>
                <a:lnTo>
                  <a:pt x="222949" y="294596"/>
                </a:lnTo>
                <a:lnTo>
                  <a:pt x="220071" y="297600"/>
                </a:lnTo>
                <a:lnTo>
                  <a:pt x="216166" y="299604"/>
                </a:lnTo>
                <a:lnTo>
                  <a:pt x="211580" y="300939"/>
                </a:lnTo>
                <a:lnTo>
                  <a:pt x="206537" y="301829"/>
                </a:lnTo>
                <a:lnTo>
                  <a:pt x="201192" y="302423"/>
                </a:lnTo>
                <a:lnTo>
                  <a:pt x="195644" y="302818"/>
                </a:lnTo>
                <a:lnTo>
                  <a:pt x="189960" y="303082"/>
                </a:lnTo>
                <a:lnTo>
                  <a:pt x="178354" y="303375"/>
                </a:lnTo>
                <a:lnTo>
                  <a:pt x="172481" y="303454"/>
                </a:lnTo>
                <a:lnTo>
                  <a:pt x="165589" y="302513"/>
                </a:lnTo>
                <a:lnTo>
                  <a:pt x="158017" y="300894"/>
                </a:lnTo>
                <a:lnTo>
                  <a:pt x="149994" y="298823"/>
                </a:lnTo>
                <a:lnTo>
                  <a:pt x="143651" y="296450"/>
                </a:lnTo>
                <a:lnTo>
                  <a:pt x="138432" y="293876"/>
                </a:lnTo>
                <a:lnTo>
                  <a:pt x="133960" y="291167"/>
                </a:lnTo>
                <a:lnTo>
                  <a:pt x="128994" y="288369"/>
                </a:lnTo>
                <a:lnTo>
                  <a:pt x="107156" y="27682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730"/>
          <p:cNvSpPr/>
          <p:nvPr/>
        </p:nvSpPr>
        <p:spPr>
          <a:xfrm>
            <a:off x="7438429" y="1991320"/>
            <a:ext cx="116087" cy="96986"/>
          </a:xfrm>
          <a:custGeom>
            <a:avLst/>
            <a:gdLst/>
            <a:ahLst/>
            <a:cxnLst/>
            <a:rect l="0" t="0" r="0" b="0"/>
            <a:pathLst>
              <a:path w="116087" h="96986">
                <a:moveTo>
                  <a:pt x="0" y="89297"/>
                </a:moveTo>
                <a:lnTo>
                  <a:pt x="4741" y="94037"/>
                </a:lnTo>
                <a:lnTo>
                  <a:pt x="5145" y="95434"/>
                </a:lnTo>
                <a:lnTo>
                  <a:pt x="4422" y="96364"/>
                </a:lnTo>
                <a:lnTo>
                  <a:pt x="2948" y="96985"/>
                </a:lnTo>
                <a:lnTo>
                  <a:pt x="1965" y="95415"/>
                </a:lnTo>
                <a:lnTo>
                  <a:pt x="1310" y="92383"/>
                </a:lnTo>
                <a:lnTo>
                  <a:pt x="874" y="88378"/>
                </a:lnTo>
                <a:lnTo>
                  <a:pt x="583" y="84715"/>
                </a:lnTo>
                <a:lnTo>
                  <a:pt x="389" y="81281"/>
                </a:lnTo>
                <a:lnTo>
                  <a:pt x="259" y="78000"/>
                </a:lnTo>
                <a:lnTo>
                  <a:pt x="1165" y="73828"/>
                </a:lnTo>
                <a:lnTo>
                  <a:pt x="2761" y="69062"/>
                </a:lnTo>
                <a:lnTo>
                  <a:pt x="4818" y="63901"/>
                </a:lnTo>
                <a:lnTo>
                  <a:pt x="7180" y="58476"/>
                </a:lnTo>
                <a:lnTo>
                  <a:pt x="12452" y="47156"/>
                </a:lnTo>
                <a:lnTo>
                  <a:pt x="16239" y="41359"/>
                </a:lnTo>
                <a:lnTo>
                  <a:pt x="20749" y="35510"/>
                </a:lnTo>
                <a:lnTo>
                  <a:pt x="25738" y="29626"/>
                </a:lnTo>
                <a:lnTo>
                  <a:pt x="31049" y="24712"/>
                </a:lnTo>
                <a:lnTo>
                  <a:pt x="36575" y="20443"/>
                </a:lnTo>
                <a:lnTo>
                  <a:pt x="42243" y="16605"/>
                </a:lnTo>
                <a:lnTo>
                  <a:pt x="48006" y="13054"/>
                </a:lnTo>
                <a:lnTo>
                  <a:pt x="53833" y="9695"/>
                </a:lnTo>
                <a:lnTo>
                  <a:pt x="59700" y="6463"/>
                </a:lnTo>
                <a:lnTo>
                  <a:pt x="66590" y="4309"/>
                </a:lnTo>
                <a:lnTo>
                  <a:pt x="74159" y="2873"/>
                </a:lnTo>
                <a:lnTo>
                  <a:pt x="82182" y="1915"/>
                </a:lnTo>
                <a:lnTo>
                  <a:pt x="88522" y="1277"/>
                </a:lnTo>
                <a:lnTo>
                  <a:pt x="93742" y="851"/>
                </a:lnTo>
                <a:lnTo>
                  <a:pt x="98213" y="567"/>
                </a:lnTo>
                <a:lnTo>
                  <a:pt x="105828" y="252"/>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731"/>
          <p:cNvSpPr/>
          <p:nvPr/>
        </p:nvSpPr>
        <p:spPr>
          <a:xfrm>
            <a:off x="7625953" y="2027039"/>
            <a:ext cx="35719" cy="71438"/>
          </a:xfrm>
          <a:custGeom>
            <a:avLst/>
            <a:gdLst/>
            <a:ahLst/>
            <a:cxnLst/>
            <a:rect l="0" t="0" r="0" b="0"/>
            <a:pathLst>
              <a:path w="35719" h="71438">
                <a:moveTo>
                  <a:pt x="0" y="0"/>
                </a:moveTo>
                <a:lnTo>
                  <a:pt x="20991" y="41981"/>
                </a:lnTo>
                <a:lnTo>
                  <a:pt x="22923" y="46839"/>
                </a:lnTo>
                <a:lnTo>
                  <a:pt x="24212" y="51070"/>
                </a:lnTo>
                <a:lnTo>
                  <a:pt x="35718"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732"/>
          <p:cNvSpPr/>
          <p:nvPr/>
        </p:nvSpPr>
        <p:spPr>
          <a:xfrm>
            <a:off x="7643812" y="1902023"/>
            <a:ext cx="8931" cy="8931"/>
          </a:xfrm>
          <a:custGeom>
            <a:avLst/>
            <a:gdLst/>
            <a:ahLst/>
            <a:cxnLst/>
            <a:rect l="0" t="0" r="0" b="0"/>
            <a:pathLst>
              <a:path w="8931" h="8931">
                <a:moveTo>
                  <a:pt x="0" y="893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733"/>
          <p:cNvSpPr/>
          <p:nvPr/>
        </p:nvSpPr>
        <p:spPr>
          <a:xfrm>
            <a:off x="7697926" y="1766740"/>
            <a:ext cx="195918" cy="392446"/>
          </a:xfrm>
          <a:custGeom>
            <a:avLst/>
            <a:gdLst/>
            <a:ahLst/>
            <a:cxnLst/>
            <a:rect l="0" t="0" r="0" b="0"/>
            <a:pathLst>
              <a:path w="195918" h="392446">
                <a:moveTo>
                  <a:pt x="115550" y="260299"/>
                </a:moveTo>
                <a:lnTo>
                  <a:pt x="110810" y="255558"/>
                </a:lnTo>
                <a:lnTo>
                  <a:pt x="107429" y="253170"/>
                </a:lnTo>
                <a:lnTo>
                  <a:pt x="103190" y="250585"/>
                </a:lnTo>
                <a:lnTo>
                  <a:pt x="98381" y="247870"/>
                </a:lnTo>
                <a:lnTo>
                  <a:pt x="94182" y="246060"/>
                </a:lnTo>
                <a:lnTo>
                  <a:pt x="90390" y="244853"/>
                </a:lnTo>
                <a:lnTo>
                  <a:pt x="86871" y="244048"/>
                </a:lnTo>
                <a:lnTo>
                  <a:pt x="82540" y="242520"/>
                </a:lnTo>
                <a:lnTo>
                  <a:pt x="77669" y="240508"/>
                </a:lnTo>
                <a:lnTo>
                  <a:pt x="72436" y="238175"/>
                </a:lnTo>
                <a:lnTo>
                  <a:pt x="66964" y="236620"/>
                </a:lnTo>
                <a:lnTo>
                  <a:pt x="61332" y="235583"/>
                </a:lnTo>
                <a:lnTo>
                  <a:pt x="55592" y="234892"/>
                </a:lnTo>
                <a:lnTo>
                  <a:pt x="49780" y="235423"/>
                </a:lnTo>
                <a:lnTo>
                  <a:pt x="43923" y="236770"/>
                </a:lnTo>
                <a:lnTo>
                  <a:pt x="38033" y="238660"/>
                </a:lnTo>
                <a:lnTo>
                  <a:pt x="33114" y="239920"/>
                </a:lnTo>
                <a:lnTo>
                  <a:pt x="28843" y="240759"/>
                </a:lnTo>
                <a:lnTo>
                  <a:pt x="25003" y="241319"/>
                </a:lnTo>
                <a:lnTo>
                  <a:pt x="21451" y="242685"/>
                </a:lnTo>
                <a:lnTo>
                  <a:pt x="18091" y="244587"/>
                </a:lnTo>
                <a:lnTo>
                  <a:pt x="14859" y="246848"/>
                </a:lnTo>
                <a:lnTo>
                  <a:pt x="11711" y="250339"/>
                </a:lnTo>
                <a:lnTo>
                  <a:pt x="8621" y="254651"/>
                </a:lnTo>
                <a:lnTo>
                  <a:pt x="3534" y="263742"/>
                </a:lnTo>
                <a:lnTo>
                  <a:pt x="1273" y="271089"/>
                </a:lnTo>
                <a:lnTo>
                  <a:pt x="268" y="280308"/>
                </a:lnTo>
                <a:lnTo>
                  <a:pt x="0" y="285544"/>
                </a:lnTo>
                <a:lnTo>
                  <a:pt x="814" y="292012"/>
                </a:lnTo>
                <a:lnTo>
                  <a:pt x="2348" y="299300"/>
                </a:lnTo>
                <a:lnTo>
                  <a:pt x="4363" y="307136"/>
                </a:lnTo>
                <a:lnTo>
                  <a:pt x="8683" y="316328"/>
                </a:lnTo>
                <a:lnTo>
                  <a:pt x="14540" y="326425"/>
                </a:lnTo>
                <a:lnTo>
                  <a:pt x="21421" y="337125"/>
                </a:lnTo>
                <a:lnTo>
                  <a:pt x="27000" y="345251"/>
                </a:lnTo>
                <a:lnTo>
                  <a:pt x="31713" y="351660"/>
                </a:lnTo>
                <a:lnTo>
                  <a:pt x="35846" y="356925"/>
                </a:lnTo>
                <a:lnTo>
                  <a:pt x="40586" y="361427"/>
                </a:lnTo>
                <a:lnTo>
                  <a:pt x="45730" y="365421"/>
                </a:lnTo>
                <a:lnTo>
                  <a:pt x="51144" y="369075"/>
                </a:lnTo>
                <a:lnTo>
                  <a:pt x="56738" y="372504"/>
                </a:lnTo>
                <a:lnTo>
                  <a:pt x="62452" y="375782"/>
                </a:lnTo>
                <a:lnTo>
                  <a:pt x="74091" y="382070"/>
                </a:lnTo>
                <a:lnTo>
                  <a:pt x="85879" y="388172"/>
                </a:lnTo>
                <a:lnTo>
                  <a:pt x="90809" y="390196"/>
                </a:lnTo>
                <a:lnTo>
                  <a:pt x="95087" y="391545"/>
                </a:lnTo>
                <a:lnTo>
                  <a:pt x="98932" y="392445"/>
                </a:lnTo>
                <a:lnTo>
                  <a:pt x="103479" y="392052"/>
                </a:lnTo>
                <a:lnTo>
                  <a:pt x="108495" y="390799"/>
                </a:lnTo>
                <a:lnTo>
                  <a:pt x="113823" y="388970"/>
                </a:lnTo>
                <a:lnTo>
                  <a:pt x="118367" y="386759"/>
                </a:lnTo>
                <a:lnTo>
                  <a:pt x="122390" y="384293"/>
                </a:lnTo>
                <a:lnTo>
                  <a:pt x="126063" y="381657"/>
                </a:lnTo>
                <a:lnTo>
                  <a:pt x="129503" y="377915"/>
                </a:lnTo>
                <a:lnTo>
                  <a:pt x="132790" y="373436"/>
                </a:lnTo>
                <a:lnTo>
                  <a:pt x="135974" y="368466"/>
                </a:lnTo>
                <a:lnTo>
                  <a:pt x="139087" y="363168"/>
                </a:lnTo>
                <a:lnTo>
                  <a:pt x="145193" y="351990"/>
                </a:lnTo>
                <a:lnTo>
                  <a:pt x="147219" y="345239"/>
                </a:lnTo>
                <a:lnTo>
                  <a:pt x="148569" y="337761"/>
                </a:lnTo>
                <a:lnTo>
                  <a:pt x="149469" y="329800"/>
                </a:lnTo>
                <a:lnTo>
                  <a:pt x="151060" y="321516"/>
                </a:lnTo>
                <a:lnTo>
                  <a:pt x="153114" y="313016"/>
                </a:lnTo>
                <a:lnTo>
                  <a:pt x="155476" y="304373"/>
                </a:lnTo>
                <a:lnTo>
                  <a:pt x="157051" y="291666"/>
                </a:lnTo>
                <a:lnTo>
                  <a:pt x="158099" y="276249"/>
                </a:lnTo>
                <a:lnTo>
                  <a:pt x="159266" y="244568"/>
                </a:lnTo>
                <a:lnTo>
                  <a:pt x="159923" y="209005"/>
                </a:lnTo>
                <a:lnTo>
                  <a:pt x="160076" y="185577"/>
                </a:lnTo>
                <a:lnTo>
                  <a:pt x="158132" y="169804"/>
                </a:lnTo>
                <a:lnTo>
                  <a:pt x="154852" y="151352"/>
                </a:lnTo>
                <a:lnTo>
                  <a:pt x="150681" y="131113"/>
                </a:lnTo>
                <a:lnTo>
                  <a:pt x="146909" y="114643"/>
                </a:lnTo>
                <a:lnTo>
                  <a:pt x="143401" y="100687"/>
                </a:lnTo>
                <a:lnTo>
                  <a:pt x="140071" y="88407"/>
                </a:lnTo>
                <a:lnTo>
                  <a:pt x="136858" y="78235"/>
                </a:lnTo>
                <a:lnTo>
                  <a:pt x="133724" y="69470"/>
                </a:lnTo>
                <a:lnTo>
                  <a:pt x="130643" y="61642"/>
                </a:lnTo>
                <a:lnTo>
                  <a:pt x="124573" y="45007"/>
                </a:lnTo>
                <a:lnTo>
                  <a:pt x="121565" y="36404"/>
                </a:lnTo>
                <a:lnTo>
                  <a:pt x="115578" y="24199"/>
                </a:lnTo>
                <a:lnTo>
                  <a:pt x="109609" y="14475"/>
                </a:lnTo>
                <a:lnTo>
                  <a:pt x="103649" y="3538"/>
                </a:lnTo>
                <a:lnTo>
                  <a:pt x="101663" y="820"/>
                </a:lnTo>
                <a:lnTo>
                  <a:pt x="100339" y="0"/>
                </a:lnTo>
                <a:lnTo>
                  <a:pt x="99456" y="446"/>
                </a:lnTo>
                <a:lnTo>
                  <a:pt x="98475" y="6233"/>
                </a:lnTo>
                <a:lnTo>
                  <a:pt x="98040" y="15420"/>
                </a:lnTo>
                <a:lnTo>
                  <a:pt x="97846" y="26117"/>
                </a:lnTo>
                <a:lnTo>
                  <a:pt x="99779" y="40678"/>
                </a:lnTo>
                <a:lnTo>
                  <a:pt x="107218" y="85960"/>
                </a:lnTo>
                <a:lnTo>
                  <a:pt x="110987" y="105378"/>
                </a:lnTo>
                <a:lnTo>
                  <a:pt x="114493" y="121299"/>
                </a:lnTo>
                <a:lnTo>
                  <a:pt x="117822" y="134890"/>
                </a:lnTo>
                <a:lnTo>
                  <a:pt x="120041" y="146927"/>
                </a:lnTo>
                <a:lnTo>
                  <a:pt x="121521" y="157929"/>
                </a:lnTo>
                <a:lnTo>
                  <a:pt x="122507" y="168239"/>
                </a:lnTo>
                <a:lnTo>
                  <a:pt x="124157" y="178090"/>
                </a:lnTo>
                <a:lnTo>
                  <a:pt x="126249" y="187633"/>
                </a:lnTo>
                <a:lnTo>
                  <a:pt x="128636" y="196972"/>
                </a:lnTo>
                <a:lnTo>
                  <a:pt x="131220" y="206175"/>
                </a:lnTo>
                <a:lnTo>
                  <a:pt x="136736" y="224337"/>
                </a:lnTo>
                <a:lnTo>
                  <a:pt x="140588" y="235332"/>
                </a:lnTo>
                <a:lnTo>
                  <a:pt x="150160" y="260778"/>
                </a:lnTo>
                <a:lnTo>
                  <a:pt x="153506" y="270540"/>
                </a:lnTo>
                <a:lnTo>
                  <a:pt x="155737" y="278040"/>
                </a:lnTo>
                <a:lnTo>
                  <a:pt x="159208" y="290012"/>
                </a:lnTo>
                <a:lnTo>
                  <a:pt x="164058" y="301947"/>
                </a:lnTo>
                <a:lnTo>
                  <a:pt x="169520" y="311220"/>
                </a:lnTo>
                <a:lnTo>
                  <a:pt x="175256" y="318649"/>
                </a:lnTo>
                <a:lnTo>
                  <a:pt x="181112" y="325258"/>
                </a:lnTo>
                <a:lnTo>
                  <a:pt x="186819" y="331449"/>
                </a:lnTo>
                <a:lnTo>
                  <a:pt x="195917" y="34066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734"/>
          <p:cNvSpPr/>
          <p:nvPr/>
        </p:nvSpPr>
        <p:spPr>
          <a:xfrm>
            <a:off x="7947860" y="1955928"/>
            <a:ext cx="186554" cy="552744"/>
          </a:xfrm>
          <a:custGeom>
            <a:avLst/>
            <a:gdLst/>
            <a:ahLst/>
            <a:cxnLst/>
            <a:rect l="0" t="0" r="0" b="0"/>
            <a:pathLst>
              <a:path w="186554" h="552744">
                <a:moveTo>
                  <a:pt x="97788" y="26462"/>
                </a:moveTo>
                <a:lnTo>
                  <a:pt x="97788" y="12241"/>
                </a:lnTo>
                <a:lnTo>
                  <a:pt x="96796" y="8052"/>
                </a:lnTo>
                <a:lnTo>
                  <a:pt x="95142" y="5259"/>
                </a:lnTo>
                <a:lnTo>
                  <a:pt x="93048" y="3397"/>
                </a:lnTo>
                <a:lnTo>
                  <a:pt x="90659" y="2156"/>
                </a:lnTo>
                <a:lnTo>
                  <a:pt x="85359" y="776"/>
                </a:lnTo>
                <a:lnTo>
                  <a:pt x="79696" y="164"/>
                </a:lnTo>
                <a:lnTo>
                  <a:pt x="76798" y="0"/>
                </a:lnTo>
                <a:lnTo>
                  <a:pt x="71888" y="2868"/>
                </a:lnTo>
                <a:lnTo>
                  <a:pt x="65639" y="7756"/>
                </a:lnTo>
                <a:lnTo>
                  <a:pt x="58496" y="13991"/>
                </a:lnTo>
                <a:lnTo>
                  <a:pt x="50757" y="21125"/>
                </a:lnTo>
                <a:lnTo>
                  <a:pt x="34222" y="36988"/>
                </a:lnTo>
                <a:lnTo>
                  <a:pt x="27629" y="44394"/>
                </a:lnTo>
                <a:lnTo>
                  <a:pt x="22242" y="51315"/>
                </a:lnTo>
                <a:lnTo>
                  <a:pt x="17659" y="57914"/>
                </a:lnTo>
                <a:lnTo>
                  <a:pt x="12566" y="70537"/>
                </a:lnTo>
                <a:lnTo>
                  <a:pt x="9310" y="82762"/>
                </a:lnTo>
                <a:lnTo>
                  <a:pt x="4556" y="94810"/>
                </a:lnTo>
                <a:lnTo>
                  <a:pt x="1041" y="108008"/>
                </a:lnTo>
                <a:lnTo>
                  <a:pt x="0" y="122943"/>
                </a:lnTo>
                <a:lnTo>
                  <a:pt x="2402" y="134166"/>
                </a:lnTo>
                <a:lnTo>
                  <a:pt x="6777" y="144776"/>
                </a:lnTo>
                <a:lnTo>
                  <a:pt x="12029" y="152799"/>
                </a:lnTo>
                <a:lnTo>
                  <a:pt x="15823" y="158153"/>
                </a:lnTo>
                <a:lnTo>
                  <a:pt x="17348" y="157912"/>
                </a:lnTo>
                <a:lnTo>
                  <a:pt x="21688" y="154999"/>
                </a:lnTo>
                <a:lnTo>
                  <a:pt x="24234" y="153825"/>
                </a:lnTo>
                <a:lnTo>
                  <a:pt x="29709" y="152521"/>
                </a:lnTo>
                <a:lnTo>
                  <a:pt x="33551" y="151181"/>
                </a:lnTo>
                <a:lnTo>
                  <a:pt x="38096" y="149296"/>
                </a:lnTo>
                <a:lnTo>
                  <a:pt x="43111" y="147047"/>
                </a:lnTo>
                <a:lnTo>
                  <a:pt x="47445" y="144555"/>
                </a:lnTo>
                <a:lnTo>
                  <a:pt x="51328" y="141902"/>
                </a:lnTo>
                <a:lnTo>
                  <a:pt x="54908" y="139141"/>
                </a:lnTo>
                <a:lnTo>
                  <a:pt x="59279" y="136308"/>
                </a:lnTo>
                <a:lnTo>
                  <a:pt x="64178" y="133427"/>
                </a:lnTo>
                <a:lnTo>
                  <a:pt x="69428" y="130514"/>
                </a:lnTo>
                <a:lnTo>
                  <a:pt x="74913" y="128572"/>
                </a:lnTo>
                <a:lnTo>
                  <a:pt x="80553" y="127278"/>
                </a:lnTo>
                <a:lnTo>
                  <a:pt x="86298" y="126415"/>
                </a:lnTo>
                <a:lnTo>
                  <a:pt x="91121" y="125839"/>
                </a:lnTo>
                <a:lnTo>
                  <a:pt x="95327" y="125456"/>
                </a:lnTo>
                <a:lnTo>
                  <a:pt x="99124" y="125200"/>
                </a:lnTo>
                <a:lnTo>
                  <a:pt x="103640" y="125030"/>
                </a:lnTo>
                <a:lnTo>
                  <a:pt x="113949" y="124840"/>
                </a:lnTo>
                <a:lnTo>
                  <a:pt x="118484" y="125782"/>
                </a:lnTo>
                <a:lnTo>
                  <a:pt x="122500" y="127402"/>
                </a:lnTo>
                <a:lnTo>
                  <a:pt x="126168" y="129474"/>
                </a:lnTo>
                <a:lnTo>
                  <a:pt x="129606" y="131848"/>
                </a:lnTo>
                <a:lnTo>
                  <a:pt x="132891" y="134422"/>
                </a:lnTo>
                <a:lnTo>
                  <a:pt x="136072" y="137131"/>
                </a:lnTo>
                <a:lnTo>
                  <a:pt x="140178" y="142905"/>
                </a:lnTo>
                <a:lnTo>
                  <a:pt x="144900" y="150724"/>
                </a:lnTo>
                <a:lnTo>
                  <a:pt x="150032" y="159905"/>
                </a:lnTo>
                <a:lnTo>
                  <a:pt x="154446" y="169994"/>
                </a:lnTo>
                <a:lnTo>
                  <a:pt x="158380" y="180689"/>
                </a:lnTo>
                <a:lnTo>
                  <a:pt x="171824" y="221630"/>
                </a:lnTo>
                <a:lnTo>
                  <a:pt x="174927" y="232972"/>
                </a:lnTo>
                <a:lnTo>
                  <a:pt x="177987" y="245495"/>
                </a:lnTo>
                <a:lnTo>
                  <a:pt x="181020" y="258804"/>
                </a:lnTo>
                <a:lnTo>
                  <a:pt x="183042" y="275615"/>
                </a:lnTo>
                <a:lnTo>
                  <a:pt x="184389" y="294759"/>
                </a:lnTo>
                <a:lnTo>
                  <a:pt x="185288" y="315460"/>
                </a:lnTo>
                <a:lnTo>
                  <a:pt x="186286" y="359627"/>
                </a:lnTo>
                <a:lnTo>
                  <a:pt x="186553" y="382517"/>
                </a:lnTo>
                <a:lnTo>
                  <a:pt x="185738" y="400754"/>
                </a:lnTo>
                <a:lnTo>
                  <a:pt x="184203" y="415889"/>
                </a:lnTo>
                <a:lnTo>
                  <a:pt x="182187" y="428955"/>
                </a:lnTo>
                <a:lnTo>
                  <a:pt x="179850" y="440642"/>
                </a:lnTo>
                <a:lnTo>
                  <a:pt x="177301" y="451410"/>
                </a:lnTo>
                <a:lnTo>
                  <a:pt x="174609" y="461566"/>
                </a:lnTo>
                <a:lnTo>
                  <a:pt x="169838" y="473297"/>
                </a:lnTo>
                <a:lnTo>
                  <a:pt x="163681" y="486078"/>
                </a:lnTo>
                <a:lnTo>
                  <a:pt x="156599" y="499561"/>
                </a:lnTo>
                <a:lnTo>
                  <a:pt x="150886" y="509541"/>
                </a:lnTo>
                <a:lnTo>
                  <a:pt x="146085" y="517186"/>
                </a:lnTo>
                <a:lnTo>
                  <a:pt x="141892" y="523276"/>
                </a:lnTo>
                <a:lnTo>
                  <a:pt x="138105" y="528328"/>
                </a:lnTo>
                <a:lnTo>
                  <a:pt x="134588" y="532687"/>
                </a:lnTo>
                <a:lnTo>
                  <a:pt x="131251" y="536586"/>
                </a:lnTo>
                <a:lnTo>
                  <a:pt x="127042" y="540178"/>
                </a:lnTo>
                <a:lnTo>
                  <a:pt x="122252" y="543564"/>
                </a:lnTo>
                <a:lnTo>
                  <a:pt x="117074" y="546814"/>
                </a:lnTo>
                <a:lnTo>
                  <a:pt x="112630" y="548981"/>
                </a:lnTo>
                <a:lnTo>
                  <a:pt x="108675" y="550425"/>
                </a:lnTo>
                <a:lnTo>
                  <a:pt x="105046" y="551388"/>
                </a:lnTo>
                <a:lnTo>
                  <a:pt x="100642" y="552030"/>
                </a:lnTo>
                <a:lnTo>
                  <a:pt x="95721" y="552458"/>
                </a:lnTo>
                <a:lnTo>
                  <a:pt x="90458" y="552743"/>
                </a:lnTo>
                <a:lnTo>
                  <a:pt x="85956" y="551941"/>
                </a:lnTo>
                <a:lnTo>
                  <a:pt x="81963" y="550414"/>
                </a:lnTo>
                <a:lnTo>
                  <a:pt x="78308" y="548404"/>
                </a:lnTo>
                <a:lnTo>
                  <a:pt x="74879" y="547064"/>
                </a:lnTo>
                <a:lnTo>
                  <a:pt x="71602" y="546171"/>
                </a:lnTo>
                <a:lnTo>
                  <a:pt x="68424" y="545575"/>
                </a:lnTo>
                <a:lnTo>
                  <a:pt x="65314" y="544186"/>
                </a:lnTo>
                <a:lnTo>
                  <a:pt x="62248" y="542268"/>
                </a:lnTo>
                <a:lnTo>
                  <a:pt x="59212" y="539996"/>
                </a:lnTo>
                <a:lnTo>
                  <a:pt x="57188" y="536498"/>
                </a:lnTo>
                <a:lnTo>
                  <a:pt x="52355" y="521101"/>
                </a:lnTo>
                <a:lnTo>
                  <a:pt x="48648" y="513979"/>
                </a:lnTo>
                <a:lnTo>
                  <a:pt x="44192" y="506255"/>
                </a:lnTo>
                <a:lnTo>
                  <a:pt x="39241" y="489735"/>
                </a:lnTo>
                <a:lnTo>
                  <a:pt x="37921" y="481162"/>
                </a:lnTo>
                <a:lnTo>
                  <a:pt x="37040" y="470486"/>
                </a:lnTo>
                <a:lnTo>
                  <a:pt x="36454" y="458408"/>
                </a:lnTo>
                <a:lnTo>
                  <a:pt x="36063" y="445395"/>
                </a:lnTo>
                <a:lnTo>
                  <a:pt x="36794" y="431759"/>
                </a:lnTo>
                <a:lnTo>
                  <a:pt x="38274" y="417707"/>
                </a:lnTo>
                <a:lnTo>
                  <a:pt x="40253" y="403378"/>
                </a:lnTo>
                <a:lnTo>
                  <a:pt x="43556" y="384895"/>
                </a:lnTo>
                <a:lnTo>
                  <a:pt x="52518" y="340547"/>
                </a:lnTo>
                <a:lnTo>
                  <a:pt x="57686" y="322172"/>
                </a:lnTo>
                <a:lnTo>
                  <a:pt x="63116" y="306946"/>
                </a:lnTo>
                <a:lnTo>
                  <a:pt x="73449" y="283083"/>
                </a:lnTo>
                <a:lnTo>
                  <a:pt x="81349" y="265862"/>
                </a:lnTo>
                <a:lnTo>
                  <a:pt x="85836" y="258492"/>
                </a:lnTo>
                <a:lnTo>
                  <a:pt x="90812" y="251594"/>
                </a:lnTo>
                <a:lnTo>
                  <a:pt x="96114" y="245011"/>
                </a:lnTo>
                <a:lnTo>
                  <a:pt x="100640" y="237646"/>
                </a:lnTo>
                <a:lnTo>
                  <a:pt x="104651" y="229759"/>
                </a:lnTo>
                <a:lnTo>
                  <a:pt x="108316" y="221525"/>
                </a:lnTo>
                <a:lnTo>
                  <a:pt x="112744" y="214051"/>
                </a:lnTo>
                <a:lnTo>
                  <a:pt x="117681" y="207084"/>
                </a:lnTo>
                <a:lnTo>
                  <a:pt x="122956" y="200455"/>
                </a:lnTo>
                <a:lnTo>
                  <a:pt x="127465" y="193059"/>
                </a:lnTo>
                <a:lnTo>
                  <a:pt x="131463" y="185152"/>
                </a:lnTo>
                <a:lnTo>
                  <a:pt x="142436" y="1604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735"/>
          <p:cNvSpPr/>
          <p:nvPr/>
        </p:nvSpPr>
        <p:spPr>
          <a:xfrm>
            <a:off x="8142650" y="1974859"/>
            <a:ext cx="81593" cy="114688"/>
          </a:xfrm>
          <a:custGeom>
            <a:avLst/>
            <a:gdLst/>
            <a:ahLst/>
            <a:cxnLst/>
            <a:rect l="0" t="0" r="0" b="0"/>
            <a:pathLst>
              <a:path w="81593" h="114688">
                <a:moveTo>
                  <a:pt x="19084" y="70039"/>
                </a:moveTo>
                <a:lnTo>
                  <a:pt x="28565" y="65299"/>
                </a:lnTo>
                <a:lnTo>
                  <a:pt x="32350" y="63902"/>
                </a:lnTo>
                <a:lnTo>
                  <a:pt x="35865" y="62971"/>
                </a:lnTo>
                <a:lnTo>
                  <a:pt x="39200" y="62350"/>
                </a:lnTo>
                <a:lnTo>
                  <a:pt x="42417" y="60945"/>
                </a:lnTo>
                <a:lnTo>
                  <a:pt x="45554" y="59015"/>
                </a:lnTo>
                <a:lnTo>
                  <a:pt x="48636" y="56737"/>
                </a:lnTo>
                <a:lnTo>
                  <a:pt x="51684" y="53233"/>
                </a:lnTo>
                <a:lnTo>
                  <a:pt x="54708" y="48913"/>
                </a:lnTo>
                <a:lnTo>
                  <a:pt x="57716" y="44049"/>
                </a:lnTo>
                <a:lnTo>
                  <a:pt x="60713" y="39814"/>
                </a:lnTo>
                <a:lnTo>
                  <a:pt x="63704" y="35998"/>
                </a:lnTo>
                <a:lnTo>
                  <a:pt x="66690" y="32462"/>
                </a:lnTo>
                <a:lnTo>
                  <a:pt x="68681" y="29113"/>
                </a:lnTo>
                <a:lnTo>
                  <a:pt x="70008" y="25888"/>
                </a:lnTo>
                <a:lnTo>
                  <a:pt x="70893" y="22745"/>
                </a:lnTo>
                <a:lnTo>
                  <a:pt x="71482" y="19658"/>
                </a:lnTo>
                <a:lnTo>
                  <a:pt x="71875" y="16608"/>
                </a:lnTo>
                <a:lnTo>
                  <a:pt x="72507" y="9324"/>
                </a:lnTo>
                <a:lnTo>
                  <a:pt x="71567" y="7734"/>
                </a:lnTo>
                <a:lnTo>
                  <a:pt x="69947" y="5682"/>
                </a:lnTo>
                <a:lnTo>
                  <a:pt x="67875" y="3322"/>
                </a:lnTo>
                <a:lnTo>
                  <a:pt x="65503" y="1748"/>
                </a:lnTo>
                <a:lnTo>
                  <a:pt x="62928" y="700"/>
                </a:lnTo>
                <a:lnTo>
                  <a:pt x="60219" y="0"/>
                </a:lnTo>
                <a:lnTo>
                  <a:pt x="57422" y="526"/>
                </a:lnTo>
                <a:lnTo>
                  <a:pt x="54565" y="1869"/>
                </a:lnTo>
                <a:lnTo>
                  <a:pt x="51667" y="3756"/>
                </a:lnTo>
                <a:lnTo>
                  <a:pt x="48743" y="5015"/>
                </a:lnTo>
                <a:lnTo>
                  <a:pt x="45802" y="5853"/>
                </a:lnTo>
                <a:lnTo>
                  <a:pt x="42849" y="6413"/>
                </a:lnTo>
                <a:lnTo>
                  <a:pt x="39889" y="7778"/>
                </a:lnTo>
                <a:lnTo>
                  <a:pt x="36922" y="9680"/>
                </a:lnTo>
                <a:lnTo>
                  <a:pt x="33953" y="11940"/>
                </a:lnTo>
                <a:lnTo>
                  <a:pt x="29989" y="16424"/>
                </a:lnTo>
                <a:lnTo>
                  <a:pt x="25362" y="22389"/>
                </a:lnTo>
                <a:lnTo>
                  <a:pt x="20293" y="29343"/>
                </a:lnTo>
                <a:lnTo>
                  <a:pt x="9369" y="45007"/>
                </a:lnTo>
                <a:lnTo>
                  <a:pt x="3677" y="53351"/>
                </a:lnTo>
                <a:lnTo>
                  <a:pt x="875" y="59906"/>
                </a:lnTo>
                <a:lnTo>
                  <a:pt x="0" y="65268"/>
                </a:lnTo>
                <a:lnTo>
                  <a:pt x="408" y="69835"/>
                </a:lnTo>
                <a:lnTo>
                  <a:pt x="1673" y="75856"/>
                </a:lnTo>
                <a:lnTo>
                  <a:pt x="3507" y="82847"/>
                </a:lnTo>
                <a:lnTo>
                  <a:pt x="5723" y="90484"/>
                </a:lnTo>
                <a:lnTo>
                  <a:pt x="8192" y="96567"/>
                </a:lnTo>
                <a:lnTo>
                  <a:pt x="10831" y="101615"/>
                </a:lnTo>
                <a:lnTo>
                  <a:pt x="13582" y="105972"/>
                </a:lnTo>
                <a:lnTo>
                  <a:pt x="16408" y="108877"/>
                </a:lnTo>
                <a:lnTo>
                  <a:pt x="19285" y="110814"/>
                </a:lnTo>
                <a:lnTo>
                  <a:pt x="22195" y="112105"/>
                </a:lnTo>
                <a:lnTo>
                  <a:pt x="26118" y="112966"/>
                </a:lnTo>
                <a:lnTo>
                  <a:pt x="30719" y="113540"/>
                </a:lnTo>
                <a:lnTo>
                  <a:pt x="35770" y="113922"/>
                </a:lnTo>
                <a:lnTo>
                  <a:pt x="41122" y="114177"/>
                </a:lnTo>
                <a:lnTo>
                  <a:pt x="52360" y="114461"/>
                </a:lnTo>
                <a:lnTo>
                  <a:pt x="81592" y="1146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736"/>
          <p:cNvSpPr/>
          <p:nvPr/>
        </p:nvSpPr>
        <p:spPr>
          <a:xfrm>
            <a:off x="8308716" y="1928812"/>
            <a:ext cx="39049" cy="142876"/>
          </a:xfrm>
          <a:custGeom>
            <a:avLst/>
            <a:gdLst/>
            <a:ahLst/>
            <a:cxnLst/>
            <a:rect l="0" t="0" r="0" b="0"/>
            <a:pathLst>
              <a:path w="39049" h="142876">
                <a:moveTo>
                  <a:pt x="22682" y="0"/>
                </a:moveTo>
                <a:lnTo>
                  <a:pt x="27423" y="4740"/>
                </a:lnTo>
                <a:lnTo>
                  <a:pt x="27827" y="6137"/>
                </a:lnTo>
                <a:lnTo>
                  <a:pt x="27104" y="7068"/>
                </a:lnTo>
                <a:lnTo>
                  <a:pt x="25630" y="7688"/>
                </a:lnTo>
                <a:lnTo>
                  <a:pt x="24647" y="9094"/>
                </a:lnTo>
                <a:lnTo>
                  <a:pt x="23555" y="13302"/>
                </a:lnTo>
                <a:lnTo>
                  <a:pt x="22272" y="14821"/>
                </a:lnTo>
                <a:lnTo>
                  <a:pt x="20425" y="15834"/>
                </a:lnTo>
                <a:lnTo>
                  <a:pt x="18200" y="16509"/>
                </a:lnTo>
                <a:lnTo>
                  <a:pt x="15725" y="17951"/>
                </a:lnTo>
                <a:lnTo>
                  <a:pt x="13083" y="19905"/>
                </a:lnTo>
                <a:lnTo>
                  <a:pt x="10330" y="22200"/>
                </a:lnTo>
                <a:lnTo>
                  <a:pt x="8494" y="24722"/>
                </a:lnTo>
                <a:lnTo>
                  <a:pt x="7270" y="27395"/>
                </a:lnTo>
                <a:lnTo>
                  <a:pt x="6454" y="30170"/>
                </a:lnTo>
                <a:lnTo>
                  <a:pt x="4919" y="33012"/>
                </a:lnTo>
                <a:lnTo>
                  <a:pt x="2902" y="35898"/>
                </a:lnTo>
                <a:lnTo>
                  <a:pt x="566" y="38815"/>
                </a:lnTo>
                <a:lnTo>
                  <a:pt x="0" y="41752"/>
                </a:lnTo>
                <a:lnTo>
                  <a:pt x="616" y="44702"/>
                </a:lnTo>
                <a:lnTo>
                  <a:pt x="2018" y="47660"/>
                </a:lnTo>
                <a:lnTo>
                  <a:pt x="2953" y="52610"/>
                </a:lnTo>
                <a:lnTo>
                  <a:pt x="3576" y="58886"/>
                </a:lnTo>
                <a:lnTo>
                  <a:pt x="3992" y="66046"/>
                </a:lnTo>
                <a:lnTo>
                  <a:pt x="5261" y="71812"/>
                </a:lnTo>
                <a:lnTo>
                  <a:pt x="7099" y="76648"/>
                </a:lnTo>
                <a:lnTo>
                  <a:pt x="9318" y="80864"/>
                </a:lnTo>
                <a:lnTo>
                  <a:pt x="12780" y="85660"/>
                </a:lnTo>
                <a:lnTo>
                  <a:pt x="17073" y="90841"/>
                </a:lnTo>
                <a:lnTo>
                  <a:pt x="21919" y="96279"/>
                </a:lnTo>
                <a:lnTo>
                  <a:pt x="25150" y="100897"/>
                </a:lnTo>
                <a:lnTo>
                  <a:pt x="27303" y="104968"/>
                </a:lnTo>
                <a:lnTo>
                  <a:pt x="28740" y="108674"/>
                </a:lnTo>
                <a:lnTo>
                  <a:pt x="30689" y="112137"/>
                </a:lnTo>
                <a:lnTo>
                  <a:pt x="32981" y="115438"/>
                </a:lnTo>
                <a:lnTo>
                  <a:pt x="35501" y="118630"/>
                </a:lnTo>
                <a:lnTo>
                  <a:pt x="37181" y="121751"/>
                </a:lnTo>
                <a:lnTo>
                  <a:pt x="38301" y="124824"/>
                </a:lnTo>
                <a:lnTo>
                  <a:pt x="39048" y="127864"/>
                </a:lnTo>
                <a:lnTo>
                  <a:pt x="38554" y="130883"/>
                </a:lnTo>
                <a:lnTo>
                  <a:pt x="37232" y="133889"/>
                </a:lnTo>
                <a:lnTo>
                  <a:pt x="31612"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737"/>
          <p:cNvSpPr/>
          <p:nvPr/>
        </p:nvSpPr>
        <p:spPr>
          <a:xfrm>
            <a:off x="8590359" y="1839515"/>
            <a:ext cx="35720" cy="196454"/>
          </a:xfrm>
          <a:custGeom>
            <a:avLst/>
            <a:gdLst/>
            <a:ahLst/>
            <a:cxnLst/>
            <a:rect l="0" t="0" r="0" b="0"/>
            <a:pathLst>
              <a:path w="35720" h="196454">
                <a:moveTo>
                  <a:pt x="0" y="0"/>
                </a:moveTo>
                <a:lnTo>
                  <a:pt x="0" y="9481"/>
                </a:lnTo>
                <a:lnTo>
                  <a:pt x="992" y="14258"/>
                </a:lnTo>
                <a:lnTo>
                  <a:pt x="2646" y="19427"/>
                </a:lnTo>
                <a:lnTo>
                  <a:pt x="4741" y="24858"/>
                </a:lnTo>
                <a:lnTo>
                  <a:pt x="9714" y="38829"/>
                </a:lnTo>
                <a:lnTo>
                  <a:pt x="12429" y="46722"/>
                </a:lnTo>
                <a:lnTo>
                  <a:pt x="14239" y="53969"/>
                </a:lnTo>
                <a:lnTo>
                  <a:pt x="15446" y="60784"/>
                </a:lnTo>
                <a:lnTo>
                  <a:pt x="22123" y="114423"/>
                </a:lnTo>
                <a:lnTo>
                  <a:pt x="23678" y="128868"/>
                </a:lnTo>
                <a:lnTo>
                  <a:pt x="24715" y="140482"/>
                </a:lnTo>
                <a:lnTo>
                  <a:pt x="25407" y="150210"/>
                </a:lnTo>
                <a:lnTo>
                  <a:pt x="26859" y="157687"/>
                </a:lnTo>
                <a:lnTo>
                  <a:pt x="28821" y="163663"/>
                </a:lnTo>
                <a:lnTo>
                  <a:pt x="35719" y="1964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Morphs and Allomorphs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Take the morpheme “plural”. Note that it can be attached to a number of lexical morphemes to produce structures like </a:t>
            </a:r>
            <a:r>
              <a:rPr lang="en-US" dirty="0" smtClean="0">
                <a:solidFill>
                  <a:srgbClr val="FF0000"/>
                </a:solidFill>
              </a:rPr>
              <a:t>“cat + plural”, “ bus + plural”, “sheep + plural” and “ man + plural”</a:t>
            </a:r>
            <a:r>
              <a:rPr lang="en-US" dirty="0" smtClean="0"/>
              <a:t>. In each of these examples, the actual forms of the morphs that result from the morpheme “ plural” are different. Yet they are all allomorphs of the one morpheme. So, in addition to </a:t>
            </a:r>
            <a:r>
              <a:rPr lang="en-US" i="1" dirty="0" smtClean="0">
                <a:solidFill>
                  <a:srgbClr val="FF0000"/>
                </a:solidFill>
              </a:rPr>
              <a:t>/s/ and /</a:t>
            </a:r>
            <a:r>
              <a:rPr lang="en-US" i="1" dirty="0" err="1" smtClean="0">
                <a:solidFill>
                  <a:srgbClr val="FF0000"/>
                </a:solidFill>
              </a:rPr>
              <a:t>ez</a:t>
            </a:r>
            <a:r>
              <a:rPr lang="en-US" dirty="0" smtClean="0"/>
              <a:t>/, another allomorph of “plural” in English seems to be </a:t>
            </a:r>
            <a:r>
              <a:rPr lang="en-US" dirty="0" smtClean="0">
                <a:solidFill>
                  <a:srgbClr val="FF0000"/>
                </a:solidFill>
              </a:rPr>
              <a:t>a zero-morph </a:t>
            </a:r>
            <a:r>
              <a:rPr lang="en-US" dirty="0" smtClean="0"/>
              <a:t>because the plural form of sheep is actually </a:t>
            </a:r>
            <a:r>
              <a:rPr lang="en-US" dirty="0" smtClean="0">
                <a:solidFill>
                  <a:srgbClr val="FF0000"/>
                </a:solidFill>
              </a:rPr>
              <a:t>“sheep + zero”. </a:t>
            </a:r>
            <a:r>
              <a:rPr lang="en-US" dirty="0" smtClean="0"/>
              <a:t>When we look at </a:t>
            </a:r>
            <a:r>
              <a:rPr lang="en-US" dirty="0" smtClean="0">
                <a:solidFill>
                  <a:srgbClr val="FF0000"/>
                </a:solidFill>
              </a:rPr>
              <a:t>“ man + plural”</a:t>
            </a:r>
            <a:r>
              <a:rPr lang="en-US" dirty="0" smtClean="0"/>
              <a:t>, we have a vowel change in the word as the morph that produces the irregular plural form of </a:t>
            </a:r>
            <a:r>
              <a:rPr lang="en-US" dirty="0" smtClean="0">
                <a:solidFill>
                  <a:srgbClr val="FF0000"/>
                </a:solidFill>
              </a:rPr>
              <a:t>men</a:t>
            </a:r>
            <a:r>
              <a:rPr lang="en-US" dirty="0" smtClean="0"/>
              <a:t>.</a:t>
            </a:r>
          </a:p>
          <a:p>
            <a:r>
              <a:rPr lang="en-US" dirty="0"/>
              <a:t> </a:t>
            </a:r>
            <a:r>
              <a:rPr lang="en-US" dirty="0" smtClean="0"/>
              <a:t> There are a number of other morphological processes at work in a language like English, such as those involved in the range of allomorphs for the morpheme </a:t>
            </a:r>
            <a:r>
              <a:rPr lang="en-US" dirty="0" smtClean="0">
                <a:solidFill>
                  <a:srgbClr val="FF0000"/>
                </a:solidFill>
              </a:rPr>
              <a:t>“past tense”. </a:t>
            </a:r>
            <a:r>
              <a:rPr lang="en-US" dirty="0" smtClean="0"/>
              <a:t>These include the common pattern in </a:t>
            </a:r>
            <a:r>
              <a:rPr lang="en-US" dirty="0" smtClean="0">
                <a:solidFill>
                  <a:srgbClr val="FF0000"/>
                </a:solidFill>
              </a:rPr>
              <a:t>“ walk + past tense”</a:t>
            </a:r>
            <a:r>
              <a:rPr lang="en-US" dirty="0" smtClean="0"/>
              <a:t> that produces </a:t>
            </a:r>
            <a:r>
              <a:rPr lang="en-US" dirty="0" smtClean="0">
                <a:solidFill>
                  <a:srgbClr val="FF0000"/>
                </a:solidFill>
              </a:rPr>
              <a:t>walked</a:t>
            </a:r>
            <a:r>
              <a:rPr lang="en-US" dirty="0" smtClean="0"/>
              <a:t> and also special pattern that takes </a:t>
            </a:r>
            <a:r>
              <a:rPr lang="en-US" dirty="0" smtClean="0">
                <a:solidFill>
                  <a:srgbClr val="FF0000"/>
                </a:solidFill>
              </a:rPr>
              <a:t>“ go + past tense”</a:t>
            </a:r>
            <a:r>
              <a:rPr lang="en-US" dirty="0" smtClean="0"/>
              <a:t> and produces “irregular” past from </a:t>
            </a:r>
            <a:r>
              <a:rPr lang="en-US" dirty="0" smtClean="0">
                <a:solidFill>
                  <a:srgbClr val="FF0000"/>
                </a:solidFill>
              </a:rPr>
              <a:t>went.</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61"/>
          <p:cNvSpPr/>
          <p:nvPr/>
        </p:nvSpPr>
        <p:spPr>
          <a:xfrm>
            <a:off x="3321843" y="2375296"/>
            <a:ext cx="1160861" cy="26790"/>
          </a:xfrm>
          <a:custGeom>
            <a:avLst/>
            <a:gdLst/>
            <a:ahLst/>
            <a:cxnLst/>
            <a:rect l="0" t="0" r="0" b="0"/>
            <a:pathLst>
              <a:path w="1160861" h="26790">
                <a:moveTo>
                  <a:pt x="0" y="26789"/>
                </a:moveTo>
                <a:lnTo>
                  <a:pt x="14221" y="22049"/>
                </a:lnTo>
                <a:lnTo>
                  <a:pt x="19403" y="20652"/>
                </a:lnTo>
                <a:lnTo>
                  <a:pt x="23850" y="19722"/>
                </a:lnTo>
                <a:lnTo>
                  <a:pt x="61817" y="13487"/>
                </a:lnTo>
                <a:lnTo>
                  <a:pt x="75938" y="11968"/>
                </a:lnTo>
                <a:lnTo>
                  <a:pt x="90313" y="10955"/>
                </a:lnTo>
                <a:lnTo>
                  <a:pt x="116538" y="9830"/>
                </a:lnTo>
                <a:lnTo>
                  <a:pt x="134808" y="9330"/>
                </a:lnTo>
                <a:lnTo>
                  <a:pt x="143450" y="8205"/>
                </a:lnTo>
                <a:lnTo>
                  <a:pt x="152188" y="6462"/>
                </a:lnTo>
                <a:lnTo>
                  <a:pt x="160990" y="4308"/>
                </a:lnTo>
                <a:lnTo>
                  <a:pt x="169834" y="2872"/>
                </a:lnTo>
                <a:lnTo>
                  <a:pt x="178708" y="1915"/>
                </a:lnTo>
                <a:lnTo>
                  <a:pt x="187599" y="1277"/>
                </a:lnTo>
                <a:lnTo>
                  <a:pt x="210708" y="568"/>
                </a:lnTo>
                <a:lnTo>
                  <a:pt x="321805" y="15"/>
                </a:lnTo>
                <a:lnTo>
                  <a:pt x="733263" y="0"/>
                </a:lnTo>
                <a:lnTo>
                  <a:pt x="772608" y="993"/>
                </a:lnTo>
                <a:lnTo>
                  <a:pt x="917848" y="7068"/>
                </a:lnTo>
                <a:lnTo>
                  <a:pt x="1030189" y="8767"/>
                </a:lnTo>
                <a:lnTo>
                  <a:pt x="1137426" y="8927"/>
                </a:lnTo>
                <a:lnTo>
                  <a:pt x="1143253" y="9920"/>
                </a:lnTo>
                <a:lnTo>
                  <a:pt x="1148130" y="11575"/>
                </a:lnTo>
                <a:lnTo>
                  <a:pt x="116086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62"/>
          <p:cNvSpPr/>
          <p:nvPr/>
        </p:nvSpPr>
        <p:spPr>
          <a:xfrm>
            <a:off x="2946796" y="2937867"/>
            <a:ext cx="759025" cy="44639"/>
          </a:xfrm>
          <a:custGeom>
            <a:avLst/>
            <a:gdLst/>
            <a:ahLst/>
            <a:cxnLst/>
            <a:rect l="0" t="0" r="0" b="0"/>
            <a:pathLst>
              <a:path w="759025" h="44639">
                <a:moveTo>
                  <a:pt x="759024" y="26789"/>
                </a:moveTo>
                <a:lnTo>
                  <a:pt x="754283" y="17308"/>
                </a:lnTo>
                <a:lnTo>
                  <a:pt x="751895" y="14515"/>
                </a:lnTo>
                <a:lnTo>
                  <a:pt x="749310" y="12653"/>
                </a:lnTo>
                <a:lnTo>
                  <a:pt x="746595" y="11412"/>
                </a:lnTo>
                <a:lnTo>
                  <a:pt x="738286" y="10033"/>
                </a:lnTo>
                <a:lnTo>
                  <a:pt x="714776" y="8972"/>
                </a:lnTo>
                <a:lnTo>
                  <a:pt x="671652" y="8931"/>
                </a:lnTo>
                <a:lnTo>
                  <a:pt x="664065" y="9923"/>
                </a:lnTo>
                <a:lnTo>
                  <a:pt x="655038" y="11576"/>
                </a:lnTo>
                <a:lnTo>
                  <a:pt x="645052" y="13670"/>
                </a:lnTo>
                <a:lnTo>
                  <a:pt x="637402" y="15067"/>
                </a:lnTo>
                <a:lnTo>
                  <a:pt x="631310" y="15998"/>
                </a:lnTo>
                <a:lnTo>
                  <a:pt x="626256" y="16618"/>
                </a:lnTo>
                <a:lnTo>
                  <a:pt x="617926" y="18024"/>
                </a:lnTo>
                <a:lnTo>
                  <a:pt x="586469" y="23751"/>
                </a:lnTo>
                <a:lnTo>
                  <a:pt x="579495" y="24763"/>
                </a:lnTo>
                <a:lnTo>
                  <a:pt x="567116" y="25889"/>
                </a:lnTo>
                <a:lnTo>
                  <a:pt x="551693" y="26389"/>
                </a:lnTo>
                <a:lnTo>
                  <a:pt x="544404" y="27514"/>
                </a:lnTo>
                <a:lnTo>
                  <a:pt x="537561" y="29257"/>
                </a:lnTo>
                <a:lnTo>
                  <a:pt x="531015" y="31411"/>
                </a:lnTo>
                <a:lnTo>
                  <a:pt x="517721" y="32847"/>
                </a:lnTo>
                <a:lnTo>
                  <a:pt x="499929" y="33804"/>
                </a:lnTo>
                <a:lnTo>
                  <a:pt x="479138" y="34442"/>
                </a:lnTo>
                <a:lnTo>
                  <a:pt x="464285" y="35860"/>
                </a:lnTo>
                <a:lnTo>
                  <a:pt x="453391" y="37797"/>
                </a:lnTo>
                <a:lnTo>
                  <a:pt x="445135" y="40081"/>
                </a:lnTo>
                <a:lnTo>
                  <a:pt x="438640" y="41603"/>
                </a:lnTo>
                <a:lnTo>
                  <a:pt x="433317" y="42618"/>
                </a:lnTo>
                <a:lnTo>
                  <a:pt x="424758" y="43746"/>
                </a:lnTo>
                <a:lnTo>
                  <a:pt x="408064" y="44529"/>
                </a:lnTo>
                <a:lnTo>
                  <a:pt x="351512" y="44638"/>
                </a:lnTo>
                <a:lnTo>
                  <a:pt x="344474" y="43649"/>
                </a:lnTo>
                <a:lnTo>
                  <a:pt x="336806" y="41998"/>
                </a:lnTo>
                <a:lnTo>
                  <a:pt x="328717" y="39904"/>
                </a:lnTo>
                <a:lnTo>
                  <a:pt x="320348" y="38509"/>
                </a:lnTo>
                <a:lnTo>
                  <a:pt x="311792" y="37579"/>
                </a:lnTo>
                <a:lnTo>
                  <a:pt x="294348" y="36546"/>
                </a:lnTo>
                <a:lnTo>
                  <a:pt x="269777" y="35963"/>
                </a:lnTo>
                <a:lnTo>
                  <a:pt x="248088" y="35751"/>
                </a:lnTo>
                <a:lnTo>
                  <a:pt x="244767" y="34748"/>
                </a:lnTo>
                <a:lnTo>
                  <a:pt x="241561" y="33087"/>
                </a:lnTo>
                <a:lnTo>
                  <a:pt x="238431" y="30988"/>
                </a:lnTo>
                <a:lnTo>
                  <a:pt x="234360" y="29588"/>
                </a:lnTo>
                <a:lnTo>
                  <a:pt x="229662" y="28655"/>
                </a:lnTo>
                <a:lnTo>
                  <a:pt x="216215" y="27342"/>
                </a:lnTo>
                <a:lnTo>
                  <a:pt x="206229" y="26042"/>
                </a:lnTo>
                <a:lnTo>
                  <a:pt x="198009" y="24307"/>
                </a:lnTo>
                <a:lnTo>
                  <a:pt x="188561" y="22158"/>
                </a:lnTo>
                <a:lnTo>
                  <a:pt x="181270" y="20725"/>
                </a:lnTo>
                <a:lnTo>
                  <a:pt x="175417" y="19770"/>
                </a:lnTo>
                <a:lnTo>
                  <a:pt x="151856" y="18425"/>
                </a:lnTo>
                <a:lnTo>
                  <a:pt x="130992" y="17118"/>
                </a:lnTo>
                <a:lnTo>
                  <a:pt x="124039" y="15381"/>
                </a:lnTo>
                <a:lnTo>
                  <a:pt x="118411" y="13230"/>
                </a:lnTo>
                <a:lnTo>
                  <a:pt x="109699" y="11797"/>
                </a:lnTo>
                <a:lnTo>
                  <a:pt x="98930" y="10841"/>
                </a:lnTo>
                <a:lnTo>
                  <a:pt x="86789" y="10204"/>
                </a:lnTo>
                <a:lnTo>
                  <a:pt x="62716" y="9496"/>
                </a:lnTo>
                <a:lnTo>
                  <a:pt x="39780" y="8189"/>
                </a:lnTo>
                <a:lnTo>
                  <a:pt x="29497" y="6451"/>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63"/>
          <p:cNvSpPr/>
          <p:nvPr/>
        </p:nvSpPr>
        <p:spPr>
          <a:xfrm>
            <a:off x="1205507" y="2973585"/>
            <a:ext cx="482204" cy="8931"/>
          </a:xfrm>
          <a:custGeom>
            <a:avLst/>
            <a:gdLst/>
            <a:ahLst/>
            <a:cxnLst/>
            <a:rect l="0" t="0" r="0" b="0"/>
            <a:pathLst>
              <a:path w="482204" h="8931">
                <a:moveTo>
                  <a:pt x="482203" y="0"/>
                </a:moveTo>
                <a:lnTo>
                  <a:pt x="439348" y="0"/>
                </a:lnTo>
                <a:lnTo>
                  <a:pt x="431805" y="993"/>
                </a:lnTo>
                <a:lnTo>
                  <a:pt x="422808" y="2646"/>
                </a:lnTo>
                <a:lnTo>
                  <a:pt x="412841" y="4741"/>
                </a:lnTo>
                <a:lnTo>
                  <a:pt x="402227" y="6137"/>
                </a:lnTo>
                <a:lnTo>
                  <a:pt x="391183" y="7068"/>
                </a:lnTo>
                <a:lnTo>
                  <a:pt x="370312" y="8103"/>
                </a:lnTo>
                <a:lnTo>
                  <a:pt x="354422" y="8563"/>
                </a:lnTo>
                <a:lnTo>
                  <a:pt x="324839" y="8821"/>
                </a:lnTo>
                <a:lnTo>
                  <a:pt x="310817" y="7865"/>
                </a:lnTo>
                <a:lnTo>
                  <a:pt x="294524" y="6236"/>
                </a:lnTo>
                <a:lnTo>
                  <a:pt x="276717" y="4157"/>
                </a:lnTo>
                <a:lnTo>
                  <a:pt x="253931" y="2772"/>
                </a:lnTo>
                <a:lnTo>
                  <a:pt x="199510" y="1232"/>
                </a:lnTo>
                <a:lnTo>
                  <a:pt x="170710" y="1814"/>
                </a:lnTo>
                <a:lnTo>
                  <a:pt x="0"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64"/>
          <p:cNvSpPr/>
          <p:nvPr/>
        </p:nvSpPr>
        <p:spPr>
          <a:xfrm>
            <a:off x="5429250" y="2696765"/>
            <a:ext cx="428626" cy="35675"/>
          </a:xfrm>
          <a:custGeom>
            <a:avLst/>
            <a:gdLst/>
            <a:ahLst/>
            <a:cxnLst/>
            <a:rect l="0" t="0" r="0" b="0"/>
            <a:pathLst>
              <a:path w="428626" h="35675">
                <a:moveTo>
                  <a:pt x="0" y="0"/>
                </a:moveTo>
                <a:lnTo>
                  <a:pt x="14221" y="4741"/>
                </a:lnTo>
                <a:lnTo>
                  <a:pt x="20394" y="6137"/>
                </a:lnTo>
                <a:lnTo>
                  <a:pt x="26495" y="7068"/>
                </a:lnTo>
                <a:lnTo>
                  <a:pt x="32546" y="7689"/>
                </a:lnTo>
                <a:lnTo>
                  <a:pt x="38564" y="9095"/>
                </a:lnTo>
                <a:lnTo>
                  <a:pt x="44561" y="11024"/>
                </a:lnTo>
                <a:lnTo>
                  <a:pt x="50543" y="13303"/>
                </a:lnTo>
                <a:lnTo>
                  <a:pt x="59492" y="15814"/>
                </a:lnTo>
                <a:lnTo>
                  <a:pt x="70419" y="18480"/>
                </a:lnTo>
                <a:lnTo>
                  <a:pt x="106854" y="26973"/>
                </a:lnTo>
                <a:lnTo>
                  <a:pt x="118861" y="29888"/>
                </a:lnTo>
                <a:lnTo>
                  <a:pt x="130835" y="31832"/>
                </a:lnTo>
                <a:lnTo>
                  <a:pt x="142785" y="33128"/>
                </a:lnTo>
                <a:lnTo>
                  <a:pt x="154721" y="33991"/>
                </a:lnTo>
                <a:lnTo>
                  <a:pt x="173275" y="34951"/>
                </a:lnTo>
                <a:lnTo>
                  <a:pt x="181001" y="35207"/>
                </a:lnTo>
                <a:lnTo>
                  <a:pt x="243019" y="35674"/>
                </a:lnTo>
                <a:lnTo>
                  <a:pt x="251309" y="34697"/>
                </a:lnTo>
                <a:lnTo>
                  <a:pt x="259813" y="33053"/>
                </a:lnTo>
                <a:lnTo>
                  <a:pt x="268459" y="30965"/>
                </a:lnTo>
                <a:lnTo>
                  <a:pt x="278191" y="29573"/>
                </a:lnTo>
                <a:lnTo>
                  <a:pt x="288648" y="28645"/>
                </a:lnTo>
                <a:lnTo>
                  <a:pt x="299588" y="28027"/>
                </a:lnTo>
                <a:lnTo>
                  <a:pt x="319681" y="27339"/>
                </a:lnTo>
                <a:lnTo>
                  <a:pt x="329207" y="27156"/>
                </a:lnTo>
                <a:lnTo>
                  <a:pt x="337541" y="26041"/>
                </a:lnTo>
                <a:lnTo>
                  <a:pt x="345082" y="24306"/>
                </a:lnTo>
                <a:lnTo>
                  <a:pt x="352094" y="22157"/>
                </a:lnTo>
                <a:lnTo>
                  <a:pt x="370468" y="17124"/>
                </a:lnTo>
                <a:lnTo>
                  <a:pt x="380924" y="14393"/>
                </a:lnTo>
                <a:lnTo>
                  <a:pt x="389879" y="12572"/>
                </a:lnTo>
                <a:lnTo>
                  <a:pt x="397833" y="11358"/>
                </a:lnTo>
                <a:lnTo>
                  <a:pt x="428625"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65"/>
          <p:cNvSpPr/>
          <p:nvPr/>
        </p:nvSpPr>
        <p:spPr>
          <a:xfrm>
            <a:off x="5456039" y="1723538"/>
            <a:ext cx="125016" cy="187227"/>
          </a:xfrm>
          <a:custGeom>
            <a:avLst/>
            <a:gdLst/>
            <a:ahLst/>
            <a:cxnLst/>
            <a:rect l="0" t="0" r="0" b="0"/>
            <a:pathLst>
              <a:path w="125016" h="187227">
                <a:moveTo>
                  <a:pt x="125015" y="8821"/>
                </a:moveTo>
                <a:lnTo>
                  <a:pt x="115534" y="4080"/>
                </a:lnTo>
                <a:lnTo>
                  <a:pt x="110757" y="2684"/>
                </a:lnTo>
                <a:lnTo>
                  <a:pt x="105588" y="1753"/>
                </a:lnTo>
                <a:lnTo>
                  <a:pt x="100158" y="1132"/>
                </a:lnTo>
                <a:lnTo>
                  <a:pt x="95545" y="719"/>
                </a:lnTo>
                <a:lnTo>
                  <a:pt x="91478" y="443"/>
                </a:lnTo>
                <a:lnTo>
                  <a:pt x="87774" y="259"/>
                </a:lnTo>
                <a:lnTo>
                  <a:pt x="63600" y="0"/>
                </a:lnTo>
                <a:lnTo>
                  <a:pt x="56290" y="956"/>
                </a:lnTo>
                <a:lnTo>
                  <a:pt x="50425" y="2586"/>
                </a:lnTo>
                <a:lnTo>
                  <a:pt x="45523" y="4664"/>
                </a:lnTo>
                <a:lnTo>
                  <a:pt x="40270" y="6050"/>
                </a:lnTo>
                <a:lnTo>
                  <a:pt x="34784" y="6973"/>
                </a:lnTo>
                <a:lnTo>
                  <a:pt x="29143" y="7589"/>
                </a:lnTo>
                <a:lnTo>
                  <a:pt x="24390" y="8992"/>
                </a:lnTo>
                <a:lnTo>
                  <a:pt x="20228" y="10919"/>
                </a:lnTo>
                <a:lnTo>
                  <a:pt x="16462" y="13196"/>
                </a:lnTo>
                <a:lnTo>
                  <a:pt x="12958" y="15707"/>
                </a:lnTo>
                <a:lnTo>
                  <a:pt x="9631" y="18372"/>
                </a:lnTo>
                <a:lnTo>
                  <a:pt x="1902" y="25039"/>
                </a:lnTo>
                <a:lnTo>
                  <a:pt x="1268" y="27571"/>
                </a:lnTo>
                <a:lnTo>
                  <a:pt x="845" y="31243"/>
                </a:lnTo>
                <a:lnTo>
                  <a:pt x="563" y="35675"/>
                </a:lnTo>
                <a:lnTo>
                  <a:pt x="1368" y="39622"/>
                </a:lnTo>
                <a:lnTo>
                  <a:pt x="2896" y="43246"/>
                </a:lnTo>
                <a:lnTo>
                  <a:pt x="4907" y="46653"/>
                </a:lnTo>
                <a:lnTo>
                  <a:pt x="7240" y="49918"/>
                </a:lnTo>
                <a:lnTo>
                  <a:pt x="9788" y="53086"/>
                </a:lnTo>
                <a:lnTo>
                  <a:pt x="12478" y="56190"/>
                </a:lnTo>
                <a:lnTo>
                  <a:pt x="15264" y="60244"/>
                </a:lnTo>
                <a:lnTo>
                  <a:pt x="18114" y="64931"/>
                </a:lnTo>
                <a:lnTo>
                  <a:pt x="21005" y="70040"/>
                </a:lnTo>
                <a:lnTo>
                  <a:pt x="23925" y="74438"/>
                </a:lnTo>
                <a:lnTo>
                  <a:pt x="26864" y="78363"/>
                </a:lnTo>
                <a:lnTo>
                  <a:pt x="29816" y="81971"/>
                </a:lnTo>
                <a:lnTo>
                  <a:pt x="36744" y="89338"/>
                </a:lnTo>
                <a:lnTo>
                  <a:pt x="90803" y="144239"/>
                </a:lnTo>
                <a:lnTo>
                  <a:pt x="93277" y="148709"/>
                </a:lnTo>
                <a:lnTo>
                  <a:pt x="94927" y="153673"/>
                </a:lnTo>
                <a:lnTo>
                  <a:pt x="96027" y="158967"/>
                </a:lnTo>
                <a:lnTo>
                  <a:pt x="96760" y="163489"/>
                </a:lnTo>
                <a:lnTo>
                  <a:pt x="97249" y="167495"/>
                </a:lnTo>
                <a:lnTo>
                  <a:pt x="97574" y="171159"/>
                </a:lnTo>
                <a:lnTo>
                  <a:pt x="96799" y="173601"/>
                </a:lnTo>
                <a:lnTo>
                  <a:pt x="95291" y="175229"/>
                </a:lnTo>
                <a:lnTo>
                  <a:pt x="93293" y="176314"/>
                </a:lnTo>
                <a:lnTo>
                  <a:pt x="90968" y="178030"/>
                </a:lnTo>
                <a:lnTo>
                  <a:pt x="88427" y="180166"/>
                </a:lnTo>
                <a:lnTo>
                  <a:pt x="85740" y="182582"/>
                </a:lnTo>
                <a:lnTo>
                  <a:pt x="81965" y="184193"/>
                </a:lnTo>
                <a:lnTo>
                  <a:pt x="77463" y="185267"/>
                </a:lnTo>
                <a:lnTo>
                  <a:pt x="72478" y="185983"/>
                </a:lnTo>
                <a:lnTo>
                  <a:pt x="67170" y="186460"/>
                </a:lnTo>
                <a:lnTo>
                  <a:pt x="61647" y="186778"/>
                </a:lnTo>
                <a:lnTo>
                  <a:pt x="55981" y="186990"/>
                </a:lnTo>
                <a:lnTo>
                  <a:pt x="41747" y="187226"/>
                </a:lnTo>
                <a:lnTo>
                  <a:pt x="0" y="17848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66"/>
          <p:cNvSpPr/>
          <p:nvPr/>
        </p:nvSpPr>
        <p:spPr>
          <a:xfrm>
            <a:off x="5340858" y="1644303"/>
            <a:ext cx="418112" cy="346963"/>
          </a:xfrm>
          <a:custGeom>
            <a:avLst/>
            <a:gdLst/>
            <a:ahLst/>
            <a:cxnLst/>
            <a:rect l="0" t="0" r="0" b="0"/>
            <a:pathLst>
              <a:path w="418112" h="346963">
                <a:moveTo>
                  <a:pt x="222337" y="7689"/>
                </a:moveTo>
                <a:lnTo>
                  <a:pt x="212856" y="2948"/>
                </a:lnTo>
                <a:lnTo>
                  <a:pt x="202909" y="621"/>
                </a:lnTo>
                <a:lnTo>
                  <a:pt x="197479" y="0"/>
                </a:lnTo>
                <a:lnTo>
                  <a:pt x="186154" y="1956"/>
                </a:lnTo>
                <a:lnTo>
                  <a:pt x="174506" y="5141"/>
                </a:lnTo>
                <a:lnTo>
                  <a:pt x="162714" y="6556"/>
                </a:lnTo>
                <a:lnTo>
                  <a:pt x="150859" y="9831"/>
                </a:lnTo>
                <a:lnTo>
                  <a:pt x="137983" y="15586"/>
                </a:lnTo>
                <a:lnTo>
                  <a:pt x="130382" y="19899"/>
                </a:lnTo>
                <a:lnTo>
                  <a:pt x="122338" y="24759"/>
                </a:lnTo>
                <a:lnTo>
                  <a:pt x="114991" y="29983"/>
                </a:lnTo>
                <a:lnTo>
                  <a:pt x="108109" y="35450"/>
                </a:lnTo>
                <a:lnTo>
                  <a:pt x="101537" y="41079"/>
                </a:lnTo>
                <a:lnTo>
                  <a:pt x="94179" y="47808"/>
                </a:lnTo>
                <a:lnTo>
                  <a:pt x="78065" y="63223"/>
                </a:lnTo>
                <a:lnTo>
                  <a:pt x="70593" y="71500"/>
                </a:lnTo>
                <a:lnTo>
                  <a:pt x="63628" y="79996"/>
                </a:lnTo>
                <a:lnTo>
                  <a:pt x="39051" y="111465"/>
                </a:lnTo>
                <a:lnTo>
                  <a:pt x="28709" y="124498"/>
                </a:lnTo>
                <a:lnTo>
                  <a:pt x="20822" y="135171"/>
                </a:lnTo>
                <a:lnTo>
                  <a:pt x="14572" y="144270"/>
                </a:lnTo>
                <a:lnTo>
                  <a:pt x="9413" y="152321"/>
                </a:lnTo>
                <a:lnTo>
                  <a:pt x="5973" y="160665"/>
                </a:lnTo>
                <a:lnTo>
                  <a:pt x="3680" y="169204"/>
                </a:lnTo>
                <a:lnTo>
                  <a:pt x="2152" y="177873"/>
                </a:lnTo>
                <a:lnTo>
                  <a:pt x="1133" y="186630"/>
                </a:lnTo>
                <a:lnTo>
                  <a:pt x="453" y="195444"/>
                </a:lnTo>
                <a:lnTo>
                  <a:pt x="0" y="204296"/>
                </a:lnTo>
                <a:lnTo>
                  <a:pt x="691" y="212182"/>
                </a:lnTo>
                <a:lnTo>
                  <a:pt x="2143" y="219424"/>
                </a:lnTo>
                <a:lnTo>
                  <a:pt x="4104" y="226236"/>
                </a:lnTo>
                <a:lnTo>
                  <a:pt x="5411" y="232762"/>
                </a:lnTo>
                <a:lnTo>
                  <a:pt x="6282" y="239097"/>
                </a:lnTo>
                <a:lnTo>
                  <a:pt x="6863" y="245305"/>
                </a:lnTo>
                <a:lnTo>
                  <a:pt x="8242" y="252419"/>
                </a:lnTo>
                <a:lnTo>
                  <a:pt x="10154" y="260140"/>
                </a:lnTo>
                <a:lnTo>
                  <a:pt x="12421" y="268263"/>
                </a:lnTo>
                <a:lnTo>
                  <a:pt x="15916" y="274670"/>
                </a:lnTo>
                <a:lnTo>
                  <a:pt x="25092" y="284436"/>
                </a:lnTo>
                <a:lnTo>
                  <a:pt x="50895" y="309733"/>
                </a:lnTo>
                <a:lnTo>
                  <a:pt x="59425" y="317200"/>
                </a:lnTo>
                <a:lnTo>
                  <a:pt x="67096" y="323170"/>
                </a:lnTo>
                <a:lnTo>
                  <a:pt x="74195" y="328142"/>
                </a:lnTo>
                <a:lnTo>
                  <a:pt x="81904" y="332449"/>
                </a:lnTo>
                <a:lnTo>
                  <a:pt x="90019" y="336313"/>
                </a:lnTo>
                <a:lnTo>
                  <a:pt x="98406" y="339881"/>
                </a:lnTo>
                <a:lnTo>
                  <a:pt x="106974" y="342260"/>
                </a:lnTo>
                <a:lnTo>
                  <a:pt x="115663" y="343845"/>
                </a:lnTo>
                <a:lnTo>
                  <a:pt x="124432" y="344903"/>
                </a:lnTo>
                <a:lnTo>
                  <a:pt x="133255" y="345607"/>
                </a:lnTo>
                <a:lnTo>
                  <a:pt x="142112" y="346077"/>
                </a:lnTo>
                <a:lnTo>
                  <a:pt x="159893" y="346599"/>
                </a:lnTo>
                <a:lnTo>
                  <a:pt x="204486" y="346962"/>
                </a:lnTo>
                <a:lnTo>
                  <a:pt x="214405" y="345988"/>
                </a:lnTo>
                <a:lnTo>
                  <a:pt x="224987" y="344347"/>
                </a:lnTo>
                <a:lnTo>
                  <a:pt x="236009" y="342260"/>
                </a:lnTo>
                <a:lnTo>
                  <a:pt x="246335" y="339877"/>
                </a:lnTo>
                <a:lnTo>
                  <a:pt x="256195" y="337296"/>
                </a:lnTo>
                <a:lnTo>
                  <a:pt x="265745" y="334583"/>
                </a:lnTo>
                <a:lnTo>
                  <a:pt x="275088" y="330790"/>
                </a:lnTo>
                <a:lnTo>
                  <a:pt x="284293" y="326277"/>
                </a:lnTo>
                <a:lnTo>
                  <a:pt x="293407" y="321284"/>
                </a:lnTo>
                <a:lnTo>
                  <a:pt x="302459" y="316963"/>
                </a:lnTo>
                <a:lnTo>
                  <a:pt x="311470" y="313091"/>
                </a:lnTo>
                <a:lnTo>
                  <a:pt x="320454" y="309517"/>
                </a:lnTo>
                <a:lnTo>
                  <a:pt x="328428" y="305149"/>
                </a:lnTo>
                <a:lnTo>
                  <a:pt x="335729" y="300254"/>
                </a:lnTo>
                <a:lnTo>
                  <a:pt x="342579" y="295005"/>
                </a:lnTo>
                <a:lnTo>
                  <a:pt x="349131" y="288530"/>
                </a:lnTo>
                <a:lnTo>
                  <a:pt x="355484" y="281237"/>
                </a:lnTo>
                <a:lnTo>
                  <a:pt x="361703" y="273398"/>
                </a:lnTo>
                <a:lnTo>
                  <a:pt x="367833" y="266187"/>
                </a:lnTo>
                <a:lnTo>
                  <a:pt x="373905" y="259396"/>
                </a:lnTo>
                <a:lnTo>
                  <a:pt x="379937" y="252884"/>
                </a:lnTo>
                <a:lnTo>
                  <a:pt x="385943" y="245567"/>
                </a:lnTo>
                <a:lnTo>
                  <a:pt x="391931" y="237711"/>
                </a:lnTo>
                <a:lnTo>
                  <a:pt x="397907" y="229498"/>
                </a:lnTo>
                <a:lnTo>
                  <a:pt x="402884" y="221046"/>
                </a:lnTo>
                <a:lnTo>
                  <a:pt x="407193" y="212435"/>
                </a:lnTo>
                <a:lnTo>
                  <a:pt x="411059" y="203717"/>
                </a:lnTo>
                <a:lnTo>
                  <a:pt x="413636" y="194929"/>
                </a:lnTo>
                <a:lnTo>
                  <a:pt x="415354" y="186094"/>
                </a:lnTo>
                <a:lnTo>
                  <a:pt x="416499" y="177227"/>
                </a:lnTo>
                <a:lnTo>
                  <a:pt x="417263" y="168339"/>
                </a:lnTo>
                <a:lnTo>
                  <a:pt x="417772" y="159438"/>
                </a:lnTo>
                <a:lnTo>
                  <a:pt x="418111" y="150526"/>
                </a:lnTo>
                <a:lnTo>
                  <a:pt x="417345" y="141609"/>
                </a:lnTo>
                <a:lnTo>
                  <a:pt x="415842" y="132688"/>
                </a:lnTo>
                <a:lnTo>
                  <a:pt x="413848" y="123764"/>
                </a:lnTo>
                <a:lnTo>
                  <a:pt x="411527" y="114838"/>
                </a:lnTo>
                <a:lnTo>
                  <a:pt x="408987" y="105910"/>
                </a:lnTo>
                <a:lnTo>
                  <a:pt x="406301" y="96982"/>
                </a:lnTo>
                <a:lnTo>
                  <a:pt x="402527" y="89046"/>
                </a:lnTo>
                <a:lnTo>
                  <a:pt x="398026" y="81771"/>
                </a:lnTo>
                <a:lnTo>
                  <a:pt x="393042" y="74936"/>
                </a:lnTo>
                <a:lnTo>
                  <a:pt x="387733" y="68395"/>
                </a:lnTo>
                <a:lnTo>
                  <a:pt x="382211" y="62050"/>
                </a:lnTo>
                <a:lnTo>
                  <a:pt x="371775" y="50701"/>
                </a:lnTo>
                <a:lnTo>
                  <a:pt x="356282" y="344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67"/>
          <p:cNvSpPr/>
          <p:nvPr/>
        </p:nvSpPr>
        <p:spPr>
          <a:xfrm>
            <a:off x="6411515" y="2643187"/>
            <a:ext cx="437556" cy="26790"/>
          </a:xfrm>
          <a:custGeom>
            <a:avLst/>
            <a:gdLst/>
            <a:ahLst/>
            <a:cxnLst/>
            <a:rect l="0" t="0" r="0" b="0"/>
            <a:pathLst>
              <a:path w="437556" h="26790">
                <a:moveTo>
                  <a:pt x="0" y="0"/>
                </a:moveTo>
                <a:lnTo>
                  <a:pt x="18962" y="4741"/>
                </a:lnTo>
                <a:lnTo>
                  <a:pt x="26532" y="6137"/>
                </a:lnTo>
                <a:lnTo>
                  <a:pt x="33563" y="7068"/>
                </a:lnTo>
                <a:lnTo>
                  <a:pt x="40235" y="7688"/>
                </a:lnTo>
                <a:lnTo>
                  <a:pt x="48651" y="9095"/>
                </a:lnTo>
                <a:lnTo>
                  <a:pt x="58231" y="11024"/>
                </a:lnTo>
                <a:lnTo>
                  <a:pt x="68587" y="13302"/>
                </a:lnTo>
                <a:lnTo>
                  <a:pt x="80451" y="14821"/>
                </a:lnTo>
                <a:lnTo>
                  <a:pt x="93322" y="15834"/>
                </a:lnTo>
                <a:lnTo>
                  <a:pt x="118867" y="16959"/>
                </a:lnTo>
                <a:lnTo>
                  <a:pt x="149982" y="17593"/>
                </a:lnTo>
                <a:lnTo>
                  <a:pt x="196214" y="17824"/>
                </a:lnTo>
                <a:lnTo>
                  <a:pt x="353249" y="24923"/>
                </a:lnTo>
                <a:lnTo>
                  <a:pt x="437555"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668"/>
          <p:cNvSpPr/>
          <p:nvPr/>
        </p:nvSpPr>
        <p:spPr>
          <a:xfrm>
            <a:off x="7081242" y="1937742"/>
            <a:ext cx="285751" cy="508993"/>
          </a:xfrm>
          <a:custGeom>
            <a:avLst/>
            <a:gdLst/>
            <a:ahLst/>
            <a:cxnLst/>
            <a:rect l="0" t="0" r="0" b="0"/>
            <a:pathLst>
              <a:path w="285751" h="508993">
                <a:moveTo>
                  <a:pt x="0" y="508992"/>
                </a:moveTo>
                <a:lnTo>
                  <a:pt x="0" y="494770"/>
                </a:lnTo>
                <a:lnTo>
                  <a:pt x="992" y="489589"/>
                </a:lnTo>
                <a:lnTo>
                  <a:pt x="7129" y="476564"/>
                </a:lnTo>
                <a:lnTo>
                  <a:pt x="25731" y="439629"/>
                </a:lnTo>
                <a:lnTo>
                  <a:pt x="31044" y="427031"/>
                </a:lnTo>
                <a:lnTo>
                  <a:pt x="36571" y="412680"/>
                </a:lnTo>
                <a:lnTo>
                  <a:pt x="42241" y="397159"/>
                </a:lnTo>
                <a:lnTo>
                  <a:pt x="48004" y="383835"/>
                </a:lnTo>
                <a:lnTo>
                  <a:pt x="53831" y="371976"/>
                </a:lnTo>
                <a:lnTo>
                  <a:pt x="59700" y="361093"/>
                </a:lnTo>
                <a:lnTo>
                  <a:pt x="65596" y="350861"/>
                </a:lnTo>
                <a:lnTo>
                  <a:pt x="71512" y="341064"/>
                </a:lnTo>
                <a:lnTo>
                  <a:pt x="77441" y="331555"/>
                </a:lnTo>
                <a:lnTo>
                  <a:pt x="82385" y="322240"/>
                </a:lnTo>
                <a:lnTo>
                  <a:pt x="86673" y="313053"/>
                </a:lnTo>
                <a:lnTo>
                  <a:pt x="90524" y="303952"/>
                </a:lnTo>
                <a:lnTo>
                  <a:pt x="95076" y="294908"/>
                </a:lnTo>
                <a:lnTo>
                  <a:pt x="100095" y="285902"/>
                </a:lnTo>
                <a:lnTo>
                  <a:pt x="105425" y="276922"/>
                </a:lnTo>
                <a:lnTo>
                  <a:pt x="110963" y="266966"/>
                </a:lnTo>
                <a:lnTo>
                  <a:pt x="122408" y="245321"/>
                </a:lnTo>
                <a:lnTo>
                  <a:pt x="157922" y="188075"/>
                </a:lnTo>
                <a:lnTo>
                  <a:pt x="182671" y="149196"/>
                </a:lnTo>
                <a:lnTo>
                  <a:pt x="201156" y="121292"/>
                </a:lnTo>
                <a:lnTo>
                  <a:pt x="215463" y="100705"/>
                </a:lnTo>
                <a:lnTo>
                  <a:pt x="226986" y="84996"/>
                </a:lnTo>
                <a:lnTo>
                  <a:pt x="236652" y="72539"/>
                </a:lnTo>
                <a:lnTo>
                  <a:pt x="245081" y="62250"/>
                </a:lnTo>
                <a:lnTo>
                  <a:pt x="252683" y="53406"/>
                </a:lnTo>
                <a:lnTo>
                  <a:pt x="258745" y="45526"/>
                </a:lnTo>
                <a:lnTo>
                  <a:pt x="263777" y="38288"/>
                </a:lnTo>
                <a:lnTo>
                  <a:pt x="2857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669"/>
          <p:cNvSpPr/>
          <p:nvPr/>
        </p:nvSpPr>
        <p:spPr>
          <a:xfrm>
            <a:off x="7438429" y="1678781"/>
            <a:ext cx="8931" cy="17860"/>
          </a:xfrm>
          <a:custGeom>
            <a:avLst/>
            <a:gdLst/>
            <a:ahLst/>
            <a:cxnLst/>
            <a:rect l="0" t="0" r="0" b="0"/>
            <a:pathLst>
              <a:path w="8931" h="17860">
                <a:moveTo>
                  <a:pt x="0" y="0"/>
                </a:moveTo>
                <a:lnTo>
                  <a:pt x="0" y="4740"/>
                </a:lnTo>
                <a:lnTo>
                  <a:pt x="992" y="6137"/>
                </a:lnTo>
                <a:lnTo>
                  <a:pt x="2647" y="7068"/>
                </a:lnTo>
                <a:lnTo>
                  <a:pt x="4741" y="7688"/>
                </a:lnTo>
                <a:lnTo>
                  <a:pt x="6137" y="9094"/>
                </a:lnTo>
                <a:lnTo>
                  <a:pt x="7068" y="11023"/>
                </a:lnTo>
                <a:lnTo>
                  <a:pt x="893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670"/>
          <p:cNvSpPr/>
          <p:nvPr/>
        </p:nvSpPr>
        <p:spPr>
          <a:xfrm>
            <a:off x="7420984" y="1669851"/>
            <a:ext cx="53165" cy="125017"/>
          </a:xfrm>
          <a:custGeom>
            <a:avLst/>
            <a:gdLst/>
            <a:ahLst/>
            <a:cxnLst/>
            <a:rect l="0" t="0" r="0" b="0"/>
            <a:pathLst>
              <a:path w="53165" h="125017">
                <a:moveTo>
                  <a:pt x="53164" y="0"/>
                </a:moveTo>
                <a:lnTo>
                  <a:pt x="48424" y="4740"/>
                </a:lnTo>
                <a:lnTo>
                  <a:pt x="46035" y="6137"/>
                </a:lnTo>
                <a:lnTo>
                  <a:pt x="43451" y="7068"/>
                </a:lnTo>
                <a:lnTo>
                  <a:pt x="40735" y="7689"/>
                </a:lnTo>
                <a:lnTo>
                  <a:pt x="37932" y="9094"/>
                </a:lnTo>
                <a:lnTo>
                  <a:pt x="35072" y="11024"/>
                </a:lnTo>
                <a:lnTo>
                  <a:pt x="32174" y="13302"/>
                </a:lnTo>
                <a:lnTo>
                  <a:pt x="29248" y="14821"/>
                </a:lnTo>
                <a:lnTo>
                  <a:pt x="26306" y="15834"/>
                </a:lnTo>
                <a:lnTo>
                  <a:pt x="23353" y="16509"/>
                </a:lnTo>
                <a:lnTo>
                  <a:pt x="20391" y="17951"/>
                </a:lnTo>
                <a:lnTo>
                  <a:pt x="17425" y="19905"/>
                </a:lnTo>
                <a:lnTo>
                  <a:pt x="10275" y="25430"/>
                </a:lnTo>
                <a:lnTo>
                  <a:pt x="8696" y="26875"/>
                </a:lnTo>
                <a:lnTo>
                  <a:pt x="4296" y="31127"/>
                </a:lnTo>
                <a:lnTo>
                  <a:pt x="2726" y="33650"/>
                </a:lnTo>
                <a:lnTo>
                  <a:pt x="1679" y="36324"/>
                </a:lnTo>
                <a:lnTo>
                  <a:pt x="0" y="43004"/>
                </a:lnTo>
                <a:lnTo>
                  <a:pt x="854" y="45537"/>
                </a:lnTo>
                <a:lnTo>
                  <a:pt x="2416" y="49209"/>
                </a:lnTo>
                <a:lnTo>
                  <a:pt x="4449" y="53642"/>
                </a:lnTo>
                <a:lnTo>
                  <a:pt x="6796" y="57590"/>
                </a:lnTo>
                <a:lnTo>
                  <a:pt x="9354" y="61213"/>
                </a:lnTo>
                <a:lnTo>
                  <a:pt x="12051" y="64622"/>
                </a:lnTo>
                <a:lnTo>
                  <a:pt x="14841" y="67886"/>
                </a:lnTo>
                <a:lnTo>
                  <a:pt x="17694" y="71054"/>
                </a:lnTo>
                <a:lnTo>
                  <a:pt x="20588" y="74159"/>
                </a:lnTo>
                <a:lnTo>
                  <a:pt x="22517" y="77220"/>
                </a:lnTo>
                <a:lnTo>
                  <a:pt x="23803" y="80254"/>
                </a:lnTo>
                <a:lnTo>
                  <a:pt x="24660" y="83268"/>
                </a:lnTo>
                <a:lnTo>
                  <a:pt x="26224" y="86270"/>
                </a:lnTo>
                <a:lnTo>
                  <a:pt x="28258" y="89263"/>
                </a:lnTo>
                <a:lnTo>
                  <a:pt x="33913" y="96456"/>
                </a:lnTo>
                <a:lnTo>
                  <a:pt x="33385" y="99031"/>
                </a:lnTo>
                <a:lnTo>
                  <a:pt x="32040" y="102731"/>
                </a:lnTo>
                <a:lnTo>
                  <a:pt x="26375" y="12501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671"/>
          <p:cNvSpPr/>
          <p:nvPr/>
        </p:nvSpPr>
        <p:spPr>
          <a:xfrm>
            <a:off x="7393781" y="1839515"/>
            <a:ext cx="142876" cy="1"/>
          </a:xfrm>
          <a:custGeom>
            <a:avLst/>
            <a:gdLst/>
            <a:ahLst/>
            <a:cxnLst/>
            <a:rect l="0" t="0" r="0" b="0"/>
            <a:pathLst>
              <a:path w="142876" h="1">
                <a:moveTo>
                  <a:pt x="142875" y="0"/>
                </a:move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672"/>
          <p:cNvSpPr/>
          <p:nvPr/>
        </p:nvSpPr>
        <p:spPr>
          <a:xfrm>
            <a:off x="7420570" y="1687819"/>
            <a:ext cx="116087" cy="8822"/>
          </a:xfrm>
          <a:custGeom>
            <a:avLst/>
            <a:gdLst/>
            <a:ahLst/>
            <a:cxnLst/>
            <a:rect l="0" t="0" r="0" b="0"/>
            <a:pathLst>
              <a:path w="116087" h="8822">
                <a:moveTo>
                  <a:pt x="116086" y="8821"/>
                </a:moveTo>
                <a:lnTo>
                  <a:pt x="106605" y="4081"/>
                </a:lnTo>
                <a:lnTo>
                  <a:pt x="102820" y="2684"/>
                </a:lnTo>
                <a:lnTo>
                  <a:pt x="99305" y="1753"/>
                </a:lnTo>
                <a:lnTo>
                  <a:pt x="95968" y="1133"/>
                </a:lnTo>
                <a:lnTo>
                  <a:pt x="91760" y="719"/>
                </a:lnTo>
                <a:lnTo>
                  <a:pt x="86970" y="443"/>
                </a:lnTo>
                <a:lnTo>
                  <a:pt x="81792" y="259"/>
                </a:lnTo>
                <a:lnTo>
                  <a:pt x="60285" y="0"/>
                </a:lnTo>
                <a:lnTo>
                  <a:pt x="53088" y="956"/>
                </a:lnTo>
                <a:lnTo>
                  <a:pt x="46306" y="2586"/>
                </a:lnTo>
                <a:lnTo>
                  <a:pt x="0" y="88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673"/>
          <p:cNvSpPr/>
          <p:nvPr/>
        </p:nvSpPr>
        <p:spPr>
          <a:xfrm>
            <a:off x="7563445" y="1723429"/>
            <a:ext cx="142876" cy="121135"/>
          </a:xfrm>
          <a:custGeom>
            <a:avLst/>
            <a:gdLst/>
            <a:ahLst/>
            <a:cxnLst/>
            <a:rect l="0" t="0" r="0" b="0"/>
            <a:pathLst>
              <a:path w="142876" h="121135">
                <a:moveTo>
                  <a:pt x="0" y="0"/>
                </a:moveTo>
                <a:lnTo>
                  <a:pt x="18961" y="4741"/>
                </a:lnTo>
                <a:lnTo>
                  <a:pt x="26532" y="6137"/>
                </a:lnTo>
                <a:lnTo>
                  <a:pt x="33563" y="7068"/>
                </a:lnTo>
                <a:lnTo>
                  <a:pt x="40235" y="7689"/>
                </a:lnTo>
                <a:lnTo>
                  <a:pt x="46667" y="9095"/>
                </a:lnTo>
                <a:lnTo>
                  <a:pt x="52939" y="11024"/>
                </a:lnTo>
                <a:lnTo>
                  <a:pt x="66193" y="15814"/>
                </a:lnTo>
                <a:lnTo>
                  <a:pt x="82005" y="21250"/>
                </a:lnTo>
                <a:lnTo>
                  <a:pt x="88404" y="24088"/>
                </a:lnTo>
                <a:lnTo>
                  <a:pt x="93663" y="26973"/>
                </a:lnTo>
                <a:lnTo>
                  <a:pt x="98160" y="29888"/>
                </a:lnTo>
                <a:lnTo>
                  <a:pt x="101160" y="32824"/>
                </a:lnTo>
                <a:lnTo>
                  <a:pt x="103159" y="35773"/>
                </a:lnTo>
                <a:lnTo>
                  <a:pt x="104491" y="38732"/>
                </a:lnTo>
                <a:lnTo>
                  <a:pt x="105379" y="41696"/>
                </a:lnTo>
                <a:lnTo>
                  <a:pt x="105972" y="44665"/>
                </a:lnTo>
                <a:lnTo>
                  <a:pt x="106366" y="47636"/>
                </a:lnTo>
                <a:lnTo>
                  <a:pt x="105638" y="50609"/>
                </a:lnTo>
                <a:lnTo>
                  <a:pt x="104159" y="53583"/>
                </a:lnTo>
                <a:lnTo>
                  <a:pt x="102182" y="56558"/>
                </a:lnTo>
                <a:lnTo>
                  <a:pt x="98879" y="59534"/>
                </a:lnTo>
                <a:lnTo>
                  <a:pt x="94692" y="62510"/>
                </a:lnTo>
                <a:lnTo>
                  <a:pt x="89918" y="65486"/>
                </a:lnTo>
                <a:lnTo>
                  <a:pt x="85742" y="68462"/>
                </a:lnTo>
                <a:lnTo>
                  <a:pt x="81966" y="71438"/>
                </a:lnTo>
                <a:lnTo>
                  <a:pt x="78456" y="74415"/>
                </a:lnTo>
                <a:lnTo>
                  <a:pt x="74132" y="77391"/>
                </a:lnTo>
                <a:lnTo>
                  <a:pt x="69265" y="80368"/>
                </a:lnTo>
                <a:lnTo>
                  <a:pt x="64036" y="83344"/>
                </a:lnTo>
                <a:lnTo>
                  <a:pt x="52935" y="89297"/>
                </a:lnTo>
                <a:lnTo>
                  <a:pt x="47195" y="92274"/>
                </a:lnTo>
                <a:lnTo>
                  <a:pt x="42378" y="94258"/>
                </a:lnTo>
                <a:lnTo>
                  <a:pt x="38174" y="95581"/>
                </a:lnTo>
                <a:lnTo>
                  <a:pt x="34379" y="96463"/>
                </a:lnTo>
                <a:lnTo>
                  <a:pt x="31849" y="98043"/>
                </a:lnTo>
                <a:lnTo>
                  <a:pt x="30162" y="100089"/>
                </a:lnTo>
                <a:lnTo>
                  <a:pt x="29038" y="102445"/>
                </a:lnTo>
                <a:lnTo>
                  <a:pt x="28288" y="105007"/>
                </a:lnTo>
                <a:lnTo>
                  <a:pt x="27789" y="107708"/>
                </a:lnTo>
                <a:lnTo>
                  <a:pt x="27456" y="110501"/>
                </a:lnTo>
                <a:lnTo>
                  <a:pt x="29217" y="112363"/>
                </a:lnTo>
                <a:lnTo>
                  <a:pt x="32377" y="113604"/>
                </a:lnTo>
                <a:lnTo>
                  <a:pt x="36467" y="114431"/>
                </a:lnTo>
                <a:lnTo>
                  <a:pt x="40187" y="114983"/>
                </a:lnTo>
                <a:lnTo>
                  <a:pt x="43658" y="115351"/>
                </a:lnTo>
                <a:lnTo>
                  <a:pt x="46964" y="115596"/>
                </a:lnTo>
                <a:lnTo>
                  <a:pt x="52145" y="116751"/>
                </a:lnTo>
                <a:lnTo>
                  <a:pt x="58576" y="118514"/>
                </a:lnTo>
                <a:lnTo>
                  <a:pt x="65840" y="120681"/>
                </a:lnTo>
                <a:lnTo>
                  <a:pt x="73659" y="121134"/>
                </a:lnTo>
                <a:lnTo>
                  <a:pt x="81848" y="120444"/>
                </a:lnTo>
                <a:lnTo>
                  <a:pt x="90284" y="118991"/>
                </a:lnTo>
                <a:lnTo>
                  <a:pt x="99877" y="118023"/>
                </a:lnTo>
                <a:lnTo>
                  <a:pt x="110241" y="117377"/>
                </a:lnTo>
                <a:lnTo>
                  <a:pt x="142875"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674"/>
          <p:cNvSpPr/>
          <p:nvPr/>
        </p:nvSpPr>
        <p:spPr>
          <a:xfrm>
            <a:off x="7476631" y="1723429"/>
            <a:ext cx="15377" cy="125017"/>
          </a:xfrm>
          <a:custGeom>
            <a:avLst/>
            <a:gdLst/>
            <a:ahLst/>
            <a:cxnLst/>
            <a:rect l="0" t="0" r="0" b="0"/>
            <a:pathLst>
              <a:path w="15377" h="125017">
                <a:moveTo>
                  <a:pt x="15376" y="0"/>
                </a:moveTo>
                <a:lnTo>
                  <a:pt x="5895" y="14222"/>
                </a:lnTo>
                <a:lnTo>
                  <a:pt x="3103" y="26348"/>
                </a:lnTo>
                <a:lnTo>
                  <a:pt x="1241" y="42370"/>
                </a:lnTo>
                <a:lnTo>
                  <a:pt x="0" y="60989"/>
                </a:lnTo>
                <a:lnTo>
                  <a:pt x="164" y="76378"/>
                </a:lnTo>
                <a:lnTo>
                  <a:pt x="1266" y="89614"/>
                </a:lnTo>
                <a:lnTo>
                  <a:pt x="6447" y="12501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675"/>
          <p:cNvSpPr/>
          <p:nvPr/>
        </p:nvSpPr>
        <p:spPr>
          <a:xfrm>
            <a:off x="7393781" y="1732359"/>
            <a:ext cx="160735" cy="17860"/>
          </a:xfrm>
          <a:custGeom>
            <a:avLst/>
            <a:gdLst/>
            <a:ahLst/>
            <a:cxnLst/>
            <a:rect l="0" t="0" r="0" b="0"/>
            <a:pathLst>
              <a:path w="160735" h="17860">
                <a:moveTo>
                  <a:pt x="160734" y="0"/>
                </a:moveTo>
                <a:lnTo>
                  <a:pt x="151253" y="4740"/>
                </a:lnTo>
                <a:lnTo>
                  <a:pt x="147468" y="6137"/>
                </a:lnTo>
                <a:lnTo>
                  <a:pt x="143953" y="7068"/>
                </a:lnTo>
                <a:lnTo>
                  <a:pt x="140617" y="7688"/>
                </a:lnTo>
                <a:lnTo>
                  <a:pt x="134424" y="8102"/>
                </a:lnTo>
                <a:lnTo>
                  <a:pt x="126327" y="8378"/>
                </a:lnTo>
                <a:lnTo>
                  <a:pt x="99037" y="8821"/>
                </a:lnTo>
                <a:lnTo>
                  <a:pt x="23904" y="8920"/>
                </a:lnTo>
                <a:lnTo>
                  <a:pt x="17920" y="9915"/>
                </a:lnTo>
                <a:lnTo>
                  <a:pt x="12939" y="11571"/>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676"/>
          <p:cNvSpPr/>
          <p:nvPr/>
        </p:nvSpPr>
        <p:spPr>
          <a:xfrm>
            <a:off x="7170539" y="1669851"/>
            <a:ext cx="214313" cy="321470"/>
          </a:xfrm>
          <a:custGeom>
            <a:avLst/>
            <a:gdLst/>
            <a:ahLst/>
            <a:cxnLst/>
            <a:rect l="0" t="0" r="0" b="0"/>
            <a:pathLst>
              <a:path w="214313" h="321470">
                <a:moveTo>
                  <a:pt x="214312" y="0"/>
                </a:moveTo>
                <a:lnTo>
                  <a:pt x="209572" y="9481"/>
                </a:lnTo>
                <a:lnTo>
                  <a:pt x="207183" y="15250"/>
                </a:lnTo>
                <a:lnTo>
                  <a:pt x="204599" y="22073"/>
                </a:lnTo>
                <a:lnTo>
                  <a:pt x="201883" y="29598"/>
                </a:lnTo>
                <a:lnTo>
                  <a:pt x="199080" y="36599"/>
                </a:lnTo>
                <a:lnTo>
                  <a:pt x="196220" y="43251"/>
                </a:lnTo>
                <a:lnTo>
                  <a:pt x="193322" y="49670"/>
                </a:lnTo>
                <a:lnTo>
                  <a:pt x="184443" y="64864"/>
                </a:lnTo>
                <a:lnTo>
                  <a:pt x="156058" y="110849"/>
                </a:lnTo>
                <a:lnTo>
                  <a:pt x="142734" y="131446"/>
                </a:lnTo>
                <a:lnTo>
                  <a:pt x="119991" y="164915"/>
                </a:lnTo>
                <a:lnTo>
                  <a:pt x="107775" y="181381"/>
                </a:lnTo>
                <a:lnTo>
                  <a:pt x="80973" y="215551"/>
                </a:lnTo>
                <a:lnTo>
                  <a:pt x="68864" y="230021"/>
                </a:lnTo>
                <a:lnTo>
                  <a:pt x="57816" y="242644"/>
                </a:lnTo>
                <a:lnTo>
                  <a:pt x="47473" y="254036"/>
                </a:lnTo>
                <a:lnTo>
                  <a:pt x="39586" y="263616"/>
                </a:lnTo>
                <a:lnTo>
                  <a:pt x="33336" y="271986"/>
                </a:lnTo>
                <a:lnTo>
                  <a:pt x="0" y="3214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677"/>
          <p:cNvSpPr/>
          <p:nvPr/>
        </p:nvSpPr>
        <p:spPr>
          <a:xfrm>
            <a:off x="7706320" y="1696640"/>
            <a:ext cx="196454" cy="357189"/>
          </a:xfrm>
          <a:custGeom>
            <a:avLst/>
            <a:gdLst/>
            <a:ahLst/>
            <a:cxnLst/>
            <a:rect l="0" t="0" r="0" b="0"/>
            <a:pathLst>
              <a:path w="196454" h="357189">
                <a:moveTo>
                  <a:pt x="196453" y="0"/>
                </a:moveTo>
                <a:lnTo>
                  <a:pt x="191713" y="9481"/>
                </a:lnTo>
                <a:lnTo>
                  <a:pt x="189324" y="15251"/>
                </a:lnTo>
                <a:lnTo>
                  <a:pt x="186740" y="22073"/>
                </a:lnTo>
                <a:lnTo>
                  <a:pt x="184024" y="29598"/>
                </a:lnTo>
                <a:lnTo>
                  <a:pt x="179237" y="40568"/>
                </a:lnTo>
                <a:lnTo>
                  <a:pt x="165981" y="68632"/>
                </a:lnTo>
                <a:lnTo>
                  <a:pt x="158279" y="82466"/>
                </a:lnTo>
                <a:lnTo>
                  <a:pt x="150168" y="95657"/>
                </a:lnTo>
                <a:lnTo>
                  <a:pt x="141783" y="108420"/>
                </a:lnTo>
                <a:lnTo>
                  <a:pt x="106282" y="159565"/>
                </a:lnTo>
                <a:lnTo>
                  <a:pt x="95659" y="175830"/>
                </a:lnTo>
                <a:lnTo>
                  <a:pt x="86593" y="190642"/>
                </a:lnTo>
                <a:lnTo>
                  <a:pt x="56415" y="243679"/>
                </a:lnTo>
                <a:lnTo>
                  <a:pt x="26638" y="297428"/>
                </a:lnTo>
                <a:lnTo>
                  <a:pt x="0"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678"/>
          <p:cNvSpPr/>
          <p:nvPr/>
        </p:nvSpPr>
        <p:spPr>
          <a:xfrm>
            <a:off x="1151994" y="1794867"/>
            <a:ext cx="232108" cy="937618"/>
          </a:xfrm>
          <a:custGeom>
            <a:avLst/>
            <a:gdLst/>
            <a:ahLst/>
            <a:cxnLst/>
            <a:rect l="0" t="0" r="0" b="0"/>
            <a:pathLst>
              <a:path w="232108" h="937618">
                <a:moveTo>
                  <a:pt x="17795" y="937617"/>
                </a:moveTo>
                <a:lnTo>
                  <a:pt x="8314" y="928136"/>
                </a:lnTo>
                <a:lnTo>
                  <a:pt x="5521" y="924351"/>
                </a:lnTo>
                <a:lnTo>
                  <a:pt x="2418" y="917499"/>
                </a:lnTo>
                <a:lnTo>
                  <a:pt x="671" y="903324"/>
                </a:lnTo>
                <a:lnTo>
                  <a:pt x="153" y="881815"/>
                </a:lnTo>
                <a:lnTo>
                  <a:pt x="0" y="856591"/>
                </a:lnTo>
                <a:lnTo>
                  <a:pt x="1963" y="841928"/>
                </a:lnTo>
                <a:lnTo>
                  <a:pt x="5256" y="823223"/>
                </a:lnTo>
                <a:lnTo>
                  <a:pt x="20058" y="748002"/>
                </a:lnTo>
                <a:lnTo>
                  <a:pt x="25257" y="725879"/>
                </a:lnTo>
                <a:lnTo>
                  <a:pt x="38970" y="672194"/>
                </a:lnTo>
                <a:lnTo>
                  <a:pt x="77647" y="537945"/>
                </a:lnTo>
                <a:lnTo>
                  <a:pt x="117329" y="410414"/>
                </a:lnTo>
                <a:lnTo>
                  <a:pt x="189208" y="190276"/>
                </a:lnTo>
                <a:lnTo>
                  <a:pt x="197496" y="161627"/>
                </a:lnTo>
                <a:lnTo>
                  <a:pt x="202088" y="141485"/>
                </a:lnTo>
                <a:lnTo>
                  <a:pt x="212481" y="90002"/>
                </a:lnTo>
                <a:lnTo>
                  <a:pt x="217039" y="69923"/>
                </a:lnTo>
                <a:lnTo>
                  <a:pt x="221069" y="54553"/>
                </a:lnTo>
                <a:lnTo>
                  <a:pt x="227201" y="32183"/>
                </a:lnTo>
                <a:lnTo>
                  <a:pt x="231138" y="6945"/>
                </a:lnTo>
                <a:lnTo>
                  <a:pt x="23210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679"/>
          <p:cNvSpPr/>
          <p:nvPr/>
        </p:nvSpPr>
        <p:spPr>
          <a:xfrm>
            <a:off x="1433859" y="1553765"/>
            <a:ext cx="224684" cy="330400"/>
          </a:xfrm>
          <a:custGeom>
            <a:avLst/>
            <a:gdLst/>
            <a:ahLst/>
            <a:cxnLst/>
            <a:rect l="0" t="0" r="0" b="0"/>
            <a:pathLst>
              <a:path w="224684" h="330400">
                <a:moveTo>
                  <a:pt x="75258" y="0"/>
                </a:moveTo>
                <a:lnTo>
                  <a:pt x="65777" y="9481"/>
                </a:lnTo>
                <a:lnTo>
                  <a:pt x="61992" y="14258"/>
                </a:lnTo>
                <a:lnTo>
                  <a:pt x="58476" y="19427"/>
                </a:lnTo>
                <a:lnTo>
                  <a:pt x="55140" y="24858"/>
                </a:lnTo>
                <a:lnTo>
                  <a:pt x="49940" y="32447"/>
                </a:lnTo>
                <a:lnTo>
                  <a:pt x="36224" y="51463"/>
                </a:lnTo>
                <a:lnTo>
                  <a:pt x="30384" y="61098"/>
                </a:lnTo>
                <a:lnTo>
                  <a:pt x="25498" y="70497"/>
                </a:lnTo>
                <a:lnTo>
                  <a:pt x="21249" y="79741"/>
                </a:lnTo>
                <a:lnTo>
                  <a:pt x="17424" y="86895"/>
                </a:lnTo>
                <a:lnTo>
                  <a:pt x="13881" y="92656"/>
                </a:lnTo>
                <a:lnTo>
                  <a:pt x="7300" y="102696"/>
                </a:lnTo>
                <a:lnTo>
                  <a:pt x="4155" y="108152"/>
                </a:lnTo>
                <a:lnTo>
                  <a:pt x="1067" y="113773"/>
                </a:lnTo>
                <a:lnTo>
                  <a:pt x="0" y="118513"/>
                </a:lnTo>
                <a:lnTo>
                  <a:pt x="281" y="122665"/>
                </a:lnTo>
                <a:lnTo>
                  <a:pt x="1461" y="126425"/>
                </a:lnTo>
                <a:lnTo>
                  <a:pt x="3240" y="128932"/>
                </a:lnTo>
                <a:lnTo>
                  <a:pt x="5417" y="130603"/>
                </a:lnTo>
                <a:lnTo>
                  <a:pt x="11475" y="133452"/>
                </a:lnTo>
                <a:lnTo>
                  <a:pt x="20782" y="138026"/>
                </a:lnTo>
                <a:lnTo>
                  <a:pt x="27035" y="139642"/>
                </a:lnTo>
                <a:lnTo>
                  <a:pt x="34179" y="140720"/>
                </a:lnTo>
                <a:lnTo>
                  <a:pt x="41919" y="141438"/>
                </a:lnTo>
                <a:lnTo>
                  <a:pt x="50055" y="142909"/>
                </a:lnTo>
                <a:lnTo>
                  <a:pt x="58456" y="144882"/>
                </a:lnTo>
                <a:lnTo>
                  <a:pt x="67033" y="147190"/>
                </a:lnTo>
                <a:lnTo>
                  <a:pt x="80689" y="149720"/>
                </a:lnTo>
                <a:lnTo>
                  <a:pt x="117028" y="155178"/>
                </a:lnTo>
                <a:lnTo>
                  <a:pt x="132870" y="158022"/>
                </a:lnTo>
                <a:lnTo>
                  <a:pt x="146408" y="160911"/>
                </a:lnTo>
                <a:lnTo>
                  <a:pt x="158410" y="163829"/>
                </a:lnTo>
                <a:lnTo>
                  <a:pt x="168396" y="167758"/>
                </a:lnTo>
                <a:lnTo>
                  <a:pt x="177037" y="172362"/>
                </a:lnTo>
                <a:lnTo>
                  <a:pt x="184783" y="177416"/>
                </a:lnTo>
                <a:lnTo>
                  <a:pt x="191931" y="182770"/>
                </a:lnTo>
                <a:lnTo>
                  <a:pt x="198680" y="188323"/>
                </a:lnTo>
                <a:lnTo>
                  <a:pt x="205164" y="194010"/>
                </a:lnTo>
                <a:lnTo>
                  <a:pt x="210479" y="199785"/>
                </a:lnTo>
                <a:lnTo>
                  <a:pt x="215015" y="205620"/>
                </a:lnTo>
                <a:lnTo>
                  <a:pt x="219031" y="211494"/>
                </a:lnTo>
                <a:lnTo>
                  <a:pt x="221708" y="217394"/>
                </a:lnTo>
                <a:lnTo>
                  <a:pt x="223493" y="223312"/>
                </a:lnTo>
                <a:lnTo>
                  <a:pt x="224683" y="229242"/>
                </a:lnTo>
                <a:lnTo>
                  <a:pt x="224484" y="235180"/>
                </a:lnTo>
                <a:lnTo>
                  <a:pt x="223359" y="241123"/>
                </a:lnTo>
                <a:lnTo>
                  <a:pt x="221617" y="247069"/>
                </a:lnTo>
                <a:lnTo>
                  <a:pt x="218471" y="253017"/>
                </a:lnTo>
                <a:lnTo>
                  <a:pt x="214390" y="258967"/>
                </a:lnTo>
                <a:lnTo>
                  <a:pt x="209684" y="264918"/>
                </a:lnTo>
                <a:lnTo>
                  <a:pt x="202578" y="272854"/>
                </a:lnTo>
                <a:lnTo>
                  <a:pt x="184100" y="292256"/>
                </a:lnTo>
                <a:lnTo>
                  <a:pt x="174608" y="300009"/>
                </a:lnTo>
                <a:lnTo>
                  <a:pt x="165304" y="306170"/>
                </a:lnTo>
                <a:lnTo>
                  <a:pt x="148020" y="315662"/>
                </a:lnTo>
                <a:lnTo>
                  <a:pt x="133724" y="323187"/>
                </a:lnTo>
                <a:lnTo>
                  <a:pt x="128126" y="325591"/>
                </a:lnTo>
                <a:lnTo>
                  <a:pt x="123402" y="327194"/>
                </a:lnTo>
                <a:lnTo>
                  <a:pt x="110976" y="33039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680"/>
          <p:cNvSpPr/>
          <p:nvPr/>
        </p:nvSpPr>
        <p:spPr>
          <a:xfrm>
            <a:off x="1571625" y="1509117"/>
            <a:ext cx="357188" cy="256929"/>
          </a:xfrm>
          <a:custGeom>
            <a:avLst/>
            <a:gdLst/>
            <a:ahLst/>
            <a:cxnLst/>
            <a:rect l="0" t="0" r="0" b="0"/>
            <a:pathLst>
              <a:path w="357188" h="256929">
                <a:moveTo>
                  <a:pt x="0" y="0"/>
                </a:moveTo>
                <a:lnTo>
                  <a:pt x="0" y="14221"/>
                </a:lnTo>
                <a:lnTo>
                  <a:pt x="992" y="18410"/>
                </a:lnTo>
                <a:lnTo>
                  <a:pt x="2645" y="21203"/>
                </a:lnTo>
                <a:lnTo>
                  <a:pt x="4740" y="23065"/>
                </a:lnTo>
                <a:lnTo>
                  <a:pt x="7129" y="27283"/>
                </a:lnTo>
                <a:lnTo>
                  <a:pt x="9713" y="33071"/>
                </a:lnTo>
                <a:lnTo>
                  <a:pt x="12428" y="39907"/>
                </a:lnTo>
                <a:lnTo>
                  <a:pt x="16223" y="47440"/>
                </a:lnTo>
                <a:lnTo>
                  <a:pt x="20737" y="55439"/>
                </a:lnTo>
                <a:lnTo>
                  <a:pt x="25731" y="63749"/>
                </a:lnTo>
                <a:lnTo>
                  <a:pt x="31044" y="73257"/>
                </a:lnTo>
                <a:lnTo>
                  <a:pt x="42240" y="94405"/>
                </a:lnTo>
                <a:lnTo>
                  <a:pt x="48996" y="108577"/>
                </a:lnTo>
                <a:lnTo>
                  <a:pt x="64440" y="142845"/>
                </a:lnTo>
                <a:lnTo>
                  <a:pt x="71733" y="160714"/>
                </a:lnTo>
                <a:lnTo>
                  <a:pt x="78580" y="178580"/>
                </a:lnTo>
                <a:lnTo>
                  <a:pt x="95051" y="224230"/>
                </a:lnTo>
                <a:lnTo>
                  <a:pt x="106447" y="256928"/>
                </a:lnTo>
                <a:lnTo>
                  <a:pt x="106841" y="252766"/>
                </a:lnTo>
                <a:lnTo>
                  <a:pt x="106946" y="248877"/>
                </a:lnTo>
                <a:lnTo>
                  <a:pt x="106024" y="244301"/>
                </a:lnTo>
                <a:lnTo>
                  <a:pt x="104417" y="239266"/>
                </a:lnTo>
                <a:lnTo>
                  <a:pt x="102353" y="233925"/>
                </a:lnTo>
                <a:lnTo>
                  <a:pt x="100977" y="227387"/>
                </a:lnTo>
                <a:lnTo>
                  <a:pt x="100060" y="220052"/>
                </a:lnTo>
                <a:lnTo>
                  <a:pt x="99449" y="212186"/>
                </a:lnTo>
                <a:lnTo>
                  <a:pt x="99041" y="204957"/>
                </a:lnTo>
                <a:lnTo>
                  <a:pt x="98588" y="191634"/>
                </a:lnTo>
                <a:lnTo>
                  <a:pt x="98333" y="163496"/>
                </a:lnTo>
                <a:lnTo>
                  <a:pt x="99290" y="157614"/>
                </a:lnTo>
                <a:lnTo>
                  <a:pt x="100920" y="154685"/>
                </a:lnTo>
                <a:lnTo>
                  <a:pt x="102998" y="153725"/>
                </a:lnTo>
                <a:lnTo>
                  <a:pt x="106369" y="155069"/>
                </a:lnTo>
                <a:lnTo>
                  <a:pt x="115405" y="161854"/>
                </a:lnTo>
                <a:lnTo>
                  <a:pt x="120593" y="166442"/>
                </a:lnTo>
                <a:lnTo>
                  <a:pt x="131648" y="176831"/>
                </a:lnTo>
                <a:lnTo>
                  <a:pt x="144289" y="189096"/>
                </a:lnTo>
                <a:lnTo>
                  <a:pt x="153756" y="195829"/>
                </a:lnTo>
                <a:lnTo>
                  <a:pt x="159058" y="199013"/>
                </a:lnTo>
                <a:lnTo>
                  <a:pt x="164578" y="201136"/>
                </a:lnTo>
                <a:lnTo>
                  <a:pt x="170242" y="202552"/>
                </a:lnTo>
                <a:lnTo>
                  <a:pt x="180835" y="204124"/>
                </a:lnTo>
                <a:lnTo>
                  <a:pt x="188850" y="204823"/>
                </a:lnTo>
                <a:lnTo>
                  <a:pt x="198365" y="205134"/>
                </a:lnTo>
                <a:lnTo>
                  <a:pt x="215903" y="205333"/>
                </a:lnTo>
                <a:lnTo>
                  <a:pt x="219341" y="204358"/>
                </a:lnTo>
                <a:lnTo>
                  <a:pt x="225808" y="200628"/>
                </a:lnTo>
                <a:lnTo>
                  <a:pt x="235026" y="192949"/>
                </a:lnTo>
                <a:lnTo>
                  <a:pt x="239035" y="187172"/>
                </a:lnTo>
                <a:lnTo>
                  <a:pt x="243693" y="179351"/>
                </a:lnTo>
                <a:lnTo>
                  <a:pt x="248782" y="170169"/>
                </a:lnTo>
                <a:lnTo>
                  <a:pt x="252175" y="162063"/>
                </a:lnTo>
                <a:lnTo>
                  <a:pt x="254437" y="154675"/>
                </a:lnTo>
                <a:lnTo>
                  <a:pt x="255945" y="147765"/>
                </a:lnTo>
                <a:lnTo>
                  <a:pt x="257942" y="142166"/>
                </a:lnTo>
                <a:lnTo>
                  <a:pt x="260266" y="137441"/>
                </a:lnTo>
                <a:lnTo>
                  <a:pt x="264502" y="129546"/>
                </a:lnTo>
                <a:lnTo>
                  <a:pt x="266384" y="122729"/>
                </a:lnTo>
                <a:lnTo>
                  <a:pt x="265894" y="119523"/>
                </a:lnTo>
                <a:lnTo>
                  <a:pt x="264575" y="116393"/>
                </a:lnTo>
                <a:lnTo>
                  <a:pt x="260464" y="110269"/>
                </a:lnTo>
                <a:lnTo>
                  <a:pt x="255329" y="104240"/>
                </a:lnTo>
                <a:lnTo>
                  <a:pt x="252571" y="103228"/>
                </a:lnTo>
                <a:lnTo>
                  <a:pt x="249740" y="103545"/>
                </a:lnTo>
                <a:lnTo>
                  <a:pt x="246860" y="104749"/>
                </a:lnTo>
                <a:lnTo>
                  <a:pt x="238067" y="111183"/>
                </a:lnTo>
                <a:lnTo>
                  <a:pt x="236102" y="113810"/>
                </a:lnTo>
                <a:lnTo>
                  <a:pt x="233918" y="119373"/>
                </a:lnTo>
                <a:lnTo>
                  <a:pt x="227949" y="137565"/>
                </a:lnTo>
                <a:lnTo>
                  <a:pt x="227372" y="143304"/>
                </a:lnTo>
                <a:lnTo>
                  <a:pt x="227979" y="148122"/>
                </a:lnTo>
                <a:lnTo>
                  <a:pt x="229377" y="152326"/>
                </a:lnTo>
                <a:lnTo>
                  <a:pt x="231300" y="157113"/>
                </a:lnTo>
                <a:lnTo>
                  <a:pt x="233575" y="162289"/>
                </a:lnTo>
                <a:lnTo>
                  <a:pt x="236084" y="167724"/>
                </a:lnTo>
                <a:lnTo>
                  <a:pt x="239740" y="171347"/>
                </a:lnTo>
                <a:lnTo>
                  <a:pt x="244163" y="173763"/>
                </a:lnTo>
                <a:lnTo>
                  <a:pt x="254368" y="177438"/>
                </a:lnTo>
                <a:lnTo>
                  <a:pt x="265518" y="182380"/>
                </a:lnTo>
                <a:lnTo>
                  <a:pt x="282952" y="190740"/>
                </a:lnTo>
                <a:lnTo>
                  <a:pt x="288845" y="192644"/>
                </a:lnTo>
                <a:lnTo>
                  <a:pt x="294759" y="193914"/>
                </a:lnTo>
                <a:lnTo>
                  <a:pt x="300685" y="194760"/>
                </a:lnTo>
                <a:lnTo>
                  <a:pt x="306621" y="194332"/>
                </a:lnTo>
                <a:lnTo>
                  <a:pt x="312562" y="193055"/>
                </a:lnTo>
                <a:lnTo>
                  <a:pt x="318507" y="191211"/>
                </a:lnTo>
                <a:lnTo>
                  <a:pt x="324455" y="188989"/>
                </a:lnTo>
                <a:lnTo>
                  <a:pt x="330405" y="186516"/>
                </a:lnTo>
                <a:lnTo>
                  <a:pt x="357187" y="1785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681"/>
          <p:cNvSpPr/>
          <p:nvPr/>
        </p:nvSpPr>
        <p:spPr>
          <a:xfrm>
            <a:off x="1928812" y="1465003"/>
            <a:ext cx="342465" cy="354093"/>
          </a:xfrm>
          <a:custGeom>
            <a:avLst/>
            <a:gdLst/>
            <a:ahLst/>
            <a:cxnLst/>
            <a:rect l="0" t="0" r="0" b="0"/>
            <a:pathLst>
              <a:path w="342465" h="354093">
                <a:moveTo>
                  <a:pt x="0" y="142340"/>
                </a:moveTo>
                <a:lnTo>
                  <a:pt x="0" y="147485"/>
                </a:lnTo>
                <a:lnTo>
                  <a:pt x="0" y="145288"/>
                </a:lnTo>
                <a:lnTo>
                  <a:pt x="992" y="144306"/>
                </a:lnTo>
                <a:lnTo>
                  <a:pt x="2646" y="143650"/>
                </a:lnTo>
                <a:lnTo>
                  <a:pt x="4740" y="143214"/>
                </a:lnTo>
                <a:lnTo>
                  <a:pt x="7129" y="140938"/>
                </a:lnTo>
                <a:lnTo>
                  <a:pt x="12429" y="133118"/>
                </a:lnTo>
                <a:lnTo>
                  <a:pt x="15446" y="125674"/>
                </a:lnTo>
                <a:lnTo>
                  <a:pt x="16251" y="122300"/>
                </a:lnTo>
                <a:lnTo>
                  <a:pt x="19790" y="115905"/>
                </a:lnTo>
                <a:lnTo>
                  <a:pt x="26379" y="107165"/>
                </a:lnTo>
                <a:lnTo>
                  <a:pt x="26607" y="117446"/>
                </a:lnTo>
                <a:lnTo>
                  <a:pt x="26778" y="165741"/>
                </a:lnTo>
                <a:lnTo>
                  <a:pt x="27774" y="171831"/>
                </a:lnTo>
                <a:lnTo>
                  <a:pt x="29430" y="177876"/>
                </a:lnTo>
                <a:lnTo>
                  <a:pt x="33916" y="188892"/>
                </a:lnTo>
                <a:lnTo>
                  <a:pt x="42020" y="201664"/>
                </a:lnTo>
                <a:lnTo>
                  <a:pt x="47780" y="212032"/>
                </a:lnTo>
                <a:lnTo>
                  <a:pt x="53647" y="220609"/>
                </a:lnTo>
                <a:lnTo>
                  <a:pt x="56600" y="224285"/>
                </a:lnTo>
                <a:lnTo>
                  <a:pt x="60554" y="226735"/>
                </a:lnTo>
                <a:lnTo>
                  <a:pt x="70238" y="229459"/>
                </a:lnTo>
                <a:lnTo>
                  <a:pt x="75599" y="231177"/>
                </a:lnTo>
                <a:lnTo>
                  <a:pt x="81157" y="233315"/>
                </a:lnTo>
                <a:lnTo>
                  <a:pt x="86847" y="235732"/>
                </a:lnTo>
                <a:lnTo>
                  <a:pt x="92625" y="236351"/>
                </a:lnTo>
                <a:lnTo>
                  <a:pt x="98461" y="235772"/>
                </a:lnTo>
                <a:lnTo>
                  <a:pt x="104336" y="234394"/>
                </a:lnTo>
                <a:lnTo>
                  <a:pt x="110237" y="232483"/>
                </a:lnTo>
                <a:lnTo>
                  <a:pt x="116155" y="230216"/>
                </a:lnTo>
                <a:lnTo>
                  <a:pt x="122085" y="227714"/>
                </a:lnTo>
                <a:lnTo>
                  <a:pt x="128023" y="224060"/>
                </a:lnTo>
                <a:lnTo>
                  <a:pt x="133966" y="219641"/>
                </a:lnTo>
                <a:lnTo>
                  <a:pt x="139912" y="214710"/>
                </a:lnTo>
                <a:lnTo>
                  <a:pt x="145861" y="208446"/>
                </a:lnTo>
                <a:lnTo>
                  <a:pt x="151811" y="201294"/>
                </a:lnTo>
                <a:lnTo>
                  <a:pt x="157762" y="193549"/>
                </a:lnTo>
                <a:lnTo>
                  <a:pt x="162721" y="185409"/>
                </a:lnTo>
                <a:lnTo>
                  <a:pt x="167020" y="177006"/>
                </a:lnTo>
                <a:lnTo>
                  <a:pt x="170878" y="168427"/>
                </a:lnTo>
                <a:lnTo>
                  <a:pt x="174442" y="159732"/>
                </a:lnTo>
                <a:lnTo>
                  <a:pt x="177810" y="150958"/>
                </a:lnTo>
                <a:lnTo>
                  <a:pt x="181048" y="142132"/>
                </a:lnTo>
                <a:lnTo>
                  <a:pt x="183207" y="133272"/>
                </a:lnTo>
                <a:lnTo>
                  <a:pt x="184646" y="124389"/>
                </a:lnTo>
                <a:lnTo>
                  <a:pt x="185605" y="115490"/>
                </a:lnTo>
                <a:lnTo>
                  <a:pt x="186244" y="107573"/>
                </a:lnTo>
                <a:lnTo>
                  <a:pt x="186671" y="100310"/>
                </a:lnTo>
                <a:lnTo>
                  <a:pt x="187145" y="86949"/>
                </a:lnTo>
                <a:lnTo>
                  <a:pt x="187449" y="62203"/>
                </a:lnTo>
                <a:lnTo>
                  <a:pt x="187474" y="56173"/>
                </a:lnTo>
                <a:lnTo>
                  <a:pt x="186498" y="51161"/>
                </a:lnTo>
                <a:lnTo>
                  <a:pt x="181377" y="40359"/>
                </a:lnTo>
                <a:lnTo>
                  <a:pt x="179830" y="37484"/>
                </a:lnTo>
                <a:lnTo>
                  <a:pt x="178426" y="36717"/>
                </a:lnTo>
                <a:lnTo>
                  <a:pt x="174220" y="35866"/>
                </a:lnTo>
                <a:lnTo>
                  <a:pt x="172701" y="37623"/>
                </a:lnTo>
                <a:lnTo>
                  <a:pt x="171014" y="44867"/>
                </a:lnTo>
                <a:lnTo>
                  <a:pt x="170064" y="55361"/>
                </a:lnTo>
                <a:lnTo>
                  <a:pt x="170923" y="60542"/>
                </a:lnTo>
                <a:lnTo>
                  <a:pt x="172488" y="66972"/>
                </a:lnTo>
                <a:lnTo>
                  <a:pt x="174523" y="74235"/>
                </a:lnTo>
                <a:lnTo>
                  <a:pt x="177864" y="82054"/>
                </a:lnTo>
                <a:lnTo>
                  <a:pt x="182076" y="90243"/>
                </a:lnTo>
                <a:lnTo>
                  <a:pt x="186869" y="98679"/>
                </a:lnTo>
                <a:lnTo>
                  <a:pt x="197485" y="118636"/>
                </a:lnTo>
                <a:lnTo>
                  <a:pt x="220469" y="163785"/>
                </a:lnTo>
                <a:lnTo>
                  <a:pt x="227347" y="175489"/>
                </a:lnTo>
                <a:lnTo>
                  <a:pt x="234908" y="187260"/>
                </a:lnTo>
                <a:lnTo>
                  <a:pt x="253232" y="213898"/>
                </a:lnTo>
                <a:lnTo>
                  <a:pt x="277912" y="248889"/>
                </a:lnTo>
                <a:lnTo>
                  <a:pt x="289454" y="266951"/>
                </a:lnTo>
                <a:lnTo>
                  <a:pt x="300126" y="284945"/>
                </a:lnTo>
                <a:lnTo>
                  <a:pt x="310217" y="302894"/>
                </a:lnTo>
                <a:lnTo>
                  <a:pt x="317936" y="315853"/>
                </a:lnTo>
                <a:lnTo>
                  <a:pt x="324075" y="325484"/>
                </a:lnTo>
                <a:lnTo>
                  <a:pt x="329159" y="332897"/>
                </a:lnTo>
                <a:lnTo>
                  <a:pt x="333541" y="339824"/>
                </a:lnTo>
                <a:lnTo>
                  <a:pt x="337454" y="346425"/>
                </a:lnTo>
                <a:lnTo>
                  <a:pt x="341056" y="352811"/>
                </a:lnTo>
                <a:lnTo>
                  <a:pt x="342464" y="354092"/>
                </a:lnTo>
                <a:lnTo>
                  <a:pt x="342411" y="351969"/>
                </a:lnTo>
                <a:lnTo>
                  <a:pt x="339706" y="341673"/>
                </a:lnTo>
                <a:lnTo>
                  <a:pt x="335197" y="327175"/>
                </a:lnTo>
                <a:lnTo>
                  <a:pt x="331613" y="319141"/>
                </a:lnTo>
                <a:lnTo>
                  <a:pt x="327239" y="310809"/>
                </a:lnTo>
                <a:lnTo>
                  <a:pt x="322339" y="302278"/>
                </a:lnTo>
                <a:lnTo>
                  <a:pt x="311603" y="282215"/>
                </a:lnTo>
                <a:lnTo>
                  <a:pt x="283801" y="227517"/>
                </a:lnTo>
                <a:lnTo>
                  <a:pt x="276513" y="214007"/>
                </a:lnTo>
                <a:lnTo>
                  <a:pt x="269670" y="202025"/>
                </a:lnTo>
                <a:lnTo>
                  <a:pt x="263124" y="191060"/>
                </a:lnTo>
                <a:lnTo>
                  <a:pt x="257768" y="180773"/>
                </a:lnTo>
                <a:lnTo>
                  <a:pt x="253204" y="170939"/>
                </a:lnTo>
                <a:lnTo>
                  <a:pt x="249170" y="161406"/>
                </a:lnTo>
                <a:lnTo>
                  <a:pt x="243504" y="150090"/>
                </a:lnTo>
                <a:lnTo>
                  <a:pt x="236750" y="137585"/>
                </a:lnTo>
                <a:lnTo>
                  <a:pt x="229271" y="124287"/>
                </a:lnTo>
                <a:lnTo>
                  <a:pt x="223293" y="112445"/>
                </a:lnTo>
                <a:lnTo>
                  <a:pt x="218315" y="101574"/>
                </a:lnTo>
                <a:lnTo>
                  <a:pt x="214004" y="91351"/>
                </a:lnTo>
                <a:lnTo>
                  <a:pt x="210138" y="79574"/>
                </a:lnTo>
                <a:lnTo>
                  <a:pt x="206569" y="66762"/>
                </a:lnTo>
                <a:lnTo>
                  <a:pt x="203197" y="53259"/>
                </a:lnTo>
                <a:lnTo>
                  <a:pt x="200949" y="41281"/>
                </a:lnTo>
                <a:lnTo>
                  <a:pt x="199450" y="30319"/>
                </a:lnTo>
                <a:lnTo>
                  <a:pt x="198451" y="20034"/>
                </a:lnTo>
                <a:lnTo>
                  <a:pt x="198777" y="13178"/>
                </a:lnTo>
                <a:lnTo>
                  <a:pt x="199987" y="8607"/>
                </a:lnTo>
                <a:lnTo>
                  <a:pt x="201786" y="5560"/>
                </a:lnTo>
                <a:lnTo>
                  <a:pt x="203977" y="3528"/>
                </a:lnTo>
                <a:lnTo>
                  <a:pt x="206430" y="2174"/>
                </a:lnTo>
                <a:lnTo>
                  <a:pt x="211801" y="669"/>
                </a:lnTo>
                <a:lnTo>
                  <a:pt x="217496" y="0"/>
                </a:lnTo>
                <a:lnTo>
                  <a:pt x="220404" y="814"/>
                </a:lnTo>
                <a:lnTo>
                  <a:pt x="226280" y="4364"/>
                </a:lnTo>
                <a:lnTo>
                  <a:pt x="234845" y="11895"/>
                </a:lnTo>
                <a:lnTo>
                  <a:pt x="245266" y="21857"/>
                </a:lnTo>
                <a:lnTo>
                  <a:pt x="256512" y="32899"/>
                </a:lnTo>
                <a:lnTo>
                  <a:pt x="261297" y="38621"/>
                </a:lnTo>
                <a:lnTo>
                  <a:pt x="265480" y="44421"/>
                </a:lnTo>
                <a:lnTo>
                  <a:pt x="269260" y="50272"/>
                </a:lnTo>
                <a:lnTo>
                  <a:pt x="272772" y="57149"/>
                </a:lnTo>
                <a:lnTo>
                  <a:pt x="276106" y="64710"/>
                </a:lnTo>
                <a:lnTo>
                  <a:pt x="279321" y="72727"/>
                </a:lnTo>
                <a:lnTo>
                  <a:pt x="285538" y="89573"/>
                </a:lnTo>
                <a:lnTo>
                  <a:pt x="288585" y="98232"/>
                </a:lnTo>
                <a:lnTo>
                  <a:pt x="290617" y="106982"/>
                </a:lnTo>
                <a:lnTo>
                  <a:pt x="291971" y="115792"/>
                </a:lnTo>
                <a:lnTo>
                  <a:pt x="292874" y="124641"/>
                </a:lnTo>
                <a:lnTo>
                  <a:pt x="292484" y="132525"/>
                </a:lnTo>
                <a:lnTo>
                  <a:pt x="291231" y="139766"/>
                </a:lnTo>
                <a:lnTo>
                  <a:pt x="289404" y="146577"/>
                </a:lnTo>
                <a:lnTo>
                  <a:pt x="286202" y="154094"/>
                </a:lnTo>
                <a:lnTo>
                  <a:pt x="282082" y="162083"/>
                </a:lnTo>
                <a:lnTo>
                  <a:pt x="277352" y="170385"/>
                </a:lnTo>
                <a:lnTo>
                  <a:pt x="272214" y="178896"/>
                </a:lnTo>
                <a:lnTo>
                  <a:pt x="261213" y="196290"/>
                </a:lnTo>
                <a:lnTo>
                  <a:pt x="255501" y="204104"/>
                </a:lnTo>
                <a:lnTo>
                  <a:pt x="249709" y="211297"/>
                </a:lnTo>
                <a:lnTo>
                  <a:pt x="243863" y="218077"/>
                </a:lnTo>
                <a:lnTo>
                  <a:pt x="237982" y="223589"/>
                </a:lnTo>
                <a:lnTo>
                  <a:pt x="232077" y="228256"/>
                </a:lnTo>
                <a:lnTo>
                  <a:pt x="214313" y="2405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82"/>
          <p:cNvSpPr/>
          <p:nvPr/>
        </p:nvSpPr>
        <p:spPr>
          <a:xfrm>
            <a:off x="3098710" y="1661416"/>
            <a:ext cx="427689" cy="1097858"/>
          </a:xfrm>
          <a:custGeom>
            <a:avLst/>
            <a:gdLst/>
            <a:ahLst/>
            <a:cxnLst/>
            <a:rect l="0" t="0" r="0" b="0"/>
            <a:pathLst>
              <a:path w="427689" h="1097858">
                <a:moveTo>
                  <a:pt x="8821" y="1097857"/>
                </a:moveTo>
                <a:lnTo>
                  <a:pt x="4080" y="1097857"/>
                </a:lnTo>
                <a:lnTo>
                  <a:pt x="2684" y="1096865"/>
                </a:lnTo>
                <a:lnTo>
                  <a:pt x="1753" y="1095211"/>
                </a:lnTo>
                <a:lnTo>
                  <a:pt x="719" y="1090728"/>
                </a:lnTo>
                <a:lnTo>
                  <a:pt x="0" y="1076866"/>
                </a:lnTo>
                <a:lnTo>
                  <a:pt x="956" y="1073941"/>
                </a:lnTo>
                <a:lnTo>
                  <a:pt x="4664" y="1068045"/>
                </a:lnTo>
                <a:lnTo>
                  <a:pt x="9619" y="1043597"/>
                </a:lnTo>
                <a:lnTo>
                  <a:pt x="15129" y="1011234"/>
                </a:lnTo>
                <a:lnTo>
                  <a:pt x="20885" y="986928"/>
                </a:lnTo>
                <a:lnTo>
                  <a:pt x="34444" y="937548"/>
                </a:lnTo>
                <a:lnTo>
                  <a:pt x="42698" y="909530"/>
                </a:lnTo>
                <a:lnTo>
                  <a:pt x="49674" y="886164"/>
                </a:lnTo>
                <a:lnTo>
                  <a:pt x="59180" y="850697"/>
                </a:lnTo>
                <a:lnTo>
                  <a:pt x="65268" y="826943"/>
                </a:lnTo>
                <a:lnTo>
                  <a:pt x="73927" y="803156"/>
                </a:lnTo>
                <a:lnTo>
                  <a:pt x="85382" y="773402"/>
                </a:lnTo>
                <a:lnTo>
                  <a:pt x="100395" y="727105"/>
                </a:lnTo>
                <a:lnTo>
                  <a:pt x="111697" y="689331"/>
                </a:lnTo>
                <a:lnTo>
                  <a:pt x="121020" y="658321"/>
                </a:lnTo>
                <a:lnTo>
                  <a:pt x="131778" y="628002"/>
                </a:lnTo>
                <a:lnTo>
                  <a:pt x="143174" y="600637"/>
                </a:lnTo>
                <a:lnTo>
                  <a:pt x="154854" y="574253"/>
                </a:lnTo>
                <a:lnTo>
                  <a:pt x="166659" y="545990"/>
                </a:lnTo>
                <a:lnTo>
                  <a:pt x="175875" y="519539"/>
                </a:lnTo>
                <a:lnTo>
                  <a:pt x="184270" y="493561"/>
                </a:lnTo>
                <a:lnTo>
                  <a:pt x="194616" y="465479"/>
                </a:lnTo>
                <a:lnTo>
                  <a:pt x="205829" y="439107"/>
                </a:lnTo>
                <a:lnTo>
                  <a:pt x="216434" y="414158"/>
                </a:lnTo>
                <a:lnTo>
                  <a:pt x="224456" y="389839"/>
                </a:lnTo>
                <a:lnTo>
                  <a:pt x="233974" y="365802"/>
                </a:lnTo>
                <a:lnTo>
                  <a:pt x="245811" y="337921"/>
                </a:lnTo>
                <a:lnTo>
                  <a:pt x="260993" y="299071"/>
                </a:lnTo>
                <a:lnTo>
                  <a:pt x="272186" y="275614"/>
                </a:lnTo>
                <a:lnTo>
                  <a:pt x="285601" y="250055"/>
                </a:lnTo>
                <a:lnTo>
                  <a:pt x="300497" y="223093"/>
                </a:lnTo>
                <a:lnTo>
                  <a:pt x="314397" y="199165"/>
                </a:lnTo>
                <a:lnTo>
                  <a:pt x="357283" y="128572"/>
                </a:lnTo>
                <a:lnTo>
                  <a:pt x="369707" y="104224"/>
                </a:lnTo>
                <a:lnTo>
                  <a:pt x="373605" y="94664"/>
                </a:lnTo>
                <a:lnTo>
                  <a:pt x="380386" y="83704"/>
                </a:lnTo>
                <a:lnTo>
                  <a:pt x="382320" y="77276"/>
                </a:lnTo>
                <a:lnTo>
                  <a:pt x="381844" y="75165"/>
                </a:lnTo>
                <a:lnTo>
                  <a:pt x="380534" y="73758"/>
                </a:lnTo>
                <a:lnTo>
                  <a:pt x="378669" y="72819"/>
                </a:lnTo>
                <a:lnTo>
                  <a:pt x="377425" y="73186"/>
                </a:lnTo>
                <a:lnTo>
                  <a:pt x="376596" y="74423"/>
                </a:lnTo>
                <a:lnTo>
                  <a:pt x="375675" y="78443"/>
                </a:lnTo>
                <a:lnTo>
                  <a:pt x="375035" y="91982"/>
                </a:lnTo>
                <a:lnTo>
                  <a:pt x="374010" y="94891"/>
                </a:lnTo>
                <a:lnTo>
                  <a:pt x="362518" y="114397"/>
                </a:lnTo>
                <a:lnTo>
                  <a:pt x="351024" y="130642"/>
                </a:lnTo>
                <a:lnTo>
                  <a:pt x="339199" y="151931"/>
                </a:lnTo>
                <a:lnTo>
                  <a:pt x="330281" y="166469"/>
                </a:lnTo>
                <a:lnTo>
                  <a:pt x="322346" y="177291"/>
                </a:lnTo>
                <a:lnTo>
                  <a:pt x="313088" y="189467"/>
                </a:lnTo>
                <a:lnTo>
                  <a:pt x="302947" y="201553"/>
                </a:lnTo>
                <a:lnTo>
                  <a:pt x="292217" y="213579"/>
                </a:lnTo>
                <a:lnTo>
                  <a:pt x="266092" y="241528"/>
                </a:lnTo>
                <a:lnTo>
                  <a:pt x="248376" y="259861"/>
                </a:lnTo>
                <a:lnTo>
                  <a:pt x="238440" y="269904"/>
                </a:lnTo>
                <a:lnTo>
                  <a:pt x="236314" y="271052"/>
                </a:lnTo>
                <a:lnTo>
                  <a:pt x="234897" y="270826"/>
                </a:lnTo>
                <a:lnTo>
                  <a:pt x="233952" y="269682"/>
                </a:lnTo>
                <a:lnTo>
                  <a:pt x="232903" y="263120"/>
                </a:lnTo>
                <a:lnTo>
                  <a:pt x="232229" y="247479"/>
                </a:lnTo>
                <a:lnTo>
                  <a:pt x="234783" y="238370"/>
                </a:lnTo>
                <a:lnTo>
                  <a:pt x="241798" y="214147"/>
                </a:lnTo>
                <a:lnTo>
                  <a:pt x="249289" y="189159"/>
                </a:lnTo>
                <a:lnTo>
                  <a:pt x="268255" y="149185"/>
                </a:lnTo>
                <a:lnTo>
                  <a:pt x="277252" y="127545"/>
                </a:lnTo>
                <a:lnTo>
                  <a:pt x="289850" y="105360"/>
                </a:lnTo>
                <a:lnTo>
                  <a:pt x="297377" y="93888"/>
                </a:lnTo>
                <a:lnTo>
                  <a:pt x="304379" y="84255"/>
                </a:lnTo>
                <a:lnTo>
                  <a:pt x="317451" y="68260"/>
                </a:lnTo>
                <a:lnTo>
                  <a:pt x="327229" y="54537"/>
                </a:lnTo>
                <a:lnTo>
                  <a:pt x="336867" y="40831"/>
                </a:lnTo>
                <a:lnTo>
                  <a:pt x="343604" y="33009"/>
                </a:lnTo>
                <a:lnTo>
                  <a:pt x="351072" y="24818"/>
                </a:lnTo>
                <a:lnTo>
                  <a:pt x="362016" y="15716"/>
                </a:lnTo>
                <a:lnTo>
                  <a:pt x="366323" y="13289"/>
                </a:lnTo>
                <a:lnTo>
                  <a:pt x="369195" y="10679"/>
                </a:lnTo>
                <a:lnTo>
                  <a:pt x="371109" y="7947"/>
                </a:lnTo>
                <a:lnTo>
                  <a:pt x="372386" y="5133"/>
                </a:lnTo>
                <a:lnTo>
                  <a:pt x="374229" y="3257"/>
                </a:lnTo>
                <a:lnTo>
                  <a:pt x="376449" y="2007"/>
                </a:lnTo>
                <a:lnTo>
                  <a:pt x="382402" y="0"/>
                </a:lnTo>
                <a:lnTo>
                  <a:pt x="383883" y="827"/>
                </a:lnTo>
                <a:lnTo>
                  <a:pt x="388174" y="4392"/>
                </a:lnTo>
                <a:lnTo>
                  <a:pt x="400908" y="21458"/>
                </a:lnTo>
                <a:lnTo>
                  <a:pt x="412509" y="45367"/>
                </a:lnTo>
                <a:lnTo>
                  <a:pt x="424325" y="79120"/>
                </a:lnTo>
                <a:lnTo>
                  <a:pt x="427688" y="108571"/>
                </a:lnTo>
                <a:lnTo>
                  <a:pt x="427156" y="124377"/>
                </a:lnTo>
                <a:lnTo>
                  <a:pt x="419389" y="162942"/>
                </a:lnTo>
                <a:lnTo>
                  <a:pt x="415199" y="175001"/>
                </a:lnTo>
                <a:lnTo>
                  <a:pt x="407384" y="186975"/>
                </a:lnTo>
                <a:lnTo>
                  <a:pt x="396304" y="202880"/>
                </a:lnTo>
                <a:lnTo>
                  <a:pt x="389182" y="215456"/>
                </a:lnTo>
                <a:lnTo>
                  <a:pt x="376308" y="240343"/>
                </a:lnTo>
                <a:lnTo>
                  <a:pt x="366008" y="2673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683"/>
          <p:cNvSpPr/>
          <p:nvPr/>
        </p:nvSpPr>
        <p:spPr>
          <a:xfrm>
            <a:off x="3652242" y="1631786"/>
            <a:ext cx="285751" cy="174691"/>
          </a:xfrm>
          <a:custGeom>
            <a:avLst/>
            <a:gdLst/>
            <a:ahLst/>
            <a:cxnLst/>
            <a:rect l="0" t="0" r="0" b="0"/>
            <a:pathLst>
              <a:path w="285751" h="174691">
                <a:moveTo>
                  <a:pt x="0" y="46995"/>
                </a:moveTo>
                <a:lnTo>
                  <a:pt x="7688" y="54683"/>
                </a:lnTo>
                <a:lnTo>
                  <a:pt x="8378" y="58018"/>
                </a:lnTo>
                <a:lnTo>
                  <a:pt x="8684" y="62808"/>
                </a:lnTo>
                <a:lnTo>
                  <a:pt x="8820" y="68244"/>
                </a:lnTo>
                <a:lnTo>
                  <a:pt x="9849" y="71083"/>
                </a:lnTo>
                <a:lnTo>
                  <a:pt x="11527" y="73968"/>
                </a:lnTo>
                <a:lnTo>
                  <a:pt x="13638" y="76883"/>
                </a:lnTo>
                <a:lnTo>
                  <a:pt x="15045" y="79819"/>
                </a:lnTo>
                <a:lnTo>
                  <a:pt x="15983" y="82768"/>
                </a:lnTo>
                <a:lnTo>
                  <a:pt x="16608" y="85726"/>
                </a:lnTo>
                <a:lnTo>
                  <a:pt x="18018" y="88691"/>
                </a:lnTo>
                <a:lnTo>
                  <a:pt x="19949" y="91659"/>
                </a:lnTo>
                <a:lnTo>
                  <a:pt x="22229" y="94630"/>
                </a:lnTo>
                <a:lnTo>
                  <a:pt x="24741" y="98596"/>
                </a:lnTo>
                <a:lnTo>
                  <a:pt x="27408" y="103223"/>
                </a:lnTo>
                <a:lnTo>
                  <a:pt x="30178" y="108293"/>
                </a:lnTo>
                <a:lnTo>
                  <a:pt x="32025" y="113657"/>
                </a:lnTo>
                <a:lnTo>
                  <a:pt x="33256" y="119218"/>
                </a:lnTo>
                <a:lnTo>
                  <a:pt x="34077" y="124909"/>
                </a:lnTo>
                <a:lnTo>
                  <a:pt x="35616" y="129696"/>
                </a:lnTo>
                <a:lnTo>
                  <a:pt x="37635" y="133879"/>
                </a:lnTo>
                <a:lnTo>
                  <a:pt x="43263" y="142981"/>
                </a:lnTo>
                <a:lnTo>
                  <a:pt x="44717" y="146704"/>
                </a:lnTo>
                <a:lnTo>
                  <a:pt x="48978" y="158779"/>
                </a:lnTo>
                <a:lnTo>
                  <a:pt x="50511" y="164182"/>
                </a:lnTo>
                <a:lnTo>
                  <a:pt x="51534" y="168775"/>
                </a:lnTo>
                <a:lnTo>
                  <a:pt x="52215" y="172830"/>
                </a:lnTo>
                <a:lnTo>
                  <a:pt x="52669" y="174541"/>
                </a:lnTo>
                <a:lnTo>
                  <a:pt x="52972" y="174690"/>
                </a:lnTo>
                <a:lnTo>
                  <a:pt x="53308" y="172209"/>
                </a:lnTo>
                <a:lnTo>
                  <a:pt x="53458" y="167799"/>
                </a:lnTo>
                <a:lnTo>
                  <a:pt x="53543" y="159738"/>
                </a:lnTo>
                <a:lnTo>
                  <a:pt x="52562" y="156884"/>
                </a:lnTo>
                <a:lnTo>
                  <a:pt x="50916" y="153988"/>
                </a:lnTo>
                <a:lnTo>
                  <a:pt x="48827" y="151066"/>
                </a:lnTo>
                <a:lnTo>
                  <a:pt x="47434" y="148126"/>
                </a:lnTo>
                <a:lnTo>
                  <a:pt x="46505" y="145173"/>
                </a:lnTo>
                <a:lnTo>
                  <a:pt x="45886" y="142213"/>
                </a:lnTo>
                <a:lnTo>
                  <a:pt x="46466" y="136270"/>
                </a:lnTo>
                <a:lnTo>
                  <a:pt x="47844" y="128340"/>
                </a:lnTo>
                <a:lnTo>
                  <a:pt x="49755" y="119084"/>
                </a:lnTo>
                <a:lnTo>
                  <a:pt x="51030" y="111922"/>
                </a:lnTo>
                <a:lnTo>
                  <a:pt x="51879" y="106154"/>
                </a:lnTo>
                <a:lnTo>
                  <a:pt x="52445" y="101317"/>
                </a:lnTo>
                <a:lnTo>
                  <a:pt x="52823" y="97100"/>
                </a:lnTo>
                <a:lnTo>
                  <a:pt x="53074" y="93297"/>
                </a:lnTo>
                <a:lnTo>
                  <a:pt x="53242" y="89769"/>
                </a:lnTo>
                <a:lnTo>
                  <a:pt x="54346" y="84441"/>
                </a:lnTo>
                <a:lnTo>
                  <a:pt x="56075" y="77912"/>
                </a:lnTo>
                <a:lnTo>
                  <a:pt x="58219" y="70583"/>
                </a:lnTo>
                <a:lnTo>
                  <a:pt x="59648" y="64704"/>
                </a:lnTo>
                <a:lnTo>
                  <a:pt x="60601" y="59793"/>
                </a:lnTo>
                <a:lnTo>
                  <a:pt x="61237" y="55527"/>
                </a:lnTo>
                <a:lnTo>
                  <a:pt x="61660" y="51691"/>
                </a:lnTo>
                <a:lnTo>
                  <a:pt x="61943" y="48141"/>
                </a:lnTo>
                <a:lnTo>
                  <a:pt x="62131" y="44782"/>
                </a:lnTo>
                <a:lnTo>
                  <a:pt x="63249" y="42543"/>
                </a:lnTo>
                <a:lnTo>
                  <a:pt x="64986" y="41051"/>
                </a:lnTo>
                <a:lnTo>
                  <a:pt x="67136" y="40055"/>
                </a:lnTo>
                <a:lnTo>
                  <a:pt x="68570" y="38400"/>
                </a:lnTo>
                <a:lnTo>
                  <a:pt x="69526" y="36304"/>
                </a:lnTo>
                <a:lnTo>
                  <a:pt x="70163" y="33914"/>
                </a:lnTo>
                <a:lnTo>
                  <a:pt x="71580" y="32321"/>
                </a:lnTo>
                <a:lnTo>
                  <a:pt x="73517" y="31259"/>
                </a:lnTo>
                <a:lnTo>
                  <a:pt x="78315" y="30079"/>
                </a:lnTo>
                <a:lnTo>
                  <a:pt x="86594" y="29415"/>
                </a:lnTo>
                <a:lnTo>
                  <a:pt x="92395" y="29260"/>
                </a:lnTo>
                <a:lnTo>
                  <a:pt x="94339" y="30211"/>
                </a:lnTo>
                <a:lnTo>
                  <a:pt x="95635" y="31837"/>
                </a:lnTo>
                <a:lnTo>
                  <a:pt x="96498" y="33913"/>
                </a:lnTo>
                <a:lnTo>
                  <a:pt x="98067" y="35297"/>
                </a:lnTo>
                <a:lnTo>
                  <a:pt x="100104" y="36220"/>
                </a:lnTo>
                <a:lnTo>
                  <a:pt x="102455" y="36835"/>
                </a:lnTo>
                <a:lnTo>
                  <a:pt x="106006" y="40222"/>
                </a:lnTo>
                <a:lnTo>
                  <a:pt x="110358" y="45456"/>
                </a:lnTo>
                <a:lnTo>
                  <a:pt x="115244" y="51922"/>
                </a:lnTo>
                <a:lnTo>
                  <a:pt x="119494" y="57225"/>
                </a:lnTo>
                <a:lnTo>
                  <a:pt x="123319" y="61752"/>
                </a:lnTo>
                <a:lnTo>
                  <a:pt x="126861" y="65763"/>
                </a:lnTo>
                <a:lnTo>
                  <a:pt x="129222" y="70421"/>
                </a:lnTo>
                <a:lnTo>
                  <a:pt x="130796" y="75511"/>
                </a:lnTo>
                <a:lnTo>
                  <a:pt x="131846" y="80888"/>
                </a:lnTo>
                <a:lnTo>
                  <a:pt x="133538" y="85465"/>
                </a:lnTo>
                <a:lnTo>
                  <a:pt x="135658" y="89509"/>
                </a:lnTo>
                <a:lnTo>
                  <a:pt x="138064" y="93197"/>
                </a:lnTo>
                <a:lnTo>
                  <a:pt x="139667" y="97640"/>
                </a:lnTo>
                <a:lnTo>
                  <a:pt x="140736" y="102586"/>
                </a:lnTo>
                <a:lnTo>
                  <a:pt x="141449" y="107868"/>
                </a:lnTo>
                <a:lnTo>
                  <a:pt x="142917" y="113374"/>
                </a:lnTo>
                <a:lnTo>
                  <a:pt x="144887" y="119029"/>
                </a:lnTo>
                <a:lnTo>
                  <a:pt x="147193" y="124783"/>
                </a:lnTo>
                <a:lnTo>
                  <a:pt x="149722" y="129612"/>
                </a:lnTo>
                <a:lnTo>
                  <a:pt x="152400" y="133823"/>
                </a:lnTo>
                <a:lnTo>
                  <a:pt x="155178" y="137622"/>
                </a:lnTo>
                <a:lnTo>
                  <a:pt x="157030" y="141147"/>
                </a:lnTo>
                <a:lnTo>
                  <a:pt x="158265" y="144490"/>
                </a:lnTo>
                <a:lnTo>
                  <a:pt x="160246" y="152243"/>
                </a:lnTo>
                <a:lnTo>
                  <a:pt x="161401" y="152879"/>
                </a:lnTo>
                <a:lnTo>
                  <a:pt x="165330" y="153586"/>
                </a:lnTo>
                <a:lnTo>
                  <a:pt x="166774" y="152782"/>
                </a:lnTo>
                <a:lnTo>
                  <a:pt x="167738" y="151254"/>
                </a:lnTo>
                <a:lnTo>
                  <a:pt x="168380" y="149243"/>
                </a:lnTo>
                <a:lnTo>
                  <a:pt x="167815" y="144926"/>
                </a:lnTo>
                <a:lnTo>
                  <a:pt x="166447" y="139071"/>
                </a:lnTo>
                <a:lnTo>
                  <a:pt x="164543" y="132191"/>
                </a:lnTo>
                <a:lnTo>
                  <a:pt x="163273" y="126613"/>
                </a:lnTo>
                <a:lnTo>
                  <a:pt x="162427" y="121902"/>
                </a:lnTo>
                <a:lnTo>
                  <a:pt x="161863" y="117769"/>
                </a:lnTo>
                <a:lnTo>
                  <a:pt x="161486" y="109060"/>
                </a:lnTo>
                <a:lnTo>
                  <a:pt x="161069" y="83509"/>
                </a:lnTo>
                <a:lnTo>
                  <a:pt x="161949" y="70345"/>
                </a:lnTo>
                <a:lnTo>
                  <a:pt x="163529" y="57601"/>
                </a:lnTo>
                <a:lnTo>
                  <a:pt x="165574" y="45136"/>
                </a:lnTo>
                <a:lnTo>
                  <a:pt x="167929" y="34841"/>
                </a:lnTo>
                <a:lnTo>
                  <a:pt x="170492" y="25994"/>
                </a:lnTo>
                <a:lnTo>
                  <a:pt x="173192" y="18112"/>
                </a:lnTo>
                <a:lnTo>
                  <a:pt x="175985" y="11864"/>
                </a:lnTo>
                <a:lnTo>
                  <a:pt x="178839" y="6707"/>
                </a:lnTo>
                <a:lnTo>
                  <a:pt x="181734" y="2277"/>
                </a:lnTo>
                <a:lnTo>
                  <a:pt x="184656" y="316"/>
                </a:lnTo>
                <a:lnTo>
                  <a:pt x="187596" y="0"/>
                </a:lnTo>
                <a:lnTo>
                  <a:pt x="190548" y="782"/>
                </a:lnTo>
                <a:lnTo>
                  <a:pt x="193508" y="3288"/>
                </a:lnTo>
                <a:lnTo>
                  <a:pt x="196475" y="6943"/>
                </a:lnTo>
                <a:lnTo>
                  <a:pt x="199444" y="11364"/>
                </a:lnTo>
                <a:lnTo>
                  <a:pt x="202416" y="15303"/>
                </a:lnTo>
                <a:lnTo>
                  <a:pt x="205389" y="18922"/>
                </a:lnTo>
                <a:lnTo>
                  <a:pt x="208363" y="22326"/>
                </a:lnTo>
                <a:lnTo>
                  <a:pt x="211339" y="26580"/>
                </a:lnTo>
                <a:lnTo>
                  <a:pt x="214314" y="31401"/>
                </a:lnTo>
                <a:lnTo>
                  <a:pt x="217290" y="36599"/>
                </a:lnTo>
                <a:lnTo>
                  <a:pt x="221258" y="43041"/>
                </a:lnTo>
                <a:lnTo>
                  <a:pt x="230959" y="58136"/>
                </a:lnTo>
                <a:lnTo>
                  <a:pt x="234340" y="64344"/>
                </a:lnTo>
                <a:lnTo>
                  <a:pt x="236594" y="69475"/>
                </a:lnTo>
                <a:lnTo>
                  <a:pt x="238096" y="73888"/>
                </a:lnTo>
                <a:lnTo>
                  <a:pt x="240090" y="77822"/>
                </a:lnTo>
                <a:lnTo>
                  <a:pt x="242412" y="81437"/>
                </a:lnTo>
                <a:lnTo>
                  <a:pt x="244951" y="84839"/>
                </a:lnTo>
                <a:lnTo>
                  <a:pt x="247637" y="89091"/>
                </a:lnTo>
                <a:lnTo>
                  <a:pt x="250419" y="93911"/>
                </a:lnTo>
                <a:lnTo>
                  <a:pt x="253266" y="99108"/>
                </a:lnTo>
                <a:lnTo>
                  <a:pt x="256157" y="102573"/>
                </a:lnTo>
                <a:lnTo>
                  <a:pt x="259076" y="104883"/>
                </a:lnTo>
                <a:lnTo>
                  <a:pt x="264965" y="108442"/>
                </a:lnTo>
                <a:lnTo>
                  <a:pt x="270890" y="113331"/>
                </a:lnTo>
                <a:lnTo>
                  <a:pt x="273859" y="116023"/>
                </a:lnTo>
                <a:lnTo>
                  <a:pt x="285750" y="1273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684"/>
          <p:cNvSpPr/>
          <p:nvPr/>
        </p:nvSpPr>
        <p:spPr>
          <a:xfrm>
            <a:off x="4000772" y="1598575"/>
            <a:ext cx="124744" cy="156683"/>
          </a:xfrm>
          <a:custGeom>
            <a:avLst/>
            <a:gdLst/>
            <a:ahLst/>
            <a:cxnLst/>
            <a:rect l="0" t="0" r="0" b="0"/>
            <a:pathLst>
              <a:path w="124744" h="156683">
                <a:moveTo>
                  <a:pt x="53306" y="89135"/>
                </a:moveTo>
                <a:lnTo>
                  <a:pt x="66608" y="75833"/>
                </a:lnTo>
                <a:lnTo>
                  <a:pt x="69119" y="72330"/>
                </a:lnTo>
                <a:lnTo>
                  <a:pt x="71786" y="68010"/>
                </a:lnTo>
                <a:lnTo>
                  <a:pt x="74555" y="63145"/>
                </a:lnTo>
                <a:lnTo>
                  <a:pt x="77394" y="56926"/>
                </a:lnTo>
                <a:lnTo>
                  <a:pt x="80279" y="49803"/>
                </a:lnTo>
                <a:lnTo>
                  <a:pt x="83194" y="42078"/>
                </a:lnTo>
                <a:lnTo>
                  <a:pt x="85137" y="35936"/>
                </a:lnTo>
                <a:lnTo>
                  <a:pt x="86433" y="30848"/>
                </a:lnTo>
                <a:lnTo>
                  <a:pt x="87297" y="26465"/>
                </a:lnTo>
                <a:lnTo>
                  <a:pt x="87873" y="22550"/>
                </a:lnTo>
                <a:lnTo>
                  <a:pt x="88257" y="18949"/>
                </a:lnTo>
                <a:lnTo>
                  <a:pt x="88513" y="15555"/>
                </a:lnTo>
                <a:lnTo>
                  <a:pt x="87691" y="12301"/>
                </a:lnTo>
                <a:lnTo>
                  <a:pt x="86151" y="9139"/>
                </a:lnTo>
                <a:lnTo>
                  <a:pt x="84132" y="6039"/>
                </a:lnTo>
                <a:lnTo>
                  <a:pt x="81794" y="3972"/>
                </a:lnTo>
                <a:lnTo>
                  <a:pt x="79243" y="2594"/>
                </a:lnTo>
                <a:lnTo>
                  <a:pt x="72761" y="383"/>
                </a:lnTo>
                <a:lnTo>
                  <a:pt x="69229" y="81"/>
                </a:lnTo>
                <a:lnTo>
                  <a:pt x="66897" y="0"/>
                </a:lnTo>
                <a:lnTo>
                  <a:pt x="64351" y="938"/>
                </a:lnTo>
                <a:lnTo>
                  <a:pt x="61662" y="2556"/>
                </a:lnTo>
                <a:lnTo>
                  <a:pt x="58876" y="4627"/>
                </a:lnTo>
                <a:lnTo>
                  <a:pt x="57019" y="6999"/>
                </a:lnTo>
                <a:lnTo>
                  <a:pt x="55782" y="9574"/>
                </a:lnTo>
                <a:lnTo>
                  <a:pt x="54956" y="12282"/>
                </a:lnTo>
                <a:lnTo>
                  <a:pt x="53414" y="15079"/>
                </a:lnTo>
                <a:lnTo>
                  <a:pt x="51393" y="17936"/>
                </a:lnTo>
                <a:lnTo>
                  <a:pt x="49054" y="20834"/>
                </a:lnTo>
                <a:lnTo>
                  <a:pt x="45510" y="24749"/>
                </a:lnTo>
                <a:lnTo>
                  <a:pt x="36281" y="34392"/>
                </a:lnTo>
                <a:lnTo>
                  <a:pt x="24669" y="46236"/>
                </a:lnTo>
                <a:lnTo>
                  <a:pt x="20324" y="52599"/>
                </a:lnTo>
                <a:lnTo>
                  <a:pt x="15443" y="60809"/>
                </a:lnTo>
                <a:lnTo>
                  <a:pt x="10204" y="70251"/>
                </a:lnTo>
                <a:lnTo>
                  <a:pt x="6712" y="78530"/>
                </a:lnTo>
                <a:lnTo>
                  <a:pt x="4384" y="86034"/>
                </a:lnTo>
                <a:lnTo>
                  <a:pt x="2832" y="93021"/>
                </a:lnTo>
                <a:lnTo>
                  <a:pt x="1797" y="99663"/>
                </a:lnTo>
                <a:lnTo>
                  <a:pt x="1107" y="106076"/>
                </a:lnTo>
                <a:lnTo>
                  <a:pt x="341" y="117500"/>
                </a:lnTo>
                <a:lnTo>
                  <a:pt x="0" y="125885"/>
                </a:lnTo>
                <a:lnTo>
                  <a:pt x="901" y="129510"/>
                </a:lnTo>
                <a:lnTo>
                  <a:pt x="2495" y="132919"/>
                </a:lnTo>
                <a:lnTo>
                  <a:pt x="4549" y="136184"/>
                </a:lnTo>
                <a:lnTo>
                  <a:pt x="7903" y="139353"/>
                </a:lnTo>
                <a:lnTo>
                  <a:pt x="12123" y="142457"/>
                </a:lnTo>
                <a:lnTo>
                  <a:pt x="16921" y="145519"/>
                </a:lnTo>
                <a:lnTo>
                  <a:pt x="21111" y="147561"/>
                </a:lnTo>
                <a:lnTo>
                  <a:pt x="24898" y="148922"/>
                </a:lnTo>
                <a:lnTo>
                  <a:pt x="28414" y="149829"/>
                </a:lnTo>
                <a:lnTo>
                  <a:pt x="32743" y="150434"/>
                </a:lnTo>
                <a:lnTo>
                  <a:pt x="37612" y="150837"/>
                </a:lnTo>
                <a:lnTo>
                  <a:pt x="42843" y="151106"/>
                </a:lnTo>
                <a:lnTo>
                  <a:pt x="49307" y="152277"/>
                </a:lnTo>
                <a:lnTo>
                  <a:pt x="56593" y="154050"/>
                </a:lnTo>
                <a:lnTo>
                  <a:pt x="64427" y="156224"/>
                </a:lnTo>
                <a:lnTo>
                  <a:pt x="71634" y="156682"/>
                </a:lnTo>
                <a:lnTo>
                  <a:pt x="78423" y="155995"/>
                </a:lnTo>
                <a:lnTo>
                  <a:pt x="84934" y="154544"/>
                </a:lnTo>
                <a:lnTo>
                  <a:pt x="92251" y="153577"/>
                </a:lnTo>
                <a:lnTo>
                  <a:pt x="100105" y="152933"/>
                </a:lnTo>
                <a:lnTo>
                  <a:pt x="124743" y="1516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685"/>
          <p:cNvSpPr/>
          <p:nvPr/>
        </p:nvSpPr>
        <p:spPr>
          <a:xfrm>
            <a:off x="4224109" y="1607343"/>
            <a:ext cx="187157" cy="178595"/>
          </a:xfrm>
          <a:custGeom>
            <a:avLst/>
            <a:gdLst/>
            <a:ahLst/>
            <a:cxnLst/>
            <a:rect l="0" t="0" r="0" b="0"/>
            <a:pathLst>
              <a:path w="187157" h="178595">
                <a:moveTo>
                  <a:pt x="8562" y="0"/>
                </a:moveTo>
                <a:lnTo>
                  <a:pt x="3822" y="0"/>
                </a:lnTo>
                <a:lnTo>
                  <a:pt x="2426" y="992"/>
                </a:lnTo>
                <a:lnTo>
                  <a:pt x="1495" y="2646"/>
                </a:lnTo>
                <a:lnTo>
                  <a:pt x="874" y="4741"/>
                </a:lnTo>
                <a:lnTo>
                  <a:pt x="460" y="8122"/>
                </a:lnTo>
                <a:lnTo>
                  <a:pt x="185" y="12360"/>
                </a:lnTo>
                <a:lnTo>
                  <a:pt x="0" y="17170"/>
                </a:lnTo>
                <a:lnTo>
                  <a:pt x="870" y="23353"/>
                </a:lnTo>
                <a:lnTo>
                  <a:pt x="2442" y="30451"/>
                </a:lnTo>
                <a:lnTo>
                  <a:pt x="4482" y="38161"/>
                </a:lnTo>
                <a:lnTo>
                  <a:pt x="6834" y="46276"/>
                </a:lnTo>
                <a:lnTo>
                  <a:pt x="12094" y="63231"/>
                </a:lnTo>
                <a:lnTo>
                  <a:pt x="14886" y="70928"/>
                </a:lnTo>
                <a:lnTo>
                  <a:pt x="17739" y="78043"/>
                </a:lnTo>
                <a:lnTo>
                  <a:pt x="20633" y="84771"/>
                </a:lnTo>
                <a:lnTo>
                  <a:pt x="26495" y="97538"/>
                </a:lnTo>
                <a:lnTo>
                  <a:pt x="29447" y="103721"/>
                </a:lnTo>
                <a:lnTo>
                  <a:pt x="31415" y="108835"/>
                </a:lnTo>
                <a:lnTo>
                  <a:pt x="32728" y="113236"/>
                </a:lnTo>
                <a:lnTo>
                  <a:pt x="33602" y="117163"/>
                </a:lnTo>
                <a:lnTo>
                  <a:pt x="35177" y="119781"/>
                </a:lnTo>
                <a:lnTo>
                  <a:pt x="37220" y="121526"/>
                </a:lnTo>
                <a:lnTo>
                  <a:pt x="39574" y="122689"/>
                </a:lnTo>
                <a:lnTo>
                  <a:pt x="41143" y="122472"/>
                </a:lnTo>
                <a:lnTo>
                  <a:pt x="42189" y="121336"/>
                </a:lnTo>
                <a:lnTo>
                  <a:pt x="43868" y="117123"/>
                </a:lnTo>
                <a:lnTo>
                  <a:pt x="44006" y="114793"/>
                </a:lnTo>
                <a:lnTo>
                  <a:pt x="44159" y="106913"/>
                </a:lnTo>
                <a:lnTo>
                  <a:pt x="45192" y="101041"/>
                </a:lnTo>
                <a:lnTo>
                  <a:pt x="46873" y="94150"/>
                </a:lnTo>
                <a:lnTo>
                  <a:pt x="48985" y="86579"/>
                </a:lnTo>
                <a:lnTo>
                  <a:pt x="51386" y="79548"/>
                </a:lnTo>
                <a:lnTo>
                  <a:pt x="53979" y="72875"/>
                </a:lnTo>
                <a:lnTo>
                  <a:pt x="56699" y="66443"/>
                </a:lnTo>
                <a:lnTo>
                  <a:pt x="60498" y="61163"/>
                </a:lnTo>
                <a:lnTo>
                  <a:pt x="65014" y="56650"/>
                </a:lnTo>
                <a:lnTo>
                  <a:pt x="70009" y="52650"/>
                </a:lnTo>
                <a:lnTo>
                  <a:pt x="74332" y="48990"/>
                </a:lnTo>
                <a:lnTo>
                  <a:pt x="78205" y="45559"/>
                </a:lnTo>
                <a:lnTo>
                  <a:pt x="86811" y="37663"/>
                </a:lnTo>
                <a:lnTo>
                  <a:pt x="88509" y="37015"/>
                </a:lnTo>
                <a:lnTo>
                  <a:pt x="93042" y="36295"/>
                </a:lnTo>
                <a:lnTo>
                  <a:pt x="98364" y="35975"/>
                </a:lnTo>
                <a:lnTo>
                  <a:pt x="101173" y="35890"/>
                </a:lnTo>
                <a:lnTo>
                  <a:pt x="104037" y="36825"/>
                </a:lnTo>
                <a:lnTo>
                  <a:pt x="109865" y="40510"/>
                </a:lnTo>
                <a:lnTo>
                  <a:pt x="112809" y="42882"/>
                </a:lnTo>
                <a:lnTo>
                  <a:pt x="115763" y="45455"/>
                </a:lnTo>
                <a:lnTo>
                  <a:pt x="122893" y="51974"/>
                </a:lnTo>
                <a:lnTo>
                  <a:pt x="124470" y="54493"/>
                </a:lnTo>
                <a:lnTo>
                  <a:pt x="126514" y="58157"/>
                </a:lnTo>
                <a:lnTo>
                  <a:pt x="128869" y="62584"/>
                </a:lnTo>
                <a:lnTo>
                  <a:pt x="131430" y="68512"/>
                </a:lnTo>
                <a:lnTo>
                  <a:pt x="134131" y="75440"/>
                </a:lnTo>
                <a:lnTo>
                  <a:pt x="136923" y="83036"/>
                </a:lnTo>
                <a:lnTo>
                  <a:pt x="139777" y="89092"/>
                </a:lnTo>
                <a:lnTo>
                  <a:pt x="142672" y="94121"/>
                </a:lnTo>
                <a:lnTo>
                  <a:pt x="145593" y="98466"/>
                </a:lnTo>
                <a:lnTo>
                  <a:pt x="148534" y="104340"/>
                </a:lnTo>
                <a:lnTo>
                  <a:pt x="151486" y="111232"/>
                </a:lnTo>
                <a:lnTo>
                  <a:pt x="154446" y="118803"/>
                </a:lnTo>
                <a:lnTo>
                  <a:pt x="157412" y="124843"/>
                </a:lnTo>
                <a:lnTo>
                  <a:pt x="160381" y="129862"/>
                </a:lnTo>
                <a:lnTo>
                  <a:pt x="187156" y="17859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686"/>
          <p:cNvSpPr/>
          <p:nvPr/>
        </p:nvSpPr>
        <p:spPr>
          <a:xfrm>
            <a:off x="3562945" y="1245689"/>
            <a:ext cx="223243" cy="173131"/>
          </a:xfrm>
          <a:custGeom>
            <a:avLst/>
            <a:gdLst/>
            <a:ahLst/>
            <a:cxnLst/>
            <a:rect l="0" t="0" r="0" b="0"/>
            <a:pathLst>
              <a:path w="223243" h="173131">
                <a:moveTo>
                  <a:pt x="0" y="49115"/>
                </a:moveTo>
                <a:lnTo>
                  <a:pt x="4741" y="63337"/>
                </a:lnTo>
                <a:lnTo>
                  <a:pt x="6137" y="69510"/>
                </a:lnTo>
                <a:lnTo>
                  <a:pt x="7068" y="75610"/>
                </a:lnTo>
                <a:lnTo>
                  <a:pt x="7688" y="81661"/>
                </a:lnTo>
                <a:lnTo>
                  <a:pt x="9094" y="87680"/>
                </a:lnTo>
                <a:lnTo>
                  <a:pt x="11024" y="93677"/>
                </a:lnTo>
                <a:lnTo>
                  <a:pt x="13302" y="99659"/>
                </a:lnTo>
                <a:lnTo>
                  <a:pt x="15814" y="107616"/>
                </a:lnTo>
                <a:lnTo>
                  <a:pt x="21250" y="127040"/>
                </a:lnTo>
                <a:lnTo>
                  <a:pt x="23096" y="134799"/>
                </a:lnTo>
                <a:lnTo>
                  <a:pt x="24327" y="140965"/>
                </a:lnTo>
                <a:lnTo>
                  <a:pt x="25148" y="146067"/>
                </a:lnTo>
                <a:lnTo>
                  <a:pt x="26687" y="151453"/>
                </a:lnTo>
                <a:lnTo>
                  <a:pt x="28705" y="157028"/>
                </a:lnTo>
                <a:lnTo>
                  <a:pt x="35308" y="173130"/>
                </a:lnTo>
                <a:lnTo>
                  <a:pt x="30856" y="159613"/>
                </a:lnTo>
                <a:lnTo>
                  <a:pt x="28509" y="149569"/>
                </a:lnTo>
                <a:lnTo>
                  <a:pt x="25951" y="136921"/>
                </a:lnTo>
                <a:lnTo>
                  <a:pt x="23254" y="122535"/>
                </a:lnTo>
                <a:lnTo>
                  <a:pt x="21455" y="106991"/>
                </a:lnTo>
                <a:lnTo>
                  <a:pt x="20257" y="90676"/>
                </a:lnTo>
                <a:lnTo>
                  <a:pt x="18333" y="45418"/>
                </a:lnTo>
                <a:lnTo>
                  <a:pt x="17999" y="25971"/>
                </a:lnTo>
                <a:lnTo>
                  <a:pt x="18945" y="21780"/>
                </a:lnTo>
                <a:lnTo>
                  <a:pt x="20568" y="18985"/>
                </a:lnTo>
                <a:lnTo>
                  <a:pt x="22641" y="17122"/>
                </a:lnTo>
                <a:lnTo>
                  <a:pt x="24024" y="14888"/>
                </a:lnTo>
                <a:lnTo>
                  <a:pt x="25560" y="9760"/>
                </a:lnTo>
                <a:lnTo>
                  <a:pt x="26962" y="7996"/>
                </a:lnTo>
                <a:lnTo>
                  <a:pt x="28889" y="6819"/>
                </a:lnTo>
                <a:lnTo>
                  <a:pt x="34370" y="4931"/>
                </a:lnTo>
                <a:lnTo>
                  <a:pt x="40411" y="9965"/>
                </a:lnTo>
                <a:lnTo>
                  <a:pt x="44800" y="14085"/>
                </a:lnTo>
                <a:lnTo>
                  <a:pt x="49710" y="19809"/>
                </a:lnTo>
                <a:lnTo>
                  <a:pt x="54968" y="26601"/>
                </a:lnTo>
                <a:lnTo>
                  <a:pt x="60458" y="34106"/>
                </a:lnTo>
                <a:lnTo>
                  <a:pt x="65110" y="41093"/>
                </a:lnTo>
                <a:lnTo>
                  <a:pt x="69203" y="47736"/>
                </a:lnTo>
                <a:lnTo>
                  <a:pt x="72925" y="54149"/>
                </a:lnTo>
                <a:lnTo>
                  <a:pt x="79705" y="66566"/>
                </a:lnTo>
                <a:lnTo>
                  <a:pt x="82903" y="72655"/>
                </a:lnTo>
                <a:lnTo>
                  <a:pt x="86026" y="79691"/>
                </a:lnTo>
                <a:lnTo>
                  <a:pt x="89101" y="87359"/>
                </a:lnTo>
                <a:lnTo>
                  <a:pt x="92143" y="95447"/>
                </a:lnTo>
                <a:lnTo>
                  <a:pt x="94170" y="101831"/>
                </a:lnTo>
                <a:lnTo>
                  <a:pt x="95523" y="107079"/>
                </a:lnTo>
                <a:lnTo>
                  <a:pt x="96424" y="111571"/>
                </a:lnTo>
                <a:lnTo>
                  <a:pt x="98017" y="115557"/>
                </a:lnTo>
                <a:lnTo>
                  <a:pt x="100071" y="119206"/>
                </a:lnTo>
                <a:lnTo>
                  <a:pt x="102433" y="122632"/>
                </a:lnTo>
                <a:lnTo>
                  <a:pt x="103015" y="120947"/>
                </a:lnTo>
                <a:lnTo>
                  <a:pt x="102411" y="115854"/>
                </a:lnTo>
                <a:lnTo>
                  <a:pt x="101016" y="108491"/>
                </a:lnTo>
                <a:lnTo>
                  <a:pt x="100086" y="100605"/>
                </a:lnTo>
                <a:lnTo>
                  <a:pt x="99466" y="92371"/>
                </a:lnTo>
                <a:lnTo>
                  <a:pt x="98778" y="76278"/>
                </a:lnTo>
                <a:lnTo>
                  <a:pt x="98390" y="57053"/>
                </a:lnTo>
                <a:lnTo>
                  <a:pt x="98248" y="33122"/>
                </a:lnTo>
                <a:lnTo>
                  <a:pt x="99233" y="27539"/>
                </a:lnTo>
                <a:lnTo>
                  <a:pt x="100882" y="21833"/>
                </a:lnTo>
                <a:lnTo>
                  <a:pt x="105917" y="7897"/>
                </a:lnTo>
                <a:lnTo>
                  <a:pt x="109251" y="3346"/>
                </a:lnTo>
                <a:lnTo>
                  <a:pt x="111529" y="743"/>
                </a:lnTo>
                <a:lnTo>
                  <a:pt x="114040" y="0"/>
                </a:lnTo>
                <a:lnTo>
                  <a:pt x="116707" y="497"/>
                </a:lnTo>
                <a:lnTo>
                  <a:pt x="122315" y="3694"/>
                </a:lnTo>
                <a:lnTo>
                  <a:pt x="128115" y="8423"/>
                </a:lnTo>
                <a:lnTo>
                  <a:pt x="133035" y="13057"/>
                </a:lnTo>
                <a:lnTo>
                  <a:pt x="146439" y="26144"/>
                </a:lnTo>
                <a:lnTo>
                  <a:pt x="152196" y="32809"/>
                </a:lnTo>
                <a:lnTo>
                  <a:pt x="157027" y="39237"/>
                </a:lnTo>
                <a:lnTo>
                  <a:pt x="161239" y="45506"/>
                </a:lnTo>
                <a:lnTo>
                  <a:pt x="165040" y="50678"/>
                </a:lnTo>
                <a:lnTo>
                  <a:pt x="168565" y="55118"/>
                </a:lnTo>
                <a:lnTo>
                  <a:pt x="171908" y="59070"/>
                </a:lnTo>
                <a:lnTo>
                  <a:pt x="176121" y="64681"/>
                </a:lnTo>
                <a:lnTo>
                  <a:pt x="186093" y="78854"/>
                </a:lnTo>
                <a:lnTo>
                  <a:pt x="210920" y="115520"/>
                </a:lnTo>
                <a:lnTo>
                  <a:pt x="213043" y="118190"/>
                </a:lnTo>
                <a:lnTo>
                  <a:pt x="215451" y="120962"/>
                </a:lnTo>
                <a:lnTo>
                  <a:pt x="223242" y="12948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687"/>
          <p:cNvSpPr/>
          <p:nvPr/>
        </p:nvSpPr>
        <p:spPr>
          <a:xfrm>
            <a:off x="3875649" y="1188016"/>
            <a:ext cx="196289" cy="132904"/>
          </a:xfrm>
          <a:custGeom>
            <a:avLst/>
            <a:gdLst/>
            <a:ahLst/>
            <a:cxnLst/>
            <a:rect l="0" t="0" r="0" b="0"/>
            <a:pathLst>
              <a:path w="196289" h="132904">
                <a:moveTo>
                  <a:pt x="98061" y="8562"/>
                </a:moveTo>
                <a:lnTo>
                  <a:pt x="93321" y="3821"/>
                </a:lnTo>
                <a:lnTo>
                  <a:pt x="90932" y="2425"/>
                </a:lnTo>
                <a:lnTo>
                  <a:pt x="85633" y="873"/>
                </a:lnTo>
                <a:lnTo>
                  <a:pt x="79970" y="184"/>
                </a:lnTo>
                <a:lnTo>
                  <a:pt x="77070" y="0"/>
                </a:lnTo>
                <a:lnTo>
                  <a:pt x="74146" y="869"/>
                </a:lnTo>
                <a:lnTo>
                  <a:pt x="68250" y="4481"/>
                </a:lnTo>
                <a:lnTo>
                  <a:pt x="64296" y="5841"/>
                </a:lnTo>
                <a:lnTo>
                  <a:pt x="59677" y="6748"/>
                </a:lnTo>
                <a:lnTo>
                  <a:pt x="54612" y="7353"/>
                </a:lnTo>
                <a:lnTo>
                  <a:pt x="50244" y="8748"/>
                </a:lnTo>
                <a:lnTo>
                  <a:pt x="46339" y="10670"/>
                </a:lnTo>
                <a:lnTo>
                  <a:pt x="42744" y="12944"/>
                </a:lnTo>
                <a:lnTo>
                  <a:pt x="38363" y="16444"/>
                </a:lnTo>
                <a:lnTo>
                  <a:pt x="33458" y="20762"/>
                </a:lnTo>
                <a:lnTo>
                  <a:pt x="23708" y="29859"/>
                </a:lnTo>
                <a:lnTo>
                  <a:pt x="16068" y="37209"/>
                </a:lnTo>
                <a:lnTo>
                  <a:pt x="12641" y="41551"/>
                </a:lnTo>
                <a:lnTo>
                  <a:pt x="9365" y="46429"/>
                </a:lnTo>
                <a:lnTo>
                  <a:pt x="6188" y="51666"/>
                </a:lnTo>
                <a:lnTo>
                  <a:pt x="4070" y="56150"/>
                </a:lnTo>
                <a:lnTo>
                  <a:pt x="2659" y="60131"/>
                </a:lnTo>
                <a:lnTo>
                  <a:pt x="1717" y="63777"/>
                </a:lnTo>
                <a:lnTo>
                  <a:pt x="1090" y="68192"/>
                </a:lnTo>
                <a:lnTo>
                  <a:pt x="672" y="73120"/>
                </a:lnTo>
                <a:lnTo>
                  <a:pt x="393" y="78390"/>
                </a:lnTo>
                <a:lnTo>
                  <a:pt x="83" y="89536"/>
                </a:lnTo>
                <a:lnTo>
                  <a:pt x="0" y="95287"/>
                </a:lnTo>
                <a:lnTo>
                  <a:pt x="1929" y="101105"/>
                </a:lnTo>
                <a:lnTo>
                  <a:pt x="5200" y="106968"/>
                </a:lnTo>
                <a:lnTo>
                  <a:pt x="9365" y="112861"/>
                </a:lnTo>
                <a:lnTo>
                  <a:pt x="13133" y="117782"/>
                </a:lnTo>
                <a:lnTo>
                  <a:pt x="16638" y="122055"/>
                </a:lnTo>
                <a:lnTo>
                  <a:pt x="19967" y="125896"/>
                </a:lnTo>
                <a:lnTo>
                  <a:pt x="23178" y="128456"/>
                </a:lnTo>
                <a:lnTo>
                  <a:pt x="26311" y="130163"/>
                </a:lnTo>
                <a:lnTo>
                  <a:pt x="32438" y="132060"/>
                </a:lnTo>
                <a:lnTo>
                  <a:pt x="38469" y="132903"/>
                </a:lnTo>
                <a:lnTo>
                  <a:pt x="42458" y="132135"/>
                </a:lnTo>
                <a:lnTo>
                  <a:pt x="47102" y="130632"/>
                </a:lnTo>
                <a:lnTo>
                  <a:pt x="52182" y="128637"/>
                </a:lnTo>
                <a:lnTo>
                  <a:pt x="56561" y="127307"/>
                </a:lnTo>
                <a:lnTo>
                  <a:pt x="60473" y="126421"/>
                </a:lnTo>
                <a:lnTo>
                  <a:pt x="64072" y="125830"/>
                </a:lnTo>
                <a:lnTo>
                  <a:pt x="67465" y="123451"/>
                </a:lnTo>
                <a:lnTo>
                  <a:pt x="70719" y="119881"/>
                </a:lnTo>
                <a:lnTo>
                  <a:pt x="73880" y="115517"/>
                </a:lnTo>
                <a:lnTo>
                  <a:pt x="76979" y="110623"/>
                </a:lnTo>
                <a:lnTo>
                  <a:pt x="80038" y="105376"/>
                </a:lnTo>
                <a:lnTo>
                  <a:pt x="83069" y="99894"/>
                </a:lnTo>
                <a:lnTo>
                  <a:pt x="86082" y="95246"/>
                </a:lnTo>
                <a:lnTo>
                  <a:pt x="89083" y="91156"/>
                </a:lnTo>
                <a:lnTo>
                  <a:pt x="92076" y="87437"/>
                </a:lnTo>
                <a:lnTo>
                  <a:pt x="95063" y="80989"/>
                </a:lnTo>
                <a:lnTo>
                  <a:pt x="98047" y="72722"/>
                </a:lnTo>
                <a:lnTo>
                  <a:pt x="101029" y="63241"/>
                </a:lnTo>
                <a:lnTo>
                  <a:pt x="103016" y="55929"/>
                </a:lnTo>
                <a:lnTo>
                  <a:pt x="104341" y="50062"/>
                </a:lnTo>
                <a:lnTo>
                  <a:pt x="105225" y="45158"/>
                </a:lnTo>
                <a:lnTo>
                  <a:pt x="105813" y="39904"/>
                </a:lnTo>
                <a:lnTo>
                  <a:pt x="106206" y="34418"/>
                </a:lnTo>
                <a:lnTo>
                  <a:pt x="106468" y="28776"/>
                </a:lnTo>
                <a:lnTo>
                  <a:pt x="106759" y="25152"/>
                </a:lnTo>
                <a:lnTo>
                  <a:pt x="106836" y="25575"/>
                </a:lnTo>
                <a:lnTo>
                  <a:pt x="111686" y="45132"/>
                </a:lnTo>
                <a:lnTo>
                  <a:pt x="114090" y="51794"/>
                </a:lnTo>
                <a:lnTo>
                  <a:pt x="116684" y="57227"/>
                </a:lnTo>
                <a:lnTo>
                  <a:pt x="119407" y="61841"/>
                </a:lnTo>
                <a:lnTo>
                  <a:pt x="122213" y="65909"/>
                </a:lnTo>
                <a:lnTo>
                  <a:pt x="125077" y="69614"/>
                </a:lnTo>
                <a:lnTo>
                  <a:pt x="127978" y="73076"/>
                </a:lnTo>
                <a:lnTo>
                  <a:pt x="130904" y="76376"/>
                </a:lnTo>
                <a:lnTo>
                  <a:pt x="136802" y="82688"/>
                </a:lnTo>
                <a:lnTo>
                  <a:pt x="140755" y="85761"/>
                </a:lnTo>
                <a:lnTo>
                  <a:pt x="145376" y="88801"/>
                </a:lnTo>
                <a:lnTo>
                  <a:pt x="150440" y="91820"/>
                </a:lnTo>
                <a:lnTo>
                  <a:pt x="154809" y="94825"/>
                </a:lnTo>
                <a:lnTo>
                  <a:pt x="158714" y="97821"/>
                </a:lnTo>
                <a:lnTo>
                  <a:pt x="162308" y="100810"/>
                </a:lnTo>
                <a:lnTo>
                  <a:pt x="166689" y="103795"/>
                </a:lnTo>
                <a:lnTo>
                  <a:pt x="171595" y="106777"/>
                </a:lnTo>
                <a:lnTo>
                  <a:pt x="196288" y="1246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688"/>
          <p:cNvSpPr/>
          <p:nvPr/>
        </p:nvSpPr>
        <p:spPr>
          <a:xfrm>
            <a:off x="4161234" y="1187648"/>
            <a:ext cx="214313" cy="142876"/>
          </a:xfrm>
          <a:custGeom>
            <a:avLst/>
            <a:gdLst/>
            <a:ahLst/>
            <a:cxnLst/>
            <a:rect l="0" t="0" r="0" b="0"/>
            <a:pathLst>
              <a:path w="214313" h="142876">
                <a:moveTo>
                  <a:pt x="0" y="0"/>
                </a:moveTo>
                <a:lnTo>
                  <a:pt x="0" y="23702"/>
                </a:lnTo>
                <a:lnTo>
                  <a:pt x="992" y="33661"/>
                </a:lnTo>
                <a:lnTo>
                  <a:pt x="2646" y="43277"/>
                </a:lnTo>
                <a:lnTo>
                  <a:pt x="4740" y="52663"/>
                </a:lnTo>
                <a:lnTo>
                  <a:pt x="6137" y="59914"/>
                </a:lnTo>
                <a:lnTo>
                  <a:pt x="7068" y="65739"/>
                </a:lnTo>
                <a:lnTo>
                  <a:pt x="7688" y="70615"/>
                </a:lnTo>
                <a:lnTo>
                  <a:pt x="9094" y="75850"/>
                </a:lnTo>
                <a:lnTo>
                  <a:pt x="11024" y="81325"/>
                </a:lnTo>
                <a:lnTo>
                  <a:pt x="13302" y="86959"/>
                </a:lnTo>
                <a:lnTo>
                  <a:pt x="14821" y="91707"/>
                </a:lnTo>
                <a:lnTo>
                  <a:pt x="15834" y="95864"/>
                </a:lnTo>
                <a:lnTo>
                  <a:pt x="16509" y="99628"/>
                </a:lnTo>
                <a:lnTo>
                  <a:pt x="17951" y="103130"/>
                </a:lnTo>
                <a:lnTo>
                  <a:pt x="19905" y="106456"/>
                </a:lnTo>
                <a:lnTo>
                  <a:pt x="22200" y="109666"/>
                </a:lnTo>
                <a:lnTo>
                  <a:pt x="23729" y="112798"/>
                </a:lnTo>
                <a:lnTo>
                  <a:pt x="24750" y="115879"/>
                </a:lnTo>
                <a:lnTo>
                  <a:pt x="26386" y="123211"/>
                </a:lnTo>
                <a:lnTo>
                  <a:pt x="27513" y="123812"/>
                </a:lnTo>
                <a:lnTo>
                  <a:pt x="31410" y="124481"/>
                </a:lnTo>
                <a:lnTo>
                  <a:pt x="32846" y="123667"/>
                </a:lnTo>
                <a:lnTo>
                  <a:pt x="33804" y="122132"/>
                </a:lnTo>
                <a:lnTo>
                  <a:pt x="34868" y="117781"/>
                </a:lnTo>
                <a:lnTo>
                  <a:pt x="35151" y="115232"/>
                </a:lnTo>
                <a:lnTo>
                  <a:pt x="35340" y="112540"/>
                </a:lnTo>
                <a:lnTo>
                  <a:pt x="35467" y="108761"/>
                </a:lnTo>
                <a:lnTo>
                  <a:pt x="35607" y="99271"/>
                </a:lnTo>
                <a:lnTo>
                  <a:pt x="37629" y="89001"/>
                </a:lnTo>
                <a:lnTo>
                  <a:pt x="40961" y="75209"/>
                </a:lnTo>
                <a:lnTo>
                  <a:pt x="45166" y="59069"/>
                </a:lnTo>
                <a:lnTo>
                  <a:pt x="48962" y="47317"/>
                </a:lnTo>
                <a:lnTo>
                  <a:pt x="52485" y="38490"/>
                </a:lnTo>
                <a:lnTo>
                  <a:pt x="55826" y="31613"/>
                </a:lnTo>
                <a:lnTo>
                  <a:pt x="59046" y="26036"/>
                </a:lnTo>
                <a:lnTo>
                  <a:pt x="62184" y="21326"/>
                </a:lnTo>
                <a:lnTo>
                  <a:pt x="65268" y="17194"/>
                </a:lnTo>
                <a:lnTo>
                  <a:pt x="68317" y="13447"/>
                </a:lnTo>
                <a:lnTo>
                  <a:pt x="71341" y="9957"/>
                </a:lnTo>
                <a:lnTo>
                  <a:pt x="74350" y="6638"/>
                </a:lnTo>
                <a:lnTo>
                  <a:pt x="77348" y="4425"/>
                </a:lnTo>
                <a:lnTo>
                  <a:pt x="83325" y="1967"/>
                </a:lnTo>
                <a:lnTo>
                  <a:pt x="86307" y="2303"/>
                </a:lnTo>
                <a:lnTo>
                  <a:pt x="89288" y="3520"/>
                </a:lnTo>
                <a:lnTo>
                  <a:pt x="92268" y="5323"/>
                </a:lnTo>
                <a:lnTo>
                  <a:pt x="98224" y="7327"/>
                </a:lnTo>
                <a:lnTo>
                  <a:pt x="101201" y="7861"/>
                </a:lnTo>
                <a:lnTo>
                  <a:pt x="105171" y="10202"/>
                </a:lnTo>
                <a:lnTo>
                  <a:pt x="109801" y="13746"/>
                </a:lnTo>
                <a:lnTo>
                  <a:pt x="114873" y="18094"/>
                </a:lnTo>
                <a:lnTo>
                  <a:pt x="119246" y="21984"/>
                </a:lnTo>
                <a:lnTo>
                  <a:pt x="126751" y="28953"/>
                </a:lnTo>
                <a:lnTo>
                  <a:pt x="136554" y="38455"/>
                </a:lnTo>
                <a:lnTo>
                  <a:pt x="150483" y="52294"/>
                </a:lnTo>
                <a:lnTo>
                  <a:pt x="154892" y="55699"/>
                </a:lnTo>
                <a:lnTo>
                  <a:pt x="158824" y="57968"/>
                </a:lnTo>
                <a:lnTo>
                  <a:pt x="162438" y="59481"/>
                </a:lnTo>
                <a:lnTo>
                  <a:pt x="169098" y="63809"/>
                </a:lnTo>
                <a:lnTo>
                  <a:pt x="172263" y="66352"/>
                </a:lnTo>
                <a:lnTo>
                  <a:pt x="175366" y="71023"/>
                </a:lnTo>
                <a:lnTo>
                  <a:pt x="178426" y="77115"/>
                </a:lnTo>
                <a:lnTo>
                  <a:pt x="181459" y="84152"/>
                </a:lnTo>
                <a:lnTo>
                  <a:pt x="184472" y="88843"/>
                </a:lnTo>
                <a:lnTo>
                  <a:pt x="187474" y="91971"/>
                </a:lnTo>
                <a:lnTo>
                  <a:pt x="190467" y="94056"/>
                </a:lnTo>
                <a:lnTo>
                  <a:pt x="192462" y="96439"/>
                </a:lnTo>
                <a:lnTo>
                  <a:pt x="193792" y="99019"/>
                </a:lnTo>
                <a:lnTo>
                  <a:pt x="194679" y="101731"/>
                </a:lnTo>
                <a:lnTo>
                  <a:pt x="196263" y="104532"/>
                </a:lnTo>
                <a:lnTo>
                  <a:pt x="198311" y="107391"/>
                </a:lnTo>
                <a:lnTo>
                  <a:pt x="200668" y="110289"/>
                </a:lnTo>
                <a:lnTo>
                  <a:pt x="203232" y="114206"/>
                </a:lnTo>
                <a:lnTo>
                  <a:pt x="205933" y="118801"/>
                </a:lnTo>
                <a:lnTo>
                  <a:pt x="212657" y="130954"/>
                </a:lnTo>
                <a:lnTo>
                  <a:pt x="213577" y="135262"/>
                </a:lnTo>
                <a:lnTo>
                  <a:pt x="214312"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689"/>
          <p:cNvSpPr/>
          <p:nvPr/>
        </p:nvSpPr>
        <p:spPr>
          <a:xfrm>
            <a:off x="3822064" y="1080492"/>
            <a:ext cx="283826" cy="330275"/>
          </a:xfrm>
          <a:custGeom>
            <a:avLst/>
            <a:gdLst/>
            <a:ahLst/>
            <a:cxnLst/>
            <a:rect l="0" t="0" r="0" b="0"/>
            <a:pathLst>
              <a:path w="283826" h="330275">
                <a:moveTo>
                  <a:pt x="169506" y="0"/>
                </a:moveTo>
                <a:lnTo>
                  <a:pt x="123703" y="0"/>
                </a:lnTo>
                <a:lnTo>
                  <a:pt x="120119" y="992"/>
                </a:lnTo>
                <a:lnTo>
                  <a:pt x="113491" y="4740"/>
                </a:lnTo>
                <a:lnTo>
                  <a:pt x="108350" y="7129"/>
                </a:lnTo>
                <a:lnTo>
                  <a:pt x="101946" y="9713"/>
                </a:lnTo>
                <a:lnTo>
                  <a:pt x="94701" y="12429"/>
                </a:lnTo>
                <a:lnTo>
                  <a:pt x="86893" y="17215"/>
                </a:lnTo>
                <a:lnTo>
                  <a:pt x="78712" y="23383"/>
                </a:lnTo>
                <a:lnTo>
                  <a:pt x="70281" y="30471"/>
                </a:lnTo>
                <a:lnTo>
                  <a:pt x="63669" y="37181"/>
                </a:lnTo>
                <a:lnTo>
                  <a:pt x="58268" y="43639"/>
                </a:lnTo>
                <a:lnTo>
                  <a:pt x="53676" y="49929"/>
                </a:lnTo>
                <a:lnTo>
                  <a:pt x="48629" y="55114"/>
                </a:lnTo>
                <a:lnTo>
                  <a:pt x="43281" y="59563"/>
                </a:lnTo>
                <a:lnTo>
                  <a:pt x="37731" y="63521"/>
                </a:lnTo>
                <a:lnTo>
                  <a:pt x="28918" y="73211"/>
                </a:lnTo>
                <a:lnTo>
                  <a:pt x="25179" y="78573"/>
                </a:lnTo>
                <a:lnTo>
                  <a:pt x="21695" y="84131"/>
                </a:lnTo>
                <a:lnTo>
                  <a:pt x="18379" y="89822"/>
                </a:lnTo>
                <a:lnTo>
                  <a:pt x="15176" y="95600"/>
                </a:lnTo>
                <a:lnTo>
                  <a:pt x="8972" y="107312"/>
                </a:lnTo>
                <a:lnTo>
                  <a:pt x="5929" y="113213"/>
                </a:lnTo>
                <a:lnTo>
                  <a:pt x="3900" y="119131"/>
                </a:lnTo>
                <a:lnTo>
                  <a:pt x="2547" y="125062"/>
                </a:lnTo>
                <a:lnTo>
                  <a:pt x="1645" y="130999"/>
                </a:lnTo>
                <a:lnTo>
                  <a:pt x="1044" y="136942"/>
                </a:lnTo>
                <a:lnTo>
                  <a:pt x="644" y="142888"/>
                </a:lnTo>
                <a:lnTo>
                  <a:pt x="376" y="148837"/>
                </a:lnTo>
                <a:lnTo>
                  <a:pt x="79" y="160738"/>
                </a:lnTo>
                <a:lnTo>
                  <a:pt x="0" y="166690"/>
                </a:lnTo>
                <a:lnTo>
                  <a:pt x="940" y="174626"/>
                </a:lnTo>
                <a:lnTo>
                  <a:pt x="2558" y="183886"/>
                </a:lnTo>
                <a:lnTo>
                  <a:pt x="4629" y="194028"/>
                </a:lnTo>
                <a:lnTo>
                  <a:pt x="9576" y="215881"/>
                </a:lnTo>
                <a:lnTo>
                  <a:pt x="12284" y="227264"/>
                </a:lnTo>
                <a:lnTo>
                  <a:pt x="15082" y="235845"/>
                </a:lnTo>
                <a:lnTo>
                  <a:pt x="17939" y="242558"/>
                </a:lnTo>
                <a:lnTo>
                  <a:pt x="26701" y="259392"/>
                </a:lnTo>
                <a:lnTo>
                  <a:pt x="29655" y="265202"/>
                </a:lnTo>
                <a:lnTo>
                  <a:pt x="35592" y="272051"/>
                </a:lnTo>
                <a:lnTo>
                  <a:pt x="43519" y="279594"/>
                </a:lnTo>
                <a:lnTo>
                  <a:pt x="52772" y="287599"/>
                </a:lnTo>
                <a:lnTo>
                  <a:pt x="60926" y="293928"/>
                </a:lnTo>
                <a:lnTo>
                  <a:pt x="68346" y="299139"/>
                </a:lnTo>
                <a:lnTo>
                  <a:pt x="75277" y="303606"/>
                </a:lnTo>
                <a:lnTo>
                  <a:pt x="81882" y="307576"/>
                </a:lnTo>
                <a:lnTo>
                  <a:pt x="88270" y="311214"/>
                </a:lnTo>
                <a:lnTo>
                  <a:pt x="94512" y="314632"/>
                </a:lnTo>
                <a:lnTo>
                  <a:pt x="100658" y="316911"/>
                </a:lnTo>
                <a:lnTo>
                  <a:pt x="106741" y="318430"/>
                </a:lnTo>
                <a:lnTo>
                  <a:pt x="112780" y="319443"/>
                </a:lnTo>
                <a:lnTo>
                  <a:pt x="120774" y="321110"/>
                </a:lnTo>
                <a:lnTo>
                  <a:pt x="140241" y="325609"/>
                </a:lnTo>
                <a:lnTo>
                  <a:pt x="149003" y="327205"/>
                </a:lnTo>
                <a:lnTo>
                  <a:pt x="156830" y="328270"/>
                </a:lnTo>
                <a:lnTo>
                  <a:pt x="164032" y="328979"/>
                </a:lnTo>
                <a:lnTo>
                  <a:pt x="170817" y="329452"/>
                </a:lnTo>
                <a:lnTo>
                  <a:pt x="177325" y="329767"/>
                </a:lnTo>
                <a:lnTo>
                  <a:pt x="189849" y="330118"/>
                </a:lnTo>
                <a:lnTo>
                  <a:pt x="202029" y="330274"/>
                </a:lnTo>
                <a:lnTo>
                  <a:pt x="207063" y="329323"/>
                </a:lnTo>
                <a:lnTo>
                  <a:pt x="215302" y="325621"/>
                </a:lnTo>
                <a:lnTo>
                  <a:pt x="230259" y="317958"/>
                </a:lnTo>
                <a:lnTo>
                  <a:pt x="238841" y="312302"/>
                </a:lnTo>
                <a:lnTo>
                  <a:pt x="245962" y="306480"/>
                </a:lnTo>
                <a:lnTo>
                  <a:pt x="252434" y="300586"/>
                </a:lnTo>
                <a:lnTo>
                  <a:pt x="258618" y="292013"/>
                </a:lnTo>
                <a:lnTo>
                  <a:pt x="264674" y="282580"/>
                </a:lnTo>
                <a:lnTo>
                  <a:pt x="270673" y="275081"/>
                </a:lnTo>
                <a:lnTo>
                  <a:pt x="273661" y="268715"/>
                </a:lnTo>
                <a:lnTo>
                  <a:pt x="276646" y="260503"/>
                </a:lnTo>
                <a:lnTo>
                  <a:pt x="279628" y="251059"/>
                </a:lnTo>
                <a:lnTo>
                  <a:pt x="281616" y="240794"/>
                </a:lnTo>
                <a:lnTo>
                  <a:pt x="282941" y="229983"/>
                </a:lnTo>
                <a:lnTo>
                  <a:pt x="283825" y="218806"/>
                </a:lnTo>
                <a:lnTo>
                  <a:pt x="283421" y="205402"/>
                </a:lnTo>
                <a:lnTo>
                  <a:pt x="282161" y="190513"/>
                </a:lnTo>
                <a:lnTo>
                  <a:pt x="280328" y="174633"/>
                </a:lnTo>
                <a:lnTo>
                  <a:pt x="278114" y="162063"/>
                </a:lnTo>
                <a:lnTo>
                  <a:pt x="275645" y="151698"/>
                </a:lnTo>
                <a:lnTo>
                  <a:pt x="273008" y="142804"/>
                </a:lnTo>
                <a:lnTo>
                  <a:pt x="269265" y="135882"/>
                </a:lnTo>
                <a:lnTo>
                  <a:pt x="264785" y="130275"/>
                </a:lnTo>
                <a:lnTo>
                  <a:pt x="254517" y="120408"/>
                </a:lnTo>
                <a:lnTo>
                  <a:pt x="214154"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690"/>
          <p:cNvSpPr/>
          <p:nvPr/>
        </p:nvSpPr>
        <p:spPr>
          <a:xfrm>
            <a:off x="4018727" y="1419820"/>
            <a:ext cx="129677" cy="204914"/>
          </a:xfrm>
          <a:custGeom>
            <a:avLst/>
            <a:gdLst/>
            <a:ahLst/>
            <a:cxnLst/>
            <a:rect l="0" t="0" r="0" b="0"/>
            <a:pathLst>
              <a:path w="129677" h="204914">
                <a:moveTo>
                  <a:pt x="8562" y="0"/>
                </a:moveTo>
                <a:lnTo>
                  <a:pt x="873" y="0"/>
                </a:lnTo>
                <a:lnTo>
                  <a:pt x="459" y="992"/>
                </a:lnTo>
                <a:lnTo>
                  <a:pt x="0" y="4740"/>
                </a:lnTo>
                <a:lnTo>
                  <a:pt x="869" y="6137"/>
                </a:lnTo>
                <a:lnTo>
                  <a:pt x="2441" y="7068"/>
                </a:lnTo>
                <a:lnTo>
                  <a:pt x="4481" y="7688"/>
                </a:lnTo>
                <a:lnTo>
                  <a:pt x="5841" y="9094"/>
                </a:lnTo>
                <a:lnTo>
                  <a:pt x="6748" y="11024"/>
                </a:lnTo>
                <a:lnTo>
                  <a:pt x="7756" y="15813"/>
                </a:lnTo>
                <a:lnTo>
                  <a:pt x="8203" y="21249"/>
                </a:lnTo>
                <a:lnTo>
                  <a:pt x="9315" y="28057"/>
                </a:lnTo>
                <a:lnTo>
                  <a:pt x="13196" y="48850"/>
                </a:lnTo>
                <a:lnTo>
                  <a:pt x="15620" y="57371"/>
                </a:lnTo>
                <a:lnTo>
                  <a:pt x="18228" y="64044"/>
                </a:lnTo>
                <a:lnTo>
                  <a:pt x="29543" y="86624"/>
                </a:lnTo>
                <a:lnTo>
                  <a:pt x="31479" y="91483"/>
                </a:lnTo>
                <a:lnTo>
                  <a:pt x="32769" y="95715"/>
                </a:lnTo>
                <a:lnTo>
                  <a:pt x="33630" y="99529"/>
                </a:lnTo>
                <a:lnTo>
                  <a:pt x="35196" y="103064"/>
                </a:lnTo>
                <a:lnTo>
                  <a:pt x="37232" y="106412"/>
                </a:lnTo>
                <a:lnTo>
                  <a:pt x="39581" y="109637"/>
                </a:lnTo>
                <a:lnTo>
                  <a:pt x="42140" y="112779"/>
                </a:lnTo>
                <a:lnTo>
                  <a:pt x="44838" y="115865"/>
                </a:lnTo>
                <a:lnTo>
                  <a:pt x="47629" y="118915"/>
                </a:lnTo>
                <a:lnTo>
                  <a:pt x="50481" y="123925"/>
                </a:lnTo>
                <a:lnTo>
                  <a:pt x="53375" y="130242"/>
                </a:lnTo>
                <a:lnTo>
                  <a:pt x="56297" y="137430"/>
                </a:lnTo>
                <a:lnTo>
                  <a:pt x="59237" y="143213"/>
                </a:lnTo>
                <a:lnTo>
                  <a:pt x="62189" y="148061"/>
                </a:lnTo>
                <a:lnTo>
                  <a:pt x="65149" y="152286"/>
                </a:lnTo>
                <a:lnTo>
                  <a:pt x="69107" y="157086"/>
                </a:lnTo>
                <a:lnTo>
                  <a:pt x="73730" y="162271"/>
                </a:lnTo>
                <a:lnTo>
                  <a:pt x="78796" y="167712"/>
                </a:lnTo>
                <a:lnTo>
                  <a:pt x="82174" y="170347"/>
                </a:lnTo>
                <a:lnTo>
                  <a:pt x="84426" y="171111"/>
                </a:lnTo>
                <a:lnTo>
                  <a:pt x="85927" y="170629"/>
                </a:lnTo>
                <a:lnTo>
                  <a:pt x="86927" y="169315"/>
                </a:lnTo>
                <a:lnTo>
                  <a:pt x="88039" y="165209"/>
                </a:lnTo>
                <a:lnTo>
                  <a:pt x="88533" y="160077"/>
                </a:lnTo>
                <a:lnTo>
                  <a:pt x="88753" y="154489"/>
                </a:lnTo>
                <a:lnTo>
                  <a:pt x="88850" y="148698"/>
                </a:lnTo>
                <a:lnTo>
                  <a:pt x="89869" y="144773"/>
                </a:lnTo>
                <a:lnTo>
                  <a:pt x="91540" y="140171"/>
                </a:lnTo>
                <a:lnTo>
                  <a:pt x="93646" y="135119"/>
                </a:lnTo>
                <a:lnTo>
                  <a:pt x="95050" y="128775"/>
                </a:lnTo>
                <a:lnTo>
                  <a:pt x="95986" y="121569"/>
                </a:lnTo>
                <a:lnTo>
                  <a:pt x="97026" y="107609"/>
                </a:lnTo>
                <a:lnTo>
                  <a:pt x="97489" y="98097"/>
                </a:lnTo>
                <a:lnTo>
                  <a:pt x="97694" y="90562"/>
                </a:lnTo>
                <a:lnTo>
                  <a:pt x="97786" y="86882"/>
                </a:lnTo>
                <a:lnTo>
                  <a:pt x="97849" y="101081"/>
                </a:lnTo>
                <a:lnTo>
                  <a:pt x="99836" y="109059"/>
                </a:lnTo>
                <a:lnTo>
                  <a:pt x="103146" y="120331"/>
                </a:lnTo>
                <a:lnTo>
                  <a:pt x="107337" y="133799"/>
                </a:lnTo>
                <a:lnTo>
                  <a:pt x="111122" y="144762"/>
                </a:lnTo>
                <a:lnTo>
                  <a:pt x="114639" y="154054"/>
                </a:lnTo>
                <a:lnTo>
                  <a:pt x="117975" y="162234"/>
                </a:lnTo>
                <a:lnTo>
                  <a:pt x="120199" y="169672"/>
                </a:lnTo>
                <a:lnTo>
                  <a:pt x="121682" y="176614"/>
                </a:lnTo>
                <a:lnTo>
                  <a:pt x="124061" y="192534"/>
                </a:lnTo>
                <a:lnTo>
                  <a:pt x="127033" y="197357"/>
                </a:lnTo>
                <a:lnTo>
                  <a:pt x="129215" y="200032"/>
                </a:lnTo>
                <a:lnTo>
                  <a:pt x="129676" y="201816"/>
                </a:lnTo>
                <a:lnTo>
                  <a:pt x="128993" y="203005"/>
                </a:lnTo>
                <a:lnTo>
                  <a:pt x="125506" y="204913"/>
                </a:lnTo>
                <a:lnTo>
                  <a:pt x="122383" y="202528"/>
                </a:lnTo>
                <a:lnTo>
                  <a:pt x="120161" y="200503"/>
                </a:lnTo>
                <a:lnTo>
                  <a:pt x="117688" y="199153"/>
                </a:lnTo>
                <a:lnTo>
                  <a:pt x="115047" y="198253"/>
                </a:lnTo>
                <a:lnTo>
                  <a:pt x="112294" y="197653"/>
                </a:lnTo>
                <a:lnTo>
                  <a:pt x="109466" y="196261"/>
                </a:lnTo>
                <a:lnTo>
                  <a:pt x="106589" y="194340"/>
                </a:lnTo>
                <a:lnTo>
                  <a:pt x="103679" y="192068"/>
                </a:lnTo>
                <a:lnTo>
                  <a:pt x="99754" y="190553"/>
                </a:lnTo>
                <a:lnTo>
                  <a:pt x="95154" y="189543"/>
                </a:lnTo>
                <a:lnTo>
                  <a:pt x="90102" y="188870"/>
                </a:lnTo>
                <a:lnTo>
                  <a:pt x="84750" y="187429"/>
                </a:lnTo>
                <a:lnTo>
                  <a:pt x="79198" y="185476"/>
                </a:lnTo>
                <a:lnTo>
                  <a:pt x="73511" y="183182"/>
                </a:lnTo>
                <a:lnTo>
                  <a:pt x="59257" y="177987"/>
                </a:lnTo>
                <a:lnTo>
                  <a:pt x="51288" y="175213"/>
                </a:lnTo>
                <a:lnTo>
                  <a:pt x="44983" y="172371"/>
                </a:lnTo>
                <a:lnTo>
                  <a:pt x="39788" y="169484"/>
                </a:lnTo>
                <a:lnTo>
                  <a:pt x="35332" y="166567"/>
                </a:lnTo>
                <a:lnTo>
                  <a:pt x="31370" y="164623"/>
                </a:lnTo>
                <a:lnTo>
                  <a:pt x="27736" y="163327"/>
                </a:lnTo>
                <a:lnTo>
                  <a:pt x="24321" y="162463"/>
                </a:lnTo>
                <a:lnTo>
                  <a:pt x="21052" y="161887"/>
                </a:lnTo>
                <a:lnTo>
                  <a:pt x="17881" y="161502"/>
                </a:lnTo>
                <a:lnTo>
                  <a:pt x="14774" y="161246"/>
                </a:lnTo>
                <a:lnTo>
                  <a:pt x="12704" y="160083"/>
                </a:lnTo>
                <a:lnTo>
                  <a:pt x="11323" y="158316"/>
                </a:lnTo>
                <a:lnTo>
                  <a:pt x="8562" y="15180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691"/>
          <p:cNvSpPr/>
          <p:nvPr/>
        </p:nvSpPr>
        <p:spPr>
          <a:xfrm>
            <a:off x="410765" y="3250406"/>
            <a:ext cx="785814" cy="17860"/>
          </a:xfrm>
          <a:custGeom>
            <a:avLst/>
            <a:gdLst/>
            <a:ahLst/>
            <a:cxnLst/>
            <a:rect l="0" t="0" r="0" b="0"/>
            <a:pathLst>
              <a:path w="785814" h="17860">
                <a:moveTo>
                  <a:pt x="0" y="17859"/>
                </a:moveTo>
                <a:lnTo>
                  <a:pt x="16250" y="17859"/>
                </a:lnTo>
                <a:lnTo>
                  <a:pt x="19763" y="16867"/>
                </a:lnTo>
                <a:lnTo>
                  <a:pt x="31604" y="13119"/>
                </a:lnTo>
                <a:lnTo>
                  <a:pt x="36944" y="11722"/>
                </a:lnTo>
                <a:lnTo>
                  <a:pt x="41497" y="10791"/>
                </a:lnTo>
                <a:lnTo>
                  <a:pt x="45524" y="10171"/>
                </a:lnTo>
                <a:lnTo>
                  <a:pt x="49201" y="9757"/>
                </a:lnTo>
                <a:lnTo>
                  <a:pt x="55932" y="9297"/>
                </a:lnTo>
                <a:lnTo>
                  <a:pt x="77308" y="8962"/>
                </a:lnTo>
                <a:lnTo>
                  <a:pt x="103163" y="8939"/>
                </a:lnTo>
                <a:lnTo>
                  <a:pt x="112432" y="7944"/>
                </a:lnTo>
                <a:lnTo>
                  <a:pt x="120595" y="6288"/>
                </a:lnTo>
                <a:lnTo>
                  <a:pt x="128022" y="4192"/>
                </a:lnTo>
                <a:lnTo>
                  <a:pt x="133965" y="2795"/>
                </a:lnTo>
                <a:lnTo>
                  <a:pt x="138919" y="1863"/>
                </a:lnTo>
                <a:lnTo>
                  <a:pt x="143215" y="1242"/>
                </a:lnTo>
                <a:lnTo>
                  <a:pt x="147070" y="828"/>
                </a:lnTo>
                <a:lnTo>
                  <a:pt x="154000" y="368"/>
                </a:lnTo>
                <a:lnTo>
                  <a:pt x="192073" y="72"/>
                </a:lnTo>
                <a:lnTo>
                  <a:pt x="362710" y="0"/>
                </a:lnTo>
                <a:lnTo>
                  <a:pt x="367814" y="992"/>
                </a:lnTo>
                <a:lnTo>
                  <a:pt x="372210" y="2646"/>
                </a:lnTo>
                <a:lnTo>
                  <a:pt x="376132" y="4741"/>
                </a:lnTo>
                <a:lnTo>
                  <a:pt x="379739" y="6137"/>
                </a:lnTo>
                <a:lnTo>
                  <a:pt x="383136" y="7068"/>
                </a:lnTo>
                <a:lnTo>
                  <a:pt x="386393" y="7688"/>
                </a:lnTo>
                <a:lnTo>
                  <a:pt x="391541" y="8102"/>
                </a:lnTo>
                <a:lnTo>
                  <a:pt x="405198" y="8562"/>
                </a:lnTo>
                <a:lnTo>
                  <a:pt x="438540" y="8897"/>
                </a:lnTo>
                <a:lnTo>
                  <a:pt x="613689" y="8929"/>
                </a:lnTo>
                <a:lnTo>
                  <a:pt x="630384" y="7937"/>
                </a:lnTo>
                <a:lnTo>
                  <a:pt x="645483" y="6283"/>
                </a:lnTo>
                <a:lnTo>
                  <a:pt x="659517" y="4189"/>
                </a:lnTo>
                <a:lnTo>
                  <a:pt x="671850" y="2793"/>
                </a:lnTo>
                <a:lnTo>
                  <a:pt x="683049" y="1862"/>
                </a:lnTo>
                <a:lnTo>
                  <a:pt x="701444" y="827"/>
                </a:lnTo>
                <a:lnTo>
                  <a:pt x="712928" y="367"/>
                </a:lnTo>
                <a:lnTo>
                  <a:pt x="735513" y="72"/>
                </a:lnTo>
                <a:lnTo>
                  <a:pt x="78581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92"/>
          <p:cNvSpPr/>
          <p:nvPr/>
        </p:nvSpPr>
        <p:spPr>
          <a:xfrm>
            <a:off x="423884" y="3437930"/>
            <a:ext cx="4308851" cy="89297"/>
          </a:xfrm>
          <a:custGeom>
            <a:avLst/>
            <a:gdLst/>
            <a:ahLst/>
            <a:cxnLst/>
            <a:rect l="0" t="0" r="0" b="0"/>
            <a:pathLst>
              <a:path w="4308851" h="89297">
                <a:moveTo>
                  <a:pt x="4741" y="53577"/>
                </a:moveTo>
                <a:lnTo>
                  <a:pt x="0" y="53577"/>
                </a:lnTo>
                <a:lnTo>
                  <a:pt x="134889" y="53577"/>
                </a:lnTo>
                <a:lnTo>
                  <a:pt x="178009" y="56223"/>
                </a:lnTo>
                <a:lnTo>
                  <a:pt x="217678" y="59714"/>
                </a:lnTo>
                <a:lnTo>
                  <a:pt x="251167" y="60687"/>
                </a:lnTo>
                <a:lnTo>
                  <a:pt x="259314" y="59310"/>
                </a:lnTo>
                <a:lnTo>
                  <a:pt x="266730" y="57399"/>
                </a:lnTo>
                <a:lnTo>
                  <a:pt x="286647" y="54709"/>
                </a:lnTo>
                <a:lnTo>
                  <a:pt x="398308" y="53586"/>
                </a:lnTo>
                <a:lnTo>
                  <a:pt x="408193" y="56227"/>
                </a:lnTo>
                <a:lnTo>
                  <a:pt x="413607" y="58320"/>
                </a:lnTo>
                <a:lnTo>
                  <a:pt x="424162" y="60708"/>
                </a:lnTo>
                <a:lnTo>
                  <a:pt x="438144" y="63292"/>
                </a:lnTo>
                <a:lnTo>
                  <a:pt x="454411" y="66007"/>
                </a:lnTo>
                <a:lnTo>
                  <a:pt x="467239" y="67817"/>
                </a:lnTo>
                <a:lnTo>
                  <a:pt x="496760" y="70364"/>
                </a:lnTo>
                <a:lnTo>
                  <a:pt x="549239" y="72335"/>
                </a:lnTo>
                <a:lnTo>
                  <a:pt x="579454" y="76135"/>
                </a:lnTo>
                <a:lnTo>
                  <a:pt x="595250" y="78538"/>
                </a:lnTo>
                <a:lnTo>
                  <a:pt x="626030" y="83853"/>
                </a:lnTo>
                <a:lnTo>
                  <a:pt x="638207" y="85668"/>
                </a:lnTo>
                <a:lnTo>
                  <a:pt x="665818" y="88221"/>
                </a:lnTo>
                <a:lnTo>
                  <a:pt x="789216" y="89284"/>
                </a:lnTo>
                <a:lnTo>
                  <a:pt x="945966" y="89296"/>
                </a:lnTo>
                <a:lnTo>
                  <a:pt x="987618" y="86650"/>
                </a:lnTo>
                <a:lnTo>
                  <a:pt x="1011226" y="84556"/>
                </a:lnTo>
                <a:lnTo>
                  <a:pt x="1028950" y="82167"/>
                </a:lnTo>
                <a:lnTo>
                  <a:pt x="1042750" y="79582"/>
                </a:lnTo>
                <a:lnTo>
                  <a:pt x="1053934" y="76867"/>
                </a:lnTo>
                <a:lnTo>
                  <a:pt x="1063375" y="75057"/>
                </a:lnTo>
                <a:lnTo>
                  <a:pt x="1087135" y="72509"/>
                </a:lnTo>
                <a:lnTo>
                  <a:pt x="1111593" y="70762"/>
                </a:lnTo>
                <a:lnTo>
                  <a:pt x="1118681" y="69003"/>
                </a:lnTo>
                <a:lnTo>
                  <a:pt x="1125391" y="66837"/>
                </a:lnTo>
                <a:lnTo>
                  <a:pt x="1143430" y="64432"/>
                </a:lnTo>
                <a:lnTo>
                  <a:pt x="1178555" y="61768"/>
                </a:lnTo>
                <a:lnTo>
                  <a:pt x="1184159" y="60030"/>
                </a:lnTo>
                <a:lnTo>
                  <a:pt x="1189879" y="57879"/>
                </a:lnTo>
                <a:lnTo>
                  <a:pt x="1206818" y="55489"/>
                </a:lnTo>
                <a:lnTo>
                  <a:pt x="1230552" y="53435"/>
                </a:lnTo>
                <a:lnTo>
                  <a:pt x="1278000" y="47692"/>
                </a:lnTo>
                <a:lnTo>
                  <a:pt x="1298569" y="46001"/>
                </a:lnTo>
                <a:lnTo>
                  <a:pt x="1309808" y="44557"/>
                </a:lnTo>
                <a:lnTo>
                  <a:pt x="1322262" y="42603"/>
                </a:lnTo>
                <a:lnTo>
                  <a:pt x="1335526" y="40308"/>
                </a:lnTo>
                <a:lnTo>
                  <a:pt x="1355555" y="37758"/>
                </a:lnTo>
                <a:lnTo>
                  <a:pt x="1393939" y="34994"/>
                </a:lnTo>
                <a:lnTo>
                  <a:pt x="1405139" y="33251"/>
                </a:lnTo>
                <a:lnTo>
                  <a:pt x="1417566" y="31097"/>
                </a:lnTo>
                <a:lnTo>
                  <a:pt x="1447249" y="28703"/>
                </a:lnTo>
                <a:lnTo>
                  <a:pt x="1546550" y="26798"/>
                </a:lnTo>
                <a:lnTo>
                  <a:pt x="1563776" y="24147"/>
                </a:lnTo>
                <a:lnTo>
                  <a:pt x="1573925" y="22051"/>
                </a:lnTo>
                <a:lnTo>
                  <a:pt x="1652576" y="24824"/>
                </a:lnTo>
                <a:lnTo>
                  <a:pt x="1781891" y="26787"/>
                </a:lnTo>
                <a:lnTo>
                  <a:pt x="1800849" y="26788"/>
                </a:lnTo>
                <a:lnTo>
                  <a:pt x="1813058" y="29434"/>
                </a:lnTo>
                <a:lnTo>
                  <a:pt x="1820481" y="31529"/>
                </a:lnTo>
                <a:lnTo>
                  <a:pt x="1831374" y="33856"/>
                </a:lnTo>
                <a:lnTo>
                  <a:pt x="1917574" y="35715"/>
                </a:lnTo>
                <a:lnTo>
                  <a:pt x="1942326" y="38363"/>
                </a:lnTo>
                <a:lnTo>
                  <a:pt x="1957261" y="40458"/>
                </a:lnTo>
                <a:lnTo>
                  <a:pt x="2000314" y="42786"/>
                </a:lnTo>
                <a:lnTo>
                  <a:pt x="2131281" y="44641"/>
                </a:lnTo>
                <a:lnTo>
                  <a:pt x="2167278" y="44648"/>
                </a:lnTo>
                <a:lnTo>
                  <a:pt x="2179313" y="42002"/>
                </a:lnTo>
                <a:lnTo>
                  <a:pt x="2186690" y="39907"/>
                </a:lnTo>
                <a:lnTo>
                  <a:pt x="2221345" y="37580"/>
                </a:lnTo>
                <a:lnTo>
                  <a:pt x="2355365" y="35721"/>
                </a:lnTo>
                <a:lnTo>
                  <a:pt x="2364442" y="33074"/>
                </a:lnTo>
                <a:lnTo>
                  <a:pt x="2369640" y="30978"/>
                </a:lnTo>
                <a:lnTo>
                  <a:pt x="2378062" y="28651"/>
                </a:lnTo>
                <a:lnTo>
                  <a:pt x="2398965" y="27340"/>
                </a:lnTo>
                <a:lnTo>
                  <a:pt x="2533375" y="26793"/>
                </a:lnTo>
                <a:lnTo>
                  <a:pt x="2728451" y="26788"/>
                </a:lnTo>
                <a:lnTo>
                  <a:pt x="2738617" y="24142"/>
                </a:lnTo>
                <a:lnTo>
                  <a:pt x="2744106" y="22048"/>
                </a:lnTo>
                <a:lnTo>
                  <a:pt x="2760789" y="19720"/>
                </a:lnTo>
                <a:lnTo>
                  <a:pt x="2892699" y="17860"/>
                </a:lnTo>
                <a:lnTo>
                  <a:pt x="2924843" y="15213"/>
                </a:lnTo>
                <a:lnTo>
                  <a:pt x="2939695" y="13119"/>
                </a:lnTo>
                <a:lnTo>
                  <a:pt x="2969425" y="10791"/>
                </a:lnTo>
                <a:lnTo>
                  <a:pt x="3088081" y="8961"/>
                </a:lnTo>
                <a:lnTo>
                  <a:pt x="3101851" y="6298"/>
                </a:lnTo>
                <a:lnTo>
                  <a:pt x="3108301" y="4198"/>
                </a:lnTo>
                <a:lnTo>
                  <a:pt x="3126052" y="1865"/>
                </a:lnTo>
                <a:lnTo>
                  <a:pt x="3250511" y="32"/>
                </a:lnTo>
                <a:lnTo>
                  <a:pt x="3535673" y="0"/>
                </a:lnTo>
                <a:lnTo>
                  <a:pt x="3551474" y="2645"/>
                </a:lnTo>
                <a:lnTo>
                  <a:pt x="3559855" y="4740"/>
                </a:lnTo>
                <a:lnTo>
                  <a:pt x="3574458" y="7067"/>
                </a:lnTo>
                <a:lnTo>
                  <a:pt x="3706233" y="8928"/>
                </a:lnTo>
                <a:lnTo>
                  <a:pt x="3743334" y="11575"/>
                </a:lnTo>
                <a:lnTo>
                  <a:pt x="3759198" y="13669"/>
                </a:lnTo>
                <a:lnTo>
                  <a:pt x="3784764" y="15997"/>
                </a:lnTo>
                <a:lnTo>
                  <a:pt x="3845054" y="18605"/>
                </a:lnTo>
                <a:lnTo>
                  <a:pt x="3852809" y="20341"/>
                </a:lnTo>
                <a:lnTo>
                  <a:pt x="3858971" y="22490"/>
                </a:lnTo>
                <a:lnTo>
                  <a:pt x="3871110" y="24878"/>
                </a:lnTo>
                <a:lnTo>
                  <a:pt x="4001837" y="26774"/>
                </a:lnTo>
                <a:lnTo>
                  <a:pt x="4110548" y="25796"/>
                </a:lnTo>
                <a:lnTo>
                  <a:pt x="4118110" y="24142"/>
                </a:lnTo>
                <a:lnTo>
                  <a:pt x="4125135" y="22048"/>
                </a:lnTo>
                <a:lnTo>
                  <a:pt x="4135587" y="19720"/>
                </a:lnTo>
                <a:lnTo>
                  <a:pt x="4262786" y="17862"/>
                </a:lnTo>
                <a:lnTo>
                  <a:pt x="4279547" y="17859"/>
                </a:lnTo>
                <a:lnTo>
                  <a:pt x="4291197" y="20505"/>
                </a:lnTo>
                <a:lnTo>
                  <a:pt x="4308850" y="267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693"/>
          <p:cNvSpPr/>
          <p:nvPr/>
        </p:nvSpPr>
        <p:spPr>
          <a:xfrm>
            <a:off x="6545460" y="3420070"/>
            <a:ext cx="312541" cy="80354"/>
          </a:xfrm>
          <a:custGeom>
            <a:avLst/>
            <a:gdLst/>
            <a:ahLst/>
            <a:cxnLst/>
            <a:rect l="0" t="0" r="0" b="0"/>
            <a:pathLst>
              <a:path w="312541" h="80354">
                <a:moveTo>
                  <a:pt x="0" y="0"/>
                </a:moveTo>
                <a:lnTo>
                  <a:pt x="4741" y="4741"/>
                </a:lnTo>
                <a:lnTo>
                  <a:pt x="6137" y="7129"/>
                </a:lnTo>
                <a:lnTo>
                  <a:pt x="7068" y="9714"/>
                </a:lnTo>
                <a:lnTo>
                  <a:pt x="7689" y="12429"/>
                </a:lnTo>
                <a:lnTo>
                  <a:pt x="9094" y="15231"/>
                </a:lnTo>
                <a:lnTo>
                  <a:pt x="11025" y="18092"/>
                </a:lnTo>
                <a:lnTo>
                  <a:pt x="13303" y="20991"/>
                </a:lnTo>
                <a:lnTo>
                  <a:pt x="15814" y="23915"/>
                </a:lnTo>
                <a:lnTo>
                  <a:pt x="18481" y="26858"/>
                </a:lnTo>
                <a:lnTo>
                  <a:pt x="21250" y="29811"/>
                </a:lnTo>
                <a:lnTo>
                  <a:pt x="24089" y="31780"/>
                </a:lnTo>
                <a:lnTo>
                  <a:pt x="29889" y="33969"/>
                </a:lnTo>
                <a:lnTo>
                  <a:pt x="32825" y="35544"/>
                </a:lnTo>
                <a:lnTo>
                  <a:pt x="35773" y="37587"/>
                </a:lnTo>
                <a:lnTo>
                  <a:pt x="38732" y="39941"/>
                </a:lnTo>
                <a:lnTo>
                  <a:pt x="43681" y="42502"/>
                </a:lnTo>
                <a:lnTo>
                  <a:pt x="49957" y="45202"/>
                </a:lnTo>
                <a:lnTo>
                  <a:pt x="57117" y="47994"/>
                </a:lnTo>
                <a:lnTo>
                  <a:pt x="62883" y="50847"/>
                </a:lnTo>
                <a:lnTo>
                  <a:pt x="67720" y="53742"/>
                </a:lnTo>
                <a:lnTo>
                  <a:pt x="71936" y="56664"/>
                </a:lnTo>
                <a:lnTo>
                  <a:pt x="77723" y="59604"/>
                </a:lnTo>
                <a:lnTo>
                  <a:pt x="84558" y="62556"/>
                </a:lnTo>
                <a:lnTo>
                  <a:pt x="92091" y="65517"/>
                </a:lnTo>
                <a:lnTo>
                  <a:pt x="101081" y="68482"/>
                </a:lnTo>
                <a:lnTo>
                  <a:pt x="111044" y="71452"/>
                </a:lnTo>
                <a:lnTo>
                  <a:pt x="121654" y="74424"/>
                </a:lnTo>
                <a:lnTo>
                  <a:pt x="132697" y="76405"/>
                </a:lnTo>
                <a:lnTo>
                  <a:pt x="144027" y="77726"/>
                </a:lnTo>
                <a:lnTo>
                  <a:pt x="155550" y="78606"/>
                </a:lnTo>
                <a:lnTo>
                  <a:pt x="165215" y="79193"/>
                </a:lnTo>
                <a:lnTo>
                  <a:pt x="181248" y="79845"/>
                </a:lnTo>
                <a:lnTo>
                  <a:pt x="206169" y="80212"/>
                </a:lnTo>
                <a:lnTo>
                  <a:pt x="246602" y="80353"/>
                </a:lnTo>
                <a:lnTo>
                  <a:pt x="251714" y="79366"/>
                </a:lnTo>
                <a:lnTo>
                  <a:pt x="256114" y="77715"/>
                </a:lnTo>
                <a:lnTo>
                  <a:pt x="260040" y="75623"/>
                </a:lnTo>
                <a:lnTo>
                  <a:pt x="267048" y="73298"/>
                </a:lnTo>
                <a:lnTo>
                  <a:pt x="276571" y="71988"/>
                </a:lnTo>
                <a:lnTo>
                  <a:pt x="279631" y="71805"/>
                </a:lnTo>
                <a:lnTo>
                  <a:pt x="282663" y="70690"/>
                </a:lnTo>
                <a:lnTo>
                  <a:pt x="285676" y="68955"/>
                </a:lnTo>
                <a:lnTo>
                  <a:pt x="288677" y="66806"/>
                </a:lnTo>
                <a:lnTo>
                  <a:pt x="294658" y="64418"/>
                </a:lnTo>
                <a:lnTo>
                  <a:pt x="312540"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694"/>
          <p:cNvSpPr/>
          <p:nvPr/>
        </p:nvSpPr>
        <p:spPr>
          <a:xfrm>
            <a:off x="7304484" y="3429000"/>
            <a:ext cx="366118" cy="80238"/>
          </a:xfrm>
          <a:custGeom>
            <a:avLst/>
            <a:gdLst/>
            <a:ahLst/>
            <a:cxnLst/>
            <a:rect l="0" t="0" r="0" b="0"/>
            <a:pathLst>
              <a:path w="366118" h="80238">
                <a:moveTo>
                  <a:pt x="0" y="0"/>
                </a:moveTo>
                <a:lnTo>
                  <a:pt x="4741" y="9480"/>
                </a:lnTo>
                <a:lnTo>
                  <a:pt x="7129" y="13265"/>
                </a:lnTo>
                <a:lnTo>
                  <a:pt x="9713" y="16781"/>
                </a:lnTo>
                <a:lnTo>
                  <a:pt x="16250" y="24812"/>
                </a:lnTo>
                <a:lnTo>
                  <a:pt x="18771" y="26463"/>
                </a:lnTo>
                <a:lnTo>
                  <a:pt x="22436" y="28556"/>
                </a:lnTo>
                <a:lnTo>
                  <a:pt x="26863" y="30943"/>
                </a:lnTo>
                <a:lnTo>
                  <a:pt x="30807" y="34519"/>
                </a:lnTo>
                <a:lnTo>
                  <a:pt x="34429" y="38888"/>
                </a:lnTo>
                <a:lnTo>
                  <a:pt x="37836" y="43784"/>
                </a:lnTo>
                <a:lnTo>
                  <a:pt x="41099" y="47049"/>
                </a:lnTo>
                <a:lnTo>
                  <a:pt x="44266" y="49225"/>
                </a:lnTo>
                <a:lnTo>
                  <a:pt x="47370" y="50676"/>
                </a:lnTo>
                <a:lnTo>
                  <a:pt x="52416" y="53628"/>
                </a:lnTo>
                <a:lnTo>
                  <a:pt x="65960" y="62199"/>
                </a:lnTo>
                <a:lnTo>
                  <a:pt x="71754" y="65278"/>
                </a:lnTo>
                <a:lnTo>
                  <a:pt x="76610" y="67331"/>
                </a:lnTo>
                <a:lnTo>
                  <a:pt x="80839" y="68700"/>
                </a:lnTo>
                <a:lnTo>
                  <a:pt x="96121" y="72866"/>
                </a:lnTo>
                <a:lnTo>
                  <a:pt x="105752" y="75367"/>
                </a:lnTo>
                <a:lnTo>
                  <a:pt x="114158" y="77033"/>
                </a:lnTo>
                <a:lnTo>
                  <a:pt x="121746" y="78144"/>
                </a:lnTo>
                <a:lnTo>
                  <a:pt x="128789" y="78885"/>
                </a:lnTo>
                <a:lnTo>
                  <a:pt x="135468" y="79379"/>
                </a:lnTo>
                <a:lnTo>
                  <a:pt x="141907" y="79708"/>
                </a:lnTo>
                <a:lnTo>
                  <a:pt x="148182" y="79928"/>
                </a:lnTo>
                <a:lnTo>
                  <a:pt x="171237" y="80237"/>
                </a:lnTo>
                <a:lnTo>
                  <a:pt x="177658" y="79288"/>
                </a:lnTo>
                <a:lnTo>
                  <a:pt x="182931" y="77663"/>
                </a:lnTo>
                <a:lnTo>
                  <a:pt x="187438" y="75588"/>
                </a:lnTo>
                <a:lnTo>
                  <a:pt x="195403" y="73212"/>
                </a:lnTo>
                <a:lnTo>
                  <a:pt x="205676" y="70636"/>
                </a:lnTo>
                <a:lnTo>
                  <a:pt x="217484" y="67926"/>
                </a:lnTo>
                <a:lnTo>
                  <a:pt x="228333" y="65128"/>
                </a:lnTo>
                <a:lnTo>
                  <a:pt x="238543" y="62270"/>
                </a:lnTo>
                <a:lnTo>
                  <a:pt x="248325" y="59373"/>
                </a:lnTo>
                <a:lnTo>
                  <a:pt x="255839" y="56449"/>
                </a:lnTo>
                <a:lnTo>
                  <a:pt x="261840" y="53507"/>
                </a:lnTo>
                <a:lnTo>
                  <a:pt x="266834" y="50555"/>
                </a:lnTo>
                <a:lnTo>
                  <a:pt x="272147" y="48585"/>
                </a:lnTo>
                <a:lnTo>
                  <a:pt x="283342" y="46398"/>
                </a:lnTo>
                <a:lnTo>
                  <a:pt x="288113" y="44822"/>
                </a:lnTo>
                <a:lnTo>
                  <a:pt x="292287" y="42780"/>
                </a:lnTo>
                <a:lnTo>
                  <a:pt x="296061" y="40426"/>
                </a:lnTo>
                <a:lnTo>
                  <a:pt x="299569" y="38857"/>
                </a:lnTo>
                <a:lnTo>
                  <a:pt x="306113" y="37113"/>
                </a:lnTo>
                <a:lnTo>
                  <a:pt x="309248" y="35656"/>
                </a:lnTo>
                <a:lnTo>
                  <a:pt x="312329" y="33692"/>
                </a:lnTo>
                <a:lnTo>
                  <a:pt x="315376" y="31391"/>
                </a:lnTo>
                <a:lnTo>
                  <a:pt x="318399" y="29857"/>
                </a:lnTo>
                <a:lnTo>
                  <a:pt x="324404" y="28152"/>
                </a:lnTo>
                <a:lnTo>
                  <a:pt x="328387" y="26706"/>
                </a:lnTo>
                <a:lnTo>
                  <a:pt x="333026" y="24749"/>
                </a:lnTo>
                <a:lnTo>
                  <a:pt x="338103" y="22452"/>
                </a:lnTo>
                <a:lnTo>
                  <a:pt x="349037" y="17255"/>
                </a:lnTo>
                <a:lnTo>
                  <a:pt x="366117"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695"/>
          <p:cNvSpPr/>
          <p:nvPr/>
        </p:nvSpPr>
        <p:spPr>
          <a:xfrm>
            <a:off x="7430930" y="1687878"/>
            <a:ext cx="123586" cy="185960"/>
          </a:xfrm>
          <a:custGeom>
            <a:avLst/>
            <a:gdLst/>
            <a:ahLst/>
            <a:cxnLst/>
            <a:rect l="0" t="0" r="0" b="0"/>
            <a:pathLst>
              <a:path w="123586" h="185960">
                <a:moveTo>
                  <a:pt x="52148" y="98059"/>
                </a:moveTo>
                <a:lnTo>
                  <a:pt x="59836" y="98059"/>
                </a:lnTo>
                <a:lnTo>
                  <a:pt x="63172" y="95413"/>
                </a:lnTo>
                <a:lnTo>
                  <a:pt x="65450" y="93319"/>
                </a:lnTo>
                <a:lnTo>
                  <a:pt x="67961" y="91922"/>
                </a:lnTo>
                <a:lnTo>
                  <a:pt x="70628" y="90991"/>
                </a:lnTo>
                <a:lnTo>
                  <a:pt x="73397" y="90371"/>
                </a:lnTo>
                <a:lnTo>
                  <a:pt x="77228" y="87972"/>
                </a:lnTo>
                <a:lnTo>
                  <a:pt x="81767" y="84389"/>
                </a:lnTo>
                <a:lnTo>
                  <a:pt x="86777" y="80016"/>
                </a:lnTo>
                <a:lnTo>
                  <a:pt x="94988" y="72511"/>
                </a:lnTo>
                <a:lnTo>
                  <a:pt x="105191" y="62708"/>
                </a:lnTo>
                <a:lnTo>
                  <a:pt x="108346" y="59609"/>
                </a:lnTo>
                <a:lnTo>
                  <a:pt x="111441" y="55558"/>
                </a:lnTo>
                <a:lnTo>
                  <a:pt x="114497" y="50874"/>
                </a:lnTo>
                <a:lnTo>
                  <a:pt x="117527" y="45766"/>
                </a:lnTo>
                <a:lnTo>
                  <a:pt x="119546" y="40377"/>
                </a:lnTo>
                <a:lnTo>
                  <a:pt x="120893" y="34800"/>
                </a:lnTo>
                <a:lnTo>
                  <a:pt x="121790" y="29097"/>
                </a:lnTo>
                <a:lnTo>
                  <a:pt x="122388" y="24303"/>
                </a:lnTo>
                <a:lnTo>
                  <a:pt x="122787" y="20115"/>
                </a:lnTo>
                <a:lnTo>
                  <a:pt x="123053" y="16331"/>
                </a:lnTo>
                <a:lnTo>
                  <a:pt x="123230" y="12816"/>
                </a:lnTo>
                <a:lnTo>
                  <a:pt x="123539" y="1738"/>
                </a:lnTo>
                <a:lnTo>
                  <a:pt x="122562" y="1103"/>
                </a:lnTo>
                <a:lnTo>
                  <a:pt x="118831" y="397"/>
                </a:lnTo>
                <a:lnTo>
                  <a:pt x="116447" y="209"/>
                </a:lnTo>
                <a:lnTo>
                  <a:pt x="113866" y="83"/>
                </a:lnTo>
                <a:lnTo>
                  <a:pt x="111152" y="0"/>
                </a:lnTo>
                <a:lnTo>
                  <a:pt x="108351" y="936"/>
                </a:lnTo>
                <a:lnTo>
                  <a:pt x="105492" y="2553"/>
                </a:lnTo>
                <a:lnTo>
                  <a:pt x="102593" y="4622"/>
                </a:lnTo>
                <a:lnTo>
                  <a:pt x="99669" y="6994"/>
                </a:lnTo>
                <a:lnTo>
                  <a:pt x="96727" y="9568"/>
                </a:lnTo>
                <a:lnTo>
                  <a:pt x="93773" y="12276"/>
                </a:lnTo>
                <a:lnTo>
                  <a:pt x="89820" y="15074"/>
                </a:lnTo>
                <a:lnTo>
                  <a:pt x="85200" y="17931"/>
                </a:lnTo>
                <a:lnTo>
                  <a:pt x="80136" y="20828"/>
                </a:lnTo>
                <a:lnTo>
                  <a:pt x="75767" y="24743"/>
                </a:lnTo>
                <a:lnTo>
                  <a:pt x="71863" y="29338"/>
                </a:lnTo>
                <a:lnTo>
                  <a:pt x="68268" y="34386"/>
                </a:lnTo>
                <a:lnTo>
                  <a:pt x="63886" y="38743"/>
                </a:lnTo>
                <a:lnTo>
                  <a:pt x="58981" y="42640"/>
                </a:lnTo>
                <a:lnTo>
                  <a:pt x="53727" y="46230"/>
                </a:lnTo>
                <a:lnTo>
                  <a:pt x="49232" y="50608"/>
                </a:lnTo>
                <a:lnTo>
                  <a:pt x="45243" y="55511"/>
                </a:lnTo>
                <a:lnTo>
                  <a:pt x="41592" y="60764"/>
                </a:lnTo>
                <a:lnTo>
                  <a:pt x="37173" y="65258"/>
                </a:lnTo>
                <a:lnTo>
                  <a:pt x="32243" y="69247"/>
                </a:lnTo>
                <a:lnTo>
                  <a:pt x="26972" y="72898"/>
                </a:lnTo>
                <a:lnTo>
                  <a:pt x="22465" y="76324"/>
                </a:lnTo>
                <a:lnTo>
                  <a:pt x="18468" y="79600"/>
                </a:lnTo>
                <a:lnTo>
                  <a:pt x="14813" y="82777"/>
                </a:lnTo>
                <a:lnTo>
                  <a:pt x="12374" y="86878"/>
                </a:lnTo>
                <a:lnTo>
                  <a:pt x="10749" y="91598"/>
                </a:lnTo>
                <a:lnTo>
                  <a:pt x="9666" y="96728"/>
                </a:lnTo>
                <a:lnTo>
                  <a:pt x="7952" y="101140"/>
                </a:lnTo>
                <a:lnTo>
                  <a:pt x="5816" y="105074"/>
                </a:lnTo>
                <a:lnTo>
                  <a:pt x="3401" y="108689"/>
                </a:lnTo>
                <a:lnTo>
                  <a:pt x="1790" y="113083"/>
                </a:lnTo>
                <a:lnTo>
                  <a:pt x="717" y="117997"/>
                </a:lnTo>
                <a:lnTo>
                  <a:pt x="0" y="123257"/>
                </a:lnTo>
                <a:lnTo>
                  <a:pt x="516" y="127756"/>
                </a:lnTo>
                <a:lnTo>
                  <a:pt x="1851" y="131748"/>
                </a:lnTo>
                <a:lnTo>
                  <a:pt x="3734" y="135401"/>
                </a:lnTo>
                <a:lnTo>
                  <a:pt x="4989" y="138829"/>
                </a:lnTo>
                <a:lnTo>
                  <a:pt x="5826" y="142106"/>
                </a:lnTo>
                <a:lnTo>
                  <a:pt x="6384" y="145283"/>
                </a:lnTo>
                <a:lnTo>
                  <a:pt x="7748" y="148393"/>
                </a:lnTo>
                <a:lnTo>
                  <a:pt x="9649" y="151459"/>
                </a:lnTo>
                <a:lnTo>
                  <a:pt x="11909" y="154495"/>
                </a:lnTo>
                <a:lnTo>
                  <a:pt x="14408" y="157511"/>
                </a:lnTo>
                <a:lnTo>
                  <a:pt x="17066" y="160514"/>
                </a:lnTo>
                <a:lnTo>
                  <a:pt x="22665" y="166496"/>
                </a:lnTo>
                <a:lnTo>
                  <a:pt x="28461" y="172463"/>
                </a:lnTo>
                <a:lnTo>
                  <a:pt x="32388" y="174450"/>
                </a:lnTo>
                <a:lnTo>
                  <a:pt x="36990" y="175776"/>
                </a:lnTo>
                <a:lnTo>
                  <a:pt x="42043" y="176659"/>
                </a:lnTo>
                <a:lnTo>
                  <a:pt x="46403" y="178241"/>
                </a:lnTo>
                <a:lnTo>
                  <a:pt x="50303" y="180287"/>
                </a:lnTo>
                <a:lnTo>
                  <a:pt x="53894" y="182643"/>
                </a:lnTo>
                <a:lnTo>
                  <a:pt x="59265" y="184214"/>
                </a:lnTo>
                <a:lnTo>
                  <a:pt x="65822" y="185261"/>
                </a:lnTo>
                <a:lnTo>
                  <a:pt x="73170" y="185959"/>
                </a:lnTo>
                <a:lnTo>
                  <a:pt x="82038" y="185433"/>
                </a:lnTo>
                <a:lnTo>
                  <a:pt x="91918" y="184089"/>
                </a:lnTo>
                <a:lnTo>
                  <a:pt x="123585" y="1784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696"/>
          <p:cNvSpPr/>
          <p:nvPr/>
        </p:nvSpPr>
        <p:spPr>
          <a:xfrm>
            <a:off x="1982390" y="4018359"/>
            <a:ext cx="687587" cy="26786"/>
          </a:xfrm>
          <a:custGeom>
            <a:avLst/>
            <a:gdLst/>
            <a:ahLst/>
            <a:cxnLst/>
            <a:rect l="0" t="0" r="0" b="0"/>
            <a:pathLst>
              <a:path w="687587" h="26786">
                <a:moveTo>
                  <a:pt x="0" y="8930"/>
                </a:moveTo>
                <a:lnTo>
                  <a:pt x="9481" y="13670"/>
                </a:lnTo>
                <a:lnTo>
                  <a:pt x="13266" y="16059"/>
                </a:lnTo>
                <a:lnTo>
                  <a:pt x="16782" y="18643"/>
                </a:lnTo>
                <a:lnTo>
                  <a:pt x="20117" y="21359"/>
                </a:lnTo>
                <a:lnTo>
                  <a:pt x="23334" y="23169"/>
                </a:lnTo>
                <a:lnTo>
                  <a:pt x="26470" y="24376"/>
                </a:lnTo>
                <a:lnTo>
                  <a:pt x="29553" y="25180"/>
                </a:lnTo>
                <a:lnTo>
                  <a:pt x="36569" y="25716"/>
                </a:lnTo>
                <a:lnTo>
                  <a:pt x="57594" y="26312"/>
                </a:lnTo>
                <a:lnTo>
                  <a:pt x="233421" y="26785"/>
                </a:lnTo>
                <a:lnTo>
                  <a:pt x="250864" y="25794"/>
                </a:lnTo>
                <a:lnTo>
                  <a:pt x="265469" y="24141"/>
                </a:lnTo>
                <a:lnTo>
                  <a:pt x="278183" y="22047"/>
                </a:lnTo>
                <a:lnTo>
                  <a:pt x="294596" y="20651"/>
                </a:lnTo>
                <a:lnTo>
                  <a:pt x="313475" y="19721"/>
                </a:lnTo>
                <a:lnTo>
                  <a:pt x="356611" y="18687"/>
                </a:lnTo>
                <a:lnTo>
                  <a:pt x="445380" y="17968"/>
                </a:lnTo>
                <a:lnTo>
                  <a:pt x="457654" y="16940"/>
                </a:lnTo>
                <a:lnTo>
                  <a:pt x="471791" y="15262"/>
                </a:lnTo>
                <a:lnTo>
                  <a:pt x="487168" y="13151"/>
                </a:lnTo>
                <a:lnTo>
                  <a:pt x="507341" y="11744"/>
                </a:lnTo>
                <a:lnTo>
                  <a:pt x="530712" y="10806"/>
                </a:lnTo>
                <a:lnTo>
                  <a:pt x="556214" y="10180"/>
                </a:lnTo>
                <a:lnTo>
                  <a:pt x="575200" y="8771"/>
                </a:lnTo>
                <a:lnTo>
                  <a:pt x="589842" y="6840"/>
                </a:lnTo>
                <a:lnTo>
                  <a:pt x="601587" y="4560"/>
                </a:lnTo>
                <a:lnTo>
                  <a:pt x="611402" y="3040"/>
                </a:lnTo>
                <a:lnTo>
                  <a:pt x="619929" y="2026"/>
                </a:lnTo>
                <a:lnTo>
                  <a:pt x="6875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697"/>
          <p:cNvSpPr/>
          <p:nvPr/>
        </p:nvSpPr>
        <p:spPr>
          <a:xfrm>
            <a:off x="3768328" y="3991570"/>
            <a:ext cx="616149" cy="53579"/>
          </a:xfrm>
          <a:custGeom>
            <a:avLst/>
            <a:gdLst/>
            <a:ahLst/>
            <a:cxnLst/>
            <a:rect l="0" t="0" r="0" b="0"/>
            <a:pathLst>
              <a:path w="616149" h="53579">
                <a:moveTo>
                  <a:pt x="0" y="0"/>
                </a:moveTo>
                <a:lnTo>
                  <a:pt x="18962" y="4741"/>
                </a:lnTo>
                <a:lnTo>
                  <a:pt x="35461" y="7129"/>
                </a:lnTo>
                <a:lnTo>
                  <a:pt x="112813" y="16223"/>
                </a:lnTo>
                <a:lnTo>
                  <a:pt x="180446" y="25731"/>
                </a:lnTo>
                <a:lnTo>
                  <a:pt x="218524" y="30053"/>
                </a:lnTo>
                <a:lnTo>
                  <a:pt x="300520" y="37500"/>
                </a:lnTo>
                <a:lnTo>
                  <a:pt x="342229" y="39883"/>
                </a:lnTo>
                <a:lnTo>
                  <a:pt x="463329" y="44228"/>
                </a:lnTo>
                <a:lnTo>
                  <a:pt x="616148"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698"/>
          <p:cNvSpPr/>
          <p:nvPr/>
        </p:nvSpPr>
        <p:spPr>
          <a:xfrm>
            <a:off x="4518421" y="4009432"/>
            <a:ext cx="544712" cy="17858"/>
          </a:xfrm>
          <a:custGeom>
            <a:avLst/>
            <a:gdLst/>
            <a:ahLst/>
            <a:cxnLst/>
            <a:rect l="0" t="0" r="0" b="0"/>
            <a:pathLst>
              <a:path w="544712" h="17858">
                <a:moveTo>
                  <a:pt x="0" y="17857"/>
                </a:moveTo>
                <a:lnTo>
                  <a:pt x="14222" y="13116"/>
                </a:lnTo>
                <a:lnTo>
                  <a:pt x="19403" y="11720"/>
                </a:lnTo>
                <a:lnTo>
                  <a:pt x="23850" y="10789"/>
                </a:lnTo>
                <a:lnTo>
                  <a:pt x="27806" y="10168"/>
                </a:lnTo>
                <a:lnTo>
                  <a:pt x="31436" y="9754"/>
                </a:lnTo>
                <a:lnTo>
                  <a:pt x="38115" y="9295"/>
                </a:lnTo>
                <a:lnTo>
                  <a:pt x="52194" y="9036"/>
                </a:lnTo>
                <a:lnTo>
                  <a:pt x="78772" y="8937"/>
                </a:lnTo>
                <a:lnTo>
                  <a:pt x="90218" y="7941"/>
                </a:lnTo>
                <a:lnTo>
                  <a:pt x="124102" y="4189"/>
                </a:lnTo>
                <a:lnTo>
                  <a:pt x="139290" y="2792"/>
                </a:lnTo>
                <a:lnTo>
                  <a:pt x="152391" y="1860"/>
                </a:lnTo>
                <a:lnTo>
                  <a:pt x="173894" y="825"/>
                </a:lnTo>
                <a:lnTo>
                  <a:pt x="190065" y="365"/>
                </a:lnTo>
                <a:lnTo>
                  <a:pt x="296091" y="0"/>
                </a:lnTo>
                <a:lnTo>
                  <a:pt x="311496" y="991"/>
                </a:lnTo>
                <a:lnTo>
                  <a:pt x="374628" y="6135"/>
                </a:lnTo>
                <a:lnTo>
                  <a:pt x="391635" y="7065"/>
                </a:lnTo>
                <a:lnTo>
                  <a:pt x="406941" y="7686"/>
                </a:lnTo>
                <a:lnTo>
                  <a:pt x="439824" y="8375"/>
                </a:lnTo>
                <a:lnTo>
                  <a:pt x="544711" y="89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699"/>
          <p:cNvSpPr/>
          <p:nvPr/>
        </p:nvSpPr>
        <p:spPr>
          <a:xfrm>
            <a:off x="7054453" y="4000500"/>
            <a:ext cx="598290" cy="44649"/>
          </a:xfrm>
          <a:custGeom>
            <a:avLst/>
            <a:gdLst/>
            <a:ahLst/>
            <a:cxnLst/>
            <a:rect l="0" t="0" r="0" b="0"/>
            <a:pathLst>
              <a:path w="598290" h="44649">
                <a:moveTo>
                  <a:pt x="0" y="0"/>
                </a:moveTo>
                <a:lnTo>
                  <a:pt x="79223" y="0"/>
                </a:lnTo>
                <a:lnTo>
                  <a:pt x="86549" y="992"/>
                </a:lnTo>
                <a:lnTo>
                  <a:pt x="92426" y="2645"/>
                </a:lnTo>
                <a:lnTo>
                  <a:pt x="97336" y="4740"/>
                </a:lnTo>
                <a:lnTo>
                  <a:pt x="102594" y="6136"/>
                </a:lnTo>
                <a:lnTo>
                  <a:pt x="108084" y="7067"/>
                </a:lnTo>
                <a:lnTo>
                  <a:pt x="113728" y="7688"/>
                </a:lnTo>
                <a:lnTo>
                  <a:pt x="119475" y="9094"/>
                </a:lnTo>
                <a:lnTo>
                  <a:pt x="125290" y="11024"/>
                </a:lnTo>
                <a:lnTo>
                  <a:pt x="131151" y="13302"/>
                </a:lnTo>
                <a:lnTo>
                  <a:pt x="141012" y="14821"/>
                </a:lnTo>
                <a:lnTo>
                  <a:pt x="153540" y="15833"/>
                </a:lnTo>
                <a:lnTo>
                  <a:pt x="179365" y="16959"/>
                </a:lnTo>
                <a:lnTo>
                  <a:pt x="205060" y="17592"/>
                </a:lnTo>
                <a:lnTo>
                  <a:pt x="218799" y="17740"/>
                </a:lnTo>
                <a:lnTo>
                  <a:pt x="230202" y="18772"/>
                </a:lnTo>
                <a:lnTo>
                  <a:pt x="274473" y="23972"/>
                </a:lnTo>
                <a:lnTo>
                  <a:pt x="285177" y="24911"/>
                </a:lnTo>
                <a:lnTo>
                  <a:pt x="302363" y="25954"/>
                </a:lnTo>
                <a:lnTo>
                  <a:pt x="316615" y="26418"/>
                </a:lnTo>
                <a:lnTo>
                  <a:pt x="323194" y="27533"/>
                </a:lnTo>
                <a:lnTo>
                  <a:pt x="329564" y="29270"/>
                </a:lnTo>
                <a:lnTo>
                  <a:pt x="335795" y="31419"/>
                </a:lnTo>
                <a:lnTo>
                  <a:pt x="348879" y="32852"/>
                </a:lnTo>
                <a:lnTo>
                  <a:pt x="366531" y="33808"/>
                </a:lnTo>
                <a:lnTo>
                  <a:pt x="420810" y="35152"/>
                </a:lnTo>
                <a:lnTo>
                  <a:pt x="491394" y="35685"/>
                </a:lnTo>
                <a:lnTo>
                  <a:pt x="505197" y="36688"/>
                </a:lnTo>
                <a:lnTo>
                  <a:pt x="565863" y="42782"/>
                </a:lnTo>
                <a:lnTo>
                  <a:pt x="579908" y="43819"/>
                </a:lnTo>
                <a:lnTo>
                  <a:pt x="598289" y="44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700"/>
          <p:cNvSpPr/>
          <p:nvPr/>
        </p:nvSpPr>
        <p:spPr>
          <a:xfrm>
            <a:off x="3339858" y="1026924"/>
            <a:ext cx="967563" cy="955454"/>
          </a:xfrm>
          <a:custGeom>
            <a:avLst/>
            <a:gdLst/>
            <a:ahLst/>
            <a:cxnLst/>
            <a:rect l="0" t="0" r="0" b="0"/>
            <a:pathLst>
              <a:path w="967563" h="955454">
                <a:moveTo>
                  <a:pt x="571345" y="44638"/>
                </a:moveTo>
                <a:lnTo>
                  <a:pt x="566604" y="35157"/>
                </a:lnTo>
                <a:lnTo>
                  <a:pt x="563223" y="31372"/>
                </a:lnTo>
                <a:lnTo>
                  <a:pt x="540660" y="13694"/>
                </a:lnTo>
                <a:lnTo>
                  <a:pt x="537990" y="12103"/>
                </a:lnTo>
                <a:lnTo>
                  <a:pt x="510663" y="2038"/>
                </a:lnTo>
                <a:lnTo>
                  <a:pt x="497802" y="596"/>
                </a:lnTo>
                <a:lnTo>
                  <a:pt x="470841" y="169"/>
                </a:lnTo>
                <a:lnTo>
                  <a:pt x="376494" y="0"/>
                </a:lnTo>
                <a:lnTo>
                  <a:pt x="355429" y="2640"/>
                </a:lnTo>
                <a:lnTo>
                  <a:pt x="329768" y="9705"/>
                </a:lnTo>
                <a:lnTo>
                  <a:pt x="305959" y="18082"/>
                </a:lnTo>
                <a:lnTo>
                  <a:pt x="283691" y="26848"/>
                </a:lnTo>
                <a:lnTo>
                  <a:pt x="254240" y="38699"/>
                </a:lnTo>
                <a:lnTo>
                  <a:pt x="230664" y="47619"/>
                </a:lnTo>
                <a:lnTo>
                  <a:pt x="216202" y="56215"/>
                </a:lnTo>
                <a:lnTo>
                  <a:pt x="197207" y="68635"/>
                </a:lnTo>
                <a:lnTo>
                  <a:pt x="181029" y="77503"/>
                </a:lnTo>
                <a:lnTo>
                  <a:pt x="162306" y="87384"/>
                </a:lnTo>
                <a:lnTo>
                  <a:pt x="145855" y="97940"/>
                </a:lnTo>
                <a:lnTo>
                  <a:pt x="116994" y="120252"/>
                </a:lnTo>
                <a:lnTo>
                  <a:pt x="87913" y="145646"/>
                </a:lnTo>
                <a:lnTo>
                  <a:pt x="61989" y="175218"/>
                </a:lnTo>
                <a:lnTo>
                  <a:pt x="44936" y="199635"/>
                </a:lnTo>
                <a:lnTo>
                  <a:pt x="30286" y="226655"/>
                </a:lnTo>
                <a:lnTo>
                  <a:pt x="20881" y="250043"/>
                </a:lnTo>
                <a:lnTo>
                  <a:pt x="8814" y="278872"/>
                </a:lnTo>
                <a:lnTo>
                  <a:pt x="3831" y="294594"/>
                </a:lnTo>
                <a:lnTo>
                  <a:pt x="632" y="323501"/>
                </a:lnTo>
                <a:lnTo>
                  <a:pt x="0" y="352840"/>
                </a:lnTo>
                <a:lnTo>
                  <a:pt x="2560" y="376086"/>
                </a:lnTo>
                <a:lnTo>
                  <a:pt x="6012" y="402292"/>
                </a:lnTo>
                <a:lnTo>
                  <a:pt x="8948" y="428202"/>
                </a:lnTo>
                <a:lnTo>
                  <a:pt x="15680" y="457380"/>
                </a:lnTo>
                <a:lnTo>
                  <a:pt x="17797" y="473149"/>
                </a:lnTo>
                <a:lnTo>
                  <a:pt x="25559" y="496160"/>
                </a:lnTo>
                <a:lnTo>
                  <a:pt x="34755" y="519820"/>
                </a:lnTo>
                <a:lnTo>
                  <a:pt x="45457" y="541580"/>
                </a:lnTo>
                <a:lnTo>
                  <a:pt x="57820" y="563157"/>
                </a:lnTo>
                <a:lnTo>
                  <a:pt x="73236" y="589284"/>
                </a:lnTo>
                <a:lnTo>
                  <a:pt x="93910" y="617662"/>
                </a:lnTo>
                <a:lnTo>
                  <a:pt x="119665" y="647013"/>
                </a:lnTo>
                <a:lnTo>
                  <a:pt x="142834" y="676770"/>
                </a:lnTo>
                <a:lnTo>
                  <a:pt x="162708" y="702895"/>
                </a:lnTo>
                <a:lnTo>
                  <a:pt x="192493" y="729554"/>
                </a:lnTo>
                <a:lnTo>
                  <a:pt x="221959" y="755576"/>
                </a:lnTo>
                <a:lnTo>
                  <a:pt x="246896" y="775854"/>
                </a:lnTo>
                <a:lnTo>
                  <a:pt x="265419" y="791303"/>
                </a:lnTo>
                <a:lnTo>
                  <a:pt x="296802" y="814705"/>
                </a:lnTo>
                <a:lnTo>
                  <a:pt x="339193" y="844289"/>
                </a:lnTo>
                <a:lnTo>
                  <a:pt x="362999" y="860512"/>
                </a:lnTo>
                <a:lnTo>
                  <a:pt x="383830" y="873312"/>
                </a:lnTo>
                <a:lnTo>
                  <a:pt x="402679" y="883829"/>
                </a:lnTo>
                <a:lnTo>
                  <a:pt x="420205" y="892825"/>
                </a:lnTo>
                <a:lnTo>
                  <a:pt x="438835" y="901799"/>
                </a:lnTo>
                <a:lnTo>
                  <a:pt x="478056" y="919708"/>
                </a:lnTo>
                <a:lnTo>
                  <a:pt x="508055" y="929652"/>
                </a:lnTo>
                <a:lnTo>
                  <a:pt x="561048" y="940776"/>
                </a:lnTo>
                <a:lnTo>
                  <a:pt x="590342" y="949570"/>
                </a:lnTo>
                <a:lnTo>
                  <a:pt x="616330" y="953719"/>
                </a:lnTo>
                <a:lnTo>
                  <a:pt x="638141" y="954949"/>
                </a:lnTo>
                <a:lnTo>
                  <a:pt x="690814" y="955364"/>
                </a:lnTo>
                <a:lnTo>
                  <a:pt x="755394" y="955453"/>
                </a:lnTo>
                <a:lnTo>
                  <a:pt x="769892" y="952814"/>
                </a:lnTo>
                <a:lnTo>
                  <a:pt x="780635" y="949327"/>
                </a:lnTo>
                <a:lnTo>
                  <a:pt x="796847" y="946371"/>
                </a:lnTo>
                <a:lnTo>
                  <a:pt x="804852" y="942163"/>
                </a:lnTo>
                <a:lnTo>
                  <a:pt x="818075" y="932370"/>
                </a:lnTo>
                <a:lnTo>
                  <a:pt x="827233" y="928779"/>
                </a:lnTo>
                <a:lnTo>
                  <a:pt x="833239" y="924423"/>
                </a:lnTo>
                <a:lnTo>
                  <a:pt x="858826" y="892352"/>
                </a:lnTo>
                <a:lnTo>
                  <a:pt x="862825" y="885082"/>
                </a:lnTo>
                <a:lnTo>
                  <a:pt x="864603" y="878544"/>
                </a:lnTo>
                <a:lnTo>
                  <a:pt x="865838" y="863255"/>
                </a:lnTo>
                <a:lnTo>
                  <a:pt x="866892" y="860257"/>
                </a:lnTo>
                <a:lnTo>
                  <a:pt x="872124" y="851299"/>
                </a:lnTo>
                <a:lnTo>
                  <a:pt x="873696" y="845339"/>
                </a:lnTo>
                <a:lnTo>
                  <a:pt x="871749" y="836737"/>
                </a:lnTo>
                <a:lnTo>
                  <a:pt x="867721" y="823383"/>
                </a:lnTo>
                <a:lnTo>
                  <a:pt x="866248" y="808868"/>
                </a:lnTo>
                <a:lnTo>
                  <a:pt x="866173" y="809117"/>
                </a:lnTo>
                <a:lnTo>
                  <a:pt x="866124" y="810275"/>
                </a:lnTo>
                <a:lnTo>
                  <a:pt x="863423" y="814207"/>
                </a:lnTo>
                <a:lnTo>
                  <a:pt x="852724" y="825833"/>
                </a:lnTo>
                <a:lnTo>
                  <a:pt x="851205" y="828365"/>
                </a:lnTo>
                <a:lnTo>
                  <a:pt x="840828" y="850140"/>
                </a:lnTo>
                <a:lnTo>
                  <a:pt x="824494" y="876633"/>
                </a:lnTo>
                <a:lnTo>
                  <a:pt x="813151" y="892003"/>
                </a:lnTo>
                <a:lnTo>
                  <a:pt x="812585" y="863261"/>
                </a:lnTo>
                <a:lnTo>
                  <a:pt x="812452" y="794741"/>
                </a:lnTo>
                <a:lnTo>
                  <a:pt x="813442" y="791762"/>
                </a:lnTo>
                <a:lnTo>
                  <a:pt x="815094" y="789775"/>
                </a:lnTo>
                <a:lnTo>
                  <a:pt x="820135" y="786587"/>
                </a:lnTo>
                <a:lnTo>
                  <a:pt x="825748" y="786035"/>
                </a:lnTo>
                <a:lnTo>
                  <a:pt x="847075" y="785822"/>
                </a:lnTo>
                <a:lnTo>
                  <a:pt x="851407" y="786808"/>
                </a:lnTo>
                <a:lnTo>
                  <a:pt x="865489" y="792873"/>
                </a:lnTo>
                <a:lnTo>
                  <a:pt x="872732" y="794898"/>
                </a:lnTo>
                <a:lnTo>
                  <a:pt x="899258" y="807052"/>
                </a:lnTo>
                <a:lnTo>
                  <a:pt x="908245" y="810129"/>
                </a:lnTo>
                <a:lnTo>
                  <a:pt x="930965" y="815021"/>
                </a:lnTo>
                <a:lnTo>
                  <a:pt x="954969" y="825881"/>
                </a:lnTo>
                <a:lnTo>
                  <a:pt x="966241" y="833837"/>
                </a:lnTo>
                <a:lnTo>
                  <a:pt x="967562" y="836677"/>
                </a:lnTo>
                <a:lnTo>
                  <a:pt x="967451" y="839562"/>
                </a:lnTo>
                <a:lnTo>
                  <a:pt x="966384" y="842478"/>
                </a:lnTo>
                <a:lnTo>
                  <a:pt x="962553" y="848364"/>
                </a:lnTo>
                <a:lnTo>
                  <a:pt x="952009" y="860227"/>
                </a:lnTo>
                <a:lnTo>
                  <a:pt x="929094" y="873890"/>
                </a:lnTo>
                <a:lnTo>
                  <a:pt x="901046" y="888163"/>
                </a:lnTo>
                <a:lnTo>
                  <a:pt x="883884" y="8929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701"/>
          <p:cNvSpPr/>
          <p:nvPr/>
        </p:nvSpPr>
        <p:spPr>
          <a:xfrm>
            <a:off x="117327" y="4607718"/>
            <a:ext cx="222002" cy="236943"/>
          </a:xfrm>
          <a:custGeom>
            <a:avLst/>
            <a:gdLst/>
            <a:ahLst/>
            <a:cxnLst/>
            <a:rect l="0" t="0" r="0" b="0"/>
            <a:pathLst>
              <a:path w="222002" h="236943">
                <a:moveTo>
                  <a:pt x="7688" y="107157"/>
                </a:moveTo>
                <a:lnTo>
                  <a:pt x="7688" y="127274"/>
                </a:lnTo>
                <a:lnTo>
                  <a:pt x="6696" y="131482"/>
                </a:lnTo>
                <a:lnTo>
                  <a:pt x="5042" y="136272"/>
                </a:lnTo>
                <a:lnTo>
                  <a:pt x="2948" y="141449"/>
                </a:lnTo>
                <a:lnTo>
                  <a:pt x="1551" y="145894"/>
                </a:lnTo>
                <a:lnTo>
                  <a:pt x="620" y="149848"/>
                </a:lnTo>
                <a:lnTo>
                  <a:pt x="0" y="153478"/>
                </a:lnTo>
                <a:lnTo>
                  <a:pt x="578" y="160857"/>
                </a:lnTo>
                <a:lnTo>
                  <a:pt x="1956" y="170739"/>
                </a:lnTo>
                <a:lnTo>
                  <a:pt x="3867" y="182286"/>
                </a:lnTo>
                <a:lnTo>
                  <a:pt x="5140" y="190977"/>
                </a:lnTo>
                <a:lnTo>
                  <a:pt x="5990" y="197764"/>
                </a:lnTo>
                <a:lnTo>
                  <a:pt x="6556" y="203280"/>
                </a:lnTo>
                <a:lnTo>
                  <a:pt x="7925" y="207950"/>
                </a:lnTo>
                <a:lnTo>
                  <a:pt x="9831" y="212055"/>
                </a:lnTo>
                <a:lnTo>
                  <a:pt x="13601" y="219263"/>
                </a:lnTo>
                <a:lnTo>
                  <a:pt x="15277" y="225773"/>
                </a:lnTo>
                <a:lnTo>
                  <a:pt x="16221" y="230277"/>
                </a:lnTo>
                <a:lnTo>
                  <a:pt x="21241" y="236351"/>
                </a:lnTo>
                <a:lnTo>
                  <a:pt x="23668" y="236942"/>
                </a:lnTo>
                <a:lnTo>
                  <a:pt x="26279" y="236344"/>
                </a:lnTo>
                <a:lnTo>
                  <a:pt x="29012" y="234953"/>
                </a:lnTo>
                <a:lnTo>
                  <a:pt x="30834" y="233034"/>
                </a:lnTo>
                <a:lnTo>
                  <a:pt x="32048" y="230763"/>
                </a:lnTo>
                <a:lnTo>
                  <a:pt x="32858" y="228256"/>
                </a:lnTo>
                <a:lnTo>
                  <a:pt x="36403" y="222825"/>
                </a:lnTo>
                <a:lnTo>
                  <a:pt x="42279" y="216111"/>
                </a:lnTo>
                <a:lnTo>
                  <a:pt x="51504" y="206514"/>
                </a:lnTo>
                <a:lnTo>
                  <a:pt x="56743" y="200183"/>
                </a:lnTo>
                <a:lnTo>
                  <a:pt x="62219" y="192987"/>
                </a:lnTo>
                <a:lnTo>
                  <a:pt x="123191" y="107905"/>
                </a:lnTo>
                <a:lnTo>
                  <a:pt x="141244" y="84835"/>
                </a:lnTo>
                <a:lnTo>
                  <a:pt x="156257" y="67471"/>
                </a:lnTo>
                <a:lnTo>
                  <a:pt x="169242" y="53910"/>
                </a:lnTo>
                <a:lnTo>
                  <a:pt x="178891" y="42886"/>
                </a:lnTo>
                <a:lnTo>
                  <a:pt x="186315" y="33551"/>
                </a:lnTo>
                <a:lnTo>
                  <a:pt x="192257" y="25344"/>
                </a:lnTo>
                <a:lnTo>
                  <a:pt x="198203" y="18880"/>
                </a:lnTo>
                <a:lnTo>
                  <a:pt x="204151" y="13580"/>
                </a:lnTo>
                <a:lnTo>
                  <a:pt x="2220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702"/>
          <p:cNvSpPr/>
          <p:nvPr/>
        </p:nvSpPr>
        <p:spPr>
          <a:xfrm>
            <a:off x="2152054" y="5082265"/>
            <a:ext cx="1464470" cy="79095"/>
          </a:xfrm>
          <a:custGeom>
            <a:avLst/>
            <a:gdLst/>
            <a:ahLst/>
            <a:cxnLst/>
            <a:rect l="0" t="0" r="0" b="0"/>
            <a:pathLst>
              <a:path w="1464470" h="79095">
                <a:moveTo>
                  <a:pt x="0" y="16586"/>
                </a:moveTo>
                <a:lnTo>
                  <a:pt x="14222" y="11846"/>
                </a:lnTo>
                <a:lnTo>
                  <a:pt x="23850" y="9518"/>
                </a:lnTo>
                <a:lnTo>
                  <a:pt x="59696" y="6910"/>
                </a:lnTo>
                <a:lnTo>
                  <a:pt x="65594" y="5174"/>
                </a:lnTo>
                <a:lnTo>
                  <a:pt x="70519" y="3025"/>
                </a:lnTo>
                <a:lnTo>
                  <a:pt x="81282" y="637"/>
                </a:lnTo>
                <a:lnTo>
                  <a:pt x="86930" y="0"/>
                </a:lnTo>
                <a:lnTo>
                  <a:pt x="109081" y="1939"/>
                </a:lnTo>
                <a:lnTo>
                  <a:pt x="133809" y="5115"/>
                </a:lnTo>
                <a:lnTo>
                  <a:pt x="178499" y="7508"/>
                </a:lnTo>
                <a:lnTo>
                  <a:pt x="248956" y="7656"/>
                </a:lnTo>
                <a:lnTo>
                  <a:pt x="258244" y="8648"/>
                </a:lnTo>
                <a:lnTo>
                  <a:pt x="267413" y="10302"/>
                </a:lnTo>
                <a:lnTo>
                  <a:pt x="276502" y="12397"/>
                </a:lnTo>
                <a:lnTo>
                  <a:pt x="291892" y="14724"/>
                </a:lnTo>
                <a:lnTo>
                  <a:pt x="309316" y="16751"/>
                </a:lnTo>
                <a:lnTo>
                  <a:pt x="369008" y="26137"/>
                </a:lnTo>
                <a:lnTo>
                  <a:pt x="385904" y="28906"/>
                </a:lnTo>
                <a:lnTo>
                  <a:pt x="428490" y="34630"/>
                </a:lnTo>
                <a:lnTo>
                  <a:pt x="452347" y="37545"/>
                </a:lnTo>
                <a:lnTo>
                  <a:pt x="470237" y="40480"/>
                </a:lnTo>
                <a:lnTo>
                  <a:pt x="484147" y="43430"/>
                </a:lnTo>
                <a:lnTo>
                  <a:pt x="495406" y="46388"/>
                </a:lnTo>
                <a:lnTo>
                  <a:pt x="504895" y="48360"/>
                </a:lnTo>
                <a:lnTo>
                  <a:pt x="520731" y="50551"/>
                </a:lnTo>
                <a:lnTo>
                  <a:pt x="560843" y="51526"/>
                </a:lnTo>
                <a:lnTo>
                  <a:pt x="906099" y="52304"/>
                </a:lnTo>
                <a:lnTo>
                  <a:pt x="1071630" y="59993"/>
                </a:lnTo>
                <a:lnTo>
                  <a:pt x="1120420" y="60867"/>
                </a:lnTo>
                <a:lnTo>
                  <a:pt x="1162940" y="62154"/>
                </a:lnTo>
                <a:lnTo>
                  <a:pt x="1175145" y="63832"/>
                </a:lnTo>
                <a:lnTo>
                  <a:pt x="1188243" y="65943"/>
                </a:lnTo>
                <a:lnTo>
                  <a:pt x="1208087" y="68288"/>
                </a:lnTo>
                <a:lnTo>
                  <a:pt x="1251488" y="69917"/>
                </a:lnTo>
                <a:lnTo>
                  <a:pt x="1317740" y="70154"/>
                </a:lnTo>
                <a:lnTo>
                  <a:pt x="1353946" y="72806"/>
                </a:lnTo>
                <a:lnTo>
                  <a:pt x="1397489" y="76299"/>
                </a:lnTo>
                <a:lnTo>
                  <a:pt x="1438965" y="78542"/>
                </a:lnTo>
                <a:lnTo>
                  <a:pt x="1464469" y="7909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703"/>
          <p:cNvSpPr/>
          <p:nvPr/>
        </p:nvSpPr>
        <p:spPr>
          <a:xfrm>
            <a:off x="2303859" y="5598914"/>
            <a:ext cx="696517" cy="71428"/>
          </a:xfrm>
          <a:custGeom>
            <a:avLst/>
            <a:gdLst/>
            <a:ahLst/>
            <a:cxnLst/>
            <a:rect l="0" t="0" r="0" b="0"/>
            <a:pathLst>
              <a:path w="696517" h="71428">
                <a:moveTo>
                  <a:pt x="0" y="0"/>
                </a:moveTo>
                <a:lnTo>
                  <a:pt x="4740" y="0"/>
                </a:lnTo>
                <a:lnTo>
                  <a:pt x="6137" y="992"/>
                </a:lnTo>
                <a:lnTo>
                  <a:pt x="7068" y="2646"/>
                </a:lnTo>
                <a:lnTo>
                  <a:pt x="7688" y="4740"/>
                </a:lnTo>
                <a:lnTo>
                  <a:pt x="9094" y="7129"/>
                </a:lnTo>
                <a:lnTo>
                  <a:pt x="11024" y="9713"/>
                </a:lnTo>
                <a:lnTo>
                  <a:pt x="13302" y="12428"/>
                </a:lnTo>
                <a:lnTo>
                  <a:pt x="15813" y="14239"/>
                </a:lnTo>
                <a:lnTo>
                  <a:pt x="21250" y="16250"/>
                </a:lnTo>
                <a:lnTo>
                  <a:pt x="23096" y="17778"/>
                </a:lnTo>
                <a:lnTo>
                  <a:pt x="24327" y="19790"/>
                </a:lnTo>
                <a:lnTo>
                  <a:pt x="25148" y="22123"/>
                </a:lnTo>
                <a:lnTo>
                  <a:pt x="26687" y="23678"/>
                </a:lnTo>
                <a:lnTo>
                  <a:pt x="28705" y="24715"/>
                </a:lnTo>
                <a:lnTo>
                  <a:pt x="33594" y="25867"/>
                </a:lnTo>
                <a:lnTo>
                  <a:pt x="51668" y="27700"/>
                </a:lnTo>
                <a:lnTo>
                  <a:pt x="56274" y="29381"/>
                </a:lnTo>
                <a:lnTo>
                  <a:pt x="61328" y="31493"/>
                </a:lnTo>
                <a:lnTo>
                  <a:pt x="65690" y="32901"/>
                </a:lnTo>
                <a:lnTo>
                  <a:pt x="76570" y="34884"/>
                </a:lnTo>
                <a:lnTo>
                  <a:pt x="82979" y="35348"/>
                </a:lnTo>
                <a:lnTo>
                  <a:pt x="86077" y="36463"/>
                </a:lnTo>
                <a:lnTo>
                  <a:pt x="89135" y="38199"/>
                </a:lnTo>
                <a:lnTo>
                  <a:pt x="92165" y="40349"/>
                </a:lnTo>
                <a:lnTo>
                  <a:pt x="95178" y="41782"/>
                </a:lnTo>
                <a:lnTo>
                  <a:pt x="101171" y="43374"/>
                </a:lnTo>
                <a:lnTo>
                  <a:pt x="105150" y="44791"/>
                </a:lnTo>
                <a:lnTo>
                  <a:pt x="109788" y="46728"/>
                </a:lnTo>
                <a:lnTo>
                  <a:pt x="114864" y="49011"/>
                </a:lnTo>
                <a:lnTo>
                  <a:pt x="121224" y="50533"/>
                </a:lnTo>
                <a:lnTo>
                  <a:pt x="136229" y="52225"/>
                </a:lnTo>
                <a:lnTo>
                  <a:pt x="163403" y="55622"/>
                </a:lnTo>
                <a:lnTo>
                  <a:pt x="180373" y="57917"/>
                </a:lnTo>
                <a:lnTo>
                  <a:pt x="193670" y="59447"/>
                </a:lnTo>
                <a:lnTo>
                  <a:pt x="213737" y="61147"/>
                </a:lnTo>
                <a:lnTo>
                  <a:pt x="220874" y="62593"/>
                </a:lnTo>
                <a:lnTo>
                  <a:pt x="226624" y="64549"/>
                </a:lnTo>
                <a:lnTo>
                  <a:pt x="231450" y="66845"/>
                </a:lnTo>
                <a:lnTo>
                  <a:pt x="239628" y="68376"/>
                </a:lnTo>
                <a:lnTo>
                  <a:pt x="250041" y="69396"/>
                </a:lnTo>
                <a:lnTo>
                  <a:pt x="261944" y="70076"/>
                </a:lnTo>
                <a:lnTo>
                  <a:pt x="291045" y="70832"/>
                </a:lnTo>
                <a:lnTo>
                  <a:pt x="371910" y="71427"/>
                </a:lnTo>
                <a:lnTo>
                  <a:pt x="379901" y="70438"/>
                </a:lnTo>
                <a:lnTo>
                  <a:pt x="389197" y="68786"/>
                </a:lnTo>
                <a:lnTo>
                  <a:pt x="399363" y="66694"/>
                </a:lnTo>
                <a:lnTo>
                  <a:pt x="407133" y="65298"/>
                </a:lnTo>
                <a:lnTo>
                  <a:pt x="423800" y="63334"/>
                </a:lnTo>
                <a:lnTo>
                  <a:pt x="440866" y="61760"/>
                </a:lnTo>
                <a:lnTo>
                  <a:pt x="446707" y="60025"/>
                </a:lnTo>
                <a:lnTo>
                  <a:pt x="452586" y="57876"/>
                </a:lnTo>
                <a:lnTo>
                  <a:pt x="460474" y="56443"/>
                </a:lnTo>
                <a:lnTo>
                  <a:pt x="479822" y="54851"/>
                </a:lnTo>
                <a:lnTo>
                  <a:pt x="490537" y="53434"/>
                </a:lnTo>
                <a:lnTo>
                  <a:pt x="501650" y="51498"/>
                </a:lnTo>
                <a:lnTo>
                  <a:pt x="513027" y="49215"/>
                </a:lnTo>
                <a:lnTo>
                  <a:pt x="523588" y="46700"/>
                </a:lnTo>
                <a:lnTo>
                  <a:pt x="533606" y="44032"/>
                </a:lnTo>
                <a:lnTo>
                  <a:pt x="543261" y="41261"/>
                </a:lnTo>
                <a:lnTo>
                  <a:pt x="551681" y="39413"/>
                </a:lnTo>
                <a:lnTo>
                  <a:pt x="566330" y="37360"/>
                </a:lnTo>
                <a:lnTo>
                  <a:pt x="574998" y="35821"/>
                </a:lnTo>
                <a:lnTo>
                  <a:pt x="584746" y="33803"/>
                </a:lnTo>
                <a:lnTo>
                  <a:pt x="595214" y="31464"/>
                </a:lnTo>
                <a:lnTo>
                  <a:pt x="603184" y="29905"/>
                </a:lnTo>
                <a:lnTo>
                  <a:pt x="614686" y="28174"/>
                </a:lnTo>
                <a:lnTo>
                  <a:pt x="620134" y="26720"/>
                </a:lnTo>
                <a:lnTo>
                  <a:pt x="625751" y="24759"/>
                </a:lnTo>
                <a:lnTo>
                  <a:pt x="696516" y="89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704"/>
          <p:cNvSpPr/>
          <p:nvPr/>
        </p:nvSpPr>
        <p:spPr>
          <a:xfrm>
            <a:off x="6768703" y="5643562"/>
            <a:ext cx="991196" cy="211543"/>
          </a:xfrm>
          <a:custGeom>
            <a:avLst/>
            <a:gdLst/>
            <a:ahLst/>
            <a:cxnLst/>
            <a:rect l="0" t="0" r="0" b="0"/>
            <a:pathLst>
              <a:path w="991196" h="211543">
                <a:moveTo>
                  <a:pt x="0" y="0"/>
                </a:moveTo>
                <a:lnTo>
                  <a:pt x="29812" y="29812"/>
                </a:lnTo>
                <a:lnTo>
                  <a:pt x="36742" y="34757"/>
                </a:lnTo>
                <a:lnTo>
                  <a:pt x="46322" y="41031"/>
                </a:lnTo>
                <a:lnTo>
                  <a:pt x="57671" y="48190"/>
                </a:lnTo>
                <a:lnTo>
                  <a:pt x="67220" y="53955"/>
                </a:lnTo>
                <a:lnTo>
                  <a:pt x="75571" y="58790"/>
                </a:lnTo>
                <a:lnTo>
                  <a:pt x="83123" y="63006"/>
                </a:lnTo>
                <a:lnTo>
                  <a:pt x="90142" y="67801"/>
                </a:lnTo>
                <a:lnTo>
                  <a:pt x="96805" y="72982"/>
                </a:lnTo>
                <a:lnTo>
                  <a:pt x="103232" y="78420"/>
                </a:lnTo>
                <a:lnTo>
                  <a:pt x="110493" y="83038"/>
                </a:lnTo>
                <a:lnTo>
                  <a:pt x="118310" y="87109"/>
                </a:lnTo>
                <a:lnTo>
                  <a:pt x="126498" y="90815"/>
                </a:lnTo>
                <a:lnTo>
                  <a:pt x="136918" y="96262"/>
                </a:lnTo>
                <a:lnTo>
                  <a:pt x="161725" y="110251"/>
                </a:lnTo>
                <a:lnTo>
                  <a:pt x="173301" y="117158"/>
                </a:lnTo>
                <a:lnTo>
                  <a:pt x="232026" y="153318"/>
                </a:lnTo>
                <a:lnTo>
                  <a:pt x="243981" y="159759"/>
                </a:lnTo>
                <a:lnTo>
                  <a:pt x="254927" y="165045"/>
                </a:lnTo>
                <a:lnTo>
                  <a:pt x="265201" y="169562"/>
                </a:lnTo>
                <a:lnTo>
                  <a:pt x="278997" y="174557"/>
                </a:lnTo>
                <a:lnTo>
                  <a:pt x="295137" y="179871"/>
                </a:lnTo>
                <a:lnTo>
                  <a:pt x="312844" y="185398"/>
                </a:lnTo>
                <a:lnTo>
                  <a:pt x="340456" y="191540"/>
                </a:lnTo>
                <a:lnTo>
                  <a:pt x="370587" y="196254"/>
                </a:lnTo>
                <a:lnTo>
                  <a:pt x="420358" y="204964"/>
                </a:lnTo>
                <a:lnTo>
                  <a:pt x="440973" y="208080"/>
                </a:lnTo>
                <a:lnTo>
                  <a:pt x="471817" y="211542"/>
                </a:lnTo>
                <a:lnTo>
                  <a:pt x="487185" y="211474"/>
                </a:lnTo>
                <a:lnTo>
                  <a:pt x="503384" y="210436"/>
                </a:lnTo>
                <a:lnTo>
                  <a:pt x="520136" y="208751"/>
                </a:lnTo>
                <a:lnTo>
                  <a:pt x="549333" y="206880"/>
                </a:lnTo>
                <a:lnTo>
                  <a:pt x="574546" y="205056"/>
                </a:lnTo>
                <a:lnTo>
                  <a:pt x="605475" y="199443"/>
                </a:lnTo>
                <a:lnTo>
                  <a:pt x="636468" y="196347"/>
                </a:lnTo>
                <a:lnTo>
                  <a:pt x="665859" y="192106"/>
                </a:lnTo>
                <a:lnTo>
                  <a:pt x="682031" y="188594"/>
                </a:lnTo>
                <a:lnTo>
                  <a:pt x="698765" y="184269"/>
                </a:lnTo>
                <a:lnTo>
                  <a:pt x="715875" y="179400"/>
                </a:lnTo>
                <a:lnTo>
                  <a:pt x="742823" y="173992"/>
                </a:lnTo>
                <a:lnTo>
                  <a:pt x="764721" y="170595"/>
                </a:lnTo>
                <a:lnTo>
                  <a:pt x="784376" y="165779"/>
                </a:lnTo>
                <a:lnTo>
                  <a:pt x="803034" y="160331"/>
                </a:lnTo>
                <a:lnTo>
                  <a:pt x="820255" y="154602"/>
                </a:lnTo>
                <a:lnTo>
                  <a:pt x="842099" y="145798"/>
                </a:lnTo>
                <a:lnTo>
                  <a:pt x="858453" y="139875"/>
                </a:lnTo>
                <a:lnTo>
                  <a:pt x="872999" y="133935"/>
                </a:lnTo>
                <a:lnTo>
                  <a:pt x="879655" y="130962"/>
                </a:lnTo>
                <a:lnTo>
                  <a:pt x="897635" y="122367"/>
                </a:lnTo>
                <a:lnTo>
                  <a:pt x="907985" y="117296"/>
                </a:lnTo>
                <a:lnTo>
                  <a:pt x="915879" y="112924"/>
                </a:lnTo>
                <a:lnTo>
                  <a:pt x="922132" y="109017"/>
                </a:lnTo>
                <a:lnTo>
                  <a:pt x="927294" y="105420"/>
                </a:lnTo>
                <a:lnTo>
                  <a:pt x="932719" y="102030"/>
                </a:lnTo>
                <a:lnTo>
                  <a:pt x="944040" y="95617"/>
                </a:lnTo>
                <a:lnTo>
                  <a:pt x="949835" y="91527"/>
                </a:lnTo>
                <a:lnTo>
                  <a:pt x="955685" y="86814"/>
                </a:lnTo>
                <a:lnTo>
                  <a:pt x="961569" y="81689"/>
                </a:lnTo>
                <a:lnTo>
                  <a:pt x="970751" y="73348"/>
                </a:lnTo>
                <a:lnTo>
                  <a:pt x="991195"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705"/>
          <p:cNvSpPr/>
          <p:nvPr/>
        </p:nvSpPr>
        <p:spPr>
          <a:xfrm>
            <a:off x="232171" y="5920382"/>
            <a:ext cx="178595" cy="35720"/>
          </a:xfrm>
          <a:custGeom>
            <a:avLst/>
            <a:gdLst/>
            <a:ahLst/>
            <a:cxnLst/>
            <a:rect l="0" t="0" r="0" b="0"/>
            <a:pathLst>
              <a:path w="178595" h="35720">
                <a:moveTo>
                  <a:pt x="0" y="0"/>
                </a:moveTo>
                <a:lnTo>
                  <a:pt x="0" y="12429"/>
                </a:lnTo>
                <a:lnTo>
                  <a:pt x="993" y="14240"/>
                </a:lnTo>
                <a:lnTo>
                  <a:pt x="2646" y="15446"/>
                </a:lnTo>
                <a:lnTo>
                  <a:pt x="4741" y="16251"/>
                </a:lnTo>
                <a:lnTo>
                  <a:pt x="9714" y="17145"/>
                </a:lnTo>
                <a:lnTo>
                  <a:pt x="15232" y="17542"/>
                </a:lnTo>
                <a:lnTo>
                  <a:pt x="20991" y="17719"/>
                </a:lnTo>
                <a:lnTo>
                  <a:pt x="97269" y="17848"/>
                </a:lnTo>
                <a:lnTo>
                  <a:pt x="105526" y="18844"/>
                </a:lnTo>
                <a:lnTo>
                  <a:pt x="113015" y="20500"/>
                </a:lnTo>
                <a:lnTo>
                  <a:pt x="119992" y="22597"/>
                </a:lnTo>
                <a:lnTo>
                  <a:pt x="125635" y="23994"/>
                </a:lnTo>
                <a:lnTo>
                  <a:pt x="130390" y="24926"/>
                </a:lnTo>
                <a:lnTo>
                  <a:pt x="134552" y="25547"/>
                </a:lnTo>
                <a:lnTo>
                  <a:pt x="139311" y="25962"/>
                </a:lnTo>
                <a:lnTo>
                  <a:pt x="144468" y="26237"/>
                </a:lnTo>
                <a:lnTo>
                  <a:pt x="178594"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706"/>
          <p:cNvSpPr/>
          <p:nvPr/>
        </p:nvSpPr>
        <p:spPr>
          <a:xfrm>
            <a:off x="1062632" y="5965061"/>
            <a:ext cx="1080494" cy="25509"/>
          </a:xfrm>
          <a:custGeom>
            <a:avLst/>
            <a:gdLst/>
            <a:ahLst/>
            <a:cxnLst/>
            <a:rect l="0" t="0" r="0" b="0"/>
            <a:pathLst>
              <a:path w="1080494" h="25509">
                <a:moveTo>
                  <a:pt x="0" y="8899"/>
                </a:moveTo>
                <a:lnTo>
                  <a:pt x="32547" y="8899"/>
                </a:lnTo>
                <a:lnTo>
                  <a:pt x="41542" y="9892"/>
                </a:lnTo>
                <a:lnTo>
                  <a:pt x="52499" y="11545"/>
                </a:lnTo>
                <a:lnTo>
                  <a:pt x="64765" y="13640"/>
                </a:lnTo>
                <a:lnTo>
                  <a:pt x="73935" y="15036"/>
                </a:lnTo>
                <a:lnTo>
                  <a:pt x="81040" y="15967"/>
                </a:lnTo>
                <a:lnTo>
                  <a:pt x="86769" y="16588"/>
                </a:lnTo>
                <a:lnTo>
                  <a:pt x="95780" y="17278"/>
                </a:lnTo>
                <a:lnTo>
                  <a:pt x="114390" y="17720"/>
                </a:lnTo>
                <a:lnTo>
                  <a:pt x="120909" y="18748"/>
                </a:lnTo>
                <a:lnTo>
                  <a:pt x="128231" y="20427"/>
                </a:lnTo>
                <a:lnTo>
                  <a:pt x="136089" y="22538"/>
                </a:lnTo>
                <a:lnTo>
                  <a:pt x="143312" y="23945"/>
                </a:lnTo>
                <a:lnTo>
                  <a:pt x="150112" y="24883"/>
                </a:lnTo>
                <a:lnTo>
                  <a:pt x="156629" y="25508"/>
                </a:lnTo>
                <a:lnTo>
                  <a:pt x="161967" y="24933"/>
                </a:lnTo>
                <a:lnTo>
                  <a:pt x="166517" y="23557"/>
                </a:lnTo>
                <a:lnTo>
                  <a:pt x="170543" y="21647"/>
                </a:lnTo>
                <a:lnTo>
                  <a:pt x="179180" y="20375"/>
                </a:lnTo>
                <a:lnTo>
                  <a:pt x="190891" y="19526"/>
                </a:lnTo>
                <a:lnTo>
                  <a:pt x="228758" y="18164"/>
                </a:lnTo>
                <a:lnTo>
                  <a:pt x="280253" y="17859"/>
                </a:lnTo>
                <a:lnTo>
                  <a:pt x="292007" y="16857"/>
                </a:lnTo>
                <a:lnTo>
                  <a:pt x="323588" y="13098"/>
                </a:lnTo>
                <a:lnTo>
                  <a:pt x="342726" y="11698"/>
                </a:lnTo>
                <a:lnTo>
                  <a:pt x="363421" y="10766"/>
                </a:lnTo>
                <a:lnTo>
                  <a:pt x="425226" y="9268"/>
                </a:lnTo>
                <a:lnTo>
                  <a:pt x="728653" y="8899"/>
                </a:lnTo>
                <a:lnTo>
                  <a:pt x="739769" y="7908"/>
                </a:lnTo>
                <a:lnTo>
                  <a:pt x="751148" y="6254"/>
                </a:lnTo>
                <a:lnTo>
                  <a:pt x="762703" y="4159"/>
                </a:lnTo>
                <a:lnTo>
                  <a:pt x="771399" y="3755"/>
                </a:lnTo>
                <a:lnTo>
                  <a:pt x="778188" y="4478"/>
                </a:lnTo>
                <a:lnTo>
                  <a:pt x="783706" y="5952"/>
                </a:lnTo>
                <a:lnTo>
                  <a:pt x="789369" y="6934"/>
                </a:lnTo>
                <a:lnTo>
                  <a:pt x="795129" y="7589"/>
                </a:lnTo>
                <a:lnTo>
                  <a:pt x="800953" y="8026"/>
                </a:lnTo>
                <a:lnTo>
                  <a:pt x="807813" y="7325"/>
                </a:lnTo>
                <a:lnTo>
                  <a:pt x="815362" y="5865"/>
                </a:lnTo>
                <a:lnTo>
                  <a:pt x="823372" y="3901"/>
                </a:lnTo>
                <a:lnTo>
                  <a:pt x="829704" y="2590"/>
                </a:lnTo>
                <a:lnTo>
                  <a:pt x="834917" y="1717"/>
                </a:lnTo>
                <a:lnTo>
                  <a:pt x="839385" y="1134"/>
                </a:lnTo>
                <a:lnTo>
                  <a:pt x="850301" y="1738"/>
                </a:lnTo>
                <a:lnTo>
                  <a:pt x="865516" y="3133"/>
                </a:lnTo>
                <a:lnTo>
                  <a:pt x="896643" y="6337"/>
                </a:lnTo>
                <a:lnTo>
                  <a:pt x="913784" y="7761"/>
                </a:lnTo>
                <a:lnTo>
                  <a:pt x="919744" y="7148"/>
                </a:lnTo>
                <a:lnTo>
                  <a:pt x="924710" y="5748"/>
                </a:lnTo>
                <a:lnTo>
                  <a:pt x="929012" y="3821"/>
                </a:lnTo>
                <a:lnTo>
                  <a:pt x="934857" y="2538"/>
                </a:lnTo>
                <a:lnTo>
                  <a:pt x="941731" y="1682"/>
                </a:lnTo>
                <a:lnTo>
                  <a:pt x="955320" y="731"/>
                </a:lnTo>
                <a:lnTo>
                  <a:pt x="987200" y="14"/>
                </a:lnTo>
                <a:lnTo>
                  <a:pt x="994485" y="0"/>
                </a:lnTo>
                <a:lnTo>
                  <a:pt x="1002318" y="982"/>
                </a:lnTo>
                <a:lnTo>
                  <a:pt x="1010517" y="2629"/>
                </a:lnTo>
                <a:lnTo>
                  <a:pt x="1018959" y="4719"/>
                </a:lnTo>
                <a:lnTo>
                  <a:pt x="1025580" y="6113"/>
                </a:lnTo>
                <a:lnTo>
                  <a:pt x="1030986" y="7041"/>
                </a:lnTo>
                <a:lnTo>
                  <a:pt x="1035582" y="7661"/>
                </a:lnTo>
                <a:lnTo>
                  <a:pt x="1048626" y="8349"/>
                </a:lnTo>
                <a:lnTo>
                  <a:pt x="1080493" y="889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2707"/>
          <p:cNvSpPr/>
          <p:nvPr/>
        </p:nvSpPr>
        <p:spPr>
          <a:xfrm>
            <a:off x="2384226" y="5965031"/>
            <a:ext cx="1955603" cy="35720"/>
          </a:xfrm>
          <a:custGeom>
            <a:avLst/>
            <a:gdLst/>
            <a:ahLst/>
            <a:cxnLst/>
            <a:rect l="0" t="0" r="0" b="0"/>
            <a:pathLst>
              <a:path w="1955603" h="35720">
                <a:moveTo>
                  <a:pt x="0" y="26789"/>
                </a:moveTo>
                <a:lnTo>
                  <a:pt x="7689" y="19100"/>
                </a:lnTo>
                <a:lnTo>
                  <a:pt x="22784" y="18227"/>
                </a:lnTo>
                <a:lnTo>
                  <a:pt x="29080" y="17112"/>
                </a:lnTo>
                <a:lnTo>
                  <a:pt x="35261" y="15377"/>
                </a:lnTo>
                <a:lnTo>
                  <a:pt x="41367" y="13228"/>
                </a:lnTo>
                <a:lnTo>
                  <a:pt x="46430" y="11795"/>
                </a:lnTo>
                <a:lnTo>
                  <a:pt x="50797" y="10840"/>
                </a:lnTo>
                <a:lnTo>
                  <a:pt x="61272" y="9779"/>
                </a:lnTo>
                <a:lnTo>
                  <a:pt x="79156" y="9307"/>
                </a:lnTo>
                <a:lnTo>
                  <a:pt x="94443" y="8189"/>
                </a:lnTo>
                <a:lnTo>
                  <a:pt x="135240" y="4301"/>
                </a:lnTo>
                <a:lnTo>
                  <a:pt x="154652" y="2867"/>
                </a:lnTo>
                <a:lnTo>
                  <a:pt x="172555" y="1912"/>
                </a:lnTo>
                <a:lnTo>
                  <a:pt x="213516" y="566"/>
                </a:lnTo>
                <a:lnTo>
                  <a:pt x="272033" y="33"/>
                </a:lnTo>
                <a:lnTo>
                  <a:pt x="418969" y="0"/>
                </a:lnTo>
                <a:lnTo>
                  <a:pt x="427149" y="992"/>
                </a:lnTo>
                <a:lnTo>
                  <a:pt x="434586" y="2646"/>
                </a:lnTo>
                <a:lnTo>
                  <a:pt x="441529" y="4741"/>
                </a:lnTo>
                <a:lnTo>
                  <a:pt x="449134" y="6137"/>
                </a:lnTo>
                <a:lnTo>
                  <a:pt x="457180" y="7068"/>
                </a:lnTo>
                <a:lnTo>
                  <a:pt x="465521" y="7688"/>
                </a:lnTo>
                <a:lnTo>
                  <a:pt x="477035" y="9094"/>
                </a:lnTo>
                <a:lnTo>
                  <a:pt x="505703" y="13302"/>
                </a:lnTo>
                <a:lnTo>
                  <a:pt x="517714" y="14821"/>
                </a:lnTo>
                <a:lnTo>
                  <a:pt x="527705" y="15834"/>
                </a:lnTo>
                <a:lnTo>
                  <a:pt x="536350" y="16509"/>
                </a:lnTo>
                <a:lnTo>
                  <a:pt x="572220" y="17459"/>
                </a:lnTo>
                <a:lnTo>
                  <a:pt x="586863" y="18585"/>
                </a:lnTo>
                <a:lnTo>
                  <a:pt x="602578" y="20328"/>
                </a:lnTo>
                <a:lnTo>
                  <a:pt x="619008" y="22481"/>
                </a:lnTo>
                <a:lnTo>
                  <a:pt x="633930" y="23917"/>
                </a:lnTo>
                <a:lnTo>
                  <a:pt x="647846" y="24875"/>
                </a:lnTo>
                <a:lnTo>
                  <a:pt x="661093" y="25513"/>
                </a:lnTo>
                <a:lnTo>
                  <a:pt x="672901" y="26930"/>
                </a:lnTo>
                <a:lnTo>
                  <a:pt x="683749" y="28867"/>
                </a:lnTo>
                <a:lnTo>
                  <a:pt x="693958" y="31151"/>
                </a:lnTo>
                <a:lnTo>
                  <a:pt x="702748" y="32673"/>
                </a:lnTo>
                <a:lnTo>
                  <a:pt x="710592" y="33689"/>
                </a:lnTo>
                <a:lnTo>
                  <a:pt x="717806" y="34365"/>
                </a:lnTo>
                <a:lnTo>
                  <a:pt x="754926" y="35117"/>
                </a:lnTo>
                <a:lnTo>
                  <a:pt x="1163448" y="35719"/>
                </a:lnTo>
                <a:lnTo>
                  <a:pt x="1188382" y="34727"/>
                </a:lnTo>
                <a:lnTo>
                  <a:pt x="1212942" y="33073"/>
                </a:lnTo>
                <a:lnTo>
                  <a:pt x="1256437" y="29582"/>
                </a:lnTo>
                <a:lnTo>
                  <a:pt x="1285690" y="28030"/>
                </a:lnTo>
                <a:lnTo>
                  <a:pt x="1331185" y="26952"/>
                </a:lnTo>
                <a:lnTo>
                  <a:pt x="1390075" y="26821"/>
                </a:lnTo>
                <a:lnTo>
                  <a:pt x="1404951" y="25818"/>
                </a:lnTo>
                <a:lnTo>
                  <a:pt x="1416853" y="24158"/>
                </a:lnTo>
                <a:lnTo>
                  <a:pt x="1426772" y="22058"/>
                </a:lnTo>
                <a:lnTo>
                  <a:pt x="1444299" y="19666"/>
                </a:lnTo>
                <a:lnTo>
                  <a:pt x="1492877" y="14363"/>
                </a:lnTo>
                <a:lnTo>
                  <a:pt x="1527035" y="11344"/>
                </a:lnTo>
                <a:lnTo>
                  <a:pt x="1548830" y="10003"/>
                </a:lnTo>
                <a:lnTo>
                  <a:pt x="1609168" y="9071"/>
                </a:lnTo>
                <a:lnTo>
                  <a:pt x="1693644" y="8933"/>
                </a:lnTo>
                <a:lnTo>
                  <a:pt x="1702580" y="7940"/>
                </a:lnTo>
                <a:lnTo>
                  <a:pt x="1710522" y="6285"/>
                </a:lnTo>
                <a:lnTo>
                  <a:pt x="1717801" y="4190"/>
                </a:lnTo>
                <a:lnTo>
                  <a:pt x="1726623" y="2793"/>
                </a:lnTo>
                <a:lnTo>
                  <a:pt x="1736472" y="1862"/>
                </a:lnTo>
                <a:lnTo>
                  <a:pt x="1758000" y="828"/>
                </a:lnTo>
                <a:lnTo>
                  <a:pt x="1814321" y="1065"/>
                </a:lnTo>
                <a:lnTo>
                  <a:pt x="1852130" y="4773"/>
                </a:lnTo>
                <a:lnTo>
                  <a:pt x="1871738" y="6159"/>
                </a:lnTo>
                <a:lnTo>
                  <a:pt x="1890763" y="7082"/>
                </a:lnTo>
                <a:lnTo>
                  <a:pt x="1955602" y="89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708"/>
          <p:cNvSpPr/>
          <p:nvPr/>
        </p:nvSpPr>
        <p:spPr>
          <a:xfrm>
            <a:off x="4277467" y="5599045"/>
            <a:ext cx="883893" cy="464210"/>
          </a:xfrm>
          <a:custGeom>
            <a:avLst/>
            <a:gdLst/>
            <a:ahLst/>
            <a:cxnLst/>
            <a:rect l="0" t="0" r="0" b="0"/>
            <a:pathLst>
              <a:path w="883893" h="464210">
                <a:moveTo>
                  <a:pt x="883892" y="223111"/>
                </a:moveTo>
                <a:lnTo>
                  <a:pt x="883892" y="213630"/>
                </a:lnTo>
                <a:lnTo>
                  <a:pt x="881246" y="203683"/>
                </a:lnTo>
                <a:lnTo>
                  <a:pt x="876824" y="189573"/>
                </a:lnTo>
                <a:lnTo>
                  <a:pt x="876203" y="185870"/>
                </a:lnTo>
                <a:lnTo>
                  <a:pt x="872868" y="179109"/>
                </a:lnTo>
                <a:lnTo>
                  <a:pt x="860796" y="164657"/>
                </a:lnTo>
                <a:lnTo>
                  <a:pt x="849306" y="152838"/>
                </a:lnTo>
                <a:lnTo>
                  <a:pt x="828466" y="131971"/>
                </a:lnTo>
                <a:lnTo>
                  <a:pt x="825114" y="129608"/>
                </a:lnTo>
                <a:lnTo>
                  <a:pt x="815654" y="125292"/>
                </a:lnTo>
                <a:lnTo>
                  <a:pt x="800578" y="112640"/>
                </a:lnTo>
                <a:lnTo>
                  <a:pt x="791627" y="103948"/>
                </a:lnTo>
                <a:lnTo>
                  <a:pt x="788648" y="101997"/>
                </a:lnTo>
                <a:lnTo>
                  <a:pt x="764646" y="91309"/>
                </a:lnTo>
                <a:lnTo>
                  <a:pt x="757141" y="85818"/>
                </a:lnTo>
                <a:lnTo>
                  <a:pt x="752759" y="83958"/>
                </a:lnTo>
                <a:lnTo>
                  <a:pt x="738102" y="80346"/>
                </a:lnTo>
                <a:lnTo>
                  <a:pt x="698941" y="59288"/>
                </a:lnTo>
                <a:lnTo>
                  <a:pt x="687259" y="56043"/>
                </a:lnTo>
                <a:lnTo>
                  <a:pt x="675453" y="53609"/>
                </a:lnTo>
                <a:lnTo>
                  <a:pt x="651704" y="43961"/>
                </a:lnTo>
                <a:lnTo>
                  <a:pt x="639807" y="39309"/>
                </a:lnTo>
                <a:lnTo>
                  <a:pt x="610708" y="33677"/>
                </a:lnTo>
                <a:lnTo>
                  <a:pt x="583883" y="27793"/>
                </a:lnTo>
                <a:lnTo>
                  <a:pt x="538888" y="18564"/>
                </a:lnTo>
                <a:lnTo>
                  <a:pt x="520937" y="15308"/>
                </a:lnTo>
                <a:lnTo>
                  <a:pt x="451372" y="4915"/>
                </a:lnTo>
                <a:lnTo>
                  <a:pt x="428400" y="2111"/>
                </a:lnTo>
                <a:lnTo>
                  <a:pt x="403639" y="865"/>
                </a:lnTo>
                <a:lnTo>
                  <a:pt x="307406" y="0"/>
                </a:lnTo>
                <a:lnTo>
                  <a:pt x="285040" y="2573"/>
                </a:lnTo>
                <a:lnTo>
                  <a:pt x="266501" y="6032"/>
                </a:lnTo>
                <a:lnTo>
                  <a:pt x="245032" y="7569"/>
                </a:lnTo>
                <a:lnTo>
                  <a:pt x="220114" y="13174"/>
                </a:lnTo>
                <a:lnTo>
                  <a:pt x="201265" y="18350"/>
                </a:lnTo>
                <a:lnTo>
                  <a:pt x="176278" y="24196"/>
                </a:lnTo>
                <a:lnTo>
                  <a:pt x="149465" y="30912"/>
                </a:lnTo>
                <a:lnTo>
                  <a:pt x="138116" y="36155"/>
                </a:lnTo>
                <a:lnTo>
                  <a:pt x="123811" y="43778"/>
                </a:lnTo>
                <a:lnTo>
                  <a:pt x="62344" y="71834"/>
                </a:lnTo>
                <a:lnTo>
                  <a:pt x="47140" y="84439"/>
                </a:lnTo>
                <a:lnTo>
                  <a:pt x="34760" y="96987"/>
                </a:lnTo>
                <a:lnTo>
                  <a:pt x="25950" y="102564"/>
                </a:lnTo>
                <a:lnTo>
                  <a:pt x="23204" y="106035"/>
                </a:lnTo>
                <a:lnTo>
                  <a:pt x="21374" y="110334"/>
                </a:lnTo>
                <a:lnTo>
                  <a:pt x="18347" y="120402"/>
                </a:lnTo>
                <a:lnTo>
                  <a:pt x="11065" y="138218"/>
                </a:lnTo>
                <a:lnTo>
                  <a:pt x="5498" y="153631"/>
                </a:lnTo>
                <a:lnTo>
                  <a:pt x="2362" y="165111"/>
                </a:lnTo>
                <a:lnTo>
                  <a:pt x="596" y="177152"/>
                </a:lnTo>
                <a:lnTo>
                  <a:pt x="73" y="189650"/>
                </a:lnTo>
                <a:lnTo>
                  <a:pt x="0" y="194850"/>
                </a:lnTo>
                <a:lnTo>
                  <a:pt x="943" y="198318"/>
                </a:lnTo>
                <a:lnTo>
                  <a:pt x="2564" y="200628"/>
                </a:lnTo>
                <a:lnTo>
                  <a:pt x="4637" y="202170"/>
                </a:lnTo>
                <a:lnTo>
                  <a:pt x="6019" y="204189"/>
                </a:lnTo>
                <a:lnTo>
                  <a:pt x="10882" y="217205"/>
                </a:lnTo>
                <a:lnTo>
                  <a:pt x="14677" y="226439"/>
                </a:lnTo>
                <a:lnTo>
                  <a:pt x="16363" y="233850"/>
                </a:lnTo>
                <a:lnTo>
                  <a:pt x="19759" y="240452"/>
                </a:lnTo>
                <a:lnTo>
                  <a:pt x="22053" y="243601"/>
                </a:lnTo>
                <a:lnTo>
                  <a:pt x="27248" y="255038"/>
                </a:lnTo>
                <a:lnTo>
                  <a:pt x="33857" y="269051"/>
                </a:lnTo>
                <a:lnTo>
                  <a:pt x="43408" y="281893"/>
                </a:lnTo>
                <a:lnTo>
                  <a:pt x="55202" y="295539"/>
                </a:lnTo>
                <a:lnTo>
                  <a:pt x="68076" y="309039"/>
                </a:lnTo>
                <a:lnTo>
                  <a:pt x="74161" y="315210"/>
                </a:lnTo>
                <a:lnTo>
                  <a:pt x="77173" y="317252"/>
                </a:lnTo>
                <a:lnTo>
                  <a:pt x="86152" y="321119"/>
                </a:lnTo>
                <a:lnTo>
                  <a:pt x="98075" y="330812"/>
                </a:lnTo>
                <a:lnTo>
                  <a:pt x="105023" y="336462"/>
                </a:lnTo>
                <a:lnTo>
                  <a:pt x="123007" y="348174"/>
                </a:lnTo>
                <a:lnTo>
                  <a:pt x="135892" y="357070"/>
                </a:lnTo>
                <a:lnTo>
                  <a:pt x="149632" y="365990"/>
                </a:lnTo>
                <a:lnTo>
                  <a:pt x="162633" y="374917"/>
                </a:lnTo>
                <a:lnTo>
                  <a:pt x="176407" y="383846"/>
                </a:lnTo>
                <a:lnTo>
                  <a:pt x="180064" y="386822"/>
                </a:lnTo>
                <a:lnTo>
                  <a:pt x="186772" y="390129"/>
                </a:lnTo>
                <a:lnTo>
                  <a:pt x="208644" y="396993"/>
                </a:lnTo>
                <a:lnTo>
                  <a:pt x="219318" y="402256"/>
                </a:lnTo>
                <a:lnTo>
                  <a:pt x="234255" y="413720"/>
                </a:lnTo>
                <a:lnTo>
                  <a:pt x="251206" y="419612"/>
                </a:lnTo>
                <a:lnTo>
                  <a:pt x="271308" y="425538"/>
                </a:lnTo>
                <a:lnTo>
                  <a:pt x="292297" y="434782"/>
                </a:lnTo>
                <a:lnTo>
                  <a:pt x="296019" y="435662"/>
                </a:lnTo>
                <a:lnTo>
                  <a:pt x="302800" y="439287"/>
                </a:lnTo>
                <a:lnTo>
                  <a:pt x="305997" y="441642"/>
                </a:lnTo>
                <a:lnTo>
                  <a:pt x="314842" y="444260"/>
                </a:lnTo>
                <a:lnTo>
                  <a:pt x="336269" y="448378"/>
                </a:lnTo>
                <a:lnTo>
                  <a:pt x="359715" y="453207"/>
                </a:lnTo>
                <a:lnTo>
                  <a:pt x="393286" y="458660"/>
                </a:lnTo>
                <a:lnTo>
                  <a:pt x="408986" y="460511"/>
                </a:lnTo>
                <a:lnTo>
                  <a:pt x="423420" y="461744"/>
                </a:lnTo>
                <a:lnTo>
                  <a:pt x="454761" y="463481"/>
                </a:lnTo>
                <a:lnTo>
                  <a:pt x="478979" y="464068"/>
                </a:lnTo>
                <a:lnTo>
                  <a:pt x="556358" y="464209"/>
                </a:lnTo>
                <a:lnTo>
                  <a:pt x="576239" y="463218"/>
                </a:lnTo>
                <a:lnTo>
                  <a:pt x="641923" y="458075"/>
                </a:lnTo>
                <a:lnTo>
                  <a:pt x="674486" y="456524"/>
                </a:lnTo>
                <a:lnTo>
                  <a:pt x="696896" y="453189"/>
                </a:lnTo>
                <a:lnTo>
                  <a:pt x="720668" y="448378"/>
                </a:lnTo>
                <a:lnTo>
                  <a:pt x="742925" y="444307"/>
                </a:lnTo>
                <a:lnTo>
                  <a:pt x="759724" y="440483"/>
                </a:lnTo>
                <a:lnTo>
                  <a:pt x="784925" y="438330"/>
                </a:lnTo>
                <a:lnTo>
                  <a:pt x="798896" y="437827"/>
                </a:lnTo>
                <a:lnTo>
                  <a:pt x="804408" y="436700"/>
                </a:lnTo>
                <a:lnTo>
                  <a:pt x="820383" y="430409"/>
                </a:lnTo>
                <a:lnTo>
                  <a:pt x="833093" y="428872"/>
                </a:lnTo>
                <a:lnTo>
                  <a:pt x="836135" y="427753"/>
                </a:lnTo>
                <a:lnTo>
                  <a:pt x="842161" y="423865"/>
                </a:lnTo>
                <a:lnTo>
                  <a:pt x="851132" y="416098"/>
                </a:lnTo>
                <a:lnTo>
                  <a:pt x="853122" y="413285"/>
                </a:lnTo>
                <a:lnTo>
                  <a:pt x="856916" y="404585"/>
                </a:lnTo>
                <a:lnTo>
                  <a:pt x="866094" y="392950"/>
                </a:lnTo>
                <a:lnTo>
                  <a:pt x="870359" y="388553"/>
                </a:lnTo>
                <a:lnTo>
                  <a:pt x="871894" y="385992"/>
                </a:lnTo>
                <a:lnTo>
                  <a:pt x="873599" y="380500"/>
                </a:lnTo>
                <a:lnTo>
                  <a:pt x="874558" y="367089"/>
                </a:lnTo>
                <a:lnTo>
                  <a:pt x="873701" y="362753"/>
                </a:lnTo>
                <a:lnTo>
                  <a:pt x="867841" y="348664"/>
                </a:lnTo>
                <a:lnTo>
                  <a:pt x="866389" y="336327"/>
                </a:lnTo>
                <a:lnTo>
                  <a:pt x="865279" y="333314"/>
                </a:lnTo>
                <a:lnTo>
                  <a:pt x="861398" y="327322"/>
                </a:lnTo>
                <a:lnTo>
                  <a:pt x="849792" y="314175"/>
                </a:lnTo>
                <a:lnTo>
                  <a:pt x="849252" y="312594"/>
                </a:lnTo>
                <a:lnTo>
                  <a:pt x="848173" y="3034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09"/>
          <p:cNvSpPr/>
          <p:nvPr/>
        </p:nvSpPr>
        <p:spPr>
          <a:xfrm>
            <a:off x="3089671" y="1544835"/>
            <a:ext cx="258962" cy="145563"/>
          </a:xfrm>
          <a:custGeom>
            <a:avLst/>
            <a:gdLst/>
            <a:ahLst/>
            <a:cxnLst/>
            <a:rect l="0" t="0" r="0" b="0"/>
            <a:pathLst>
              <a:path w="258962" h="145563">
                <a:moveTo>
                  <a:pt x="0" y="8930"/>
                </a:moveTo>
                <a:lnTo>
                  <a:pt x="0" y="23151"/>
                </a:lnTo>
                <a:lnTo>
                  <a:pt x="993" y="30317"/>
                </a:lnTo>
                <a:lnTo>
                  <a:pt x="2646" y="38071"/>
                </a:lnTo>
                <a:lnTo>
                  <a:pt x="4741" y="46217"/>
                </a:lnTo>
                <a:lnTo>
                  <a:pt x="6137" y="53632"/>
                </a:lnTo>
                <a:lnTo>
                  <a:pt x="7068" y="60559"/>
                </a:lnTo>
                <a:lnTo>
                  <a:pt x="7689" y="67162"/>
                </a:lnTo>
                <a:lnTo>
                  <a:pt x="8103" y="73548"/>
                </a:lnTo>
                <a:lnTo>
                  <a:pt x="8379" y="79790"/>
                </a:lnTo>
                <a:lnTo>
                  <a:pt x="8685" y="93009"/>
                </a:lnTo>
                <a:lnTo>
                  <a:pt x="8821" y="108807"/>
                </a:lnTo>
                <a:lnTo>
                  <a:pt x="9850" y="116194"/>
                </a:lnTo>
                <a:lnTo>
                  <a:pt x="11527" y="123104"/>
                </a:lnTo>
                <a:lnTo>
                  <a:pt x="13638" y="129694"/>
                </a:lnTo>
                <a:lnTo>
                  <a:pt x="16038" y="135080"/>
                </a:lnTo>
                <a:lnTo>
                  <a:pt x="18629" y="139663"/>
                </a:lnTo>
                <a:lnTo>
                  <a:pt x="21349" y="143710"/>
                </a:lnTo>
                <a:lnTo>
                  <a:pt x="24155" y="145417"/>
                </a:lnTo>
                <a:lnTo>
                  <a:pt x="27018" y="145562"/>
                </a:lnTo>
                <a:lnTo>
                  <a:pt x="33836" y="143077"/>
                </a:lnTo>
                <a:lnTo>
                  <a:pt x="38433" y="141026"/>
                </a:lnTo>
                <a:lnTo>
                  <a:pt x="43481" y="138666"/>
                </a:lnTo>
                <a:lnTo>
                  <a:pt x="49823" y="135108"/>
                </a:lnTo>
                <a:lnTo>
                  <a:pt x="57028" y="130752"/>
                </a:lnTo>
                <a:lnTo>
                  <a:pt x="72971" y="120620"/>
                </a:lnTo>
                <a:lnTo>
                  <a:pt x="89979" y="109502"/>
                </a:lnTo>
                <a:lnTo>
                  <a:pt x="100666" y="101775"/>
                </a:lnTo>
                <a:lnTo>
                  <a:pt x="125769" y="82606"/>
                </a:lnTo>
                <a:lnTo>
                  <a:pt x="139409" y="72930"/>
                </a:lnTo>
                <a:lnTo>
                  <a:pt x="153463" y="63503"/>
                </a:lnTo>
                <a:lnTo>
                  <a:pt x="25896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710"/>
          <p:cNvSpPr/>
          <p:nvPr/>
        </p:nvSpPr>
        <p:spPr>
          <a:xfrm>
            <a:off x="1089421" y="1437679"/>
            <a:ext cx="357189" cy="247788"/>
          </a:xfrm>
          <a:custGeom>
            <a:avLst/>
            <a:gdLst/>
            <a:ahLst/>
            <a:cxnLst/>
            <a:rect l="0" t="0" r="0" b="0"/>
            <a:pathLst>
              <a:path w="357189" h="247788">
                <a:moveTo>
                  <a:pt x="0" y="116086"/>
                </a:moveTo>
                <a:lnTo>
                  <a:pt x="0" y="125567"/>
                </a:lnTo>
                <a:lnTo>
                  <a:pt x="993" y="129352"/>
                </a:lnTo>
                <a:lnTo>
                  <a:pt x="4741" y="136203"/>
                </a:lnTo>
                <a:lnTo>
                  <a:pt x="9714" y="142556"/>
                </a:lnTo>
                <a:lnTo>
                  <a:pt x="15232" y="149679"/>
                </a:lnTo>
                <a:lnTo>
                  <a:pt x="18092" y="154356"/>
                </a:lnTo>
                <a:lnTo>
                  <a:pt x="20991" y="159459"/>
                </a:lnTo>
                <a:lnTo>
                  <a:pt x="26858" y="170420"/>
                </a:lnTo>
                <a:lnTo>
                  <a:pt x="29812" y="176121"/>
                </a:lnTo>
                <a:lnTo>
                  <a:pt x="32773" y="180914"/>
                </a:lnTo>
                <a:lnTo>
                  <a:pt x="35739" y="185102"/>
                </a:lnTo>
                <a:lnTo>
                  <a:pt x="41681" y="192400"/>
                </a:lnTo>
                <a:lnTo>
                  <a:pt x="47629" y="198951"/>
                </a:lnTo>
                <a:lnTo>
                  <a:pt x="61297" y="212958"/>
                </a:lnTo>
                <a:lnTo>
                  <a:pt x="90665" y="242457"/>
                </a:lnTo>
                <a:lnTo>
                  <a:pt x="94178" y="244982"/>
                </a:lnTo>
                <a:lnTo>
                  <a:pt x="100727" y="247787"/>
                </a:lnTo>
                <a:lnTo>
                  <a:pt x="103862" y="247543"/>
                </a:lnTo>
                <a:lnTo>
                  <a:pt x="106945" y="246388"/>
                </a:lnTo>
                <a:lnTo>
                  <a:pt x="109992" y="244626"/>
                </a:lnTo>
                <a:lnTo>
                  <a:pt x="116024" y="242668"/>
                </a:lnTo>
                <a:lnTo>
                  <a:pt x="119021" y="242146"/>
                </a:lnTo>
                <a:lnTo>
                  <a:pt x="124997" y="238920"/>
                </a:lnTo>
                <a:lnTo>
                  <a:pt x="131953" y="234179"/>
                </a:lnTo>
                <a:lnTo>
                  <a:pt x="141659" y="228765"/>
                </a:lnTo>
                <a:lnTo>
                  <a:pt x="148018" y="222955"/>
                </a:lnTo>
                <a:lnTo>
                  <a:pt x="155233" y="215113"/>
                </a:lnTo>
                <a:lnTo>
                  <a:pt x="163020" y="205917"/>
                </a:lnTo>
                <a:lnTo>
                  <a:pt x="170196" y="196809"/>
                </a:lnTo>
                <a:lnTo>
                  <a:pt x="176964" y="187761"/>
                </a:lnTo>
                <a:lnTo>
                  <a:pt x="183460" y="178752"/>
                </a:lnTo>
                <a:lnTo>
                  <a:pt x="189776" y="170762"/>
                </a:lnTo>
                <a:lnTo>
                  <a:pt x="195970" y="163451"/>
                </a:lnTo>
                <a:lnTo>
                  <a:pt x="202085" y="156592"/>
                </a:lnTo>
                <a:lnTo>
                  <a:pt x="216816" y="141034"/>
                </a:lnTo>
                <a:lnTo>
                  <a:pt x="224911" y="132718"/>
                </a:lnTo>
                <a:lnTo>
                  <a:pt x="235269" y="120229"/>
                </a:lnTo>
                <a:lnTo>
                  <a:pt x="247135" y="104957"/>
                </a:lnTo>
                <a:lnTo>
                  <a:pt x="260007" y="87831"/>
                </a:lnTo>
                <a:lnTo>
                  <a:pt x="271565" y="74429"/>
                </a:lnTo>
                <a:lnTo>
                  <a:pt x="282246" y="63510"/>
                </a:lnTo>
                <a:lnTo>
                  <a:pt x="301060" y="46086"/>
                </a:lnTo>
                <a:lnTo>
                  <a:pt x="316037" y="31728"/>
                </a:lnTo>
                <a:lnTo>
                  <a:pt x="323801" y="25121"/>
                </a:lnTo>
                <a:lnTo>
                  <a:pt x="331953" y="18732"/>
                </a:lnTo>
                <a:lnTo>
                  <a:pt x="35718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Internal Change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Internal change is a process that substitutes one non-morphemic segment for another.</a:t>
            </a:r>
          </a:p>
          <a:p>
            <a:r>
              <a:rPr lang="en-US" dirty="0" smtClean="0">
                <a:solidFill>
                  <a:srgbClr val="002060"/>
                </a:solidFill>
              </a:rPr>
              <a:t>Sing (present)          sang (past)</a:t>
            </a:r>
          </a:p>
          <a:p>
            <a:r>
              <a:rPr lang="en-US" dirty="0" smtClean="0">
                <a:solidFill>
                  <a:srgbClr val="002060"/>
                </a:solidFill>
              </a:rPr>
              <a:t>Sink (present)          sank (past)</a:t>
            </a:r>
          </a:p>
          <a:p>
            <a:r>
              <a:rPr lang="en-US" dirty="0" smtClean="0">
                <a:solidFill>
                  <a:srgbClr val="002060"/>
                </a:solidFill>
              </a:rPr>
              <a:t>Drive (present)        drove (past)</a:t>
            </a:r>
          </a:p>
          <a:p>
            <a:r>
              <a:rPr lang="en-US" dirty="0" smtClean="0">
                <a:solidFill>
                  <a:srgbClr val="002060"/>
                </a:solidFill>
              </a:rPr>
              <a:t>Foot (singular)         feet (plural)</a:t>
            </a:r>
          </a:p>
          <a:p>
            <a:r>
              <a:rPr lang="en-US" dirty="0" smtClean="0">
                <a:solidFill>
                  <a:srgbClr val="002060"/>
                </a:solidFill>
              </a:rPr>
              <a:t>Goose ( singular)     geese (plural)</a:t>
            </a:r>
          </a:p>
          <a:p>
            <a:r>
              <a:rPr lang="en-US" dirty="0" smtClean="0"/>
              <a:t>Verbs such as </a:t>
            </a:r>
            <a:r>
              <a:rPr lang="en-US" dirty="0" smtClean="0">
                <a:solidFill>
                  <a:srgbClr val="C00000"/>
                </a:solidFill>
              </a:rPr>
              <a:t>sing, sink, and drive </a:t>
            </a:r>
            <a:r>
              <a:rPr lang="en-US" dirty="0" smtClean="0"/>
              <a:t>form their past tense by changing the vowel (e.g., from </a:t>
            </a:r>
            <a:r>
              <a:rPr lang="en-US" i="1" dirty="0" smtClean="0">
                <a:solidFill>
                  <a:srgbClr val="C00000"/>
                </a:solidFill>
              </a:rPr>
              <a:t>i</a:t>
            </a:r>
            <a:r>
              <a:rPr lang="en-US" dirty="0" smtClean="0"/>
              <a:t> to </a:t>
            </a:r>
            <a:r>
              <a:rPr lang="en-US" i="1" dirty="0" smtClean="0">
                <a:solidFill>
                  <a:srgbClr val="C00000"/>
                </a:solidFill>
              </a:rPr>
              <a:t>a</a:t>
            </a:r>
            <a:r>
              <a:rPr lang="en-US" dirty="0" smtClean="0"/>
              <a:t> in the first two examples). The term </a:t>
            </a:r>
            <a:r>
              <a:rPr lang="en-US" dirty="0" smtClean="0">
                <a:solidFill>
                  <a:srgbClr val="FF0000"/>
                </a:solidFill>
              </a:rPr>
              <a:t>ABLAUT</a:t>
            </a:r>
            <a:r>
              <a:rPr lang="en-US" dirty="0" smtClean="0"/>
              <a:t> is often used for vowel alternation that mark grammatical contrast in this way. Ablaut can be distinguished from </a:t>
            </a:r>
            <a:r>
              <a:rPr lang="en-US" dirty="0" smtClean="0">
                <a:solidFill>
                  <a:srgbClr val="FF0000"/>
                </a:solidFill>
              </a:rPr>
              <a:t>UMLAUT</a:t>
            </a:r>
            <a:r>
              <a:rPr lang="en-US" dirty="0" smtClean="0"/>
              <a:t>, which involves the fronting of a vowel under the influence of a front vowel in the following syllable. Historically, this is what is responsible for the use of </a:t>
            </a:r>
            <a:r>
              <a:rPr lang="en-US" i="1" dirty="0" smtClean="0">
                <a:solidFill>
                  <a:srgbClr val="C00000"/>
                </a:solidFill>
              </a:rPr>
              <a:t>feet</a:t>
            </a:r>
            <a:r>
              <a:rPr lang="en-US" dirty="0" smtClean="0"/>
              <a:t> and </a:t>
            </a:r>
            <a:r>
              <a:rPr lang="en-US" i="1" dirty="0" smtClean="0">
                <a:solidFill>
                  <a:srgbClr val="C00000"/>
                </a:solidFill>
              </a:rPr>
              <a:t>geese</a:t>
            </a:r>
            <a:r>
              <a:rPr lang="en-US" dirty="0" smtClean="0"/>
              <a:t> as plural forms of </a:t>
            </a:r>
            <a:r>
              <a:rPr lang="en-US" i="1" dirty="0" smtClean="0">
                <a:solidFill>
                  <a:srgbClr val="C00000"/>
                </a:solidFill>
              </a:rPr>
              <a:t>foot</a:t>
            </a:r>
            <a:r>
              <a:rPr lang="en-US" dirty="0" smtClean="0"/>
              <a:t> and </a:t>
            </a:r>
            <a:r>
              <a:rPr lang="en-US" i="1" dirty="0" smtClean="0">
                <a:solidFill>
                  <a:srgbClr val="C00000"/>
                </a:solidFill>
              </a:rPr>
              <a:t>goose.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9"/>
          <p:cNvSpPr/>
          <p:nvPr/>
        </p:nvSpPr>
        <p:spPr>
          <a:xfrm>
            <a:off x="387761" y="2402194"/>
            <a:ext cx="1371388" cy="34370"/>
          </a:xfrm>
          <a:custGeom>
            <a:avLst/>
            <a:gdLst/>
            <a:ahLst/>
            <a:cxnLst/>
            <a:rect l="0" t="0" r="0" b="0"/>
            <a:pathLst>
              <a:path w="1371388" h="34370">
                <a:moveTo>
                  <a:pt x="5145" y="8821"/>
                </a:moveTo>
                <a:lnTo>
                  <a:pt x="404" y="4081"/>
                </a:lnTo>
                <a:lnTo>
                  <a:pt x="0" y="2684"/>
                </a:lnTo>
                <a:lnTo>
                  <a:pt x="723" y="1753"/>
                </a:lnTo>
                <a:lnTo>
                  <a:pt x="2197" y="1133"/>
                </a:lnTo>
                <a:lnTo>
                  <a:pt x="22973" y="137"/>
                </a:lnTo>
                <a:lnTo>
                  <a:pt x="27951" y="0"/>
                </a:lnTo>
                <a:lnTo>
                  <a:pt x="32255" y="956"/>
                </a:lnTo>
                <a:lnTo>
                  <a:pt x="38101" y="2586"/>
                </a:lnTo>
                <a:lnTo>
                  <a:pt x="44975" y="4664"/>
                </a:lnTo>
                <a:lnTo>
                  <a:pt x="56503" y="7042"/>
                </a:lnTo>
                <a:lnTo>
                  <a:pt x="87833" y="12330"/>
                </a:lnTo>
                <a:lnTo>
                  <a:pt x="99958" y="14137"/>
                </a:lnTo>
                <a:lnTo>
                  <a:pt x="109033" y="15341"/>
                </a:lnTo>
                <a:lnTo>
                  <a:pt x="116075" y="16145"/>
                </a:lnTo>
                <a:lnTo>
                  <a:pt x="145067" y="17037"/>
                </a:lnTo>
                <a:lnTo>
                  <a:pt x="779482" y="17751"/>
                </a:lnTo>
                <a:lnTo>
                  <a:pt x="788268" y="18743"/>
                </a:lnTo>
                <a:lnTo>
                  <a:pt x="796110" y="20397"/>
                </a:lnTo>
                <a:lnTo>
                  <a:pt x="803322" y="22491"/>
                </a:lnTo>
                <a:lnTo>
                  <a:pt x="811107" y="23888"/>
                </a:lnTo>
                <a:lnTo>
                  <a:pt x="819273" y="24819"/>
                </a:lnTo>
                <a:lnTo>
                  <a:pt x="846206" y="25853"/>
                </a:lnTo>
                <a:lnTo>
                  <a:pt x="1060942" y="26678"/>
                </a:lnTo>
                <a:lnTo>
                  <a:pt x="1068181" y="27671"/>
                </a:lnTo>
                <a:lnTo>
                  <a:pt x="1074992" y="29325"/>
                </a:lnTo>
                <a:lnTo>
                  <a:pt x="1081517" y="31420"/>
                </a:lnTo>
                <a:lnTo>
                  <a:pt x="1086859" y="32817"/>
                </a:lnTo>
                <a:lnTo>
                  <a:pt x="1091413" y="33748"/>
                </a:lnTo>
                <a:lnTo>
                  <a:pt x="1095441" y="34369"/>
                </a:lnTo>
                <a:lnTo>
                  <a:pt x="1109040" y="33790"/>
                </a:lnTo>
                <a:lnTo>
                  <a:pt x="1192102" y="27813"/>
                </a:lnTo>
                <a:lnTo>
                  <a:pt x="1232059" y="26830"/>
                </a:lnTo>
                <a:lnTo>
                  <a:pt x="1371387" y="266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30"/>
          <p:cNvSpPr/>
          <p:nvPr/>
        </p:nvSpPr>
        <p:spPr>
          <a:xfrm>
            <a:off x="214312" y="2964656"/>
            <a:ext cx="419696" cy="8930"/>
          </a:xfrm>
          <a:custGeom>
            <a:avLst/>
            <a:gdLst/>
            <a:ahLst/>
            <a:cxnLst/>
            <a:rect l="0" t="0" r="0" b="0"/>
            <a:pathLst>
              <a:path w="419696" h="8930">
                <a:moveTo>
                  <a:pt x="0" y="0"/>
                </a:moveTo>
                <a:lnTo>
                  <a:pt x="47194" y="0"/>
                </a:lnTo>
                <a:lnTo>
                  <a:pt x="53291" y="992"/>
                </a:lnTo>
                <a:lnTo>
                  <a:pt x="61324" y="2646"/>
                </a:lnTo>
                <a:lnTo>
                  <a:pt x="70648" y="4740"/>
                </a:lnTo>
                <a:lnTo>
                  <a:pt x="77857" y="6137"/>
                </a:lnTo>
                <a:lnTo>
                  <a:pt x="83655" y="7068"/>
                </a:lnTo>
                <a:lnTo>
                  <a:pt x="88512" y="7688"/>
                </a:lnTo>
                <a:lnTo>
                  <a:pt x="96711" y="8102"/>
                </a:lnTo>
                <a:lnTo>
                  <a:pt x="128976" y="8684"/>
                </a:lnTo>
                <a:lnTo>
                  <a:pt x="419695"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31"/>
          <p:cNvSpPr/>
          <p:nvPr/>
        </p:nvSpPr>
        <p:spPr>
          <a:xfrm>
            <a:off x="2370493" y="2687835"/>
            <a:ext cx="199897" cy="290872"/>
          </a:xfrm>
          <a:custGeom>
            <a:avLst/>
            <a:gdLst/>
            <a:ahLst/>
            <a:cxnLst/>
            <a:rect l="0" t="0" r="0" b="0"/>
            <a:pathLst>
              <a:path w="199897" h="290872">
                <a:moveTo>
                  <a:pt x="111960" y="0"/>
                </a:moveTo>
                <a:lnTo>
                  <a:pt x="78585" y="0"/>
                </a:lnTo>
                <a:lnTo>
                  <a:pt x="75820" y="993"/>
                </a:lnTo>
                <a:lnTo>
                  <a:pt x="71991" y="2646"/>
                </a:lnTo>
                <a:lnTo>
                  <a:pt x="67455" y="4741"/>
                </a:lnTo>
                <a:lnTo>
                  <a:pt x="63438" y="6137"/>
                </a:lnTo>
                <a:lnTo>
                  <a:pt x="59768" y="7068"/>
                </a:lnTo>
                <a:lnTo>
                  <a:pt x="56329" y="7689"/>
                </a:lnTo>
                <a:lnTo>
                  <a:pt x="53045" y="9095"/>
                </a:lnTo>
                <a:lnTo>
                  <a:pt x="49863" y="11024"/>
                </a:lnTo>
                <a:lnTo>
                  <a:pt x="46749" y="13303"/>
                </a:lnTo>
                <a:lnTo>
                  <a:pt x="44674" y="15814"/>
                </a:lnTo>
                <a:lnTo>
                  <a:pt x="43290" y="18480"/>
                </a:lnTo>
                <a:lnTo>
                  <a:pt x="42367" y="21250"/>
                </a:lnTo>
                <a:lnTo>
                  <a:pt x="40760" y="23097"/>
                </a:lnTo>
                <a:lnTo>
                  <a:pt x="38696" y="24328"/>
                </a:lnTo>
                <a:lnTo>
                  <a:pt x="36328" y="25149"/>
                </a:lnTo>
                <a:lnTo>
                  <a:pt x="34750" y="26688"/>
                </a:lnTo>
                <a:lnTo>
                  <a:pt x="33697" y="28706"/>
                </a:lnTo>
                <a:lnTo>
                  <a:pt x="32996" y="31044"/>
                </a:lnTo>
                <a:lnTo>
                  <a:pt x="29570" y="36287"/>
                </a:lnTo>
                <a:lnTo>
                  <a:pt x="24741" y="42917"/>
                </a:lnTo>
                <a:lnTo>
                  <a:pt x="22064" y="47463"/>
                </a:lnTo>
                <a:lnTo>
                  <a:pt x="19287" y="52478"/>
                </a:lnTo>
                <a:lnTo>
                  <a:pt x="13556" y="63342"/>
                </a:lnTo>
                <a:lnTo>
                  <a:pt x="10638" y="69017"/>
                </a:lnTo>
                <a:lnTo>
                  <a:pt x="7397" y="77969"/>
                </a:lnTo>
                <a:lnTo>
                  <a:pt x="6532" y="81745"/>
                </a:lnTo>
                <a:lnTo>
                  <a:pt x="575" y="110762"/>
                </a:lnTo>
                <a:lnTo>
                  <a:pt x="0" y="123451"/>
                </a:lnTo>
                <a:lnTo>
                  <a:pt x="609" y="136871"/>
                </a:lnTo>
                <a:lnTo>
                  <a:pt x="2007" y="150779"/>
                </a:lnTo>
                <a:lnTo>
                  <a:pt x="3931" y="163027"/>
                </a:lnTo>
                <a:lnTo>
                  <a:pt x="6207" y="174169"/>
                </a:lnTo>
                <a:lnTo>
                  <a:pt x="8715" y="184574"/>
                </a:lnTo>
                <a:lnTo>
                  <a:pt x="10388" y="194487"/>
                </a:lnTo>
                <a:lnTo>
                  <a:pt x="11503" y="204072"/>
                </a:lnTo>
                <a:lnTo>
                  <a:pt x="12247" y="213439"/>
                </a:lnTo>
                <a:lnTo>
                  <a:pt x="13734" y="219683"/>
                </a:lnTo>
                <a:lnTo>
                  <a:pt x="15718" y="223846"/>
                </a:lnTo>
                <a:lnTo>
                  <a:pt x="20568" y="229464"/>
                </a:lnTo>
                <a:lnTo>
                  <a:pt x="26032" y="235268"/>
                </a:lnTo>
                <a:lnTo>
                  <a:pt x="27885" y="238205"/>
                </a:lnTo>
                <a:lnTo>
                  <a:pt x="31486" y="247079"/>
                </a:lnTo>
                <a:lnTo>
                  <a:pt x="35845" y="253019"/>
                </a:lnTo>
                <a:lnTo>
                  <a:pt x="38396" y="255000"/>
                </a:lnTo>
                <a:lnTo>
                  <a:pt x="41089" y="256320"/>
                </a:lnTo>
                <a:lnTo>
                  <a:pt x="43877" y="257201"/>
                </a:lnTo>
                <a:lnTo>
                  <a:pt x="45735" y="258780"/>
                </a:lnTo>
                <a:lnTo>
                  <a:pt x="46974" y="260825"/>
                </a:lnTo>
                <a:lnTo>
                  <a:pt x="47800" y="263180"/>
                </a:lnTo>
                <a:lnTo>
                  <a:pt x="51364" y="268443"/>
                </a:lnTo>
                <a:lnTo>
                  <a:pt x="53703" y="271236"/>
                </a:lnTo>
                <a:lnTo>
                  <a:pt x="56254" y="273097"/>
                </a:lnTo>
                <a:lnTo>
                  <a:pt x="61736" y="275166"/>
                </a:lnTo>
                <a:lnTo>
                  <a:pt x="63594" y="276710"/>
                </a:lnTo>
                <a:lnTo>
                  <a:pt x="64833" y="278731"/>
                </a:lnTo>
                <a:lnTo>
                  <a:pt x="65659" y="281071"/>
                </a:lnTo>
                <a:lnTo>
                  <a:pt x="67202" y="282631"/>
                </a:lnTo>
                <a:lnTo>
                  <a:pt x="69223" y="283671"/>
                </a:lnTo>
                <a:lnTo>
                  <a:pt x="74114" y="284826"/>
                </a:lnTo>
                <a:lnTo>
                  <a:pt x="79595" y="285340"/>
                </a:lnTo>
                <a:lnTo>
                  <a:pt x="85338" y="285568"/>
                </a:lnTo>
                <a:lnTo>
                  <a:pt x="88259" y="285629"/>
                </a:lnTo>
                <a:lnTo>
                  <a:pt x="93183" y="286661"/>
                </a:lnTo>
                <a:lnTo>
                  <a:pt x="99442" y="288342"/>
                </a:lnTo>
                <a:lnTo>
                  <a:pt x="106591" y="290455"/>
                </a:lnTo>
                <a:lnTo>
                  <a:pt x="113342" y="290871"/>
                </a:lnTo>
                <a:lnTo>
                  <a:pt x="119826" y="290156"/>
                </a:lnTo>
                <a:lnTo>
                  <a:pt x="126134" y="288688"/>
                </a:lnTo>
                <a:lnTo>
                  <a:pt x="132323" y="287709"/>
                </a:lnTo>
                <a:lnTo>
                  <a:pt x="138434" y="287056"/>
                </a:lnTo>
                <a:lnTo>
                  <a:pt x="153018" y="286008"/>
                </a:lnTo>
                <a:lnTo>
                  <a:pt x="155207" y="284930"/>
                </a:lnTo>
                <a:lnTo>
                  <a:pt x="160285" y="281086"/>
                </a:lnTo>
                <a:lnTo>
                  <a:pt x="165849" y="276071"/>
                </a:lnTo>
                <a:lnTo>
                  <a:pt x="172765" y="269507"/>
                </a:lnTo>
                <a:lnTo>
                  <a:pt x="178703" y="263630"/>
                </a:lnTo>
                <a:lnTo>
                  <a:pt x="180268" y="261081"/>
                </a:lnTo>
                <a:lnTo>
                  <a:pt x="183462" y="252754"/>
                </a:lnTo>
                <a:lnTo>
                  <a:pt x="187725" y="246942"/>
                </a:lnTo>
                <a:lnTo>
                  <a:pt x="189259" y="242019"/>
                </a:lnTo>
                <a:lnTo>
                  <a:pt x="190282" y="235760"/>
                </a:lnTo>
                <a:lnTo>
                  <a:pt x="190964" y="228611"/>
                </a:lnTo>
                <a:lnTo>
                  <a:pt x="192410" y="220869"/>
                </a:lnTo>
                <a:lnTo>
                  <a:pt x="194367" y="212730"/>
                </a:lnTo>
                <a:lnTo>
                  <a:pt x="196663" y="204328"/>
                </a:lnTo>
                <a:lnTo>
                  <a:pt x="198194" y="197735"/>
                </a:lnTo>
                <a:lnTo>
                  <a:pt x="199215" y="192346"/>
                </a:lnTo>
                <a:lnTo>
                  <a:pt x="199896" y="187762"/>
                </a:lnTo>
                <a:lnTo>
                  <a:pt x="199357" y="181730"/>
                </a:lnTo>
                <a:lnTo>
                  <a:pt x="198006" y="174732"/>
                </a:lnTo>
                <a:lnTo>
                  <a:pt x="191364" y="148015"/>
                </a:lnTo>
                <a:lnTo>
                  <a:pt x="183397" y="1071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32"/>
          <p:cNvSpPr/>
          <p:nvPr/>
        </p:nvSpPr>
        <p:spPr>
          <a:xfrm>
            <a:off x="2902148" y="2955726"/>
            <a:ext cx="446485" cy="8931"/>
          </a:xfrm>
          <a:custGeom>
            <a:avLst/>
            <a:gdLst/>
            <a:ahLst/>
            <a:cxnLst/>
            <a:rect l="0" t="0" r="0" b="0"/>
            <a:pathLst>
              <a:path w="446485" h="8931">
                <a:moveTo>
                  <a:pt x="0" y="0"/>
                </a:moveTo>
                <a:lnTo>
                  <a:pt x="88749" y="0"/>
                </a:lnTo>
                <a:lnTo>
                  <a:pt x="102822" y="992"/>
                </a:lnTo>
                <a:lnTo>
                  <a:pt x="114189" y="2646"/>
                </a:lnTo>
                <a:lnTo>
                  <a:pt x="123751" y="4741"/>
                </a:lnTo>
                <a:lnTo>
                  <a:pt x="137071" y="6137"/>
                </a:lnTo>
                <a:lnTo>
                  <a:pt x="152896" y="7068"/>
                </a:lnTo>
                <a:lnTo>
                  <a:pt x="195123" y="8378"/>
                </a:lnTo>
                <a:lnTo>
                  <a:pt x="220667" y="8685"/>
                </a:lnTo>
                <a:lnTo>
                  <a:pt x="44648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33"/>
          <p:cNvSpPr/>
          <p:nvPr/>
        </p:nvSpPr>
        <p:spPr>
          <a:xfrm>
            <a:off x="419695" y="2536442"/>
            <a:ext cx="2116196" cy="218676"/>
          </a:xfrm>
          <a:custGeom>
            <a:avLst/>
            <a:gdLst/>
            <a:ahLst/>
            <a:cxnLst/>
            <a:rect l="0" t="0" r="0" b="0"/>
            <a:pathLst>
              <a:path w="2116196" h="218676">
                <a:moveTo>
                  <a:pt x="0" y="178183"/>
                </a:moveTo>
                <a:lnTo>
                  <a:pt x="12429" y="178183"/>
                </a:lnTo>
                <a:lnTo>
                  <a:pt x="13247" y="177190"/>
                </a:lnTo>
                <a:lnTo>
                  <a:pt x="12800" y="175537"/>
                </a:lnTo>
                <a:lnTo>
                  <a:pt x="11510" y="173442"/>
                </a:lnTo>
                <a:lnTo>
                  <a:pt x="11642" y="172045"/>
                </a:lnTo>
                <a:lnTo>
                  <a:pt x="12722" y="171115"/>
                </a:lnTo>
                <a:lnTo>
                  <a:pt x="30925" y="163189"/>
                </a:lnTo>
                <a:lnTo>
                  <a:pt x="41133" y="161172"/>
                </a:lnTo>
                <a:lnTo>
                  <a:pt x="47385" y="160701"/>
                </a:lnTo>
                <a:lnTo>
                  <a:pt x="61409" y="155199"/>
                </a:lnTo>
                <a:lnTo>
                  <a:pt x="70705" y="150954"/>
                </a:lnTo>
                <a:lnTo>
                  <a:pt x="86325" y="146237"/>
                </a:lnTo>
                <a:lnTo>
                  <a:pt x="98890" y="143149"/>
                </a:lnTo>
                <a:lnTo>
                  <a:pt x="112534" y="136824"/>
                </a:lnTo>
                <a:lnTo>
                  <a:pt x="133665" y="132524"/>
                </a:lnTo>
                <a:lnTo>
                  <a:pt x="179723" y="120557"/>
                </a:lnTo>
                <a:lnTo>
                  <a:pt x="251001" y="104019"/>
                </a:lnTo>
                <a:lnTo>
                  <a:pt x="286511" y="97927"/>
                </a:lnTo>
                <a:lnTo>
                  <a:pt x="325776" y="91912"/>
                </a:lnTo>
                <a:lnTo>
                  <a:pt x="359763" y="85931"/>
                </a:lnTo>
                <a:lnTo>
                  <a:pt x="386113" y="79966"/>
                </a:lnTo>
                <a:lnTo>
                  <a:pt x="410723" y="74007"/>
                </a:lnTo>
                <a:lnTo>
                  <a:pt x="441504" y="68052"/>
                </a:lnTo>
                <a:lnTo>
                  <a:pt x="492354" y="62281"/>
                </a:lnTo>
                <a:lnTo>
                  <a:pt x="526733" y="57879"/>
                </a:lnTo>
                <a:lnTo>
                  <a:pt x="554580" y="52615"/>
                </a:lnTo>
                <a:lnTo>
                  <a:pt x="586992" y="46720"/>
                </a:lnTo>
                <a:lnTo>
                  <a:pt x="648313" y="39987"/>
                </a:lnTo>
                <a:lnTo>
                  <a:pt x="678069" y="34741"/>
                </a:lnTo>
                <a:lnTo>
                  <a:pt x="714201" y="28856"/>
                </a:lnTo>
                <a:lnTo>
                  <a:pt x="760625" y="24466"/>
                </a:lnTo>
                <a:lnTo>
                  <a:pt x="806368" y="19575"/>
                </a:lnTo>
                <a:lnTo>
                  <a:pt x="866386" y="14094"/>
                </a:lnTo>
                <a:lnTo>
                  <a:pt x="930102" y="10996"/>
                </a:lnTo>
                <a:lnTo>
                  <a:pt x="991824" y="8628"/>
                </a:lnTo>
                <a:lnTo>
                  <a:pt x="1045714" y="4268"/>
                </a:lnTo>
                <a:lnTo>
                  <a:pt x="1078143" y="2708"/>
                </a:lnTo>
                <a:lnTo>
                  <a:pt x="1153862" y="975"/>
                </a:lnTo>
                <a:lnTo>
                  <a:pt x="1313347" y="0"/>
                </a:lnTo>
                <a:lnTo>
                  <a:pt x="1364713" y="855"/>
                </a:lnTo>
                <a:lnTo>
                  <a:pt x="1537530" y="7313"/>
                </a:lnTo>
                <a:lnTo>
                  <a:pt x="1610471" y="8161"/>
                </a:lnTo>
                <a:lnTo>
                  <a:pt x="1660194" y="13153"/>
                </a:lnTo>
                <a:lnTo>
                  <a:pt x="1733355" y="17592"/>
                </a:lnTo>
                <a:lnTo>
                  <a:pt x="1775734" y="24348"/>
                </a:lnTo>
                <a:lnTo>
                  <a:pt x="1821956" y="30717"/>
                </a:lnTo>
                <a:lnTo>
                  <a:pt x="1844610" y="35913"/>
                </a:lnTo>
                <a:lnTo>
                  <a:pt x="1871452" y="41771"/>
                </a:lnTo>
                <a:lnTo>
                  <a:pt x="1894619" y="46152"/>
                </a:lnTo>
                <a:lnTo>
                  <a:pt x="1912623" y="51042"/>
                </a:lnTo>
                <a:lnTo>
                  <a:pt x="1933854" y="56522"/>
                </a:lnTo>
                <a:lnTo>
                  <a:pt x="1948582" y="62265"/>
                </a:lnTo>
                <a:lnTo>
                  <a:pt x="1953898" y="65185"/>
                </a:lnTo>
                <a:lnTo>
                  <a:pt x="1965097" y="68430"/>
                </a:lnTo>
                <a:lnTo>
                  <a:pt x="1970861" y="69296"/>
                </a:lnTo>
                <a:lnTo>
                  <a:pt x="1979912" y="72903"/>
                </a:lnTo>
                <a:lnTo>
                  <a:pt x="1987242" y="76821"/>
                </a:lnTo>
                <a:lnTo>
                  <a:pt x="2002678" y="81983"/>
                </a:lnTo>
                <a:lnTo>
                  <a:pt x="2015220" y="87802"/>
                </a:lnTo>
                <a:lnTo>
                  <a:pt x="2057441" y="108599"/>
                </a:lnTo>
                <a:lnTo>
                  <a:pt x="2076002" y="115269"/>
                </a:lnTo>
                <a:lnTo>
                  <a:pt x="2086085" y="121397"/>
                </a:lnTo>
                <a:lnTo>
                  <a:pt x="2096649" y="124182"/>
                </a:lnTo>
                <a:lnTo>
                  <a:pt x="2104252" y="130658"/>
                </a:lnTo>
                <a:lnTo>
                  <a:pt x="2106004" y="132256"/>
                </a:lnTo>
                <a:lnTo>
                  <a:pt x="2106472" y="131690"/>
                </a:lnTo>
                <a:lnTo>
                  <a:pt x="2106991" y="128415"/>
                </a:lnTo>
                <a:lnTo>
                  <a:pt x="2107222" y="123652"/>
                </a:lnTo>
                <a:lnTo>
                  <a:pt x="2107351" y="115393"/>
                </a:lnTo>
                <a:lnTo>
                  <a:pt x="2107405" y="93593"/>
                </a:lnTo>
                <a:lnTo>
                  <a:pt x="2106413" y="92024"/>
                </a:lnTo>
                <a:lnTo>
                  <a:pt x="2104760" y="90978"/>
                </a:lnTo>
                <a:lnTo>
                  <a:pt x="2102665" y="90280"/>
                </a:lnTo>
                <a:lnTo>
                  <a:pt x="2101269" y="88823"/>
                </a:lnTo>
                <a:lnTo>
                  <a:pt x="2100338" y="86860"/>
                </a:lnTo>
                <a:lnTo>
                  <a:pt x="2098844" y="81320"/>
                </a:lnTo>
                <a:lnTo>
                  <a:pt x="2098585" y="75620"/>
                </a:lnTo>
                <a:lnTo>
                  <a:pt x="2099541" y="74088"/>
                </a:lnTo>
                <a:lnTo>
                  <a:pt x="2101171" y="73068"/>
                </a:lnTo>
                <a:lnTo>
                  <a:pt x="2103249" y="72387"/>
                </a:lnTo>
                <a:lnTo>
                  <a:pt x="2105627" y="73918"/>
                </a:lnTo>
                <a:lnTo>
                  <a:pt x="2108204" y="76923"/>
                </a:lnTo>
                <a:lnTo>
                  <a:pt x="2110915" y="80911"/>
                </a:lnTo>
                <a:lnTo>
                  <a:pt x="2112722" y="85553"/>
                </a:lnTo>
                <a:lnTo>
                  <a:pt x="2113926" y="90633"/>
                </a:lnTo>
                <a:lnTo>
                  <a:pt x="2114730" y="96004"/>
                </a:lnTo>
                <a:lnTo>
                  <a:pt x="2115265" y="103553"/>
                </a:lnTo>
                <a:lnTo>
                  <a:pt x="2115622" y="112554"/>
                </a:lnTo>
                <a:lnTo>
                  <a:pt x="2116195" y="136556"/>
                </a:lnTo>
                <a:lnTo>
                  <a:pt x="2115250" y="140510"/>
                </a:lnTo>
                <a:lnTo>
                  <a:pt x="2113627" y="145130"/>
                </a:lnTo>
                <a:lnTo>
                  <a:pt x="2111554" y="150194"/>
                </a:lnTo>
                <a:lnTo>
                  <a:pt x="2110171" y="154563"/>
                </a:lnTo>
                <a:lnTo>
                  <a:pt x="2109249" y="158467"/>
                </a:lnTo>
                <a:lnTo>
                  <a:pt x="2108635" y="162062"/>
                </a:lnTo>
                <a:lnTo>
                  <a:pt x="2107952" y="168703"/>
                </a:lnTo>
                <a:lnTo>
                  <a:pt x="2107770" y="171863"/>
                </a:lnTo>
                <a:lnTo>
                  <a:pt x="2106657" y="175954"/>
                </a:lnTo>
                <a:lnTo>
                  <a:pt x="2104922" y="180665"/>
                </a:lnTo>
                <a:lnTo>
                  <a:pt x="2102774" y="185791"/>
                </a:lnTo>
                <a:lnTo>
                  <a:pt x="2101341" y="190200"/>
                </a:lnTo>
                <a:lnTo>
                  <a:pt x="2100386" y="194132"/>
                </a:lnTo>
                <a:lnTo>
                  <a:pt x="2099750" y="197745"/>
                </a:lnTo>
                <a:lnTo>
                  <a:pt x="2099042" y="204406"/>
                </a:lnTo>
                <a:lnTo>
                  <a:pt x="2098853" y="207571"/>
                </a:lnTo>
                <a:lnTo>
                  <a:pt x="2097736" y="209681"/>
                </a:lnTo>
                <a:lnTo>
                  <a:pt x="2095998" y="211088"/>
                </a:lnTo>
                <a:lnTo>
                  <a:pt x="2093848" y="212026"/>
                </a:lnTo>
                <a:lnTo>
                  <a:pt x="2092414" y="213643"/>
                </a:lnTo>
                <a:lnTo>
                  <a:pt x="2091458" y="215714"/>
                </a:lnTo>
                <a:lnTo>
                  <a:pt x="2090821" y="218086"/>
                </a:lnTo>
                <a:lnTo>
                  <a:pt x="2090396" y="218675"/>
                </a:lnTo>
                <a:lnTo>
                  <a:pt x="2090113" y="218076"/>
                </a:lnTo>
                <a:lnTo>
                  <a:pt x="2089715" y="212492"/>
                </a:lnTo>
                <a:lnTo>
                  <a:pt x="2089580" y="206457"/>
                </a:lnTo>
                <a:lnTo>
                  <a:pt x="2086916" y="200340"/>
                </a:lnTo>
                <a:lnTo>
                  <a:pt x="2084816" y="195931"/>
                </a:lnTo>
                <a:lnTo>
                  <a:pt x="2082424" y="191999"/>
                </a:lnTo>
                <a:lnTo>
                  <a:pt x="2079837" y="188386"/>
                </a:lnTo>
                <a:lnTo>
                  <a:pt x="2077121" y="184985"/>
                </a:lnTo>
                <a:lnTo>
                  <a:pt x="2073325" y="180733"/>
                </a:lnTo>
                <a:lnTo>
                  <a:pt x="2063816" y="170717"/>
                </a:lnTo>
                <a:lnTo>
                  <a:pt x="2055621" y="164943"/>
                </a:lnTo>
                <a:lnTo>
                  <a:pt x="2047017" y="161236"/>
                </a:lnTo>
                <a:lnTo>
                  <a:pt x="2040786" y="155853"/>
                </a:lnTo>
                <a:lnTo>
                  <a:pt x="2037195" y="154367"/>
                </a:lnTo>
                <a:lnTo>
                  <a:pt x="2021014" y="151785"/>
                </a:lnTo>
                <a:lnTo>
                  <a:pt x="2021038" y="150662"/>
                </a:lnTo>
                <a:lnTo>
                  <a:pt x="2023710" y="146769"/>
                </a:lnTo>
                <a:lnTo>
                  <a:pt x="2025812" y="145334"/>
                </a:lnTo>
                <a:lnTo>
                  <a:pt x="2035969" y="1424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34"/>
          <p:cNvSpPr/>
          <p:nvPr/>
        </p:nvSpPr>
        <p:spPr>
          <a:xfrm>
            <a:off x="477058" y="3455789"/>
            <a:ext cx="58724" cy="8930"/>
          </a:xfrm>
          <a:custGeom>
            <a:avLst/>
            <a:gdLst/>
            <a:ahLst/>
            <a:cxnLst/>
            <a:rect l="0" t="0" r="0" b="0"/>
            <a:pathLst>
              <a:path w="58724" h="8930">
                <a:moveTo>
                  <a:pt x="5145" y="0"/>
                </a:moveTo>
                <a:lnTo>
                  <a:pt x="0" y="0"/>
                </a:lnTo>
                <a:lnTo>
                  <a:pt x="17315" y="0"/>
                </a:lnTo>
                <a:lnTo>
                  <a:pt x="22188" y="992"/>
                </a:lnTo>
                <a:lnTo>
                  <a:pt x="28413" y="2646"/>
                </a:lnTo>
                <a:lnTo>
                  <a:pt x="45570" y="7688"/>
                </a:lnTo>
                <a:lnTo>
                  <a:pt x="47970" y="8102"/>
                </a:lnTo>
                <a:lnTo>
                  <a:pt x="50562" y="8378"/>
                </a:lnTo>
                <a:lnTo>
                  <a:pt x="58723"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35"/>
          <p:cNvSpPr/>
          <p:nvPr/>
        </p:nvSpPr>
        <p:spPr>
          <a:xfrm>
            <a:off x="464343" y="3473648"/>
            <a:ext cx="53579" cy="5146"/>
          </a:xfrm>
          <a:custGeom>
            <a:avLst/>
            <a:gdLst/>
            <a:ahLst/>
            <a:cxnLst/>
            <a:rect l="0" t="0" r="0" b="0"/>
            <a:pathLst>
              <a:path w="53579" h="5146">
                <a:moveTo>
                  <a:pt x="0" y="0"/>
                </a:moveTo>
                <a:lnTo>
                  <a:pt x="14222" y="0"/>
                </a:lnTo>
                <a:lnTo>
                  <a:pt x="20395" y="992"/>
                </a:lnTo>
                <a:lnTo>
                  <a:pt x="26495" y="2646"/>
                </a:lnTo>
                <a:lnTo>
                  <a:pt x="32546" y="4741"/>
                </a:lnTo>
                <a:lnTo>
                  <a:pt x="37573" y="5145"/>
                </a:lnTo>
                <a:lnTo>
                  <a:pt x="41916" y="4422"/>
                </a:lnTo>
                <a:lnTo>
                  <a:pt x="5357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636"/>
          <p:cNvSpPr/>
          <p:nvPr/>
        </p:nvSpPr>
        <p:spPr>
          <a:xfrm>
            <a:off x="2500312" y="3464718"/>
            <a:ext cx="89298" cy="8931"/>
          </a:xfrm>
          <a:custGeom>
            <a:avLst/>
            <a:gdLst/>
            <a:ahLst/>
            <a:cxnLst/>
            <a:rect l="0" t="0" r="0" b="0"/>
            <a:pathLst>
              <a:path w="89298" h="8931">
                <a:moveTo>
                  <a:pt x="0" y="0"/>
                </a:moveTo>
                <a:lnTo>
                  <a:pt x="10583" y="2646"/>
                </a:lnTo>
                <a:lnTo>
                  <a:pt x="89297"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637"/>
          <p:cNvSpPr/>
          <p:nvPr/>
        </p:nvSpPr>
        <p:spPr>
          <a:xfrm>
            <a:off x="2491382" y="3455789"/>
            <a:ext cx="98228" cy="8930"/>
          </a:xfrm>
          <a:custGeom>
            <a:avLst/>
            <a:gdLst/>
            <a:ahLst/>
            <a:cxnLst/>
            <a:rect l="0" t="0" r="0" b="0"/>
            <a:pathLst>
              <a:path w="98228" h="8930">
                <a:moveTo>
                  <a:pt x="0" y="8929"/>
                </a:moveTo>
                <a:lnTo>
                  <a:pt x="0" y="4189"/>
                </a:lnTo>
                <a:lnTo>
                  <a:pt x="993" y="2792"/>
                </a:lnTo>
                <a:lnTo>
                  <a:pt x="2646" y="1861"/>
                </a:lnTo>
                <a:lnTo>
                  <a:pt x="4741" y="1241"/>
                </a:lnTo>
                <a:lnTo>
                  <a:pt x="7130" y="827"/>
                </a:lnTo>
                <a:lnTo>
                  <a:pt x="9714" y="551"/>
                </a:lnTo>
                <a:lnTo>
                  <a:pt x="12429" y="367"/>
                </a:lnTo>
                <a:lnTo>
                  <a:pt x="15232" y="245"/>
                </a:lnTo>
                <a:lnTo>
                  <a:pt x="20991" y="108"/>
                </a:lnTo>
                <a:lnTo>
                  <a:pt x="77914" y="0"/>
                </a:lnTo>
                <a:lnTo>
                  <a:pt x="82700" y="992"/>
                </a:lnTo>
                <a:lnTo>
                  <a:pt x="86884" y="2646"/>
                </a:lnTo>
                <a:lnTo>
                  <a:pt x="98227"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638"/>
          <p:cNvSpPr/>
          <p:nvPr/>
        </p:nvSpPr>
        <p:spPr>
          <a:xfrm>
            <a:off x="142875" y="3723679"/>
            <a:ext cx="535782" cy="17861"/>
          </a:xfrm>
          <a:custGeom>
            <a:avLst/>
            <a:gdLst/>
            <a:ahLst/>
            <a:cxnLst/>
            <a:rect l="0" t="0" r="0" b="0"/>
            <a:pathLst>
              <a:path w="535782" h="17861">
                <a:moveTo>
                  <a:pt x="0" y="17860"/>
                </a:moveTo>
                <a:lnTo>
                  <a:pt x="0" y="13119"/>
                </a:lnTo>
                <a:lnTo>
                  <a:pt x="992" y="11723"/>
                </a:lnTo>
                <a:lnTo>
                  <a:pt x="2645" y="10792"/>
                </a:lnTo>
                <a:lnTo>
                  <a:pt x="4740" y="10171"/>
                </a:lnTo>
                <a:lnTo>
                  <a:pt x="8121" y="9757"/>
                </a:lnTo>
                <a:lnTo>
                  <a:pt x="17169" y="9298"/>
                </a:lnTo>
                <a:lnTo>
                  <a:pt x="32017" y="9003"/>
                </a:lnTo>
                <a:lnTo>
                  <a:pt x="143758" y="8930"/>
                </a:lnTo>
                <a:lnTo>
                  <a:pt x="160330" y="7938"/>
                </a:lnTo>
                <a:lnTo>
                  <a:pt x="173363" y="6284"/>
                </a:lnTo>
                <a:lnTo>
                  <a:pt x="184036" y="4189"/>
                </a:lnTo>
                <a:lnTo>
                  <a:pt x="192144" y="3785"/>
                </a:lnTo>
                <a:lnTo>
                  <a:pt x="198541" y="4508"/>
                </a:lnTo>
                <a:lnTo>
                  <a:pt x="203798" y="5982"/>
                </a:lnTo>
                <a:lnTo>
                  <a:pt x="209287" y="6964"/>
                </a:lnTo>
                <a:lnTo>
                  <a:pt x="214931" y="7619"/>
                </a:lnTo>
                <a:lnTo>
                  <a:pt x="220678" y="8056"/>
                </a:lnTo>
                <a:lnTo>
                  <a:pt x="228478" y="8347"/>
                </a:lnTo>
                <a:lnTo>
                  <a:pt x="264221" y="8815"/>
                </a:lnTo>
                <a:lnTo>
                  <a:pt x="433968" y="8928"/>
                </a:lnTo>
                <a:lnTo>
                  <a:pt x="445085" y="7936"/>
                </a:lnTo>
                <a:lnTo>
                  <a:pt x="456465" y="6283"/>
                </a:lnTo>
                <a:lnTo>
                  <a:pt x="468021" y="4189"/>
                </a:lnTo>
                <a:lnTo>
                  <a:pt x="477709" y="2793"/>
                </a:lnTo>
                <a:lnTo>
                  <a:pt x="486152" y="1862"/>
                </a:lnTo>
                <a:lnTo>
                  <a:pt x="493765" y="1241"/>
                </a:lnTo>
                <a:lnTo>
                  <a:pt x="500825" y="828"/>
                </a:lnTo>
                <a:lnTo>
                  <a:pt x="507516" y="552"/>
                </a:lnTo>
                <a:lnTo>
                  <a:pt x="53578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639"/>
          <p:cNvSpPr/>
          <p:nvPr/>
        </p:nvSpPr>
        <p:spPr>
          <a:xfrm>
            <a:off x="383976" y="4000500"/>
            <a:ext cx="303610" cy="26204"/>
          </a:xfrm>
          <a:custGeom>
            <a:avLst/>
            <a:gdLst/>
            <a:ahLst/>
            <a:cxnLst/>
            <a:rect l="0" t="0" r="0" b="0"/>
            <a:pathLst>
              <a:path w="303610" h="26204">
                <a:moveTo>
                  <a:pt x="0" y="0"/>
                </a:moveTo>
                <a:lnTo>
                  <a:pt x="4741" y="9480"/>
                </a:lnTo>
                <a:lnTo>
                  <a:pt x="10106" y="13265"/>
                </a:lnTo>
                <a:lnTo>
                  <a:pt x="17651" y="16781"/>
                </a:lnTo>
                <a:lnTo>
                  <a:pt x="26650" y="20117"/>
                </a:lnTo>
                <a:lnTo>
                  <a:pt x="38603" y="22341"/>
                </a:lnTo>
                <a:lnTo>
                  <a:pt x="52524" y="23823"/>
                </a:lnTo>
                <a:lnTo>
                  <a:pt x="67758" y="24812"/>
                </a:lnTo>
                <a:lnTo>
                  <a:pt x="84860" y="25471"/>
                </a:lnTo>
                <a:lnTo>
                  <a:pt x="122382" y="26203"/>
                </a:lnTo>
                <a:lnTo>
                  <a:pt x="142112" y="25406"/>
                </a:lnTo>
                <a:lnTo>
                  <a:pt x="162210" y="23883"/>
                </a:lnTo>
                <a:lnTo>
                  <a:pt x="182554" y="21875"/>
                </a:lnTo>
                <a:lnTo>
                  <a:pt x="202070" y="19544"/>
                </a:lnTo>
                <a:lnTo>
                  <a:pt x="221034" y="16998"/>
                </a:lnTo>
                <a:lnTo>
                  <a:pt x="30360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640"/>
          <p:cNvSpPr/>
          <p:nvPr/>
        </p:nvSpPr>
        <p:spPr>
          <a:xfrm>
            <a:off x="2419945" y="4009429"/>
            <a:ext cx="276821" cy="26758"/>
          </a:xfrm>
          <a:custGeom>
            <a:avLst/>
            <a:gdLst/>
            <a:ahLst/>
            <a:cxnLst/>
            <a:rect l="0" t="0" r="0" b="0"/>
            <a:pathLst>
              <a:path w="276821" h="26758">
                <a:moveTo>
                  <a:pt x="0" y="0"/>
                </a:moveTo>
                <a:lnTo>
                  <a:pt x="7688" y="0"/>
                </a:lnTo>
                <a:lnTo>
                  <a:pt x="9094" y="992"/>
                </a:lnTo>
                <a:lnTo>
                  <a:pt x="11024" y="2646"/>
                </a:lnTo>
                <a:lnTo>
                  <a:pt x="13302" y="4741"/>
                </a:lnTo>
                <a:lnTo>
                  <a:pt x="15813" y="6137"/>
                </a:lnTo>
                <a:lnTo>
                  <a:pt x="18480" y="7068"/>
                </a:lnTo>
                <a:lnTo>
                  <a:pt x="21249" y="7688"/>
                </a:lnTo>
                <a:lnTo>
                  <a:pt x="26973" y="8378"/>
                </a:lnTo>
                <a:lnTo>
                  <a:pt x="32824" y="8685"/>
                </a:lnTo>
                <a:lnTo>
                  <a:pt x="38732" y="8821"/>
                </a:lnTo>
                <a:lnTo>
                  <a:pt x="70593" y="8929"/>
                </a:lnTo>
                <a:lnTo>
                  <a:pt x="73851" y="9922"/>
                </a:lnTo>
                <a:lnTo>
                  <a:pt x="76023" y="11575"/>
                </a:lnTo>
                <a:lnTo>
                  <a:pt x="77471" y="13670"/>
                </a:lnTo>
                <a:lnTo>
                  <a:pt x="80421" y="15067"/>
                </a:lnTo>
                <a:lnTo>
                  <a:pt x="84372" y="15998"/>
                </a:lnTo>
                <a:lnTo>
                  <a:pt x="88990" y="16618"/>
                </a:lnTo>
                <a:lnTo>
                  <a:pt x="94053" y="17032"/>
                </a:lnTo>
                <a:lnTo>
                  <a:pt x="99413" y="17308"/>
                </a:lnTo>
                <a:lnTo>
                  <a:pt x="104971" y="17492"/>
                </a:lnTo>
                <a:lnTo>
                  <a:pt x="134285" y="17787"/>
                </a:lnTo>
                <a:lnTo>
                  <a:pt x="147656" y="17827"/>
                </a:lnTo>
                <a:lnTo>
                  <a:pt x="153008" y="18830"/>
                </a:lnTo>
                <a:lnTo>
                  <a:pt x="157568" y="20491"/>
                </a:lnTo>
                <a:lnTo>
                  <a:pt x="167274" y="25545"/>
                </a:lnTo>
                <a:lnTo>
                  <a:pt x="172040" y="25960"/>
                </a:lnTo>
                <a:lnTo>
                  <a:pt x="179185" y="26236"/>
                </a:lnTo>
                <a:lnTo>
                  <a:pt x="209062" y="26716"/>
                </a:lnTo>
                <a:lnTo>
                  <a:pt x="216278" y="26757"/>
                </a:lnTo>
                <a:lnTo>
                  <a:pt x="218599" y="25775"/>
                </a:lnTo>
                <a:lnTo>
                  <a:pt x="220147" y="24129"/>
                </a:lnTo>
                <a:lnTo>
                  <a:pt x="221179" y="22040"/>
                </a:lnTo>
                <a:lnTo>
                  <a:pt x="223851" y="20646"/>
                </a:lnTo>
                <a:lnTo>
                  <a:pt x="227617" y="19717"/>
                </a:lnTo>
                <a:lnTo>
                  <a:pt x="232112" y="19098"/>
                </a:lnTo>
                <a:lnTo>
                  <a:pt x="238085" y="18685"/>
                </a:lnTo>
                <a:lnTo>
                  <a:pt x="245044" y="18410"/>
                </a:lnTo>
                <a:lnTo>
                  <a:pt x="27682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641"/>
          <p:cNvSpPr/>
          <p:nvPr/>
        </p:nvSpPr>
        <p:spPr>
          <a:xfrm>
            <a:off x="2357437" y="3696890"/>
            <a:ext cx="232173" cy="87925"/>
          </a:xfrm>
          <a:custGeom>
            <a:avLst/>
            <a:gdLst/>
            <a:ahLst/>
            <a:cxnLst/>
            <a:rect l="0" t="0" r="0" b="0"/>
            <a:pathLst>
              <a:path w="232173" h="87925">
                <a:moveTo>
                  <a:pt x="0" y="17860"/>
                </a:moveTo>
                <a:lnTo>
                  <a:pt x="0" y="25548"/>
                </a:lnTo>
                <a:lnTo>
                  <a:pt x="992" y="26954"/>
                </a:lnTo>
                <a:lnTo>
                  <a:pt x="2646" y="28884"/>
                </a:lnTo>
                <a:lnTo>
                  <a:pt x="7688" y="34369"/>
                </a:lnTo>
                <a:lnTo>
                  <a:pt x="21250" y="48029"/>
                </a:lnTo>
                <a:lnTo>
                  <a:pt x="26073" y="51863"/>
                </a:lnTo>
                <a:lnTo>
                  <a:pt x="32265" y="56404"/>
                </a:lnTo>
                <a:lnTo>
                  <a:pt x="39369" y="61415"/>
                </a:lnTo>
                <a:lnTo>
                  <a:pt x="45098" y="64756"/>
                </a:lnTo>
                <a:lnTo>
                  <a:pt x="49909" y="66983"/>
                </a:lnTo>
                <a:lnTo>
                  <a:pt x="54109" y="68468"/>
                </a:lnTo>
                <a:lnTo>
                  <a:pt x="57901" y="70450"/>
                </a:lnTo>
                <a:lnTo>
                  <a:pt x="61421" y="72764"/>
                </a:lnTo>
                <a:lnTo>
                  <a:pt x="64760" y="75298"/>
                </a:lnTo>
                <a:lnTo>
                  <a:pt x="69962" y="76988"/>
                </a:lnTo>
                <a:lnTo>
                  <a:pt x="76407" y="78114"/>
                </a:lnTo>
                <a:lnTo>
                  <a:pt x="83680" y="78865"/>
                </a:lnTo>
                <a:lnTo>
                  <a:pt x="91506" y="80358"/>
                </a:lnTo>
                <a:lnTo>
                  <a:pt x="99699" y="82346"/>
                </a:lnTo>
                <a:lnTo>
                  <a:pt x="108138" y="84663"/>
                </a:lnTo>
                <a:lnTo>
                  <a:pt x="115748" y="86208"/>
                </a:lnTo>
                <a:lnTo>
                  <a:pt x="122806" y="87237"/>
                </a:lnTo>
                <a:lnTo>
                  <a:pt x="129496" y="87924"/>
                </a:lnTo>
                <a:lnTo>
                  <a:pt x="135940" y="87389"/>
                </a:lnTo>
                <a:lnTo>
                  <a:pt x="142220" y="86041"/>
                </a:lnTo>
                <a:lnTo>
                  <a:pt x="148392" y="84150"/>
                </a:lnTo>
                <a:lnTo>
                  <a:pt x="153498" y="81897"/>
                </a:lnTo>
                <a:lnTo>
                  <a:pt x="157894" y="79403"/>
                </a:lnTo>
                <a:lnTo>
                  <a:pt x="161818" y="76747"/>
                </a:lnTo>
                <a:lnTo>
                  <a:pt x="166418" y="73986"/>
                </a:lnTo>
                <a:lnTo>
                  <a:pt x="171469" y="71152"/>
                </a:lnTo>
                <a:lnTo>
                  <a:pt x="176820" y="68270"/>
                </a:lnTo>
                <a:lnTo>
                  <a:pt x="181380" y="64365"/>
                </a:lnTo>
                <a:lnTo>
                  <a:pt x="185412" y="59777"/>
                </a:lnTo>
                <a:lnTo>
                  <a:pt x="189093" y="54734"/>
                </a:lnTo>
                <a:lnTo>
                  <a:pt x="193530" y="50380"/>
                </a:lnTo>
                <a:lnTo>
                  <a:pt x="198474" y="46485"/>
                </a:lnTo>
                <a:lnTo>
                  <a:pt x="203753" y="42897"/>
                </a:lnTo>
                <a:lnTo>
                  <a:pt x="207273" y="39512"/>
                </a:lnTo>
                <a:lnTo>
                  <a:pt x="209620" y="36263"/>
                </a:lnTo>
                <a:lnTo>
                  <a:pt x="211184" y="33105"/>
                </a:lnTo>
                <a:lnTo>
                  <a:pt x="213219" y="30008"/>
                </a:lnTo>
                <a:lnTo>
                  <a:pt x="215568" y="26950"/>
                </a:lnTo>
                <a:lnTo>
                  <a:pt x="218126" y="23920"/>
                </a:lnTo>
                <a:lnTo>
                  <a:pt x="219831" y="20908"/>
                </a:lnTo>
                <a:lnTo>
                  <a:pt x="220968" y="17908"/>
                </a:lnTo>
                <a:lnTo>
                  <a:pt x="221726" y="14915"/>
                </a:lnTo>
                <a:lnTo>
                  <a:pt x="223224" y="12919"/>
                </a:lnTo>
                <a:lnTo>
                  <a:pt x="225214" y="11590"/>
                </a:lnTo>
                <a:lnTo>
                  <a:pt x="227533" y="10703"/>
                </a:lnTo>
                <a:lnTo>
                  <a:pt x="229080" y="9120"/>
                </a:lnTo>
                <a:lnTo>
                  <a:pt x="230110" y="7072"/>
                </a:lnTo>
                <a:lnTo>
                  <a:pt x="23217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642"/>
          <p:cNvSpPr/>
          <p:nvPr/>
        </p:nvSpPr>
        <p:spPr>
          <a:xfrm>
            <a:off x="330398" y="4241721"/>
            <a:ext cx="571501" cy="35568"/>
          </a:xfrm>
          <a:custGeom>
            <a:avLst/>
            <a:gdLst/>
            <a:ahLst/>
            <a:cxnLst/>
            <a:rect l="0" t="0" r="0" b="0"/>
            <a:pathLst>
              <a:path w="571501" h="35568">
                <a:moveTo>
                  <a:pt x="0" y="26669"/>
                </a:moveTo>
                <a:lnTo>
                  <a:pt x="9481" y="31410"/>
                </a:lnTo>
                <a:lnTo>
                  <a:pt x="13266" y="32806"/>
                </a:lnTo>
                <a:lnTo>
                  <a:pt x="16781" y="33737"/>
                </a:lnTo>
                <a:lnTo>
                  <a:pt x="24326" y="34771"/>
                </a:lnTo>
                <a:lnTo>
                  <a:pt x="38737" y="35353"/>
                </a:lnTo>
                <a:lnTo>
                  <a:pt x="51716" y="35526"/>
                </a:lnTo>
                <a:lnTo>
                  <a:pt x="65649" y="35567"/>
                </a:lnTo>
                <a:lnTo>
                  <a:pt x="76508" y="34585"/>
                </a:lnTo>
                <a:lnTo>
                  <a:pt x="89701" y="32939"/>
                </a:lnTo>
                <a:lnTo>
                  <a:pt x="104449" y="30849"/>
                </a:lnTo>
                <a:lnTo>
                  <a:pt x="116265" y="29455"/>
                </a:lnTo>
                <a:lnTo>
                  <a:pt x="126127" y="28527"/>
                </a:lnTo>
                <a:lnTo>
                  <a:pt x="143369" y="27495"/>
                </a:lnTo>
                <a:lnTo>
                  <a:pt x="160954" y="27036"/>
                </a:lnTo>
                <a:lnTo>
                  <a:pt x="168818" y="25921"/>
                </a:lnTo>
                <a:lnTo>
                  <a:pt x="176045" y="24187"/>
                </a:lnTo>
                <a:lnTo>
                  <a:pt x="182848" y="22037"/>
                </a:lnTo>
                <a:lnTo>
                  <a:pt x="190360" y="20605"/>
                </a:lnTo>
                <a:lnTo>
                  <a:pt x="198344" y="19650"/>
                </a:lnTo>
                <a:lnTo>
                  <a:pt x="206643" y="19013"/>
                </a:lnTo>
                <a:lnTo>
                  <a:pt x="215153" y="17596"/>
                </a:lnTo>
                <a:lnTo>
                  <a:pt x="223802" y="15660"/>
                </a:lnTo>
                <a:lnTo>
                  <a:pt x="232545" y="13376"/>
                </a:lnTo>
                <a:lnTo>
                  <a:pt x="241351" y="11854"/>
                </a:lnTo>
                <a:lnTo>
                  <a:pt x="250197" y="10839"/>
                </a:lnTo>
                <a:lnTo>
                  <a:pt x="259072" y="10163"/>
                </a:lnTo>
                <a:lnTo>
                  <a:pt x="331523" y="2940"/>
                </a:lnTo>
                <a:lnTo>
                  <a:pt x="346031" y="1920"/>
                </a:lnTo>
                <a:lnTo>
                  <a:pt x="370088" y="787"/>
                </a:lnTo>
                <a:lnTo>
                  <a:pt x="390702" y="283"/>
                </a:lnTo>
                <a:lnTo>
                  <a:pt x="442745" y="0"/>
                </a:lnTo>
                <a:lnTo>
                  <a:pt x="459866" y="952"/>
                </a:lnTo>
                <a:lnTo>
                  <a:pt x="475249" y="2579"/>
                </a:lnTo>
                <a:lnTo>
                  <a:pt x="489473" y="4656"/>
                </a:lnTo>
                <a:lnTo>
                  <a:pt x="500941" y="6041"/>
                </a:lnTo>
                <a:lnTo>
                  <a:pt x="510570" y="6964"/>
                </a:lnTo>
                <a:lnTo>
                  <a:pt x="518974" y="7579"/>
                </a:lnTo>
                <a:lnTo>
                  <a:pt x="526561" y="8981"/>
                </a:lnTo>
                <a:lnTo>
                  <a:pt x="533603" y="10908"/>
                </a:lnTo>
                <a:lnTo>
                  <a:pt x="571500" y="266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643"/>
          <p:cNvSpPr/>
          <p:nvPr/>
        </p:nvSpPr>
        <p:spPr>
          <a:xfrm>
            <a:off x="1955601" y="4531136"/>
            <a:ext cx="116087" cy="67532"/>
          </a:xfrm>
          <a:custGeom>
            <a:avLst/>
            <a:gdLst/>
            <a:ahLst/>
            <a:cxnLst/>
            <a:rect l="0" t="0" r="0" b="0"/>
            <a:pathLst>
              <a:path w="116087" h="67532">
                <a:moveTo>
                  <a:pt x="0" y="5145"/>
                </a:moveTo>
                <a:lnTo>
                  <a:pt x="0" y="0"/>
                </a:lnTo>
                <a:lnTo>
                  <a:pt x="0" y="21319"/>
                </a:lnTo>
                <a:lnTo>
                  <a:pt x="992" y="22872"/>
                </a:lnTo>
                <a:lnTo>
                  <a:pt x="2646" y="24901"/>
                </a:lnTo>
                <a:lnTo>
                  <a:pt x="4740" y="27245"/>
                </a:lnTo>
                <a:lnTo>
                  <a:pt x="6137" y="29800"/>
                </a:lnTo>
                <a:lnTo>
                  <a:pt x="7068" y="32496"/>
                </a:lnTo>
                <a:lnTo>
                  <a:pt x="7689" y="35285"/>
                </a:lnTo>
                <a:lnTo>
                  <a:pt x="9094" y="37144"/>
                </a:lnTo>
                <a:lnTo>
                  <a:pt x="11024" y="38384"/>
                </a:lnTo>
                <a:lnTo>
                  <a:pt x="13302" y="39211"/>
                </a:lnTo>
                <a:lnTo>
                  <a:pt x="15814" y="40754"/>
                </a:lnTo>
                <a:lnTo>
                  <a:pt x="18480" y="42775"/>
                </a:lnTo>
                <a:lnTo>
                  <a:pt x="21250" y="45114"/>
                </a:lnTo>
                <a:lnTo>
                  <a:pt x="24088" y="47666"/>
                </a:lnTo>
                <a:lnTo>
                  <a:pt x="29888" y="53147"/>
                </a:lnTo>
                <a:lnTo>
                  <a:pt x="32824" y="55006"/>
                </a:lnTo>
                <a:lnTo>
                  <a:pt x="35773" y="56245"/>
                </a:lnTo>
                <a:lnTo>
                  <a:pt x="38732" y="57071"/>
                </a:lnTo>
                <a:lnTo>
                  <a:pt x="42688" y="58614"/>
                </a:lnTo>
                <a:lnTo>
                  <a:pt x="47311" y="60634"/>
                </a:lnTo>
                <a:lnTo>
                  <a:pt x="52376" y="62974"/>
                </a:lnTo>
                <a:lnTo>
                  <a:pt x="56746" y="64533"/>
                </a:lnTo>
                <a:lnTo>
                  <a:pt x="60651" y="65573"/>
                </a:lnTo>
                <a:lnTo>
                  <a:pt x="64246" y="66267"/>
                </a:lnTo>
                <a:lnTo>
                  <a:pt x="68628" y="66728"/>
                </a:lnTo>
                <a:lnTo>
                  <a:pt x="73533" y="67037"/>
                </a:lnTo>
                <a:lnTo>
                  <a:pt x="83283" y="67379"/>
                </a:lnTo>
                <a:lnTo>
                  <a:pt x="90924" y="67531"/>
                </a:lnTo>
                <a:lnTo>
                  <a:pt x="95342" y="66579"/>
                </a:lnTo>
                <a:lnTo>
                  <a:pt x="100272" y="64952"/>
                </a:lnTo>
                <a:lnTo>
                  <a:pt x="116086" y="587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644"/>
          <p:cNvSpPr/>
          <p:nvPr/>
        </p:nvSpPr>
        <p:spPr>
          <a:xfrm>
            <a:off x="2321718" y="4554140"/>
            <a:ext cx="169665" cy="71175"/>
          </a:xfrm>
          <a:custGeom>
            <a:avLst/>
            <a:gdLst/>
            <a:ahLst/>
            <a:cxnLst/>
            <a:rect l="0" t="0" r="0" b="0"/>
            <a:pathLst>
              <a:path w="169665" h="71175">
                <a:moveTo>
                  <a:pt x="0" y="0"/>
                </a:moveTo>
                <a:lnTo>
                  <a:pt x="38709" y="38709"/>
                </a:lnTo>
                <a:lnTo>
                  <a:pt x="42673" y="41681"/>
                </a:lnTo>
                <a:lnTo>
                  <a:pt x="47300" y="44654"/>
                </a:lnTo>
                <a:lnTo>
                  <a:pt x="52370" y="47629"/>
                </a:lnTo>
                <a:lnTo>
                  <a:pt x="65940" y="56226"/>
                </a:lnTo>
                <a:lnTo>
                  <a:pt x="73725" y="61296"/>
                </a:lnTo>
                <a:lnTo>
                  <a:pt x="80901" y="64677"/>
                </a:lnTo>
                <a:lnTo>
                  <a:pt x="87668" y="66930"/>
                </a:lnTo>
                <a:lnTo>
                  <a:pt x="94164" y="68433"/>
                </a:lnTo>
                <a:lnTo>
                  <a:pt x="99487" y="69435"/>
                </a:lnTo>
                <a:lnTo>
                  <a:pt x="104028" y="70102"/>
                </a:lnTo>
                <a:lnTo>
                  <a:pt x="108047" y="70548"/>
                </a:lnTo>
                <a:lnTo>
                  <a:pt x="112711" y="70844"/>
                </a:lnTo>
                <a:lnTo>
                  <a:pt x="117805" y="71042"/>
                </a:lnTo>
                <a:lnTo>
                  <a:pt x="123185" y="71174"/>
                </a:lnTo>
                <a:lnTo>
                  <a:pt x="127764" y="70269"/>
                </a:lnTo>
                <a:lnTo>
                  <a:pt x="131809" y="68674"/>
                </a:lnTo>
                <a:lnTo>
                  <a:pt x="135498" y="66619"/>
                </a:lnTo>
                <a:lnTo>
                  <a:pt x="144888" y="61689"/>
                </a:lnTo>
                <a:lnTo>
                  <a:pt x="150170" y="58985"/>
                </a:lnTo>
                <a:lnTo>
                  <a:pt x="154684" y="56191"/>
                </a:lnTo>
                <a:lnTo>
                  <a:pt x="158685" y="53336"/>
                </a:lnTo>
                <a:lnTo>
                  <a:pt x="169664"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645"/>
          <p:cNvSpPr/>
          <p:nvPr/>
        </p:nvSpPr>
        <p:spPr>
          <a:xfrm>
            <a:off x="3518296" y="2777132"/>
            <a:ext cx="312540" cy="94088"/>
          </a:xfrm>
          <a:custGeom>
            <a:avLst/>
            <a:gdLst/>
            <a:ahLst/>
            <a:cxnLst/>
            <a:rect l="0" t="0" r="0" b="0"/>
            <a:pathLst>
              <a:path w="312540" h="94088">
                <a:moveTo>
                  <a:pt x="0" y="8930"/>
                </a:moveTo>
                <a:lnTo>
                  <a:pt x="0" y="29047"/>
                </a:lnTo>
                <a:lnTo>
                  <a:pt x="993" y="32263"/>
                </a:lnTo>
                <a:lnTo>
                  <a:pt x="2646" y="35400"/>
                </a:lnTo>
                <a:lnTo>
                  <a:pt x="4741" y="38483"/>
                </a:lnTo>
                <a:lnTo>
                  <a:pt x="7129" y="42523"/>
                </a:lnTo>
                <a:lnTo>
                  <a:pt x="9714" y="47200"/>
                </a:lnTo>
                <a:lnTo>
                  <a:pt x="12429" y="52303"/>
                </a:lnTo>
                <a:lnTo>
                  <a:pt x="15232" y="56697"/>
                </a:lnTo>
                <a:lnTo>
                  <a:pt x="18092" y="60618"/>
                </a:lnTo>
                <a:lnTo>
                  <a:pt x="20991" y="64225"/>
                </a:lnTo>
                <a:lnTo>
                  <a:pt x="23916" y="67621"/>
                </a:lnTo>
                <a:lnTo>
                  <a:pt x="26858" y="70878"/>
                </a:lnTo>
                <a:lnTo>
                  <a:pt x="32773" y="77142"/>
                </a:lnTo>
                <a:lnTo>
                  <a:pt x="38709" y="83234"/>
                </a:lnTo>
                <a:lnTo>
                  <a:pt x="41682" y="85255"/>
                </a:lnTo>
                <a:lnTo>
                  <a:pt x="47630" y="87501"/>
                </a:lnTo>
                <a:lnTo>
                  <a:pt x="66037" y="93505"/>
                </a:lnTo>
                <a:lnTo>
                  <a:pt x="72798" y="94087"/>
                </a:lnTo>
                <a:lnTo>
                  <a:pt x="79290" y="93483"/>
                </a:lnTo>
                <a:lnTo>
                  <a:pt x="85603" y="92088"/>
                </a:lnTo>
                <a:lnTo>
                  <a:pt x="91795" y="91157"/>
                </a:lnTo>
                <a:lnTo>
                  <a:pt x="97908" y="90537"/>
                </a:lnTo>
                <a:lnTo>
                  <a:pt x="103967" y="90124"/>
                </a:lnTo>
                <a:lnTo>
                  <a:pt x="109991" y="88856"/>
                </a:lnTo>
                <a:lnTo>
                  <a:pt x="115992" y="87019"/>
                </a:lnTo>
                <a:lnTo>
                  <a:pt x="121976" y="84802"/>
                </a:lnTo>
                <a:lnTo>
                  <a:pt x="127951" y="82332"/>
                </a:lnTo>
                <a:lnTo>
                  <a:pt x="133918" y="79693"/>
                </a:lnTo>
                <a:lnTo>
                  <a:pt x="139880" y="76941"/>
                </a:lnTo>
                <a:lnTo>
                  <a:pt x="181455" y="58847"/>
                </a:lnTo>
                <a:lnTo>
                  <a:pt x="212939" y="45667"/>
                </a:lnTo>
                <a:lnTo>
                  <a:pt x="31253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646"/>
          <p:cNvSpPr/>
          <p:nvPr/>
        </p:nvSpPr>
        <p:spPr>
          <a:xfrm>
            <a:off x="3661171" y="3027164"/>
            <a:ext cx="294681" cy="114803"/>
          </a:xfrm>
          <a:custGeom>
            <a:avLst/>
            <a:gdLst/>
            <a:ahLst/>
            <a:cxnLst/>
            <a:rect l="0" t="0" r="0" b="0"/>
            <a:pathLst>
              <a:path w="294681" h="114803">
                <a:moveTo>
                  <a:pt x="0" y="89296"/>
                </a:moveTo>
                <a:lnTo>
                  <a:pt x="0" y="101726"/>
                </a:lnTo>
                <a:lnTo>
                  <a:pt x="993" y="103535"/>
                </a:lnTo>
                <a:lnTo>
                  <a:pt x="2646" y="104742"/>
                </a:lnTo>
                <a:lnTo>
                  <a:pt x="7689" y="106679"/>
                </a:lnTo>
                <a:lnTo>
                  <a:pt x="11025" y="109590"/>
                </a:lnTo>
                <a:lnTo>
                  <a:pt x="13303" y="111755"/>
                </a:lnTo>
                <a:lnTo>
                  <a:pt x="15814" y="113198"/>
                </a:lnTo>
                <a:lnTo>
                  <a:pt x="21250" y="114802"/>
                </a:lnTo>
                <a:lnTo>
                  <a:pt x="24089" y="114238"/>
                </a:lnTo>
                <a:lnTo>
                  <a:pt x="29889" y="110965"/>
                </a:lnTo>
                <a:lnTo>
                  <a:pt x="38419" y="108849"/>
                </a:lnTo>
                <a:lnTo>
                  <a:pt x="43473" y="108285"/>
                </a:lnTo>
                <a:lnTo>
                  <a:pt x="49818" y="105924"/>
                </a:lnTo>
                <a:lnTo>
                  <a:pt x="57024" y="102366"/>
                </a:lnTo>
                <a:lnTo>
                  <a:pt x="64805" y="98009"/>
                </a:lnTo>
                <a:lnTo>
                  <a:pt x="72970" y="94113"/>
                </a:lnTo>
                <a:lnTo>
                  <a:pt x="81389" y="90523"/>
                </a:lnTo>
                <a:lnTo>
                  <a:pt x="89978" y="87138"/>
                </a:lnTo>
                <a:lnTo>
                  <a:pt x="99673" y="82896"/>
                </a:lnTo>
                <a:lnTo>
                  <a:pt x="121029" y="72892"/>
                </a:lnTo>
                <a:lnTo>
                  <a:pt x="133272" y="66454"/>
                </a:lnTo>
                <a:lnTo>
                  <a:pt x="160105" y="51363"/>
                </a:lnTo>
                <a:lnTo>
                  <a:pt x="174205" y="44164"/>
                </a:lnTo>
                <a:lnTo>
                  <a:pt x="188567" y="37380"/>
                </a:lnTo>
                <a:lnTo>
                  <a:pt x="203102" y="30873"/>
                </a:lnTo>
                <a:lnTo>
                  <a:pt x="219737" y="24550"/>
                </a:lnTo>
                <a:lnTo>
                  <a:pt x="237773" y="18351"/>
                </a:lnTo>
                <a:lnTo>
                  <a:pt x="29468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647"/>
          <p:cNvSpPr/>
          <p:nvPr/>
        </p:nvSpPr>
        <p:spPr>
          <a:xfrm>
            <a:off x="4608959" y="2893218"/>
            <a:ext cx="88057" cy="232173"/>
          </a:xfrm>
          <a:custGeom>
            <a:avLst/>
            <a:gdLst/>
            <a:ahLst/>
            <a:cxnLst/>
            <a:rect l="0" t="0" r="0" b="0"/>
            <a:pathLst>
              <a:path w="88057" h="232173">
                <a:moveTo>
                  <a:pt x="7689" y="0"/>
                </a:moveTo>
                <a:lnTo>
                  <a:pt x="0" y="0"/>
                </a:lnTo>
                <a:lnTo>
                  <a:pt x="579" y="2977"/>
                </a:lnTo>
                <a:lnTo>
                  <a:pt x="1957" y="7938"/>
                </a:lnTo>
                <a:lnTo>
                  <a:pt x="3868" y="14222"/>
                </a:lnTo>
                <a:lnTo>
                  <a:pt x="5141" y="19403"/>
                </a:lnTo>
                <a:lnTo>
                  <a:pt x="5991" y="23849"/>
                </a:lnTo>
                <a:lnTo>
                  <a:pt x="6556" y="27806"/>
                </a:lnTo>
                <a:lnTo>
                  <a:pt x="6934" y="32428"/>
                </a:lnTo>
                <a:lnTo>
                  <a:pt x="7186" y="37494"/>
                </a:lnTo>
                <a:lnTo>
                  <a:pt x="7465" y="48414"/>
                </a:lnTo>
                <a:lnTo>
                  <a:pt x="7590" y="59882"/>
                </a:lnTo>
                <a:lnTo>
                  <a:pt x="9607" y="67703"/>
                </a:lnTo>
                <a:lnTo>
                  <a:pt x="12936" y="76885"/>
                </a:lnTo>
                <a:lnTo>
                  <a:pt x="17140" y="86976"/>
                </a:lnTo>
                <a:lnTo>
                  <a:pt x="21927" y="99656"/>
                </a:lnTo>
                <a:lnTo>
                  <a:pt x="32538" y="129620"/>
                </a:lnTo>
                <a:lnTo>
                  <a:pt x="37153" y="140984"/>
                </a:lnTo>
                <a:lnTo>
                  <a:pt x="41223" y="149552"/>
                </a:lnTo>
                <a:lnTo>
                  <a:pt x="44928" y="156256"/>
                </a:lnTo>
                <a:lnTo>
                  <a:pt x="48390" y="163702"/>
                </a:lnTo>
                <a:lnTo>
                  <a:pt x="51690" y="171642"/>
                </a:lnTo>
                <a:lnTo>
                  <a:pt x="54883" y="179913"/>
                </a:lnTo>
                <a:lnTo>
                  <a:pt x="58003" y="186419"/>
                </a:lnTo>
                <a:lnTo>
                  <a:pt x="61075" y="191748"/>
                </a:lnTo>
                <a:lnTo>
                  <a:pt x="64116" y="196293"/>
                </a:lnTo>
                <a:lnTo>
                  <a:pt x="67135" y="200315"/>
                </a:lnTo>
                <a:lnTo>
                  <a:pt x="70140" y="203989"/>
                </a:lnTo>
                <a:lnTo>
                  <a:pt x="73135" y="207430"/>
                </a:lnTo>
                <a:lnTo>
                  <a:pt x="75132" y="210717"/>
                </a:lnTo>
                <a:lnTo>
                  <a:pt x="76464" y="213900"/>
                </a:lnTo>
                <a:lnTo>
                  <a:pt x="88056" y="23217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648"/>
          <p:cNvSpPr/>
          <p:nvPr/>
        </p:nvSpPr>
        <p:spPr>
          <a:xfrm>
            <a:off x="4589859" y="2801361"/>
            <a:ext cx="1" cy="11491"/>
          </a:xfrm>
          <a:custGeom>
            <a:avLst/>
            <a:gdLst/>
            <a:ahLst/>
            <a:cxnLst/>
            <a:rect l="0" t="0" r="0" b="0"/>
            <a:pathLst>
              <a:path w="1" h="11491">
                <a:moveTo>
                  <a:pt x="0" y="11490"/>
                </a:moveTo>
                <a:lnTo>
                  <a:pt x="0" y="0"/>
                </a:lnTo>
                <a:lnTo>
                  <a:pt x="0" y="25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649"/>
          <p:cNvSpPr/>
          <p:nvPr/>
        </p:nvSpPr>
        <p:spPr>
          <a:xfrm>
            <a:off x="4973835" y="3053953"/>
            <a:ext cx="410767" cy="26790"/>
          </a:xfrm>
          <a:custGeom>
            <a:avLst/>
            <a:gdLst/>
            <a:ahLst/>
            <a:cxnLst/>
            <a:rect l="0" t="0" r="0" b="0"/>
            <a:pathLst>
              <a:path w="410767" h="26790">
                <a:moveTo>
                  <a:pt x="0" y="26789"/>
                </a:moveTo>
                <a:lnTo>
                  <a:pt x="14222" y="22048"/>
                </a:lnTo>
                <a:lnTo>
                  <a:pt x="22380" y="20652"/>
                </a:lnTo>
                <a:lnTo>
                  <a:pt x="31787" y="19721"/>
                </a:lnTo>
                <a:lnTo>
                  <a:pt x="42028" y="19100"/>
                </a:lnTo>
                <a:lnTo>
                  <a:pt x="51831" y="17694"/>
                </a:lnTo>
                <a:lnTo>
                  <a:pt x="61344" y="15765"/>
                </a:lnTo>
                <a:lnTo>
                  <a:pt x="70661" y="13486"/>
                </a:lnTo>
                <a:lnTo>
                  <a:pt x="79850" y="11967"/>
                </a:lnTo>
                <a:lnTo>
                  <a:pt x="88952" y="10955"/>
                </a:lnTo>
                <a:lnTo>
                  <a:pt x="172353" y="4589"/>
                </a:lnTo>
                <a:lnTo>
                  <a:pt x="199238" y="3059"/>
                </a:lnTo>
                <a:lnTo>
                  <a:pt x="247631" y="1359"/>
                </a:lnTo>
                <a:lnTo>
                  <a:pt x="299702" y="403"/>
                </a:lnTo>
                <a:lnTo>
                  <a:pt x="41076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50"/>
          <p:cNvSpPr/>
          <p:nvPr/>
        </p:nvSpPr>
        <p:spPr>
          <a:xfrm>
            <a:off x="5331023" y="2948406"/>
            <a:ext cx="213050" cy="203774"/>
          </a:xfrm>
          <a:custGeom>
            <a:avLst/>
            <a:gdLst/>
            <a:ahLst/>
            <a:cxnLst/>
            <a:rect l="0" t="0" r="0" b="0"/>
            <a:pathLst>
              <a:path w="213050" h="203774">
                <a:moveTo>
                  <a:pt x="0" y="16250"/>
                </a:moveTo>
                <a:lnTo>
                  <a:pt x="9481" y="11509"/>
                </a:lnTo>
                <a:lnTo>
                  <a:pt x="13266" y="9121"/>
                </a:lnTo>
                <a:lnTo>
                  <a:pt x="16781" y="6536"/>
                </a:lnTo>
                <a:lnTo>
                  <a:pt x="20117" y="3821"/>
                </a:lnTo>
                <a:lnTo>
                  <a:pt x="26470" y="804"/>
                </a:lnTo>
                <a:lnTo>
                  <a:pt x="29553" y="0"/>
                </a:lnTo>
                <a:lnTo>
                  <a:pt x="32600" y="455"/>
                </a:lnTo>
                <a:lnTo>
                  <a:pt x="35625" y="1751"/>
                </a:lnTo>
                <a:lnTo>
                  <a:pt x="38632" y="3608"/>
                </a:lnTo>
                <a:lnTo>
                  <a:pt x="42622" y="4845"/>
                </a:lnTo>
                <a:lnTo>
                  <a:pt x="47266" y="5670"/>
                </a:lnTo>
                <a:lnTo>
                  <a:pt x="52347" y="6220"/>
                </a:lnTo>
                <a:lnTo>
                  <a:pt x="58711" y="7579"/>
                </a:lnTo>
                <a:lnTo>
                  <a:pt x="65929" y="9477"/>
                </a:lnTo>
                <a:lnTo>
                  <a:pt x="73719" y="11735"/>
                </a:lnTo>
                <a:lnTo>
                  <a:pt x="80896" y="14232"/>
                </a:lnTo>
                <a:lnTo>
                  <a:pt x="87665" y="16889"/>
                </a:lnTo>
                <a:lnTo>
                  <a:pt x="94162" y="19653"/>
                </a:lnTo>
                <a:lnTo>
                  <a:pt x="106673" y="25369"/>
                </a:lnTo>
                <a:lnTo>
                  <a:pt x="130873" y="37123"/>
                </a:lnTo>
                <a:lnTo>
                  <a:pt x="176160" y="59689"/>
                </a:lnTo>
                <a:lnTo>
                  <a:pt x="184909" y="65053"/>
                </a:lnTo>
                <a:lnTo>
                  <a:pt x="192726" y="70613"/>
                </a:lnTo>
                <a:lnTo>
                  <a:pt x="199921" y="76305"/>
                </a:lnTo>
                <a:lnTo>
                  <a:pt x="204718" y="81091"/>
                </a:lnTo>
                <a:lnTo>
                  <a:pt x="207917" y="85274"/>
                </a:lnTo>
                <a:lnTo>
                  <a:pt x="210049" y="89055"/>
                </a:lnTo>
                <a:lnTo>
                  <a:pt x="211470" y="93560"/>
                </a:lnTo>
                <a:lnTo>
                  <a:pt x="212417" y="98548"/>
                </a:lnTo>
                <a:lnTo>
                  <a:pt x="213049" y="103857"/>
                </a:lnTo>
                <a:lnTo>
                  <a:pt x="212478" y="108389"/>
                </a:lnTo>
                <a:lnTo>
                  <a:pt x="211105" y="112402"/>
                </a:lnTo>
                <a:lnTo>
                  <a:pt x="209198" y="116071"/>
                </a:lnTo>
                <a:lnTo>
                  <a:pt x="205942" y="119508"/>
                </a:lnTo>
                <a:lnTo>
                  <a:pt x="201787" y="122792"/>
                </a:lnTo>
                <a:lnTo>
                  <a:pt x="197032" y="125973"/>
                </a:lnTo>
                <a:lnTo>
                  <a:pt x="191878" y="130078"/>
                </a:lnTo>
                <a:lnTo>
                  <a:pt x="186458" y="134799"/>
                </a:lnTo>
                <a:lnTo>
                  <a:pt x="180860" y="139931"/>
                </a:lnTo>
                <a:lnTo>
                  <a:pt x="175144" y="144345"/>
                </a:lnTo>
                <a:lnTo>
                  <a:pt x="169349" y="148279"/>
                </a:lnTo>
                <a:lnTo>
                  <a:pt x="163501" y="151894"/>
                </a:lnTo>
                <a:lnTo>
                  <a:pt x="157618" y="154305"/>
                </a:lnTo>
                <a:lnTo>
                  <a:pt x="151712" y="155911"/>
                </a:lnTo>
                <a:lnTo>
                  <a:pt x="145789" y="156982"/>
                </a:lnTo>
                <a:lnTo>
                  <a:pt x="138865" y="158689"/>
                </a:lnTo>
                <a:lnTo>
                  <a:pt x="131272" y="160818"/>
                </a:lnTo>
                <a:lnTo>
                  <a:pt x="123234" y="163231"/>
                </a:lnTo>
                <a:lnTo>
                  <a:pt x="115890" y="165831"/>
                </a:lnTo>
                <a:lnTo>
                  <a:pt x="109010" y="168556"/>
                </a:lnTo>
                <a:lnTo>
                  <a:pt x="102439" y="171366"/>
                </a:lnTo>
                <a:lnTo>
                  <a:pt x="89846" y="177133"/>
                </a:lnTo>
                <a:lnTo>
                  <a:pt x="83710" y="180060"/>
                </a:lnTo>
                <a:lnTo>
                  <a:pt x="75650" y="183003"/>
                </a:lnTo>
                <a:lnTo>
                  <a:pt x="66309" y="185958"/>
                </a:lnTo>
                <a:lnTo>
                  <a:pt x="56112" y="188920"/>
                </a:lnTo>
                <a:lnTo>
                  <a:pt x="47330" y="190894"/>
                </a:lnTo>
                <a:lnTo>
                  <a:pt x="39491" y="192211"/>
                </a:lnTo>
                <a:lnTo>
                  <a:pt x="17859" y="20377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651"/>
          <p:cNvSpPr/>
          <p:nvPr/>
        </p:nvSpPr>
        <p:spPr>
          <a:xfrm>
            <a:off x="5724062" y="2921422"/>
            <a:ext cx="312407" cy="186110"/>
          </a:xfrm>
          <a:custGeom>
            <a:avLst/>
            <a:gdLst/>
            <a:ahLst/>
            <a:cxnLst/>
            <a:rect l="0" t="0" r="0" b="0"/>
            <a:pathLst>
              <a:path w="312407" h="186110">
                <a:moveTo>
                  <a:pt x="160602" y="34304"/>
                </a:moveTo>
                <a:lnTo>
                  <a:pt x="160602" y="24823"/>
                </a:lnTo>
                <a:lnTo>
                  <a:pt x="158617" y="21038"/>
                </a:lnTo>
                <a:lnTo>
                  <a:pt x="155310" y="17523"/>
                </a:lnTo>
                <a:lnTo>
                  <a:pt x="147336" y="11963"/>
                </a:lnTo>
                <a:lnTo>
                  <a:pt x="140484" y="9492"/>
                </a:lnTo>
                <a:lnTo>
                  <a:pt x="116827" y="3360"/>
                </a:lnTo>
                <a:lnTo>
                  <a:pt x="108599" y="1768"/>
                </a:lnTo>
                <a:lnTo>
                  <a:pt x="101128" y="708"/>
                </a:lnTo>
                <a:lnTo>
                  <a:pt x="94164" y="0"/>
                </a:lnTo>
                <a:lnTo>
                  <a:pt x="87536" y="521"/>
                </a:lnTo>
                <a:lnTo>
                  <a:pt x="81134" y="1860"/>
                </a:lnTo>
                <a:lnTo>
                  <a:pt x="74880" y="3745"/>
                </a:lnTo>
                <a:lnTo>
                  <a:pt x="65287" y="5840"/>
                </a:lnTo>
                <a:lnTo>
                  <a:pt x="56724" y="7762"/>
                </a:lnTo>
                <a:lnTo>
                  <a:pt x="51662" y="9664"/>
                </a:lnTo>
                <a:lnTo>
                  <a:pt x="46304" y="11925"/>
                </a:lnTo>
                <a:lnTo>
                  <a:pt x="37703" y="17081"/>
                </a:lnTo>
                <a:lnTo>
                  <a:pt x="29582" y="22681"/>
                </a:lnTo>
                <a:lnTo>
                  <a:pt x="24638" y="25563"/>
                </a:lnTo>
                <a:lnTo>
                  <a:pt x="19358" y="28477"/>
                </a:lnTo>
                <a:lnTo>
                  <a:pt x="15838" y="31411"/>
                </a:lnTo>
                <a:lnTo>
                  <a:pt x="13491" y="34360"/>
                </a:lnTo>
                <a:lnTo>
                  <a:pt x="11926" y="37318"/>
                </a:lnTo>
                <a:lnTo>
                  <a:pt x="9891" y="40282"/>
                </a:lnTo>
                <a:lnTo>
                  <a:pt x="7542" y="43250"/>
                </a:lnTo>
                <a:lnTo>
                  <a:pt x="4983" y="46222"/>
                </a:lnTo>
                <a:lnTo>
                  <a:pt x="3278" y="50187"/>
                </a:lnTo>
                <a:lnTo>
                  <a:pt x="2141" y="54814"/>
                </a:lnTo>
                <a:lnTo>
                  <a:pt x="1383" y="59884"/>
                </a:lnTo>
                <a:lnTo>
                  <a:pt x="878" y="64256"/>
                </a:lnTo>
                <a:lnTo>
                  <a:pt x="541" y="68162"/>
                </a:lnTo>
                <a:lnTo>
                  <a:pt x="316" y="71759"/>
                </a:lnTo>
                <a:lnTo>
                  <a:pt x="67" y="78401"/>
                </a:lnTo>
                <a:lnTo>
                  <a:pt x="0" y="81562"/>
                </a:lnTo>
                <a:lnTo>
                  <a:pt x="948" y="84661"/>
                </a:lnTo>
                <a:lnTo>
                  <a:pt x="2572" y="87719"/>
                </a:lnTo>
                <a:lnTo>
                  <a:pt x="4647" y="90750"/>
                </a:lnTo>
                <a:lnTo>
                  <a:pt x="7022" y="92770"/>
                </a:lnTo>
                <a:lnTo>
                  <a:pt x="9599" y="94118"/>
                </a:lnTo>
                <a:lnTo>
                  <a:pt x="12308" y="95016"/>
                </a:lnTo>
                <a:lnTo>
                  <a:pt x="17964" y="98659"/>
                </a:lnTo>
                <a:lnTo>
                  <a:pt x="20862" y="101020"/>
                </a:lnTo>
                <a:lnTo>
                  <a:pt x="23785" y="102594"/>
                </a:lnTo>
                <a:lnTo>
                  <a:pt x="29679" y="104342"/>
                </a:lnTo>
                <a:lnTo>
                  <a:pt x="38576" y="105327"/>
                </a:lnTo>
                <a:lnTo>
                  <a:pt x="47496" y="105619"/>
                </a:lnTo>
                <a:lnTo>
                  <a:pt x="50472" y="104668"/>
                </a:lnTo>
                <a:lnTo>
                  <a:pt x="56423" y="100965"/>
                </a:lnTo>
                <a:lnTo>
                  <a:pt x="65022" y="98658"/>
                </a:lnTo>
                <a:lnTo>
                  <a:pt x="70092" y="98043"/>
                </a:lnTo>
                <a:lnTo>
                  <a:pt x="74465" y="96640"/>
                </a:lnTo>
                <a:lnTo>
                  <a:pt x="81970" y="92436"/>
                </a:lnTo>
                <a:lnTo>
                  <a:pt x="88613" y="87260"/>
                </a:lnTo>
                <a:lnTo>
                  <a:pt x="91772" y="84491"/>
                </a:lnTo>
                <a:lnTo>
                  <a:pt x="96857" y="81653"/>
                </a:lnTo>
                <a:lnTo>
                  <a:pt x="103222" y="78768"/>
                </a:lnTo>
                <a:lnTo>
                  <a:pt x="110442" y="75853"/>
                </a:lnTo>
                <a:lnTo>
                  <a:pt x="117240" y="72917"/>
                </a:lnTo>
                <a:lnTo>
                  <a:pt x="130085" y="67010"/>
                </a:lnTo>
                <a:lnTo>
                  <a:pt x="148472" y="58106"/>
                </a:lnTo>
                <a:lnTo>
                  <a:pt x="153508" y="55133"/>
                </a:lnTo>
                <a:lnTo>
                  <a:pt x="157857" y="52159"/>
                </a:lnTo>
                <a:lnTo>
                  <a:pt x="161748" y="49184"/>
                </a:lnTo>
                <a:lnTo>
                  <a:pt x="165335" y="46208"/>
                </a:lnTo>
                <a:lnTo>
                  <a:pt x="168718" y="43232"/>
                </a:lnTo>
                <a:lnTo>
                  <a:pt x="171966" y="40256"/>
                </a:lnTo>
                <a:lnTo>
                  <a:pt x="174131" y="39264"/>
                </a:lnTo>
                <a:lnTo>
                  <a:pt x="175574" y="39595"/>
                </a:lnTo>
                <a:lnTo>
                  <a:pt x="180252" y="44801"/>
                </a:lnTo>
                <a:lnTo>
                  <a:pt x="182632" y="47255"/>
                </a:lnTo>
                <a:lnTo>
                  <a:pt x="184218" y="49884"/>
                </a:lnTo>
                <a:lnTo>
                  <a:pt x="185981" y="55450"/>
                </a:lnTo>
                <a:lnTo>
                  <a:pt x="189410" y="61231"/>
                </a:lnTo>
                <a:lnTo>
                  <a:pt x="191713" y="64161"/>
                </a:lnTo>
                <a:lnTo>
                  <a:pt x="194241" y="67107"/>
                </a:lnTo>
                <a:lnTo>
                  <a:pt x="196919" y="70064"/>
                </a:lnTo>
                <a:lnTo>
                  <a:pt x="199696" y="73027"/>
                </a:lnTo>
                <a:lnTo>
                  <a:pt x="223946" y="97599"/>
                </a:lnTo>
                <a:lnTo>
                  <a:pt x="274311" y="148011"/>
                </a:lnTo>
                <a:lnTo>
                  <a:pt x="283041" y="155749"/>
                </a:lnTo>
                <a:lnTo>
                  <a:pt x="290845" y="161900"/>
                </a:lnTo>
                <a:lnTo>
                  <a:pt x="312406" y="18610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652"/>
          <p:cNvSpPr/>
          <p:nvPr/>
        </p:nvSpPr>
        <p:spPr>
          <a:xfrm>
            <a:off x="6063257" y="4545210"/>
            <a:ext cx="857251" cy="71068"/>
          </a:xfrm>
          <a:custGeom>
            <a:avLst/>
            <a:gdLst/>
            <a:ahLst/>
            <a:cxnLst/>
            <a:rect l="0" t="0" r="0" b="0"/>
            <a:pathLst>
              <a:path w="857251" h="71068">
                <a:moveTo>
                  <a:pt x="0" y="0"/>
                </a:moveTo>
                <a:lnTo>
                  <a:pt x="12429" y="12429"/>
                </a:lnTo>
                <a:lnTo>
                  <a:pt x="15232" y="14239"/>
                </a:lnTo>
                <a:lnTo>
                  <a:pt x="20991" y="16251"/>
                </a:lnTo>
                <a:lnTo>
                  <a:pt x="23916" y="17780"/>
                </a:lnTo>
                <a:lnTo>
                  <a:pt x="26859" y="19791"/>
                </a:lnTo>
                <a:lnTo>
                  <a:pt x="29812" y="22124"/>
                </a:lnTo>
                <a:lnTo>
                  <a:pt x="32773" y="23679"/>
                </a:lnTo>
                <a:lnTo>
                  <a:pt x="38709" y="25407"/>
                </a:lnTo>
                <a:lnTo>
                  <a:pt x="42674" y="26860"/>
                </a:lnTo>
                <a:lnTo>
                  <a:pt x="47301" y="28821"/>
                </a:lnTo>
                <a:lnTo>
                  <a:pt x="52370" y="31120"/>
                </a:lnTo>
                <a:lnTo>
                  <a:pt x="56742" y="32653"/>
                </a:lnTo>
                <a:lnTo>
                  <a:pt x="64244" y="34356"/>
                </a:lnTo>
                <a:lnTo>
                  <a:pt x="78825" y="37759"/>
                </a:lnTo>
                <a:lnTo>
                  <a:pt x="88269" y="40056"/>
                </a:lnTo>
                <a:lnTo>
                  <a:pt x="96549" y="42579"/>
                </a:lnTo>
                <a:lnTo>
                  <a:pt x="104054" y="45253"/>
                </a:lnTo>
                <a:lnTo>
                  <a:pt x="111041" y="48029"/>
                </a:lnTo>
                <a:lnTo>
                  <a:pt x="117684" y="49878"/>
                </a:lnTo>
                <a:lnTo>
                  <a:pt x="130356" y="51934"/>
                </a:lnTo>
                <a:lnTo>
                  <a:pt x="148647" y="53091"/>
                </a:lnTo>
                <a:lnTo>
                  <a:pt x="154660" y="54246"/>
                </a:lnTo>
                <a:lnTo>
                  <a:pt x="160654" y="56008"/>
                </a:lnTo>
                <a:lnTo>
                  <a:pt x="166634" y="58175"/>
                </a:lnTo>
                <a:lnTo>
                  <a:pt x="177566" y="59620"/>
                </a:lnTo>
                <a:lnTo>
                  <a:pt x="191799" y="60582"/>
                </a:lnTo>
                <a:lnTo>
                  <a:pt x="231786" y="61938"/>
                </a:lnTo>
                <a:lnTo>
                  <a:pt x="264138" y="62339"/>
                </a:lnTo>
                <a:lnTo>
                  <a:pt x="277295" y="62395"/>
                </a:lnTo>
                <a:lnTo>
                  <a:pt x="291028" y="63426"/>
                </a:lnTo>
                <a:lnTo>
                  <a:pt x="305144" y="65104"/>
                </a:lnTo>
                <a:lnTo>
                  <a:pt x="319515" y="67216"/>
                </a:lnTo>
                <a:lnTo>
                  <a:pt x="332073" y="68623"/>
                </a:lnTo>
                <a:lnTo>
                  <a:pt x="353964" y="70186"/>
                </a:lnTo>
                <a:lnTo>
                  <a:pt x="378281" y="71067"/>
                </a:lnTo>
                <a:lnTo>
                  <a:pt x="391094" y="70198"/>
                </a:lnTo>
                <a:lnTo>
                  <a:pt x="426497" y="66588"/>
                </a:lnTo>
                <a:lnTo>
                  <a:pt x="450027" y="65228"/>
                </a:lnTo>
                <a:lnTo>
                  <a:pt x="505275" y="63717"/>
                </a:lnTo>
                <a:lnTo>
                  <a:pt x="587139" y="62614"/>
                </a:lnTo>
                <a:lnTo>
                  <a:pt x="596809" y="61587"/>
                </a:lnTo>
                <a:lnTo>
                  <a:pt x="606232" y="59910"/>
                </a:lnTo>
                <a:lnTo>
                  <a:pt x="615491" y="57799"/>
                </a:lnTo>
                <a:lnTo>
                  <a:pt x="624640" y="56392"/>
                </a:lnTo>
                <a:lnTo>
                  <a:pt x="642743" y="54829"/>
                </a:lnTo>
                <a:lnTo>
                  <a:pt x="653722" y="53420"/>
                </a:lnTo>
                <a:lnTo>
                  <a:pt x="666002" y="51488"/>
                </a:lnTo>
                <a:lnTo>
                  <a:pt x="679150" y="49209"/>
                </a:lnTo>
                <a:lnTo>
                  <a:pt x="690891" y="47689"/>
                </a:lnTo>
                <a:lnTo>
                  <a:pt x="711875" y="46000"/>
                </a:lnTo>
                <a:lnTo>
                  <a:pt x="736416" y="45250"/>
                </a:lnTo>
                <a:lnTo>
                  <a:pt x="760882" y="43923"/>
                </a:lnTo>
                <a:lnTo>
                  <a:pt x="770185" y="42181"/>
                </a:lnTo>
                <a:lnTo>
                  <a:pt x="778371" y="40027"/>
                </a:lnTo>
                <a:lnTo>
                  <a:pt x="786804" y="38591"/>
                </a:lnTo>
                <a:lnTo>
                  <a:pt x="804113" y="36995"/>
                </a:lnTo>
                <a:lnTo>
                  <a:pt x="811903" y="35578"/>
                </a:lnTo>
                <a:lnTo>
                  <a:pt x="819081" y="33641"/>
                </a:lnTo>
                <a:lnTo>
                  <a:pt x="825851" y="31357"/>
                </a:lnTo>
                <a:lnTo>
                  <a:pt x="831357" y="29835"/>
                </a:lnTo>
                <a:lnTo>
                  <a:pt x="843846" y="27691"/>
                </a:lnTo>
                <a:lnTo>
                  <a:pt x="857250" y="2679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653"/>
          <p:cNvSpPr/>
          <p:nvPr/>
        </p:nvSpPr>
        <p:spPr>
          <a:xfrm>
            <a:off x="4359312" y="2571908"/>
            <a:ext cx="534157" cy="812010"/>
          </a:xfrm>
          <a:custGeom>
            <a:avLst/>
            <a:gdLst/>
            <a:ahLst/>
            <a:cxnLst/>
            <a:rect l="0" t="0" r="0" b="0"/>
            <a:pathLst>
              <a:path w="534157" h="812010">
                <a:moveTo>
                  <a:pt x="534156" y="133787"/>
                </a:moveTo>
                <a:lnTo>
                  <a:pt x="534156" y="110722"/>
                </a:lnTo>
                <a:lnTo>
                  <a:pt x="524443" y="88061"/>
                </a:lnTo>
                <a:lnTo>
                  <a:pt x="513166" y="65113"/>
                </a:lnTo>
                <a:lnTo>
                  <a:pt x="504345" y="52144"/>
                </a:lnTo>
                <a:lnTo>
                  <a:pt x="490707" y="37277"/>
                </a:lnTo>
                <a:lnTo>
                  <a:pt x="474098" y="25045"/>
                </a:lnTo>
                <a:lnTo>
                  <a:pt x="459839" y="18319"/>
                </a:lnTo>
                <a:lnTo>
                  <a:pt x="444572" y="12023"/>
                </a:lnTo>
                <a:lnTo>
                  <a:pt x="431171" y="5917"/>
                </a:lnTo>
                <a:lnTo>
                  <a:pt x="415956" y="2542"/>
                </a:lnTo>
                <a:lnTo>
                  <a:pt x="399271" y="1042"/>
                </a:lnTo>
                <a:lnTo>
                  <a:pt x="390655" y="642"/>
                </a:lnTo>
                <a:lnTo>
                  <a:pt x="373143" y="197"/>
                </a:lnTo>
                <a:lnTo>
                  <a:pt x="355439" y="0"/>
                </a:lnTo>
                <a:lnTo>
                  <a:pt x="346551" y="939"/>
                </a:lnTo>
                <a:lnTo>
                  <a:pt x="337648" y="2558"/>
                </a:lnTo>
                <a:lnTo>
                  <a:pt x="297233" y="12284"/>
                </a:lnTo>
                <a:lnTo>
                  <a:pt x="286910" y="15082"/>
                </a:lnTo>
                <a:lnTo>
                  <a:pt x="267504" y="20836"/>
                </a:lnTo>
                <a:lnTo>
                  <a:pt x="258161" y="24752"/>
                </a:lnTo>
                <a:lnTo>
                  <a:pt x="248957" y="29347"/>
                </a:lnTo>
                <a:lnTo>
                  <a:pt x="239843" y="34395"/>
                </a:lnTo>
                <a:lnTo>
                  <a:pt x="230791" y="39744"/>
                </a:lnTo>
                <a:lnTo>
                  <a:pt x="212796" y="50980"/>
                </a:lnTo>
                <a:lnTo>
                  <a:pt x="201846" y="58738"/>
                </a:lnTo>
                <a:lnTo>
                  <a:pt x="176450" y="77943"/>
                </a:lnTo>
                <a:lnTo>
                  <a:pt x="162732" y="89612"/>
                </a:lnTo>
                <a:lnTo>
                  <a:pt x="148626" y="102352"/>
                </a:lnTo>
                <a:lnTo>
                  <a:pt x="134261" y="115807"/>
                </a:lnTo>
                <a:lnTo>
                  <a:pt x="122700" y="128746"/>
                </a:lnTo>
                <a:lnTo>
                  <a:pt x="113008" y="141340"/>
                </a:lnTo>
                <a:lnTo>
                  <a:pt x="73715" y="199551"/>
                </a:lnTo>
                <a:lnTo>
                  <a:pt x="65469" y="213348"/>
                </a:lnTo>
                <a:lnTo>
                  <a:pt x="53661" y="236616"/>
                </a:lnTo>
                <a:lnTo>
                  <a:pt x="45105" y="259525"/>
                </a:lnTo>
                <a:lnTo>
                  <a:pt x="41435" y="271191"/>
                </a:lnTo>
                <a:lnTo>
                  <a:pt x="36011" y="285913"/>
                </a:lnTo>
                <a:lnTo>
                  <a:pt x="22048" y="320792"/>
                </a:lnTo>
                <a:lnTo>
                  <a:pt x="17134" y="336839"/>
                </a:lnTo>
                <a:lnTo>
                  <a:pt x="13857" y="351507"/>
                </a:lnTo>
                <a:lnTo>
                  <a:pt x="11673" y="365254"/>
                </a:lnTo>
                <a:lnTo>
                  <a:pt x="6600" y="388466"/>
                </a:lnTo>
                <a:lnTo>
                  <a:pt x="2031" y="412673"/>
                </a:lnTo>
                <a:lnTo>
                  <a:pt x="812" y="428852"/>
                </a:lnTo>
                <a:lnTo>
                  <a:pt x="0" y="446583"/>
                </a:lnTo>
                <a:lnTo>
                  <a:pt x="450" y="462372"/>
                </a:lnTo>
                <a:lnTo>
                  <a:pt x="1743" y="476867"/>
                </a:lnTo>
                <a:lnTo>
                  <a:pt x="5825" y="505540"/>
                </a:lnTo>
                <a:lnTo>
                  <a:pt x="10947" y="538128"/>
                </a:lnTo>
                <a:lnTo>
                  <a:pt x="14694" y="555152"/>
                </a:lnTo>
                <a:lnTo>
                  <a:pt x="19176" y="572455"/>
                </a:lnTo>
                <a:lnTo>
                  <a:pt x="24149" y="589943"/>
                </a:lnTo>
                <a:lnTo>
                  <a:pt x="29448" y="604578"/>
                </a:lnTo>
                <a:lnTo>
                  <a:pt x="40628" y="628778"/>
                </a:lnTo>
                <a:lnTo>
                  <a:pt x="52212" y="649455"/>
                </a:lnTo>
                <a:lnTo>
                  <a:pt x="63974" y="667574"/>
                </a:lnTo>
                <a:lnTo>
                  <a:pt x="81753" y="689923"/>
                </a:lnTo>
                <a:lnTo>
                  <a:pt x="93640" y="706396"/>
                </a:lnTo>
                <a:lnTo>
                  <a:pt x="105538" y="720993"/>
                </a:lnTo>
                <a:lnTo>
                  <a:pt x="117441" y="734096"/>
                </a:lnTo>
                <a:lnTo>
                  <a:pt x="129345" y="746534"/>
                </a:lnTo>
                <a:lnTo>
                  <a:pt x="141250" y="756030"/>
                </a:lnTo>
                <a:lnTo>
                  <a:pt x="156133" y="765542"/>
                </a:lnTo>
                <a:lnTo>
                  <a:pt x="179284" y="779692"/>
                </a:lnTo>
                <a:lnTo>
                  <a:pt x="189427" y="785648"/>
                </a:lnTo>
                <a:lnTo>
                  <a:pt x="205987" y="794912"/>
                </a:lnTo>
                <a:lnTo>
                  <a:pt x="222608" y="799691"/>
                </a:lnTo>
                <a:lnTo>
                  <a:pt x="238925" y="802806"/>
                </a:lnTo>
                <a:lnTo>
                  <a:pt x="252792" y="807499"/>
                </a:lnTo>
                <a:lnTo>
                  <a:pt x="268215" y="810246"/>
                </a:lnTo>
                <a:lnTo>
                  <a:pt x="276494" y="810978"/>
                </a:lnTo>
                <a:lnTo>
                  <a:pt x="285983" y="811466"/>
                </a:lnTo>
                <a:lnTo>
                  <a:pt x="307110" y="812009"/>
                </a:lnTo>
                <a:lnTo>
                  <a:pt x="318300" y="811161"/>
                </a:lnTo>
                <a:lnTo>
                  <a:pt x="329728" y="809604"/>
                </a:lnTo>
                <a:lnTo>
                  <a:pt x="341316" y="807574"/>
                </a:lnTo>
                <a:lnTo>
                  <a:pt x="351026" y="806221"/>
                </a:lnTo>
                <a:lnTo>
                  <a:pt x="367106" y="804716"/>
                </a:lnTo>
                <a:lnTo>
                  <a:pt x="378222" y="801402"/>
                </a:lnTo>
                <a:lnTo>
                  <a:pt x="386469" y="796622"/>
                </a:lnTo>
                <a:lnTo>
                  <a:pt x="390058" y="793958"/>
                </a:lnTo>
                <a:lnTo>
                  <a:pt x="427000" y="7767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654"/>
          <p:cNvSpPr/>
          <p:nvPr/>
        </p:nvSpPr>
        <p:spPr>
          <a:xfrm>
            <a:off x="4947046" y="3321843"/>
            <a:ext cx="812603" cy="265935"/>
          </a:xfrm>
          <a:custGeom>
            <a:avLst/>
            <a:gdLst/>
            <a:ahLst/>
            <a:cxnLst/>
            <a:rect l="0" t="0" r="0" b="0"/>
            <a:pathLst>
              <a:path w="812603" h="265935">
                <a:moveTo>
                  <a:pt x="0" y="80367"/>
                </a:moveTo>
                <a:lnTo>
                  <a:pt x="4741" y="94589"/>
                </a:lnTo>
                <a:lnTo>
                  <a:pt x="7129" y="98778"/>
                </a:lnTo>
                <a:lnTo>
                  <a:pt x="9714" y="101571"/>
                </a:lnTo>
                <a:lnTo>
                  <a:pt x="12429" y="103433"/>
                </a:lnTo>
                <a:lnTo>
                  <a:pt x="18092" y="110793"/>
                </a:lnTo>
                <a:lnTo>
                  <a:pt x="20991" y="115534"/>
                </a:lnTo>
                <a:lnTo>
                  <a:pt x="26858" y="123448"/>
                </a:lnTo>
                <a:lnTo>
                  <a:pt x="29812" y="126947"/>
                </a:lnTo>
                <a:lnTo>
                  <a:pt x="36742" y="133248"/>
                </a:lnTo>
                <a:lnTo>
                  <a:pt x="57671" y="150834"/>
                </a:lnTo>
                <a:lnTo>
                  <a:pt x="67221" y="158103"/>
                </a:lnTo>
                <a:lnTo>
                  <a:pt x="75572" y="163941"/>
                </a:lnTo>
                <a:lnTo>
                  <a:pt x="83124" y="168826"/>
                </a:lnTo>
                <a:lnTo>
                  <a:pt x="96806" y="176898"/>
                </a:lnTo>
                <a:lnTo>
                  <a:pt x="109502" y="183794"/>
                </a:lnTo>
                <a:lnTo>
                  <a:pt x="133821" y="196305"/>
                </a:lnTo>
                <a:lnTo>
                  <a:pt x="176695" y="217811"/>
                </a:lnTo>
                <a:lnTo>
                  <a:pt x="193204" y="224583"/>
                </a:lnTo>
                <a:lnTo>
                  <a:pt x="211154" y="231081"/>
                </a:lnTo>
                <a:lnTo>
                  <a:pt x="270905" y="251029"/>
                </a:lnTo>
                <a:lnTo>
                  <a:pt x="289405" y="255436"/>
                </a:lnTo>
                <a:lnTo>
                  <a:pt x="307218" y="258386"/>
                </a:lnTo>
                <a:lnTo>
                  <a:pt x="331672" y="263005"/>
                </a:lnTo>
                <a:lnTo>
                  <a:pt x="353785" y="265720"/>
                </a:lnTo>
                <a:lnTo>
                  <a:pt x="375519" y="265934"/>
                </a:lnTo>
                <a:lnTo>
                  <a:pt x="388260" y="264602"/>
                </a:lnTo>
                <a:lnTo>
                  <a:pt x="412670" y="261468"/>
                </a:lnTo>
                <a:lnTo>
                  <a:pt x="430133" y="260075"/>
                </a:lnTo>
                <a:lnTo>
                  <a:pt x="447155" y="256811"/>
                </a:lnTo>
                <a:lnTo>
                  <a:pt x="487076" y="246630"/>
                </a:lnTo>
                <a:lnTo>
                  <a:pt x="512481" y="240913"/>
                </a:lnTo>
                <a:lnTo>
                  <a:pt x="537332" y="235065"/>
                </a:lnTo>
                <a:lnTo>
                  <a:pt x="554992" y="229158"/>
                </a:lnTo>
                <a:lnTo>
                  <a:pt x="564464" y="225202"/>
                </a:lnTo>
                <a:lnTo>
                  <a:pt x="574747" y="220580"/>
                </a:lnTo>
                <a:lnTo>
                  <a:pt x="585571" y="215515"/>
                </a:lnTo>
                <a:lnTo>
                  <a:pt x="594771" y="210153"/>
                </a:lnTo>
                <a:lnTo>
                  <a:pt x="602890" y="204594"/>
                </a:lnTo>
                <a:lnTo>
                  <a:pt x="610286" y="198904"/>
                </a:lnTo>
                <a:lnTo>
                  <a:pt x="619186" y="193126"/>
                </a:lnTo>
                <a:lnTo>
                  <a:pt x="629087" y="187290"/>
                </a:lnTo>
                <a:lnTo>
                  <a:pt x="639657" y="181415"/>
                </a:lnTo>
                <a:lnTo>
                  <a:pt x="648688" y="175514"/>
                </a:lnTo>
                <a:lnTo>
                  <a:pt x="656694" y="169595"/>
                </a:lnTo>
                <a:lnTo>
                  <a:pt x="664014" y="163665"/>
                </a:lnTo>
                <a:lnTo>
                  <a:pt x="670880" y="158719"/>
                </a:lnTo>
                <a:lnTo>
                  <a:pt x="683799" y="150579"/>
                </a:lnTo>
                <a:lnTo>
                  <a:pt x="692007" y="145034"/>
                </a:lnTo>
                <a:lnTo>
                  <a:pt x="711710" y="130936"/>
                </a:lnTo>
                <a:lnTo>
                  <a:pt x="719544" y="124994"/>
                </a:lnTo>
                <a:lnTo>
                  <a:pt x="725758" y="120041"/>
                </a:lnTo>
                <a:lnTo>
                  <a:pt x="730894" y="115746"/>
                </a:lnTo>
                <a:lnTo>
                  <a:pt x="737294" y="109906"/>
                </a:lnTo>
                <a:lnTo>
                  <a:pt x="752343" y="95480"/>
                </a:lnTo>
                <a:lnTo>
                  <a:pt x="760523" y="86474"/>
                </a:lnTo>
                <a:lnTo>
                  <a:pt x="768953" y="76501"/>
                </a:lnTo>
                <a:lnTo>
                  <a:pt x="777550" y="65883"/>
                </a:lnTo>
                <a:lnTo>
                  <a:pt x="785265" y="55829"/>
                </a:lnTo>
                <a:lnTo>
                  <a:pt x="792393" y="46149"/>
                </a:lnTo>
                <a:lnTo>
                  <a:pt x="808610" y="23448"/>
                </a:lnTo>
                <a:lnTo>
                  <a:pt x="809940" y="19601"/>
                </a:lnTo>
                <a:lnTo>
                  <a:pt x="810828" y="15052"/>
                </a:lnTo>
                <a:lnTo>
                  <a:pt x="81260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655"/>
          <p:cNvSpPr/>
          <p:nvPr/>
        </p:nvSpPr>
        <p:spPr>
          <a:xfrm>
            <a:off x="5617814" y="3216821"/>
            <a:ext cx="248872" cy="230039"/>
          </a:xfrm>
          <a:custGeom>
            <a:avLst/>
            <a:gdLst/>
            <a:ahLst/>
            <a:cxnLst/>
            <a:rect l="0" t="0" r="0" b="0"/>
            <a:pathLst>
              <a:path w="248872" h="230039">
                <a:moveTo>
                  <a:pt x="141834" y="60374"/>
                </a:moveTo>
                <a:lnTo>
                  <a:pt x="137094" y="65115"/>
                </a:lnTo>
                <a:lnTo>
                  <a:pt x="134705" y="66511"/>
                </a:lnTo>
                <a:lnTo>
                  <a:pt x="129405" y="68062"/>
                </a:lnTo>
                <a:lnTo>
                  <a:pt x="123742" y="71398"/>
                </a:lnTo>
                <a:lnTo>
                  <a:pt x="120843" y="73676"/>
                </a:lnTo>
                <a:lnTo>
                  <a:pt x="116926" y="75195"/>
                </a:lnTo>
                <a:lnTo>
                  <a:pt x="112330" y="76208"/>
                </a:lnTo>
                <a:lnTo>
                  <a:pt x="107282" y="76883"/>
                </a:lnTo>
                <a:lnTo>
                  <a:pt x="100940" y="78325"/>
                </a:lnTo>
                <a:lnTo>
                  <a:pt x="93735" y="80279"/>
                </a:lnTo>
                <a:lnTo>
                  <a:pt x="85956" y="82574"/>
                </a:lnTo>
                <a:lnTo>
                  <a:pt x="75809" y="85096"/>
                </a:lnTo>
                <a:lnTo>
                  <a:pt x="51304" y="90543"/>
                </a:lnTo>
                <a:lnTo>
                  <a:pt x="41794" y="92393"/>
                </a:lnTo>
                <a:lnTo>
                  <a:pt x="34461" y="93626"/>
                </a:lnTo>
                <a:lnTo>
                  <a:pt x="28580" y="94448"/>
                </a:lnTo>
                <a:lnTo>
                  <a:pt x="22675" y="95989"/>
                </a:lnTo>
                <a:lnTo>
                  <a:pt x="16754" y="98008"/>
                </a:lnTo>
                <a:lnTo>
                  <a:pt x="10823" y="100346"/>
                </a:lnTo>
                <a:lnTo>
                  <a:pt x="6868" y="100912"/>
                </a:lnTo>
                <a:lnTo>
                  <a:pt x="4231" y="100298"/>
                </a:lnTo>
                <a:lnTo>
                  <a:pt x="0" y="96923"/>
                </a:lnTo>
                <a:lnTo>
                  <a:pt x="646" y="95654"/>
                </a:lnTo>
                <a:lnTo>
                  <a:pt x="4008" y="91598"/>
                </a:lnTo>
                <a:lnTo>
                  <a:pt x="6294" y="90120"/>
                </a:lnTo>
                <a:lnTo>
                  <a:pt x="11479" y="88477"/>
                </a:lnTo>
                <a:lnTo>
                  <a:pt x="17092" y="85101"/>
                </a:lnTo>
                <a:lnTo>
                  <a:pt x="22893" y="80294"/>
                </a:lnTo>
                <a:lnTo>
                  <a:pt x="28778" y="74849"/>
                </a:lnTo>
                <a:lnTo>
                  <a:pt x="34714" y="71017"/>
                </a:lnTo>
                <a:lnTo>
                  <a:pt x="42639" y="66477"/>
                </a:lnTo>
                <a:lnTo>
                  <a:pt x="51892" y="61466"/>
                </a:lnTo>
                <a:lnTo>
                  <a:pt x="59052" y="57133"/>
                </a:lnTo>
                <a:lnTo>
                  <a:pt x="64818" y="53253"/>
                </a:lnTo>
                <a:lnTo>
                  <a:pt x="69654" y="49673"/>
                </a:lnTo>
                <a:lnTo>
                  <a:pt x="74862" y="46295"/>
                </a:lnTo>
                <a:lnTo>
                  <a:pt x="80319" y="43050"/>
                </a:lnTo>
                <a:lnTo>
                  <a:pt x="85942" y="39895"/>
                </a:lnTo>
                <a:lnTo>
                  <a:pt x="93658" y="36800"/>
                </a:lnTo>
                <a:lnTo>
                  <a:pt x="102772" y="33744"/>
                </a:lnTo>
                <a:lnTo>
                  <a:pt x="125465" y="26710"/>
                </a:lnTo>
                <a:lnTo>
                  <a:pt x="155395" y="16969"/>
                </a:lnTo>
                <a:lnTo>
                  <a:pt x="166750" y="12586"/>
                </a:lnTo>
                <a:lnTo>
                  <a:pt x="175312" y="8672"/>
                </a:lnTo>
                <a:lnTo>
                  <a:pt x="182012" y="5070"/>
                </a:lnTo>
                <a:lnTo>
                  <a:pt x="187471" y="2668"/>
                </a:lnTo>
                <a:lnTo>
                  <a:pt x="192102" y="1068"/>
                </a:lnTo>
                <a:lnTo>
                  <a:pt x="196182" y="0"/>
                </a:lnTo>
                <a:lnTo>
                  <a:pt x="198902" y="281"/>
                </a:lnTo>
                <a:lnTo>
                  <a:pt x="200715" y="1460"/>
                </a:lnTo>
                <a:lnTo>
                  <a:pt x="204856" y="7085"/>
                </a:lnTo>
                <a:lnTo>
                  <a:pt x="208870" y="11224"/>
                </a:lnTo>
                <a:lnTo>
                  <a:pt x="210337" y="13717"/>
                </a:lnTo>
                <a:lnTo>
                  <a:pt x="213394" y="22957"/>
                </a:lnTo>
                <a:lnTo>
                  <a:pt x="215338" y="27492"/>
                </a:lnTo>
                <a:lnTo>
                  <a:pt x="220143" y="37822"/>
                </a:lnTo>
                <a:lnTo>
                  <a:pt x="225586" y="49028"/>
                </a:lnTo>
                <a:lnTo>
                  <a:pt x="227435" y="53802"/>
                </a:lnTo>
                <a:lnTo>
                  <a:pt x="228667" y="57977"/>
                </a:lnTo>
                <a:lnTo>
                  <a:pt x="229488" y="61753"/>
                </a:lnTo>
                <a:lnTo>
                  <a:pt x="231028" y="66254"/>
                </a:lnTo>
                <a:lnTo>
                  <a:pt x="233047" y="71239"/>
                </a:lnTo>
                <a:lnTo>
                  <a:pt x="235385" y="76547"/>
                </a:lnTo>
                <a:lnTo>
                  <a:pt x="236943" y="81078"/>
                </a:lnTo>
                <a:lnTo>
                  <a:pt x="237982" y="85091"/>
                </a:lnTo>
                <a:lnTo>
                  <a:pt x="245924" y="126320"/>
                </a:lnTo>
                <a:lnTo>
                  <a:pt x="246946" y="133112"/>
                </a:lnTo>
                <a:lnTo>
                  <a:pt x="247627" y="138631"/>
                </a:lnTo>
                <a:lnTo>
                  <a:pt x="248082" y="143303"/>
                </a:lnTo>
                <a:lnTo>
                  <a:pt x="248385" y="147410"/>
                </a:lnTo>
                <a:lnTo>
                  <a:pt x="248586" y="151140"/>
                </a:lnTo>
                <a:lnTo>
                  <a:pt x="248811" y="160576"/>
                </a:lnTo>
                <a:lnTo>
                  <a:pt x="248871" y="165871"/>
                </a:lnTo>
                <a:lnTo>
                  <a:pt x="247918" y="170393"/>
                </a:lnTo>
                <a:lnTo>
                  <a:pt x="246291" y="174399"/>
                </a:lnTo>
                <a:lnTo>
                  <a:pt x="244214" y="178063"/>
                </a:lnTo>
                <a:lnTo>
                  <a:pt x="239261" y="187425"/>
                </a:lnTo>
                <a:lnTo>
                  <a:pt x="236551" y="192699"/>
                </a:lnTo>
                <a:lnTo>
                  <a:pt x="234744" y="197208"/>
                </a:lnTo>
                <a:lnTo>
                  <a:pt x="233540" y="201206"/>
                </a:lnTo>
                <a:lnTo>
                  <a:pt x="232737" y="204863"/>
                </a:lnTo>
                <a:lnTo>
                  <a:pt x="230217" y="209286"/>
                </a:lnTo>
                <a:lnTo>
                  <a:pt x="226553" y="214219"/>
                </a:lnTo>
                <a:lnTo>
                  <a:pt x="213271" y="2300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656"/>
          <p:cNvSpPr/>
          <p:nvPr/>
        </p:nvSpPr>
        <p:spPr>
          <a:xfrm>
            <a:off x="6179774" y="3000382"/>
            <a:ext cx="694604" cy="1375165"/>
          </a:xfrm>
          <a:custGeom>
            <a:avLst/>
            <a:gdLst/>
            <a:ahLst/>
            <a:cxnLst/>
            <a:rect l="0" t="0" r="0" b="0"/>
            <a:pathLst>
              <a:path w="694604" h="1375165">
                <a:moveTo>
                  <a:pt x="535351" y="1375164"/>
                </a:moveTo>
                <a:lnTo>
                  <a:pt x="548616" y="1360906"/>
                </a:lnTo>
                <a:lnTo>
                  <a:pt x="569644" y="1323702"/>
                </a:lnTo>
                <a:lnTo>
                  <a:pt x="595893" y="1276463"/>
                </a:lnTo>
                <a:lnTo>
                  <a:pt x="614584" y="1237440"/>
                </a:lnTo>
                <a:lnTo>
                  <a:pt x="626406" y="1202286"/>
                </a:lnTo>
                <a:lnTo>
                  <a:pt x="639289" y="1160989"/>
                </a:lnTo>
                <a:lnTo>
                  <a:pt x="649381" y="1127268"/>
                </a:lnTo>
                <a:lnTo>
                  <a:pt x="662513" y="1093134"/>
                </a:lnTo>
                <a:lnTo>
                  <a:pt x="669270" y="1053805"/>
                </a:lnTo>
                <a:lnTo>
                  <a:pt x="677884" y="997851"/>
                </a:lnTo>
                <a:lnTo>
                  <a:pt x="680974" y="973802"/>
                </a:lnTo>
                <a:lnTo>
                  <a:pt x="684408" y="936497"/>
                </a:lnTo>
                <a:lnTo>
                  <a:pt x="688580" y="906688"/>
                </a:lnTo>
                <a:lnTo>
                  <a:pt x="692749" y="875250"/>
                </a:lnTo>
                <a:lnTo>
                  <a:pt x="693861" y="854364"/>
                </a:lnTo>
                <a:lnTo>
                  <a:pt x="694603" y="831512"/>
                </a:lnTo>
                <a:lnTo>
                  <a:pt x="694104" y="807346"/>
                </a:lnTo>
                <a:lnTo>
                  <a:pt x="692780" y="782306"/>
                </a:lnTo>
                <a:lnTo>
                  <a:pt x="690905" y="756684"/>
                </a:lnTo>
                <a:lnTo>
                  <a:pt x="687671" y="731664"/>
                </a:lnTo>
                <a:lnTo>
                  <a:pt x="683531" y="707047"/>
                </a:lnTo>
                <a:lnTo>
                  <a:pt x="674630" y="662497"/>
                </a:lnTo>
                <a:lnTo>
                  <a:pt x="667367" y="629468"/>
                </a:lnTo>
                <a:lnTo>
                  <a:pt x="652960" y="588560"/>
                </a:lnTo>
                <a:lnTo>
                  <a:pt x="631383" y="532342"/>
                </a:lnTo>
                <a:lnTo>
                  <a:pt x="617388" y="501506"/>
                </a:lnTo>
                <a:lnTo>
                  <a:pt x="601577" y="473911"/>
                </a:lnTo>
                <a:lnTo>
                  <a:pt x="590416" y="456829"/>
                </a:lnTo>
                <a:lnTo>
                  <a:pt x="551078" y="398471"/>
                </a:lnTo>
                <a:lnTo>
                  <a:pt x="534403" y="377516"/>
                </a:lnTo>
                <a:lnTo>
                  <a:pt x="518062" y="358281"/>
                </a:lnTo>
                <a:lnTo>
                  <a:pt x="496714" y="331709"/>
                </a:lnTo>
                <a:lnTo>
                  <a:pt x="480476" y="317417"/>
                </a:lnTo>
                <a:lnTo>
                  <a:pt x="463337" y="301804"/>
                </a:lnTo>
                <a:lnTo>
                  <a:pt x="445798" y="285936"/>
                </a:lnTo>
                <a:lnTo>
                  <a:pt x="428080" y="272269"/>
                </a:lnTo>
                <a:lnTo>
                  <a:pt x="402347" y="254288"/>
                </a:lnTo>
                <a:lnTo>
                  <a:pt x="351541" y="219888"/>
                </a:lnTo>
                <a:lnTo>
                  <a:pt x="331619" y="209180"/>
                </a:lnTo>
                <a:lnTo>
                  <a:pt x="322138" y="204935"/>
                </a:lnTo>
                <a:lnTo>
                  <a:pt x="309865" y="200121"/>
                </a:lnTo>
                <a:lnTo>
                  <a:pt x="250040" y="178136"/>
                </a:lnTo>
                <a:lnTo>
                  <a:pt x="235010" y="172333"/>
                </a:lnTo>
                <a:lnTo>
                  <a:pt x="221022" y="167472"/>
                </a:lnTo>
                <a:lnTo>
                  <a:pt x="207728" y="163240"/>
                </a:lnTo>
                <a:lnTo>
                  <a:pt x="194896" y="159425"/>
                </a:lnTo>
                <a:lnTo>
                  <a:pt x="181381" y="155891"/>
                </a:lnTo>
                <a:lnTo>
                  <a:pt x="153135" y="149317"/>
                </a:lnTo>
                <a:lnTo>
                  <a:pt x="134628" y="145734"/>
                </a:lnTo>
                <a:lnTo>
                  <a:pt x="128304" y="144779"/>
                </a:lnTo>
                <a:lnTo>
                  <a:pt x="118631" y="141071"/>
                </a:lnTo>
                <a:lnTo>
                  <a:pt x="109077" y="135347"/>
                </a:lnTo>
                <a:lnTo>
                  <a:pt x="105125" y="134564"/>
                </a:lnTo>
                <a:lnTo>
                  <a:pt x="102682" y="134355"/>
                </a:lnTo>
                <a:lnTo>
                  <a:pt x="101053" y="133224"/>
                </a:lnTo>
                <a:lnTo>
                  <a:pt x="99968" y="131477"/>
                </a:lnTo>
                <a:lnTo>
                  <a:pt x="99243" y="129321"/>
                </a:lnTo>
                <a:lnTo>
                  <a:pt x="101085" y="118988"/>
                </a:lnTo>
                <a:lnTo>
                  <a:pt x="107700" y="88498"/>
                </a:lnTo>
                <a:lnTo>
                  <a:pt x="110352" y="73879"/>
                </a:lnTo>
                <a:lnTo>
                  <a:pt x="121236" y="47052"/>
                </a:lnTo>
                <a:lnTo>
                  <a:pt x="136160" y="17574"/>
                </a:lnTo>
                <a:lnTo>
                  <a:pt x="138255" y="11713"/>
                </a:lnTo>
                <a:lnTo>
                  <a:pt x="140644" y="7807"/>
                </a:lnTo>
                <a:lnTo>
                  <a:pt x="143228" y="5202"/>
                </a:lnTo>
                <a:lnTo>
                  <a:pt x="145943" y="3465"/>
                </a:lnTo>
                <a:lnTo>
                  <a:pt x="151606" y="1536"/>
                </a:lnTo>
                <a:lnTo>
                  <a:pt x="166287" y="196"/>
                </a:lnTo>
                <a:lnTo>
                  <a:pt x="185884" y="19"/>
                </a:lnTo>
                <a:lnTo>
                  <a:pt x="193018" y="0"/>
                </a:lnTo>
                <a:lnTo>
                  <a:pt x="195012" y="990"/>
                </a:lnTo>
                <a:lnTo>
                  <a:pt x="203447" y="7682"/>
                </a:lnTo>
                <a:lnTo>
                  <a:pt x="206929" y="8371"/>
                </a:lnTo>
                <a:lnTo>
                  <a:pt x="217249" y="8813"/>
                </a:lnTo>
                <a:lnTo>
                  <a:pt x="237700" y="16601"/>
                </a:lnTo>
                <a:lnTo>
                  <a:pt x="253350" y="18597"/>
                </a:lnTo>
                <a:lnTo>
                  <a:pt x="267025" y="24871"/>
                </a:lnTo>
                <a:lnTo>
                  <a:pt x="270146" y="25508"/>
                </a:lnTo>
                <a:lnTo>
                  <a:pt x="272228" y="24940"/>
                </a:lnTo>
                <a:lnTo>
                  <a:pt x="273615" y="23570"/>
                </a:lnTo>
                <a:lnTo>
                  <a:pt x="274540" y="21664"/>
                </a:lnTo>
                <a:lnTo>
                  <a:pt x="276148" y="20393"/>
                </a:lnTo>
                <a:lnTo>
                  <a:pt x="278213" y="19546"/>
                </a:lnTo>
                <a:lnTo>
                  <a:pt x="285860" y="18354"/>
                </a:lnTo>
                <a:lnTo>
                  <a:pt x="306187" y="17881"/>
                </a:lnTo>
                <a:lnTo>
                  <a:pt x="309153" y="18864"/>
                </a:lnTo>
                <a:lnTo>
                  <a:pt x="318068" y="23995"/>
                </a:lnTo>
                <a:lnTo>
                  <a:pt x="328204" y="26415"/>
                </a:lnTo>
                <a:lnTo>
                  <a:pt x="327800" y="26537"/>
                </a:lnTo>
                <a:lnTo>
                  <a:pt x="324705" y="26673"/>
                </a:lnTo>
                <a:lnTo>
                  <a:pt x="322491" y="27701"/>
                </a:lnTo>
                <a:lnTo>
                  <a:pt x="314633" y="32897"/>
                </a:lnTo>
                <a:lnTo>
                  <a:pt x="295402" y="40081"/>
                </a:lnTo>
                <a:lnTo>
                  <a:pt x="281863" y="42615"/>
                </a:lnTo>
                <a:lnTo>
                  <a:pt x="260963" y="45725"/>
                </a:lnTo>
                <a:lnTo>
                  <a:pt x="225216" y="53722"/>
                </a:lnTo>
                <a:lnTo>
                  <a:pt x="209531" y="57640"/>
                </a:lnTo>
                <a:lnTo>
                  <a:pt x="196099" y="61245"/>
                </a:lnTo>
                <a:lnTo>
                  <a:pt x="184167" y="64640"/>
                </a:lnTo>
                <a:lnTo>
                  <a:pt x="165618" y="68412"/>
                </a:lnTo>
                <a:lnTo>
                  <a:pt x="157894" y="69418"/>
                </a:lnTo>
                <a:lnTo>
                  <a:pt x="141830" y="73065"/>
                </a:lnTo>
                <a:lnTo>
                  <a:pt x="94877" y="85055"/>
                </a:lnTo>
                <a:lnTo>
                  <a:pt x="75014" y="89443"/>
                </a:lnTo>
                <a:lnTo>
                  <a:pt x="58795" y="92368"/>
                </a:lnTo>
                <a:lnTo>
                  <a:pt x="45006" y="94319"/>
                </a:lnTo>
                <a:lnTo>
                  <a:pt x="24394" y="99131"/>
                </a:lnTo>
                <a:lnTo>
                  <a:pt x="4473" y="105565"/>
                </a:lnTo>
                <a:lnTo>
                  <a:pt x="2838" y="107085"/>
                </a:lnTo>
                <a:lnTo>
                  <a:pt x="1749" y="109091"/>
                </a:lnTo>
                <a:lnTo>
                  <a:pt x="1022" y="111420"/>
                </a:lnTo>
                <a:lnTo>
                  <a:pt x="0" y="124179"/>
                </a:lnTo>
                <a:lnTo>
                  <a:pt x="848" y="127432"/>
                </a:lnTo>
                <a:lnTo>
                  <a:pt x="2407" y="129600"/>
                </a:lnTo>
                <a:lnTo>
                  <a:pt x="4438" y="131047"/>
                </a:lnTo>
                <a:lnTo>
                  <a:pt x="5791" y="133002"/>
                </a:lnTo>
                <a:lnTo>
                  <a:pt x="8689" y="140496"/>
                </a:lnTo>
                <a:lnTo>
                  <a:pt x="17375" y="150984"/>
                </a:lnTo>
                <a:lnTo>
                  <a:pt x="40680" y="174898"/>
                </a:lnTo>
                <a:lnTo>
                  <a:pt x="109297" y="243665"/>
                </a:lnTo>
                <a:lnTo>
                  <a:pt x="130853" y="273599"/>
                </a:lnTo>
                <a:lnTo>
                  <a:pt x="145788" y="289054"/>
                </a:lnTo>
                <a:lnTo>
                  <a:pt x="147650" y="289934"/>
                </a:lnTo>
                <a:lnTo>
                  <a:pt x="148892" y="289529"/>
                </a:lnTo>
                <a:lnTo>
                  <a:pt x="155624" y="277010"/>
                </a:lnTo>
                <a:lnTo>
                  <a:pt x="169485" y="245322"/>
                </a:lnTo>
                <a:lnTo>
                  <a:pt x="186543" y="217177"/>
                </a:lnTo>
                <a:lnTo>
                  <a:pt x="218459" y="167862"/>
                </a:lnTo>
                <a:lnTo>
                  <a:pt x="236091" y="143723"/>
                </a:lnTo>
                <a:lnTo>
                  <a:pt x="251534" y="125389"/>
                </a:lnTo>
                <a:lnTo>
                  <a:pt x="268319" y="107318"/>
                </a:lnTo>
                <a:lnTo>
                  <a:pt x="289764" y="89891"/>
                </a:lnTo>
                <a:lnTo>
                  <a:pt x="305154" y="76658"/>
                </a:lnTo>
                <a:lnTo>
                  <a:pt x="325262" y="57766"/>
                </a:lnTo>
                <a:lnTo>
                  <a:pt x="347827" y="35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657"/>
          <p:cNvSpPr/>
          <p:nvPr/>
        </p:nvSpPr>
        <p:spPr>
          <a:xfrm>
            <a:off x="3232546" y="4536281"/>
            <a:ext cx="1294806" cy="35686"/>
          </a:xfrm>
          <a:custGeom>
            <a:avLst/>
            <a:gdLst/>
            <a:ahLst/>
            <a:cxnLst/>
            <a:rect l="0" t="0" r="0" b="0"/>
            <a:pathLst>
              <a:path w="1294806" h="35686">
                <a:moveTo>
                  <a:pt x="0" y="0"/>
                </a:moveTo>
                <a:lnTo>
                  <a:pt x="4741" y="4740"/>
                </a:lnTo>
                <a:lnTo>
                  <a:pt x="7130" y="6137"/>
                </a:lnTo>
                <a:lnTo>
                  <a:pt x="9714" y="7068"/>
                </a:lnTo>
                <a:lnTo>
                  <a:pt x="16224" y="8102"/>
                </a:lnTo>
                <a:lnTo>
                  <a:pt x="49805" y="8857"/>
                </a:lnTo>
                <a:lnTo>
                  <a:pt x="212069" y="8929"/>
                </a:lnTo>
                <a:lnTo>
                  <a:pt x="226708" y="9921"/>
                </a:lnTo>
                <a:lnTo>
                  <a:pt x="241427" y="11575"/>
                </a:lnTo>
                <a:lnTo>
                  <a:pt x="256202" y="13670"/>
                </a:lnTo>
                <a:lnTo>
                  <a:pt x="272997" y="15066"/>
                </a:lnTo>
                <a:lnTo>
                  <a:pt x="291139" y="15997"/>
                </a:lnTo>
                <a:lnTo>
                  <a:pt x="310178" y="16618"/>
                </a:lnTo>
                <a:lnTo>
                  <a:pt x="324856" y="18024"/>
                </a:lnTo>
                <a:lnTo>
                  <a:pt x="336626" y="19954"/>
                </a:lnTo>
                <a:lnTo>
                  <a:pt x="346456" y="22232"/>
                </a:lnTo>
                <a:lnTo>
                  <a:pt x="360947" y="23751"/>
                </a:lnTo>
                <a:lnTo>
                  <a:pt x="378546" y="24763"/>
                </a:lnTo>
                <a:lnTo>
                  <a:pt x="425362" y="26189"/>
                </a:lnTo>
                <a:lnTo>
                  <a:pt x="435380" y="26389"/>
                </a:lnTo>
                <a:lnTo>
                  <a:pt x="445035" y="27514"/>
                </a:lnTo>
                <a:lnTo>
                  <a:pt x="454448" y="29257"/>
                </a:lnTo>
                <a:lnTo>
                  <a:pt x="463700" y="31411"/>
                </a:lnTo>
                <a:lnTo>
                  <a:pt x="471852" y="32847"/>
                </a:lnTo>
                <a:lnTo>
                  <a:pt x="479271" y="33804"/>
                </a:lnTo>
                <a:lnTo>
                  <a:pt x="496775" y="34868"/>
                </a:lnTo>
                <a:lnTo>
                  <a:pt x="524399" y="35340"/>
                </a:lnTo>
                <a:lnTo>
                  <a:pt x="642179" y="35685"/>
                </a:lnTo>
                <a:lnTo>
                  <a:pt x="662276" y="34704"/>
                </a:lnTo>
                <a:lnTo>
                  <a:pt x="737744" y="29575"/>
                </a:lnTo>
                <a:lnTo>
                  <a:pt x="780324" y="28027"/>
                </a:lnTo>
                <a:lnTo>
                  <a:pt x="828642" y="27033"/>
                </a:lnTo>
                <a:lnTo>
                  <a:pt x="898573" y="26821"/>
                </a:lnTo>
                <a:lnTo>
                  <a:pt x="916549" y="25818"/>
                </a:lnTo>
                <a:lnTo>
                  <a:pt x="933493" y="24158"/>
                </a:lnTo>
                <a:lnTo>
                  <a:pt x="949751" y="22058"/>
                </a:lnTo>
                <a:lnTo>
                  <a:pt x="968527" y="20658"/>
                </a:lnTo>
                <a:lnTo>
                  <a:pt x="988981" y="19725"/>
                </a:lnTo>
                <a:lnTo>
                  <a:pt x="1042464" y="18412"/>
                </a:lnTo>
                <a:lnTo>
                  <a:pt x="1160257" y="17869"/>
                </a:lnTo>
                <a:lnTo>
                  <a:pt x="1261337" y="17860"/>
                </a:lnTo>
                <a:lnTo>
                  <a:pt x="1294805"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658"/>
          <p:cNvSpPr/>
          <p:nvPr/>
        </p:nvSpPr>
        <p:spPr>
          <a:xfrm>
            <a:off x="7206257" y="4795242"/>
            <a:ext cx="553642" cy="26756"/>
          </a:xfrm>
          <a:custGeom>
            <a:avLst/>
            <a:gdLst/>
            <a:ahLst/>
            <a:cxnLst/>
            <a:rect l="0" t="0" r="0" b="0"/>
            <a:pathLst>
              <a:path w="553642" h="26756">
                <a:moveTo>
                  <a:pt x="0" y="0"/>
                </a:moveTo>
                <a:lnTo>
                  <a:pt x="37287" y="0"/>
                </a:lnTo>
                <a:lnTo>
                  <a:pt x="47679" y="992"/>
                </a:lnTo>
                <a:lnTo>
                  <a:pt x="59567" y="2646"/>
                </a:lnTo>
                <a:lnTo>
                  <a:pt x="72454" y="4740"/>
                </a:lnTo>
                <a:lnTo>
                  <a:pt x="85013" y="7129"/>
                </a:lnTo>
                <a:lnTo>
                  <a:pt x="109552" y="12428"/>
                </a:lnTo>
                <a:lnTo>
                  <a:pt x="119667" y="14238"/>
                </a:lnTo>
                <a:lnTo>
                  <a:pt x="128396" y="15446"/>
                </a:lnTo>
                <a:lnTo>
                  <a:pt x="136199" y="16250"/>
                </a:lnTo>
                <a:lnTo>
                  <a:pt x="143385" y="16786"/>
                </a:lnTo>
                <a:lnTo>
                  <a:pt x="156662" y="17382"/>
                </a:lnTo>
                <a:lnTo>
                  <a:pt x="166949" y="18533"/>
                </a:lnTo>
                <a:lnTo>
                  <a:pt x="205902" y="23902"/>
                </a:lnTo>
                <a:lnTo>
                  <a:pt x="215651" y="24864"/>
                </a:lnTo>
                <a:lnTo>
                  <a:pt x="224135" y="25506"/>
                </a:lnTo>
                <a:lnTo>
                  <a:pt x="232767" y="25933"/>
                </a:lnTo>
                <a:lnTo>
                  <a:pt x="250296" y="26409"/>
                </a:lnTo>
                <a:lnTo>
                  <a:pt x="291204" y="26755"/>
                </a:lnTo>
                <a:lnTo>
                  <a:pt x="297324" y="25774"/>
                </a:lnTo>
                <a:lnTo>
                  <a:pt x="303388" y="24128"/>
                </a:lnTo>
                <a:lnTo>
                  <a:pt x="309415" y="22038"/>
                </a:lnTo>
                <a:lnTo>
                  <a:pt x="316410" y="20645"/>
                </a:lnTo>
                <a:lnTo>
                  <a:pt x="324050" y="19716"/>
                </a:lnTo>
                <a:lnTo>
                  <a:pt x="332119" y="19097"/>
                </a:lnTo>
                <a:lnTo>
                  <a:pt x="341468" y="18685"/>
                </a:lnTo>
                <a:lnTo>
                  <a:pt x="362438" y="18226"/>
                </a:lnTo>
                <a:lnTo>
                  <a:pt x="553641"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659"/>
          <p:cNvSpPr/>
          <p:nvPr/>
        </p:nvSpPr>
        <p:spPr>
          <a:xfrm>
            <a:off x="2920007" y="5080992"/>
            <a:ext cx="723306" cy="76577"/>
          </a:xfrm>
          <a:custGeom>
            <a:avLst/>
            <a:gdLst/>
            <a:ahLst/>
            <a:cxnLst/>
            <a:rect l="0" t="0" r="0" b="0"/>
            <a:pathLst>
              <a:path w="723306" h="76577">
                <a:moveTo>
                  <a:pt x="0" y="0"/>
                </a:moveTo>
                <a:lnTo>
                  <a:pt x="4741" y="4740"/>
                </a:lnTo>
                <a:lnTo>
                  <a:pt x="7130" y="6137"/>
                </a:lnTo>
                <a:lnTo>
                  <a:pt x="15446" y="8378"/>
                </a:lnTo>
                <a:lnTo>
                  <a:pt x="16251" y="8562"/>
                </a:lnTo>
                <a:lnTo>
                  <a:pt x="18771" y="9677"/>
                </a:lnTo>
                <a:lnTo>
                  <a:pt x="26864" y="13561"/>
                </a:lnTo>
                <a:lnTo>
                  <a:pt x="34429" y="15949"/>
                </a:lnTo>
                <a:lnTo>
                  <a:pt x="44075" y="17010"/>
                </a:lnTo>
                <a:lnTo>
                  <a:pt x="61592" y="17482"/>
                </a:lnTo>
                <a:lnTo>
                  <a:pt x="79545" y="17747"/>
                </a:lnTo>
                <a:lnTo>
                  <a:pt x="86764" y="18777"/>
                </a:lnTo>
                <a:lnTo>
                  <a:pt x="95546" y="20455"/>
                </a:lnTo>
                <a:lnTo>
                  <a:pt x="105369" y="22567"/>
                </a:lnTo>
                <a:lnTo>
                  <a:pt x="118930" y="24912"/>
                </a:lnTo>
                <a:lnTo>
                  <a:pt x="140461" y="26418"/>
                </a:lnTo>
                <a:lnTo>
                  <a:pt x="181627" y="26679"/>
                </a:lnTo>
                <a:lnTo>
                  <a:pt x="198475" y="27708"/>
                </a:lnTo>
                <a:lnTo>
                  <a:pt x="215661" y="29386"/>
                </a:lnTo>
                <a:lnTo>
                  <a:pt x="233071" y="31497"/>
                </a:lnTo>
                <a:lnTo>
                  <a:pt x="246662" y="32904"/>
                </a:lnTo>
                <a:lnTo>
                  <a:pt x="282216" y="35877"/>
                </a:lnTo>
                <a:lnTo>
                  <a:pt x="349544" y="42622"/>
                </a:lnTo>
                <a:lnTo>
                  <a:pt x="370658" y="44740"/>
                </a:lnTo>
                <a:lnTo>
                  <a:pt x="403193" y="48988"/>
                </a:lnTo>
                <a:lnTo>
                  <a:pt x="416631" y="51510"/>
                </a:lnTo>
                <a:lnTo>
                  <a:pt x="427575" y="54184"/>
                </a:lnTo>
                <a:lnTo>
                  <a:pt x="436854" y="56959"/>
                </a:lnTo>
                <a:lnTo>
                  <a:pt x="446018" y="58809"/>
                </a:lnTo>
                <a:lnTo>
                  <a:pt x="464137" y="60863"/>
                </a:lnTo>
                <a:lnTo>
                  <a:pt x="486331" y="62020"/>
                </a:lnTo>
                <a:lnTo>
                  <a:pt x="505472" y="62411"/>
                </a:lnTo>
                <a:lnTo>
                  <a:pt x="552087" y="62495"/>
                </a:lnTo>
                <a:lnTo>
                  <a:pt x="568480" y="63491"/>
                </a:lnTo>
                <a:lnTo>
                  <a:pt x="586354" y="65148"/>
                </a:lnTo>
                <a:lnTo>
                  <a:pt x="618782" y="68642"/>
                </a:lnTo>
                <a:lnTo>
                  <a:pt x="636501" y="70195"/>
                </a:lnTo>
                <a:lnTo>
                  <a:pt x="656795" y="71069"/>
                </a:lnTo>
                <a:lnTo>
                  <a:pt x="675294" y="71365"/>
                </a:lnTo>
                <a:lnTo>
                  <a:pt x="685761" y="71405"/>
                </a:lnTo>
                <a:lnTo>
                  <a:pt x="690338" y="72408"/>
                </a:lnTo>
                <a:lnTo>
                  <a:pt x="694382" y="74068"/>
                </a:lnTo>
                <a:lnTo>
                  <a:pt x="698070" y="76168"/>
                </a:lnTo>
                <a:lnTo>
                  <a:pt x="702513" y="76576"/>
                </a:lnTo>
                <a:lnTo>
                  <a:pt x="707459" y="75855"/>
                </a:lnTo>
                <a:lnTo>
                  <a:pt x="723305" y="7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60"/>
          <p:cNvSpPr/>
          <p:nvPr/>
        </p:nvSpPr>
        <p:spPr>
          <a:xfrm>
            <a:off x="4277320" y="5072062"/>
            <a:ext cx="1151931" cy="71439"/>
          </a:xfrm>
          <a:custGeom>
            <a:avLst/>
            <a:gdLst/>
            <a:ahLst/>
            <a:cxnLst/>
            <a:rect l="0" t="0" r="0" b="0"/>
            <a:pathLst>
              <a:path w="1151931" h="71439">
                <a:moveTo>
                  <a:pt x="0" y="0"/>
                </a:moveTo>
                <a:lnTo>
                  <a:pt x="14221" y="0"/>
                </a:lnTo>
                <a:lnTo>
                  <a:pt x="20395" y="993"/>
                </a:lnTo>
                <a:lnTo>
                  <a:pt x="26495" y="2646"/>
                </a:lnTo>
                <a:lnTo>
                  <a:pt x="32546" y="4741"/>
                </a:lnTo>
                <a:lnTo>
                  <a:pt x="38565" y="6137"/>
                </a:lnTo>
                <a:lnTo>
                  <a:pt x="55524" y="8102"/>
                </a:lnTo>
                <a:lnTo>
                  <a:pt x="89846" y="8881"/>
                </a:lnTo>
                <a:lnTo>
                  <a:pt x="135741" y="8927"/>
                </a:lnTo>
                <a:lnTo>
                  <a:pt x="145065" y="9920"/>
                </a:lnTo>
                <a:lnTo>
                  <a:pt x="155249" y="11574"/>
                </a:lnTo>
                <a:lnTo>
                  <a:pt x="166007" y="13669"/>
                </a:lnTo>
                <a:lnTo>
                  <a:pt x="175164" y="15066"/>
                </a:lnTo>
                <a:lnTo>
                  <a:pt x="206461" y="17032"/>
                </a:lnTo>
                <a:lnTo>
                  <a:pt x="328779" y="17827"/>
                </a:lnTo>
                <a:lnTo>
                  <a:pt x="341225" y="18830"/>
                </a:lnTo>
                <a:lnTo>
                  <a:pt x="355475" y="20491"/>
                </a:lnTo>
                <a:lnTo>
                  <a:pt x="370929" y="22590"/>
                </a:lnTo>
                <a:lnTo>
                  <a:pt x="383216" y="23990"/>
                </a:lnTo>
                <a:lnTo>
                  <a:pt x="410981" y="25960"/>
                </a:lnTo>
                <a:lnTo>
                  <a:pt x="443881" y="26626"/>
                </a:lnTo>
                <a:lnTo>
                  <a:pt x="523094" y="26786"/>
                </a:lnTo>
                <a:lnTo>
                  <a:pt x="533276" y="27779"/>
                </a:lnTo>
                <a:lnTo>
                  <a:pt x="546018" y="29433"/>
                </a:lnTo>
                <a:lnTo>
                  <a:pt x="560465" y="31529"/>
                </a:lnTo>
                <a:lnTo>
                  <a:pt x="572081" y="32926"/>
                </a:lnTo>
                <a:lnTo>
                  <a:pt x="603863" y="34891"/>
                </a:lnTo>
                <a:lnTo>
                  <a:pt x="700131" y="35687"/>
                </a:lnTo>
                <a:lnTo>
                  <a:pt x="707855" y="36690"/>
                </a:lnTo>
                <a:lnTo>
                  <a:pt x="715982" y="38350"/>
                </a:lnTo>
                <a:lnTo>
                  <a:pt x="724376" y="40449"/>
                </a:lnTo>
                <a:lnTo>
                  <a:pt x="735925" y="41849"/>
                </a:lnTo>
                <a:lnTo>
                  <a:pt x="764633" y="43404"/>
                </a:lnTo>
                <a:lnTo>
                  <a:pt x="802526" y="44096"/>
                </a:lnTo>
                <a:lnTo>
                  <a:pt x="863087" y="44540"/>
                </a:lnTo>
                <a:lnTo>
                  <a:pt x="877016" y="45568"/>
                </a:lnTo>
                <a:lnTo>
                  <a:pt x="893248" y="47246"/>
                </a:lnTo>
                <a:lnTo>
                  <a:pt x="911014" y="49356"/>
                </a:lnTo>
                <a:lnTo>
                  <a:pt x="924843" y="50764"/>
                </a:lnTo>
                <a:lnTo>
                  <a:pt x="960731" y="53736"/>
                </a:lnTo>
                <a:lnTo>
                  <a:pt x="1017888" y="59468"/>
                </a:lnTo>
                <a:lnTo>
                  <a:pt x="1041423" y="61157"/>
                </a:lnTo>
                <a:lnTo>
                  <a:pt x="1051469" y="62599"/>
                </a:lnTo>
                <a:lnTo>
                  <a:pt x="1061144" y="64553"/>
                </a:lnTo>
                <a:lnTo>
                  <a:pt x="1070570" y="66848"/>
                </a:lnTo>
                <a:lnTo>
                  <a:pt x="1080822" y="68378"/>
                </a:lnTo>
                <a:lnTo>
                  <a:pt x="1112230" y="70531"/>
                </a:lnTo>
                <a:lnTo>
                  <a:pt x="1120502" y="70833"/>
                </a:lnTo>
                <a:lnTo>
                  <a:pt x="1151930"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Stress and </a:t>
            </a:r>
            <a:r>
              <a:rPr lang="en-US" dirty="0">
                <a:solidFill>
                  <a:srgbClr val="C00000"/>
                </a:solidFill>
              </a:rPr>
              <a:t>T</a:t>
            </a:r>
            <a:r>
              <a:rPr lang="en-US" dirty="0" smtClean="0">
                <a:solidFill>
                  <a:srgbClr val="C00000"/>
                </a:solidFill>
              </a:rPr>
              <a:t>one Placement</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078313"/>
          </a:xfrm>
          <a:prstGeom prst="rect">
            <a:avLst/>
          </a:prstGeom>
          <a:noFill/>
        </p:spPr>
        <p:txBody>
          <a:bodyPr wrap="square" rtlCol="1">
            <a:spAutoFit/>
          </a:bodyPr>
          <a:lstStyle/>
          <a:p>
            <a:r>
              <a:rPr lang="ar-SA" dirty="0" smtClean="0"/>
              <a:t> </a:t>
            </a:r>
            <a:r>
              <a:rPr lang="en-US" dirty="0" smtClean="0"/>
              <a:t> Sometimes, a base can undergo a change in the placement of stress or tone to reflect a change in its category. In English, for example, there are pairs of words such as the following in which the verb has stress on the final syllable while the corresponding noun is stressed on the first syllable.</a:t>
            </a:r>
          </a:p>
          <a:p>
            <a:r>
              <a:rPr lang="en-US" dirty="0" err="1" smtClean="0">
                <a:solidFill>
                  <a:srgbClr val="002060"/>
                </a:solidFill>
              </a:rPr>
              <a:t>Impl`ant</a:t>
            </a:r>
            <a:r>
              <a:rPr lang="en-US" dirty="0" smtClean="0">
                <a:solidFill>
                  <a:srgbClr val="002060"/>
                </a:solidFill>
              </a:rPr>
              <a:t> (verb)         `implant (noun)</a:t>
            </a:r>
          </a:p>
          <a:p>
            <a:r>
              <a:rPr lang="en-US" dirty="0" err="1">
                <a:solidFill>
                  <a:srgbClr val="002060"/>
                </a:solidFill>
              </a:rPr>
              <a:t>i</a:t>
            </a:r>
            <a:r>
              <a:rPr lang="en-US" dirty="0" err="1" smtClean="0">
                <a:solidFill>
                  <a:srgbClr val="002060"/>
                </a:solidFill>
              </a:rPr>
              <a:t>mp`ort</a:t>
            </a:r>
            <a:r>
              <a:rPr lang="en-US" dirty="0" smtClean="0">
                <a:solidFill>
                  <a:srgbClr val="002060"/>
                </a:solidFill>
              </a:rPr>
              <a:t> (verb)           `import (noun)</a:t>
            </a:r>
          </a:p>
          <a:p>
            <a:r>
              <a:rPr lang="en-US" dirty="0" err="1">
                <a:solidFill>
                  <a:srgbClr val="002060"/>
                </a:solidFill>
              </a:rPr>
              <a:t>p</a:t>
            </a:r>
            <a:r>
              <a:rPr lang="en-US" dirty="0" err="1" smtClean="0">
                <a:solidFill>
                  <a:srgbClr val="002060"/>
                </a:solidFill>
              </a:rPr>
              <a:t>res`ent</a:t>
            </a:r>
            <a:r>
              <a:rPr lang="en-US" dirty="0" smtClean="0">
                <a:solidFill>
                  <a:srgbClr val="002060"/>
                </a:solidFill>
              </a:rPr>
              <a:t> (verb)         </a:t>
            </a:r>
            <a:r>
              <a:rPr lang="en-US" dirty="0" err="1" smtClean="0">
                <a:solidFill>
                  <a:srgbClr val="002060"/>
                </a:solidFill>
              </a:rPr>
              <a:t>pr`esent</a:t>
            </a:r>
            <a:r>
              <a:rPr lang="en-US" dirty="0" smtClean="0">
                <a:solidFill>
                  <a:srgbClr val="002060"/>
                </a:solidFill>
              </a:rPr>
              <a:t> (noun)</a:t>
            </a:r>
          </a:p>
          <a:p>
            <a:r>
              <a:rPr lang="en-US" dirty="0" err="1">
                <a:solidFill>
                  <a:srgbClr val="002060"/>
                </a:solidFill>
              </a:rPr>
              <a:t>s</a:t>
            </a:r>
            <a:r>
              <a:rPr lang="en-US" dirty="0" err="1" smtClean="0">
                <a:solidFill>
                  <a:srgbClr val="002060"/>
                </a:solidFill>
              </a:rPr>
              <a:t>ubj`ect</a:t>
            </a:r>
            <a:r>
              <a:rPr lang="en-US" dirty="0" smtClean="0">
                <a:solidFill>
                  <a:srgbClr val="002060"/>
                </a:solidFill>
              </a:rPr>
              <a:t> (verb)          </a:t>
            </a:r>
            <a:r>
              <a:rPr lang="en-US" dirty="0" err="1" smtClean="0">
                <a:solidFill>
                  <a:srgbClr val="002060"/>
                </a:solidFill>
              </a:rPr>
              <a:t>s`ubject</a:t>
            </a:r>
            <a:r>
              <a:rPr lang="en-US" dirty="0" smtClean="0">
                <a:solidFill>
                  <a:srgbClr val="002060"/>
                </a:solidFill>
              </a:rPr>
              <a:t> (noun)</a:t>
            </a:r>
          </a:p>
          <a:p>
            <a:r>
              <a:rPr lang="en-US" dirty="0" err="1" smtClean="0">
                <a:solidFill>
                  <a:srgbClr val="002060"/>
                </a:solidFill>
              </a:rPr>
              <a:t>Cont`est</a:t>
            </a:r>
            <a:r>
              <a:rPr lang="en-US" dirty="0" smtClean="0">
                <a:solidFill>
                  <a:srgbClr val="002060"/>
                </a:solidFill>
              </a:rPr>
              <a:t> (verb)         </a:t>
            </a:r>
            <a:r>
              <a:rPr lang="en-US" dirty="0" err="1" smtClean="0">
                <a:solidFill>
                  <a:srgbClr val="002060"/>
                </a:solidFill>
              </a:rPr>
              <a:t>c`ontest</a:t>
            </a:r>
            <a:r>
              <a:rPr lang="en-US" dirty="0" smtClean="0">
                <a:solidFill>
                  <a:srgbClr val="002060"/>
                </a:solidFill>
              </a:rPr>
              <a:t> (noun)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8"/>
          <p:cNvSpPr/>
          <p:nvPr/>
        </p:nvSpPr>
        <p:spPr>
          <a:xfrm>
            <a:off x="2366367" y="3464718"/>
            <a:ext cx="794743" cy="35720"/>
          </a:xfrm>
          <a:custGeom>
            <a:avLst/>
            <a:gdLst/>
            <a:ahLst/>
            <a:cxnLst/>
            <a:rect l="0" t="0" r="0" b="0"/>
            <a:pathLst>
              <a:path w="794743" h="35720">
                <a:moveTo>
                  <a:pt x="0" y="0"/>
                </a:moveTo>
                <a:lnTo>
                  <a:pt x="14221" y="4741"/>
                </a:lnTo>
                <a:lnTo>
                  <a:pt x="24363" y="6137"/>
                </a:lnTo>
                <a:lnTo>
                  <a:pt x="37078" y="7068"/>
                </a:lnTo>
                <a:lnTo>
                  <a:pt x="51508" y="7689"/>
                </a:lnTo>
                <a:lnTo>
                  <a:pt x="70057" y="9095"/>
                </a:lnTo>
                <a:lnTo>
                  <a:pt x="114480" y="13303"/>
                </a:lnTo>
                <a:lnTo>
                  <a:pt x="137836" y="14822"/>
                </a:lnTo>
                <a:lnTo>
                  <a:pt x="161343" y="15834"/>
                </a:lnTo>
                <a:lnTo>
                  <a:pt x="184953" y="16509"/>
                </a:lnTo>
                <a:lnTo>
                  <a:pt x="209622" y="17952"/>
                </a:lnTo>
                <a:lnTo>
                  <a:pt x="260845" y="22200"/>
                </a:lnTo>
                <a:lnTo>
                  <a:pt x="286014" y="23730"/>
                </a:lnTo>
                <a:lnTo>
                  <a:pt x="335146" y="25429"/>
                </a:lnTo>
                <a:lnTo>
                  <a:pt x="360352" y="26875"/>
                </a:lnTo>
                <a:lnTo>
                  <a:pt x="412172" y="31127"/>
                </a:lnTo>
                <a:lnTo>
                  <a:pt x="438492" y="32658"/>
                </a:lnTo>
                <a:lnTo>
                  <a:pt x="491550" y="34359"/>
                </a:lnTo>
                <a:lnTo>
                  <a:pt x="576364" y="35316"/>
                </a:lnTo>
                <a:lnTo>
                  <a:pt x="604508" y="34458"/>
                </a:lnTo>
                <a:lnTo>
                  <a:pt x="632200" y="32894"/>
                </a:lnTo>
                <a:lnTo>
                  <a:pt x="7947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Compounding</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55660" cy="6463308"/>
          </a:xfrm>
          <a:prstGeom prst="rect">
            <a:avLst/>
          </a:prstGeom>
          <a:noFill/>
        </p:spPr>
        <p:txBody>
          <a:bodyPr wrap="square" rtlCol="1">
            <a:spAutoFit/>
          </a:bodyPr>
          <a:lstStyle/>
          <a:p>
            <a:r>
              <a:rPr lang="ar-SA" dirty="0" smtClean="0"/>
              <a:t> </a:t>
            </a:r>
            <a:r>
              <a:rPr lang="en-US" dirty="0" smtClean="0"/>
              <a:t> Still another common morphological process in human language involves </a:t>
            </a:r>
            <a:r>
              <a:rPr lang="en-US" dirty="0" smtClean="0">
                <a:solidFill>
                  <a:srgbClr val="FF0000"/>
                </a:solidFill>
              </a:rPr>
              <a:t>COMPOUNDING</a:t>
            </a:r>
            <a:r>
              <a:rPr lang="en-US" dirty="0" smtClean="0"/>
              <a:t>, the combination of lexical categories (nouns, adjective, verbs, or prepositions) to create a larger word. There are countless compounds in English, some of which are the following:</a:t>
            </a:r>
          </a:p>
          <a:p>
            <a:r>
              <a:rPr lang="en-US" dirty="0" err="1" smtClean="0">
                <a:solidFill>
                  <a:srgbClr val="002060"/>
                </a:solidFill>
              </a:rPr>
              <a:t>Street+light</a:t>
            </a:r>
            <a:r>
              <a:rPr lang="en-US" dirty="0" smtClean="0">
                <a:solidFill>
                  <a:srgbClr val="002060"/>
                </a:solidFill>
              </a:rPr>
              <a:t> (</a:t>
            </a:r>
            <a:r>
              <a:rPr lang="en-US" dirty="0" err="1" smtClean="0">
                <a:solidFill>
                  <a:srgbClr val="002060"/>
                </a:solidFill>
              </a:rPr>
              <a:t>noun+noun</a:t>
            </a:r>
            <a:r>
              <a:rPr lang="en-US" dirty="0" smtClean="0">
                <a:solidFill>
                  <a:srgbClr val="002060"/>
                </a:solidFill>
              </a:rPr>
              <a:t>)</a:t>
            </a:r>
          </a:p>
          <a:p>
            <a:r>
              <a:rPr lang="en-US" dirty="0" err="1" smtClean="0">
                <a:solidFill>
                  <a:srgbClr val="002060"/>
                </a:solidFill>
              </a:rPr>
              <a:t>Book+case</a:t>
            </a:r>
            <a:r>
              <a:rPr lang="en-US" dirty="0" smtClean="0">
                <a:solidFill>
                  <a:srgbClr val="002060"/>
                </a:solidFill>
              </a:rPr>
              <a:t> (</a:t>
            </a:r>
            <a:r>
              <a:rPr lang="en-US" dirty="0" err="1" smtClean="0">
                <a:solidFill>
                  <a:srgbClr val="002060"/>
                </a:solidFill>
              </a:rPr>
              <a:t>noun+noun</a:t>
            </a:r>
            <a:r>
              <a:rPr lang="en-US" dirty="0" smtClean="0">
                <a:solidFill>
                  <a:srgbClr val="002060"/>
                </a:solidFill>
              </a:rPr>
              <a:t>)</a:t>
            </a:r>
            <a:endParaRPr lang="en-US" dirty="0">
              <a:solidFill>
                <a:srgbClr val="002060"/>
              </a:solidFill>
            </a:endParaRPr>
          </a:p>
          <a:p>
            <a:r>
              <a:rPr lang="en-US" dirty="0" err="1" smtClean="0">
                <a:solidFill>
                  <a:srgbClr val="002060"/>
                </a:solidFill>
              </a:rPr>
              <a:t>Blue+bird</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Happy+hour</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High+chair</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Swear+word</a:t>
            </a:r>
            <a:r>
              <a:rPr lang="en-US" dirty="0" smtClean="0">
                <a:solidFill>
                  <a:srgbClr val="002060"/>
                </a:solidFill>
              </a:rPr>
              <a:t> (verb+ noun)</a:t>
            </a:r>
          </a:p>
          <a:p>
            <a:r>
              <a:rPr lang="en-US" dirty="0" err="1" smtClean="0">
                <a:solidFill>
                  <a:srgbClr val="002060"/>
                </a:solidFill>
              </a:rPr>
              <a:t>Scrub+lady</a:t>
            </a:r>
            <a:r>
              <a:rPr lang="en-US" dirty="0" smtClean="0">
                <a:solidFill>
                  <a:srgbClr val="002060"/>
                </a:solidFill>
              </a:rPr>
              <a:t> (</a:t>
            </a:r>
            <a:r>
              <a:rPr lang="en-US" dirty="0" err="1" smtClean="0">
                <a:solidFill>
                  <a:srgbClr val="002060"/>
                </a:solidFill>
              </a:rPr>
              <a:t>verb+noun</a:t>
            </a:r>
            <a:r>
              <a:rPr lang="en-US" dirty="0" smtClean="0">
                <a:solidFill>
                  <a:srgbClr val="002060"/>
                </a:solidFill>
              </a:rPr>
              <a:t>)</a:t>
            </a:r>
          </a:p>
          <a:p>
            <a:r>
              <a:rPr lang="en-US" dirty="0" err="1" smtClean="0">
                <a:solidFill>
                  <a:srgbClr val="002060"/>
                </a:solidFill>
              </a:rPr>
              <a:t>Over+load</a:t>
            </a:r>
            <a:r>
              <a:rPr lang="en-US" dirty="0" smtClean="0">
                <a:solidFill>
                  <a:srgbClr val="002060"/>
                </a:solidFill>
              </a:rPr>
              <a:t> (</a:t>
            </a:r>
            <a:r>
              <a:rPr lang="en-US" dirty="0" err="1" smtClean="0">
                <a:solidFill>
                  <a:srgbClr val="002060"/>
                </a:solidFill>
              </a:rPr>
              <a:t>preposition+noun</a:t>
            </a:r>
            <a:r>
              <a:rPr lang="en-US" dirty="0" smtClean="0">
                <a:solidFill>
                  <a:srgbClr val="002060"/>
                </a:solidFill>
              </a:rPr>
              <a:t>)</a:t>
            </a:r>
          </a:p>
          <a:p>
            <a:r>
              <a:rPr lang="en-US" dirty="0" err="1" smtClean="0">
                <a:solidFill>
                  <a:srgbClr val="002060"/>
                </a:solidFill>
              </a:rPr>
              <a:t>Out+house</a:t>
            </a:r>
            <a:r>
              <a:rPr lang="en-US" dirty="0" smtClean="0">
                <a:solidFill>
                  <a:srgbClr val="002060"/>
                </a:solidFill>
              </a:rPr>
              <a:t> (</a:t>
            </a:r>
            <a:r>
              <a:rPr lang="en-US" dirty="0" err="1" smtClean="0">
                <a:solidFill>
                  <a:srgbClr val="002060"/>
                </a:solidFill>
              </a:rPr>
              <a:t>prepostion+noun</a:t>
            </a:r>
            <a:r>
              <a:rPr lang="en-US" dirty="0" smtClean="0">
                <a:solidFill>
                  <a:srgbClr val="002060"/>
                </a:solidFill>
              </a:rPr>
              <a:t>)</a:t>
            </a:r>
          </a:p>
          <a:p>
            <a:r>
              <a:rPr lang="en-US" dirty="0" err="1" smtClean="0">
                <a:solidFill>
                  <a:srgbClr val="002060"/>
                </a:solidFill>
              </a:rPr>
              <a:t>In+group</a:t>
            </a:r>
            <a:r>
              <a:rPr lang="en-US" dirty="0" smtClean="0">
                <a:solidFill>
                  <a:srgbClr val="002060"/>
                </a:solidFill>
              </a:rPr>
              <a:t> (</a:t>
            </a:r>
            <a:r>
              <a:rPr lang="en-US" dirty="0" err="1" smtClean="0">
                <a:solidFill>
                  <a:srgbClr val="002060"/>
                </a:solidFill>
              </a:rPr>
              <a:t>preposition+noun</a:t>
            </a:r>
            <a:r>
              <a:rPr lang="en-US" dirty="0" smtClean="0">
                <a:solidFill>
                  <a:srgbClr val="002060"/>
                </a:solidFill>
              </a:rPr>
              <a:t>)</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1"/>
          <p:cNvSpPr/>
          <p:nvPr/>
        </p:nvSpPr>
        <p:spPr>
          <a:xfrm>
            <a:off x="473273" y="2367608"/>
            <a:ext cx="3732610" cy="70197"/>
          </a:xfrm>
          <a:custGeom>
            <a:avLst/>
            <a:gdLst/>
            <a:ahLst/>
            <a:cxnLst/>
            <a:rect l="0" t="0" r="0" b="0"/>
            <a:pathLst>
              <a:path w="3732610" h="70197">
                <a:moveTo>
                  <a:pt x="0" y="70196"/>
                </a:moveTo>
                <a:lnTo>
                  <a:pt x="73934" y="69204"/>
                </a:lnTo>
                <a:lnTo>
                  <a:pt x="81040" y="67550"/>
                </a:lnTo>
                <a:lnTo>
                  <a:pt x="86769" y="65456"/>
                </a:lnTo>
                <a:lnTo>
                  <a:pt x="91580" y="64059"/>
                </a:lnTo>
                <a:lnTo>
                  <a:pt x="99572" y="62508"/>
                </a:lnTo>
                <a:lnTo>
                  <a:pt x="213877" y="61268"/>
                </a:lnTo>
                <a:lnTo>
                  <a:pt x="354324" y="61267"/>
                </a:lnTo>
                <a:lnTo>
                  <a:pt x="359247" y="62259"/>
                </a:lnTo>
                <a:lnTo>
                  <a:pt x="363522" y="63912"/>
                </a:lnTo>
                <a:lnTo>
                  <a:pt x="367363" y="66007"/>
                </a:lnTo>
                <a:lnTo>
                  <a:pt x="371909" y="67404"/>
                </a:lnTo>
                <a:lnTo>
                  <a:pt x="382251" y="68955"/>
                </a:lnTo>
                <a:lnTo>
                  <a:pt x="409337" y="66999"/>
                </a:lnTo>
                <a:lnTo>
                  <a:pt x="427673" y="65088"/>
                </a:lnTo>
                <a:lnTo>
                  <a:pt x="453337" y="62965"/>
                </a:lnTo>
                <a:lnTo>
                  <a:pt x="563532" y="61311"/>
                </a:lnTo>
                <a:lnTo>
                  <a:pt x="593756" y="60294"/>
                </a:lnTo>
                <a:lnTo>
                  <a:pt x="610150" y="58634"/>
                </a:lnTo>
                <a:lnTo>
                  <a:pt x="639279" y="55135"/>
                </a:lnTo>
                <a:lnTo>
                  <a:pt x="662248" y="53166"/>
                </a:lnTo>
                <a:lnTo>
                  <a:pt x="730597" y="51366"/>
                </a:lnTo>
                <a:lnTo>
                  <a:pt x="744041" y="49705"/>
                </a:lnTo>
                <a:lnTo>
                  <a:pt x="757965" y="47606"/>
                </a:lnTo>
                <a:lnTo>
                  <a:pt x="802540" y="42628"/>
                </a:lnTo>
                <a:lnTo>
                  <a:pt x="920085" y="31347"/>
                </a:lnTo>
                <a:lnTo>
                  <a:pt x="959922" y="28125"/>
                </a:lnTo>
                <a:lnTo>
                  <a:pt x="973323" y="27266"/>
                </a:lnTo>
                <a:lnTo>
                  <a:pt x="984241" y="25701"/>
                </a:lnTo>
                <a:lnTo>
                  <a:pt x="993505" y="23666"/>
                </a:lnTo>
                <a:lnTo>
                  <a:pt x="1001664" y="21316"/>
                </a:lnTo>
                <a:lnTo>
                  <a:pt x="1013058" y="19750"/>
                </a:lnTo>
                <a:lnTo>
                  <a:pt x="1041591" y="18010"/>
                </a:lnTo>
                <a:lnTo>
                  <a:pt x="1128141" y="16654"/>
                </a:lnTo>
                <a:lnTo>
                  <a:pt x="1137063" y="15650"/>
                </a:lnTo>
                <a:lnTo>
                  <a:pt x="1146979" y="13988"/>
                </a:lnTo>
                <a:lnTo>
                  <a:pt x="1157559" y="11888"/>
                </a:lnTo>
                <a:lnTo>
                  <a:pt x="1177511" y="10488"/>
                </a:lnTo>
                <a:lnTo>
                  <a:pt x="1260271" y="8518"/>
                </a:lnTo>
                <a:lnTo>
                  <a:pt x="1636122" y="7689"/>
                </a:lnTo>
                <a:lnTo>
                  <a:pt x="1676138" y="8681"/>
                </a:lnTo>
                <a:lnTo>
                  <a:pt x="1713730" y="10335"/>
                </a:lnTo>
                <a:lnTo>
                  <a:pt x="1797616" y="14756"/>
                </a:lnTo>
                <a:lnTo>
                  <a:pt x="1865135" y="13421"/>
                </a:lnTo>
                <a:lnTo>
                  <a:pt x="1934088" y="9387"/>
                </a:lnTo>
                <a:lnTo>
                  <a:pt x="2032873" y="7733"/>
                </a:lnTo>
                <a:lnTo>
                  <a:pt x="2187867" y="7689"/>
                </a:lnTo>
                <a:lnTo>
                  <a:pt x="2198750" y="6696"/>
                </a:lnTo>
                <a:lnTo>
                  <a:pt x="2210966" y="5043"/>
                </a:lnTo>
                <a:lnTo>
                  <a:pt x="2224071" y="2948"/>
                </a:lnTo>
                <a:lnTo>
                  <a:pt x="2251659" y="1552"/>
                </a:lnTo>
                <a:lnTo>
                  <a:pt x="2332584" y="0"/>
                </a:lnTo>
                <a:lnTo>
                  <a:pt x="2407576" y="1956"/>
                </a:lnTo>
                <a:lnTo>
                  <a:pt x="2470010" y="5141"/>
                </a:lnTo>
                <a:lnTo>
                  <a:pt x="2548015" y="7185"/>
                </a:lnTo>
                <a:lnTo>
                  <a:pt x="2624934" y="8661"/>
                </a:lnTo>
                <a:lnTo>
                  <a:pt x="2672447" y="12420"/>
                </a:lnTo>
                <a:lnTo>
                  <a:pt x="2704366" y="13819"/>
                </a:lnTo>
                <a:lnTo>
                  <a:pt x="2811466" y="15789"/>
                </a:lnTo>
                <a:lnTo>
                  <a:pt x="2880902" y="17365"/>
                </a:lnTo>
                <a:lnTo>
                  <a:pt x="2894929" y="19100"/>
                </a:lnTo>
                <a:lnTo>
                  <a:pt x="2906266" y="21249"/>
                </a:lnTo>
                <a:lnTo>
                  <a:pt x="2916799" y="22682"/>
                </a:lnTo>
                <a:lnTo>
                  <a:pt x="2948823" y="23707"/>
                </a:lnTo>
                <a:lnTo>
                  <a:pt x="2963030" y="22336"/>
                </a:lnTo>
                <a:lnTo>
                  <a:pt x="2978455" y="20430"/>
                </a:lnTo>
                <a:lnTo>
                  <a:pt x="3000885" y="18312"/>
                </a:lnTo>
                <a:lnTo>
                  <a:pt x="3093080" y="16953"/>
                </a:lnTo>
                <a:lnTo>
                  <a:pt x="3212059" y="16717"/>
                </a:lnTo>
                <a:lnTo>
                  <a:pt x="3248654" y="17677"/>
                </a:lnTo>
                <a:lnTo>
                  <a:pt x="3281980" y="19308"/>
                </a:lnTo>
                <a:lnTo>
                  <a:pt x="3353027" y="23699"/>
                </a:lnTo>
                <a:lnTo>
                  <a:pt x="3376383" y="23734"/>
                </a:lnTo>
                <a:lnTo>
                  <a:pt x="3384000" y="22354"/>
                </a:lnTo>
                <a:lnTo>
                  <a:pt x="3390071" y="20442"/>
                </a:lnTo>
                <a:lnTo>
                  <a:pt x="3402107" y="18318"/>
                </a:lnTo>
                <a:lnTo>
                  <a:pt x="3507406" y="16842"/>
                </a:lnTo>
                <a:lnTo>
                  <a:pt x="3732609" y="166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22"/>
          <p:cNvSpPr/>
          <p:nvPr/>
        </p:nvSpPr>
        <p:spPr>
          <a:xfrm>
            <a:off x="2678906" y="2652117"/>
            <a:ext cx="2937868" cy="26790"/>
          </a:xfrm>
          <a:custGeom>
            <a:avLst/>
            <a:gdLst/>
            <a:ahLst/>
            <a:cxnLst/>
            <a:rect l="0" t="0" r="0" b="0"/>
            <a:pathLst>
              <a:path w="2937868" h="26790">
                <a:moveTo>
                  <a:pt x="0" y="8929"/>
                </a:moveTo>
                <a:lnTo>
                  <a:pt x="209988" y="8929"/>
                </a:lnTo>
                <a:lnTo>
                  <a:pt x="223335" y="7937"/>
                </a:lnTo>
                <a:lnTo>
                  <a:pt x="261979" y="4189"/>
                </a:lnTo>
                <a:lnTo>
                  <a:pt x="282801" y="2792"/>
                </a:lnTo>
                <a:lnTo>
                  <a:pt x="303628" y="1862"/>
                </a:lnTo>
                <a:lnTo>
                  <a:pt x="344297" y="827"/>
                </a:lnTo>
                <a:lnTo>
                  <a:pt x="510563" y="21"/>
                </a:lnTo>
                <a:lnTo>
                  <a:pt x="875833" y="0"/>
                </a:lnTo>
                <a:lnTo>
                  <a:pt x="897420" y="992"/>
                </a:lnTo>
                <a:lnTo>
                  <a:pt x="972229" y="6137"/>
                </a:lnTo>
                <a:lnTo>
                  <a:pt x="1017823" y="7688"/>
                </a:lnTo>
                <a:lnTo>
                  <a:pt x="1081305" y="8684"/>
                </a:lnTo>
                <a:lnTo>
                  <a:pt x="1245832" y="8927"/>
                </a:lnTo>
                <a:lnTo>
                  <a:pt x="1262156" y="9920"/>
                </a:lnTo>
                <a:lnTo>
                  <a:pt x="1276016" y="11574"/>
                </a:lnTo>
                <a:lnTo>
                  <a:pt x="1288232" y="13669"/>
                </a:lnTo>
                <a:lnTo>
                  <a:pt x="1300344" y="15066"/>
                </a:lnTo>
                <a:lnTo>
                  <a:pt x="1312388" y="15997"/>
                </a:lnTo>
                <a:lnTo>
                  <a:pt x="1324386" y="16617"/>
                </a:lnTo>
                <a:lnTo>
                  <a:pt x="1353593" y="17307"/>
                </a:lnTo>
                <a:lnTo>
                  <a:pt x="1444105" y="17827"/>
                </a:lnTo>
                <a:lnTo>
                  <a:pt x="1462799" y="18830"/>
                </a:lnTo>
                <a:lnTo>
                  <a:pt x="1537065" y="23990"/>
                </a:lnTo>
                <a:lnTo>
                  <a:pt x="1569163" y="25545"/>
                </a:lnTo>
                <a:lnTo>
                  <a:pt x="1601288" y="26236"/>
                </a:lnTo>
                <a:lnTo>
                  <a:pt x="1952352" y="26789"/>
                </a:lnTo>
                <a:lnTo>
                  <a:pt x="1967326" y="25797"/>
                </a:lnTo>
                <a:lnTo>
                  <a:pt x="2005130" y="22048"/>
                </a:lnTo>
                <a:lnTo>
                  <a:pt x="2027316" y="20652"/>
                </a:lnTo>
                <a:lnTo>
                  <a:pt x="2051036" y="19721"/>
                </a:lnTo>
                <a:lnTo>
                  <a:pt x="2135885" y="18104"/>
                </a:lnTo>
                <a:lnTo>
                  <a:pt x="2153467" y="17968"/>
                </a:lnTo>
                <a:lnTo>
                  <a:pt x="2168871" y="16940"/>
                </a:lnTo>
                <a:lnTo>
                  <a:pt x="2212445" y="13151"/>
                </a:lnTo>
                <a:lnTo>
                  <a:pt x="2239940" y="11744"/>
                </a:lnTo>
                <a:lnTo>
                  <a:pt x="2302240" y="10180"/>
                </a:lnTo>
                <a:lnTo>
                  <a:pt x="2385290" y="9300"/>
                </a:lnTo>
                <a:lnTo>
                  <a:pt x="2409740" y="8184"/>
                </a:lnTo>
                <a:lnTo>
                  <a:pt x="2432985" y="6449"/>
                </a:lnTo>
                <a:lnTo>
                  <a:pt x="2472374" y="2866"/>
                </a:lnTo>
                <a:lnTo>
                  <a:pt x="2496494" y="1273"/>
                </a:lnTo>
                <a:lnTo>
                  <a:pt x="2545579" y="566"/>
                </a:lnTo>
                <a:lnTo>
                  <a:pt x="2607743" y="1243"/>
                </a:lnTo>
                <a:lnTo>
                  <a:pt x="2635433" y="2813"/>
                </a:lnTo>
                <a:lnTo>
                  <a:pt x="2661830" y="4852"/>
                </a:lnTo>
                <a:lnTo>
                  <a:pt x="2686374" y="6211"/>
                </a:lnTo>
                <a:lnTo>
                  <a:pt x="2732165" y="7721"/>
                </a:lnTo>
                <a:lnTo>
                  <a:pt x="2787511" y="8571"/>
                </a:lnTo>
                <a:lnTo>
                  <a:pt x="2804887" y="9683"/>
                </a:lnTo>
                <a:lnTo>
                  <a:pt x="2822425" y="11416"/>
                </a:lnTo>
                <a:lnTo>
                  <a:pt x="2840070" y="13564"/>
                </a:lnTo>
                <a:lnTo>
                  <a:pt x="2854810" y="14995"/>
                </a:lnTo>
                <a:lnTo>
                  <a:pt x="2867613" y="15950"/>
                </a:lnTo>
                <a:lnTo>
                  <a:pt x="2894561" y="17293"/>
                </a:lnTo>
                <a:lnTo>
                  <a:pt x="2912556" y="17747"/>
                </a:lnTo>
                <a:lnTo>
                  <a:pt x="2917024" y="18777"/>
                </a:lnTo>
                <a:lnTo>
                  <a:pt x="2921988" y="20455"/>
                </a:lnTo>
                <a:lnTo>
                  <a:pt x="293786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23"/>
          <p:cNvSpPr/>
          <p:nvPr/>
        </p:nvSpPr>
        <p:spPr>
          <a:xfrm>
            <a:off x="5956101" y="2625328"/>
            <a:ext cx="598290" cy="35719"/>
          </a:xfrm>
          <a:custGeom>
            <a:avLst/>
            <a:gdLst/>
            <a:ahLst/>
            <a:cxnLst/>
            <a:rect l="0" t="0" r="0" b="0"/>
            <a:pathLst>
              <a:path w="598290" h="35719">
                <a:moveTo>
                  <a:pt x="0" y="0"/>
                </a:moveTo>
                <a:lnTo>
                  <a:pt x="24858" y="12429"/>
                </a:lnTo>
                <a:lnTo>
                  <a:pt x="29471" y="14239"/>
                </a:lnTo>
                <a:lnTo>
                  <a:pt x="33538" y="15446"/>
                </a:lnTo>
                <a:lnTo>
                  <a:pt x="37242" y="16250"/>
                </a:lnTo>
                <a:lnTo>
                  <a:pt x="44002" y="17144"/>
                </a:lnTo>
                <a:lnTo>
                  <a:pt x="47194" y="17382"/>
                </a:lnTo>
                <a:lnTo>
                  <a:pt x="51307" y="18533"/>
                </a:lnTo>
                <a:lnTo>
                  <a:pt x="56032" y="20293"/>
                </a:lnTo>
                <a:lnTo>
                  <a:pt x="61168" y="22458"/>
                </a:lnTo>
                <a:lnTo>
                  <a:pt x="65583" y="23902"/>
                </a:lnTo>
                <a:lnTo>
                  <a:pt x="69519" y="24864"/>
                </a:lnTo>
                <a:lnTo>
                  <a:pt x="76538" y="25933"/>
                </a:lnTo>
                <a:lnTo>
                  <a:pt x="82965" y="26408"/>
                </a:lnTo>
                <a:lnTo>
                  <a:pt x="91029" y="27527"/>
                </a:lnTo>
                <a:lnTo>
                  <a:pt x="125859" y="32851"/>
                </a:lnTo>
                <a:lnTo>
                  <a:pt x="133516" y="33806"/>
                </a:lnTo>
                <a:lnTo>
                  <a:pt x="149630" y="34869"/>
                </a:lnTo>
                <a:lnTo>
                  <a:pt x="197898" y="35551"/>
                </a:lnTo>
                <a:lnTo>
                  <a:pt x="414704" y="35718"/>
                </a:lnTo>
                <a:lnTo>
                  <a:pt x="424305" y="34726"/>
                </a:lnTo>
                <a:lnTo>
                  <a:pt x="432690" y="33073"/>
                </a:lnTo>
                <a:lnTo>
                  <a:pt x="440265" y="30978"/>
                </a:lnTo>
                <a:lnTo>
                  <a:pt x="451268" y="29581"/>
                </a:lnTo>
                <a:lnTo>
                  <a:pt x="464556" y="28651"/>
                </a:lnTo>
                <a:lnTo>
                  <a:pt x="492220" y="27616"/>
                </a:lnTo>
                <a:lnTo>
                  <a:pt x="531586" y="26952"/>
                </a:lnTo>
                <a:lnTo>
                  <a:pt x="598289"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24"/>
          <p:cNvSpPr/>
          <p:nvPr/>
        </p:nvSpPr>
        <p:spPr>
          <a:xfrm>
            <a:off x="6822281" y="2669976"/>
            <a:ext cx="428626" cy="8931"/>
          </a:xfrm>
          <a:custGeom>
            <a:avLst/>
            <a:gdLst/>
            <a:ahLst/>
            <a:cxnLst/>
            <a:rect l="0" t="0" r="0" b="0"/>
            <a:pathLst>
              <a:path w="428626" h="8931">
                <a:moveTo>
                  <a:pt x="0" y="8930"/>
                </a:moveTo>
                <a:lnTo>
                  <a:pt x="155979" y="8930"/>
                </a:lnTo>
                <a:lnTo>
                  <a:pt x="164510" y="7938"/>
                </a:lnTo>
                <a:lnTo>
                  <a:pt x="174165" y="6284"/>
                </a:lnTo>
                <a:lnTo>
                  <a:pt x="184571" y="4189"/>
                </a:lnTo>
                <a:lnTo>
                  <a:pt x="193493" y="2793"/>
                </a:lnTo>
                <a:lnTo>
                  <a:pt x="201425" y="1862"/>
                </a:lnTo>
                <a:lnTo>
                  <a:pt x="208697" y="1241"/>
                </a:lnTo>
                <a:lnTo>
                  <a:pt x="218507" y="828"/>
                </a:lnTo>
                <a:lnTo>
                  <a:pt x="254030" y="245"/>
                </a:lnTo>
                <a:lnTo>
                  <a:pt x="42862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25"/>
          <p:cNvSpPr/>
          <p:nvPr/>
        </p:nvSpPr>
        <p:spPr>
          <a:xfrm>
            <a:off x="428625" y="2928937"/>
            <a:ext cx="223243" cy="35720"/>
          </a:xfrm>
          <a:custGeom>
            <a:avLst/>
            <a:gdLst/>
            <a:ahLst/>
            <a:cxnLst/>
            <a:rect l="0" t="0" r="0" b="0"/>
            <a:pathLst>
              <a:path w="223243" h="35720">
                <a:moveTo>
                  <a:pt x="0" y="0"/>
                </a:moveTo>
                <a:lnTo>
                  <a:pt x="12428" y="0"/>
                </a:lnTo>
                <a:lnTo>
                  <a:pt x="16223" y="992"/>
                </a:lnTo>
                <a:lnTo>
                  <a:pt x="20737" y="2646"/>
                </a:lnTo>
                <a:lnTo>
                  <a:pt x="25731" y="4741"/>
                </a:lnTo>
                <a:lnTo>
                  <a:pt x="38982" y="7129"/>
                </a:lnTo>
                <a:lnTo>
                  <a:pt x="57738" y="9714"/>
                </a:lnTo>
                <a:lnTo>
                  <a:pt x="80164" y="12429"/>
                </a:lnTo>
                <a:lnTo>
                  <a:pt x="99083" y="15231"/>
                </a:lnTo>
                <a:lnTo>
                  <a:pt x="115664" y="18092"/>
                </a:lnTo>
                <a:lnTo>
                  <a:pt x="130688" y="20991"/>
                </a:lnTo>
                <a:lnTo>
                  <a:pt x="142687" y="22923"/>
                </a:lnTo>
                <a:lnTo>
                  <a:pt x="152672" y="24212"/>
                </a:lnTo>
                <a:lnTo>
                  <a:pt x="2232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26"/>
          <p:cNvSpPr/>
          <p:nvPr/>
        </p:nvSpPr>
        <p:spPr>
          <a:xfrm>
            <a:off x="2589609" y="2911111"/>
            <a:ext cx="2160985" cy="53546"/>
          </a:xfrm>
          <a:custGeom>
            <a:avLst/>
            <a:gdLst/>
            <a:ahLst/>
            <a:cxnLst/>
            <a:rect l="0" t="0" r="0" b="0"/>
            <a:pathLst>
              <a:path w="2160985" h="53546">
                <a:moveTo>
                  <a:pt x="0" y="17826"/>
                </a:moveTo>
                <a:lnTo>
                  <a:pt x="14221" y="22567"/>
                </a:lnTo>
                <a:lnTo>
                  <a:pt x="20395" y="23963"/>
                </a:lnTo>
                <a:lnTo>
                  <a:pt x="32546" y="25514"/>
                </a:lnTo>
                <a:lnTo>
                  <a:pt x="37572" y="26921"/>
                </a:lnTo>
                <a:lnTo>
                  <a:pt x="41915" y="28850"/>
                </a:lnTo>
                <a:lnTo>
                  <a:pt x="45803" y="31128"/>
                </a:lnTo>
                <a:lnTo>
                  <a:pt x="51371" y="32647"/>
                </a:lnTo>
                <a:lnTo>
                  <a:pt x="58060" y="33660"/>
                </a:lnTo>
                <a:lnTo>
                  <a:pt x="123365" y="35285"/>
                </a:lnTo>
                <a:lnTo>
                  <a:pt x="262601" y="35650"/>
                </a:lnTo>
                <a:lnTo>
                  <a:pt x="276270" y="34670"/>
                </a:lnTo>
                <a:lnTo>
                  <a:pt x="291336" y="33024"/>
                </a:lnTo>
                <a:lnTo>
                  <a:pt x="307334" y="30935"/>
                </a:lnTo>
                <a:lnTo>
                  <a:pt x="320975" y="29542"/>
                </a:lnTo>
                <a:lnTo>
                  <a:pt x="344070" y="27994"/>
                </a:lnTo>
                <a:lnTo>
                  <a:pt x="389039" y="26864"/>
                </a:lnTo>
                <a:lnTo>
                  <a:pt x="398266" y="25836"/>
                </a:lnTo>
                <a:lnTo>
                  <a:pt x="409378" y="24158"/>
                </a:lnTo>
                <a:lnTo>
                  <a:pt x="421747" y="22047"/>
                </a:lnTo>
                <a:lnTo>
                  <a:pt x="431977" y="20640"/>
                </a:lnTo>
                <a:lnTo>
                  <a:pt x="448635" y="19077"/>
                </a:lnTo>
                <a:lnTo>
                  <a:pt x="510347" y="17848"/>
                </a:lnTo>
                <a:lnTo>
                  <a:pt x="685675" y="17826"/>
                </a:lnTo>
                <a:lnTo>
                  <a:pt x="706155" y="16834"/>
                </a:lnTo>
                <a:lnTo>
                  <a:pt x="721794" y="15180"/>
                </a:lnTo>
                <a:lnTo>
                  <a:pt x="734204" y="13086"/>
                </a:lnTo>
                <a:lnTo>
                  <a:pt x="748430" y="11689"/>
                </a:lnTo>
                <a:lnTo>
                  <a:pt x="780112" y="10138"/>
                </a:lnTo>
                <a:lnTo>
                  <a:pt x="821937" y="9264"/>
                </a:lnTo>
                <a:lnTo>
                  <a:pt x="836684" y="8149"/>
                </a:lnTo>
                <a:lnTo>
                  <a:pt x="852469" y="6414"/>
                </a:lnTo>
                <a:lnTo>
                  <a:pt x="868946" y="4265"/>
                </a:lnTo>
                <a:lnTo>
                  <a:pt x="890844" y="2832"/>
                </a:lnTo>
                <a:lnTo>
                  <a:pt x="944279" y="1240"/>
                </a:lnTo>
                <a:lnTo>
                  <a:pt x="1212402" y="0"/>
                </a:lnTo>
                <a:lnTo>
                  <a:pt x="1234909" y="981"/>
                </a:lnTo>
                <a:lnTo>
                  <a:pt x="1253881" y="2627"/>
                </a:lnTo>
                <a:lnTo>
                  <a:pt x="1282570" y="6110"/>
                </a:lnTo>
                <a:lnTo>
                  <a:pt x="1298627" y="7658"/>
                </a:lnTo>
                <a:lnTo>
                  <a:pt x="1327467" y="8529"/>
                </a:lnTo>
                <a:lnTo>
                  <a:pt x="1338408" y="9644"/>
                </a:lnTo>
                <a:lnTo>
                  <a:pt x="1349670" y="11379"/>
                </a:lnTo>
                <a:lnTo>
                  <a:pt x="1361147" y="13528"/>
                </a:lnTo>
                <a:lnTo>
                  <a:pt x="1369791" y="14961"/>
                </a:lnTo>
                <a:lnTo>
                  <a:pt x="1382041" y="16553"/>
                </a:lnTo>
                <a:lnTo>
                  <a:pt x="1419872" y="17714"/>
                </a:lnTo>
                <a:lnTo>
                  <a:pt x="1427792" y="18744"/>
                </a:lnTo>
                <a:lnTo>
                  <a:pt x="1438033" y="20422"/>
                </a:lnTo>
                <a:lnTo>
                  <a:pt x="1449822" y="22533"/>
                </a:lnTo>
                <a:lnTo>
                  <a:pt x="1461649" y="23941"/>
                </a:lnTo>
                <a:lnTo>
                  <a:pt x="1485374" y="25505"/>
                </a:lnTo>
                <a:lnTo>
                  <a:pt x="1550106" y="26707"/>
                </a:lnTo>
                <a:lnTo>
                  <a:pt x="1589506" y="27746"/>
                </a:lnTo>
                <a:lnTo>
                  <a:pt x="1610991" y="31496"/>
                </a:lnTo>
                <a:lnTo>
                  <a:pt x="1624658" y="32892"/>
                </a:lnTo>
                <a:lnTo>
                  <a:pt x="1655719" y="34444"/>
                </a:lnTo>
                <a:lnTo>
                  <a:pt x="1725636" y="35318"/>
                </a:lnTo>
                <a:lnTo>
                  <a:pt x="2073905" y="35685"/>
                </a:lnTo>
                <a:lnTo>
                  <a:pt x="2077134" y="36678"/>
                </a:lnTo>
                <a:lnTo>
                  <a:pt x="2080280" y="38331"/>
                </a:lnTo>
                <a:lnTo>
                  <a:pt x="2083368" y="40426"/>
                </a:lnTo>
                <a:lnTo>
                  <a:pt x="2086420" y="41822"/>
                </a:lnTo>
                <a:lnTo>
                  <a:pt x="2092457" y="43374"/>
                </a:lnTo>
                <a:lnTo>
                  <a:pt x="2095455" y="42795"/>
                </a:lnTo>
                <a:lnTo>
                  <a:pt x="2098447" y="41418"/>
                </a:lnTo>
                <a:lnTo>
                  <a:pt x="2101433" y="39507"/>
                </a:lnTo>
                <a:lnTo>
                  <a:pt x="2104417" y="39225"/>
                </a:lnTo>
                <a:lnTo>
                  <a:pt x="2107398" y="40030"/>
                </a:lnTo>
                <a:lnTo>
                  <a:pt x="2110377" y="41558"/>
                </a:lnTo>
                <a:lnTo>
                  <a:pt x="2113356" y="42577"/>
                </a:lnTo>
                <a:lnTo>
                  <a:pt x="2122288" y="44011"/>
                </a:lnTo>
                <a:lnTo>
                  <a:pt x="2137172" y="44536"/>
                </a:lnTo>
                <a:lnTo>
                  <a:pt x="2140148" y="45554"/>
                </a:lnTo>
                <a:lnTo>
                  <a:pt x="2143125" y="47226"/>
                </a:lnTo>
                <a:lnTo>
                  <a:pt x="2160984" y="535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27"/>
          <p:cNvSpPr/>
          <p:nvPr/>
        </p:nvSpPr>
        <p:spPr>
          <a:xfrm>
            <a:off x="5179218" y="2911445"/>
            <a:ext cx="1607345" cy="26423"/>
          </a:xfrm>
          <a:custGeom>
            <a:avLst/>
            <a:gdLst/>
            <a:ahLst/>
            <a:cxnLst/>
            <a:rect l="0" t="0" r="0" b="0"/>
            <a:pathLst>
              <a:path w="1607345" h="26423">
                <a:moveTo>
                  <a:pt x="0" y="17492"/>
                </a:moveTo>
                <a:lnTo>
                  <a:pt x="92848" y="17492"/>
                </a:lnTo>
                <a:lnTo>
                  <a:pt x="102579" y="16500"/>
                </a:lnTo>
                <a:lnTo>
                  <a:pt x="111050" y="14846"/>
                </a:lnTo>
                <a:lnTo>
                  <a:pt x="118682" y="12752"/>
                </a:lnTo>
                <a:lnTo>
                  <a:pt x="125754" y="11355"/>
                </a:lnTo>
                <a:lnTo>
                  <a:pt x="132453" y="10424"/>
                </a:lnTo>
                <a:lnTo>
                  <a:pt x="138904" y="9804"/>
                </a:lnTo>
                <a:lnTo>
                  <a:pt x="188404" y="9114"/>
                </a:lnTo>
                <a:lnTo>
                  <a:pt x="672653" y="8563"/>
                </a:lnTo>
                <a:lnTo>
                  <a:pt x="704420" y="7571"/>
                </a:lnTo>
                <a:lnTo>
                  <a:pt x="819786" y="1495"/>
                </a:lnTo>
                <a:lnTo>
                  <a:pt x="838227" y="874"/>
                </a:lnTo>
                <a:lnTo>
                  <a:pt x="977952" y="0"/>
                </a:lnTo>
                <a:lnTo>
                  <a:pt x="1095442" y="2442"/>
                </a:lnTo>
                <a:lnTo>
                  <a:pt x="1252271" y="6749"/>
                </a:lnTo>
                <a:lnTo>
                  <a:pt x="1369857" y="8204"/>
                </a:lnTo>
                <a:lnTo>
                  <a:pt x="1394449" y="9316"/>
                </a:lnTo>
                <a:lnTo>
                  <a:pt x="1491171" y="15583"/>
                </a:lnTo>
                <a:lnTo>
                  <a:pt x="1506083" y="16219"/>
                </a:lnTo>
                <a:lnTo>
                  <a:pt x="1521977" y="17636"/>
                </a:lnTo>
                <a:lnTo>
                  <a:pt x="1538526" y="19572"/>
                </a:lnTo>
                <a:lnTo>
                  <a:pt x="1555513" y="21855"/>
                </a:lnTo>
                <a:lnTo>
                  <a:pt x="1568821" y="23377"/>
                </a:lnTo>
                <a:lnTo>
                  <a:pt x="1579677" y="24392"/>
                </a:lnTo>
                <a:lnTo>
                  <a:pt x="1607344" y="264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dcmitype/"/>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1362</TotalTime>
  <Words>1277</Words>
  <Application>Microsoft Office PowerPoint</Application>
  <PresentationFormat>عرض على الشاشة (3:4)‏</PresentationFormat>
  <Paragraphs>151</Paragraphs>
  <Slides>11</Slides>
  <Notes>11</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المحاضرة التمهيدية</vt:lpstr>
      <vt:lpstr>الشريحة 1</vt:lpstr>
      <vt:lpstr> 14th Lecture</vt:lpstr>
      <vt:lpstr> Morphological Description</vt:lpstr>
      <vt:lpstr> Morphological Description</vt:lpstr>
      <vt:lpstr> Problems in Morphological Description</vt:lpstr>
      <vt:lpstr> Morphs and Allomorphs</vt:lpstr>
      <vt:lpstr> Morphs and Allomorphs</vt:lpstr>
      <vt:lpstr> Internal Change </vt:lpstr>
      <vt:lpstr> Stress and Tone Placement</vt:lpstr>
      <vt:lpstr> Compounding</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144</cp:revision>
  <dcterms:created xsi:type="dcterms:W3CDTF">1601-01-01T00:00:00Z</dcterms:created>
  <dcterms:modified xsi:type="dcterms:W3CDTF">2012-03-20T19:14:27Z</dcterms:modified>
</cp:coreProperties>
</file>