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86" r:id="rId23"/>
    <p:sldId id="287" r:id="rId24"/>
    <p:sldId id="288" r:id="rId25"/>
    <p:sldId id="289"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35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buzzle.com/articles/examples-of-hyperboles.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n.wikipedia.org/wiki/William_Wordsworth" TargetMode="External"/><Relationship Id="rId2" Type="http://schemas.openxmlformats.org/officeDocument/2006/relationships/hyperlink" Target="http://en.wikipedia.org/wiki/Romantic_poetry"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gradesaver.com/character.html?character=1266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5</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a:t>
            </a:r>
            <a:endParaRPr lang="en-US" dirty="0"/>
          </a:p>
        </p:txBody>
      </p:sp>
      <p:sp>
        <p:nvSpPr>
          <p:cNvPr id="3" name="عنصر نائب للمحتوى 2"/>
          <p:cNvSpPr>
            <a:spLocks noGrp="1"/>
          </p:cNvSpPr>
          <p:nvPr>
            <p:ph idx="1"/>
          </p:nvPr>
        </p:nvSpPr>
        <p:spPr/>
        <p:txBody>
          <a:bodyPr/>
          <a:lstStyle/>
          <a:p>
            <a:pPr algn="l"/>
            <a:r>
              <a:rPr lang="en-US" sz="3600" b="1" dirty="0" smtClean="0"/>
              <a:t>Wordsworth’s  theory of poetic creation</a:t>
            </a:r>
            <a:endParaRPr lang="en-US" sz="3600" dirty="0" smtClean="0"/>
          </a:p>
          <a:p>
            <a:pPr algn="l"/>
            <a:r>
              <a:rPr lang="en-US" sz="3600" dirty="0" smtClean="0"/>
              <a:t>The daffodils also illustrates Wordsworth’s theory of poetic creation. Wordsworth did not write poetry about the emotion being felt at the time of writing . According  to him, a poem is the expression of an emotion ‘ recollected in tranquility’.</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a:t>
            </a:r>
            <a:endParaRPr lang="en-US" dirty="0"/>
          </a:p>
        </p:txBody>
      </p:sp>
      <p:sp>
        <p:nvSpPr>
          <p:cNvPr id="3" name="عنصر نائب للمحتوى 2"/>
          <p:cNvSpPr>
            <a:spLocks noGrp="1"/>
          </p:cNvSpPr>
          <p:nvPr>
            <p:ph idx="1"/>
          </p:nvPr>
        </p:nvSpPr>
        <p:spPr/>
        <p:txBody>
          <a:bodyPr/>
          <a:lstStyle/>
          <a:p>
            <a:pPr algn="l"/>
            <a:r>
              <a:rPr lang="en-US" dirty="0" smtClean="0"/>
              <a:t>He saw the daffodils  in 1802 and must have often sought solace in recollecting them in his imagination in hour of weariness. But he wrote this poem only in 1804. Wordsworth perhaps felt that  the elapse of a certain span of time was necessary  for an emotion to get purged of undesirable frills and trappings and be fit for poetic creation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a:t>
            </a:r>
            <a:endParaRPr lang="en-US" dirty="0"/>
          </a:p>
        </p:txBody>
      </p:sp>
      <p:sp>
        <p:nvSpPr>
          <p:cNvPr id="3" name="عنصر نائب للمحتوى 2"/>
          <p:cNvSpPr>
            <a:spLocks noGrp="1"/>
          </p:cNvSpPr>
          <p:nvPr>
            <p:ph idx="1"/>
          </p:nvPr>
        </p:nvSpPr>
        <p:spPr>
          <a:xfrm>
            <a:off x="533400" y="1676400"/>
            <a:ext cx="8915400" cy="4525963"/>
          </a:xfrm>
        </p:spPr>
        <p:txBody>
          <a:bodyPr/>
          <a:lstStyle/>
          <a:p>
            <a:pPr algn="l"/>
            <a:r>
              <a:rPr lang="en-US" sz="2800" b="1" u="sng" dirty="0" smtClean="0"/>
              <a:t>Figures of Speech Used in Daffodils</a:t>
            </a:r>
            <a:r>
              <a:rPr lang="en-US" sz="2800" dirty="0" smtClean="0"/>
              <a:t/>
            </a:r>
            <a:br>
              <a:rPr lang="en-US" sz="2800" dirty="0" smtClean="0"/>
            </a:br>
            <a:r>
              <a:rPr lang="en-US" sz="2800" dirty="0" smtClean="0"/>
              <a:t/>
            </a:r>
            <a:br>
              <a:rPr lang="en-US" sz="2800" dirty="0" smtClean="0"/>
            </a:br>
            <a:r>
              <a:rPr lang="en-US" sz="2800" i="1" dirty="0" smtClean="0"/>
              <a:t>I </a:t>
            </a:r>
            <a:r>
              <a:rPr lang="en-US" sz="2800" i="1" dirty="0" err="1" smtClean="0"/>
              <a:t>wander'd</a:t>
            </a:r>
            <a:r>
              <a:rPr lang="en-US" sz="2800" i="1" dirty="0" smtClean="0"/>
              <a:t> lonely as a cloud</a:t>
            </a:r>
            <a:r>
              <a:rPr lang="en-US" sz="2800" dirty="0" smtClean="0"/>
              <a:t> - The first line makes nice use of personification and simile. The poet assumes himself to be a cloud (simile) floating in the sky. When Wordsworth says in the second line 'I' (poet as a cloud) look down at the valleys and mountains and appreciate the daffodils; it's the personification, where an inanimate object (cloud) possesses the quality of a human enabling it to see the daffodils.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a:t>
            </a:r>
            <a:endParaRPr lang="en-US" dirty="0"/>
          </a:p>
        </p:txBody>
      </p:sp>
      <p:sp>
        <p:nvSpPr>
          <p:cNvPr id="3" name="عنصر نائب للمحتوى 2"/>
          <p:cNvSpPr>
            <a:spLocks noGrp="1"/>
          </p:cNvSpPr>
          <p:nvPr>
            <p:ph idx="1"/>
          </p:nvPr>
        </p:nvSpPr>
        <p:spPr/>
        <p:txBody>
          <a:bodyPr/>
          <a:lstStyle/>
          <a:p>
            <a:pPr algn="l"/>
            <a:r>
              <a:rPr lang="en-US" sz="4000" dirty="0" smtClean="0"/>
              <a:t>The line "Ten thousand saw I at a glance" is an exaggeration and a </a:t>
            </a:r>
            <a:r>
              <a:rPr lang="en-US" sz="4000" dirty="0" smtClean="0">
                <a:hlinkClick r:id="rId2"/>
              </a:rPr>
              <a:t>hyperbole</a:t>
            </a:r>
            <a:r>
              <a:rPr lang="en-US" sz="4000" dirty="0" smtClean="0"/>
              <a:t>, describing the scene of ten thousand daffodils, all together. Alliteration is the repetition of similar sounds, is applied for the word 'h', in the words - </a:t>
            </a:r>
            <a:r>
              <a:rPr lang="en-US" sz="4000" b="1" dirty="0" smtClean="0"/>
              <a:t>h</a:t>
            </a:r>
            <a:r>
              <a:rPr lang="en-US" sz="4000" dirty="0" smtClean="0"/>
              <a:t>igh and </a:t>
            </a:r>
            <a:r>
              <a:rPr lang="en-US" sz="4000" b="1" dirty="0" smtClean="0"/>
              <a:t>h</a:t>
            </a:r>
            <a:r>
              <a:rPr lang="en-US" sz="4000" dirty="0" smtClean="0"/>
              <a:t>ills. </a:t>
            </a:r>
            <a:br>
              <a:rPr lang="en-US" sz="4000" dirty="0" smtClean="0"/>
            </a:b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a:t>
            </a:r>
            <a:endParaRPr lang="en-US" dirty="0"/>
          </a:p>
        </p:txBody>
      </p:sp>
      <p:sp>
        <p:nvSpPr>
          <p:cNvPr id="3" name="عنصر نائب للمحتوى 2"/>
          <p:cNvSpPr>
            <a:spLocks noGrp="1"/>
          </p:cNvSpPr>
          <p:nvPr>
            <p:ph idx="1"/>
          </p:nvPr>
        </p:nvSpPr>
        <p:spPr/>
        <p:txBody>
          <a:bodyPr/>
          <a:lstStyle/>
          <a:p>
            <a:pPr algn="l"/>
            <a:r>
              <a:rPr lang="en-US" b="1" dirty="0" smtClean="0"/>
              <a:t>Symbolism in the poem</a:t>
            </a:r>
            <a:endParaRPr lang="en-US" dirty="0" smtClean="0"/>
          </a:p>
          <a:p>
            <a:pPr algn="l"/>
            <a:r>
              <a:rPr lang="en-US" dirty="0" smtClean="0"/>
              <a:t>The breeze which makes the daffodils dance and flutter is symbolic of the poet’s creative activity. The joy offered by the daffodils represents the joy, the harmony that abide in Nature  and that can produce a tranquillizing effect on man’s mind. The poet’s heart  dancing with the daffodils signifies the permanence of joy offered by Nature and the participation of human being in that  joy.</a:t>
            </a:r>
          </a:p>
          <a:p>
            <a:r>
              <a:rPr lang="en-US" dirty="0" smtClean="0"/>
              <a:t>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Model Question</a:t>
            </a:r>
            <a:endParaRPr lang="en-US" dirty="0"/>
          </a:p>
        </p:txBody>
      </p:sp>
      <p:sp>
        <p:nvSpPr>
          <p:cNvPr id="3" name="عنصر نائب للمحتوى 2"/>
          <p:cNvSpPr>
            <a:spLocks noGrp="1"/>
          </p:cNvSpPr>
          <p:nvPr>
            <p:ph idx="1"/>
          </p:nvPr>
        </p:nvSpPr>
        <p:spPr/>
        <p:txBody>
          <a:bodyPr/>
          <a:lstStyle/>
          <a:p>
            <a:pPr algn="l"/>
            <a:r>
              <a:rPr lang="en-US" dirty="0" smtClean="0"/>
              <a:t>1- According  </a:t>
            </a:r>
            <a:r>
              <a:rPr lang="en-US" dirty="0" smtClean="0"/>
              <a:t>to </a:t>
            </a:r>
            <a:r>
              <a:rPr lang="en-US" dirty="0" smtClean="0"/>
              <a:t> </a:t>
            </a:r>
            <a:r>
              <a:rPr lang="en-US" dirty="0" err="1" smtClean="0"/>
              <a:t>Wordsoworth</a:t>
            </a:r>
            <a:r>
              <a:rPr lang="en-US" dirty="0" smtClean="0"/>
              <a:t>, </a:t>
            </a:r>
            <a:r>
              <a:rPr lang="en-US" dirty="0" smtClean="0"/>
              <a:t>a poem is the expression of an emotion ‘ recollected in </a:t>
            </a:r>
            <a:r>
              <a:rPr lang="en-US" dirty="0" smtClean="0"/>
              <a:t> ………...</a:t>
            </a:r>
          </a:p>
          <a:p>
            <a:pPr algn="l"/>
            <a:r>
              <a:rPr lang="en-US" dirty="0" smtClean="0"/>
              <a:t>A- confusion</a:t>
            </a:r>
          </a:p>
          <a:p>
            <a:pPr algn="l"/>
            <a:r>
              <a:rPr lang="en-US" dirty="0" smtClean="0"/>
              <a:t>B- madness</a:t>
            </a:r>
          </a:p>
          <a:p>
            <a:pPr algn="l"/>
            <a:r>
              <a:rPr lang="en-US" dirty="0" smtClean="0"/>
              <a:t>C- disturbance</a:t>
            </a:r>
          </a:p>
          <a:p>
            <a:pPr algn="l"/>
            <a:r>
              <a:rPr lang="en-US" dirty="0" smtClean="0"/>
              <a:t>D- tranquility </a:t>
            </a:r>
          </a:p>
          <a:p>
            <a:pPr algn="l"/>
            <a:endParaRPr lang="en-US" dirty="0" smtClean="0"/>
          </a:p>
          <a:p>
            <a:pPr algn="l"/>
            <a:r>
              <a:rPr lang="en-US" dirty="0" smtClean="0"/>
              <a:t>The correct answer is ( D)</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MY heart leaps up when I behold</a:t>
            </a:r>
            <a:endParaRPr lang="en-US" dirty="0" smtClean="0"/>
          </a:p>
          <a:p>
            <a:pPr algn="l"/>
            <a:r>
              <a:rPr lang="en-US" b="1" dirty="0" smtClean="0"/>
              <a:t>A rainbow in the sky:</a:t>
            </a:r>
            <a:endParaRPr lang="en-US" dirty="0" smtClean="0"/>
          </a:p>
          <a:p>
            <a:pPr algn="l"/>
            <a:r>
              <a:rPr lang="en-US" b="1" dirty="0" smtClean="0"/>
              <a:t>So was it when my life began;</a:t>
            </a:r>
            <a:endParaRPr lang="en-US" dirty="0" smtClean="0"/>
          </a:p>
          <a:p>
            <a:pPr algn="l"/>
            <a:r>
              <a:rPr lang="en-US" b="1" dirty="0" smtClean="0"/>
              <a:t>So is it now I am a man;</a:t>
            </a:r>
            <a:endParaRPr lang="en-US" dirty="0" smtClean="0"/>
          </a:p>
          <a:p>
            <a:pPr algn="l"/>
            <a:r>
              <a:rPr lang="en-US" b="1" dirty="0" smtClean="0"/>
              <a:t>So be it when I shall grow old,</a:t>
            </a:r>
            <a:endParaRPr lang="en-US" dirty="0" smtClean="0"/>
          </a:p>
          <a:p>
            <a:pPr algn="l"/>
            <a:r>
              <a:rPr lang="en-US" b="1" dirty="0" smtClean="0"/>
              <a:t>      Or let me die!</a:t>
            </a:r>
            <a:endParaRPr lang="en-US" dirty="0" smtClean="0"/>
          </a:p>
          <a:p>
            <a:pPr algn="l"/>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b="1" dirty="0" smtClean="0"/>
              <a:t>The Child is father of the Man;</a:t>
            </a:r>
            <a:endParaRPr lang="en-US" sz="4000" dirty="0" smtClean="0"/>
          </a:p>
          <a:p>
            <a:pPr algn="l"/>
            <a:r>
              <a:rPr lang="en-US" sz="4000" b="1" dirty="0" smtClean="0"/>
              <a:t>I could wish my days to be</a:t>
            </a:r>
            <a:endParaRPr lang="en-US" sz="4000" dirty="0" smtClean="0"/>
          </a:p>
          <a:p>
            <a:pPr algn="l"/>
            <a:r>
              <a:rPr lang="en-US" sz="4000" b="1" dirty="0" smtClean="0"/>
              <a:t>Bound each to each by natural piety.</a:t>
            </a:r>
            <a:endParaRPr lang="en-US" sz="4000"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My Heart Leaps Up</a:t>
            </a:r>
            <a:r>
              <a:rPr lang="en-US" dirty="0" smtClean="0"/>
              <a:t>, also known as </a:t>
            </a:r>
            <a:r>
              <a:rPr lang="en-US" b="1" dirty="0" smtClean="0"/>
              <a:t>The Rainbow</a:t>
            </a:r>
            <a:r>
              <a:rPr lang="en-US" dirty="0" smtClean="0"/>
              <a:t>, is a poem by the British </a:t>
            </a:r>
            <a:r>
              <a:rPr lang="en-US" u="sng" dirty="0" smtClean="0">
                <a:hlinkClick r:id="rId2" tooltip="Romantic poetry"/>
              </a:rPr>
              <a:t>Romantic Poet</a:t>
            </a:r>
            <a:r>
              <a:rPr lang="en-US" dirty="0" smtClean="0"/>
              <a:t> </a:t>
            </a:r>
            <a:r>
              <a:rPr lang="en-US" u="sng" dirty="0" smtClean="0">
                <a:hlinkClick r:id="rId3" tooltip="William Wordsworth"/>
              </a:rPr>
              <a:t>William Wordsworth</a:t>
            </a:r>
            <a:r>
              <a:rPr lang="en-US" dirty="0" smtClean="0"/>
              <a:t>. Noted for its simplicity of structure and language, it describes the joy that he feels when he sees a rainbow and notes that he has felt this way since his childhood. He concludes the poem by noting how his childhood has shaped his current views and stating that "the child is father of the man“.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b="1" dirty="0" smtClean="0"/>
              <a:t>"My heart leaps up when I behold"</a:t>
            </a:r>
          </a:p>
          <a:p>
            <a:pPr algn="l"/>
            <a:r>
              <a:rPr lang="en-US" sz="4000" dirty="0" smtClean="0"/>
              <a:t>In this very short poem consisting of only 9 lines, the speaker begins by declaring that he is moved by nature, and especially by nature's beauty: "My heart leaps up when I behold / A Rainbow in the sky." </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He goes on to say that he has always felt the impact of nature, even when he was an infant: "So was it when my life began; / So is it now I am a man." </a:t>
            </a:r>
            <a:r>
              <a:rPr lang="en-US" u="sng" dirty="0" smtClean="0">
                <a:hlinkClick r:id="rId2"/>
              </a:rPr>
              <a:t>The speaker</a:t>
            </a:r>
            <a:r>
              <a:rPr lang="en-US" dirty="0" smtClean="0"/>
              <a:t> is so certain of his connection with nature that he says it will be constant until he becomes an old man, or else he would rather die: "So be it when I shall grow old, / Or let me die!"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In the next line he declares that children are superior to men because of their proximity to nature: "The Child is father of the Man." For this reason, he wishes to bind himself to his childhood self: "And I could wish my days to be / Bound each to each by natural piety.“</a:t>
            </a:r>
          </a:p>
          <a:p>
            <a:pPr algn="l"/>
            <a:r>
              <a:rPr lang="en-US" b="1" dirty="0" smtClean="0"/>
              <a:t>Form </a:t>
            </a:r>
            <a:endParaRPr lang="en-US" dirty="0" smtClean="0"/>
          </a:p>
          <a:p>
            <a:pPr algn="l"/>
            <a:r>
              <a:rPr lang="en-US" dirty="0" smtClean="0"/>
              <a:t>Rhyme scheme        </a:t>
            </a:r>
            <a:r>
              <a:rPr lang="en-US" dirty="0" err="1" smtClean="0"/>
              <a:t>abccabedd</a:t>
            </a:r>
            <a:endParaRPr lang="en-US" dirty="0" smtClean="0"/>
          </a:p>
          <a:p>
            <a:endParaRPr lang="en-US" dirty="0" smtClean="0"/>
          </a:p>
          <a:p>
            <a:endParaRPr lang="en-US" dirty="0"/>
          </a:p>
        </p:txBody>
      </p:sp>
      <p:sp>
        <p:nvSpPr>
          <p:cNvPr id="12289" name="Rectangle 1"/>
          <p:cNvSpPr>
            <a:spLocks noChangeArrowheads="1"/>
          </p:cNvSpPr>
          <p:nvPr/>
        </p:nvSpPr>
        <p:spPr bwMode="auto">
          <a:xfrm>
            <a:off x="0" y="97795"/>
            <a:ext cx="216726"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u="sng" dirty="0" smtClean="0"/>
              <a:t>Analysis</a:t>
            </a:r>
          </a:p>
          <a:p>
            <a:pPr algn="l"/>
            <a:r>
              <a:rPr lang="en-US" sz="4000" dirty="0" smtClean="0"/>
              <a:t>The speaker explains his connection to nature, stating that it has been strong throughout his life. He even goes so far as to say that if he ever loses his connection he would prefer to die.</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dirty="0" smtClean="0"/>
              <a:t>The </a:t>
            </a:r>
            <a:r>
              <a:rPr lang="en-US" sz="3600" dirty="0" smtClean="0"/>
              <a:t>seventh line of the poem is the key line: "The Child is father of the Man." This line is often quoted because of its ability to express a complicated idea in so few words. The speaker believes  that children are closer to heaven and God, and through God, nature, because they have recently come from the arms of God. </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400" dirty="0" smtClean="0"/>
              <a:t>The speaker understands the importance of staying connected to one's own childhood, stating: "I could wish my days to be / Bound each to each by natural piety."</a:t>
            </a:r>
          </a:p>
          <a:p>
            <a:endParaRPr lang="en-US" sz="4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dirty="0" smtClean="0"/>
              <a:t>For Wordsworth, Nature was his main source of </a:t>
            </a:r>
            <a:r>
              <a:rPr lang="en-US" sz="3600" dirty="0" smtClean="0"/>
              <a:t>spiritual </a:t>
            </a:r>
            <a:r>
              <a:rPr lang="en-US" sz="3600" dirty="0" smtClean="0"/>
              <a:t>comfort  and escape from all the cares of this world. His association with life giving and life sustaining Nature began even when he was only a child and remained with him till his death. </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In this short lyric, the 'rainbow' symbolizes the life sustaining and life nourishing goodness of Nature. The sight of the beautiful rainbow which he saw when he was only a child is deeply etched in his memory and the same joy that he experienced when he saw it as a child continues to remain with him through his adulthood.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dirty="0" smtClean="0"/>
              <a:t>He desires that this same childhood joy should continue to sustain him even in his old age. Wordsworth says that he would rather die than not being able to experience the same joy that he experienced when he saw the rainbow when he was a small boy after he becomes an old man.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memory of the beautiful rainbow and its pleasant associations form the link between his childhood, adulthood and his old age: past, present and future. Wordsworth concludes the poem by expressing the desire that each day of his </a:t>
            </a:r>
            <a:r>
              <a:rPr lang="en-US" dirty="0" smtClean="0"/>
              <a:t>existence to </a:t>
            </a:r>
            <a:r>
              <a:rPr lang="en-US" dirty="0" smtClean="0"/>
              <a:t>be linked with the next by beautiful and simple natural sights like the rainbow.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Although it appears simplistic, this poem details many complex ideas. Wordsworth's opening lines explain how: "My heart leaps up when I behold / A rainbow in the sky" (1-2). Wordsworth is overjoyed at nature, a common theme in all of his work, but what's more is that he states: "So was it when my life began; / So it is now I am a man; / So be it when I shall grow old, / Or let me die!" (3-6).</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last three lines contain one of Wordsworth's most famous phrases: "The Child is father of the Man; / And I could wish my days to be / Bound each to each by natural piety" (7-10). Wordsworth is happy enough to have kept his appreciation of nature and only wishes it will last him forever, in "natural piety."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u="sng" dirty="0" smtClean="0"/>
              <a:t>THE RAINBOW</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It is remarkable that many of Wordsworth’s poems deal with the relationship of the child to the world, and consequently, with the relationship of the adult to the child, and through the child relationship of the adult to nature. Most simply this poem says that the poet is thrilled in his youth when he saw one; he will continue to be thrilled by a rainbow when he grows old; if it cannot be so then, he would prefer to be dead.</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For Wordsworth, Nature was his main source of </a:t>
            </a:r>
            <a:r>
              <a:rPr lang="en-US" dirty="0" smtClean="0"/>
              <a:t>…………</a:t>
            </a:r>
            <a:r>
              <a:rPr lang="en-US" dirty="0" smtClean="0"/>
              <a:t>  and escape from all the cares of this world</a:t>
            </a:r>
            <a:r>
              <a:rPr lang="en-US" dirty="0" smtClean="0"/>
              <a:t>.</a:t>
            </a:r>
          </a:p>
          <a:p>
            <a:pPr algn="l"/>
            <a:r>
              <a:rPr lang="en-US" dirty="0" smtClean="0"/>
              <a:t>A- spiritual </a:t>
            </a:r>
            <a:r>
              <a:rPr lang="en-US" dirty="0" smtClean="0"/>
              <a:t>comfort</a:t>
            </a:r>
          </a:p>
          <a:p>
            <a:pPr algn="l"/>
            <a:r>
              <a:rPr lang="en-US" dirty="0" smtClean="0"/>
              <a:t>B- sadness</a:t>
            </a:r>
          </a:p>
          <a:p>
            <a:pPr algn="l"/>
            <a:r>
              <a:rPr lang="en-US" dirty="0" smtClean="0"/>
              <a:t>C- disappointment</a:t>
            </a:r>
          </a:p>
          <a:p>
            <a:pPr algn="l"/>
            <a:r>
              <a:rPr lang="en-US" dirty="0" smtClean="0"/>
              <a:t>D- grief</a:t>
            </a:r>
          </a:p>
          <a:p>
            <a:pPr algn="l"/>
            <a:r>
              <a:rPr lang="en-US" dirty="0" smtClean="0"/>
              <a:t>The correct </a:t>
            </a:r>
            <a:r>
              <a:rPr lang="en-US" smtClean="0"/>
              <a:t>answer is  (</a:t>
            </a:r>
            <a:r>
              <a:rPr lang="en-US" dirty="0" smtClean="0"/>
              <a:t>A)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1862</TotalTime>
  <Words>1332</Words>
  <Application>Microsoft Office PowerPoint</Application>
  <PresentationFormat>A4 Paper (210x297 mm)‎</PresentationFormat>
  <Paragraphs>84</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5th Lecture</vt:lpstr>
      <vt:lpstr>Wordsworth  -"Daffodils" (1804)</vt:lpstr>
      <vt:lpstr>Wordsworth  -"Daffodils" (1804)</vt:lpstr>
      <vt:lpstr>Wordsworth  -"Daffodils" (1804)</vt:lpstr>
      <vt:lpstr>Wordsworth  -"Daffodils" (1804)</vt:lpstr>
      <vt:lpstr>Wordsworth  -"Daffodils" (1804)</vt:lpstr>
      <vt:lpstr>Model Question</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Wordsworth- THE RAINBOW </vt:lpstr>
      <vt:lpstr>Model Questions</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141</cp:revision>
  <dcterms:created xsi:type="dcterms:W3CDTF">2009-10-14T19:14:34Z</dcterms:created>
  <dcterms:modified xsi:type="dcterms:W3CDTF">2012-02-12T21:15:49Z</dcterms:modified>
</cp:coreProperties>
</file>