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8</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Hail to thee, blithe Spirit!</a:t>
            </a:r>
          </a:p>
          <a:p>
            <a:pPr algn="l"/>
            <a:r>
              <a:rPr lang="en-US" sz="2400" dirty="0" smtClean="0"/>
              <a:t>                     Bird thou never wert -</a:t>
            </a:r>
          </a:p>
          <a:p>
            <a:pPr algn="l"/>
            <a:r>
              <a:rPr lang="en-US" sz="2400" dirty="0" smtClean="0"/>
              <a:t>                 That from Heaven or near it</a:t>
            </a:r>
          </a:p>
          <a:p>
            <a:pPr algn="l"/>
            <a:r>
              <a:rPr lang="en-US" sz="2400" dirty="0" smtClean="0"/>
              <a:t>                       </a:t>
            </a:r>
            <a:r>
              <a:rPr lang="en-US" sz="2400" dirty="0" err="1" smtClean="0"/>
              <a:t>Pourest</a:t>
            </a:r>
            <a:r>
              <a:rPr lang="en-US" sz="2400" dirty="0" smtClean="0"/>
              <a:t> thy full heart</a:t>
            </a:r>
          </a:p>
          <a:p>
            <a:pPr algn="l"/>
            <a:r>
              <a:rPr lang="en-US" sz="2400" dirty="0" smtClean="0"/>
              <a:t>In profuse strains of unpremeditated art.</a:t>
            </a:r>
          </a:p>
          <a:p>
            <a:pPr algn="l"/>
            <a:r>
              <a:rPr lang="en-US" sz="2400" dirty="0" smtClean="0"/>
              <a:t>                Higher still and higher</a:t>
            </a:r>
          </a:p>
          <a:p>
            <a:pPr algn="l"/>
            <a:r>
              <a:rPr lang="en-US" sz="2400" dirty="0" smtClean="0"/>
              <a:t>                     From the earth thou </a:t>
            </a:r>
            <a:r>
              <a:rPr lang="en-US" sz="2400" dirty="0" err="1" smtClean="0"/>
              <a:t>springest</a:t>
            </a:r>
            <a:r>
              <a:rPr lang="en-US" sz="2400" dirty="0" smtClean="0"/>
              <a:t>,</a:t>
            </a:r>
          </a:p>
          <a:p>
            <a:pPr algn="l"/>
            <a:r>
              <a:rPr lang="en-US" sz="2400" dirty="0" smtClean="0"/>
              <a:t>                Like a cloud of fire;</a:t>
            </a:r>
          </a:p>
          <a:p>
            <a:pPr algn="l"/>
            <a:r>
              <a:rPr lang="en-US" sz="2400" dirty="0" smtClean="0"/>
              <a:t>                     The blue deep thou </a:t>
            </a:r>
            <a:r>
              <a:rPr lang="en-US" sz="2400" dirty="0" err="1" smtClean="0"/>
              <a:t>wingest</a:t>
            </a:r>
            <a:r>
              <a:rPr lang="en-US" sz="2400" dirty="0" smtClean="0"/>
              <a:t>,</a:t>
            </a:r>
          </a:p>
          <a:p>
            <a:pPr algn="l"/>
            <a:r>
              <a:rPr lang="en-US" sz="2400" dirty="0" smtClean="0"/>
              <a:t>And singing still dost soar, and soaring ever </a:t>
            </a:r>
            <a:r>
              <a:rPr lang="en-US" sz="2400" dirty="0" err="1" smtClean="0"/>
              <a:t>singest</a:t>
            </a:r>
            <a:r>
              <a:rPr lang="en-US" sz="2400"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In the golden lightning</a:t>
            </a:r>
          </a:p>
          <a:p>
            <a:pPr algn="l"/>
            <a:r>
              <a:rPr lang="en-US" sz="2400" dirty="0" smtClean="0"/>
              <a:t>                    Of the sunken sun,</a:t>
            </a:r>
          </a:p>
          <a:p>
            <a:pPr algn="l"/>
            <a:r>
              <a:rPr lang="en-US" sz="2400" dirty="0" smtClean="0"/>
              <a:t>                O'er which clouds are </a:t>
            </a:r>
            <a:r>
              <a:rPr lang="en-US" sz="2400" dirty="0" err="1" smtClean="0"/>
              <a:t>bright'ning</a:t>
            </a:r>
            <a:r>
              <a:rPr lang="en-US" sz="2400" dirty="0" smtClean="0"/>
              <a:t>,</a:t>
            </a:r>
          </a:p>
          <a:p>
            <a:pPr algn="l"/>
            <a:r>
              <a:rPr lang="en-US" sz="2400" dirty="0" smtClean="0"/>
              <a:t>                    Thou dost float and run,</a:t>
            </a:r>
          </a:p>
          <a:p>
            <a:pPr algn="l"/>
            <a:r>
              <a:rPr lang="en-US" sz="2400" dirty="0" smtClean="0"/>
              <a:t>Like an </a:t>
            </a:r>
            <a:r>
              <a:rPr lang="en-US" sz="2400" dirty="0" err="1" smtClean="0"/>
              <a:t>unbodied</a:t>
            </a:r>
            <a:r>
              <a:rPr lang="en-US" sz="2400" dirty="0" smtClean="0"/>
              <a:t> joy whose race is just begun.</a:t>
            </a:r>
          </a:p>
          <a:p>
            <a:pPr algn="l"/>
            <a:r>
              <a:rPr lang="en-US" sz="2400" dirty="0" smtClean="0"/>
              <a:t>                 The pale purple even</a:t>
            </a:r>
          </a:p>
          <a:p>
            <a:pPr algn="l"/>
            <a:r>
              <a:rPr lang="en-US" sz="2400" dirty="0" smtClean="0"/>
              <a:t>                     Melts around thy flight;</a:t>
            </a:r>
          </a:p>
          <a:p>
            <a:pPr algn="l"/>
            <a:r>
              <a:rPr lang="en-US" sz="2400" dirty="0" smtClean="0"/>
              <a:t>                 Like a star of Heaven,</a:t>
            </a:r>
          </a:p>
          <a:p>
            <a:pPr algn="l"/>
            <a:r>
              <a:rPr lang="en-US" sz="2400" dirty="0" smtClean="0"/>
              <a:t>                     In the broad daylight</a:t>
            </a:r>
          </a:p>
          <a:p>
            <a:pPr algn="l"/>
            <a:r>
              <a:rPr lang="en-US" sz="2400" dirty="0" smtClean="0"/>
              <a:t>Thou art unseen, but yet I hear thy shrill delight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Keen as are the arrows</a:t>
            </a:r>
          </a:p>
          <a:p>
            <a:pPr algn="l"/>
            <a:r>
              <a:rPr lang="en-US" sz="2400" dirty="0" smtClean="0"/>
              <a:t>                     Of that silver sphere</a:t>
            </a:r>
          </a:p>
          <a:p>
            <a:pPr algn="l"/>
            <a:r>
              <a:rPr lang="en-US" sz="2400" dirty="0" smtClean="0"/>
              <a:t>                 Whose intense lamp narrows</a:t>
            </a:r>
          </a:p>
          <a:p>
            <a:pPr algn="l"/>
            <a:r>
              <a:rPr lang="en-US" sz="2400" dirty="0" smtClean="0"/>
              <a:t>                     In the white dawn clear,</a:t>
            </a:r>
          </a:p>
          <a:p>
            <a:pPr algn="l"/>
            <a:r>
              <a:rPr lang="en-US" sz="2400" dirty="0" smtClean="0"/>
              <a:t>Until we hardly see, we feel that it is there.</a:t>
            </a:r>
          </a:p>
          <a:p>
            <a:pPr algn="l"/>
            <a:r>
              <a:rPr lang="en-US" sz="2400" dirty="0" smtClean="0"/>
              <a:t>                 All the earth and air</a:t>
            </a:r>
          </a:p>
          <a:p>
            <a:pPr algn="l"/>
            <a:r>
              <a:rPr lang="en-US" sz="2400" dirty="0" smtClean="0"/>
              <a:t>                    With thy voice is loud,</a:t>
            </a:r>
          </a:p>
          <a:p>
            <a:pPr algn="l"/>
            <a:r>
              <a:rPr lang="en-US" sz="2400" dirty="0" smtClean="0"/>
              <a:t>                 As, when night is bare,</a:t>
            </a:r>
          </a:p>
          <a:p>
            <a:pPr algn="l"/>
            <a:r>
              <a:rPr lang="en-US" sz="2400" dirty="0" smtClean="0"/>
              <a:t>                     From one lonely cloud</a:t>
            </a:r>
          </a:p>
          <a:p>
            <a:pPr algn="l"/>
            <a:r>
              <a:rPr lang="en-US" sz="2400" dirty="0" smtClean="0"/>
              <a:t>The moon rains out her beams, and Heaven is overflowed.</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What thou art we know not;</a:t>
            </a:r>
          </a:p>
          <a:p>
            <a:pPr algn="l"/>
            <a:r>
              <a:rPr lang="en-US" sz="2400" dirty="0" smtClean="0"/>
              <a:t>                     What is most like thee?</a:t>
            </a:r>
          </a:p>
          <a:p>
            <a:pPr algn="l"/>
            <a:r>
              <a:rPr lang="en-US" sz="2400" dirty="0" smtClean="0"/>
              <a:t>                  From rainbow clouds there flow not</a:t>
            </a:r>
          </a:p>
          <a:p>
            <a:pPr algn="l"/>
            <a:r>
              <a:rPr lang="en-US" sz="2400" dirty="0" smtClean="0"/>
              <a:t>                     Drops so bright to see,</a:t>
            </a:r>
          </a:p>
          <a:p>
            <a:pPr algn="l"/>
            <a:r>
              <a:rPr lang="en-US" sz="2400" dirty="0" smtClean="0"/>
              <a:t>As from thy presence showers a rain of melody: -</a:t>
            </a:r>
          </a:p>
          <a:p>
            <a:pPr algn="l"/>
            <a:r>
              <a:rPr lang="en-US" sz="2400" dirty="0" smtClean="0"/>
              <a:t>                 Like a Poet hidden</a:t>
            </a:r>
          </a:p>
          <a:p>
            <a:pPr algn="l"/>
            <a:r>
              <a:rPr lang="en-US" sz="2400" dirty="0" smtClean="0"/>
              <a:t>                     In the light of thought,</a:t>
            </a:r>
          </a:p>
          <a:p>
            <a:pPr algn="l"/>
            <a:r>
              <a:rPr lang="en-US" sz="2400" dirty="0" smtClean="0"/>
              <a:t>                 Singing hymns unbidden,</a:t>
            </a:r>
          </a:p>
          <a:p>
            <a:pPr algn="l"/>
            <a:r>
              <a:rPr lang="en-US" sz="2400" dirty="0" smtClean="0"/>
              <a:t>                     Till the world is wrought </a:t>
            </a:r>
          </a:p>
          <a:p>
            <a:pPr algn="l"/>
            <a:r>
              <a:rPr lang="en-US" sz="2400" dirty="0" smtClean="0"/>
              <a:t>To sympathy with hopes and fears it heeded not: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Like a high-born maiden</a:t>
            </a:r>
          </a:p>
          <a:p>
            <a:pPr algn="l"/>
            <a:r>
              <a:rPr lang="en-US" sz="2400" dirty="0" smtClean="0"/>
              <a:t>                     In a palace-tower,</a:t>
            </a:r>
          </a:p>
          <a:p>
            <a:pPr algn="l"/>
            <a:r>
              <a:rPr lang="en-US" sz="2400" dirty="0" smtClean="0"/>
              <a:t>                 Soothing her love-laden</a:t>
            </a:r>
          </a:p>
          <a:p>
            <a:pPr algn="l"/>
            <a:r>
              <a:rPr lang="en-US" sz="2400" dirty="0" smtClean="0"/>
              <a:t>                     Soul in secret hour</a:t>
            </a:r>
          </a:p>
          <a:p>
            <a:pPr algn="l"/>
            <a:r>
              <a:rPr lang="en-US" sz="2400" dirty="0" smtClean="0"/>
              <a:t>With music sweet as love, which overflows her bower:</a:t>
            </a:r>
          </a:p>
          <a:p>
            <a:pPr algn="l"/>
            <a:r>
              <a:rPr lang="en-US" sz="2400" dirty="0" smtClean="0"/>
              <a:t>                 Like a glow-worm golden</a:t>
            </a:r>
          </a:p>
          <a:p>
            <a:pPr algn="l"/>
            <a:r>
              <a:rPr lang="en-US" sz="2400" dirty="0" smtClean="0"/>
              <a:t>                     In a dell of dew,</a:t>
            </a:r>
          </a:p>
          <a:p>
            <a:pPr algn="l"/>
            <a:r>
              <a:rPr lang="en-US" sz="2400" dirty="0" smtClean="0"/>
              <a:t>                 Scattering </a:t>
            </a:r>
            <a:r>
              <a:rPr lang="en-US" sz="2400" dirty="0" err="1" smtClean="0"/>
              <a:t>unbeholden</a:t>
            </a:r>
            <a:endParaRPr lang="en-US" sz="2400" dirty="0" smtClean="0"/>
          </a:p>
          <a:p>
            <a:pPr algn="l"/>
            <a:r>
              <a:rPr lang="en-US" sz="2400" dirty="0" smtClean="0"/>
              <a:t>                     Its </a:t>
            </a:r>
            <a:r>
              <a:rPr lang="en-US" sz="2400" dirty="0" err="1" smtClean="0"/>
              <a:t>aërial</a:t>
            </a:r>
            <a:r>
              <a:rPr lang="en-US" sz="2400" dirty="0" smtClean="0"/>
              <a:t> hue</a:t>
            </a:r>
          </a:p>
          <a:p>
            <a:pPr algn="l"/>
            <a:r>
              <a:rPr lang="en-US" sz="2400" dirty="0" smtClean="0"/>
              <a:t>Among the flowers and grass which screen it from the view:</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Like a rose embowered</a:t>
            </a:r>
          </a:p>
          <a:p>
            <a:pPr algn="l"/>
            <a:r>
              <a:rPr lang="en-US" sz="2400" dirty="0" smtClean="0"/>
              <a:t>                       In its own green leaves,</a:t>
            </a:r>
          </a:p>
          <a:p>
            <a:pPr algn="l"/>
            <a:r>
              <a:rPr lang="en-US" sz="2400" dirty="0" smtClean="0"/>
              <a:t>                   By warm winds deflowered,</a:t>
            </a:r>
          </a:p>
          <a:p>
            <a:pPr algn="l"/>
            <a:r>
              <a:rPr lang="en-US" sz="2400" dirty="0" smtClean="0"/>
              <a:t>                       Till the scent it gives</a:t>
            </a:r>
          </a:p>
          <a:p>
            <a:pPr algn="l"/>
            <a:r>
              <a:rPr lang="en-US" sz="2400" dirty="0" smtClean="0"/>
              <a:t>Makes faint with too much sweet these heavy-</a:t>
            </a:r>
            <a:r>
              <a:rPr lang="en-US" sz="2400" dirty="0" err="1" smtClean="0"/>
              <a:t>wingéd</a:t>
            </a:r>
            <a:r>
              <a:rPr lang="en-US" sz="2400" dirty="0" smtClean="0"/>
              <a:t> thieves:</a:t>
            </a:r>
          </a:p>
          <a:p>
            <a:pPr algn="l"/>
            <a:r>
              <a:rPr lang="en-US" sz="2400" dirty="0" smtClean="0"/>
              <a:t>                   Sound of vernal showers</a:t>
            </a:r>
          </a:p>
          <a:p>
            <a:pPr algn="l"/>
            <a:r>
              <a:rPr lang="en-US" sz="2400" dirty="0" smtClean="0"/>
              <a:t>                       On the twinkling grass,</a:t>
            </a:r>
          </a:p>
          <a:p>
            <a:pPr algn="l"/>
            <a:r>
              <a:rPr lang="en-US" sz="2400" dirty="0" smtClean="0"/>
              <a:t>                   Rain-awakened flowers -</a:t>
            </a:r>
          </a:p>
          <a:p>
            <a:pPr algn="l"/>
            <a:r>
              <a:rPr lang="en-US" sz="2400" dirty="0" smtClean="0"/>
              <a:t>                       All that ever was</a:t>
            </a:r>
          </a:p>
          <a:p>
            <a:pPr algn="l"/>
            <a:r>
              <a:rPr lang="en-US" sz="2400" dirty="0" smtClean="0"/>
              <a:t>Joyous and clear and fresh - thy music doth surpass.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Teach us, Sprite or Bird,</a:t>
            </a:r>
          </a:p>
          <a:p>
            <a:pPr algn="l"/>
            <a:r>
              <a:rPr lang="en-US" sz="2400" dirty="0" smtClean="0"/>
              <a:t>                        What sweet thoughts are </a:t>
            </a:r>
            <a:r>
              <a:rPr lang="en-US" sz="2400" dirty="0" err="1" smtClean="0"/>
              <a:t>thine</a:t>
            </a:r>
            <a:r>
              <a:rPr lang="en-US" sz="2400" dirty="0" smtClean="0"/>
              <a:t>:</a:t>
            </a:r>
          </a:p>
          <a:p>
            <a:pPr algn="l"/>
            <a:r>
              <a:rPr lang="en-US" sz="2400" dirty="0" smtClean="0"/>
              <a:t>                     I have never heard</a:t>
            </a:r>
          </a:p>
          <a:p>
            <a:pPr algn="l"/>
            <a:r>
              <a:rPr lang="en-US" sz="2400" dirty="0" smtClean="0"/>
              <a:t>                         Praise of love or wine</a:t>
            </a:r>
          </a:p>
          <a:p>
            <a:pPr algn="l"/>
            <a:r>
              <a:rPr lang="en-US" sz="2400" dirty="0" smtClean="0"/>
              <a:t>That panted forth a flood of rapture so divine.</a:t>
            </a:r>
          </a:p>
          <a:p>
            <a:pPr algn="l"/>
            <a:r>
              <a:rPr lang="en-US" sz="2400" dirty="0" smtClean="0"/>
              <a:t>                     Chorus hymeneal,</a:t>
            </a:r>
          </a:p>
          <a:p>
            <a:pPr algn="l"/>
            <a:r>
              <a:rPr lang="en-US" sz="2400" dirty="0" smtClean="0"/>
              <a:t>                         Or triumphal chant,</a:t>
            </a:r>
          </a:p>
          <a:p>
            <a:pPr algn="l"/>
            <a:r>
              <a:rPr lang="en-US" sz="2400" dirty="0" smtClean="0"/>
              <a:t>                    Matched with </a:t>
            </a:r>
            <a:r>
              <a:rPr lang="en-US" sz="2400" dirty="0" err="1" smtClean="0"/>
              <a:t>thine</a:t>
            </a:r>
            <a:r>
              <a:rPr lang="en-US" sz="2400" dirty="0" smtClean="0"/>
              <a:t> would be all</a:t>
            </a:r>
          </a:p>
          <a:p>
            <a:pPr algn="l"/>
            <a:r>
              <a:rPr lang="en-US" sz="2400" dirty="0" smtClean="0"/>
              <a:t>                         but an empty vaunt -</a:t>
            </a:r>
          </a:p>
          <a:p>
            <a:pPr algn="l"/>
            <a:r>
              <a:rPr lang="en-US" sz="2400" dirty="0" smtClean="0"/>
              <a:t>A thing wherein we feel there is some hidden want.</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What objects are the fountains</a:t>
            </a:r>
          </a:p>
          <a:p>
            <a:pPr algn="l"/>
            <a:r>
              <a:rPr lang="en-US" sz="2400" dirty="0" smtClean="0"/>
              <a:t>                        Of thy happy strain?</a:t>
            </a:r>
          </a:p>
          <a:p>
            <a:pPr algn="l"/>
            <a:r>
              <a:rPr lang="en-US" sz="2400" dirty="0" smtClean="0"/>
              <a:t>                    What fields, or waves, or mountains?</a:t>
            </a:r>
          </a:p>
          <a:p>
            <a:pPr algn="l"/>
            <a:r>
              <a:rPr lang="en-US" sz="2400" dirty="0" smtClean="0"/>
              <a:t>                        What shapes of sky or plain?</a:t>
            </a:r>
          </a:p>
          <a:p>
            <a:pPr algn="l"/>
            <a:r>
              <a:rPr lang="en-US" sz="2400" dirty="0" smtClean="0"/>
              <a:t>What love of </a:t>
            </a:r>
            <a:r>
              <a:rPr lang="en-US" sz="2400" dirty="0" err="1" smtClean="0"/>
              <a:t>thine</a:t>
            </a:r>
            <a:r>
              <a:rPr lang="en-US" sz="2400" dirty="0" smtClean="0"/>
              <a:t> own kind? what ignorance of pain?</a:t>
            </a:r>
          </a:p>
          <a:p>
            <a:pPr algn="l"/>
            <a:r>
              <a:rPr lang="en-US" sz="2400" dirty="0" smtClean="0"/>
              <a:t>                     With thy clear keen joyance</a:t>
            </a:r>
          </a:p>
          <a:p>
            <a:pPr algn="l"/>
            <a:r>
              <a:rPr lang="en-US" sz="2400" dirty="0" smtClean="0"/>
              <a:t>                          Languor cannot be:</a:t>
            </a:r>
          </a:p>
          <a:p>
            <a:pPr algn="l"/>
            <a:r>
              <a:rPr lang="en-US" sz="2400" dirty="0" smtClean="0"/>
              <a:t>                     Shadow of annoyance</a:t>
            </a:r>
          </a:p>
          <a:p>
            <a:pPr algn="l"/>
            <a:r>
              <a:rPr lang="en-US" sz="2400" dirty="0" smtClean="0"/>
              <a:t>                         Never came near thee:</a:t>
            </a:r>
          </a:p>
          <a:p>
            <a:pPr algn="l"/>
            <a:r>
              <a:rPr lang="en-US" sz="2400" dirty="0" smtClean="0"/>
              <a:t>Thou </a:t>
            </a:r>
            <a:r>
              <a:rPr lang="en-US" sz="2400" dirty="0" err="1" smtClean="0"/>
              <a:t>lovest</a:t>
            </a:r>
            <a:r>
              <a:rPr lang="en-US" sz="2400" dirty="0" smtClean="0"/>
              <a:t>, but ne'er knew love's sad satiety.</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Waking or asleep,</a:t>
            </a:r>
          </a:p>
          <a:p>
            <a:pPr algn="l"/>
            <a:r>
              <a:rPr lang="en-US" sz="2400" dirty="0" smtClean="0"/>
              <a:t>                         Thou of death must deem</a:t>
            </a:r>
          </a:p>
          <a:p>
            <a:pPr algn="l"/>
            <a:r>
              <a:rPr lang="en-US" sz="2400" dirty="0" smtClean="0"/>
              <a:t>                     Things more true and deep</a:t>
            </a:r>
          </a:p>
          <a:p>
            <a:pPr algn="l"/>
            <a:r>
              <a:rPr lang="en-US" sz="2400" dirty="0" smtClean="0"/>
              <a:t>                         Than we mortals dream,</a:t>
            </a:r>
          </a:p>
          <a:p>
            <a:pPr algn="l"/>
            <a:r>
              <a:rPr lang="en-US" sz="2400" dirty="0" smtClean="0"/>
              <a:t>Or how could thy notes flow in such a crystal stream?</a:t>
            </a:r>
          </a:p>
          <a:p>
            <a:pPr algn="l"/>
            <a:r>
              <a:rPr lang="en-US" sz="2400" dirty="0" smtClean="0"/>
              <a:t>                     We look before and after,</a:t>
            </a:r>
          </a:p>
          <a:p>
            <a:pPr algn="l"/>
            <a:r>
              <a:rPr lang="en-US" sz="2400" dirty="0" smtClean="0"/>
              <a:t>                         And pine for what is not:</a:t>
            </a:r>
          </a:p>
          <a:p>
            <a:pPr algn="l"/>
            <a:r>
              <a:rPr lang="en-US" sz="2400" dirty="0" smtClean="0"/>
              <a:t>                     Our sincerest laughter</a:t>
            </a:r>
          </a:p>
          <a:p>
            <a:pPr algn="l"/>
            <a:r>
              <a:rPr lang="en-US" sz="2400" dirty="0" smtClean="0"/>
              <a:t>                         With some pain is fraught;</a:t>
            </a:r>
          </a:p>
          <a:p>
            <a:pPr algn="l"/>
            <a:r>
              <a:rPr lang="en-US" sz="2400" dirty="0" smtClean="0"/>
              <a:t>Our sweetest songs are those that tell of saddest thought.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2400" dirty="0" smtClean="0"/>
              <a:t> Yet, if we could scorn</a:t>
            </a:r>
          </a:p>
          <a:p>
            <a:pPr algn="l"/>
            <a:r>
              <a:rPr lang="en-US" sz="2400" dirty="0" smtClean="0"/>
              <a:t>                        Hate and pride and fear,</a:t>
            </a:r>
          </a:p>
          <a:p>
            <a:pPr algn="l"/>
            <a:r>
              <a:rPr lang="en-US" sz="2400" dirty="0" smtClean="0"/>
              <a:t>                     If we were things born</a:t>
            </a:r>
          </a:p>
          <a:p>
            <a:pPr algn="l"/>
            <a:r>
              <a:rPr lang="en-US" sz="2400" dirty="0" smtClean="0"/>
              <a:t>                         Not to shed a tear,</a:t>
            </a:r>
          </a:p>
          <a:p>
            <a:pPr algn="l"/>
            <a:r>
              <a:rPr lang="en-US" sz="2400" dirty="0" smtClean="0"/>
              <a:t>I know not how thy joy we ever should come near.</a:t>
            </a:r>
          </a:p>
          <a:p>
            <a:pPr algn="l"/>
            <a:r>
              <a:rPr lang="en-US" sz="2400" dirty="0" smtClean="0"/>
              <a:t>                     Better than all measures</a:t>
            </a:r>
          </a:p>
          <a:p>
            <a:pPr algn="l"/>
            <a:r>
              <a:rPr lang="en-US" sz="2400" dirty="0" smtClean="0"/>
              <a:t>                         Of delightful sound,</a:t>
            </a:r>
          </a:p>
          <a:p>
            <a:pPr algn="l"/>
            <a:r>
              <a:rPr lang="en-US" sz="2400" dirty="0" smtClean="0"/>
              <a:t>                     Better than all treasures</a:t>
            </a:r>
          </a:p>
          <a:p>
            <a:pPr algn="l"/>
            <a:r>
              <a:rPr lang="en-US" sz="2400" dirty="0" smtClean="0"/>
              <a:t>                         That in books are found,</a:t>
            </a:r>
          </a:p>
          <a:p>
            <a:pPr algn="l"/>
            <a:r>
              <a:rPr lang="en-US" sz="2400" dirty="0" smtClean="0"/>
              <a:t>Thy skill to poet were, thou scorner of the ground!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3600" dirty="0" smtClean="0"/>
              <a:t>Teach me half the gladness</a:t>
            </a:r>
          </a:p>
          <a:p>
            <a:pPr algn="l"/>
            <a:r>
              <a:rPr lang="en-US" sz="3600" dirty="0" smtClean="0"/>
              <a:t>                         That thy brain must know;</a:t>
            </a:r>
          </a:p>
          <a:p>
            <a:pPr algn="l"/>
            <a:r>
              <a:rPr lang="en-US" sz="3600" dirty="0" smtClean="0"/>
              <a:t>                     Such harmonious madness</a:t>
            </a:r>
          </a:p>
          <a:p>
            <a:pPr algn="l"/>
            <a:r>
              <a:rPr lang="en-US" sz="3600" dirty="0" smtClean="0"/>
              <a:t>                         From my lips would flow,</a:t>
            </a:r>
          </a:p>
          <a:p>
            <a:pPr algn="l"/>
            <a:r>
              <a:rPr lang="en-US" sz="3600" dirty="0" smtClean="0"/>
              <a:t>The world should listen then, as I am listening now.</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Ode to a Skylark is one of the most famous poems in the English language. Shelly in this ode idealizes the singing of the skylark. In the singing of the skylark, Shelly finds an ecstasy and rapture which are unattainable by human beings. The poet contrasts the sorrow of human life with the joy of the skylark.</a:t>
            </a:r>
          </a:p>
          <a:p>
            <a:r>
              <a:rPr lang="en-US" dirty="0" smtClean="0"/>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In this poem , Shelly dwells upon the sweet and rapturous singing of the skylark. The music of the skylark has been idealized by Shelly. The poet wants to know what is that inspires the skylark to sing such melodious and ecstatic strains. He contrasts the sorrow and suffering of mankind with the unspeakable joy of the bird. If it were possible for the poet  to experience  the gladness of the skylark , he would be able to sing songs as sweet and delightful as those of the bird itself.</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b="1" dirty="0" smtClean="0"/>
              <a:t>Summary</a:t>
            </a:r>
            <a:endParaRPr lang="en-US" dirty="0" smtClean="0"/>
          </a:p>
          <a:p>
            <a:pPr algn="l"/>
            <a:r>
              <a:rPr lang="en-US" dirty="0" smtClean="0"/>
              <a:t>The speaker, addressing a skylark, says that it is a “blithe Spirit” rather than a bird, for its song comes from Heaven, and from its full heart pours “profuse strains of unpremeditated art.” The skylark flies higher and higher, “like a cloud of fire” in the blue sky, singing as it flies. In the “golden lightning” of the sun, it floats and runs, like “an </a:t>
            </a:r>
            <a:r>
              <a:rPr lang="en-US" dirty="0" err="1" smtClean="0"/>
              <a:t>unbodied</a:t>
            </a:r>
            <a:r>
              <a:rPr lang="en-US" dirty="0" smtClean="0"/>
              <a:t> joy.”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 “ </a:t>
            </a:r>
            <a:r>
              <a:rPr lang="en-US" dirty="0" smtClean="0"/>
              <a:t>As the skylark flies higher and higher, the speaker loses sight of it, but is still able to hear its “shrill delight,” which comes down as keenly as moonbeams in the “white dawn,” which can be felt even when they are not seen. The earth and air ring with the skylark’s voice, just as Heaven overflows with moonbeams when the moon shines out from behind “a lonely cloud.”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The speaker says that no one knows what the skylark is, for it is unique: even “rainbow clouds” do not rain as brightly as the shower of melody that pours from the skylark. The bird is “like a poet hidden / In the light of thought,” able to make the world experience “sympathy with hopes and fears it heeded not.” It is like a lonely maiden in a palace tower, who uses her song to soothe her lovelorn soul. It is like a golden glow-worm, scattering light among the flowers and grass in which it is hidden.</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It is like a rose embowered in its own green leaves, whose scent is blown by the wind until the bees are faint with “too much sweet.” The skylark’s song surpasses “all that ever was, / Joyous and clear and fresh,” whether the rain falling on the “twinkling grass” or the flowers the rain awakens. </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Calling the skylark “Sprite or Bird,” the speaker asks it to tell him its “sweet thoughts,” for he has never heard anyone or anything call up “a flood of rapture so divine.” Compared to the skylark’s, any music would seem lacking. What objects, the speaker asks, are “the fountains of thy happy strain?” Is it fields, waves, mountains, the sky, the plain, or “love of </a:t>
            </a:r>
            <a:r>
              <a:rPr lang="en-US" dirty="0" err="1" smtClean="0"/>
              <a:t>thine</a:t>
            </a:r>
            <a:r>
              <a:rPr lang="en-US" dirty="0" smtClean="0"/>
              <a:t> own kind” or “ignorance or pain”?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Pain and languor, the speaker says, “never came near” the skylark: it loves, but has never known “love’s sad satiety.” Of death, the skylark must know “things more true and deep” than mortals could dream; otherwise, the speaker asks, “how could thy notes flow in such a crystal stream?” </a:t>
            </a:r>
          </a:p>
          <a:p>
            <a:pPr algn="l"/>
            <a:r>
              <a:rPr lang="en-US" sz="2800" b="1" dirty="0" smtClean="0"/>
              <a:t>Form</a:t>
            </a:r>
            <a:endParaRPr lang="en-US" sz="2800" dirty="0" smtClean="0"/>
          </a:p>
          <a:p>
            <a:pPr algn="l"/>
            <a:r>
              <a:rPr lang="en-US" sz="2800" dirty="0" smtClean="0"/>
              <a:t>The rhyme scheme of each stanza is extremely simple: ABABB.</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b="1" u="sng" dirty="0" smtClean="0"/>
              <a:t>Notes</a:t>
            </a:r>
            <a:endParaRPr lang="en-US" sz="2800" dirty="0" smtClean="0"/>
          </a:p>
          <a:p>
            <a:pPr algn="l"/>
            <a:r>
              <a:rPr lang="en-US" sz="2800" dirty="0" smtClean="0"/>
              <a:t>Lines  (1-5)  Hail to thee,………..unpremeditated art.-</a:t>
            </a:r>
          </a:p>
          <a:p>
            <a:pPr algn="l"/>
            <a:r>
              <a:rPr lang="en-US" sz="2800" dirty="0" smtClean="0"/>
              <a:t>The poet calls the skylark a cheerful and happy spirit.  The skylark is not a bird but a spirit because , flying at a great height, it is not visible. The poet offers a warm welcome to the skylark. He joyfully  greets the skylark. The  skylark sings spontaneous songs from somewhere near the sky. It sings sweet melodies which express the feelings and emotions of its heart. A continuous stream of rich music flows naturally from the skylark. The skylark sings effortlessly and without any previous preparation.</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Lines ( 6-10): Higher still and higher…… ever </a:t>
            </a:r>
            <a:r>
              <a:rPr lang="en-US" sz="3600" dirty="0" err="1" smtClean="0"/>
              <a:t>singest</a:t>
            </a:r>
            <a:r>
              <a:rPr lang="en-US" sz="3600" dirty="0" smtClean="0"/>
              <a:t>.-</a:t>
            </a:r>
          </a:p>
          <a:p>
            <a:pPr algn="l"/>
            <a:r>
              <a:rPr lang="en-US" sz="3600" dirty="0" smtClean="0"/>
              <a:t>The skylark leaps upward from the earth and climbs higher and higher into the blue sky. It flies up into the sky like a cloud of fire rising upward. It keeps singing while flying, and it keeps flying while singing simultaneously.</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1826</TotalTime>
  <Words>1012</Words>
  <Application>Microsoft Office PowerPoint</Application>
  <PresentationFormat>A4 Paper (210x297 mm)‎</PresentationFormat>
  <Paragraphs>155</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8th Lecture</vt:lpstr>
      <vt:lpstr>Ode to a Skylark- by Percy Shelley </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139</cp:revision>
  <dcterms:created xsi:type="dcterms:W3CDTF">2009-10-14T19:14:34Z</dcterms:created>
  <dcterms:modified xsi:type="dcterms:W3CDTF">2012-02-26T11:15:31Z</dcterms:modified>
</cp:coreProperties>
</file>