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p:scale>
          <a:sx n="76" d="100"/>
          <a:sy n="76" d="100"/>
        </p:scale>
        <p:origin x="-300"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139381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923973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134237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3624358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4219427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434855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749605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980798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243043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1716359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1634334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3997742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Fifth Lecture</a:t>
            </a:r>
          </a:p>
        </p:txBody>
      </p:sp>
      <p:sp>
        <p:nvSpPr>
          <p:cNvPr id="4" name="Subtitle 3"/>
          <p:cNvSpPr>
            <a:spLocks noGrp="1"/>
          </p:cNvSpPr>
          <p:nvPr>
            <p:ph type="subTitle" idx="1"/>
          </p:nvPr>
        </p:nvSpPr>
        <p:spPr/>
        <p:txBody>
          <a:bodyPr/>
          <a:lstStyle/>
          <a:p>
            <a:r>
              <a:rPr lang="en-US" b="1" dirty="0" smtClean="0"/>
              <a:t>Nouns and Verbs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Proper &amp; Common Nouns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740307"/>
          </a:xfrm>
          <a:prstGeom prst="rect">
            <a:avLst/>
          </a:prstGeom>
          <a:noFill/>
        </p:spPr>
        <p:txBody>
          <a:bodyPr wrap="square" rtlCol="1">
            <a:spAutoFit/>
          </a:bodyPr>
          <a:lstStyle/>
          <a:p>
            <a:r>
              <a:rPr lang="ar-SA" dirty="0" smtClean="0"/>
              <a:t> </a:t>
            </a:r>
            <a:r>
              <a:rPr lang="en-US" dirty="0" smtClean="0"/>
              <a:t> In traditional school grammar, a noun is usually defined in terms of meaning: A noun is the name of a person, place or thing. We earlier described a noun phrase as an article-noun combination, but a little investigating will show us that not all noun phrases have the same  constituents. In some cases, a single word is the noun phrase: </a:t>
            </a:r>
          </a:p>
          <a:p>
            <a:r>
              <a:rPr lang="en-US" dirty="0" smtClean="0">
                <a:solidFill>
                  <a:srgbClr val="002060"/>
                </a:solidFill>
              </a:rPr>
              <a:t>( Tarzan saw a leopard)</a:t>
            </a:r>
          </a:p>
          <a:p>
            <a:r>
              <a:rPr lang="en-US" dirty="0" smtClean="0">
                <a:solidFill>
                  <a:srgbClr val="002060"/>
                </a:solidFill>
              </a:rPr>
              <a:t>( Rover saw a leopard)</a:t>
            </a:r>
          </a:p>
          <a:p>
            <a:r>
              <a:rPr lang="en-US" dirty="0" smtClean="0"/>
              <a:t>Therefore, our earlier RULE  </a:t>
            </a:r>
            <a:r>
              <a:rPr lang="en-US" dirty="0" smtClean="0">
                <a:solidFill>
                  <a:srgbClr val="FF0000"/>
                </a:solidFill>
              </a:rPr>
              <a:t>NP ----&gt; Art  N </a:t>
            </a:r>
            <a:r>
              <a:rPr lang="en-US" dirty="0" smtClean="0"/>
              <a:t>is inadequate because it does not describe all possible noun phrases.</a:t>
            </a:r>
          </a:p>
          <a:p>
            <a:r>
              <a:rPr lang="en-US" dirty="0" smtClean="0"/>
              <a:t>We will call all names like </a:t>
            </a:r>
            <a:r>
              <a:rPr lang="en-US" i="1" dirty="0" smtClean="0">
                <a:solidFill>
                  <a:srgbClr val="002060"/>
                </a:solidFill>
              </a:rPr>
              <a:t>Tarzan</a:t>
            </a:r>
            <a:r>
              <a:rPr lang="en-US" dirty="0" smtClean="0"/>
              <a:t> and </a:t>
            </a:r>
            <a:r>
              <a:rPr lang="en-US" i="1" dirty="0" smtClean="0">
                <a:solidFill>
                  <a:srgbClr val="002060"/>
                </a:solidFill>
              </a:rPr>
              <a:t>Rover </a:t>
            </a:r>
            <a:r>
              <a:rPr lang="en-US" dirty="0" smtClean="0">
                <a:solidFill>
                  <a:srgbClr val="C00000"/>
                </a:solidFill>
              </a:rPr>
              <a:t>Proper nouns (N</a:t>
            </a:r>
            <a:r>
              <a:rPr lang="en-US" sz="1400" dirty="0" smtClean="0">
                <a:solidFill>
                  <a:srgbClr val="C00000"/>
                </a:solidFill>
              </a:rPr>
              <a:t>P</a:t>
            </a:r>
            <a:r>
              <a:rPr lang="en-US" dirty="0" smtClean="0">
                <a:solidFill>
                  <a:srgbClr val="C00000"/>
                </a:solidFill>
              </a:rPr>
              <a:t>). </a:t>
            </a:r>
            <a:r>
              <a:rPr lang="en-US" dirty="0" smtClean="0"/>
              <a:t>Specific names of persons, places, objects, and institutions, such as Elizabeth, Tennessee, Oldsmobile, Microsoft, and Harvard, are proper nouns. In our example above, the noun phrase does not have an article in front of it. Therefore, we would need an additional noun-phrase rule to describe them:</a:t>
            </a:r>
          </a:p>
          <a:p>
            <a:pPr algn="ctr"/>
            <a:r>
              <a:rPr lang="en-US" dirty="0" smtClean="0">
                <a:solidFill>
                  <a:srgbClr val="FF0000"/>
                </a:solidFill>
              </a:rPr>
              <a:t>NP -----&gt; N</a:t>
            </a:r>
            <a:r>
              <a:rPr lang="en-US" sz="1400" dirty="0" smtClean="0">
                <a:solidFill>
                  <a:srgbClr val="FF0000"/>
                </a:solidFill>
              </a:rPr>
              <a:t>P</a:t>
            </a:r>
            <a:endParaRPr lang="ar-SA" sz="1400"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32"/>
          <p:cNvSpPr/>
          <p:nvPr/>
        </p:nvSpPr>
        <p:spPr>
          <a:xfrm>
            <a:off x="2491382" y="1812726"/>
            <a:ext cx="196454" cy="464345"/>
          </a:xfrm>
          <a:custGeom>
            <a:avLst/>
            <a:gdLst/>
            <a:ahLst/>
            <a:cxnLst/>
            <a:rect l="0" t="0" r="0" b="0"/>
            <a:pathLst>
              <a:path w="196454" h="464345">
                <a:moveTo>
                  <a:pt x="196453" y="0"/>
                </a:moveTo>
                <a:lnTo>
                  <a:pt x="191713" y="0"/>
                </a:lnTo>
                <a:lnTo>
                  <a:pt x="190316" y="992"/>
                </a:lnTo>
                <a:lnTo>
                  <a:pt x="189386" y="2646"/>
                </a:lnTo>
                <a:lnTo>
                  <a:pt x="188765" y="4740"/>
                </a:lnTo>
                <a:lnTo>
                  <a:pt x="185429" y="9714"/>
                </a:lnTo>
                <a:lnTo>
                  <a:pt x="183151" y="12429"/>
                </a:lnTo>
                <a:lnTo>
                  <a:pt x="181632" y="15231"/>
                </a:lnTo>
                <a:lnTo>
                  <a:pt x="176548" y="29504"/>
                </a:lnTo>
                <a:lnTo>
                  <a:pt x="170740" y="42878"/>
                </a:lnTo>
                <a:lnTo>
                  <a:pt x="161543" y="65359"/>
                </a:lnTo>
                <a:lnTo>
                  <a:pt x="155321" y="79292"/>
                </a:lnTo>
                <a:lnTo>
                  <a:pt x="140469" y="110647"/>
                </a:lnTo>
                <a:lnTo>
                  <a:pt x="110633" y="171250"/>
                </a:lnTo>
                <a:lnTo>
                  <a:pt x="102529" y="188581"/>
                </a:lnTo>
                <a:lnTo>
                  <a:pt x="96134" y="203111"/>
                </a:lnTo>
                <a:lnTo>
                  <a:pt x="90878" y="215775"/>
                </a:lnTo>
                <a:lnTo>
                  <a:pt x="86383" y="228186"/>
                </a:lnTo>
                <a:lnTo>
                  <a:pt x="82393" y="240429"/>
                </a:lnTo>
                <a:lnTo>
                  <a:pt x="72038" y="273975"/>
                </a:lnTo>
                <a:lnTo>
                  <a:pt x="68861" y="283853"/>
                </a:lnTo>
                <a:lnTo>
                  <a:pt x="64759" y="294407"/>
                </a:lnTo>
                <a:lnTo>
                  <a:pt x="60040" y="305412"/>
                </a:lnTo>
                <a:lnTo>
                  <a:pt x="54910" y="316718"/>
                </a:lnTo>
                <a:lnTo>
                  <a:pt x="50497" y="328223"/>
                </a:lnTo>
                <a:lnTo>
                  <a:pt x="46563" y="339862"/>
                </a:lnTo>
                <a:lnTo>
                  <a:pt x="42948" y="351591"/>
                </a:lnTo>
                <a:lnTo>
                  <a:pt x="39547" y="361394"/>
                </a:lnTo>
                <a:lnTo>
                  <a:pt x="36286" y="369914"/>
                </a:lnTo>
                <a:lnTo>
                  <a:pt x="19184" y="412067"/>
                </a:lnTo>
                <a:lnTo>
                  <a:pt x="15766" y="421555"/>
                </a:lnTo>
                <a:lnTo>
                  <a:pt x="11969" y="434743"/>
                </a:lnTo>
                <a:lnTo>
                  <a:pt x="9830" y="447746"/>
                </a:lnTo>
                <a:lnTo>
                  <a:pt x="8538" y="450302"/>
                </a:lnTo>
                <a:lnTo>
                  <a:pt x="6684" y="452006"/>
                </a:lnTo>
                <a:lnTo>
                  <a:pt x="4456" y="453142"/>
                </a:lnTo>
                <a:lnTo>
                  <a:pt x="2971" y="454892"/>
                </a:lnTo>
                <a:lnTo>
                  <a:pt x="1981" y="457050"/>
                </a:lnTo>
                <a:lnTo>
                  <a:pt x="0" y="4643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33"/>
          <p:cNvSpPr/>
          <p:nvPr/>
        </p:nvSpPr>
        <p:spPr>
          <a:xfrm>
            <a:off x="2473523" y="2178843"/>
            <a:ext cx="89298" cy="62317"/>
          </a:xfrm>
          <a:custGeom>
            <a:avLst/>
            <a:gdLst/>
            <a:ahLst/>
            <a:cxnLst/>
            <a:rect l="0" t="0" r="0" b="0"/>
            <a:pathLst>
              <a:path w="89298" h="62317">
                <a:moveTo>
                  <a:pt x="0" y="0"/>
                </a:moveTo>
                <a:lnTo>
                  <a:pt x="4741" y="14222"/>
                </a:lnTo>
                <a:lnTo>
                  <a:pt x="6137" y="19403"/>
                </a:lnTo>
                <a:lnTo>
                  <a:pt x="7068" y="23850"/>
                </a:lnTo>
                <a:lnTo>
                  <a:pt x="7688" y="27806"/>
                </a:lnTo>
                <a:lnTo>
                  <a:pt x="9095" y="32428"/>
                </a:lnTo>
                <a:lnTo>
                  <a:pt x="11024" y="37494"/>
                </a:lnTo>
                <a:lnTo>
                  <a:pt x="13302" y="42855"/>
                </a:lnTo>
                <a:lnTo>
                  <a:pt x="14821" y="47422"/>
                </a:lnTo>
                <a:lnTo>
                  <a:pt x="15834" y="51459"/>
                </a:lnTo>
                <a:lnTo>
                  <a:pt x="16509" y="55142"/>
                </a:lnTo>
                <a:lnTo>
                  <a:pt x="17951" y="57597"/>
                </a:lnTo>
                <a:lnTo>
                  <a:pt x="19905" y="59234"/>
                </a:lnTo>
                <a:lnTo>
                  <a:pt x="22200" y="60325"/>
                </a:lnTo>
                <a:lnTo>
                  <a:pt x="24722" y="61053"/>
                </a:lnTo>
                <a:lnTo>
                  <a:pt x="27395" y="61538"/>
                </a:lnTo>
                <a:lnTo>
                  <a:pt x="30170" y="61861"/>
                </a:lnTo>
                <a:lnTo>
                  <a:pt x="33011" y="62077"/>
                </a:lnTo>
                <a:lnTo>
                  <a:pt x="35898" y="62221"/>
                </a:lnTo>
                <a:lnTo>
                  <a:pt x="38815" y="62316"/>
                </a:lnTo>
                <a:lnTo>
                  <a:pt x="41752" y="61388"/>
                </a:lnTo>
                <a:lnTo>
                  <a:pt x="44701" y="59777"/>
                </a:lnTo>
                <a:lnTo>
                  <a:pt x="47660" y="57711"/>
                </a:lnTo>
                <a:lnTo>
                  <a:pt x="51617" y="55341"/>
                </a:lnTo>
                <a:lnTo>
                  <a:pt x="56240" y="52769"/>
                </a:lnTo>
                <a:lnTo>
                  <a:pt x="66667" y="47266"/>
                </a:lnTo>
                <a:lnTo>
                  <a:pt x="89297"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34"/>
          <p:cNvSpPr/>
          <p:nvPr/>
        </p:nvSpPr>
        <p:spPr>
          <a:xfrm>
            <a:off x="2795119" y="1705570"/>
            <a:ext cx="124465" cy="133818"/>
          </a:xfrm>
          <a:custGeom>
            <a:avLst/>
            <a:gdLst/>
            <a:ahLst/>
            <a:cxnLst/>
            <a:rect l="0" t="0" r="0" b="0"/>
            <a:pathLst>
              <a:path w="124465" h="133818">
                <a:moveTo>
                  <a:pt x="44521" y="35719"/>
                </a:moveTo>
                <a:lnTo>
                  <a:pt x="30300" y="35719"/>
                </a:lnTo>
                <a:lnTo>
                  <a:pt x="25118" y="36711"/>
                </a:lnTo>
                <a:lnTo>
                  <a:pt x="20672" y="38364"/>
                </a:lnTo>
                <a:lnTo>
                  <a:pt x="16715" y="40459"/>
                </a:lnTo>
                <a:lnTo>
                  <a:pt x="14078" y="42848"/>
                </a:lnTo>
                <a:lnTo>
                  <a:pt x="12319" y="45432"/>
                </a:lnTo>
                <a:lnTo>
                  <a:pt x="11147" y="48147"/>
                </a:lnTo>
                <a:lnTo>
                  <a:pt x="7199" y="56456"/>
                </a:lnTo>
                <a:lnTo>
                  <a:pt x="4757" y="61450"/>
                </a:lnTo>
                <a:lnTo>
                  <a:pt x="3129" y="65771"/>
                </a:lnTo>
                <a:lnTo>
                  <a:pt x="2043" y="69644"/>
                </a:lnTo>
                <a:lnTo>
                  <a:pt x="1320" y="73219"/>
                </a:lnTo>
                <a:lnTo>
                  <a:pt x="837" y="76594"/>
                </a:lnTo>
                <a:lnTo>
                  <a:pt x="516" y="79836"/>
                </a:lnTo>
                <a:lnTo>
                  <a:pt x="301" y="82989"/>
                </a:lnTo>
                <a:lnTo>
                  <a:pt x="63" y="94431"/>
                </a:lnTo>
                <a:lnTo>
                  <a:pt x="0" y="101649"/>
                </a:lnTo>
                <a:lnTo>
                  <a:pt x="950" y="107454"/>
                </a:lnTo>
                <a:lnTo>
                  <a:pt x="2575" y="112315"/>
                </a:lnTo>
                <a:lnTo>
                  <a:pt x="4651" y="116549"/>
                </a:lnTo>
                <a:lnTo>
                  <a:pt x="7027" y="119371"/>
                </a:lnTo>
                <a:lnTo>
                  <a:pt x="9603" y="121252"/>
                </a:lnTo>
                <a:lnTo>
                  <a:pt x="12313" y="122507"/>
                </a:lnTo>
                <a:lnTo>
                  <a:pt x="15111" y="124335"/>
                </a:lnTo>
                <a:lnTo>
                  <a:pt x="17969" y="126546"/>
                </a:lnTo>
                <a:lnTo>
                  <a:pt x="20867" y="129013"/>
                </a:lnTo>
                <a:lnTo>
                  <a:pt x="23791" y="130657"/>
                </a:lnTo>
                <a:lnTo>
                  <a:pt x="26732" y="131753"/>
                </a:lnTo>
                <a:lnTo>
                  <a:pt x="29685" y="132484"/>
                </a:lnTo>
                <a:lnTo>
                  <a:pt x="33638" y="132971"/>
                </a:lnTo>
                <a:lnTo>
                  <a:pt x="38258" y="133296"/>
                </a:lnTo>
                <a:lnTo>
                  <a:pt x="47691" y="133656"/>
                </a:lnTo>
                <a:lnTo>
                  <a:pt x="55190" y="133817"/>
                </a:lnTo>
                <a:lnTo>
                  <a:pt x="59571" y="132867"/>
                </a:lnTo>
                <a:lnTo>
                  <a:pt x="64476" y="131242"/>
                </a:lnTo>
                <a:lnTo>
                  <a:pt x="69731" y="129167"/>
                </a:lnTo>
                <a:lnTo>
                  <a:pt x="74226" y="127783"/>
                </a:lnTo>
                <a:lnTo>
                  <a:pt x="78215" y="126860"/>
                </a:lnTo>
                <a:lnTo>
                  <a:pt x="81867" y="126245"/>
                </a:lnTo>
                <a:lnTo>
                  <a:pt x="86285" y="124843"/>
                </a:lnTo>
                <a:lnTo>
                  <a:pt x="91216" y="122916"/>
                </a:lnTo>
                <a:lnTo>
                  <a:pt x="96487" y="120639"/>
                </a:lnTo>
                <a:lnTo>
                  <a:pt x="100993" y="118129"/>
                </a:lnTo>
                <a:lnTo>
                  <a:pt x="104990" y="115464"/>
                </a:lnTo>
                <a:lnTo>
                  <a:pt x="108646" y="112695"/>
                </a:lnTo>
                <a:lnTo>
                  <a:pt x="111083" y="108864"/>
                </a:lnTo>
                <a:lnTo>
                  <a:pt x="112709" y="104326"/>
                </a:lnTo>
                <a:lnTo>
                  <a:pt x="113792" y="99316"/>
                </a:lnTo>
                <a:lnTo>
                  <a:pt x="115506" y="94984"/>
                </a:lnTo>
                <a:lnTo>
                  <a:pt x="117642" y="91104"/>
                </a:lnTo>
                <a:lnTo>
                  <a:pt x="120057" y="87525"/>
                </a:lnTo>
                <a:lnTo>
                  <a:pt x="121668" y="84147"/>
                </a:lnTo>
                <a:lnTo>
                  <a:pt x="122741" y="80902"/>
                </a:lnTo>
                <a:lnTo>
                  <a:pt x="123457" y="77747"/>
                </a:lnTo>
                <a:lnTo>
                  <a:pt x="123934" y="73660"/>
                </a:lnTo>
                <a:lnTo>
                  <a:pt x="124252" y="68950"/>
                </a:lnTo>
                <a:lnTo>
                  <a:pt x="124464" y="63826"/>
                </a:lnTo>
                <a:lnTo>
                  <a:pt x="123614" y="59418"/>
                </a:lnTo>
                <a:lnTo>
                  <a:pt x="122054" y="55487"/>
                </a:lnTo>
                <a:lnTo>
                  <a:pt x="120022" y="51874"/>
                </a:lnTo>
                <a:lnTo>
                  <a:pt x="118668" y="48473"/>
                </a:lnTo>
                <a:lnTo>
                  <a:pt x="117765" y="45214"/>
                </a:lnTo>
                <a:lnTo>
                  <a:pt x="117163" y="42049"/>
                </a:lnTo>
                <a:lnTo>
                  <a:pt x="114777" y="38946"/>
                </a:lnTo>
                <a:lnTo>
                  <a:pt x="111202" y="35886"/>
                </a:lnTo>
                <a:lnTo>
                  <a:pt x="106835" y="32854"/>
                </a:lnTo>
                <a:lnTo>
                  <a:pt x="102931" y="29840"/>
                </a:lnTo>
                <a:lnTo>
                  <a:pt x="99336" y="26839"/>
                </a:lnTo>
                <a:lnTo>
                  <a:pt x="95947" y="23845"/>
                </a:lnTo>
                <a:lnTo>
                  <a:pt x="89536" y="17874"/>
                </a:lnTo>
                <a:lnTo>
                  <a:pt x="86437" y="14893"/>
                </a:lnTo>
                <a:lnTo>
                  <a:pt x="83379" y="12905"/>
                </a:lnTo>
                <a:lnTo>
                  <a:pt x="80349" y="11580"/>
                </a:lnTo>
                <a:lnTo>
                  <a:pt x="77336" y="10696"/>
                </a:lnTo>
                <a:lnTo>
                  <a:pt x="73343" y="9115"/>
                </a:lnTo>
                <a:lnTo>
                  <a:pt x="68697" y="7069"/>
                </a:lnTo>
                <a:lnTo>
                  <a:pt x="63615" y="4713"/>
                </a:lnTo>
                <a:lnTo>
                  <a:pt x="59235" y="3142"/>
                </a:lnTo>
                <a:lnTo>
                  <a:pt x="55322" y="2094"/>
                </a:lnTo>
                <a:lnTo>
                  <a:pt x="4452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35"/>
          <p:cNvSpPr/>
          <p:nvPr/>
        </p:nvSpPr>
        <p:spPr>
          <a:xfrm>
            <a:off x="2947210" y="1634180"/>
            <a:ext cx="160322" cy="357141"/>
          </a:xfrm>
          <a:custGeom>
            <a:avLst/>
            <a:gdLst/>
            <a:ahLst/>
            <a:cxnLst/>
            <a:rect l="0" t="0" r="0" b="0"/>
            <a:pathLst>
              <a:path w="160322" h="357141">
                <a:moveTo>
                  <a:pt x="53165" y="53530"/>
                </a:moveTo>
                <a:lnTo>
                  <a:pt x="57905" y="39309"/>
                </a:lnTo>
                <a:lnTo>
                  <a:pt x="58309" y="34128"/>
                </a:lnTo>
                <a:lnTo>
                  <a:pt x="57587" y="29681"/>
                </a:lnTo>
                <a:lnTo>
                  <a:pt x="54138" y="22095"/>
                </a:lnTo>
                <a:lnTo>
                  <a:pt x="49297" y="15416"/>
                </a:lnTo>
                <a:lnTo>
                  <a:pt x="46618" y="12246"/>
                </a:lnTo>
                <a:lnTo>
                  <a:pt x="43839" y="9140"/>
                </a:lnTo>
                <a:lnTo>
                  <a:pt x="40994" y="6078"/>
                </a:lnTo>
                <a:lnTo>
                  <a:pt x="38106" y="4036"/>
                </a:lnTo>
                <a:lnTo>
                  <a:pt x="35188" y="2675"/>
                </a:lnTo>
                <a:lnTo>
                  <a:pt x="32250" y="1767"/>
                </a:lnTo>
                <a:lnTo>
                  <a:pt x="29300" y="1162"/>
                </a:lnTo>
                <a:lnTo>
                  <a:pt x="26341" y="759"/>
                </a:lnTo>
                <a:lnTo>
                  <a:pt x="23376" y="490"/>
                </a:lnTo>
                <a:lnTo>
                  <a:pt x="20407" y="311"/>
                </a:lnTo>
                <a:lnTo>
                  <a:pt x="10278" y="0"/>
                </a:lnTo>
                <a:lnTo>
                  <a:pt x="6653" y="2619"/>
                </a:lnTo>
                <a:lnTo>
                  <a:pt x="4298" y="4707"/>
                </a:lnTo>
                <a:lnTo>
                  <a:pt x="2727" y="8083"/>
                </a:lnTo>
                <a:lnTo>
                  <a:pt x="982" y="17126"/>
                </a:lnTo>
                <a:lnTo>
                  <a:pt x="517" y="24300"/>
                </a:lnTo>
                <a:lnTo>
                  <a:pt x="207" y="33051"/>
                </a:lnTo>
                <a:lnTo>
                  <a:pt x="0" y="42854"/>
                </a:lnTo>
                <a:lnTo>
                  <a:pt x="854" y="53358"/>
                </a:lnTo>
                <a:lnTo>
                  <a:pt x="2416" y="64330"/>
                </a:lnTo>
                <a:lnTo>
                  <a:pt x="4449" y="75613"/>
                </a:lnTo>
                <a:lnTo>
                  <a:pt x="6797" y="86111"/>
                </a:lnTo>
                <a:lnTo>
                  <a:pt x="9355" y="96087"/>
                </a:lnTo>
                <a:lnTo>
                  <a:pt x="12052" y="105714"/>
                </a:lnTo>
                <a:lnTo>
                  <a:pt x="15834" y="117093"/>
                </a:lnTo>
                <a:lnTo>
                  <a:pt x="37090" y="175941"/>
                </a:lnTo>
                <a:lnTo>
                  <a:pt x="43440" y="190700"/>
                </a:lnTo>
                <a:lnTo>
                  <a:pt x="61080" y="228266"/>
                </a:lnTo>
                <a:lnTo>
                  <a:pt x="69355" y="243442"/>
                </a:lnTo>
                <a:lnTo>
                  <a:pt x="76857" y="255545"/>
                </a:lnTo>
                <a:lnTo>
                  <a:pt x="83842" y="265597"/>
                </a:lnTo>
                <a:lnTo>
                  <a:pt x="89491" y="274283"/>
                </a:lnTo>
                <a:lnTo>
                  <a:pt x="94250" y="282058"/>
                </a:lnTo>
                <a:lnTo>
                  <a:pt x="98414" y="289226"/>
                </a:lnTo>
                <a:lnTo>
                  <a:pt x="103175" y="294997"/>
                </a:lnTo>
                <a:lnTo>
                  <a:pt x="108333" y="299836"/>
                </a:lnTo>
                <a:lnTo>
                  <a:pt x="113756" y="304054"/>
                </a:lnTo>
                <a:lnTo>
                  <a:pt x="119356" y="309843"/>
                </a:lnTo>
                <a:lnTo>
                  <a:pt x="125073" y="316679"/>
                </a:lnTo>
                <a:lnTo>
                  <a:pt x="130869" y="324213"/>
                </a:lnTo>
                <a:lnTo>
                  <a:pt x="136718" y="331220"/>
                </a:lnTo>
                <a:lnTo>
                  <a:pt x="142601" y="337875"/>
                </a:lnTo>
                <a:lnTo>
                  <a:pt x="160321" y="35714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36"/>
          <p:cNvSpPr/>
          <p:nvPr/>
        </p:nvSpPr>
        <p:spPr>
          <a:xfrm>
            <a:off x="3116460" y="1991320"/>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SMARTPenAnnotation537"/>
          <p:cNvSpPr/>
          <p:nvPr/>
        </p:nvSpPr>
        <p:spPr>
          <a:xfrm>
            <a:off x="3009304" y="1839515"/>
            <a:ext cx="107157" cy="35720"/>
          </a:xfrm>
          <a:custGeom>
            <a:avLst/>
            <a:gdLst/>
            <a:ahLst/>
            <a:cxnLst/>
            <a:rect l="0" t="0" r="0" b="0"/>
            <a:pathLst>
              <a:path w="107157" h="35720">
                <a:moveTo>
                  <a:pt x="107156" y="0"/>
                </a:moveTo>
                <a:lnTo>
                  <a:pt x="92935" y="4741"/>
                </a:lnTo>
                <a:lnTo>
                  <a:pt x="83785" y="7129"/>
                </a:lnTo>
                <a:lnTo>
                  <a:pt x="60389" y="12429"/>
                </a:lnTo>
                <a:lnTo>
                  <a:pt x="48197" y="16224"/>
                </a:lnTo>
                <a:lnTo>
                  <a:pt x="36100" y="20738"/>
                </a:lnTo>
                <a:lnTo>
                  <a:pt x="0"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38"/>
          <p:cNvSpPr/>
          <p:nvPr/>
        </p:nvSpPr>
        <p:spPr>
          <a:xfrm>
            <a:off x="2116335" y="3491507"/>
            <a:ext cx="901900" cy="62509"/>
          </a:xfrm>
          <a:custGeom>
            <a:avLst/>
            <a:gdLst/>
            <a:ahLst/>
            <a:cxnLst/>
            <a:rect l="0" t="0" r="0" b="0"/>
            <a:pathLst>
              <a:path w="901900" h="62509">
                <a:moveTo>
                  <a:pt x="0" y="0"/>
                </a:moveTo>
                <a:lnTo>
                  <a:pt x="14222" y="4741"/>
                </a:lnTo>
                <a:lnTo>
                  <a:pt x="27341" y="8122"/>
                </a:lnTo>
                <a:lnTo>
                  <a:pt x="65730" y="17170"/>
                </a:lnTo>
                <a:lnTo>
                  <a:pt x="120495" y="27806"/>
                </a:lnTo>
                <a:lnTo>
                  <a:pt x="151768" y="33420"/>
                </a:lnTo>
                <a:lnTo>
                  <a:pt x="187499" y="37163"/>
                </a:lnTo>
                <a:lnTo>
                  <a:pt x="226202" y="39658"/>
                </a:lnTo>
                <a:lnTo>
                  <a:pt x="266888" y="41322"/>
                </a:lnTo>
                <a:lnTo>
                  <a:pt x="362364" y="43170"/>
                </a:lnTo>
                <a:lnTo>
                  <a:pt x="414217" y="43663"/>
                </a:lnTo>
                <a:lnTo>
                  <a:pt x="527394" y="41565"/>
                </a:lnTo>
                <a:lnTo>
                  <a:pt x="901899"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39"/>
          <p:cNvSpPr/>
          <p:nvPr/>
        </p:nvSpPr>
        <p:spPr>
          <a:xfrm>
            <a:off x="1660921" y="4313039"/>
            <a:ext cx="973337" cy="35719"/>
          </a:xfrm>
          <a:custGeom>
            <a:avLst/>
            <a:gdLst/>
            <a:ahLst/>
            <a:cxnLst/>
            <a:rect l="0" t="0" r="0" b="0"/>
            <a:pathLst>
              <a:path w="973337" h="35719">
                <a:moveTo>
                  <a:pt x="0" y="26789"/>
                </a:moveTo>
                <a:lnTo>
                  <a:pt x="29553" y="26789"/>
                </a:lnTo>
                <a:lnTo>
                  <a:pt x="32601" y="25796"/>
                </a:lnTo>
                <a:lnTo>
                  <a:pt x="35625" y="24143"/>
                </a:lnTo>
                <a:lnTo>
                  <a:pt x="38633" y="22048"/>
                </a:lnTo>
                <a:lnTo>
                  <a:pt x="41630" y="20652"/>
                </a:lnTo>
                <a:lnTo>
                  <a:pt x="44621" y="19721"/>
                </a:lnTo>
                <a:lnTo>
                  <a:pt x="51582" y="18686"/>
                </a:lnTo>
                <a:lnTo>
                  <a:pt x="77555" y="17932"/>
                </a:lnTo>
                <a:lnTo>
                  <a:pt x="87716" y="17891"/>
                </a:lnTo>
                <a:lnTo>
                  <a:pt x="94197" y="16888"/>
                </a:lnTo>
                <a:lnTo>
                  <a:pt x="101493" y="15228"/>
                </a:lnTo>
                <a:lnTo>
                  <a:pt x="109334" y="13128"/>
                </a:lnTo>
                <a:lnTo>
                  <a:pt x="116546" y="11728"/>
                </a:lnTo>
                <a:lnTo>
                  <a:pt x="123338" y="10795"/>
                </a:lnTo>
                <a:lnTo>
                  <a:pt x="129850" y="10173"/>
                </a:lnTo>
                <a:lnTo>
                  <a:pt x="152961" y="6836"/>
                </a:lnTo>
                <a:lnTo>
                  <a:pt x="167459" y="4557"/>
                </a:lnTo>
                <a:lnTo>
                  <a:pt x="179108" y="3038"/>
                </a:lnTo>
                <a:lnTo>
                  <a:pt x="188859" y="2025"/>
                </a:lnTo>
                <a:lnTo>
                  <a:pt x="197343" y="1350"/>
                </a:lnTo>
                <a:lnTo>
                  <a:pt x="222646" y="600"/>
                </a:lnTo>
                <a:lnTo>
                  <a:pt x="442841" y="0"/>
                </a:lnTo>
                <a:lnTo>
                  <a:pt x="451993" y="992"/>
                </a:lnTo>
                <a:lnTo>
                  <a:pt x="463055" y="2646"/>
                </a:lnTo>
                <a:lnTo>
                  <a:pt x="475391" y="4740"/>
                </a:lnTo>
                <a:lnTo>
                  <a:pt x="485600" y="6136"/>
                </a:lnTo>
                <a:lnTo>
                  <a:pt x="494389" y="7067"/>
                </a:lnTo>
                <a:lnTo>
                  <a:pt x="509448" y="8102"/>
                </a:lnTo>
                <a:lnTo>
                  <a:pt x="535284" y="8766"/>
                </a:lnTo>
                <a:lnTo>
                  <a:pt x="592679" y="8897"/>
                </a:lnTo>
                <a:lnTo>
                  <a:pt x="610424" y="9900"/>
                </a:lnTo>
                <a:lnTo>
                  <a:pt x="626223" y="11561"/>
                </a:lnTo>
                <a:lnTo>
                  <a:pt x="640724" y="13660"/>
                </a:lnTo>
                <a:lnTo>
                  <a:pt x="655353" y="15060"/>
                </a:lnTo>
                <a:lnTo>
                  <a:pt x="670066" y="15993"/>
                </a:lnTo>
                <a:lnTo>
                  <a:pt x="706538" y="17306"/>
                </a:lnTo>
                <a:lnTo>
                  <a:pt x="735204" y="17695"/>
                </a:lnTo>
                <a:lnTo>
                  <a:pt x="755383" y="18778"/>
                </a:lnTo>
                <a:lnTo>
                  <a:pt x="763542" y="20456"/>
                </a:lnTo>
                <a:lnTo>
                  <a:pt x="770966" y="22567"/>
                </a:lnTo>
                <a:lnTo>
                  <a:pt x="777899" y="23974"/>
                </a:lnTo>
                <a:lnTo>
                  <a:pt x="784506" y="24912"/>
                </a:lnTo>
                <a:lnTo>
                  <a:pt x="800115" y="25955"/>
                </a:lnTo>
                <a:lnTo>
                  <a:pt x="833817" y="26542"/>
                </a:lnTo>
                <a:lnTo>
                  <a:pt x="911569" y="26779"/>
                </a:lnTo>
                <a:lnTo>
                  <a:pt x="922236" y="27774"/>
                </a:lnTo>
                <a:lnTo>
                  <a:pt x="931332" y="29430"/>
                </a:lnTo>
                <a:lnTo>
                  <a:pt x="939380" y="31527"/>
                </a:lnTo>
                <a:lnTo>
                  <a:pt x="946730" y="32924"/>
                </a:lnTo>
                <a:lnTo>
                  <a:pt x="953615" y="33855"/>
                </a:lnTo>
                <a:lnTo>
                  <a:pt x="973336" y="3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40"/>
          <p:cNvSpPr/>
          <p:nvPr/>
        </p:nvSpPr>
        <p:spPr>
          <a:xfrm>
            <a:off x="7125890" y="5322093"/>
            <a:ext cx="482204" cy="26790"/>
          </a:xfrm>
          <a:custGeom>
            <a:avLst/>
            <a:gdLst/>
            <a:ahLst/>
            <a:cxnLst/>
            <a:rect l="0" t="0" r="0" b="0"/>
            <a:pathLst>
              <a:path w="482204" h="26790">
                <a:moveTo>
                  <a:pt x="0" y="26789"/>
                </a:moveTo>
                <a:lnTo>
                  <a:pt x="37287" y="14361"/>
                </a:lnTo>
                <a:lnTo>
                  <a:pt x="46686" y="11558"/>
                </a:lnTo>
                <a:lnTo>
                  <a:pt x="67713" y="5799"/>
                </a:lnTo>
                <a:lnTo>
                  <a:pt x="75899" y="3866"/>
                </a:lnTo>
                <a:lnTo>
                  <a:pt x="82350" y="2578"/>
                </a:lnTo>
                <a:lnTo>
                  <a:pt x="87642" y="1718"/>
                </a:lnTo>
                <a:lnTo>
                  <a:pt x="95139" y="1146"/>
                </a:lnTo>
                <a:lnTo>
                  <a:pt x="104106" y="764"/>
                </a:lnTo>
                <a:lnTo>
                  <a:pt x="127629" y="340"/>
                </a:lnTo>
                <a:lnTo>
                  <a:pt x="245208" y="4"/>
                </a:lnTo>
                <a:lnTo>
                  <a:pt x="253761" y="995"/>
                </a:lnTo>
                <a:lnTo>
                  <a:pt x="263432" y="2648"/>
                </a:lnTo>
                <a:lnTo>
                  <a:pt x="273848" y="4742"/>
                </a:lnTo>
                <a:lnTo>
                  <a:pt x="282777" y="6138"/>
                </a:lnTo>
                <a:lnTo>
                  <a:pt x="290713" y="7069"/>
                </a:lnTo>
                <a:lnTo>
                  <a:pt x="297989" y="7689"/>
                </a:lnTo>
                <a:lnTo>
                  <a:pt x="311364" y="8378"/>
                </a:lnTo>
                <a:lnTo>
                  <a:pt x="323923" y="8685"/>
                </a:lnTo>
                <a:lnTo>
                  <a:pt x="466914" y="8930"/>
                </a:lnTo>
                <a:lnTo>
                  <a:pt x="470026" y="7938"/>
                </a:lnTo>
                <a:lnTo>
                  <a:pt x="473093" y="6284"/>
                </a:lnTo>
                <a:lnTo>
                  <a:pt x="48220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41"/>
          <p:cNvSpPr/>
          <p:nvPr/>
        </p:nvSpPr>
        <p:spPr>
          <a:xfrm>
            <a:off x="687585" y="5965031"/>
            <a:ext cx="580431" cy="44649"/>
          </a:xfrm>
          <a:custGeom>
            <a:avLst/>
            <a:gdLst/>
            <a:ahLst/>
            <a:cxnLst/>
            <a:rect l="0" t="0" r="0" b="0"/>
            <a:pathLst>
              <a:path w="580431" h="44649">
                <a:moveTo>
                  <a:pt x="0" y="44648"/>
                </a:moveTo>
                <a:lnTo>
                  <a:pt x="91056" y="44648"/>
                </a:lnTo>
                <a:lnTo>
                  <a:pt x="99400" y="43656"/>
                </a:lnTo>
                <a:lnTo>
                  <a:pt x="107938" y="42003"/>
                </a:lnTo>
                <a:lnTo>
                  <a:pt x="116607" y="39908"/>
                </a:lnTo>
                <a:lnTo>
                  <a:pt x="125364" y="38511"/>
                </a:lnTo>
                <a:lnTo>
                  <a:pt x="134177" y="37580"/>
                </a:lnTo>
                <a:lnTo>
                  <a:pt x="143030" y="36960"/>
                </a:lnTo>
                <a:lnTo>
                  <a:pt x="211074" y="25687"/>
                </a:lnTo>
                <a:lnTo>
                  <a:pt x="259779" y="17124"/>
                </a:lnTo>
                <a:lnTo>
                  <a:pt x="302170" y="11416"/>
                </a:lnTo>
                <a:lnTo>
                  <a:pt x="340353" y="7611"/>
                </a:lnTo>
                <a:lnTo>
                  <a:pt x="375731" y="5074"/>
                </a:lnTo>
                <a:lnTo>
                  <a:pt x="433559" y="2255"/>
                </a:lnTo>
                <a:lnTo>
                  <a:pt x="483404" y="1002"/>
                </a:lnTo>
                <a:lnTo>
                  <a:pt x="58043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42"/>
          <p:cNvSpPr/>
          <p:nvPr/>
        </p:nvSpPr>
        <p:spPr>
          <a:xfrm>
            <a:off x="4751880" y="5920425"/>
            <a:ext cx="221956" cy="293353"/>
          </a:xfrm>
          <a:custGeom>
            <a:avLst/>
            <a:gdLst/>
            <a:ahLst/>
            <a:cxnLst/>
            <a:rect l="0" t="0" r="0" b="0"/>
            <a:pathLst>
              <a:path w="221956" h="293353">
                <a:moveTo>
                  <a:pt x="150518" y="44606"/>
                </a:moveTo>
                <a:lnTo>
                  <a:pt x="145778" y="35125"/>
                </a:lnTo>
                <a:lnTo>
                  <a:pt x="143450" y="27825"/>
                </a:lnTo>
                <a:lnTo>
                  <a:pt x="141956" y="19793"/>
                </a:lnTo>
                <a:lnTo>
                  <a:pt x="136460" y="16050"/>
                </a:lnTo>
                <a:lnTo>
                  <a:pt x="132217" y="13662"/>
                </a:lnTo>
                <a:lnTo>
                  <a:pt x="128395" y="11078"/>
                </a:lnTo>
                <a:lnTo>
                  <a:pt x="121503" y="5561"/>
                </a:lnTo>
                <a:lnTo>
                  <a:pt x="117284" y="3694"/>
                </a:lnTo>
                <a:lnTo>
                  <a:pt x="112487" y="2448"/>
                </a:lnTo>
                <a:lnTo>
                  <a:pt x="107305" y="1618"/>
                </a:lnTo>
                <a:lnTo>
                  <a:pt x="102858" y="1064"/>
                </a:lnTo>
                <a:lnTo>
                  <a:pt x="98901" y="695"/>
                </a:lnTo>
                <a:lnTo>
                  <a:pt x="95271" y="450"/>
                </a:lnTo>
                <a:lnTo>
                  <a:pt x="80653" y="176"/>
                </a:lnTo>
                <a:lnTo>
                  <a:pt x="48413" y="0"/>
                </a:lnTo>
                <a:lnTo>
                  <a:pt x="43752" y="978"/>
                </a:lnTo>
                <a:lnTo>
                  <a:pt x="40646" y="2623"/>
                </a:lnTo>
                <a:lnTo>
                  <a:pt x="13549" y="29769"/>
                </a:lnTo>
                <a:lnTo>
                  <a:pt x="11580" y="32730"/>
                </a:lnTo>
                <a:lnTo>
                  <a:pt x="9393" y="38666"/>
                </a:lnTo>
                <a:lnTo>
                  <a:pt x="8421" y="47258"/>
                </a:lnTo>
                <a:lnTo>
                  <a:pt x="8161" y="52327"/>
                </a:lnTo>
                <a:lnTo>
                  <a:pt x="6996" y="56699"/>
                </a:lnTo>
                <a:lnTo>
                  <a:pt x="3056" y="64201"/>
                </a:lnTo>
                <a:lnTo>
                  <a:pt x="1608" y="68584"/>
                </a:lnTo>
                <a:lnTo>
                  <a:pt x="643" y="73490"/>
                </a:lnTo>
                <a:lnTo>
                  <a:pt x="0" y="78744"/>
                </a:lnTo>
                <a:lnTo>
                  <a:pt x="563" y="90185"/>
                </a:lnTo>
                <a:lnTo>
                  <a:pt x="1931" y="105750"/>
                </a:lnTo>
                <a:lnTo>
                  <a:pt x="5104" y="137266"/>
                </a:lnTo>
                <a:lnTo>
                  <a:pt x="6515" y="154579"/>
                </a:lnTo>
                <a:lnTo>
                  <a:pt x="7883" y="161578"/>
                </a:lnTo>
                <a:lnTo>
                  <a:pt x="9788" y="168228"/>
                </a:lnTo>
                <a:lnTo>
                  <a:pt x="12049" y="174645"/>
                </a:lnTo>
                <a:lnTo>
                  <a:pt x="13557" y="179916"/>
                </a:lnTo>
                <a:lnTo>
                  <a:pt x="15232" y="188418"/>
                </a:lnTo>
                <a:lnTo>
                  <a:pt x="17663" y="194059"/>
                </a:lnTo>
                <a:lnTo>
                  <a:pt x="21268" y="200796"/>
                </a:lnTo>
                <a:lnTo>
                  <a:pt x="25657" y="208264"/>
                </a:lnTo>
                <a:lnTo>
                  <a:pt x="28582" y="215227"/>
                </a:lnTo>
                <a:lnTo>
                  <a:pt x="30532" y="221853"/>
                </a:lnTo>
                <a:lnTo>
                  <a:pt x="31832" y="228255"/>
                </a:lnTo>
                <a:lnTo>
                  <a:pt x="34683" y="234508"/>
                </a:lnTo>
                <a:lnTo>
                  <a:pt x="38568" y="240660"/>
                </a:lnTo>
                <a:lnTo>
                  <a:pt x="43143" y="246746"/>
                </a:lnTo>
                <a:lnTo>
                  <a:pt x="46192" y="251796"/>
                </a:lnTo>
                <a:lnTo>
                  <a:pt x="49580" y="260052"/>
                </a:lnTo>
                <a:lnTo>
                  <a:pt x="51477" y="262651"/>
                </a:lnTo>
                <a:lnTo>
                  <a:pt x="53732" y="264383"/>
                </a:lnTo>
                <a:lnTo>
                  <a:pt x="56229" y="265538"/>
                </a:lnTo>
                <a:lnTo>
                  <a:pt x="61648" y="269467"/>
                </a:lnTo>
                <a:lnTo>
                  <a:pt x="67364" y="274521"/>
                </a:lnTo>
                <a:lnTo>
                  <a:pt x="73212" y="280074"/>
                </a:lnTo>
                <a:lnTo>
                  <a:pt x="76160" y="281952"/>
                </a:lnTo>
                <a:lnTo>
                  <a:pt x="82082" y="284038"/>
                </a:lnTo>
                <a:lnTo>
                  <a:pt x="86254" y="285213"/>
                </a:lnTo>
                <a:lnTo>
                  <a:pt x="92230" y="290301"/>
                </a:lnTo>
                <a:lnTo>
                  <a:pt x="94792" y="291747"/>
                </a:lnTo>
                <a:lnTo>
                  <a:pt x="100285" y="293352"/>
                </a:lnTo>
                <a:lnTo>
                  <a:pt x="103138" y="292788"/>
                </a:lnTo>
                <a:lnTo>
                  <a:pt x="108955" y="289516"/>
                </a:lnTo>
                <a:lnTo>
                  <a:pt x="114872" y="286262"/>
                </a:lnTo>
                <a:lnTo>
                  <a:pt x="132030" y="277355"/>
                </a:lnTo>
                <a:lnTo>
                  <a:pt x="139185" y="273193"/>
                </a:lnTo>
                <a:lnTo>
                  <a:pt x="144947" y="269427"/>
                </a:lnTo>
                <a:lnTo>
                  <a:pt x="149780" y="265924"/>
                </a:lnTo>
                <a:lnTo>
                  <a:pt x="153995" y="263589"/>
                </a:lnTo>
                <a:lnTo>
                  <a:pt x="157797" y="262032"/>
                </a:lnTo>
                <a:lnTo>
                  <a:pt x="161323" y="260994"/>
                </a:lnTo>
                <a:lnTo>
                  <a:pt x="164667" y="258318"/>
                </a:lnTo>
                <a:lnTo>
                  <a:pt x="171028" y="250053"/>
                </a:lnTo>
                <a:lnTo>
                  <a:pt x="174113" y="247055"/>
                </a:lnTo>
                <a:lnTo>
                  <a:pt x="177162" y="245056"/>
                </a:lnTo>
                <a:lnTo>
                  <a:pt x="180187" y="243724"/>
                </a:lnTo>
                <a:lnTo>
                  <a:pt x="183196" y="240851"/>
                </a:lnTo>
                <a:lnTo>
                  <a:pt x="189185" y="232368"/>
                </a:lnTo>
                <a:lnTo>
                  <a:pt x="192171" y="227327"/>
                </a:lnTo>
                <a:lnTo>
                  <a:pt x="195154" y="221983"/>
                </a:lnTo>
                <a:lnTo>
                  <a:pt x="201114" y="210752"/>
                </a:lnTo>
                <a:lnTo>
                  <a:pt x="216002" y="181457"/>
                </a:lnTo>
                <a:lnTo>
                  <a:pt x="217987" y="175527"/>
                </a:lnTo>
                <a:lnTo>
                  <a:pt x="219309" y="169590"/>
                </a:lnTo>
                <a:lnTo>
                  <a:pt x="220191" y="163647"/>
                </a:lnTo>
                <a:lnTo>
                  <a:pt x="220779" y="158694"/>
                </a:lnTo>
                <a:lnTo>
                  <a:pt x="221172" y="154399"/>
                </a:lnTo>
                <a:lnTo>
                  <a:pt x="221955" y="1428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43"/>
          <p:cNvSpPr/>
          <p:nvPr/>
        </p:nvSpPr>
        <p:spPr>
          <a:xfrm>
            <a:off x="2857500" y="3625489"/>
            <a:ext cx="730993" cy="62472"/>
          </a:xfrm>
          <a:custGeom>
            <a:avLst/>
            <a:gdLst/>
            <a:ahLst/>
            <a:cxnLst/>
            <a:rect l="0" t="0" r="0" b="0"/>
            <a:pathLst>
              <a:path w="730993" h="62472">
                <a:moveTo>
                  <a:pt x="723304" y="26753"/>
                </a:moveTo>
                <a:lnTo>
                  <a:pt x="728045" y="22012"/>
                </a:lnTo>
                <a:lnTo>
                  <a:pt x="729441" y="19624"/>
                </a:lnTo>
                <a:lnTo>
                  <a:pt x="730372" y="17039"/>
                </a:lnTo>
                <a:lnTo>
                  <a:pt x="730992" y="14324"/>
                </a:lnTo>
                <a:lnTo>
                  <a:pt x="730414" y="12514"/>
                </a:lnTo>
                <a:lnTo>
                  <a:pt x="729036" y="11307"/>
                </a:lnTo>
                <a:lnTo>
                  <a:pt x="727126" y="10503"/>
                </a:lnTo>
                <a:lnTo>
                  <a:pt x="719711" y="6962"/>
                </a:lnTo>
                <a:lnTo>
                  <a:pt x="714955" y="4630"/>
                </a:lnTo>
                <a:lnTo>
                  <a:pt x="708809" y="3074"/>
                </a:lnTo>
                <a:lnTo>
                  <a:pt x="694042" y="1346"/>
                </a:lnTo>
                <a:lnTo>
                  <a:pt x="672265" y="578"/>
                </a:lnTo>
                <a:lnTo>
                  <a:pt x="598960" y="0"/>
                </a:lnTo>
                <a:lnTo>
                  <a:pt x="581869" y="980"/>
                </a:lnTo>
                <a:lnTo>
                  <a:pt x="533775" y="4715"/>
                </a:lnTo>
                <a:lnTo>
                  <a:pt x="383102" y="20342"/>
                </a:lnTo>
                <a:lnTo>
                  <a:pt x="355612" y="22479"/>
                </a:lnTo>
                <a:lnTo>
                  <a:pt x="332325" y="23903"/>
                </a:lnTo>
                <a:lnTo>
                  <a:pt x="282637" y="28132"/>
                </a:lnTo>
                <a:lnTo>
                  <a:pt x="256886" y="30649"/>
                </a:lnTo>
                <a:lnTo>
                  <a:pt x="234757" y="33319"/>
                </a:lnTo>
                <a:lnTo>
                  <a:pt x="215043" y="36091"/>
                </a:lnTo>
                <a:lnTo>
                  <a:pt x="196940" y="38931"/>
                </a:lnTo>
                <a:lnTo>
                  <a:pt x="181895" y="40825"/>
                </a:lnTo>
                <a:lnTo>
                  <a:pt x="168888" y="42087"/>
                </a:lnTo>
                <a:lnTo>
                  <a:pt x="157240" y="42929"/>
                </a:lnTo>
                <a:lnTo>
                  <a:pt x="145507" y="44482"/>
                </a:lnTo>
                <a:lnTo>
                  <a:pt x="133715" y="46510"/>
                </a:lnTo>
                <a:lnTo>
                  <a:pt x="121886" y="48854"/>
                </a:lnTo>
                <a:lnTo>
                  <a:pt x="110030" y="50417"/>
                </a:lnTo>
                <a:lnTo>
                  <a:pt x="98158" y="51459"/>
                </a:lnTo>
                <a:lnTo>
                  <a:pt x="86274" y="52153"/>
                </a:lnTo>
                <a:lnTo>
                  <a:pt x="75376" y="53608"/>
                </a:lnTo>
                <a:lnTo>
                  <a:pt x="65133" y="55570"/>
                </a:lnTo>
                <a:lnTo>
                  <a:pt x="0" y="6247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44"/>
          <p:cNvSpPr/>
          <p:nvPr/>
        </p:nvSpPr>
        <p:spPr>
          <a:xfrm>
            <a:off x="2845788" y="3607593"/>
            <a:ext cx="261744" cy="133947"/>
          </a:xfrm>
          <a:custGeom>
            <a:avLst/>
            <a:gdLst/>
            <a:ahLst/>
            <a:cxnLst/>
            <a:rect l="0" t="0" r="0" b="0"/>
            <a:pathLst>
              <a:path w="261744" h="133947">
                <a:moveTo>
                  <a:pt x="118868" y="0"/>
                </a:moveTo>
                <a:lnTo>
                  <a:pt x="109387" y="4741"/>
                </a:lnTo>
                <a:lnTo>
                  <a:pt x="91503" y="15006"/>
                </a:lnTo>
                <a:lnTo>
                  <a:pt x="39600" y="45849"/>
                </a:lnTo>
                <a:lnTo>
                  <a:pt x="29311" y="54378"/>
                </a:lnTo>
                <a:lnTo>
                  <a:pt x="21460" y="63042"/>
                </a:lnTo>
                <a:lnTo>
                  <a:pt x="15234" y="71794"/>
                </a:lnTo>
                <a:lnTo>
                  <a:pt x="10091" y="78620"/>
                </a:lnTo>
                <a:lnTo>
                  <a:pt x="5670" y="84164"/>
                </a:lnTo>
                <a:lnTo>
                  <a:pt x="1731" y="88851"/>
                </a:lnTo>
                <a:lnTo>
                  <a:pt x="97" y="93961"/>
                </a:lnTo>
                <a:lnTo>
                  <a:pt x="0" y="99352"/>
                </a:lnTo>
                <a:lnTo>
                  <a:pt x="927" y="104930"/>
                </a:lnTo>
                <a:lnTo>
                  <a:pt x="2538" y="109641"/>
                </a:lnTo>
                <a:lnTo>
                  <a:pt x="4603" y="113774"/>
                </a:lnTo>
                <a:lnTo>
                  <a:pt x="6973" y="117521"/>
                </a:lnTo>
                <a:lnTo>
                  <a:pt x="10537" y="120019"/>
                </a:lnTo>
                <a:lnTo>
                  <a:pt x="14897" y="121685"/>
                </a:lnTo>
                <a:lnTo>
                  <a:pt x="19789" y="122795"/>
                </a:lnTo>
                <a:lnTo>
                  <a:pt x="26026" y="124528"/>
                </a:lnTo>
                <a:lnTo>
                  <a:pt x="40894" y="129099"/>
                </a:lnTo>
                <a:lnTo>
                  <a:pt x="50018" y="130714"/>
                </a:lnTo>
                <a:lnTo>
                  <a:pt x="60069" y="131791"/>
                </a:lnTo>
                <a:lnTo>
                  <a:pt x="70739" y="132510"/>
                </a:lnTo>
                <a:lnTo>
                  <a:pt x="82813" y="132988"/>
                </a:lnTo>
                <a:lnTo>
                  <a:pt x="109458" y="133520"/>
                </a:lnTo>
                <a:lnTo>
                  <a:pt x="261743" y="1339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45"/>
          <p:cNvSpPr/>
          <p:nvPr/>
        </p:nvSpPr>
        <p:spPr>
          <a:xfrm>
            <a:off x="2946796" y="3902274"/>
            <a:ext cx="750095" cy="26789"/>
          </a:xfrm>
          <a:custGeom>
            <a:avLst/>
            <a:gdLst/>
            <a:ahLst/>
            <a:cxnLst/>
            <a:rect l="0" t="0" r="0" b="0"/>
            <a:pathLst>
              <a:path w="750095" h="26789">
                <a:moveTo>
                  <a:pt x="750094" y="8929"/>
                </a:moveTo>
                <a:lnTo>
                  <a:pt x="740613" y="4188"/>
                </a:lnTo>
                <a:lnTo>
                  <a:pt x="736828" y="2792"/>
                </a:lnTo>
                <a:lnTo>
                  <a:pt x="733313" y="1861"/>
                </a:lnTo>
                <a:lnTo>
                  <a:pt x="729977" y="1240"/>
                </a:lnTo>
                <a:lnTo>
                  <a:pt x="720978" y="551"/>
                </a:lnTo>
                <a:lnTo>
                  <a:pt x="699033" y="108"/>
                </a:lnTo>
                <a:lnTo>
                  <a:pt x="440518" y="0"/>
                </a:lnTo>
                <a:lnTo>
                  <a:pt x="426632" y="992"/>
                </a:lnTo>
                <a:lnTo>
                  <a:pt x="413405" y="2645"/>
                </a:lnTo>
                <a:lnTo>
                  <a:pt x="400620" y="4740"/>
                </a:lnTo>
                <a:lnTo>
                  <a:pt x="380189" y="6136"/>
                </a:lnTo>
                <a:lnTo>
                  <a:pt x="354663" y="7067"/>
                </a:lnTo>
                <a:lnTo>
                  <a:pt x="325739" y="7687"/>
                </a:lnTo>
                <a:lnTo>
                  <a:pt x="298519" y="9093"/>
                </a:lnTo>
                <a:lnTo>
                  <a:pt x="272435" y="11023"/>
                </a:lnTo>
                <a:lnTo>
                  <a:pt x="247108" y="13301"/>
                </a:lnTo>
                <a:lnTo>
                  <a:pt x="223277" y="14821"/>
                </a:lnTo>
                <a:lnTo>
                  <a:pt x="178279" y="16508"/>
                </a:lnTo>
                <a:lnTo>
                  <a:pt x="132860" y="17458"/>
                </a:lnTo>
                <a:lnTo>
                  <a:pt x="115363" y="18584"/>
                </a:lnTo>
                <a:lnTo>
                  <a:pt x="44285" y="24874"/>
                </a:lnTo>
                <a:lnTo>
                  <a:pt x="0" y="267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46"/>
          <p:cNvSpPr/>
          <p:nvPr/>
        </p:nvSpPr>
        <p:spPr>
          <a:xfrm>
            <a:off x="2870368" y="3830835"/>
            <a:ext cx="210375" cy="214314"/>
          </a:xfrm>
          <a:custGeom>
            <a:avLst/>
            <a:gdLst/>
            <a:ahLst/>
            <a:cxnLst/>
            <a:rect l="0" t="0" r="0" b="0"/>
            <a:pathLst>
              <a:path w="210375" h="214314">
                <a:moveTo>
                  <a:pt x="147866" y="0"/>
                </a:moveTo>
                <a:lnTo>
                  <a:pt x="133644" y="4741"/>
                </a:lnTo>
                <a:lnTo>
                  <a:pt x="127471" y="7129"/>
                </a:lnTo>
                <a:lnTo>
                  <a:pt x="121371" y="9714"/>
                </a:lnTo>
                <a:lnTo>
                  <a:pt x="115320" y="12430"/>
                </a:lnTo>
                <a:lnTo>
                  <a:pt x="87841" y="25732"/>
                </a:lnTo>
                <a:lnTo>
                  <a:pt x="79076" y="31045"/>
                </a:lnTo>
                <a:lnTo>
                  <a:pt x="71248" y="36572"/>
                </a:lnTo>
                <a:lnTo>
                  <a:pt x="64045" y="42241"/>
                </a:lnTo>
                <a:lnTo>
                  <a:pt x="57259" y="47012"/>
                </a:lnTo>
                <a:lnTo>
                  <a:pt x="50750" y="51186"/>
                </a:lnTo>
                <a:lnTo>
                  <a:pt x="44427" y="54960"/>
                </a:lnTo>
                <a:lnTo>
                  <a:pt x="39219" y="59460"/>
                </a:lnTo>
                <a:lnTo>
                  <a:pt x="34755" y="64445"/>
                </a:lnTo>
                <a:lnTo>
                  <a:pt x="10980" y="96184"/>
                </a:lnTo>
                <a:lnTo>
                  <a:pt x="6007" y="103810"/>
                </a:lnTo>
                <a:lnTo>
                  <a:pt x="2692" y="109887"/>
                </a:lnTo>
                <a:lnTo>
                  <a:pt x="482" y="114930"/>
                </a:lnTo>
                <a:lnTo>
                  <a:pt x="0" y="119284"/>
                </a:lnTo>
                <a:lnTo>
                  <a:pt x="672" y="123179"/>
                </a:lnTo>
                <a:lnTo>
                  <a:pt x="2112" y="126768"/>
                </a:lnTo>
                <a:lnTo>
                  <a:pt x="4064" y="131145"/>
                </a:lnTo>
                <a:lnTo>
                  <a:pt x="8878" y="141300"/>
                </a:lnTo>
                <a:lnTo>
                  <a:pt x="13536" y="145794"/>
                </a:lnTo>
                <a:lnTo>
                  <a:pt x="19617" y="149782"/>
                </a:lnTo>
                <a:lnTo>
                  <a:pt x="64986" y="172793"/>
                </a:lnTo>
                <a:lnTo>
                  <a:pt x="77730" y="177703"/>
                </a:lnTo>
                <a:lnTo>
                  <a:pt x="89202" y="180977"/>
                </a:lnTo>
                <a:lnTo>
                  <a:pt x="99827" y="183159"/>
                </a:lnTo>
                <a:lnTo>
                  <a:pt x="116832" y="187591"/>
                </a:lnTo>
                <a:lnTo>
                  <a:pt x="210374" y="214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47"/>
          <p:cNvSpPr/>
          <p:nvPr/>
        </p:nvSpPr>
        <p:spPr>
          <a:xfrm>
            <a:off x="1580554" y="3187898"/>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Proper &amp; Common Nouns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5632311"/>
          </a:xfrm>
          <a:prstGeom prst="rect">
            <a:avLst/>
          </a:prstGeom>
          <a:noFill/>
        </p:spPr>
        <p:txBody>
          <a:bodyPr wrap="square" rtlCol="1">
            <a:spAutoFit/>
          </a:bodyPr>
          <a:lstStyle/>
          <a:p>
            <a:r>
              <a:rPr lang="ar-SA" dirty="0" smtClean="0"/>
              <a:t> </a:t>
            </a:r>
            <a:r>
              <a:rPr lang="en-US" dirty="0" smtClean="0"/>
              <a:t> If </a:t>
            </a:r>
            <a:r>
              <a:rPr lang="en-US" i="1" dirty="0" smtClean="0">
                <a:solidFill>
                  <a:srgbClr val="002060"/>
                </a:solidFill>
              </a:rPr>
              <a:t>Tarzan</a:t>
            </a:r>
            <a:r>
              <a:rPr lang="en-US" dirty="0" smtClean="0"/>
              <a:t> and </a:t>
            </a:r>
            <a:r>
              <a:rPr lang="en-US" i="1" dirty="0" smtClean="0">
                <a:solidFill>
                  <a:srgbClr val="002060"/>
                </a:solidFill>
              </a:rPr>
              <a:t>Tennessee</a:t>
            </a:r>
            <a:r>
              <a:rPr lang="en-US" dirty="0" smtClean="0"/>
              <a:t> are proper nouns, let us call the more generalized nouns, the ones that are used as proper names and are not usually begun with upper-case letters, </a:t>
            </a:r>
            <a:r>
              <a:rPr lang="en-US" dirty="0" smtClean="0">
                <a:solidFill>
                  <a:srgbClr val="C00000"/>
                </a:solidFill>
              </a:rPr>
              <a:t>COMMON NOUNS (N</a:t>
            </a:r>
            <a:r>
              <a:rPr lang="en-US" sz="1400" dirty="0" smtClean="0">
                <a:solidFill>
                  <a:srgbClr val="C00000"/>
                </a:solidFill>
              </a:rPr>
              <a:t>C</a:t>
            </a:r>
            <a:r>
              <a:rPr lang="en-US" dirty="0" smtClean="0">
                <a:solidFill>
                  <a:srgbClr val="C00000"/>
                </a:solidFill>
              </a:rPr>
              <a:t>). </a:t>
            </a:r>
            <a:r>
              <a:rPr lang="en-US" dirty="0" smtClean="0"/>
              <a:t>Examples of common nouns are </a:t>
            </a:r>
            <a:r>
              <a:rPr lang="en-US" dirty="0" smtClean="0">
                <a:solidFill>
                  <a:srgbClr val="00B0F0"/>
                </a:solidFill>
              </a:rPr>
              <a:t>sophomore, state, car, company, and college</a:t>
            </a:r>
            <a:r>
              <a:rPr lang="en-US" dirty="0" smtClean="0"/>
              <a:t>. Therefore, we can revise our rule above accordingly:</a:t>
            </a:r>
          </a:p>
          <a:p>
            <a:pPr algn="ctr"/>
            <a:r>
              <a:rPr lang="en-US" dirty="0" smtClean="0">
                <a:solidFill>
                  <a:srgbClr val="FF0000"/>
                </a:solidFill>
              </a:rPr>
              <a:t>NP -----&gt; N</a:t>
            </a:r>
            <a:r>
              <a:rPr lang="en-US" sz="1400" dirty="0" smtClean="0">
                <a:solidFill>
                  <a:srgbClr val="FF0000"/>
                </a:solidFill>
              </a:rPr>
              <a:t>P</a:t>
            </a:r>
          </a:p>
          <a:p>
            <a:pPr algn="ctr"/>
            <a:r>
              <a:rPr lang="en-US" dirty="0" smtClean="0">
                <a:solidFill>
                  <a:srgbClr val="FF0000"/>
                </a:solidFill>
              </a:rPr>
              <a:t>      NP----</a:t>
            </a:r>
            <a:r>
              <a:rPr lang="en-US" dirty="0" smtClean="0">
                <a:solidFill>
                  <a:srgbClr val="FF0000"/>
                </a:solidFill>
                <a:sym typeface="Wingdings" pitchFamily="2" charset="2"/>
              </a:rPr>
              <a:t>&gt; Art   N</a:t>
            </a:r>
            <a:r>
              <a:rPr lang="en-US" sz="1400" dirty="0" smtClean="0">
                <a:solidFill>
                  <a:srgbClr val="FF0000"/>
                </a:solidFill>
                <a:sym typeface="Wingdings" pitchFamily="2" charset="2"/>
              </a:rPr>
              <a:t>C</a:t>
            </a:r>
          </a:p>
          <a:p>
            <a:endParaRPr lang="en-US" dirty="0">
              <a:sym typeface="Wingdings" pitchFamily="2" charset="2"/>
            </a:endParaRPr>
          </a:p>
          <a:p>
            <a:r>
              <a:rPr lang="en-US" dirty="0" smtClean="0">
                <a:solidFill>
                  <a:srgbClr val="FF0000"/>
                </a:solidFill>
                <a:sym typeface="Wingdings" pitchFamily="2" charset="2"/>
              </a:rPr>
              <a:t>Examples:</a:t>
            </a:r>
          </a:p>
          <a:p>
            <a:r>
              <a:rPr lang="en-US" dirty="0" smtClean="0">
                <a:solidFill>
                  <a:srgbClr val="0070C0"/>
                </a:solidFill>
                <a:sym typeface="Wingdings" pitchFamily="2" charset="2"/>
              </a:rPr>
              <a:t>The engineer startled Sidney</a:t>
            </a:r>
          </a:p>
          <a:p>
            <a:r>
              <a:rPr lang="en-US" dirty="0" smtClean="0">
                <a:solidFill>
                  <a:srgbClr val="0070C0"/>
                </a:solidFill>
                <a:sym typeface="Wingdings" pitchFamily="2" charset="2"/>
              </a:rPr>
              <a:t>Ali bought a car</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Transitive &amp; Intransitive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463308"/>
          </a:xfrm>
          <a:prstGeom prst="rect">
            <a:avLst/>
          </a:prstGeom>
          <a:noFill/>
        </p:spPr>
        <p:txBody>
          <a:bodyPr wrap="square" rtlCol="1">
            <a:spAutoFit/>
          </a:bodyPr>
          <a:lstStyle/>
          <a:p>
            <a:r>
              <a:rPr lang="ar-SA" dirty="0" smtClean="0"/>
              <a:t> </a:t>
            </a:r>
            <a:r>
              <a:rPr lang="en-US" dirty="0" smtClean="0"/>
              <a:t> Earlier we defined verb phrases as:</a:t>
            </a:r>
          </a:p>
          <a:p>
            <a:pPr algn="ctr"/>
            <a:r>
              <a:rPr lang="en-US" dirty="0" smtClean="0">
                <a:solidFill>
                  <a:srgbClr val="FF0000"/>
                </a:solidFill>
              </a:rPr>
              <a:t>VP -----&gt; V   NP</a:t>
            </a:r>
          </a:p>
          <a:p>
            <a:r>
              <a:rPr lang="en-US" dirty="0" smtClean="0"/>
              <a:t>Now consider the following examples:</a:t>
            </a:r>
          </a:p>
          <a:p>
            <a:r>
              <a:rPr lang="en-US" dirty="0" smtClean="0">
                <a:solidFill>
                  <a:srgbClr val="002060"/>
                </a:solidFill>
              </a:rPr>
              <a:t>The monkey wheezed.</a:t>
            </a:r>
          </a:p>
          <a:p>
            <a:r>
              <a:rPr lang="en-US" dirty="0" smtClean="0">
                <a:solidFill>
                  <a:srgbClr val="002060"/>
                </a:solidFill>
              </a:rPr>
              <a:t>The monkey laughs.</a:t>
            </a:r>
          </a:p>
          <a:p>
            <a:r>
              <a:rPr lang="en-US" dirty="0" smtClean="0">
                <a:solidFill>
                  <a:srgbClr val="002060"/>
                </a:solidFill>
              </a:rPr>
              <a:t>The monkey died</a:t>
            </a:r>
            <a:r>
              <a:rPr lang="en-US" dirty="0" smtClean="0"/>
              <a:t>.</a:t>
            </a:r>
          </a:p>
          <a:p>
            <a:r>
              <a:rPr lang="en-US" dirty="0" smtClean="0"/>
              <a:t>Here the verb phrase seems to consist of a single word. Lone words that we saw in the examples will be called INTRANSITIVE VERBS (V</a:t>
            </a:r>
            <a:r>
              <a:rPr lang="en-US" sz="1400" dirty="0" smtClean="0"/>
              <a:t>I</a:t>
            </a:r>
            <a:r>
              <a:rPr lang="en-US" dirty="0" smtClean="0"/>
              <a:t>). Wheezed, laughs, and died are all intransitive verbs. Another way of describing them is to say that an intransitive verb is a verb that is not followed by a noun phrase. In contrast, verbs like saw, imitated, and resembles are all </a:t>
            </a:r>
            <a:r>
              <a:rPr lang="en-US" dirty="0" smtClean="0">
                <a:solidFill>
                  <a:srgbClr val="993300"/>
                </a:solidFill>
              </a:rPr>
              <a:t>TRANSITIVE VERBS (V</a:t>
            </a:r>
            <a:r>
              <a:rPr lang="en-US" sz="1400" dirty="0" smtClean="0">
                <a:solidFill>
                  <a:srgbClr val="993300"/>
                </a:solidFill>
              </a:rPr>
              <a:t>T</a:t>
            </a:r>
            <a:r>
              <a:rPr lang="en-US" dirty="0" smtClean="0"/>
              <a:t>), because each is followed by a noun phrase. Some verbs can be used in either category </a:t>
            </a:r>
            <a:r>
              <a:rPr lang="en-US" dirty="0" smtClean="0">
                <a:solidFill>
                  <a:srgbClr val="0070C0"/>
                </a:solidFill>
              </a:rPr>
              <a:t>(The game ended) (A riot ended the game).</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Transitive &amp; Intransitive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463308"/>
          </a:xfrm>
          <a:prstGeom prst="rect">
            <a:avLst/>
          </a:prstGeom>
          <a:noFill/>
        </p:spPr>
        <p:txBody>
          <a:bodyPr wrap="square" rtlCol="1">
            <a:spAutoFit/>
          </a:bodyPr>
          <a:lstStyle/>
          <a:p>
            <a:r>
              <a:rPr lang="ar-SA" dirty="0" smtClean="0"/>
              <a:t> </a:t>
            </a:r>
            <a:r>
              <a:rPr lang="en-US" dirty="0"/>
              <a:t> Some verbs can be used in either </a:t>
            </a:r>
            <a:r>
              <a:rPr lang="en-US" dirty="0" smtClean="0"/>
              <a:t>category:</a:t>
            </a:r>
          </a:p>
          <a:p>
            <a:r>
              <a:rPr lang="en-US" dirty="0" smtClean="0"/>
              <a:t> </a:t>
            </a:r>
            <a:r>
              <a:rPr lang="en-US" dirty="0">
                <a:solidFill>
                  <a:srgbClr val="0070C0"/>
                </a:solidFill>
              </a:rPr>
              <a:t>(The game ended) </a:t>
            </a:r>
            <a:endParaRPr lang="en-US" dirty="0" smtClean="0">
              <a:solidFill>
                <a:srgbClr val="0070C0"/>
              </a:solidFill>
            </a:endParaRPr>
          </a:p>
          <a:p>
            <a:r>
              <a:rPr lang="en-US" dirty="0" smtClean="0">
                <a:solidFill>
                  <a:srgbClr val="0070C0"/>
                </a:solidFill>
              </a:rPr>
              <a:t>(</a:t>
            </a:r>
            <a:r>
              <a:rPr lang="en-US" dirty="0">
                <a:solidFill>
                  <a:srgbClr val="0070C0"/>
                </a:solidFill>
              </a:rPr>
              <a:t>A riot ended the game).</a:t>
            </a:r>
            <a:endParaRPr lang="ar-SA" dirty="0">
              <a:solidFill>
                <a:srgbClr val="0070C0"/>
              </a:solidFill>
            </a:endParaRPr>
          </a:p>
          <a:p>
            <a:endParaRPr lang="en-US" dirty="0" smtClean="0"/>
          </a:p>
          <a:p>
            <a:r>
              <a:rPr lang="en-US" dirty="0" smtClean="0"/>
              <a:t>We already noted that the first noun phrase in our examples is often referred to as </a:t>
            </a:r>
            <a:r>
              <a:rPr lang="en-US" dirty="0" smtClean="0">
                <a:solidFill>
                  <a:srgbClr val="FF0000"/>
                </a:solidFill>
              </a:rPr>
              <a:t>SUBJECT</a:t>
            </a:r>
            <a:r>
              <a:rPr lang="en-US" dirty="0" smtClean="0"/>
              <a:t> of the sentence. Similarly the noun phrase that follows a verb is often called the </a:t>
            </a:r>
            <a:r>
              <a:rPr lang="en-US" dirty="0" smtClean="0">
                <a:solidFill>
                  <a:srgbClr val="FF0000"/>
                </a:solidFill>
              </a:rPr>
              <a:t>DIRECT OBJECT</a:t>
            </a:r>
            <a:r>
              <a:rPr lang="en-US" dirty="0" smtClean="0"/>
              <a:t>. A transitive verb is said to take a direct object, while an intransitive verb does not. The similarity between transitive and intransitive verbs leads us to classify them in the same general category: </a:t>
            </a:r>
            <a:r>
              <a:rPr lang="en-US" dirty="0" smtClean="0">
                <a:solidFill>
                  <a:srgbClr val="FF0000"/>
                </a:solidFill>
              </a:rPr>
              <a:t>VERBS.</a:t>
            </a:r>
            <a:r>
              <a:rPr lang="en-US" dirty="0" smtClean="0"/>
              <a:t> We have considered verbs from a purely structural point of view. In traditional  grammar, however, they are defined in terms of meaning: </a:t>
            </a:r>
            <a:r>
              <a:rPr lang="en-US" i="1" dirty="0" smtClean="0">
                <a:solidFill>
                  <a:srgbClr val="0070C0"/>
                </a:solidFill>
              </a:rPr>
              <a:t>A verb is a word that expresses action or being.</a:t>
            </a:r>
          </a:p>
          <a:p>
            <a:endParaRPr lang="en-US" dirty="0"/>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Transitive &amp; Intransitive Verbs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31784"/>
            <a:ext cx="7848872" cy="4801314"/>
          </a:xfrm>
          <a:prstGeom prst="rect">
            <a:avLst/>
          </a:prstGeom>
          <a:noFill/>
        </p:spPr>
        <p:txBody>
          <a:bodyPr wrap="square" rtlCol="1">
            <a:spAutoFit/>
          </a:bodyPr>
          <a:lstStyle/>
          <a:p>
            <a:r>
              <a:rPr lang="ar-SA" dirty="0" smtClean="0"/>
              <a:t> </a:t>
            </a:r>
            <a:r>
              <a:rPr lang="en-US" dirty="0" smtClean="0"/>
              <a:t> We can revise our verb-phrase rule to account for the existence of both intransitive and transitive verbs:</a:t>
            </a:r>
          </a:p>
          <a:p>
            <a:pPr algn="ctr"/>
            <a:r>
              <a:rPr lang="en-US" dirty="0" smtClean="0">
                <a:solidFill>
                  <a:srgbClr val="FF0000"/>
                </a:solidFill>
              </a:rPr>
              <a:t>VP -----&gt; V</a:t>
            </a:r>
            <a:r>
              <a:rPr lang="en-US" sz="1400" dirty="0" smtClean="0">
                <a:solidFill>
                  <a:srgbClr val="FF0000"/>
                </a:solidFill>
              </a:rPr>
              <a:t>I</a:t>
            </a:r>
            <a:endParaRPr lang="en-US" sz="1600" dirty="0" smtClean="0">
              <a:solidFill>
                <a:srgbClr val="FF0000"/>
              </a:solidFill>
            </a:endParaRPr>
          </a:p>
          <a:p>
            <a:pPr algn="ctr"/>
            <a:r>
              <a:rPr lang="en-US" dirty="0" smtClean="0">
                <a:solidFill>
                  <a:srgbClr val="FF0000"/>
                </a:solidFill>
              </a:rPr>
              <a:t>VP -----&gt; V</a:t>
            </a:r>
            <a:r>
              <a:rPr lang="en-US" sz="1400" dirty="0" smtClean="0">
                <a:solidFill>
                  <a:srgbClr val="FF0000"/>
                </a:solidFill>
              </a:rPr>
              <a:t>T</a:t>
            </a:r>
            <a:r>
              <a:rPr lang="en-US" dirty="0" smtClean="0">
                <a:solidFill>
                  <a:srgbClr val="FF0000"/>
                </a:solidFill>
              </a:rPr>
              <a:t>   NP</a:t>
            </a:r>
          </a:p>
          <a:p>
            <a:endParaRPr lang="en-US" dirty="0"/>
          </a:p>
          <a:p>
            <a:r>
              <a:rPr lang="en-US" dirty="0" smtClean="0">
                <a:solidFill>
                  <a:srgbClr val="FF0000"/>
                </a:solidFill>
              </a:rPr>
              <a:t>Examples:</a:t>
            </a:r>
          </a:p>
          <a:p>
            <a:r>
              <a:rPr lang="en-US" dirty="0" smtClean="0">
                <a:solidFill>
                  <a:srgbClr val="0070C0"/>
                </a:solidFill>
              </a:rPr>
              <a:t>The rain continued.</a:t>
            </a:r>
          </a:p>
          <a:p>
            <a:r>
              <a:rPr lang="en-US" dirty="0" smtClean="0">
                <a:solidFill>
                  <a:srgbClr val="0070C0"/>
                </a:solidFill>
              </a:rPr>
              <a:t>The rain annoyed Paul.</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dirty="0" smtClean="0">
                <a:solidFill>
                  <a:srgbClr val="C00000"/>
                </a:solidFill>
              </a:rPr>
              <a:t>Simplifying the Phrase-Structure Rules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7"/>
            <a:ext cx="7992888" cy="6186309"/>
          </a:xfrm>
          <a:prstGeom prst="rect">
            <a:avLst/>
          </a:prstGeom>
          <a:noFill/>
        </p:spPr>
        <p:txBody>
          <a:bodyPr wrap="square" rtlCol="1">
            <a:spAutoFit/>
          </a:bodyPr>
          <a:lstStyle/>
          <a:p>
            <a:pPr algn="ctr"/>
            <a:r>
              <a:rPr lang="ar-SA" dirty="0" smtClean="0"/>
              <a:t> </a:t>
            </a:r>
            <a:r>
              <a:rPr lang="en-US" dirty="0" smtClean="0"/>
              <a:t> </a:t>
            </a:r>
            <a:r>
              <a:rPr lang="en-US" dirty="0" smtClean="0">
                <a:solidFill>
                  <a:srgbClr val="FF0000"/>
                </a:solidFill>
              </a:rPr>
              <a:t>NP -----&gt; Art  N</a:t>
            </a:r>
            <a:r>
              <a:rPr lang="en-US" sz="1400" dirty="0" smtClean="0">
                <a:solidFill>
                  <a:srgbClr val="FF0000"/>
                </a:solidFill>
              </a:rPr>
              <a:t>C</a:t>
            </a:r>
          </a:p>
          <a:p>
            <a:pPr algn="ctr"/>
            <a:r>
              <a:rPr lang="en-US" dirty="0">
                <a:solidFill>
                  <a:srgbClr val="FF0000"/>
                </a:solidFill>
              </a:rPr>
              <a:t> </a:t>
            </a:r>
            <a:r>
              <a:rPr lang="en-US" dirty="0" smtClean="0">
                <a:solidFill>
                  <a:srgbClr val="FF0000"/>
                </a:solidFill>
              </a:rPr>
              <a:t> NP-----&gt; N</a:t>
            </a:r>
            <a:r>
              <a:rPr lang="en-US" sz="1400" dirty="0" smtClean="0">
                <a:solidFill>
                  <a:srgbClr val="FF0000"/>
                </a:solidFill>
              </a:rPr>
              <a:t>P</a:t>
            </a:r>
          </a:p>
          <a:p>
            <a:r>
              <a:rPr lang="en-US" dirty="0" smtClean="0"/>
              <a:t>These rules can generate the following noun phrases in the following </a:t>
            </a:r>
          </a:p>
          <a:p>
            <a:r>
              <a:rPr lang="en-US" dirty="0" smtClean="0">
                <a:solidFill>
                  <a:srgbClr val="FF0000"/>
                </a:solidFill>
              </a:rPr>
              <a:t>Examples:</a:t>
            </a:r>
          </a:p>
          <a:p>
            <a:r>
              <a:rPr lang="en-US" dirty="0" smtClean="0">
                <a:solidFill>
                  <a:srgbClr val="0070C0"/>
                </a:solidFill>
              </a:rPr>
              <a:t>Chevrolet hired Ralph</a:t>
            </a:r>
          </a:p>
          <a:p>
            <a:r>
              <a:rPr lang="en-US" dirty="0" smtClean="0">
                <a:solidFill>
                  <a:srgbClr val="0070C0"/>
                </a:solidFill>
              </a:rPr>
              <a:t>Ramona ordered a pizza</a:t>
            </a:r>
          </a:p>
          <a:p>
            <a:endParaRPr lang="en-US" dirty="0" smtClean="0"/>
          </a:p>
          <a:p>
            <a:r>
              <a:rPr lang="en-US" dirty="0" smtClean="0"/>
              <a:t>But sometimes proper nouns are preceded by an article, and sometimes common nouns are not.</a:t>
            </a:r>
          </a:p>
          <a:p>
            <a:r>
              <a:rPr lang="en-US" dirty="0" smtClean="0">
                <a:solidFill>
                  <a:srgbClr val="FF0000"/>
                </a:solidFill>
              </a:rPr>
              <a:t>Examples:</a:t>
            </a:r>
          </a:p>
          <a:p>
            <a:r>
              <a:rPr lang="en-US" dirty="0" smtClean="0">
                <a:solidFill>
                  <a:srgbClr val="0070C0"/>
                </a:solidFill>
              </a:rPr>
              <a:t>Ralph own a Chevrolet</a:t>
            </a:r>
          </a:p>
          <a:p>
            <a:r>
              <a:rPr lang="en-US" dirty="0" smtClean="0">
                <a:solidFill>
                  <a:srgbClr val="0070C0"/>
                </a:solidFill>
              </a:rPr>
              <a:t>Ramona loves pizza</a:t>
            </a:r>
          </a:p>
          <a:p>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07"/>
          <p:cNvSpPr/>
          <p:nvPr/>
        </p:nvSpPr>
        <p:spPr>
          <a:xfrm>
            <a:off x="3482578" y="2411015"/>
            <a:ext cx="312540" cy="1"/>
          </a:xfrm>
          <a:custGeom>
            <a:avLst/>
            <a:gdLst/>
            <a:ahLst/>
            <a:cxnLst/>
            <a:rect l="0" t="0" r="0" b="0"/>
            <a:pathLst>
              <a:path w="312540" h="1">
                <a:moveTo>
                  <a:pt x="0" y="0"/>
                </a:moveTo>
                <a:lnTo>
                  <a:pt x="31253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08"/>
          <p:cNvSpPr/>
          <p:nvPr/>
        </p:nvSpPr>
        <p:spPr>
          <a:xfrm>
            <a:off x="3135875" y="1634132"/>
            <a:ext cx="2248472" cy="1097400"/>
          </a:xfrm>
          <a:custGeom>
            <a:avLst/>
            <a:gdLst/>
            <a:ahLst/>
            <a:cxnLst/>
            <a:rect l="0" t="0" r="0" b="0"/>
            <a:pathLst>
              <a:path w="2248472" h="1097400">
                <a:moveTo>
                  <a:pt x="802117" y="80368"/>
                </a:moveTo>
                <a:lnTo>
                  <a:pt x="795980" y="67102"/>
                </a:lnTo>
                <a:lnTo>
                  <a:pt x="794428" y="60250"/>
                </a:lnTo>
                <a:lnTo>
                  <a:pt x="791093" y="53898"/>
                </a:lnTo>
                <a:lnTo>
                  <a:pt x="780867" y="41735"/>
                </a:lnTo>
                <a:lnTo>
                  <a:pt x="769852" y="35747"/>
                </a:lnTo>
                <a:lnTo>
                  <a:pt x="736095" y="21832"/>
                </a:lnTo>
                <a:lnTo>
                  <a:pt x="694498" y="18383"/>
                </a:lnTo>
                <a:lnTo>
                  <a:pt x="652021" y="18955"/>
                </a:lnTo>
                <a:lnTo>
                  <a:pt x="588850" y="30302"/>
                </a:lnTo>
                <a:lnTo>
                  <a:pt x="493626" y="47672"/>
                </a:lnTo>
                <a:lnTo>
                  <a:pt x="428274" y="68654"/>
                </a:lnTo>
                <a:lnTo>
                  <a:pt x="379649" y="87399"/>
                </a:lnTo>
                <a:lnTo>
                  <a:pt x="327611" y="114250"/>
                </a:lnTo>
                <a:lnTo>
                  <a:pt x="279678" y="143051"/>
                </a:lnTo>
                <a:lnTo>
                  <a:pt x="230381" y="176000"/>
                </a:lnTo>
                <a:lnTo>
                  <a:pt x="190639" y="204615"/>
                </a:lnTo>
                <a:lnTo>
                  <a:pt x="154720" y="232937"/>
                </a:lnTo>
                <a:lnTo>
                  <a:pt x="124785" y="266023"/>
                </a:lnTo>
                <a:lnTo>
                  <a:pt x="106190" y="289219"/>
                </a:lnTo>
                <a:lnTo>
                  <a:pt x="78986" y="324592"/>
                </a:lnTo>
                <a:lnTo>
                  <a:pt x="63676" y="350969"/>
                </a:lnTo>
                <a:lnTo>
                  <a:pt x="37678" y="403584"/>
                </a:lnTo>
                <a:lnTo>
                  <a:pt x="25473" y="430725"/>
                </a:lnTo>
                <a:lnTo>
                  <a:pt x="15418" y="458332"/>
                </a:lnTo>
                <a:lnTo>
                  <a:pt x="10950" y="483831"/>
                </a:lnTo>
                <a:lnTo>
                  <a:pt x="6318" y="508393"/>
                </a:lnTo>
                <a:lnTo>
                  <a:pt x="1944" y="533531"/>
                </a:lnTo>
                <a:lnTo>
                  <a:pt x="0" y="561240"/>
                </a:lnTo>
                <a:lnTo>
                  <a:pt x="3646" y="595249"/>
                </a:lnTo>
                <a:lnTo>
                  <a:pt x="6270" y="628918"/>
                </a:lnTo>
                <a:lnTo>
                  <a:pt x="12175" y="652251"/>
                </a:lnTo>
                <a:lnTo>
                  <a:pt x="21414" y="675851"/>
                </a:lnTo>
                <a:lnTo>
                  <a:pt x="32135" y="699568"/>
                </a:lnTo>
                <a:lnTo>
                  <a:pt x="49328" y="730493"/>
                </a:lnTo>
                <a:lnTo>
                  <a:pt x="71729" y="763248"/>
                </a:lnTo>
                <a:lnTo>
                  <a:pt x="101959" y="793348"/>
                </a:lnTo>
                <a:lnTo>
                  <a:pt x="131311" y="821118"/>
                </a:lnTo>
                <a:lnTo>
                  <a:pt x="163600" y="848198"/>
                </a:lnTo>
                <a:lnTo>
                  <a:pt x="198302" y="875073"/>
                </a:lnTo>
                <a:lnTo>
                  <a:pt x="238460" y="901888"/>
                </a:lnTo>
                <a:lnTo>
                  <a:pt x="277038" y="928685"/>
                </a:lnTo>
                <a:lnTo>
                  <a:pt x="332758" y="958269"/>
                </a:lnTo>
                <a:lnTo>
                  <a:pt x="394182" y="989101"/>
                </a:lnTo>
                <a:lnTo>
                  <a:pt x="504103" y="1032745"/>
                </a:lnTo>
                <a:lnTo>
                  <a:pt x="571051" y="1049527"/>
                </a:lnTo>
                <a:lnTo>
                  <a:pt x="630796" y="1060293"/>
                </a:lnTo>
                <a:lnTo>
                  <a:pt x="771422" y="1082181"/>
                </a:lnTo>
                <a:lnTo>
                  <a:pt x="835438" y="1086204"/>
                </a:lnTo>
                <a:lnTo>
                  <a:pt x="903247" y="1088984"/>
                </a:lnTo>
                <a:lnTo>
                  <a:pt x="980468" y="1095135"/>
                </a:lnTo>
                <a:lnTo>
                  <a:pt x="1047336" y="1097399"/>
                </a:lnTo>
                <a:lnTo>
                  <a:pt x="1111135" y="1097077"/>
                </a:lnTo>
                <a:lnTo>
                  <a:pt x="1174026" y="1092131"/>
                </a:lnTo>
                <a:lnTo>
                  <a:pt x="1236647" y="1090225"/>
                </a:lnTo>
                <a:lnTo>
                  <a:pt x="1278345" y="1089779"/>
                </a:lnTo>
                <a:lnTo>
                  <a:pt x="1313079" y="1087676"/>
                </a:lnTo>
                <a:lnTo>
                  <a:pt x="1407234" y="1080047"/>
                </a:lnTo>
                <a:lnTo>
                  <a:pt x="1481493" y="1072688"/>
                </a:lnTo>
                <a:lnTo>
                  <a:pt x="1536656" y="1067102"/>
                </a:lnTo>
                <a:lnTo>
                  <a:pt x="1602172" y="1061973"/>
                </a:lnTo>
                <a:lnTo>
                  <a:pt x="1730610" y="1037950"/>
                </a:lnTo>
                <a:lnTo>
                  <a:pt x="1797194" y="1023882"/>
                </a:lnTo>
                <a:lnTo>
                  <a:pt x="1859530" y="1008699"/>
                </a:lnTo>
                <a:lnTo>
                  <a:pt x="1923506" y="988996"/>
                </a:lnTo>
                <a:lnTo>
                  <a:pt x="1992663" y="964560"/>
                </a:lnTo>
                <a:lnTo>
                  <a:pt x="2043210" y="941301"/>
                </a:lnTo>
                <a:lnTo>
                  <a:pt x="2097874" y="911920"/>
                </a:lnTo>
                <a:lnTo>
                  <a:pt x="2147160" y="880066"/>
                </a:lnTo>
                <a:lnTo>
                  <a:pt x="2176299" y="856073"/>
                </a:lnTo>
                <a:lnTo>
                  <a:pt x="2199044" y="830112"/>
                </a:lnTo>
                <a:lnTo>
                  <a:pt x="2218351" y="798828"/>
                </a:lnTo>
                <a:lnTo>
                  <a:pt x="2231899" y="769164"/>
                </a:lnTo>
                <a:lnTo>
                  <a:pt x="2242197" y="741523"/>
                </a:lnTo>
                <a:lnTo>
                  <a:pt x="2246791" y="709741"/>
                </a:lnTo>
                <a:lnTo>
                  <a:pt x="2247866" y="686850"/>
                </a:lnTo>
                <a:lnTo>
                  <a:pt x="2248471" y="651649"/>
                </a:lnTo>
                <a:lnTo>
                  <a:pt x="2247621" y="627958"/>
                </a:lnTo>
                <a:lnTo>
                  <a:pt x="2243935" y="604199"/>
                </a:lnTo>
                <a:lnTo>
                  <a:pt x="2236344" y="580411"/>
                </a:lnTo>
                <a:lnTo>
                  <a:pt x="2226356" y="556609"/>
                </a:lnTo>
                <a:lnTo>
                  <a:pt x="2215302" y="532801"/>
                </a:lnTo>
                <a:lnTo>
                  <a:pt x="2197923" y="501826"/>
                </a:lnTo>
                <a:lnTo>
                  <a:pt x="2175465" y="469056"/>
                </a:lnTo>
                <a:lnTo>
                  <a:pt x="2132400" y="410602"/>
                </a:lnTo>
                <a:lnTo>
                  <a:pt x="2113682" y="386881"/>
                </a:lnTo>
                <a:lnTo>
                  <a:pt x="2092133" y="363109"/>
                </a:lnTo>
                <a:lnTo>
                  <a:pt x="2069327" y="339314"/>
                </a:lnTo>
                <a:lnTo>
                  <a:pt x="2034175" y="306251"/>
                </a:lnTo>
                <a:lnTo>
                  <a:pt x="1998625" y="274957"/>
                </a:lnTo>
                <a:lnTo>
                  <a:pt x="1960309" y="243196"/>
                </a:lnTo>
                <a:lnTo>
                  <a:pt x="1917537" y="214933"/>
                </a:lnTo>
                <a:lnTo>
                  <a:pt x="1870799" y="187708"/>
                </a:lnTo>
                <a:lnTo>
                  <a:pt x="1819248" y="160789"/>
                </a:lnTo>
                <a:lnTo>
                  <a:pt x="1766270" y="136608"/>
                </a:lnTo>
                <a:lnTo>
                  <a:pt x="1696995" y="108938"/>
                </a:lnTo>
                <a:lnTo>
                  <a:pt x="1634418" y="84135"/>
                </a:lnTo>
                <a:lnTo>
                  <a:pt x="1538204" y="49844"/>
                </a:lnTo>
                <a:lnTo>
                  <a:pt x="1470339" y="27226"/>
                </a:lnTo>
                <a:lnTo>
                  <a:pt x="137361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09"/>
          <p:cNvSpPr/>
          <p:nvPr/>
        </p:nvSpPr>
        <p:spPr>
          <a:xfrm>
            <a:off x="5089921" y="1607343"/>
            <a:ext cx="303611" cy="214314"/>
          </a:xfrm>
          <a:custGeom>
            <a:avLst/>
            <a:gdLst/>
            <a:ahLst/>
            <a:cxnLst/>
            <a:rect l="0" t="0" r="0" b="0"/>
            <a:pathLst>
              <a:path w="303611" h="214314">
                <a:moveTo>
                  <a:pt x="303610" y="0"/>
                </a:moveTo>
                <a:lnTo>
                  <a:pt x="283492" y="20117"/>
                </a:lnTo>
                <a:lnTo>
                  <a:pt x="277300" y="25318"/>
                </a:lnTo>
                <a:lnTo>
                  <a:pt x="259836" y="39034"/>
                </a:lnTo>
                <a:lnTo>
                  <a:pt x="247638" y="47851"/>
                </a:lnTo>
                <a:lnTo>
                  <a:pt x="218210" y="68231"/>
                </a:lnTo>
                <a:lnTo>
                  <a:pt x="205997" y="77237"/>
                </a:lnTo>
                <a:lnTo>
                  <a:pt x="195870" y="85226"/>
                </a:lnTo>
                <a:lnTo>
                  <a:pt x="187135" y="92536"/>
                </a:lnTo>
                <a:lnTo>
                  <a:pt x="178335" y="99394"/>
                </a:lnTo>
                <a:lnTo>
                  <a:pt x="169492" y="105950"/>
                </a:lnTo>
                <a:lnTo>
                  <a:pt x="160620" y="112305"/>
                </a:lnTo>
                <a:lnTo>
                  <a:pt x="151728" y="117535"/>
                </a:lnTo>
                <a:lnTo>
                  <a:pt x="142824" y="122013"/>
                </a:lnTo>
                <a:lnTo>
                  <a:pt x="133912" y="125990"/>
                </a:lnTo>
                <a:lnTo>
                  <a:pt x="124994" y="130627"/>
                </a:lnTo>
                <a:lnTo>
                  <a:pt x="116071" y="135702"/>
                </a:lnTo>
                <a:lnTo>
                  <a:pt x="107147" y="141069"/>
                </a:lnTo>
                <a:lnTo>
                  <a:pt x="89293" y="152325"/>
                </a:lnTo>
                <a:lnTo>
                  <a:pt x="80365" y="158105"/>
                </a:lnTo>
                <a:lnTo>
                  <a:pt x="72428" y="162950"/>
                </a:lnTo>
                <a:lnTo>
                  <a:pt x="65153" y="167173"/>
                </a:lnTo>
                <a:lnTo>
                  <a:pt x="58318" y="170980"/>
                </a:lnTo>
                <a:lnTo>
                  <a:pt x="48801" y="177487"/>
                </a:lnTo>
                <a:lnTo>
                  <a:pt x="37495" y="185793"/>
                </a:lnTo>
                <a:lnTo>
                  <a:pt x="0" y="21431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10"/>
          <p:cNvSpPr/>
          <p:nvPr/>
        </p:nvSpPr>
        <p:spPr>
          <a:xfrm>
            <a:off x="5098851" y="1723429"/>
            <a:ext cx="53579" cy="98228"/>
          </a:xfrm>
          <a:custGeom>
            <a:avLst/>
            <a:gdLst/>
            <a:ahLst/>
            <a:cxnLst/>
            <a:rect l="0" t="0" r="0" b="0"/>
            <a:pathLst>
              <a:path w="53579" h="98228">
                <a:moveTo>
                  <a:pt x="0" y="0"/>
                </a:moveTo>
                <a:lnTo>
                  <a:pt x="0" y="14222"/>
                </a:lnTo>
                <a:lnTo>
                  <a:pt x="993" y="20395"/>
                </a:lnTo>
                <a:lnTo>
                  <a:pt x="2646" y="26495"/>
                </a:lnTo>
                <a:lnTo>
                  <a:pt x="4741" y="32546"/>
                </a:lnTo>
                <a:lnTo>
                  <a:pt x="7129" y="38565"/>
                </a:lnTo>
                <a:lnTo>
                  <a:pt x="9713" y="44562"/>
                </a:lnTo>
                <a:lnTo>
                  <a:pt x="15231" y="56516"/>
                </a:lnTo>
                <a:lnTo>
                  <a:pt x="20991" y="68444"/>
                </a:lnTo>
                <a:lnTo>
                  <a:pt x="24908" y="73411"/>
                </a:lnTo>
                <a:lnTo>
                  <a:pt x="29504" y="77714"/>
                </a:lnTo>
                <a:lnTo>
                  <a:pt x="34552" y="81575"/>
                </a:lnTo>
                <a:lnTo>
                  <a:pt x="38909" y="85141"/>
                </a:lnTo>
                <a:lnTo>
                  <a:pt x="42807" y="88511"/>
                </a:lnTo>
                <a:lnTo>
                  <a:pt x="53578" y="9822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11"/>
          <p:cNvSpPr/>
          <p:nvPr/>
        </p:nvSpPr>
        <p:spPr>
          <a:xfrm>
            <a:off x="482203" y="3812976"/>
            <a:ext cx="598290" cy="26790"/>
          </a:xfrm>
          <a:custGeom>
            <a:avLst/>
            <a:gdLst/>
            <a:ahLst/>
            <a:cxnLst/>
            <a:rect l="0" t="0" r="0" b="0"/>
            <a:pathLst>
              <a:path w="598290" h="26790">
                <a:moveTo>
                  <a:pt x="0" y="0"/>
                </a:moveTo>
                <a:lnTo>
                  <a:pt x="9481" y="4741"/>
                </a:lnTo>
                <a:lnTo>
                  <a:pt x="13266" y="6137"/>
                </a:lnTo>
                <a:lnTo>
                  <a:pt x="16781" y="7068"/>
                </a:lnTo>
                <a:lnTo>
                  <a:pt x="20117" y="7688"/>
                </a:lnTo>
                <a:lnTo>
                  <a:pt x="31271" y="8102"/>
                </a:lnTo>
                <a:lnTo>
                  <a:pt x="95585" y="8685"/>
                </a:lnTo>
                <a:lnTo>
                  <a:pt x="420408" y="8927"/>
                </a:lnTo>
                <a:lnTo>
                  <a:pt x="437037" y="9920"/>
                </a:lnTo>
                <a:lnTo>
                  <a:pt x="453085" y="11575"/>
                </a:lnTo>
                <a:lnTo>
                  <a:pt x="480175" y="15066"/>
                </a:lnTo>
                <a:lnTo>
                  <a:pt x="488789" y="15998"/>
                </a:lnTo>
                <a:lnTo>
                  <a:pt x="495523" y="16618"/>
                </a:lnTo>
                <a:lnTo>
                  <a:pt x="508297" y="17308"/>
                </a:lnTo>
                <a:lnTo>
                  <a:pt x="526645" y="17696"/>
                </a:lnTo>
                <a:lnTo>
                  <a:pt x="532667" y="17751"/>
                </a:lnTo>
                <a:lnTo>
                  <a:pt x="540650" y="18779"/>
                </a:lnTo>
                <a:lnTo>
                  <a:pt x="549941" y="20457"/>
                </a:lnTo>
                <a:lnTo>
                  <a:pt x="560104" y="22568"/>
                </a:lnTo>
                <a:lnTo>
                  <a:pt x="567871" y="23975"/>
                </a:lnTo>
                <a:lnTo>
                  <a:pt x="574042" y="24913"/>
                </a:lnTo>
                <a:lnTo>
                  <a:pt x="579147" y="25538"/>
                </a:lnTo>
                <a:lnTo>
                  <a:pt x="587466" y="26233"/>
                </a:lnTo>
                <a:lnTo>
                  <a:pt x="598289"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12"/>
          <p:cNvSpPr/>
          <p:nvPr/>
        </p:nvSpPr>
        <p:spPr>
          <a:xfrm>
            <a:off x="4501839" y="2393156"/>
            <a:ext cx="534005" cy="330389"/>
          </a:xfrm>
          <a:custGeom>
            <a:avLst/>
            <a:gdLst/>
            <a:ahLst/>
            <a:cxnLst/>
            <a:rect l="0" t="0" r="0" b="0"/>
            <a:pathLst>
              <a:path w="534005" h="330389">
                <a:moveTo>
                  <a:pt x="391629" y="80367"/>
                </a:moveTo>
                <a:lnTo>
                  <a:pt x="386889" y="75627"/>
                </a:lnTo>
                <a:lnTo>
                  <a:pt x="385492" y="72246"/>
                </a:lnTo>
                <a:lnTo>
                  <a:pt x="383941" y="63198"/>
                </a:lnTo>
                <a:lnTo>
                  <a:pt x="383067" y="56428"/>
                </a:lnTo>
                <a:lnTo>
                  <a:pt x="380218" y="52199"/>
                </a:lnTo>
                <a:lnTo>
                  <a:pt x="371690" y="42665"/>
                </a:lnTo>
                <a:lnTo>
                  <a:pt x="369407" y="40350"/>
                </a:lnTo>
                <a:lnTo>
                  <a:pt x="367885" y="37814"/>
                </a:lnTo>
                <a:lnTo>
                  <a:pt x="366193" y="32350"/>
                </a:lnTo>
                <a:lnTo>
                  <a:pt x="364750" y="30497"/>
                </a:lnTo>
                <a:lnTo>
                  <a:pt x="362796" y="29261"/>
                </a:lnTo>
                <a:lnTo>
                  <a:pt x="357270" y="27277"/>
                </a:lnTo>
                <a:lnTo>
                  <a:pt x="348342" y="19143"/>
                </a:lnTo>
                <a:lnTo>
                  <a:pt x="344940" y="18430"/>
                </a:lnTo>
                <a:lnTo>
                  <a:pt x="342643" y="18240"/>
                </a:lnTo>
                <a:lnTo>
                  <a:pt x="340121" y="17121"/>
                </a:lnTo>
                <a:lnTo>
                  <a:pt x="330766" y="10204"/>
                </a:lnTo>
                <a:lnTo>
                  <a:pt x="315387" y="9307"/>
                </a:lnTo>
                <a:lnTo>
                  <a:pt x="311036" y="8189"/>
                </a:lnTo>
                <a:lnTo>
                  <a:pt x="308135" y="6451"/>
                </a:lnTo>
                <a:lnTo>
                  <a:pt x="306201" y="4301"/>
                </a:lnTo>
                <a:lnTo>
                  <a:pt x="303919" y="2867"/>
                </a:lnTo>
                <a:lnTo>
                  <a:pt x="298738" y="1274"/>
                </a:lnTo>
                <a:lnTo>
                  <a:pt x="286335" y="251"/>
                </a:lnTo>
                <a:lnTo>
                  <a:pt x="265806" y="50"/>
                </a:lnTo>
                <a:lnTo>
                  <a:pt x="208821" y="0"/>
                </a:lnTo>
                <a:lnTo>
                  <a:pt x="192973" y="2646"/>
                </a:lnTo>
                <a:lnTo>
                  <a:pt x="181801" y="4740"/>
                </a:lnTo>
                <a:lnTo>
                  <a:pt x="174353" y="7129"/>
                </a:lnTo>
                <a:lnTo>
                  <a:pt x="169388" y="9713"/>
                </a:lnTo>
                <a:lnTo>
                  <a:pt x="166078" y="12429"/>
                </a:lnTo>
                <a:lnTo>
                  <a:pt x="159754" y="15446"/>
                </a:lnTo>
                <a:lnTo>
                  <a:pt x="150615" y="17144"/>
                </a:lnTo>
                <a:lnTo>
                  <a:pt x="147610" y="17382"/>
                </a:lnTo>
                <a:lnTo>
                  <a:pt x="144614" y="18534"/>
                </a:lnTo>
                <a:lnTo>
                  <a:pt x="135657" y="23902"/>
                </a:lnTo>
                <a:lnTo>
                  <a:pt x="125504" y="26409"/>
                </a:lnTo>
                <a:lnTo>
                  <a:pt x="116958" y="32851"/>
                </a:lnTo>
                <a:lnTo>
                  <a:pt x="108611" y="35861"/>
                </a:lnTo>
                <a:lnTo>
                  <a:pt x="99853" y="41604"/>
                </a:lnTo>
                <a:lnTo>
                  <a:pt x="90975" y="44738"/>
                </a:lnTo>
                <a:lnTo>
                  <a:pt x="82061" y="51510"/>
                </a:lnTo>
                <a:lnTo>
                  <a:pt x="73135" y="59800"/>
                </a:lnTo>
                <a:lnTo>
                  <a:pt x="56723" y="75961"/>
                </a:lnTo>
                <a:lnTo>
                  <a:pt x="49306" y="84362"/>
                </a:lnTo>
                <a:lnTo>
                  <a:pt x="46009" y="91403"/>
                </a:lnTo>
                <a:lnTo>
                  <a:pt x="44137" y="93677"/>
                </a:lnTo>
                <a:lnTo>
                  <a:pt x="41898" y="95194"/>
                </a:lnTo>
                <a:lnTo>
                  <a:pt x="39412" y="96205"/>
                </a:lnTo>
                <a:lnTo>
                  <a:pt x="37756" y="97871"/>
                </a:lnTo>
                <a:lnTo>
                  <a:pt x="36651" y="99974"/>
                </a:lnTo>
                <a:lnTo>
                  <a:pt x="35915" y="102368"/>
                </a:lnTo>
                <a:lnTo>
                  <a:pt x="32450" y="107674"/>
                </a:lnTo>
                <a:lnTo>
                  <a:pt x="30138" y="110478"/>
                </a:lnTo>
                <a:lnTo>
                  <a:pt x="28596" y="113339"/>
                </a:lnTo>
                <a:lnTo>
                  <a:pt x="25434" y="123099"/>
                </a:lnTo>
                <a:lnTo>
                  <a:pt x="21178" y="132763"/>
                </a:lnTo>
                <a:lnTo>
                  <a:pt x="18625" y="141026"/>
                </a:lnTo>
                <a:lnTo>
                  <a:pt x="16498" y="148999"/>
                </a:lnTo>
                <a:lnTo>
                  <a:pt x="12245" y="159156"/>
                </a:lnTo>
                <a:lnTo>
                  <a:pt x="9694" y="167640"/>
                </a:lnTo>
                <a:lnTo>
                  <a:pt x="8560" y="174717"/>
                </a:lnTo>
                <a:lnTo>
                  <a:pt x="8056" y="181170"/>
                </a:lnTo>
                <a:lnTo>
                  <a:pt x="6929" y="184280"/>
                </a:lnTo>
                <a:lnTo>
                  <a:pt x="638" y="193754"/>
                </a:lnTo>
                <a:lnTo>
                  <a:pt x="0" y="194654"/>
                </a:lnTo>
                <a:lnTo>
                  <a:pt x="566" y="196246"/>
                </a:lnTo>
                <a:lnTo>
                  <a:pt x="6524" y="203983"/>
                </a:lnTo>
                <a:lnTo>
                  <a:pt x="7151" y="207406"/>
                </a:lnTo>
                <a:lnTo>
                  <a:pt x="7553" y="217689"/>
                </a:lnTo>
                <a:lnTo>
                  <a:pt x="7650" y="236400"/>
                </a:lnTo>
                <a:lnTo>
                  <a:pt x="9636" y="240944"/>
                </a:lnTo>
                <a:lnTo>
                  <a:pt x="12943" y="246949"/>
                </a:lnTo>
                <a:lnTo>
                  <a:pt x="17133" y="253930"/>
                </a:lnTo>
                <a:lnTo>
                  <a:pt x="19926" y="259575"/>
                </a:lnTo>
                <a:lnTo>
                  <a:pt x="23030" y="268494"/>
                </a:lnTo>
                <a:lnTo>
                  <a:pt x="27055" y="275766"/>
                </a:lnTo>
                <a:lnTo>
                  <a:pt x="29517" y="279094"/>
                </a:lnTo>
                <a:lnTo>
                  <a:pt x="32151" y="281312"/>
                </a:lnTo>
                <a:lnTo>
                  <a:pt x="34899" y="282792"/>
                </a:lnTo>
                <a:lnTo>
                  <a:pt x="37723" y="283778"/>
                </a:lnTo>
                <a:lnTo>
                  <a:pt x="39606" y="285427"/>
                </a:lnTo>
                <a:lnTo>
                  <a:pt x="40861" y="287519"/>
                </a:lnTo>
                <a:lnTo>
                  <a:pt x="41698" y="289906"/>
                </a:lnTo>
                <a:lnTo>
                  <a:pt x="44240" y="291497"/>
                </a:lnTo>
                <a:lnTo>
                  <a:pt x="52357" y="293265"/>
                </a:lnTo>
                <a:lnTo>
                  <a:pt x="55315" y="294729"/>
                </a:lnTo>
                <a:lnTo>
                  <a:pt x="57287" y="296697"/>
                </a:lnTo>
                <a:lnTo>
                  <a:pt x="58602" y="299001"/>
                </a:lnTo>
                <a:lnTo>
                  <a:pt x="60470" y="300537"/>
                </a:lnTo>
                <a:lnTo>
                  <a:pt x="62708" y="301561"/>
                </a:lnTo>
                <a:lnTo>
                  <a:pt x="65192" y="302244"/>
                </a:lnTo>
                <a:lnTo>
                  <a:pt x="70598" y="305648"/>
                </a:lnTo>
                <a:lnTo>
                  <a:pt x="73429" y="307945"/>
                </a:lnTo>
                <a:lnTo>
                  <a:pt x="76308" y="309476"/>
                </a:lnTo>
                <a:lnTo>
                  <a:pt x="88078" y="312623"/>
                </a:lnTo>
                <a:lnTo>
                  <a:pt x="105243" y="316876"/>
                </a:lnTo>
                <a:lnTo>
                  <a:pt x="120810" y="319427"/>
                </a:lnTo>
                <a:lnTo>
                  <a:pt x="134343" y="321554"/>
                </a:lnTo>
                <a:lnTo>
                  <a:pt x="146972" y="325806"/>
                </a:lnTo>
                <a:lnTo>
                  <a:pt x="159200" y="328357"/>
                </a:lnTo>
                <a:lnTo>
                  <a:pt x="173234" y="329491"/>
                </a:lnTo>
                <a:lnTo>
                  <a:pt x="192700" y="329995"/>
                </a:lnTo>
                <a:lnTo>
                  <a:pt x="325695" y="330388"/>
                </a:lnTo>
                <a:lnTo>
                  <a:pt x="336759" y="329399"/>
                </a:lnTo>
                <a:lnTo>
                  <a:pt x="351698" y="325654"/>
                </a:lnTo>
                <a:lnTo>
                  <a:pt x="364291" y="323329"/>
                </a:lnTo>
                <a:lnTo>
                  <a:pt x="377494" y="321303"/>
                </a:lnTo>
                <a:lnTo>
                  <a:pt x="399678" y="315577"/>
                </a:lnTo>
                <a:lnTo>
                  <a:pt x="409428" y="313889"/>
                </a:lnTo>
                <a:lnTo>
                  <a:pt x="417068" y="310493"/>
                </a:lnTo>
                <a:lnTo>
                  <a:pt x="429594" y="303003"/>
                </a:lnTo>
                <a:lnTo>
                  <a:pt x="445873" y="294500"/>
                </a:lnTo>
                <a:lnTo>
                  <a:pt x="460618" y="285697"/>
                </a:lnTo>
                <a:lnTo>
                  <a:pt x="471271" y="276804"/>
                </a:lnTo>
                <a:lnTo>
                  <a:pt x="480711" y="267886"/>
                </a:lnTo>
                <a:lnTo>
                  <a:pt x="492790" y="255983"/>
                </a:lnTo>
                <a:lnTo>
                  <a:pt x="496773" y="251023"/>
                </a:lnTo>
                <a:lnTo>
                  <a:pt x="501412" y="244739"/>
                </a:lnTo>
                <a:lnTo>
                  <a:pt x="506490" y="237573"/>
                </a:lnTo>
                <a:lnTo>
                  <a:pt x="509875" y="231804"/>
                </a:lnTo>
                <a:lnTo>
                  <a:pt x="513636" y="222748"/>
                </a:lnTo>
                <a:lnTo>
                  <a:pt x="517953" y="215416"/>
                </a:lnTo>
                <a:lnTo>
                  <a:pt x="520494" y="212071"/>
                </a:lnTo>
                <a:lnTo>
                  <a:pt x="523180" y="206865"/>
                </a:lnTo>
                <a:lnTo>
                  <a:pt x="525963" y="200418"/>
                </a:lnTo>
                <a:lnTo>
                  <a:pt x="528809" y="193143"/>
                </a:lnTo>
                <a:lnTo>
                  <a:pt x="530708" y="184324"/>
                </a:lnTo>
                <a:lnTo>
                  <a:pt x="531973" y="174477"/>
                </a:lnTo>
                <a:lnTo>
                  <a:pt x="532817" y="163943"/>
                </a:lnTo>
                <a:lnTo>
                  <a:pt x="533380" y="154936"/>
                </a:lnTo>
                <a:lnTo>
                  <a:pt x="534004" y="139636"/>
                </a:lnTo>
                <a:lnTo>
                  <a:pt x="533179" y="133770"/>
                </a:lnTo>
                <a:lnTo>
                  <a:pt x="529616" y="124607"/>
                </a:lnTo>
                <a:lnTo>
                  <a:pt x="527371" y="117227"/>
                </a:lnTo>
                <a:lnTo>
                  <a:pt x="525575" y="9822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13"/>
          <p:cNvSpPr/>
          <p:nvPr/>
        </p:nvSpPr>
        <p:spPr>
          <a:xfrm>
            <a:off x="4835109" y="1965111"/>
            <a:ext cx="413793" cy="445782"/>
          </a:xfrm>
          <a:custGeom>
            <a:avLst/>
            <a:gdLst/>
            <a:ahLst/>
            <a:cxnLst/>
            <a:rect l="0" t="0" r="0" b="0"/>
            <a:pathLst>
              <a:path w="413793" h="445782">
                <a:moveTo>
                  <a:pt x="245883" y="79787"/>
                </a:moveTo>
                <a:lnTo>
                  <a:pt x="245883" y="70306"/>
                </a:lnTo>
                <a:lnTo>
                  <a:pt x="244891" y="61560"/>
                </a:lnTo>
                <a:lnTo>
                  <a:pt x="238194" y="16533"/>
                </a:lnTo>
                <a:lnTo>
                  <a:pt x="234859" y="9341"/>
                </a:lnTo>
                <a:lnTo>
                  <a:pt x="232580" y="6034"/>
                </a:lnTo>
                <a:lnTo>
                  <a:pt x="230069" y="3829"/>
                </a:lnTo>
                <a:lnTo>
                  <a:pt x="227403" y="2359"/>
                </a:lnTo>
                <a:lnTo>
                  <a:pt x="221794" y="726"/>
                </a:lnTo>
                <a:lnTo>
                  <a:pt x="215995" y="0"/>
                </a:lnTo>
                <a:lnTo>
                  <a:pt x="208098" y="1791"/>
                </a:lnTo>
                <a:lnTo>
                  <a:pt x="196881" y="4969"/>
                </a:lnTo>
                <a:lnTo>
                  <a:pt x="183449" y="9073"/>
                </a:lnTo>
                <a:lnTo>
                  <a:pt x="172510" y="12800"/>
                </a:lnTo>
                <a:lnTo>
                  <a:pt x="163233" y="16278"/>
                </a:lnTo>
                <a:lnTo>
                  <a:pt x="155064" y="19588"/>
                </a:lnTo>
                <a:lnTo>
                  <a:pt x="147634" y="22787"/>
                </a:lnTo>
                <a:lnTo>
                  <a:pt x="134087" y="28988"/>
                </a:lnTo>
                <a:lnTo>
                  <a:pt x="115303" y="38056"/>
                </a:lnTo>
                <a:lnTo>
                  <a:pt x="107236" y="43037"/>
                </a:lnTo>
                <a:lnTo>
                  <a:pt x="97889" y="49334"/>
                </a:lnTo>
                <a:lnTo>
                  <a:pt x="87689" y="56508"/>
                </a:lnTo>
                <a:lnTo>
                  <a:pt x="79897" y="63276"/>
                </a:lnTo>
                <a:lnTo>
                  <a:pt x="68593" y="76087"/>
                </a:lnTo>
                <a:lnTo>
                  <a:pt x="40978" y="111761"/>
                </a:lnTo>
                <a:lnTo>
                  <a:pt x="31452" y="123102"/>
                </a:lnTo>
                <a:lnTo>
                  <a:pt x="23911" y="134095"/>
                </a:lnTo>
                <a:lnTo>
                  <a:pt x="17252" y="145596"/>
                </a:lnTo>
                <a:lnTo>
                  <a:pt x="10985" y="157322"/>
                </a:lnTo>
                <a:lnTo>
                  <a:pt x="7538" y="169148"/>
                </a:lnTo>
                <a:lnTo>
                  <a:pt x="5014" y="183003"/>
                </a:lnTo>
                <a:lnTo>
                  <a:pt x="586" y="202390"/>
                </a:lnTo>
                <a:lnTo>
                  <a:pt x="0" y="211132"/>
                </a:lnTo>
                <a:lnTo>
                  <a:pt x="601" y="218944"/>
                </a:lnTo>
                <a:lnTo>
                  <a:pt x="1994" y="226136"/>
                </a:lnTo>
                <a:lnTo>
                  <a:pt x="6188" y="244711"/>
                </a:lnTo>
                <a:lnTo>
                  <a:pt x="8696" y="255221"/>
                </a:lnTo>
                <a:lnTo>
                  <a:pt x="10368" y="264212"/>
                </a:lnTo>
                <a:lnTo>
                  <a:pt x="11482" y="272190"/>
                </a:lnTo>
                <a:lnTo>
                  <a:pt x="12225" y="279493"/>
                </a:lnTo>
                <a:lnTo>
                  <a:pt x="15696" y="292900"/>
                </a:lnTo>
                <a:lnTo>
                  <a:pt x="20546" y="305472"/>
                </a:lnTo>
                <a:lnTo>
                  <a:pt x="26009" y="317675"/>
                </a:lnTo>
                <a:lnTo>
                  <a:pt x="34663" y="330961"/>
                </a:lnTo>
                <a:lnTo>
                  <a:pt x="40552" y="340579"/>
                </a:lnTo>
                <a:lnTo>
                  <a:pt x="49445" y="354504"/>
                </a:lnTo>
                <a:lnTo>
                  <a:pt x="58364" y="367559"/>
                </a:lnTo>
                <a:lnTo>
                  <a:pt x="61339" y="372839"/>
                </a:lnTo>
                <a:lnTo>
                  <a:pt x="72582" y="383996"/>
                </a:lnTo>
                <a:lnTo>
                  <a:pt x="79747" y="389749"/>
                </a:lnTo>
                <a:lnTo>
                  <a:pt x="90355" y="398788"/>
                </a:lnTo>
                <a:lnTo>
                  <a:pt x="99368" y="406112"/>
                </a:lnTo>
                <a:lnTo>
                  <a:pt x="109989" y="412675"/>
                </a:lnTo>
                <a:lnTo>
                  <a:pt x="121324" y="418898"/>
                </a:lnTo>
                <a:lnTo>
                  <a:pt x="131984" y="424972"/>
                </a:lnTo>
                <a:lnTo>
                  <a:pt x="140029" y="430979"/>
                </a:lnTo>
                <a:lnTo>
                  <a:pt x="144556" y="432977"/>
                </a:lnTo>
                <a:lnTo>
                  <a:pt x="154877" y="435198"/>
                </a:lnTo>
                <a:lnTo>
                  <a:pt x="166079" y="438831"/>
                </a:lnTo>
                <a:lnTo>
                  <a:pt x="171844" y="441189"/>
                </a:lnTo>
                <a:lnTo>
                  <a:pt x="180649" y="442761"/>
                </a:lnTo>
                <a:lnTo>
                  <a:pt x="191479" y="443808"/>
                </a:lnTo>
                <a:lnTo>
                  <a:pt x="203661" y="444507"/>
                </a:lnTo>
                <a:lnTo>
                  <a:pt x="227779" y="445283"/>
                </a:lnTo>
                <a:lnTo>
                  <a:pt x="261378" y="445781"/>
                </a:lnTo>
                <a:lnTo>
                  <a:pt x="268120" y="444830"/>
                </a:lnTo>
                <a:lnTo>
                  <a:pt x="275590" y="443204"/>
                </a:lnTo>
                <a:lnTo>
                  <a:pt x="283547" y="441127"/>
                </a:lnTo>
                <a:lnTo>
                  <a:pt x="295034" y="436174"/>
                </a:lnTo>
                <a:lnTo>
                  <a:pt x="307079" y="427808"/>
                </a:lnTo>
                <a:lnTo>
                  <a:pt x="314753" y="421986"/>
                </a:lnTo>
                <a:lnTo>
                  <a:pt x="324778" y="416092"/>
                </a:lnTo>
                <a:lnTo>
                  <a:pt x="336838" y="407195"/>
                </a:lnTo>
                <a:lnTo>
                  <a:pt x="343523" y="398604"/>
                </a:lnTo>
                <a:lnTo>
                  <a:pt x="350795" y="387178"/>
                </a:lnTo>
                <a:lnTo>
                  <a:pt x="360640" y="372179"/>
                </a:lnTo>
                <a:lnTo>
                  <a:pt x="365052" y="365004"/>
                </a:lnTo>
                <a:lnTo>
                  <a:pt x="372599" y="351740"/>
                </a:lnTo>
                <a:lnTo>
                  <a:pt x="376616" y="339230"/>
                </a:lnTo>
                <a:lnTo>
                  <a:pt x="379392" y="327056"/>
                </a:lnTo>
                <a:lnTo>
                  <a:pt x="383934" y="315031"/>
                </a:lnTo>
                <a:lnTo>
                  <a:pt x="386534" y="307061"/>
                </a:lnTo>
                <a:lnTo>
                  <a:pt x="389260" y="297780"/>
                </a:lnTo>
                <a:lnTo>
                  <a:pt x="394934" y="276884"/>
                </a:lnTo>
                <a:lnTo>
                  <a:pt x="400763" y="254367"/>
                </a:lnTo>
                <a:lnTo>
                  <a:pt x="403707" y="243799"/>
                </a:lnTo>
                <a:lnTo>
                  <a:pt x="409623" y="224118"/>
                </a:lnTo>
                <a:lnTo>
                  <a:pt x="411597" y="215696"/>
                </a:lnTo>
                <a:lnTo>
                  <a:pt x="412914" y="208096"/>
                </a:lnTo>
                <a:lnTo>
                  <a:pt x="413792" y="201045"/>
                </a:lnTo>
                <a:lnTo>
                  <a:pt x="412121" y="187919"/>
                </a:lnTo>
                <a:lnTo>
                  <a:pt x="409063" y="175471"/>
                </a:lnTo>
                <a:lnTo>
                  <a:pt x="407704" y="163324"/>
                </a:lnTo>
                <a:lnTo>
                  <a:pt x="405357" y="154330"/>
                </a:lnTo>
                <a:lnTo>
                  <a:pt x="401809" y="143373"/>
                </a:lnTo>
                <a:lnTo>
                  <a:pt x="397458" y="131107"/>
                </a:lnTo>
                <a:lnTo>
                  <a:pt x="393566" y="121938"/>
                </a:lnTo>
                <a:lnTo>
                  <a:pt x="389979" y="114833"/>
                </a:lnTo>
                <a:lnTo>
                  <a:pt x="370898" y="8871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14"/>
          <p:cNvSpPr/>
          <p:nvPr/>
        </p:nvSpPr>
        <p:spPr>
          <a:xfrm>
            <a:off x="4385240" y="1977601"/>
            <a:ext cx="347495" cy="397647"/>
          </a:xfrm>
          <a:custGeom>
            <a:avLst/>
            <a:gdLst/>
            <a:ahLst/>
            <a:cxnLst/>
            <a:rect l="0" t="0" r="0" b="0"/>
            <a:pathLst>
              <a:path w="347495" h="397647">
                <a:moveTo>
                  <a:pt x="329635" y="103016"/>
                </a:moveTo>
                <a:lnTo>
                  <a:pt x="329635" y="88794"/>
                </a:lnTo>
                <a:lnTo>
                  <a:pt x="328643" y="84605"/>
                </a:lnTo>
                <a:lnTo>
                  <a:pt x="326989" y="81812"/>
                </a:lnTo>
                <a:lnTo>
                  <a:pt x="324894" y="79950"/>
                </a:lnTo>
                <a:lnTo>
                  <a:pt x="323498" y="76725"/>
                </a:lnTo>
                <a:lnTo>
                  <a:pt x="321946" y="67849"/>
                </a:lnTo>
                <a:lnTo>
                  <a:pt x="321073" y="56436"/>
                </a:lnTo>
                <a:lnTo>
                  <a:pt x="318223" y="47256"/>
                </a:lnTo>
                <a:lnTo>
                  <a:pt x="313648" y="37554"/>
                </a:lnTo>
                <a:lnTo>
                  <a:pt x="308308" y="29935"/>
                </a:lnTo>
                <a:lnTo>
                  <a:pt x="299982" y="23241"/>
                </a:lnTo>
                <a:lnTo>
                  <a:pt x="290659" y="16959"/>
                </a:lnTo>
                <a:lnTo>
                  <a:pt x="283207" y="10859"/>
                </a:lnTo>
                <a:lnTo>
                  <a:pt x="278840" y="8836"/>
                </a:lnTo>
                <a:lnTo>
                  <a:pt x="263211" y="4996"/>
                </a:lnTo>
                <a:lnTo>
                  <a:pt x="257571" y="2943"/>
                </a:lnTo>
                <a:lnTo>
                  <a:pt x="251827" y="582"/>
                </a:lnTo>
                <a:lnTo>
                  <a:pt x="245020" y="0"/>
                </a:lnTo>
                <a:lnTo>
                  <a:pt x="237506" y="604"/>
                </a:lnTo>
                <a:lnTo>
                  <a:pt x="229520" y="1999"/>
                </a:lnTo>
                <a:lnTo>
                  <a:pt x="222212" y="2929"/>
                </a:lnTo>
                <a:lnTo>
                  <a:pt x="215355" y="3549"/>
                </a:lnTo>
                <a:lnTo>
                  <a:pt x="208800" y="3962"/>
                </a:lnTo>
                <a:lnTo>
                  <a:pt x="202445" y="5230"/>
                </a:lnTo>
                <a:lnTo>
                  <a:pt x="196225" y="7068"/>
                </a:lnTo>
                <a:lnTo>
                  <a:pt x="183029" y="11755"/>
                </a:lnTo>
                <a:lnTo>
                  <a:pt x="167242" y="17146"/>
                </a:lnTo>
                <a:lnTo>
                  <a:pt x="156881" y="21956"/>
                </a:lnTo>
                <a:lnTo>
                  <a:pt x="145012" y="28140"/>
                </a:lnTo>
                <a:lnTo>
                  <a:pt x="132139" y="35239"/>
                </a:lnTo>
                <a:lnTo>
                  <a:pt x="121572" y="41956"/>
                </a:lnTo>
                <a:lnTo>
                  <a:pt x="112543" y="48419"/>
                </a:lnTo>
                <a:lnTo>
                  <a:pt x="104540" y="54711"/>
                </a:lnTo>
                <a:lnTo>
                  <a:pt x="97220" y="61883"/>
                </a:lnTo>
                <a:lnTo>
                  <a:pt x="90355" y="69641"/>
                </a:lnTo>
                <a:lnTo>
                  <a:pt x="83795" y="77789"/>
                </a:lnTo>
                <a:lnTo>
                  <a:pt x="76445" y="85206"/>
                </a:lnTo>
                <a:lnTo>
                  <a:pt x="68568" y="92135"/>
                </a:lnTo>
                <a:lnTo>
                  <a:pt x="60340" y="98738"/>
                </a:lnTo>
                <a:lnTo>
                  <a:pt x="53863" y="107109"/>
                </a:lnTo>
                <a:lnTo>
                  <a:pt x="48552" y="116659"/>
                </a:lnTo>
                <a:lnTo>
                  <a:pt x="44020" y="126994"/>
                </a:lnTo>
                <a:lnTo>
                  <a:pt x="38022" y="138845"/>
                </a:lnTo>
                <a:lnTo>
                  <a:pt x="31046" y="151707"/>
                </a:lnTo>
                <a:lnTo>
                  <a:pt x="23419" y="165242"/>
                </a:lnTo>
                <a:lnTo>
                  <a:pt x="17343" y="177242"/>
                </a:lnTo>
                <a:lnTo>
                  <a:pt x="12300" y="188219"/>
                </a:lnTo>
                <a:lnTo>
                  <a:pt x="7945" y="198513"/>
                </a:lnTo>
                <a:lnTo>
                  <a:pt x="5042" y="208352"/>
                </a:lnTo>
                <a:lnTo>
                  <a:pt x="3106" y="217889"/>
                </a:lnTo>
                <a:lnTo>
                  <a:pt x="1817" y="227223"/>
                </a:lnTo>
                <a:lnTo>
                  <a:pt x="956" y="236422"/>
                </a:lnTo>
                <a:lnTo>
                  <a:pt x="383" y="245531"/>
                </a:lnTo>
                <a:lnTo>
                  <a:pt x="0" y="254581"/>
                </a:lnTo>
                <a:lnTo>
                  <a:pt x="738" y="262598"/>
                </a:lnTo>
                <a:lnTo>
                  <a:pt x="2222" y="269927"/>
                </a:lnTo>
                <a:lnTo>
                  <a:pt x="4203" y="276798"/>
                </a:lnTo>
                <a:lnTo>
                  <a:pt x="9051" y="292369"/>
                </a:lnTo>
                <a:lnTo>
                  <a:pt x="11732" y="300689"/>
                </a:lnTo>
                <a:lnTo>
                  <a:pt x="15504" y="310204"/>
                </a:lnTo>
                <a:lnTo>
                  <a:pt x="20003" y="320516"/>
                </a:lnTo>
                <a:lnTo>
                  <a:pt x="24987" y="331360"/>
                </a:lnTo>
                <a:lnTo>
                  <a:pt x="30294" y="339581"/>
                </a:lnTo>
                <a:lnTo>
                  <a:pt x="35816" y="346054"/>
                </a:lnTo>
                <a:lnTo>
                  <a:pt x="46252" y="356884"/>
                </a:lnTo>
                <a:lnTo>
                  <a:pt x="54197" y="368312"/>
                </a:lnTo>
                <a:lnTo>
                  <a:pt x="63681" y="377360"/>
                </a:lnTo>
                <a:lnTo>
                  <a:pt x="74511" y="384689"/>
                </a:lnTo>
                <a:lnTo>
                  <a:pt x="80177" y="388032"/>
                </a:lnTo>
                <a:lnTo>
                  <a:pt x="85939" y="391253"/>
                </a:lnTo>
                <a:lnTo>
                  <a:pt x="91765" y="393401"/>
                </a:lnTo>
                <a:lnTo>
                  <a:pt x="97633" y="394832"/>
                </a:lnTo>
                <a:lnTo>
                  <a:pt x="103529" y="395787"/>
                </a:lnTo>
                <a:lnTo>
                  <a:pt x="109444" y="396423"/>
                </a:lnTo>
                <a:lnTo>
                  <a:pt x="115372" y="396847"/>
                </a:lnTo>
                <a:lnTo>
                  <a:pt x="121309" y="397130"/>
                </a:lnTo>
                <a:lnTo>
                  <a:pt x="138488" y="397444"/>
                </a:lnTo>
                <a:lnTo>
                  <a:pt x="172374" y="397646"/>
                </a:lnTo>
                <a:lnTo>
                  <a:pt x="182130" y="396670"/>
                </a:lnTo>
                <a:lnTo>
                  <a:pt x="193595" y="395028"/>
                </a:lnTo>
                <a:lnTo>
                  <a:pt x="206199" y="392940"/>
                </a:lnTo>
                <a:lnTo>
                  <a:pt x="216586" y="390557"/>
                </a:lnTo>
                <a:lnTo>
                  <a:pt x="225496" y="387975"/>
                </a:lnTo>
                <a:lnTo>
                  <a:pt x="233419" y="385262"/>
                </a:lnTo>
                <a:lnTo>
                  <a:pt x="240686" y="382461"/>
                </a:lnTo>
                <a:lnTo>
                  <a:pt x="247515" y="379602"/>
                </a:lnTo>
                <a:lnTo>
                  <a:pt x="254053" y="376703"/>
                </a:lnTo>
                <a:lnTo>
                  <a:pt x="259403" y="372787"/>
                </a:lnTo>
                <a:lnTo>
                  <a:pt x="267993" y="363143"/>
                </a:lnTo>
                <a:lnTo>
                  <a:pt x="277764" y="354888"/>
                </a:lnTo>
                <a:lnTo>
                  <a:pt x="283148" y="351298"/>
                </a:lnTo>
                <a:lnTo>
                  <a:pt x="291776" y="342017"/>
                </a:lnTo>
                <a:lnTo>
                  <a:pt x="295466" y="336764"/>
                </a:lnTo>
                <a:lnTo>
                  <a:pt x="314880" y="310409"/>
                </a:lnTo>
                <a:lnTo>
                  <a:pt x="320790" y="301801"/>
                </a:lnTo>
                <a:lnTo>
                  <a:pt x="325723" y="294078"/>
                </a:lnTo>
                <a:lnTo>
                  <a:pt x="330003" y="286946"/>
                </a:lnTo>
                <a:lnTo>
                  <a:pt x="333849" y="280206"/>
                </a:lnTo>
                <a:lnTo>
                  <a:pt x="337405" y="273729"/>
                </a:lnTo>
                <a:lnTo>
                  <a:pt x="347494" y="24589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15"/>
          <p:cNvSpPr/>
          <p:nvPr/>
        </p:nvSpPr>
        <p:spPr>
          <a:xfrm>
            <a:off x="4500562" y="1664706"/>
            <a:ext cx="89298" cy="317685"/>
          </a:xfrm>
          <a:custGeom>
            <a:avLst/>
            <a:gdLst/>
            <a:ahLst/>
            <a:cxnLst/>
            <a:rect l="0" t="0" r="0" b="0"/>
            <a:pathLst>
              <a:path w="89298" h="317685">
                <a:moveTo>
                  <a:pt x="89297" y="5145"/>
                </a:moveTo>
                <a:lnTo>
                  <a:pt x="84557" y="405"/>
                </a:lnTo>
                <a:lnTo>
                  <a:pt x="83160" y="0"/>
                </a:lnTo>
                <a:lnTo>
                  <a:pt x="82229" y="723"/>
                </a:lnTo>
                <a:lnTo>
                  <a:pt x="81608" y="2197"/>
                </a:lnTo>
                <a:lnTo>
                  <a:pt x="80202" y="3180"/>
                </a:lnTo>
                <a:lnTo>
                  <a:pt x="78273" y="3835"/>
                </a:lnTo>
                <a:lnTo>
                  <a:pt x="75995" y="4271"/>
                </a:lnTo>
                <a:lnTo>
                  <a:pt x="74475" y="5555"/>
                </a:lnTo>
                <a:lnTo>
                  <a:pt x="73463" y="7403"/>
                </a:lnTo>
                <a:lnTo>
                  <a:pt x="72788" y="9627"/>
                </a:lnTo>
                <a:lnTo>
                  <a:pt x="72037" y="17390"/>
                </a:lnTo>
                <a:lnTo>
                  <a:pt x="71837" y="22238"/>
                </a:lnTo>
                <a:lnTo>
                  <a:pt x="70712" y="26462"/>
                </a:lnTo>
                <a:lnTo>
                  <a:pt x="68969" y="30270"/>
                </a:lnTo>
                <a:lnTo>
                  <a:pt x="66816" y="33802"/>
                </a:lnTo>
                <a:lnTo>
                  <a:pt x="64388" y="37148"/>
                </a:lnTo>
                <a:lnTo>
                  <a:pt x="61777" y="40371"/>
                </a:lnTo>
                <a:lnTo>
                  <a:pt x="59044" y="43512"/>
                </a:lnTo>
                <a:lnTo>
                  <a:pt x="57222" y="47590"/>
                </a:lnTo>
                <a:lnTo>
                  <a:pt x="55198" y="57413"/>
                </a:lnTo>
                <a:lnTo>
                  <a:pt x="53666" y="64795"/>
                </a:lnTo>
                <a:lnTo>
                  <a:pt x="49318" y="83581"/>
                </a:lnTo>
                <a:lnTo>
                  <a:pt x="46769" y="92162"/>
                </a:lnTo>
                <a:lnTo>
                  <a:pt x="44078" y="99867"/>
                </a:lnTo>
                <a:lnTo>
                  <a:pt x="41291" y="106988"/>
                </a:lnTo>
                <a:lnTo>
                  <a:pt x="38442" y="113720"/>
                </a:lnTo>
                <a:lnTo>
                  <a:pt x="32629" y="126492"/>
                </a:lnTo>
                <a:lnTo>
                  <a:pt x="30683" y="132676"/>
                </a:lnTo>
                <a:lnTo>
                  <a:pt x="29385" y="138783"/>
                </a:lnTo>
                <a:lnTo>
                  <a:pt x="28520" y="144838"/>
                </a:lnTo>
                <a:lnTo>
                  <a:pt x="24912" y="164796"/>
                </a:lnTo>
                <a:lnTo>
                  <a:pt x="22561" y="177063"/>
                </a:lnTo>
                <a:lnTo>
                  <a:pt x="20994" y="187226"/>
                </a:lnTo>
                <a:lnTo>
                  <a:pt x="19949" y="195986"/>
                </a:lnTo>
                <a:lnTo>
                  <a:pt x="19253" y="203809"/>
                </a:lnTo>
                <a:lnTo>
                  <a:pt x="17796" y="211010"/>
                </a:lnTo>
                <a:lnTo>
                  <a:pt x="15833" y="217794"/>
                </a:lnTo>
                <a:lnTo>
                  <a:pt x="13532" y="224302"/>
                </a:lnTo>
                <a:lnTo>
                  <a:pt x="10975" y="234178"/>
                </a:lnTo>
                <a:lnTo>
                  <a:pt x="9839" y="242867"/>
                </a:lnTo>
                <a:lnTo>
                  <a:pt x="9536" y="247962"/>
                </a:lnTo>
                <a:lnTo>
                  <a:pt x="9334" y="253344"/>
                </a:lnTo>
                <a:lnTo>
                  <a:pt x="8207" y="262884"/>
                </a:lnTo>
                <a:lnTo>
                  <a:pt x="0" y="31768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16"/>
          <p:cNvSpPr/>
          <p:nvPr/>
        </p:nvSpPr>
        <p:spPr>
          <a:xfrm>
            <a:off x="4441839" y="1768445"/>
            <a:ext cx="237318" cy="151438"/>
          </a:xfrm>
          <a:custGeom>
            <a:avLst/>
            <a:gdLst/>
            <a:ahLst/>
            <a:cxnLst/>
            <a:rect l="0" t="0" r="0" b="0"/>
            <a:pathLst>
              <a:path w="237318" h="151438">
                <a:moveTo>
                  <a:pt x="5145" y="8562"/>
                </a:moveTo>
                <a:lnTo>
                  <a:pt x="404" y="3822"/>
                </a:lnTo>
                <a:lnTo>
                  <a:pt x="0" y="2425"/>
                </a:lnTo>
                <a:lnTo>
                  <a:pt x="723" y="1495"/>
                </a:lnTo>
                <a:lnTo>
                  <a:pt x="4271" y="0"/>
                </a:lnTo>
                <a:lnTo>
                  <a:pt x="4563" y="870"/>
                </a:lnTo>
                <a:lnTo>
                  <a:pt x="4886" y="4482"/>
                </a:lnTo>
                <a:lnTo>
                  <a:pt x="5965" y="6834"/>
                </a:lnTo>
                <a:lnTo>
                  <a:pt x="7676" y="9395"/>
                </a:lnTo>
                <a:lnTo>
                  <a:pt x="9809" y="12094"/>
                </a:lnTo>
                <a:lnTo>
                  <a:pt x="14207" y="14885"/>
                </a:lnTo>
                <a:lnTo>
                  <a:pt x="20116" y="17739"/>
                </a:lnTo>
                <a:lnTo>
                  <a:pt x="27032" y="20633"/>
                </a:lnTo>
                <a:lnTo>
                  <a:pt x="32635" y="23555"/>
                </a:lnTo>
                <a:lnTo>
                  <a:pt x="37362" y="26495"/>
                </a:lnTo>
                <a:lnTo>
                  <a:pt x="41506" y="29447"/>
                </a:lnTo>
                <a:lnTo>
                  <a:pt x="86352" y="59691"/>
                </a:lnTo>
                <a:lnTo>
                  <a:pt x="94010" y="64476"/>
                </a:lnTo>
                <a:lnTo>
                  <a:pt x="101099" y="68658"/>
                </a:lnTo>
                <a:lnTo>
                  <a:pt x="107810" y="72439"/>
                </a:lnTo>
                <a:lnTo>
                  <a:pt x="113275" y="74959"/>
                </a:lnTo>
                <a:lnTo>
                  <a:pt x="117912" y="76640"/>
                </a:lnTo>
                <a:lnTo>
                  <a:pt x="121995" y="77760"/>
                </a:lnTo>
                <a:lnTo>
                  <a:pt x="126701" y="79498"/>
                </a:lnTo>
                <a:lnTo>
                  <a:pt x="131823" y="81650"/>
                </a:lnTo>
                <a:lnTo>
                  <a:pt x="137222" y="84077"/>
                </a:lnTo>
                <a:lnTo>
                  <a:pt x="163782" y="96972"/>
                </a:lnTo>
                <a:lnTo>
                  <a:pt x="196787" y="113361"/>
                </a:lnTo>
                <a:lnTo>
                  <a:pt x="205336" y="118116"/>
                </a:lnTo>
                <a:lnTo>
                  <a:pt x="212028" y="122278"/>
                </a:lnTo>
                <a:lnTo>
                  <a:pt x="217481" y="126044"/>
                </a:lnTo>
                <a:lnTo>
                  <a:pt x="222108" y="130540"/>
                </a:lnTo>
                <a:lnTo>
                  <a:pt x="226186" y="135521"/>
                </a:lnTo>
                <a:lnTo>
                  <a:pt x="237317" y="15143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17"/>
          <p:cNvSpPr/>
          <p:nvPr/>
        </p:nvSpPr>
        <p:spPr>
          <a:xfrm>
            <a:off x="57363" y="4875609"/>
            <a:ext cx="201598" cy="248309"/>
          </a:xfrm>
          <a:custGeom>
            <a:avLst/>
            <a:gdLst/>
            <a:ahLst/>
            <a:cxnLst/>
            <a:rect l="0" t="0" r="0" b="0"/>
            <a:pathLst>
              <a:path w="201598" h="248309">
                <a:moveTo>
                  <a:pt x="5144" y="151805"/>
                </a:moveTo>
                <a:lnTo>
                  <a:pt x="404" y="161286"/>
                </a:lnTo>
                <a:lnTo>
                  <a:pt x="0" y="165070"/>
                </a:lnTo>
                <a:lnTo>
                  <a:pt x="722" y="168586"/>
                </a:lnTo>
                <a:lnTo>
                  <a:pt x="3179" y="175138"/>
                </a:lnTo>
                <a:lnTo>
                  <a:pt x="4271" y="181357"/>
                </a:lnTo>
                <a:lnTo>
                  <a:pt x="5554" y="184405"/>
                </a:lnTo>
                <a:lnTo>
                  <a:pt x="9626" y="190437"/>
                </a:lnTo>
                <a:lnTo>
                  <a:pt x="12097" y="196425"/>
                </a:lnTo>
                <a:lnTo>
                  <a:pt x="12756" y="199411"/>
                </a:lnTo>
                <a:lnTo>
                  <a:pt x="15180" y="205370"/>
                </a:lnTo>
                <a:lnTo>
                  <a:pt x="18780" y="213312"/>
                </a:lnTo>
                <a:lnTo>
                  <a:pt x="23164" y="222575"/>
                </a:lnTo>
                <a:lnTo>
                  <a:pt x="27080" y="228751"/>
                </a:lnTo>
                <a:lnTo>
                  <a:pt x="30682" y="232868"/>
                </a:lnTo>
                <a:lnTo>
                  <a:pt x="34076" y="235612"/>
                </a:lnTo>
                <a:lnTo>
                  <a:pt x="37330" y="238434"/>
                </a:lnTo>
                <a:lnTo>
                  <a:pt x="43592" y="244216"/>
                </a:lnTo>
                <a:lnTo>
                  <a:pt x="47956" y="248308"/>
                </a:lnTo>
                <a:lnTo>
                  <a:pt x="49560" y="247890"/>
                </a:lnTo>
                <a:lnTo>
                  <a:pt x="53989" y="244780"/>
                </a:lnTo>
                <a:lnTo>
                  <a:pt x="56559" y="243554"/>
                </a:lnTo>
                <a:lnTo>
                  <a:pt x="62060" y="242191"/>
                </a:lnTo>
                <a:lnTo>
                  <a:pt x="63924" y="240836"/>
                </a:lnTo>
                <a:lnTo>
                  <a:pt x="65167" y="238940"/>
                </a:lnTo>
                <a:lnTo>
                  <a:pt x="67540" y="233196"/>
                </a:lnTo>
                <a:lnTo>
                  <a:pt x="71902" y="224028"/>
                </a:lnTo>
                <a:lnTo>
                  <a:pt x="79936" y="207710"/>
                </a:lnTo>
                <a:lnTo>
                  <a:pt x="83779" y="201974"/>
                </a:lnTo>
                <a:lnTo>
                  <a:pt x="88325" y="196165"/>
                </a:lnTo>
                <a:lnTo>
                  <a:pt x="93340" y="190308"/>
                </a:lnTo>
                <a:lnTo>
                  <a:pt x="98668" y="180450"/>
                </a:lnTo>
                <a:lnTo>
                  <a:pt x="104204" y="167925"/>
                </a:lnTo>
                <a:lnTo>
                  <a:pt x="109880" y="153622"/>
                </a:lnTo>
                <a:lnTo>
                  <a:pt x="115648" y="140118"/>
                </a:lnTo>
                <a:lnTo>
                  <a:pt x="127348" y="114530"/>
                </a:lnTo>
                <a:lnTo>
                  <a:pt x="135231" y="100165"/>
                </a:lnTo>
                <a:lnTo>
                  <a:pt x="144454" y="84636"/>
                </a:lnTo>
                <a:lnTo>
                  <a:pt x="20159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18"/>
          <p:cNvSpPr/>
          <p:nvPr/>
        </p:nvSpPr>
        <p:spPr>
          <a:xfrm>
            <a:off x="1812726" y="5089921"/>
            <a:ext cx="696517" cy="35720"/>
          </a:xfrm>
          <a:custGeom>
            <a:avLst/>
            <a:gdLst/>
            <a:ahLst/>
            <a:cxnLst/>
            <a:rect l="0" t="0" r="0" b="0"/>
            <a:pathLst>
              <a:path w="696517" h="35720">
                <a:moveTo>
                  <a:pt x="0" y="0"/>
                </a:moveTo>
                <a:lnTo>
                  <a:pt x="84080" y="0"/>
                </a:lnTo>
                <a:lnTo>
                  <a:pt x="97725" y="993"/>
                </a:lnTo>
                <a:lnTo>
                  <a:pt x="112775" y="2646"/>
                </a:lnTo>
                <a:lnTo>
                  <a:pt x="140411" y="6137"/>
                </a:lnTo>
                <a:lnTo>
                  <a:pt x="149170" y="7068"/>
                </a:lnTo>
                <a:lnTo>
                  <a:pt x="162540" y="8103"/>
                </a:lnTo>
                <a:lnTo>
                  <a:pt x="181223" y="8685"/>
                </a:lnTo>
                <a:lnTo>
                  <a:pt x="244064" y="8930"/>
                </a:lnTo>
                <a:lnTo>
                  <a:pt x="252006" y="9922"/>
                </a:lnTo>
                <a:lnTo>
                  <a:pt x="286666" y="15067"/>
                </a:lnTo>
                <a:lnTo>
                  <a:pt x="294298" y="15998"/>
                </a:lnTo>
                <a:lnTo>
                  <a:pt x="305424" y="17032"/>
                </a:lnTo>
                <a:lnTo>
                  <a:pt x="323901" y="17751"/>
                </a:lnTo>
                <a:lnTo>
                  <a:pt x="337954" y="17828"/>
                </a:lnTo>
                <a:lnTo>
                  <a:pt x="342381" y="18831"/>
                </a:lnTo>
                <a:lnTo>
                  <a:pt x="346324" y="20491"/>
                </a:lnTo>
                <a:lnTo>
                  <a:pt x="349945" y="22590"/>
                </a:lnTo>
                <a:lnTo>
                  <a:pt x="353352" y="23990"/>
                </a:lnTo>
                <a:lnTo>
                  <a:pt x="356615" y="24923"/>
                </a:lnTo>
                <a:lnTo>
                  <a:pt x="363878" y="25960"/>
                </a:lnTo>
                <a:lnTo>
                  <a:pt x="382065" y="26626"/>
                </a:lnTo>
                <a:lnTo>
                  <a:pt x="392057" y="27709"/>
                </a:lnTo>
                <a:lnTo>
                  <a:pt x="400277" y="29387"/>
                </a:lnTo>
                <a:lnTo>
                  <a:pt x="409726" y="31497"/>
                </a:lnTo>
                <a:lnTo>
                  <a:pt x="418010" y="32905"/>
                </a:lnTo>
                <a:lnTo>
                  <a:pt x="425518" y="33843"/>
                </a:lnTo>
                <a:lnTo>
                  <a:pt x="438158" y="34885"/>
                </a:lnTo>
                <a:lnTo>
                  <a:pt x="459649" y="35554"/>
                </a:lnTo>
                <a:lnTo>
                  <a:pt x="696516"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19"/>
          <p:cNvSpPr/>
          <p:nvPr/>
        </p:nvSpPr>
        <p:spPr>
          <a:xfrm>
            <a:off x="1643073" y="4822033"/>
            <a:ext cx="257588" cy="375010"/>
          </a:xfrm>
          <a:custGeom>
            <a:avLst/>
            <a:gdLst/>
            <a:ahLst/>
            <a:cxnLst/>
            <a:rect l="0" t="0" r="0" b="0"/>
            <a:pathLst>
              <a:path w="257588" h="375010">
                <a:moveTo>
                  <a:pt x="196442" y="8927"/>
                </a:moveTo>
                <a:lnTo>
                  <a:pt x="182221" y="4187"/>
                </a:lnTo>
                <a:lnTo>
                  <a:pt x="177039" y="2791"/>
                </a:lnTo>
                <a:lnTo>
                  <a:pt x="172593" y="1860"/>
                </a:lnTo>
                <a:lnTo>
                  <a:pt x="163068" y="366"/>
                </a:lnTo>
                <a:lnTo>
                  <a:pt x="156678" y="107"/>
                </a:lnTo>
                <a:lnTo>
                  <a:pt x="113806" y="0"/>
                </a:lnTo>
                <a:lnTo>
                  <a:pt x="110594" y="992"/>
                </a:lnTo>
                <a:lnTo>
                  <a:pt x="104378" y="4739"/>
                </a:lnTo>
                <a:lnTo>
                  <a:pt x="100340" y="6135"/>
                </a:lnTo>
                <a:lnTo>
                  <a:pt x="95663" y="7066"/>
                </a:lnTo>
                <a:lnTo>
                  <a:pt x="90561" y="7686"/>
                </a:lnTo>
                <a:lnTo>
                  <a:pt x="86167" y="9093"/>
                </a:lnTo>
                <a:lnTo>
                  <a:pt x="78639" y="13300"/>
                </a:lnTo>
                <a:lnTo>
                  <a:pt x="71986" y="18478"/>
                </a:lnTo>
                <a:lnTo>
                  <a:pt x="65722" y="24086"/>
                </a:lnTo>
                <a:lnTo>
                  <a:pt x="59631" y="29886"/>
                </a:lnTo>
                <a:lnTo>
                  <a:pt x="17357" y="71933"/>
                </a:lnTo>
                <a:lnTo>
                  <a:pt x="14545" y="76728"/>
                </a:lnTo>
                <a:lnTo>
                  <a:pt x="11419" y="87347"/>
                </a:lnTo>
                <a:lnTo>
                  <a:pt x="9593" y="93950"/>
                </a:lnTo>
                <a:lnTo>
                  <a:pt x="4919" y="109223"/>
                </a:lnTo>
                <a:lnTo>
                  <a:pt x="2180" y="120641"/>
                </a:lnTo>
                <a:lnTo>
                  <a:pt x="963" y="130016"/>
                </a:lnTo>
                <a:lnTo>
                  <a:pt x="422" y="140796"/>
                </a:lnTo>
                <a:lnTo>
                  <a:pt x="181" y="152202"/>
                </a:lnTo>
                <a:lnTo>
                  <a:pt x="0" y="202979"/>
                </a:lnTo>
                <a:lnTo>
                  <a:pt x="989" y="215685"/>
                </a:lnTo>
                <a:lnTo>
                  <a:pt x="2640" y="230110"/>
                </a:lnTo>
                <a:lnTo>
                  <a:pt x="4733" y="245680"/>
                </a:lnTo>
                <a:lnTo>
                  <a:pt x="6128" y="258044"/>
                </a:lnTo>
                <a:lnTo>
                  <a:pt x="7058" y="268271"/>
                </a:lnTo>
                <a:lnTo>
                  <a:pt x="7678" y="277073"/>
                </a:lnTo>
                <a:lnTo>
                  <a:pt x="9084" y="283934"/>
                </a:lnTo>
                <a:lnTo>
                  <a:pt x="13292" y="294201"/>
                </a:lnTo>
                <a:lnTo>
                  <a:pt x="15823" y="302073"/>
                </a:lnTo>
                <a:lnTo>
                  <a:pt x="16498" y="305561"/>
                </a:lnTo>
                <a:lnTo>
                  <a:pt x="22540" y="314729"/>
                </a:lnTo>
                <a:lnTo>
                  <a:pt x="26929" y="319951"/>
                </a:lnTo>
                <a:lnTo>
                  <a:pt x="34452" y="328400"/>
                </a:lnTo>
                <a:lnTo>
                  <a:pt x="41103" y="335462"/>
                </a:lnTo>
                <a:lnTo>
                  <a:pt x="56470" y="351115"/>
                </a:lnTo>
                <a:lnTo>
                  <a:pt x="60463" y="354131"/>
                </a:lnTo>
                <a:lnTo>
                  <a:pt x="65110" y="357133"/>
                </a:lnTo>
                <a:lnTo>
                  <a:pt x="70192" y="360127"/>
                </a:lnTo>
                <a:lnTo>
                  <a:pt x="75564" y="362123"/>
                </a:lnTo>
                <a:lnTo>
                  <a:pt x="81131" y="363453"/>
                </a:lnTo>
                <a:lnTo>
                  <a:pt x="86826" y="364341"/>
                </a:lnTo>
                <a:lnTo>
                  <a:pt x="91614" y="365924"/>
                </a:lnTo>
                <a:lnTo>
                  <a:pt x="99581" y="370330"/>
                </a:lnTo>
                <a:lnTo>
                  <a:pt x="106429" y="372949"/>
                </a:lnTo>
                <a:lnTo>
                  <a:pt x="113772" y="374113"/>
                </a:lnTo>
                <a:lnTo>
                  <a:pt x="118509" y="374424"/>
                </a:lnTo>
                <a:lnTo>
                  <a:pt x="123650" y="374631"/>
                </a:lnTo>
                <a:lnTo>
                  <a:pt x="145109" y="374922"/>
                </a:lnTo>
                <a:lnTo>
                  <a:pt x="160837" y="375009"/>
                </a:lnTo>
                <a:lnTo>
                  <a:pt x="165760" y="374028"/>
                </a:lnTo>
                <a:lnTo>
                  <a:pt x="171027" y="372383"/>
                </a:lnTo>
                <a:lnTo>
                  <a:pt x="176522" y="370294"/>
                </a:lnTo>
                <a:lnTo>
                  <a:pt x="181178" y="368900"/>
                </a:lnTo>
                <a:lnTo>
                  <a:pt x="188996" y="367353"/>
                </a:lnTo>
                <a:lnTo>
                  <a:pt x="194455" y="364956"/>
                </a:lnTo>
                <a:lnTo>
                  <a:pt x="201071" y="361374"/>
                </a:lnTo>
                <a:lnTo>
                  <a:pt x="208457" y="357001"/>
                </a:lnTo>
                <a:lnTo>
                  <a:pt x="213382" y="352101"/>
                </a:lnTo>
                <a:lnTo>
                  <a:pt x="216665" y="346851"/>
                </a:lnTo>
                <a:lnTo>
                  <a:pt x="221305" y="336718"/>
                </a:lnTo>
                <a:lnTo>
                  <a:pt x="226675" y="328906"/>
                </a:lnTo>
                <a:lnTo>
                  <a:pt x="229496" y="326426"/>
                </a:lnTo>
                <a:lnTo>
                  <a:pt x="232368" y="324773"/>
                </a:lnTo>
                <a:lnTo>
                  <a:pt x="235276" y="323671"/>
                </a:lnTo>
                <a:lnTo>
                  <a:pt x="237214" y="320951"/>
                </a:lnTo>
                <a:lnTo>
                  <a:pt x="239368" y="312639"/>
                </a:lnTo>
                <a:lnTo>
                  <a:pt x="242971" y="304976"/>
                </a:lnTo>
                <a:lnTo>
                  <a:pt x="245321" y="301543"/>
                </a:lnTo>
                <a:lnTo>
                  <a:pt x="247931" y="295083"/>
                </a:lnTo>
                <a:lnTo>
                  <a:pt x="250084" y="287913"/>
                </a:lnTo>
                <a:lnTo>
                  <a:pt x="254348" y="278111"/>
                </a:lnTo>
                <a:lnTo>
                  <a:pt x="256905" y="267140"/>
                </a:lnTo>
                <a:lnTo>
                  <a:pt x="257587" y="261436"/>
                </a:lnTo>
                <a:lnTo>
                  <a:pt x="257049" y="253665"/>
                </a:lnTo>
                <a:lnTo>
                  <a:pt x="255698" y="244515"/>
                </a:lnTo>
                <a:lnTo>
                  <a:pt x="253806" y="234447"/>
                </a:lnTo>
                <a:lnTo>
                  <a:pt x="223231" y="8929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20"/>
          <p:cNvSpPr/>
          <p:nvPr/>
        </p:nvSpPr>
        <p:spPr>
          <a:xfrm>
            <a:off x="1562695" y="4607718"/>
            <a:ext cx="142876" cy="312540"/>
          </a:xfrm>
          <a:custGeom>
            <a:avLst/>
            <a:gdLst/>
            <a:ahLst/>
            <a:cxnLst/>
            <a:rect l="0" t="0" r="0" b="0"/>
            <a:pathLst>
              <a:path w="142876" h="312540">
                <a:moveTo>
                  <a:pt x="142875" y="0"/>
                </a:moveTo>
                <a:lnTo>
                  <a:pt x="133394" y="9481"/>
                </a:lnTo>
                <a:lnTo>
                  <a:pt x="130601" y="13266"/>
                </a:lnTo>
                <a:lnTo>
                  <a:pt x="127498" y="20118"/>
                </a:lnTo>
                <a:lnTo>
                  <a:pt x="123473" y="26470"/>
                </a:lnTo>
                <a:lnTo>
                  <a:pt x="121010" y="29553"/>
                </a:lnTo>
                <a:lnTo>
                  <a:pt x="117385" y="34585"/>
                </a:lnTo>
                <a:lnTo>
                  <a:pt x="108064" y="48114"/>
                </a:lnTo>
                <a:lnTo>
                  <a:pt x="104785" y="54896"/>
                </a:lnTo>
                <a:lnTo>
                  <a:pt x="102599" y="61402"/>
                </a:lnTo>
                <a:lnTo>
                  <a:pt x="101141" y="67724"/>
                </a:lnTo>
                <a:lnTo>
                  <a:pt x="96876" y="77394"/>
                </a:lnTo>
                <a:lnTo>
                  <a:pt x="94350" y="81362"/>
                </a:lnTo>
                <a:lnTo>
                  <a:pt x="91673" y="87976"/>
                </a:lnTo>
                <a:lnTo>
                  <a:pt x="88897" y="96354"/>
                </a:lnTo>
                <a:lnTo>
                  <a:pt x="86053" y="105908"/>
                </a:lnTo>
                <a:lnTo>
                  <a:pt x="84158" y="113269"/>
                </a:lnTo>
                <a:lnTo>
                  <a:pt x="82894" y="119169"/>
                </a:lnTo>
                <a:lnTo>
                  <a:pt x="82052" y="124095"/>
                </a:lnTo>
                <a:lnTo>
                  <a:pt x="78514" y="135316"/>
                </a:lnTo>
                <a:lnTo>
                  <a:pt x="66645" y="168950"/>
                </a:lnTo>
                <a:lnTo>
                  <a:pt x="62289" y="183079"/>
                </a:lnTo>
                <a:lnTo>
                  <a:pt x="59385" y="194483"/>
                </a:lnTo>
                <a:lnTo>
                  <a:pt x="57450" y="204069"/>
                </a:lnTo>
                <a:lnTo>
                  <a:pt x="55167" y="212445"/>
                </a:lnTo>
                <a:lnTo>
                  <a:pt x="52653" y="220013"/>
                </a:lnTo>
                <a:lnTo>
                  <a:pt x="49985" y="227042"/>
                </a:lnTo>
                <a:lnTo>
                  <a:pt x="47214" y="233714"/>
                </a:lnTo>
                <a:lnTo>
                  <a:pt x="44374" y="240145"/>
                </a:lnTo>
                <a:lnTo>
                  <a:pt x="41489" y="246417"/>
                </a:lnTo>
                <a:lnTo>
                  <a:pt x="37581" y="253575"/>
                </a:lnTo>
                <a:lnTo>
                  <a:pt x="32992" y="261323"/>
                </a:lnTo>
                <a:lnTo>
                  <a:pt x="27947" y="269466"/>
                </a:lnTo>
                <a:lnTo>
                  <a:pt x="24585" y="275886"/>
                </a:lnTo>
                <a:lnTo>
                  <a:pt x="22343" y="281158"/>
                </a:lnTo>
                <a:lnTo>
                  <a:pt x="18860" y="289662"/>
                </a:lnTo>
                <a:lnTo>
                  <a:pt x="16542" y="293320"/>
                </a:lnTo>
                <a:lnTo>
                  <a:pt x="14004" y="296750"/>
                </a:lnTo>
                <a:lnTo>
                  <a:pt x="11321" y="300028"/>
                </a:lnTo>
                <a:lnTo>
                  <a:pt x="8539" y="303207"/>
                </a:lnTo>
                <a:lnTo>
                  <a:pt x="0" y="31253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21"/>
          <p:cNvSpPr/>
          <p:nvPr/>
        </p:nvSpPr>
        <p:spPr>
          <a:xfrm>
            <a:off x="1536015" y="4795242"/>
            <a:ext cx="133837" cy="151649"/>
          </a:xfrm>
          <a:custGeom>
            <a:avLst/>
            <a:gdLst/>
            <a:ahLst/>
            <a:cxnLst/>
            <a:rect l="0" t="0" r="0" b="0"/>
            <a:pathLst>
              <a:path w="133837" h="151649">
                <a:moveTo>
                  <a:pt x="8820" y="0"/>
                </a:moveTo>
                <a:lnTo>
                  <a:pt x="4080" y="14221"/>
                </a:lnTo>
                <a:lnTo>
                  <a:pt x="2684" y="19402"/>
                </a:lnTo>
                <a:lnTo>
                  <a:pt x="1753" y="23849"/>
                </a:lnTo>
                <a:lnTo>
                  <a:pt x="1132" y="27806"/>
                </a:lnTo>
                <a:lnTo>
                  <a:pt x="718" y="32428"/>
                </a:lnTo>
                <a:lnTo>
                  <a:pt x="442" y="37493"/>
                </a:lnTo>
                <a:lnTo>
                  <a:pt x="54" y="51458"/>
                </a:lnTo>
                <a:lnTo>
                  <a:pt x="0" y="55141"/>
                </a:lnTo>
                <a:lnTo>
                  <a:pt x="956" y="61565"/>
                </a:lnTo>
                <a:lnTo>
                  <a:pt x="2585" y="69817"/>
                </a:lnTo>
                <a:lnTo>
                  <a:pt x="4664" y="79287"/>
                </a:lnTo>
                <a:lnTo>
                  <a:pt x="6049" y="89569"/>
                </a:lnTo>
                <a:lnTo>
                  <a:pt x="6973" y="100392"/>
                </a:lnTo>
                <a:lnTo>
                  <a:pt x="8456" y="127317"/>
                </a:lnTo>
                <a:lnTo>
                  <a:pt x="8658" y="133645"/>
                </a:lnTo>
                <a:lnTo>
                  <a:pt x="8712" y="136722"/>
                </a:lnTo>
                <a:lnTo>
                  <a:pt x="9741" y="139765"/>
                </a:lnTo>
                <a:lnTo>
                  <a:pt x="11418" y="142786"/>
                </a:lnTo>
                <a:lnTo>
                  <a:pt x="16499" y="150023"/>
                </a:lnTo>
                <a:lnTo>
                  <a:pt x="17908" y="150617"/>
                </a:lnTo>
                <a:lnTo>
                  <a:pt x="19840" y="151013"/>
                </a:lnTo>
                <a:lnTo>
                  <a:pt x="22120" y="151277"/>
                </a:lnTo>
                <a:lnTo>
                  <a:pt x="24632" y="151453"/>
                </a:lnTo>
                <a:lnTo>
                  <a:pt x="27299" y="151570"/>
                </a:lnTo>
                <a:lnTo>
                  <a:pt x="30069" y="151648"/>
                </a:lnTo>
                <a:lnTo>
                  <a:pt x="32908" y="150708"/>
                </a:lnTo>
                <a:lnTo>
                  <a:pt x="35793" y="149089"/>
                </a:lnTo>
                <a:lnTo>
                  <a:pt x="38708" y="147017"/>
                </a:lnTo>
                <a:lnTo>
                  <a:pt x="43629" y="142660"/>
                </a:lnTo>
                <a:lnTo>
                  <a:pt x="49885" y="136779"/>
                </a:lnTo>
                <a:lnTo>
                  <a:pt x="133836" y="5357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22"/>
          <p:cNvSpPr/>
          <p:nvPr/>
        </p:nvSpPr>
        <p:spPr>
          <a:xfrm>
            <a:off x="3393281" y="1991320"/>
            <a:ext cx="142876" cy="214313"/>
          </a:xfrm>
          <a:custGeom>
            <a:avLst/>
            <a:gdLst/>
            <a:ahLst/>
            <a:cxnLst/>
            <a:rect l="0" t="0" r="0" b="0"/>
            <a:pathLst>
              <a:path w="142876" h="214313">
                <a:moveTo>
                  <a:pt x="142875" y="0"/>
                </a:moveTo>
                <a:lnTo>
                  <a:pt x="138134" y="14221"/>
                </a:lnTo>
                <a:lnTo>
                  <a:pt x="135746" y="20395"/>
                </a:lnTo>
                <a:lnTo>
                  <a:pt x="133161" y="26495"/>
                </a:lnTo>
                <a:lnTo>
                  <a:pt x="130446" y="32546"/>
                </a:lnTo>
                <a:lnTo>
                  <a:pt x="125659" y="41541"/>
                </a:lnTo>
                <a:lnTo>
                  <a:pt x="112403" y="64765"/>
                </a:lnTo>
                <a:lnTo>
                  <a:pt x="99236" y="86331"/>
                </a:lnTo>
                <a:lnTo>
                  <a:pt x="92946" y="96249"/>
                </a:lnTo>
                <a:lnTo>
                  <a:pt x="85776" y="105838"/>
                </a:lnTo>
                <a:lnTo>
                  <a:pt x="78020" y="115207"/>
                </a:lnTo>
                <a:lnTo>
                  <a:pt x="69873" y="124430"/>
                </a:lnTo>
                <a:lnTo>
                  <a:pt x="62457" y="133555"/>
                </a:lnTo>
                <a:lnTo>
                  <a:pt x="55529" y="142615"/>
                </a:lnTo>
                <a:lnTo>
                  <a:pt x="48925" y="151631"/>
                </a:lnTo>
                <a:lnTo>
                  <a:pt x="43530" y="159626"/>
                </a:lnTo>
                <a:lnTo>
                  <a:pt x="38942" y="166941"/>
                </a:lnTo>
                <a:lnTo>
                  <a:pt x="34891" y="173802"/>
                </a:lnTo>
                <a:lnTo>
                  <a:pt x="30206" y="180360"/>
                </a:lnTo>
                <a:lnTo>
                  <a:pt x="25098" y="186717"/>
                </a:lnTo>
                <a:lnTo>
                  <a:pt x="19709" y="192938"/>
                </a:lnTo>
                <a:lnTo>
                  <a:pt x="15123" y="197087"/>
                </a:lnTo>
                <a:lnTo>
                  <a:pt x="11074" y="199852"/>
                </a:lnTo>
                <a:lnTo>
                  <a:pt x="7383" y="201695"/>
                </a:lnTo>
                <a:lnTo>
                  <a:pt x="4922" y="203917"/>
                </a:lnTo>
                <a:lnTo>
                  <a:pt x="3281" y="206390"/>
                </a:lnTo>
                <a:lnTo>
                  <a:pt x="0" y="21431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23"/>
          <p:cNvSpPr/>
          <p:nvPr/>
        </p:nvSpPr>
        <p:spPr>
          <a:xfrm>
            <a:off x="3402210" y="2071687"/>
            <a:ext cx="89298" cy="107157"/>
          </a:xfrm>
          <a:custGeom>
            <a:avLst/>
            <a:gdLst/>
            <a:ahLst/>
            <a:cxnLst/>
            <a:rect l="0" t="0" r="0" b="0"/>
            <a:pathLst>
              <a:path w="89298" h="107157">
                <a:moveTo>
                  <a:pt x="0" y="0"/>
                </a:moveTo>
                <a:lnTo>
                  <a:pt x="0" y="9481"/>
                </a:lnTo>
                <a:lnTo>
                  <a:pt x="993" y="14258"/>
                </a:lnTo>
                <a:lnTo>
                  <a:pt x="2646" y="19427"/>
                </a:lnTo>
                <a:lnTo>
                  <a:pt x="4741" y="24858"/>
                </a:lnTo>
                <a:lnTo>
                  <a:pt x="7129" y="29470"/>
                </a:lnTo>
                <a:lnTo>
                  <a:pt x="9714" y="33537"/>
                </a:lnTo>
                <a:lnTo>
                  <a:pt x="12430" y="37241"/>
                </a:lnTo>
                <a:lnTo>
                  <a:pt x="15232" y="41695"/>
                </a:lnTo>
                <a:lnTo>
                  <a:pt x="18092" y="46648"/>
                </a:lnTo>
                <a:lnTo>
                  <a:pt x="20991" y="51935"/>
                </a:lnTo>
                <a:lnTo>
                  <a:pt x="25900" y="58436"/>
                </a:lnTo>
                <a:lnTo>
                  <a:pt x="32150" y="65746"/>
                </a:lnTo>
                <a:lnTo>
                  <a:pt x="39293" y="73596"/>
                </a:lnTo>
                <a:lnTo>
                  <a:pt x="46039" y="79822"/>
                </a:lnTo>
                <a:lnTo>
                  <a:pt x="52521" y="84965"/>
                </a:lnTo>
                <a:lnTo>
                  <a:pt x="58827" y="89385"/>
                </a:lnTo>
                <a:lnTo>
                  <a:pt x="65015" y="93325"/>
                </a:lnTo>
                <a:lnTo>
                  <a:pt x="71124" y="96943"/>
                </a:lnTo>
                <a:lnTo>
                  <a:pt x="89297" y="10715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24"/>
          <p:cNvSpPr/>
          <p:nvPr/>
        </p:nvSpPr>
        <p:spPr>
          <a:xfrm>
            <a:off x="3446859" y="2125265"/>
            <a:ext cx="169665" cy="26790"/>
          </a:xfrm>
          <a:custGeom>
            <a:avLst/>
            <a:gdLst/>
            <a:ahLst/>
            <a:cxnLst/>
            <a:rect l="0" t="0" r="0" b="0"/>
            <a:pathLst>
              <a:path w="169665" h="26790">
                <a:moveTo>
                  <a:pt x="169664" y="0"/>
                </a:moveTo>
                <a:lnTo>
                  <a:pt x="124689" y="0"/>
                </a:lnTo>
                <a:lnTo>
                  <a:pt x="111899" y="1985"/>
                </a:lnTo>
                <a:lnTo>
                  <a:pt x="96428" y="5292"/>
                </a:lnTo>
                <a:lnTo>
                  <a:pt x="79168" y="9481"/>
                </a:lnTo>
                <a:lnTo>
                  <a:pt x="64685" y="13266"/>
                </a:lnTo>
                <a:lnTo>
                  <a:pt x="40655" y="20117"/>
                </a:lnTo>
                <a:lnTo>
                  <a:pt x="31072" y="22341"/>
                </a:lnTo>
                <a:lnTo>
                  <a:pt x="22699" y="23824"/>
                </a:lnTo>
                <a:lnTo>
                  <a:pt x="0" y="26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25"/>
          <p:cNvSpPr/>
          <p:nvPr/>
        </p:nvSpPr>
        <p:spPr>
          <a:xfrm>
            <a:off x="3527226" y="2491382"/>
            <a:ext cx="76583" cy="160736"/>
          </a:xfrm>
          <a:custGeom>
            <a:avLst/>
            <a:gdLst/>
            <a:ahLst/>
            <a:cxnLst/>
            <a:rect l="0" t="0" r="0" b="0"/>
            <a:pathLst>
              <a:path w="76583" h="160736">
                <a:moveTo>
                  <a:pt x="71438" y="0"/>
                </a:moveTo>
                <a:lnTo>
                  <a:pt x="76178" y="0"/>
                </a:lnTo>
                <a:lnTo>
                  <a:pt x="76582" y="993"/>
                </a:lnTo>
                <a:lnTo>
                  <a:pt x="75860" y="2646"/>
                </a:lnTo>
                <a:lnTo>
                  <a:pt x="74385" y="4741"/>
                </a:lnTo>
                <a:lnTo>
                  <a:pt x="72748" y="9714"/>
                </a:lnTo>
                <a:lnTo>
                  <a:pt x="72311" y="12429"/>
                </a:lnTo>
                <a:lnTo>
                  <a:pt x="71028" y="15232"/>
                </a:lnTo>
                <a:lnTo>
                  <a:pt x="69180" y="18092"/>
                </a:lnTo>
                <a:lnTo>
                  <a:pt x="66956" y="20991"/>
                </a:lnTo>
                <a:lnTo>
                  <a:pt x="64481" y="23916"/>
                </a:lnTo>
                <a:lnTo>
                  <a:pt x="61839" y="26858"/>
                </a:lnTo>
                <a:lnTo>
                  <a:pt x="59085" y="29812"/>
                </a:lnTo>
                <a:lnTo>
                  <a:pt x="54273" y="38726"/>
                </a:lnTo>
                <a:lnTo>
                  <a:pt x="48089" y="51614"/>
                </a:lnTo>
                <a:lnTo>
                  <a:pt x="40989" y="67152"/>
                </a:lnTo>
                <a:lnTo>
                  <a:pt x="35263" y="80487"/>
                </a:lnTo>
                <a:lnTo>
                  <a:pt x="30454" y="92353"/>
                </a:lnTo>
                <a:lnTo>
                  <a:pt x="26256" y="103241"/>
                </a:lnTo>
                <a:lnTo>
                  <a:pt x="22465" y="111491"/>
                </a:lnTo>
                <a:lnTo>
                  <a:pt x="18945" y="117984"/>
                </a:lnTo>
                <a:lnTo>
                  <a:pt x="15607" y="123305"/>
                </a:lnTo>
                <a:lnTo>
                  <a:pt x="13381" y="127844"/>
                </a:lnTo>
                <a:lnTo>
                  <a:pt x="11897" y="131862"/>
                </a:lnTo>
                <a:lnTo>
                  <a:pt x="10908" y="135533"/>
                </a:lnTo>
                <a:lnTo>
                  <a:pt x="10249" y="138973"/>
                </a:lnTo>
                <a:lnTo>
                  <a:pt x="9809" y="142258"/>
                </a:lnTo>
                <a:lnTo>
                  <a:pt x="9516" y="145440"/>
                </a:lnTo>
                <a:lnTo>
                  <a:pt x="8328" y="148554"/>
                </a:lnTo>
                <a:lnTo>
                  <a:pt x="6545" y="151622"/>
                </a:lnTo>
                <a:lnTo>
                  <a:pt x="0" y="16073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26"/>
          <p:cNvSpPr/>
          <p:nvPr/>
        </p:nvSpPr>
        <p:spPr>
          <a:xfrm>
            <a:off x="3518664" y="2539816"/>
            <a:ext cx="160368" cy="112302"/>
          </a:xfrm>
          <a:custGeom>
            <a:avLst/>
            <a:gdLst/>
            <a:ahLst/>
            <a:cxnLst/>
            <a:rect l="0" t="0" r="0" b="0"/>
            <a:pathLst>
              <a:path w="160368" h="112302">
                <a:moveTo>
                  <a:pt x="8562" y="5144"/>
                </a:moveTo>
                <a:lnTo>
                  <a:pt x="3822" y="404"/>
                </a:lnTo>
                <a:lnTo>
                  <a:pt x="2425" y="0"/>
                </a:lnTo>
                <a:lnTo>
                  <a:pt x="1494" y="722"/>
                </a:lnTo>
                <a:lnTo>
                  <a:pt x="0" y="4271"/>
                </a:lnTo>
                <a:lnTo>
                  <a:pt x="2442" y="7402"/>
                </a:lnTo>
                <a:lnTo>
                  <a:pt x="7353" y="12756"/>
                </a:lnTo>
                <a:lnTo>
                  <a:pt x="10732" y="15180"/>
                </a:lnTo>
                <a:lnTo>
                  <a:pt x="22425" y="23165"/>
                </a:lnTo>
                <a:lnTo>
                  <a:pt x="27726" y="26088"/>
                </a:lnTo>
                <a:lnTo>
                  <a:pt x="32252" y="28036"/>
                </a:lnTo>
                <a:lnTo>
                  <a:pt x="36262" y="29335"/>
                </a:lnTo>
                <a:lnTo>
                  <a:pt x="39927" y="31194"/>
                </a:lnTo>
                <a:lnTo>
                  <a:pt x="43363" y="33425"/>
                </a:lnTo>
                <a:lnTo>
                  <a:pt x="46645" y="35904"/>
                </a:lnTo>
                <a:lnTo>
                  <a:pt x="50818" y="38549"/>
                </a:lnTo>
                <a:lnTo>
                  <a:pt x="55584" y="41305"/>
                </a:lnTo>
                <a:lnTo>
                  <a:pt x="60746" y="44134"/>
                </a:lnTo>
                <a:lnTo>
                  <a:pt x="65180" y="47013"/>
                </a:lnTo>
                <a:lnTo>
                  <a:pt x="69127" y="49924"/>
                </a:lnTo>
                <a:lnTo>
                  <a:pt x="72752" y="52857"/>
                </a:lnTo>
                <a:lnTo>
                  <a:pt x="78144" y="56797"/>
                </a:lnTo>
                <a:lnTo>
                  <a:pt x="92073" y="66466"/>
                </a:lnTo>
                <a:lnTo>
                  <a:pt x="98963" y="70830"/>
                </a:lnTo>
                <a:lnTo>
                  <a:pt x="105540" y="74732"/>
                </a:lnTo>
                <a:lnTo>
                  <a:pt x="111909" y="78325"/>
                </a:lnTo>
                <a:lnTo>
                  <a:pt x="117148" y="81713"/>
                </a:lnTo>
                <a:lnTo>
                  <a:pt x="121632" y="84963"/>
                </a:lnTo>
                <a:lnTo>
                  <a:pt x="125614" y="88123"/>
                </a:lnTo>
                <a:lnTo>
                  <a:pt x="128269" y="91221"/>
                </a:lnTo>
                <a:lnTo>
                  <a:pt x="130038" y="94279"/>
                </a:lnTo>
                <a:lnTo>
                  <a:pt x="131218" y="97310"/>
                </a:lnTo>
                <a:lnTo>
                  <a:pt x="132997" y="99330"/>
                </a:lnTo>
                <a:lnTo>
                  <a:pt x="135175" y="100677"/>
                </a:lnTo>
                <a:lnTo>
                  <a:pt x="137619" y="101575"/>
                </a:lnTo>
                <a:lnTo>
                  <a:pt x="140240" y="103166"/>
                </a:lnTo>
                <a:lnTo>
                  <a:pt x="142981" y="105219"/>
                </a:lnTo>
                <a:lnTo>
                  <a:pt x="160367" y="11230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27"/>
          <p:cNvSpPr/>
          <p:nvPr/>
        </p:nvSpPr>
        <p:spPr>
          <a:xfrm>
            <a:off x="3491507" y="2607501"/>
            <a:ext cx="214314" cy="26757"/>
          </a:xfrm>
          <a:custGeom>
            <a:avLst/>
            <a:gdLst/>
            <a:ahLst/>
            <a:cxnLst/>
            <a:rect l="0" t="0" r="0" b="0"/>
            <a:pathLst>
              <a:path w="214314" h="26757">
                <a:moveTo>
                  <a:pt x="214313" y="8897"/>
                </a:moveTo>
                <a:lnTo>
                  <a:pt x="209572" y="4157"/>
                </a:lnTo>
                <a:lnTo>
                  <a:pt x="206192" y="2760"/>
                </a:lnTo>
                <a:lnTo>
                  <a:pt x="201953" y="1829"/>
                </a:lnTo>
                <a:lnTo>
                  <a:pt x="197143" y="1208"/>
                </a:lnTo>
                <a:lnTo>
                  <a:pt x="191953" y="795"/>
                </a:lnTo>
                <a:lnTo>
                  <a:pt x="186508" y="519"/>
                </a:lnTo>
                <a:lnTo>
                  <a:pt x="180893" y="335"/>
                </a:lnTo>
                <a:lnTo>
                  <a:pt x="150495" y="40"/>
                </a:lnTo>
                <a:lnTo>
                  <a:pt x="133363" y="0"/>
                </a:lnTo>
                <a:lnTo>
                  <a:pt x="124628" y="981"/>
                </a:lnTo>
                <a:lnTo>
                  <a:pt x="115828" y="2628"/>
                </a:lnTo>
                <a:lnTo>
                  <a:pt x="106984" y="4717"/>
                </a:lnTo>
                <a:lnTo>
                  <a:pt x="98112" y="7103"/>
                </a:lnTo>
                <a:lnTo>
                  <a:pt x="80317" y="12399"/>
                </a:lnTo>
                <a:lnTo>
                  <a:pt x="71404" y="14208"/>
                </a:lnTo>
                <a:lnTo>
                  <a:pt x="62486" y="15414"/>
                </a:lnTo>
                <a:lnTo>
                  <a:pt x="53563" y="16219"/>
                </a:lnTo>
                <a:lnTo>
                  <a:pt x="43646" y="17747"/>
                </a:lnTo>
                <a:lnTo>
                  <a:pt x="33067" y="19758"/>
                </a:lnTo>
                <a:lnTo>
                  <a:pt x="0" y="2675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28"/>
          <p:cNvSpPr/>
          <p:nvPr/>
        </p:nvSpPr>
        <p:spPr>
          <a:xfrm>
            <a:off x="383976" y="5464969"/>
            <a:ext cx="723306" cy="26789"/>
          </a:xfrm>
          <a:custGeom>
            <a:avLst/>
            <a:gdLst/>
            <a:ahLst/>
            <a:cxnLst/>
            <a:rect l="0" t="0" r="0" b="0"/>
            <a:pathLst>
              <a:path w="723306" h="26789">
                <a:moveTo>
                  <a:pt x="0" y="26788"/>
                </a:moveTo>
                <a:lnTo>
                  <a:pt x="38160" y="26788"/>
                </a:lnTo>
                <a:lnTo>
                  <a:pt x="48260" y="25797"/>
                </a:lnTo>
                <a:lnTo>
                  <a:pt x="59955" y="24143"/>
                </a:lnTo>
                <a:lnTo>
                  <a:pt x="72712" y="22048"/>
                </a:lnTo>
                <a:lnTo>
                  <a:pt x="84194" y="20651"/>
                </a:lnTo>
                <a:lnTo>
                  <a:pt x="94824" y="19721"/>
                </a:lnTo>
                <a:lnTo>
                  <a:pt x="104888" y="19100"/>
                </a:lnTo>
                <a:lnTo>
                  <a:pt x="116558" y="17694"/>
                </a:lnTo>
                <a:lnTo>
                  <a:pt x="129299" y="15765"/>
                </a:lnTo>
                <a:lnTo>
                  <a:pt x="142754" y="13486"/>
                </a:lnTo>
                <a:lnTo>
                  <a:pt x="157677" y="11967"/>
                </a:lnTo>
                <a:lnTo>
                  <a:pt x="173579" y="10954"/>
                </a:lnTo>
                <a:lnTo>
                  <a:pt x="190134" y="10280"/>
                </a:lnTo>
                <a:lnTo>
                  <a:pt x="205139" y="8837"/>
                </a:lnTo>
                <a:lnTo>
                  <a:pt x="219111" y="6883"/>
                </a:lnTo>
                <a:lnTo>
                  <a:pt x="232394" y="4589"/>
                </a:lnTo>
                <a:lnTo>
                  <a:pt x="243234" y="3059"/>
                </a:lnTo>
                <a:lnTo>
                  <a:pt x="252445" y="2039"/>
                </a:lnTo>
                <a:lnTo>
                  <a:pt x="260570" y="1359"/>
                </a:lnTo>
                <a:lnTo>
                  <a:pt x="274890" y="604"/>
                </a:lnTo>
                <a:lnTo>
                  <a:pt x="290845" y="268"/>
                </a:lnTo>
                <a:lnTo>
                  <a:pt x="449986" y="0"/>
                </a:lnTo>
                <a:lnTo>
                  <a:pt x="468662" y="992"/>
                </a:lnTo>
                <a:lnTo>
                  <a:pt x="483098" y="2645"/>
                </a:lnTo>
                <a:lnTo>
                  <a:pt x="494706" y="4740"/>
                </a:lnTo>
                <a:lnTo>
                  <a:pt x="503437" y="6136"/>
                </a:lnTo>
                <a:lnTo>
                  <a:pt x="510250" y="7067"/>
                </a:lnTo>
                <a:lnTo>
                  <a:pt x="515784" y="7688"/>
                </a:lnTo>
                <a:lnTo>
                  <a:pt x="532516" y="8377"/>
                </a:lnTo>
                <a:lnTo>
                  <a:pt x="572871" y="8856"/>
                </a:lnTo>
                <a:lnTo>
                  <a:pt x="585669" y="8897"/>
                </a:lnTo>
                <a:lnTo>
                  <a:pt x="592852" y="9900"/>
                </a:lnTo>
                <a:lnTo>
                  <a:pt x="600618" y="11560"/>
                </a:lnTo>
                <a:lnTo>
                  <a:pt x="608771" y="13660"/>
                </a:lnTo>
                <a:lnTo>
                  <a:pt x="617183" y="15060"/>
                </a:lnTo>
                <a:lnTo>
                  <a:pt x="625768" y="15992"/>
                </a:lnTo>
                <a:lnTo>
                  <a:pt x="634468" y="16615"/>
                </a:lnTo>
                <a:lnTo>
                  <a:pt x="649426" y="17306"/>
                </a:lnTo>
                <a:lnTo>
                  <a:pt x="656193" y="17490"/>
                </a:lnTo>
                <a:lnTo>
                  <a:pt x="664673" y="18605"/>
                </a:lnTo>
                <a:lnTo>
                  <a:pt x="674295" y="20341"/>
                </a:lnTo>
                <a:lnTo>
                  <a:pt x="684678" y="22490"/>
                </a:lnTo>
                <a:lnTo>
                  <a:pt x="692593" y="23923"/>
                </a:lnTo>
                <a:lnTo>
                  <a:pt x="698861" y="24878"/>
                </a:lnTo>
                <a:lnTo>
                  <a:pt x="704033" y="25515"/>
                </a:lnTo>
                <a:lnTo>
                  <a:pt x="712424" y="26222"/>
                </a:lnTo>
                <a:lnTo>
                  <a:pt x="723305" y="267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29"/>
          <p:cNvSpPr/>
          <p:nvPr/>
        </p:nvSpPr>
        <p:spPr>
          <a:xfrm>
            <a:off x="1866304" y="5464969"/>
            <a:ext cx="696517" cy="26789"/>
          </a:xfrm>
          <a:custGeom>
            <a:avLst/>
            <a:gdLst/>
            <a:ahLst/>
            <a:cxnLst/>
            <a:rect l="0" t="0" r="0" b="0"/>
            <a:pathLst>
              <a:path w="696517" h="26789">
                <a:moveTo>
                  <a:pt x="0" y="17859"/>
                </a:moveTo>
                <a:lnTo>
                  <a:pt x="4741" y="17859"/>
                </a:lnTo>
                <a:lnTo>
                  <a:pt x="9114" y="18851"/>
                </a:lnTo>
                <a:lnTo>
                  <a:pt x="15005" y="20505"/>
                </a:lnTo>
                <a:lnTo>
                  <a:pt x="21910" y="22599"/>
                </a:lnTo>
                <a:lnTo>
                  <a:pt x="27505" y="23995"/>
                </a:lnTo>
                <a:lnTo>
                  <a:pt x="32227" y="24926"/>
                </a:lnTo>
                <a:lnTo>
                  <a:pt x="36368" y="25547"/>
                </a:lnTo>
                <a:lnTo>
                  <a:pt x="43614" y="26237"/>
                </a:lnTo>
                <a:lnTo>
                  <a:pt x="62476" y="26756"/>
                </a:lnTo>
                <a:lnTo>
                  <a:pt x="101180" y="26788"/>
                </a:lnTo>
                <a:lnTo>
                  <a:pt x="104164" y="25796"/>
                </a:lnTo>
                <a:lnTo>
                  <a:pt x="107146" y="24142"/>
                </a:lnTo>
                <a:lnTo>
                  <a:pt x="110126" y="22048"/>
                </a:lnTo>
                <a:lnTo>
                  <a:pt x="114097" y="20651"/>
                </a:lnTo>
                <a:lnTo>
                  <a:pt x="118729" y="19721"/>
                </a:lnTo>
                <a:lnTo>
                  <a:pt x="123801" y="19100"/>
                </a:lnTo>
                <a:lnTo>
                  <a:pt x="140020" y="18410"/>
                </a:lnTo>
                <a:lnTo>
                  <a:pt x="180019" y="17931"/>
                </a:lnTo>
                <a:lnTo>
                  <a:pt x="192787" y="17891"/>
                </a:lnTo>
                <a:lnTo>
                  <a:pt x="200954" y="16888"/>
                </a:lnTo>
                <a:lnTo>
                  <a:pt x="210368" y="15227"/>
                </a:lnTo>
                <a:lnTo>
                  <a:pt x="220613" y="13128"/>
                </a:lnTo>
                <a:lnTo>
                  <a:pt x="230419" y="11728"/>
                </a:lnTo>
                <a:lnTo>
                  <a:pt x="239933" y="10795"/>
                </a:lnTo>
                <a:lnTo>
                  <a:pt x="256457" y="9758"/>
                </a:lnTo>
                <a:lnTo>
                  <a:pt x="275150" y="9093"/>
                </a:lnTo>
                <a:lnTo>
                  <a:pt x="278683" y="9038"/>
                </a:lnTo>
                <a:lnTo>
                  <a:pt x="286992" y="8010"/>
                </a:lnTo>
                <a:lnTo>
                  <a:pt x="322168" y="2814"/>
                </a:lnTo>
                <a:lnTo>
                  <a:pt x="329872" y="1876"/>
                </a:lnTo>
                <a:lnTo>
                  <a:pt x="336001" y="1250"/>
                </a:lnTo>
                <a:lnTo>
                  <a:pt x="345456" y="555"/>
                </a:lnTo>
                <a:lnTo>
                  <a:pt x="364351" y="109"/>
                </a:lnTo>
                <a:lnTo>
                  <a:pt x="520605" y="0"/>
                </a:lnTo>
                <a:lnTo>
                  <a:pt x="530625" y="992"/>
                </a:lnTo>
                <a:lnTo>
                  <a:pt x="539289" y="2645"/>
                </a:lnTo>
                <a:lnTo>
                  <a:pt x="547050" y="4740"/>
                </a:lnTo>
                <a:lnTo>
                  <a:pt x="553215" y="6136"/>
                </a:lnTo>
                <a:lnTo>
                  <a:pt x="558318" y="7067"/>
                </a:lnTo>
                <a:lnTo>
                  <a:pt x="562712" y="7688"/>
                </a:lnTo>
                <a:lnTo>
                  <a:pt x="578178" y="8377"/>
                </a:lnTo>
                <a:lnTo>
                  <a:pt x="615704" y="8820"/>
                </a:lnTo>
                <a:lnTo>
                  <a:pt x="622797" y="9848"/>
                </a:lnTo>
                <a:lnTo>
                  <a:pt x="628518" y="11526"/>
                </a:lnTo>
                <a:lnTo>
                  <a:pt x="633325" y="13638"/>
                </a:lnTo>
                <a:lnTo>
                  <a:pt x="637522" y="15045"/>
                </a:lnTo>
                <a:lnTo>
                  <a:pt x="641311" y="15983"/>
                </a:lnTo>
                <a:lnTo>
                  <a:pt x="644830" y="16608"/>
                </a:lnTo>
                <a:lnTo>
                  <a:pt x="654031" y="17303"/>
                </a:lnTo>
                <a:lnTo>
                  <a:pt x="674789" y="17786"/>
                </a:lnTo>
                <a:lnTo>
                  <a:pt x="681237" y="17826"/>
                </a:lnTo>
                <a:lnTo>
                  <a:pt x="683353" y="18829"/>
                </a:lnTo>
                <a:lnTo>
                  <a:pt x="684764" y="20490"/>
                </a:lnTo>
                <a:lnTo>
                  <a:pt x="685705" y="22589"/>
                </a:lnTo>
                <a:lnTo>
                  <a:pt x="687324" y="23989"/>
                </a:lnTo>
                <a:lnTo>
                  <a:pt x="689396" y="24922"/>
                </a:lnTo>
                <a:lnTo>
                  <a:pt x="696516" y="267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30"/>
          <p:cNvSpPr/>
          <p:nvPr/>
        </p:nvSpPr>
        <p:spPr>
          <a:xfrm>
            <a:off x="1937742" y="5572125"/>
            <a:ext cx="642938" cy="17860"/>
          </a:xfrm>
          <a:custGeom>
            <a:avLst/>
            <a:gdLst/>
            <a:ahLst/>
            <a:cxnLst/>
            <a:rect l="0" t="0" r="0" b="0"/>
            <a:pathLst>
              <a:path w="642938" h="17860">
                <a:moveTo>
                  <a:pt x="0" y="8929"/>
                </a:moveTo>
                <a:lnTo>
                  <a:pt x="123587" y="8929"/>
                </a:lnTo>
                <a:lnTo>
                  <a:pt x="136961" y="7937"/>
                </a:lnTo>
                <a:lnTo>
                  <a:pt x="152823" y="6284"/>
                </a:lnTo>
                <a:lnTo>
                  <a:pt x="170343" y="4189"/>
                </a:lnTo>
                <a:lnTo>
                  <a:pt x="185992" y="2792"/>
                </a:lnTo>
                <a:lnTo>
                  <a:pt x="200393" y="1861"/>
                </a:lnTo>
                <a:lnTo>
                  <a:pt x="224993" y="827"/>
                </a:lnTo>
                <a:lnTo>
                  <a:pt x="249999" y="245"/>
                </a:lnTo>
                <a:lnTo>
                  <a:pt x="556618" y="0"/>
                </a:lnTo>
                <a:lnTo>
                  <a:pt x="567532" y="992"/>
                </a:lnTo>
                <a:lnTo>
                  <a:pt x="577784" y="2645"/>
                </a:lnTo>
                <a:lnTo>
                  <a:pt x="598105" y="7129"/>
                </a:lnTo>
                <a:lnTo>
                  <a:pt x="642937"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31"/>
          <p:cNvSpPr/>
          <p:nvPr/>
        </p:nvSpPr>
        <p:spPr>
          <a:xfrm>
            <a:off x="3991570" y="4384476"/>
            <a:ext cx="2647" cy="1"/>
          </a:xfrm>
          <a:custGeom>
            <a:avLst/>
            <a:gdLst/>
            <a:ahLst/>
            <a:cxnLst/>
            <a:rect l="0" t="0" r="0" b="0"/>
            <a:pathLst>
              <a:path w="2647" h="1">
                <a:moveTo>
                  <a:pt x="0" y="0"/>
                </a:moveTo>
                <a:lnTo>
                  <a:pt x="2646"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Simplifying the Phrase-Structure Rules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7232749"/>
          </a:xfrm>
          <a:prstGeom prst="rect">
            <a:avLst/>
          </a:prstGeom>
          <a:noFill/>
        </p:spPr>
        <p:txBody>
          <a:bodyPr wrap="square" rtlCol="1">
            <a:spAutoFit/>
          </a:bodyPr>
          <a:lstStyle/>
          <a:p>
            <a:r>
              <a:rPr lang="en-US" dirty="0" smtClean="0"/>
              <a:t> </a:t>
            </a:r>
            <a:r>
              <a:rPr lang="ar-SA" dirty="0" smtClean="0"/>
              <a:t> </a:t>
            </a:r>
            <a:r>
              <a:rPr lang="en-US" dirty="0"/>
              <a:t> It would seem, then, that at least four different rules are needed for describing noun </a:t>
            </a:r>
            <a:r>
              <a:rPr lang="en-US" dirty="0" smtClean="0"/>
              <a:t>phrases:</a:t>
            </a:r>
          </a:p>
          <a:p>
            <a:pPr algn="ctr"/>
            <a:r>
              <a:rPr lang="en-US" dirty="0" smtClean="0">
                <a:solidFill>
                  <a:srgbClr val="0070C0"/>
                </a:solidFill>
              </a:rPr>
              <a:t>a.  NP -----&gt; N</a:t>
            </a:r>
            <a:r>
              <a:rPr lang="en-US" sz="1400" dirty="0" smtClean="0">
                <a:solidFill>
                  <a:srgbClr val="0070C0"/>
                </a:solidFill>
              </a:rPr>
              <a:t>C</a:t>
            </a:r>
          </a:p>
          <a:p>
            <a:pPr algn="ctr"/>
            <a:r>
              <a:rPr lang="en-US" dirty="0" smtClean="0">
                <a:solidFill>
                  <a:srgbClr val="0070C0"/>
                </a:solidFill>
              </a:rPr>
              <a:t>       b.  NP -----&gt; Art  N</a:t>
            </a:r>
            <a:r>
              <a:rPr lang="en-US" sz="1400" dirty="0" smtClean="0">
                <a:solidFill>
                  <a:srgbClr val="0070C0"/>
                </a:solidFill>
              </a:rPr>
              <a:t>C</a:t>
            </a:r>
          </a:p>
          <a:p>
            <a:pPr algn="ctr"/>
            <a:r>
              <a:rPr lang="en-US" dirty="0" smtClean="0">
                <a:solidFill>
                  <a:srgbClr val="0070C0"/>
                </a:solidFill>
              </a:rPr>
              <a:t>c.  NP -----&gt; N</a:t>
            </a:r>
            <a:r>
              <a:rPr lang="en-US" sz="1400" dirty="0" smtClean="0">
                <a:solidFill>
                  <a:srgbClr val="0070C0"/>
                </a:solidFill>
              </a:rPr>
              <a:t>P</a:t>
            </a:r>
          </a:p>
          <a:p>
            <a:pPr algn="ctr"/>
            <a:r>
              <a:rPr lang="en-US" dirty="0" smtClean="0">
                <a:solidFill>
                  <a:srgbClr val="0070C0"/>
                </a:solidFill>
              </a:rPr>
              <a:t>      d.  NP -----&gt; Art  N</a:t>
            </a:r>
            <a:r>
              <a:rPr lang="en-US" sz="1400" dirty="0" smtClean="0">
                <a:solidFill>
                  <a:srgbClr val="0070C0"/>
                </a:solidFill>
              </a:rPr>
              <a:t>P</a:t>
            </a:r>
          </a:p>
          <a:p>
            <a:endParaRPr lang="en-US" dirty="0"/>
          </a:p>
          <a:p>
            <a:r>
              <a:rPr lang="en-US" dirty="0" smtClean="0"/>
              <a:t>The grammar is now getting unpleasantly complicated. Is there anything we can do about it? Fortunately there is. Because </a:t>
            </a:r>
            <a:r>
              <a:rPr lang="en-US" i="1" dirty="0" smtClean="0">
                <a:solidFill>
                  <a:srgbClr val="FF0000"/>
                </a:solidFill>
              </a:rPr>
              <a:t>a and b </a:t>
            </a:r>
            <a:r>
              <a:rPr lang="en-US" dirty="0" smtClean="0"/>
              <a:t>are so similar to </a:t>
            </a:r>
            <a:r>
              <a:rPr lang="en-US" i="1" dirty="0" smtClean="0">
                <a:solidFill>
                  <a:srgbClr val="FF0000"/>
                </a:solidFill>
              </a:rPr>
              <a:t>c and d</a:t>
            </a:r>
            <a:r>
              <a:rPr lang="en-US" dirty="0" smtClean="0"/>
              <a:t>. We can simplify the way we write rules for noun phrases&gt;&gt;&gt;&gt;Let’s replace the rules </a:t>
            </a:r>
            <a:r>
              <a:rPr lang="en-US" i="1" dirty="0" smtClean="0">
                <a:solidFill>
                  <a:srgbClr val="FF0000"/>
                </a:solidFill>
              </a:rPr>
              <a:t>(a-d) </a:t>
            </a:r>
            <a:r>
              <a:rPr lang="en-US" dirty="0" smtClean="0"/>
              <a:t>with two general rules:</a:t>
            </a:r>
          </a:p>
          <a:p>
            <a:r>
              <a:rPr lang="en-US" sz="1400" dirty="0" smtClean="0">
                <a:solidFill>
                  <a:srgbClr val="00B050"/>
                </a:solidFill>
              </a:rPr>
              <a:t>**** We will no longer bother about the distinction between PROPER &amp; COMMON nouns.</a:t>
            </a:r>
          </a:p>
          <a:p>
            <a:endParaRPr lang="en-US" dirty="0" smtClean="0"/>
          </a:p>
          <a:p>
            <a:pPr algn="ctr"/>
            <a:r>
              <a:rPr lang="en-US" dirty="0" smtClean="0">
                <a:solidFill>
                  <a:srgbClr val="C00000"/>
                </a:solidFill>
              </a:rPr>
              <a:t>NP -----&gt; N</a:t>
            </a:r>
          </a:p>
          <a:p>
            <a:pPr algn="ctr"/>
            <a:r>
              <a:rPr lang="en-US" dirty="0" smtClean="0">
                <a:solidFill>
                  <a:srgbClr val="C00000"/>
                </a:solidFill>
              </a:rPr>
              <a:t>       NP -----&gt; Art  N</a:t>
            </a:r>
          </a:p>
          <a:p>
            <a:endParaRPr lang="ar-SA" dirty="0"/>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489"/>
          <p:cNvSpPr/>
          <p:nvPr/>
        </p:nvSpPr>
        <p:spPr>
          <a:xfrm>
            <a:off x="5098851" y="2750711"/>
            <a:ext cx="285751" cy="62141"/>
          </a:xfrm>
          <a:custGeom>
            <a:avLst/>
            <a:gdLst/>
            <a:ahLst/>
            <a:cxnLst/>
            <a:rect l="0" t="0" r="0" b="0"/>
            <a:pathLst>
              <a:path w="285751" h="62141">
                <a:moveTo>
                  <a:pt x="285750" y="8562"/>
                </a:moveTo>
                <a:lnTo>
                  <a:pt x="281010" y="3822"/>
                </a:lnTo>
                <a:lnTo>
                  <a:pt x="277629" y="2425"/>
                </a:lnTo>
                <a:lnTo>
                  <a:pt x="273390" y="1494"/>
                </a:lnTo>
                <a:lnTo>
                  <a:pt x="268581" y="873"/>
                </a:lnTo>
                <a:lnTo>
                  <a:pt x="263390" y="460"/>
                </a:lnTo>
                <a:lnTo>
                  <a:pt x="257945" y="184"/>
                </a:lnTo>
                <a:lnTo>
                  <a:pt x="252331" y="0"/>
                </a:lnTo>
                <a:lnTo>
                  <a:pt x="246603" y="870"/>
                </a:lnTo>
                <a:lnTo>
                  <a:pt x="240801" y="2442"/>
                </a:lnTo>
                <a:lnTo>
                  <a:pt x="234948" y="4482"/>
                </a:lnTo>
                <a:lnTo>
                  <a:pt x="228069" y="5842"/>
                </a:lnTo>
                <a:lnTo>
                  <a:pt x="220507" y="6748"/>
                </a:lnTo>
                <a:lnTo>
                  <a:pt x="212489" y="7353"/>
                </a:lnTo>
                <a:lnTo>
                  <a:pt x="193253" y="10733"/>
                </a:lnTo>
                <a:lnTo>
                  <a:pt x="134839" y="22425"/>
                </a:lnTo>
                <a:lnTo>
                  <a:pt x="111720" y="27726"/>
                </a:lnTo>
                <a:lnTo>
                  <a:pt x="94324" y="32252"/>
                </a:lnTo>
                <a:lnTo>
                  <a:pt x="80742" y="36262"/>
                </a:lnTo>
                <a:lnTo>
                  <a:pt x="69703" y="39927"/>
                </a:lnTo>
                <a:lnTo>
                  <a:pt x="60360" y="43363"/>
                </a:lnTo>
                <a:lnTo>
                  <a:pt x="52146" y="46645"/>
                </a:lnTo>
                <a:lnTo>
                  <a:pt x="44686" y="48834"/>
                </a:lnTo>
                <a:lnTo>
                  <a:pt x="37728" y="50293"/>
                </a:lnTo>
                <a:lnTo>
                  <a:pt x="31105" y="51265"/>
                </a:lnTo>
                <a:lnTo>
                  <a:pt x="24706" y="52906"/>
                </a:lnTo>
                <a:lnTo>
                  <a:pt x="18455" y="54992"/>
                </a:lnTo>
                <a:lnTo>
                  <a:pt x="0" y="6214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490"/>
          <p:cNvSpPr/>
          <p:nvPr/>
        </p:nvSpPr>
        <p:spPr>
          <a:xfrm>
            <a:off x="5108191" y="2777132"/>
            <a:ext cx="106747" cy="98228"/>
          </a:xfrm>
          <a:custGeom>
            <a:avLst/>
            <a:gdLst/>
            <a:ahLst/>
            <a:cxnLst/>
            <a:rect l="0" t="0" r="0" b="0"/>
            <a:pathLst>
              <a:path w="106747" h="98228">
                <a:moveTo>
                  <a:pt x="26379" y="0"/>
                </a:moveTo>
                <a:lnTo>
                  <a:pt x="21639" y="9481"/>
                </a:lnTo>
                <a:lnTo>
                  <a:pt x="19250" y="13266"/>
                </a:lnTo>
                <a:lnTo>
                  <a:pt x="16665" y="16782"/>
                </a:lnTo>
                <a:lnTo>
                  <a:pt x="13950" y="20118"/>
                </a:lnTo>
                <a:lnTo>
                  <a:pt x="12140" y="23334"/>
                </a:lnTo>
                <a:lnTo>
                  <a:pt x="10933" y="26470"/>
                </a:lnTo>
                <a:lnTo>
                  <a:pt x="10128" y="29553"/>
                </a:lnTo>
                <a:lnTo>
                  <a:pt x="6589" y="40916"/>
                </a:lnTo>
                <a:lnTo>
                  <a:pt x="973" y="58243"/>
                </a:lnTo>
                <a:lnTo>
                  <a:pt x="511" y="60657"/>
                </a:lnTo>
                <a:lnTo>
                  <a:pt x="204" y="63258"/>
                </a:lnTo>
                <a:lnTo>
                  <a:pt x="0" y="65985"/>
                </a:lnTo>
                <a:lnTo>
                  <a:pt x="855" y="69787"/>
                </a:lnTo>
                <a:lnTo>
                  <a:pt x="2418" y="74306"/>
                </a:lnTo>
                <a:lnTo>
                  <a:pt x="4451" y="79303"/>
                </a:lnTo>
                <a:lnTo>
                  <a:pt x="6800" y="83626"/>
                </a:lnTo>
                <a:lnTo>
                  <a:pt x="9357" y="87501"/>
                </a:lnTo>
                <a:lnTo>
                  <a:pt x="12055" y="91076"/>
                </a:lnTo>
                <a:lnTo>
                  <a:pt x="15838" y="93460"/>
                </a:lnTo>
                <a:lnTo>
                  <a:pt x="20343" y="95049"/>
                </a:lnTo>
                <a:lnTo>
                  <a:pt x="25332" y="96108"/>
                </a:lnTo>
                <a:lnTo>
                  <a:pt x="31634" y="96814"/>
                </a:lnTo>
                <a:lnTo>
                  <a:pt x="38812" y="97285"/>
                </a:lnTo>
                <a:lnTo>
                  <a:pt x="46574" y="97599"/>
                </a:lnTo>
                <a:lnTo>
                  <a:pt x="63136" y="97948"/>
                </a:lnTo>
                <a:lnTo>
                  <a:pt x="106746" y="9822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491"/>
          <p:cNvSpPr/>
          <p:nvPr/>
        </p:nvSpPr>
        <p:spPr>
          <a:xfrm>
            <a:off x="5625703" y="3030948"/>
            <a:ext cx="207943" cy="76584"/>
          </a:xfrm>
          <a:custGeom>
            <a:avLst/>
            <a:gdLst/>
            <a:ahLst/>
            <a:cxnLst/>
            <a:rect l="0" t="0" r="0" b="0"/>
            <a:pathLst>
              <a:path w="207943" h="76584">
                <a:moveTo>
                  <a:pt x="196453" y="5145"/>
                </a:moveTo>
                <a:lnTo>
                  <a:pt x="205934" y="405"/>
                </a:lnTo>
                <a:lnTo>
                  <a:pt x="207734" y="0"/>
                </a:lnTo>
                <a:lnTo>
                  <a:pt x="207942" y="723"/>
                </a:lnTo>
                <a:lnTo>
                  <a:pt x="207089" y="2197"/>
                </a:lnTo>
                <a:lnTo>
                  <a:pt x="205529" y="3180"/>
                </a:lnTo>
                <a:lnTo>
                  <a:pt x="201148" y="4272"/>
                </a:lnTo>
                <a:lnTo>
                  <a:pt x="194622" y="7539"/>
                </a:lnTo>
                <a:lnTo>
                  <a:pt x="185310" y="12695"/>
                </a:lnTo>
                <a:lnTo>
                  <a:pt x="174142" y="19108"/>
                </a:lnTo>
                <a:lnTo>
                  <a:pt x="163719" y="24375"/>
                </a:lnTo>
                <a:lnTo>
                  <a:pt x="153795" y="28879"/>
                </a:lnTo>
                <a:lnTo>
                  <a:pt x="144201" y="32875"/>
                </a:lnTo>
                <a:lnTo>
                  <a:pt x="128876" y="37522"/>
                </a:lnTo>
                <a:lnTo>
                  <a:pt x="109730" y="42605"/>
                </a:lnTo>
                <a:lnTo>
                  <a:pt x="70597" y="52552"/>
                </a:lnTo>
                <a:lnTo>
                  <a:pt x="43283" y="60280"/>
                </a:lnTo>
                <a:lnTo>
                  <a:pt x="32824" y="63730"/>
                </a:lnTo>
                <a:lnTo>
                  <a:pt x="23867" y="67022"/>
                </a:lnTo>
                <a:lnTo>
                  <a:pt x="0" y="7658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492"/>
          <p:cNvSpPr/>
          <p:nvPr/>
        </p:nvSpPr>
        <p:spPr>
          <a:xfrm>
            <a:off x="5528385" y="3089671"/>
            <a:ext cx="133037" cy="89298"/>
          </a:xfrm>
          <a:custGeom>
            <a:avLst/>
            <a:gdLst/>
            <a:ahLst/>
            <a:cxnLst/>
            <a:rect l="0" t="0" r="0" b="0"/>
            <a:pathLst>
              <a:path w="133037" h="89298">
                <a:moveTo>
                  <a:pt x="43740" y="0"/>
                </a:moveTo>
                <a:lnTo>
                  <a:pt x="34259" y="4741"/>
                </a:lnTo>
                <a:lnTo>
                  <a:pt x="30474" y="7130"/>
                </a:lnTo>
                <a:lnTo>
                  <a:pt x="26958" y="9714"/>
                </a:lnTo>
                <a:lnTo>
                  <a:pt x="23622" y="12429"/>
                </a:lnTo>
                <a:lnTo>
                  <a:pt x="19414" y="16224"/>
                </a:lnTo>
                <a:lnTo>
                  <a:pt x="9447" y="25732"/>
                </a:lnTo>
                <a:lnTo>
                  <a:pt x="5995" y="31045"/>
                </a:lnTo>
                <a:lnTo>
                  <a:pt x="3693" y="36572"/>
                </a:lnTo>
                <a:lnTo>
                  <a:pt x="0" y="50219"/>
                </a:lnTo>
                <a:lnTo>
                  <a:pt x="1682" y="52331"/>
                </a:lnTo>
                <a:lnTo>
                  <a:pt x="4787" y="54731"/>
                </a:lnTo>
                <a:lnTo>
                  <a:pt x="8842" y="57324"/>
                </a:lnTo>
                <a:lnTo>
                  <a:pt x="12537" y="60044"/>
                </a:lnTo>
                <a:lnTo>
                  <a:pt x="15992" y="62850"/>
                </a:lnTo>
                <a:lnTo>
                  <a:pt x="19288" y="65712"/>
                </a:lnTo>
                <a:lnTo>
                  <a:pt x="23470" y="67621"/>
                </a:lnTo>
                <a:lnTo>
                  <a:pt x="28242" y="68893"/>
                </a:lnTo>
                <a:lnTo>
                  <a:pt x="33408" y="69741"/>
                </a:lnTo>
                <a:lnTo>
                  <a:pt x="39828" y="71299"/>
                </a:lnTo>
                <a:lnTo>
                  <a:pt x="47085" y="73330"/>
                </a:lnTo>
                <a:lnTo>
                  <a:pt x="54900" y="75676"/>
                </a:lnTo>
                <a:lnTo>
                  <a:pt x="63086" y="77240"/>
                </a:lnTo>
                <a:lnTo>
                  <a:pt x="71520" y="78282"/>
                </a:lnTo>
                <a:lnTo>
                  <a:pt x="80119" y="78978"/>
                </a:lnTo>
                <a:lnTo>
                  <a:pt x="87836" y="80433"/>
                </a:lnTo>
                <a:lnTo>
                  <a:pt x="94965" y="82396"/>
                </a:lnTo>
                <a:lnTo>
                  <a:pt x="133036" y="8929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493"/>
          <p:cNvSpPr/>
          <p:nvPr/>
        </p:nvSpPr>
        <p:spPr>
          <a:xfrm>
            <a:off x="5491757" y="3339703"/>
            <a:ext cx="401837" cy="80368"/>
          </a:xfrm>
          <a:custGeom>
            <a:avLst/>
            <a:gdLst/>
            <a:ahLst/>
            <a:cxnLst/>
            <a:rect l="0" t="0" r="0" b="0"/>
            <a:pathLst>
              <a:path w="401837" h="80368">
                <a:moveTo>
                  <a:pt x="401836" y="0"/>
                </a:moveTo>
                <a:lnTo>
                  <a:pt x="397096" y="0"/>
                </a:lnTo>
                <a:lnTo>
                  <a:pt x="391731" y="992"/>
                </a:lnTo>
                <a:lnTo>
                  <a:pt x="375186" y="4740"/>
                </a:lnTo>
                <a:lnTo>
                  <a:pt x="366210" y="7129"/>
                </a:lnTo>
                <a:lnTo>
                  <a:pt x="348299" y="12429"/>
                </a:lnTo>
                <a:lnTo>
                  <a:pt x="323481" y="17215"/>
                </a:lnTo>
                <a:lnTo>
                  <a:pt x="214357" y="36189"/>
                </a:lnTo>
                <a:lnTo>
                  <a:pt x="190530" y="40993"/>
                </a:lnTo>
                <a:lnTo>
                  <a:pt x="140128" y="52495"/>
                </a:lnTo>
                <a:lnTo>
                  <a:pt x="126161" y="55833"/>
                </a:lnTo>
                <a:lnTo>
                  <a:pt x="108912" y="59050"/>
                </a:lnTo>
                <a:lnTo>
                  <a:pt x="89475" y="62187"/>
                </a:lnTo>
                <a:lnTo>
                  <a:pt x="0" y="803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494"/>
          <p:cNvSpPr/>
          <p:nvPr/>
        </p:nvSpPr>
        <p:spPr>
          <a:xfrm>
            <a:off x="5474344" y="3348632"/>
            <a:ext cx="142430" cy="169665"/>
          </a:xfrm>
          <a:custGeom>
            <a:avLst/>
            <a:gdLst/>
            <a:ahLst/>
            <a:cxnLst/>
            <a:rect l="0" t="0" r="0" b="0"/>
            <a:pathLst>
              <a:path w="142430" h="169665">
                <a:moveTo>
                  <a:pt x="62062" y="0"/>
                </a:moveTo>
                <a:lnTo>
                  <a:pt x="18612" y="43450"/>
                </a:lnTo>
                <a:lnTo>
                  <a:pt x="15236" y="47818"/>
                </a:lnTo>
                <a:lnTo>
                  <a:pt x="12986" y="51723"/>
                </a:lnTo>
                <a:lnTo>
                  <a:pt x="11485" y="55318"/>
                </a:lnTo>
                <a:lnTo>
                  <a:pt x="9492" y="60691"/>
                </a:lnTo>
                <a:lnTo>
                  <a:pt x="4632" y="74599"/>
                </a:lnTo>
                <a:lnTo>
                  <a:pt x="2940" y="81483"/>
                </a:lnTo>
                <a:lnTo>
                  <a:pt x="1811" y="88057"/>
                </a:lnTo>
                <a:lnTo>
                  <a:pt x="1059" y="94423"/>
                </a:lnTo>
                <a:lnTo>
                  <a:pt x="557" y="99660"/>
                </a:lnTo>
                <a:lnTo>
                  <a:pt x="223" y="104143"/>
                </a:lnTo>
                <a:lnTo>
                  <a:pt x="0" y="108124"/>
                </a:lnTo>
                <a:lnTo>
                  <a:pt x="843" y="111771"/>
                </a:lnTo>
                <a:lnTo>
                  <a:pt x="2398" y="115194"/>
                </a:lnTo>
                <a:lnTo>
                  <a:pt x="4427" y="118468"/>
                </a:lnTo>
                <a:lnTo>
                  <a:pt x="7764" y="122635"/>
                </a:lnTo>
                <a:lnTo>
                  <a:pt x="11972" y="127397"/>
                </a:lnTo>
                <a:lnTo>
                  <a:pt x="16763" y="132557"/>
                </a:lnTo>
                <a:lnTo>
                  <a:pt x="22933" y="136988"/>
                </a:lnTo>
                <a:lnTo>
                  <a:pt x="30023" y="140935"/>
                </a:lnTo>
                <a:lnTo>
                  <a:pt x="37726" y="144558"/>
                </a:lnTo>
                <a:lnTo>
                  <a:pt x="46830" y="147966"/>
                </a:lnTo>
                <a:lnTo>
                  <a:pt x="56868" y="151230"/>
                </a:lnTo>
                <a:lnTo>
                  <a:pt x="77613" y="157503"/>
                </a:lnTo>
                <a:lnTo>
                  <a:pt x="96755" y="163598"/>
                </a:lnTo>
                <a:lnTo>
                  <a:pt x="106026" y="165620"/>
                </a:lnTo>
                <a:lnTo>
                  <a:pt x="115184" y="166968"/>
                </a:lnTo>
                <a:lnTo>
                  <a:pt x="142429" y="16966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495"/>
          <p:cNvSpPr/>
          <p:nvPr/>
        </p:nvSpPr>
        <p:spPr>
          <a:xfrm>
            <a:off x="3696890" y="3778499"/>
            <a:ext cx="303611" cy="16619"/>
          </a:xfrm>
          <a:custGeom>
            <a:avLst/>
            <a:gdLst/>
            <a:ahLst/>
            <a:cxnLst/>
            <a:rect l="0" t="0" r="0" b="0"/>
            <a:pathLst>
              <a:path w="303611" h="16619">
                <a:moveTo>
                  <a:pt x="0" y="7688"/>
                </a:moveTo>
                <a:lnTo>
                  <a:pt x="14221" y="2948"/>
                </a:lnTo>
                <a:lnTo>
                  <a:pt x="20395" y="1551"/>
                </a:lnTo>
                <a:lnTo>
                  <a:pt x="26495" y="620"/>
                </a:lnTo>
                <a:lnTo>
                  <a:pt x="32546" y="0"/>
                </a:lnTo>
                <a:lnTo>
                  <a:pt x="45510" y="578"/>
                </a:lnTo>
                <a:lnTo>
                  <a:pt x="100466" y="5140"/>
                </a:lnTo>
                <a:lnTo>
                  <a:pt x="114603" y="5990"/>
                </a:lnTo>
                <a:lnTo>
                  <a:pt x="127004" y="6556"/>
                </a:lnTo>
                <a:lnTo>
                  <a:pt x="151365" y="7185"/>
                </a:lnTo>
                <a:lnTo>
                  <a:pt x="163418" y="7352"/>
                </a:lnTo>
                <a:lnTo>
                  <a:pt x="174430" y="8457"/>
                </a:lnTo>
                <a:lnTo>
                  <a:pt x="184747" y="10185"/>
                </a:lnTo>
                <a:lnTo>
                  <a:pt x="194603" y="12329"/>
                </a:lnTo>
                <a:lnTo>
                  <a:pt x="204149" y="13759"/>
                </a:lnTo>
                <a:lnTo>
                  <a:pt x="213490" y="14712"/>
                </a:lnTo>
                <a:lnTo>
                  <a:pt x="303610" y="1661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496"/>
          <p:cNvSpPr/>
          <p:nvPr/>
        </p:nvSpPr>
        <p:spPr>
          <a:xfrm>
            <a:off x="3768328" y="3866554"/>
            <a:ext cx="214313" cy="35720"/>
          </a:xfrm>
          <a:custGeom>
            <a:avLst/>
            <a:gdLst/>
            <a:ahLst/>
            <a:cxnLst/>
            <a:rect l="0" t="0" r="0" b="0"/>
            <a:pathLst>
              <a:path w="214313" h="35720">
                <a:moveTo>
                  <a:pt x="0" y="35719"/>
                </a:moveTo>
                <a:lnTo>
                  <a:pt x="9480" y="35719"/>
                </a:lnTo>
                <a:lnTo>
                  <a:pt x="14258" y="34727"/>
                </a:lnTo>
                <a:lnTo>
                  <a:pt x="19427" y="33073"/>
                </a:lnTo>
                <a:lnTo>
                  <a:pt x="24857" y="30979"/>
                </a:lnTo>
                <a:lnTo>
                  <a:pt x="31454" y="29582"/>
                </a:lnTo>
                <a:lnTo>
                  <a:pt x="38829" y="28651"/>
                </a:lnTo>
                <a:lnTo>
                  <a:pt x="46722" y="28031"/>
                </a:lnTo>
                <a:lnTo>
                  <a:pt x="56945" y="26625"/>
                </a:lnTo>
                <a:lnTo>
                  <a:pt x="81532" y="22417"/>
                </a:lnTo>
                <a:lnTo>
                  <a:pt x="119580" y="17239"/>
                </a:lnTo>
                <a:lnTo>
                  <a:pt x="21431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497"/>
          <p:cNvSpPr/>
          <p:nvPr/>
        </p:nvSpPr>
        <p:spPr>
          <a:xfrm>
            <a:off x="5643562" y="3554015"/>
            <a:ext cx="491134" cy="142876"/>
          </a:xfrm>
          <a:custGeom>
            <a:avLst/>
            <a:gdLst/>
            <a:ahLst/>
            <a:cxnLst/>
            <a:rect l="0" t="0" r="0" b="0"/>
            <a:pathLst>
              <a:path w="491134" h="142876">
                <a:moveTo>
                  <a:pt x="491133" y="0"/>
                </a:moveTo>
                <a:lnTo>
                  <a:pt x="473963" y="0"/>
                </a:lnTo>
                <a:lnTo>
                  <a:pt x="466788" y="1985"/>
                </a:lnTo>
                <a:lnTo>
                  <a:pt x="458036" y="5292"/>
                </a:lnTo>
                <a:lnTo>
                  <a:pt x="448232" y="9481"/>
                </a:lnTo>
                <a:lnTo>
                  <a:pt x="432048" y="16782"/>
                </a:lnTo>
                <a:lnTo>
                  <a:pt x="411780" y="26470"/>
                </a:lnTo>
                <a:lnTo>
                  <a:pt x="405489" y="29553"/>
                </a:lnTo>
                <a:lnTo>
                  <a:pt x="390561" y="32978"/>
                </a:lnTo>
                <a:lnTo>
                  <a:pt x="382413" y="33892"/>
                </a:lnTo>
                <a:lnTo>
                  <a:pt x="373012" y="36485"/>
                </a:lnTo>
                <a:lnTo>
                  <a:pt x="362777" y="40199"/>
                </a:lnTo>
                <a:lnTo>
                  <a:pt x="351984" y="44658"/>
                </a:lnTo>
                <a:lnTo>
                  <a:pt x="341812" y="48624"/>
                </a:lnTo>
                <a:lnTo>
                  <a:pt x="322573" y="55676"/>
                </a:lnTo>
                <a:lnTo>
                  <a:pt x="267988" y="74337"/>
                </a:lnTo>
                <a:lnTo>
                  <a:pt x="241131" y="83321"/>
                </a:lnTo>
                <a:lnTo>
                  <a:pt x="231199" y="86305"/>
                </a:lnTo>
                <a:lnTo>
                  <a:pt x="199252" y="95246"/>
                </a:lnTo>
                <a:lnTo>
                  <a:pt x="179837" y="101201"/>
                </a:lnTo>
                <a:lnTo>
                  <a:pt x="125125" y="119063"/>
                </a:lnTo>
                <a:lnTo>
                  <a:pt x="115167" y="122039"/>
                </a:lnTo>
                <a:lnTo>
                  <a:pt x="93519" y="127992"/>
                </a:lnTo>
                <a:lnTo>
                  <a:pt x="84174" y="129977"/>
                </a:lnTo>
                <a:lnTo>
                  <a:pt x="0" y="14287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498"/>
          <p:cNvSpPr/>
          <p:nvPr/>
        </p:nvSpPr>
        <p:spPr>
          <a:xfrm>
            <a:off x="5584391" y="3616523"/>
            <a:ext cx="219906" cy="169665"/>
          </a:xfrm>
          <a:custGeom>
            <a:avLst/>
            <a:gdLst/>
            <a:ahLst/>
            <a:cxnLst/>
            <a:rect l="0" t="0" r="0" b="0"/>
            <a:pathLst>
              <a:path w="219906" h="169665">
                <a:moveTo>
                  <a:pt x="121679" y="0"/>
                </a:moveTo>
                <a:lnTo>
                  <a:pt x="112198" y="4741"/>
                </a:lnTo>
                <a:lnTo>
                  <a:pt x="108413" y="8122"/>
                </a:lnTo>
                <a:lnTo>
                  <a:pt x="104898" y="12360"/>
                </a:lnTo>
                <a:lnTo>
                  <a:pt x="101561" y="17169"/>
                </a:lnTo>
                <a:lnTo>
                  <a:pt x="97353" y="21368"/>
                </a:lnTo>
                <a:lnTo>
                  <a:pt x="92564" y="25159"/>
                </a:lnTo>
                <a:lnTo>
                  <a:pt x="87386" y="28679"/>
                </a:lnTo>
                <a:lnTo>
                  <a:pt x="82942" y="33010"/>
                </a:lnTo>
                <a:lnTo>
                  <a:pt x="78987" y="37882"/>
                </a:lnTo>
                <a:lnTo>
                  <a:pt x="75358" y="43114"/>
                </a:lnTo>
                <a:lnTo>
                  <a:pt x="70955" y="47594"/>
                </a:lnTo>
                <a:lnTo>
                  <a:pt x="66035" y="51573"/>
                </a:lnTo>
                <a:lnTo>
                  <a:pt x="60770" y="55218"/>
                </a:lnTo>
                <a:lnTo>
                  <a:pt x="55276" y="59632"/>
                </a:lnTo>
                <a:lnTo>
                  <a:pt x="49629" y="64560"/>
                </a:lnTo>
                <a:lnTo>
                  <a:pt x="43880" y="69829"/>
                </a:lnTo>
                <a:lnTo>
                  <a:pt x="38063" y="74334"/>
                </a:lnTo>
                <a:lnTo>
                  <a:pt x="32201" y="78329"/>
                </a:lnTo>
                <a:lnTo>
                  <a:pt x="26308" y="81985"/>
                </a:lnTo>
                <a:lnTo>
                  <a:pt x="20395" y="88391"/>
                </a:lnTo>
                <a:lnTo>
                  <a:pt x="14469" y="96630"/>
                </a:lnTo>
                <a:lnTo>
                  <a:pt x="8534" y="106092"/>
                </a:lnTo>
                <a:lnTo>
                  <a:pt x="4577" y="113392"/>
                </a:lnTo>
                <a:lnTo>
                  <a:pt x="1939" y="119251"/>
                </a:lnTo>
                <a:lnTo>
                  <a:pt x="180" y="124149"/>
                </a:lnTo>
                <a:lnTo>
                  <a:pt x="0" y="128407"/>
                </a:lnTo>
                <a:lnTo>
                  <a:pt x="872" y="132237"/>
                </a:lnTo>
                <a:lnTo>
                  <a:pt x="2446" y="135783"/>
                </a:lnTo>
                <a:lnTo>
                  <a:pt x="5479" y="138147"/>
                </a:lnTo>
                <a:lnTo>
                  <a:pt x="9486" y="139723"/>
                </a:lnTo>
                <a:lnTo>
                  <a:pt x="14142" y="140774"/>
                </a:lnTo>
                <a:lnTo>
                  <a:pt x="19229" y="142466"/>
                </a:lnTo>
                <a:lnTo>
                  <a:pt x="24606" y="144587"/>
                </a:lnTo>
                <a:lnTo>
                  <a:pt x="30175" y="146993"/>
                </a:lnTo>
                <a:lnTo>
                  <a:pt x="36863" y="149589"/>
                </a:lnTo>
                <a:lnTo>
                  <a:pt x="52233" y="155120"/>
                </a:lnTo>
                <a:lnTo>
                  <a:pt x="61491" y="156991"/>
                </a:lnTo>
                <a:lnTo>
                  <a:pt x="71632" y="158239"/>
                </a:lnTo>
                <a:lnTo>
                  <a:pt x="82361" y="159070"/>
                </a:lnTo>
                <a:lnTo>
                  <a:pt x="115449" y="162641"/>
                </a:lnTo>
                <a:lnTo>
                  <a:pt x="135385" y="164982"/>
                </a:lnTo>
                <a:lnTo>
                  <a:pt x="153637" y="166542"/>
                </a:lnTo>
                <a:lnTo>
                  <a:pt x="170765" y="167583"/>
                </a:lnTo>
                <a:lnTo>
                  <a:pt x="219905" y="16966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499"/>
          <p:cNvSpPr/>
          <p:nvPr/>
        </p:nvSpPr>
        <p:spPr>
          <a:xfrm>
            <a:off x="3187898" y="2536031"/>
            <a:ext cx="375048" cy="383564"/>
          </a:xfrm>
          <a:custGeom>
            <a:avLst/>
            <a:gdLst/>
            <a:ahLst/>
            <a:cxnLst/>
            <a:rect l="0" t="0" r="0" b="0"/>
            <a:pathLst>
              <a:path w="375048" h="383564">
                <a:moveTo>
                  <a:pt x="0" y="321469"/>
                </a:moveTo>
                <a:lnTo>
                  <a:pt x="0" y="330950"/>
                </a:lnTo>
                <a:lnTo>
                  <a:pt x="992" y="334734"/>
                </a:lnTo>
                <a:lnTo>
                  <a:pt x="6137" y="344802"/>
                </a:lnTo>
                <a:lnTo>
                  <a:pt x="9095" y="354069"/>
                </a:lnTo>
                <a:lnTo>
                  <a:pt x="14821" y="363098"/>
                </a:lnTo>
                <a:lnTo>
                  <a:pt x="16509" y="369075"/>
                </a:lnTo>
                <a:lnTo>
                  <a:pt x="17951" y="371065"/>
                </a:lnTo>
                <a:lnTo>
                  <a:pt x="19905" y="372393"/>
                </a:lnTo>
                <a:lnTo>
                  <a:pt x="22200" y="373277"/>
                </a:lnTo>
                <a:lnTo>
                  <a:pt x="23729" y="374859"/>
                </a:lnTo>
                <a:lnTo>
                  <a:pt x="24749" y="376906"/>
                </a:lnTo>
                <a:lnTo>
                  <a:pt x="25429" y="379263"/>
                </a:lnTo>
                <a:lnTo>
                  <a:pt x="26875" y="380834"/>
                </a:lnTo>
                <a:lnTo>
                  <a:pt x="28831" y="381881"/>
                </a:lnTo>
                <a:lnTo>
                  <a:pt x="34358" y="383563"/>
                </a:lnTo>
                <a:lnTo>
                  <a:pt x="37760" y="378501"/>
                </a:lnTo>
                <a:lnTo>
                  <a:pt x="45253" y="367141"/>
                </a:lnTo>
                <a:lnTo>
                  <a:pt x="53757" y="357491"/>
                </a:lnTo>
                <a:lnTo>
                  <a:pt x="59611" y="350377"/>
                </a:lnTo>
                <a:lnTo>
                  <a:pt x="79391" y="319058"/>
                </a:lnTo>
                <a:lnTo>
                  <a:pt x="88646" y="304978"/>
                </a:lnTo>
                <a:lnTo>
                  <a:pt x="106867" y="278752"/>
                </a:lnTo>
                <a:lnTo>
                  <a:pt x="142818" y="229577"/>
                </a:lnTo>
                <a:lnTo>
                  <a:pt x="152759" y="217543"/>
                </a:lnTo>
                <a:lnTo>
                  <a:pt x="163355" y="205552"/>
                </a:lnTo>
                <a:lnTo>
                  <a:pt x="185711" y="181645"/>
                </a:lnTo>
                <a:lnTo>
                  <a:pt x="232402" y="133960"/>
                </a:lnTo>
                <a:lnTo>
                  <a:pt x="279843" y="86323"/>
                </a:lnTo>
                <a:lnTo>
                  <a:pt x="295702" y="71439"/>
                </a:lnTo>
                <a:lnTo>
                  <a:pt x="37504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00"/>
          <p:cNvSpPr/>
          <p:nvPr/>
        </p:nvSpPr>
        <p:spPr>
          <a:xfrm>
            <a:off x="3178968" y="3027164"/>
            <a:ext cx="303611" cy="241091"/>
          </a:xfrm>
          <a:custGeom>
            <a:avLst/>
            <a:gdLst/>
            <a:ahLst/>
            <a:cxnLst/>
            <a:rect l="0" t="0" r="0" b="0"/>
            <a:pathLst>
              <a:path w="303611" h="241091">
                <a:moveTo>
                  <a:pt x="0" y="169664"/>
                </a:moveTo>
                <a:lnTo>
                  <a:pt x="0" y="199216"/>
                </a:lnTo>
                <a:lnTo>
                  <a:pt x="992" y="203256"/>
                </a:lnTo>
                <a:lnTo>
                  <a:pt x="2646" y="207934"/>
                </a:lnTo>
                <a:lnTo>
                  <a:pt x="4741" y="213036"/>
                </a:lnTo>
                <a:lnTo>
                  <a:pt x="7129" y="217430"/>
                </a:lnTo>
                <a:lnTo>
                  <a:pt x="12429" y="224958"/>
                </a:lnTo>
                <a:lnTo>
                  <a:pt x="15231" y="227363"/>
                </a:lnTo>
                <a:lnTo>
                  <a:pt x="18092" y="228965"/>
                </a:lnTo>
                <a:lnTo>
                  <a:pt x="20991" y="230034"/>
                </a:lnTo>
                <a:lnTo>
                  <a:pt x="22924" y="231739"/>
                </a:lnTo>
                <a:lnTo>
                  <a:pt x="24212" y="233867"/>
                </a:lnTo>
                <a:lnTo>
                  <a:pt x="25071" y="236279"/>
                </a:lnTo>
                <a:lnTo>
                  <a:pt x="26636" y="237886"/>
                </a:lnTo>
                <a:lnTo>
                  <a:pt x="28672" y="238958"/>
                </a:lnTo>
                <a:lnTo>
                  <a:pt x="34327" y="240678"/>
                </a:lnTo>
                <a:lnTo>
                  <a:pt x="42573" y="241017"/>
                </a:lnTo>
                <a:lnTo>
                  <a:pt x="56674" y="241090"/>
                </a:lnTo>
                <a:lnTo>
                  <a:pt x="58619" y="240102"/>
                </a:lnTo>
                <a:lnTo>
                  <a:pt x="59915" y="238451"/>
                </a:lnTo>
                <a:lnTo>
                  <a:pt x="60779" y="236358"/>
                </a:lnTo>
                <a:lnTo>
                  <a:pt x="64386" y="231386"/>
                </a:lnTo>
                <a:lnTo>
                  <a:pt x="69296" y="225869"/>
                </a:lnTo>
                <a:lnTo>
                  <a:pt x="74785" y="220110"/>
                </a:lnTo>
                <a:lnTo>
                  <a:pt x="104735" y="189963"/>
                </a:lnTo>
                <a:lnTo>
                  <a:pt x="110503" y="183197"/>
                </a:lnTo>
                <a:lnTo>
                  <a:pt x="116333" y="175709"/>
                </a:lnTo>
                <a:lnTo>
                  <a:pt x="122204" y="167741"/>
                </a:lnTo>
                <a:lnTo>
                  <a:pt x="132071" y="156476"/>
                </a:lnTo>
                <a:lnTo>
                  <a:pt x="144602" y="143012"/>
                </a:lnTo>
                <a:lnTo>
                  <a:pt x="158909" y="128083"/>
                </a:lnTo>
                <a:lnTo>
                  <a:pt x="171424" y="116147"/>
                </a:lnTo>
                <a:lnTo>
                  <a:pt x="182744" y="106205"/>
                </a:lnTo>
                <a:lnTo>
                  <a:pt x="193267" y="97592"/>
                </a:lnTo>
                <a:lnTo>
                  <a:pt x="203258" y="88874"/>
                </a:lnTo>
                <a:lnTo>
                  <a:pt x="212897" y="80085"/>
                </a:lnTo>
                <a:lnTo>
                  <a:pt x="231543" y="62382"/>
                </a:lnTo>
                <a:lnTo>
                  <a:pt x="249752" y="44592"/>
                </a:lnTo>
                <a:lnTo>
                  <a:pt x="259767" y="35681"/>
                </a:lnTo>
                <a:lnTo>
                  <a:pt x="270412" y="26764"/>
                </a:lnTo>
                <a:lnTo>
                  <a:pt x="30361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01"/>
          <p:cNvSpPr/>
          <p:nvPr/>
        </p:nvSpPr>
        <p:spPr>
          <a:xfrm>
            <a:off x="3143617" y="3223617"/>
            <a:ext cx="419329" cy="272508"/>
          </a:xfrm>
          <a:custGeom>
            <a:avLst/>
            <a:gdLst/>
            <a:ahLst/>
            <a:cxnLst/>
            <a:rect l="0" t="0" r="0" b="0"/>
            <a:pathLst>
              <a:path w="419329" h="272508">
                <a:moveTo>
                  <a:pt x="8562" y="205383"/>
                </a:moveTo>
                <a:lnTo>
                  <a:pt x="3822" y="219604"/>
                </a:lnTo>
                <a:lnTo>
                  <a:pt x="2425" y="226770"/>
                </a:lnTo>
                <a:lnTo>
                  <a:pt x="1494" y="234523"/>
                </a:lnTo>
                <a:lnTo>
                  <a:pt x="460" y="249092"/>
                </a:lnTo>
                <a:lnTo>
                  <a:pt x="0" y="258874"/>
                </a:lnTo>
                <a:lnTo>
                  <a:pt x="870" y="261879"/>
                </a:lnTo>
                <a:lnTo>
                  <a:pt x="2442" y="263883"/>
                </a:lnTo>
                <a:lnTo>
                  <a:pt x="9395" y="269349"/>
                </a:lnTo>
                <a:lnTo>
                  <a:pt x="12094" y="271839"/>
                </a:lnTo>
                <a:lnTo>
                  <a:pt x="14885" y="272507"/>
                </a:lnTo>
                <a:lnTo>
                  <a:pt x="17739" y="271961"/>
                </a:lnTo>
                <a:lnTo>
                  <a:pt x="23555" y="268707"/>
                </a:lnTo>
                <a:lnTo>
                  <a:pt x="29447" y="263954"/>
                </a:lnTo>
                <a:lnTo>
                  <a:pt x="40665" y="258534"/>
                </a:lnTo>
                <a:lnTo>
                  <a:pt x="47823" y="255700"/>
                </a:lnTo>
                <a:lnTo>
                  <a:pt x="55572" y="250834"/>
                </a:lnTo>
                <a:lnTo>
                  <a:pt x="63715" y="244613"/>
                </a:lnTo>
                <a:lnTo>
                  <a:pt x="121872" y="194280"/>
                </a:lnTo>
                <a:lnTo>
                  <a:pt x="140657" y="180122"/>
                </a:lnTo>
                <a:lnTo>
                  <a:pt x="159133" y="167706"/>
                </a:lnTo>
                <a:lnTo>
                  <a:pt x="177404" y="156452"/>
                </a:lnTo>
                <a:lnTo>
                  <a:pt x="419328"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02"/>
          <p:cNvSpPr/>
          <p:nvPr/>
        </p:nvSpPr>
        <p:spPr>
          <a:xfrm>
            <a:off x="3134320" y="3634382"/>
            <a:ext cx="250032" cy="199595"/>
          </a:xfrm>
          <a:custGeom>
            <a:avLst/>
            <a:gdLst/>
            <a:ahLst/>
            <a:cxnLst/>
            <a:rect l="0" t="0" r="0" b="0"/>
            <a:pathLst>
              <a:path w="250032" h="199595">
                <a:moveTo>
                  <a:pt x="0" y="98227"/>
                </a:moveTo>
                <a:lnTo>
                  <a:pt x="0" y="136062"/>
                </a:lnTo>
                <a:lnTo>
                  <a:pt x="992" y="139326"/>
                </a:lnTo>
                <a:lnTo>
                  <a:pt x="2646" y="142493"/>
                </a:lnTo>
                <a:lnTo>
                  <a:pt x="4740" y="145597"/>
                </a:lnTo>
                <a:lnTo>
                  <a:pt x="7068" y="151692"/>
                </a:lnTo>
                <a:lnTo>
                  <a:pt x="8102" y="157708"/>
                </a:lnTo>
                <a:lnTo>
                  <a:pt x="8562" y="163689"/>
                </a:lnTo>
                <a:lnTo>
                  <a:pt x="9677" y="166673"/>
                </a:lnTo>
                <a:lnTo>
                  <a:pt x="13561" y="172634"/>
                </a:lnTo>
                <a:lnTo>
                  <a:pt x="15986" y="176605"/>
                </a:lnTo>
                <a:lnTo>
                  <a:pt x="18595" y="181237"/>
                </a:lnTo>
                <a:lnTo>
                  <a:pt x="21326" y="186309"/>
                </a:lnTo>
                <a:lnTo>
                  <a:pt x="25131" y="190683"/>
                </a:lnTo>
                <a:lnTo>
                  <a:pt x="29653" y="194591"/>
                </a:lnTo>
                <a:lnTo>
                  <a:pt x="34651" y="198188"/>
                </a:lnTo>
                <a:lnTo>
                  <a:pt x="37984" y="199594"/>
                </a:lnTo>
                <a:lnTo>
                  <a:pt x="40205" y="199540"/>
                </a:lnTo>
                <a:lnTo>
                  <a:pt x="41686" y="198511"/>
                </a:lnTo>
                <a:lnTo>
                  <a:pt x="48623" y="197368"/>
                </a:lnTo>
                <a:lnTo>
                  <a:pt x="53251" y="197063"/>
                </a:lnTo>
                <a:lnTo>
                  <a:pt x="57329" y="194876"/>
                </a:lnTo>
                <a:lnTo>
                  <a:pt x="61040" y="191433"/>
                </a:lnTo>
                <a:lnTo>
                  <a:pt x="64506" y="187153"/>
                </a:lnTo>
                <a:lnTo>
                  <a:pt x="69793" y="182316"/>
                </a:lnTo>
                <a:lnTo>
                  <a:pt x="76294" y="177107"/>
                </a:lnTo>
                <a:lnTo>
                  <a:pt x="83605" y="171650"/>
                </a:lnTo>
                <a:lnTo>
                  <a:pt x="97408" y="158089"/>
                </a:lnTo>
                <a:lnTo>
                  <a:pt x="198807" y="51836"/>
                </a:lnTo>
                <a:lnTo>
                  <a:pt x="250031"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03"/>
          <p:cNvSpPr/>
          <p:nvPr/>
        </p:nvSpPr>
        <p:spPr>
          <a:xfrm>
            <a:off x="2714026" y="2727339"/>
            <a:ext cx="563170" cy="1174889"/>
          </a:xfrm>
          <a:custGeom>
            <a:avLst/>
            <a:gdLst/>
            <a:ahLst/>
            <a:cxnLst/>
            <a:rect l="0" t="0" r="0" b="0"/>
            <a:pathLst>
              <a:path w="563170" h="1174889">
                <a:moveTo>
                  <a:pt x="259559" y="5145"/>
                </a:moveTo>
                <a:lnTo>
                  <a:pt x="250079" y="404"/>
                </a:lnTo>
                <a:lnTo>
                  <a:pt x="246294" y="0"/>
                </a:lnTo>
                <a:lnTo>
                  <a:pt x="242778" y="723"/>
                </a:lnTo>
                <a:lnTo>
                  <a:pt x="236226" y="4172"/>
                </a:lnTo>
                <a:lnTo>
                  <a:pt x="221290" y="14470"/>
                </a:lnTo>
                <a:lnTo>
                  <a:pt x="206832" y="23180"/>
                </a:lnTo>
                <a:lnTo>
                  <a:pt x="180563" y="40281"/>
                </a:lnTo>
                <a:lnTo>
                  <a:pt x="167208" y="48412"/>
                </a:lnTo>
                <a:lnTo>
                  <a:pt x="154335" y="55818"/>
                </a:lnTo>
                <a:lnTo>
                  <a:pt x="131434" y="68346"/>
                </a:lnTo>
                <a:lnTo>
                  <a:pt x="114641" y="77221"/>
                </a:lnTo>
                <a:lnTo>
                  <a:pt x="98771" y="83056"/>
                </a:lnTo>
                <a:lnTo>
                  <a:pt x="91194" y="87066"/>
                </a:lnTo>
                <a:lnTo>
                  <a:pt x="87785" y="89525"/>
                </a:lnTo>
                <a:lnTo>
                  <a:pt x="85512" y="92156"/>
                </a:lnTo>
                <a:lnTo>
                  <a:pt x="83996" y="94902"/>
                </a:lnTo>
                <a:lnTo>
                  <a:pt x="81564" y="101698"/>
                </a:lnTo>
                <a:lnTo>
                  <a:pt x="81143" y="107616"/>
                </a:lnTo>
                <a:lnTo>
                  <a:pt x="82076" y="109178"/>
                </a:lnTo>
                <a:lnTo>
                  <a:pt x="83690" y="110219"/>
                </a:lnTo>
                <a:lnTo>
                  <a:pt x="85759" y="110913"/>
                </a:lnTo>
                <a:lnTo>
                  <a:pt x="90703" y="114330"/>
                </a:lnTo>
                <a:lnTo>
                  <a:pt x="93410" y="116630"/>
                </a:lnTo>
                <a:lnTo>
                  <a:pt x="97200" y="118164"/>
                </a:lnTo>
                <a:lnTo>
                  <a:pt x="106702" y="119868"/>
                </a:lnTo>
                <a:lnTo>
                  <a:pt x="122831" y="128563"/>
                </a:lnTo>
                <a:lnTo>
                  <a:pt x="132688" y="135048"/>
                </a:lnTo>
                <a:lnTo>
                  <a:pt x="148933" y="144901"/>
                </a:lnTo>
                <a:lnTo>
                  <a:pt x="156043" y="148917"/>
                </a:lnTo>
                <a:lnTo>
                  <a:pt x="166589" y="158671"/>
                </a:lnTo>
                <a:lnTo>
                  <a:pt x="181443" y="181102"/>
                </a:lnTo>
                <a:lnTo>
                  <a:pt x="190884" y="193982"/>
                </a:lnTo>
                <a:lnTo>
                  <a:pt x="192940" y="198505"/>
                </a:lnTo>
                <a:lnTo>
                  <a:pt x="195224" y="208822"/>
                </a:lnTo>
                <a:lnTo>
                  <a:pt x="196510" y="230528"/>
                </a:lnTo>
                <a:lnTo>
                  <a:pt x="194165" y="244552"/>
                </a:lnTo>
                <a:lnTo>
                  <a:pt x="184575" y="274465"/>
                </a:lnTo>
                <a:lnTo>
                  <a:pt x="172135" y="308044"/>
                </a:lnTo>
                <a:lnTo>
                  <a:pt x="157147" y="329490"/>
                </a:lnTo>
                <a:lnTo>
                  <a:pt x="140139" y="354255"/>
                </a:lnTo>
                <a:lnTo>
                  <a:pt x="128431" y="371641"/>
                </a:lnTo>
                <a:lnTo>
                  <a:pt x="116614" y="386644"/>
                </a:lnTo>
                <a:lnTo>
                  <a:pt x="103755" y="400919"/>
                </a:lnTo>
                <a:lnTo>
                  <a:pt x="80773" y="424698"/>
                </a:lnTo>
                <a:lnTo>
                  <a:pt x="67320" y="438337"/>
                </a:lnTo>
                <a:lnTo>
                  <a:pt x="56986" y="447729"/>
                </a:lnTo>
                <a:lnTo>
                  <a:pt x="10855" y="487864"/>
                </a:lnTo>
                <a:lnTo>
                  <a:pt x="1188" y="497499"/>
                </a:lnTo>
                <a:lnTo>
                  <a:pt x="0" y="500069"/>
                </a:lnTo>
                <a:lnTo>
                  <a:pt x="199" y="501782"/>
                </a:lnTo>
                <a:lnTo>
                  <a:pt x="1324" y="502923"/>
                </a:lnTo>
                <a:lnTo>
                  <a:pt x="3067" y="503685"/>
                </a:lnTo>
                <a:lnTo>
                  <a:pt x="15551" y="507402"/>
                </a:lnTo>
                <a:lnTo>
                  <a:pt x="22473" y="509647"/>
                </a:lnTo>
                <a:lnTo>
                  <a:pt x="32049" y="511144"/>
                </a:lnTo>
                <a:lnTo>
                  <a:pt x="43394" y="512141"/>
                </a:lnTo>
                <a:lnTo>
                  <a:pt x="66251" y="513250"/>
                </a:lnTo>
                <a:lnTo>
                  <a:pt x="83025" y="513743"/>
                </a:lnTo>
                <a:lnTo>
                  <a:pt x="99741" y="516608"/>
                </a:lnTo>
                <a:lnTo>
                  <a:pt x="117091" y="522181"/>
                </a:lnTo>
                <a:lnTo>
                  <a:pt x="125885" y="526445"/>
                </a:lnTo>
                <a:lnTo>
                  <a:pt x="134724" y="531272"/>
                </a:lnTo>
                <a:lnTo>
                  <a:pt x="145578" y="536474"/>
                </a:lnTo>
                <a:lnTo>
                  <a:pt x="157775" y="541927"/>
                </a:lnTo>
                <a:lnTo>
                  <a:pt x="170867" y="547547"/>
                </a:lnTo>
                <a:lnTo>
                  <a:pt x="181580" y="553277"/>
                </a:lnTo>
                <a:lnTo>
                  <a:pt x="198774" y="564936"/>
                </a:lnTo>
                <a:lnTo>
                  <a:pt x="208122" y="572808"/>
                </a:lnTo>
                <a:lnTo>
                  <a:pt x="218323" y="582024"/>
                </a:lnTo>
                <a:lnTo>
                  <a:pt x="229092" y="592137"/>
                </a:lnTo>
                <a:lnTo>
                  <a:pt x="243703" y="611312"/>
                </a:lnTo>
                <a:lnTo>
                  <a:pt x="248989" y="620592"/>
                </a:lnTo>
                <a:lnTo>
                  <a:pt x="254861" y="638841"/>
                </a:lnTo>
                <a:lnTo>
                  <a:pt x="260813" y="663204"/>
                </a:lnTo>
                <a:lnTo>
                  <a:pt x="266070" y="681592"/>
                </a:lnTo>
                <a:lnTo>
                  <a:pt x="271714" y="712916"/>
                </a:lnTo>
                <a:lnTo>
                  <a:pt x="272237" y="739405"/>
                </a:lnTo>
                <a:lnTo>
                  <a:pt x="268171" y="765069"/>
                </a:lnTo>
                <a:lnTo>
                  <a:pt x="259749" y="799626"/>
                </a:lnTo>
                <a:lnTo>
                  <a:pt x="248591" y="843907"/>
                </a:lnTo>
                <a:lnTo>
                  <a:pt x="239471" y="869722"/>
                </a:lnTo>
                <a:lnTo>
                  <a:pt x="227811" y="900378"/>
                </a:lnTo>
                <a:lnTo>
                  <a:pt x="206496" y="965482"/>
                </a:lnTo>
                <a:lnTo>
                  <a:pt x="185997" y="1021613"/>
                </a:lnTo>
                <a:lnTo>
                  <a:pt x="176468" y="1054210"/>
                </a:lnTo>
                <a:lnTo>
                  <a:pt x="172101" y="1079522"/>
                </a:lnTo>
                <a:lnTo>
                  <a:pt x="176371" y="1098464"/>
                </a:lnTo>
                <a:lnTo>
                  <a:pt x="187286" y="1123503"/>
                </a:lnTo>
                <a:lnTo>
                  <a:pt x="199863" y="1140852"/>
                </a:lnTo>
                <a:lnTo>
                  <a:pt x="208909" y="1150725"/>
                </a:lnTo>
                <a:lnTo>
                  <a:pt x="220181" y="1156898"/>
                </a:lnTo>
                <a:lnTo>
                  <a:pt x="234120" y="1162949"/>
                </a:lnTo>
                <a:lnTo>
                  <a:pt x="246930" y="1168946"/>
                </a:lnTo>
                <a:lnTo>
                  <a:pt x="259238" y="1172272"/>
                </a:lnTo>
                <a:lnTo>
                  <a:pt x="273307" y="1173751"/>
                </a:lnTo>
                <a:lnTo>
                  <a:pt x="282615" y="1174146"/>
                </a:lnTo>
                <a:lnTo>
                  <a:pt x="304533" y="1174584"/>
                </a:lnTo>
                <a:lnTo>
                  <a:pt x="364014" y="1174888"/>
                </a:lnTo>
                <a:lnTo>
                  <a:pt x="389720" y="1171926"/>
                </a:lnTo>
                <a:lnTo>
                  <a:pt x="563169" y="114814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04"/>
          <p:cNvSpPr/>
          <p:nvPr/>
        </p:nvSpPr>
        <p:spPr>
          <a:xfrm>
            <a:off x="500062" y="5378011"/>
            <a:ext cx="6813353" cy="67380"/>
          </a:xfrm>
          <a:custGeom>
            <a:avLst/>
            <a:gdLst/>
            <a:ahLst/>
            <a:cxnLst/>
            <a:rect l="0" t="0" r="0" b="0"/>
            <a:pathLst>
              <a:path w="6813353" h="67380">
                <a:moveTo>
                  <a:pt x="0" y="24449"/>
                </a:moveTo>
                <a:lnTo>
                  <a:pt x="14221" y="29190"/>
                </a:lnTo>
                <a:lnTo>
                  <a:pt x="27340" y="28602"/>
                </a:lnTo>
                <a:lnTo>
                  <a:pt x="45016" y="26226"/>
                </a:lnTo>
                <a:lnTo>
                  <a:pt x="65729" y="22657"/>
                </a:lnTo>
                <a:lnTo>
                  <a:pt x="90452" y="19286"/>
                </a:lnTo>
                <a:lnTo>
                  <a:pt x="147027" y="12894"/>
                </a:lnTo>
                <a:lnTo>
                  <a:pt x="240237" y="3718"/>
                </a:lnTo>
                <a:lnTo>
                  <a:pt x="271283" y="1699"/>
                </a:lnTo>
                <a:lnTo>
                  <a:pt x="301902" y="352"/>
                </a:lnTo>
                <a:lnTo>
                  <a:pt x="478745" y="0"/>
                </a:lnTo>
                <a:lnTo>
                  <a:pt x="515616" y="3189"/>
                </a:lnTo>
                <a:lnTo>
                  <a:pt x="589327" y="12023"/>
                </a:lnTo>
                <a:lnTo>
                  <a:pt x="665082" y="22565"/>
                </a:lnTo>
                <a:lnTo>
                  <a:pt x="736454" y="33865"/>
                </a:lnTo>
                <a:lnTo>
                  <a:pt x="770766" y="39656"/>
                </a:lnTo>
                <a:lnTo>
                  <a:pt x="807532" y="44509"/>
                </a:lnTo>
                <a:lnTo>
                  <a:pt x="885424" y="52547"/>
                </a:lnTo>
                <a:lnTo>
                  <a:pt x="1012111" y="62651"/>
                </a:lnTo>
                <a:lnTo>
                  <a:pt x="1195381" y="61688"/>
                </a:lnTo>
                <a:lnTo>
                  <a:pt x="1337004" y="59626"/>
                </a:lnTo>
                <a:lnTo>
                  <a:pt x="1532372" y="50544"/>
                </a:lnTo>
                <a:lnTo>
                  <a:pt x="1737614" y="39195"/>
                </a:lnTo>
                <a:lnTo>
                  <a:pt x="1841851" y="35964"/>
                </a:lnTo>
                <a:lnTo>
                  <a:pt x="1946718" y="33536"/>
                </a:lnTo>
                <a:lnTo>
                  <a:pt x="2100585" y="27583"/>
                </a:lnTo>
                <a:lnTo>
                  <a:pt x="2252008" y="25378"/>
                </a:lnTo>
                <a:lnTo>
                  <a:pt x="2448546" y="27279"/>
                </a:lnTo>
                <a:lnTo>
                  <a:pt x="2548743" y="30668"/>
                </a:lnTo>
                <a:lnTo>
                  <a:pt x="2739920" y="30198"/>
                </a:lnTo>
                <a:lnTo>
                  <a:pt x="2868633" y="23507"/>
                </a:lnTo>
                <a:lnTo>
                  <a:pt x="3040718" y="12357"/>
                </a:lnTo>
                <a:lnTo>
                  <a:pt x="3082833" y="10435"/>
                </a:lnTo>
                <a:lnTo>
                  <a:pt x="3291962" y="11837"/>
                </a:lnTo>
                <a:lnTo>
                  <a:pt x="3370078" y="16529"/>
                </a:lnTo>
                <a:lnTo>
                  <a:pt x="3407578" y="19169"/>
                </a:lnTo>
                <a:lnTo>
                  <a:pt x="3442500" y="20929"/>
                </a:lnTo>
                <a:lnTo>
                  <a:pt x="3507760" y="22885"/>
                </a:lnTo>
                <a:lnTo>
                  <a:pt x="3682641" y="21598"/>
                </a:lnTo>
                <a:lnTo>
                  <a:pt x="3720133" y="19572"/>
                </a:lnTo>
                <a:lnTo>
                  <a:pt x="3798833" y="17320"/>
                </a:lnTo>
                <a:lnTo>
                  <a:pt x="3879120" y="15328"/>
                </a:lnTo>
                <a:lnTo>
                  <a:pt x="3997829" y="9620"/>
                </a:lnTo>
                <a:lnTo>
                  <a:pt x="4119543" y="7488"/>
                </a:lnTo>
                <a:lnTo>
                  <a:pt x="4421349" y="6625"/>
                </a:lnTo>
                <a:lnTo>
                  <a:pt x="4461644" y="7606"/>
                </a:lnTo>
                <a:lnTo>
                  <a:pt x="4543458" y="11341"/>
                </a:lnTo>
                <a:lnTo>
                  <a:pt x="4707179" y="21824"/>
                </a:lnTo>
                <a:lnTo>
                  <a:pt x="4782893" y="27582"/>
                </a:lnTo>
                <a:lnTo>
                  <a:pt x="4820743" y="29514"/>
                </a:lnTo>
                <a:lnTo>
                  <a:pt x="4897196" y="31662"/>
                </a:lnTo>
                <a:lnTo>
                  <a:pt x="5158262" y="34271"/>
                </a:lnTo>
                <a:lnTo>
                  <a:pt x="5268590" y="39486"/>
                </a:lnTo>
                <a:lnTo>
                  <a:pt x="5381537" y="41473"/>
                </a:lnTo>
                <a:lnTo>
                  <a:pt x="5687401" y="42276"/>
                </a:lnTo>
                <a:lnTo>
                  <a:pt x="5726366" y="43280"/>
                </a:lnTo>
                <a:lnTo>
                  <a:pt x="5801411" y="47040"/>
                </a:lnTo>
                <a:lnTo>
                  <a:pt x="6091731" y="65232"/>
                </a:lnTo>
                <a:lnTo>
                  <a:pt x="6171494" y="67379"/>
                </a:lnTo>
                <a:lnTo>
                  <a:pt x="6321661" y="66774"/>
                </a:lnTo>
                <a:lnTo>
                  <a:pt x="6359550" y="63580"/>
                </a:lnTo>
                <a:lnTo>
                  <a:pt x="6599301" y="39532"/>
                </a:lnTo>
                <a:lnTo>
                  <a:pt x="6627987" y="37481"/>
                </a:lnTo>
                <a:lnTo>
                  <a:pt x="6655049" y="36113"/>
                </a:lnTo>
                <a:lnTo>
                  <a:pt x="6741292" y="33919"/>
                </a:lnTo>
                <a:lnTo>
                  <a:pt x="6755390" y="32747"/>
                </a:lnTo>
                <a:lnTo>
                  <a:pt x="6766773" y="30973"/>
                </a:lnTo>
                <a:lnTo>
                  <a:pt x="6813352" y="244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05"/>
          <p:cNvSpPr/>
          <p:nvPr/>
        </p:nvSpPr>
        <p:spPr>
          <a:xfrm>
            <a:off x="3473937" y="5467613"/>
            <a:ext cx="562268" cy="434875"/>
          </a:xfrm>
          <a:custGeom>
            <a:avLst/>
            <a:gdLst/>
            <a:ahLst/>
            <a:cxnLst/>
            <a:rect l="0" t="0" r="0" b="0"/>
            <a:pathLst>
              <a:path w="562268" h="434875">
                <a:moveTo>
                  <a:pt x="517633" y="77722"/>
                </a:moveTo>
                <a:lnTo>
                  <a:pt x="512892" y="72982"/>
                </a:lnTo>
                <a:lnTo>
                  <a:pt x="511496" y="70593"/>
                </a:lnTo>
                <a:lnTo>
                  <a:pt x="508538" y="62491"/>
                </a:lnTo>
                <a:lnTo>
                  <a:pt x="504331" y="56732"/>
                </a:lnTo>
                <a:lnTo>
                  <a:pt x="501819" y="54799"/>
                </a:lnTo>
                <a:lnTo>
                  <a:pt x="499153" y="53511"/>
                </a:lnTo>
                <a:lnTo>
                  <a:pt x="496383" y="52651"/>
                </a:lnTo>
                <a:lnTo>
                  <a:pt x="483004" y="41961"/>
                </a:lnTo>
                <a:lnTo>
                  <a:pt x="466855" y="34378"/>
                </a:lnTo>
                <a:lnTo>
                  <a:pt x="456992" y="30967"/>
                </a:lnTo>
                <a:lnTo>
                  <a:pt x="440741" y="24531"/>
                </a:lnTo>
                <a:lnTo>
                  <a:pt x="426904" y="19355"/>
                </a:lnTo>
                <a:lnTo>
                  <a:pt x="402005" y="14457"/>
                </a:lnTo>
                <a:lnTo>
                  <a:pt x="367354" y="6279"/>
                </a:lnTo>
                <a:lnTo>
                  <a:pt x="348986" y="3305"/>
                </a:lnTo>
                <a:lnTo>
                  <a:pt x="330788" y="1321"/>
                </a:lnTo>
                <a:lnTo>
                  <a:pt x="312702" y="0"/>
                </a:lnTo>
                <a:lnTo>
                  <a:pt x="295684" y="111"/>
                </a:lnTo>
                <a:lnTo>
                  <a:pt x="279378" y="1176"/>
                </a:lnTo>
                <a:lnTo>
                  <a:pt x="263547" y="2879"/>
                </a:lnTo>
                <a:lnTo>
                  <a:pt x="251008" y="5007"/>
                </a:lnTo>
                <a:lnTo>
                  <a:pt x="240664" y="7417"/>
                </a:lnTo>
                <a:lnTo>
                  <a:pt x="231784" y="10016"/>
                </a:lnTo>
                <a:lnTo>
                  <a:pt x="220903" y="12741"/>
                </a:lnTo>
                <a:lnTo>
                  <a:pt x="195583" y="18415"/>
                </a:lnTo>
                <a:lnTo>
                  <a:pt x="184863" y="21317"/>
                </a:lnTo>
                <a:lnTo>
                  <a:pt x="167660" y="27187"/>
                </a:lnTo>
                <a:lnTo>
                  <a:pt x="142078" y="36071"/>
                </a:lnTo>
                <a:lnTo>
                  <a:pt x="127147" y="44659"/>
                </a:lnTo>
                <a:lnTo>
                  <a:pt x="91911" y="71081"/>
                </a:lnTo>
                <a:lnTo>
                  <a:pt x="75085" y="82378"/>
                </a:lnTo>
                <a:lnTo>
                  <a:pt x="67820" y="86779"/>
                </a:lnTo>
                <a:lnTo>
                  <a:pt x="60000" y="93682"/>
                </a:lnTo>
                <a:lnTo>
                  <a:pt x="51810" y="102253"/>
                </a:lnTo>
                <a:lnTo>
                  <a:pt x="43373" y="111935"/>
                </a:lnTo>
                <a:lnTo>
                  <a:pt x="36757" y="120375"/>
                </a:lnTo>
                <a:lnTo>
                  <a:pt x="31354" y="127986"/>
                </a:lnTo>
                <a:lnTo>
                  <a:pt x="26759" y="135044"/>
                </a:lnTo>
                <a:lnTo>
                  <a:pt x="21712" y="145702"/>
                </a:lnTo>
                <a:lnTo>
                  <a:pt x="16363" y="158761"/>
                </a:lnTo>
                <a:lnTo>
                  <a:pt x="10812" y="173420"/>
                </a:lnTo>
                <a:lnTo>
                  <a:pt x="7112" y="185178"/>
                </a:lnTo>
                <a:lnTo>
                  <a:pt x="4645" y="195000"/>
                </a:lnTo>
                <a:lnTo>
                  <a:pt x="3000" y="203532"/>
                </a:lnTo>
                <a:lnTo>
                  <a:pt x="1904" y="211205"/>
                </a:lnTo>
                <a:lnTo>
                  <a:pt x="1173" y="218305"/>
                </a:lnTo>
                <a:lnTo>
                  <a:pt x="685" y="225022"/>
                </a:lnTo>
                <a:lnTo>
                  <a:pt x="361" y="233469"/>
                </a:lnTo>
                <a:lnTo>
                  <a:pt x="0" y="253438"/>
                </a:lnTo>
                <a:lnTo>
                  <a:pt x="895" y="262335"/>
                </a:lnTo>
                <a:lnTo>
                  <a:pt x="2485" y="270250"/>
                </a:lnTo>
                <a:lnTo>
                  <a:pt x="4537" y="277512"/>
                </a:lnTo>
                <a:lnTo>
                  <a:pt x="9463" y="290872"/>
                </a:lnTo>
                <a:lnTo>
                  <a:pt x="14959" y="303424"/>
                </a:lnTo>
                <a:lnTo>
                  <a:pt x="20709" y="315618"/>
                </a:lnTo>
                <a:lnTo>
                  <a:pt x="29525" y="328898"/>
                </a:lnTo>
                <a:lnTo>
                  <a:pt x="47901" y="353338"/>
                </a:lnTo>
                <a:lnTo>
                  <a:pt x="61147" y="366575"/>
                </a:lnTo>
                <a:lnTo>
                  <a:pt x="73649" y="375765"/>
                </a:lnTo>
                <a:lnTo>
                  <a:pt x="90851" y="386518"/>
                </a:lnTo>
                <a:lnTo>
                  <a:pt x="103665" y="395988"/>
                </a:lnTo>
                <a:lnTo>
                  <a:pt x="119589" y="405077"/>
                </a:lnTo>
                <a:lnTo>
                  <a:pt x="136874" y="414054"/>
                </a:lnTo>
                <a:lnTo>
                  <a:pt x="148647" y="420018"/>
                </a:lnTo>
                <a:lnTo>
                  <a:pt x="163139" y="423331"/>
                </a:lnTo>
                <a:lnTo>
                  <a:pt x="171171" y="424214"/>
                </a:lnTo>
                <a:lnTo>
                  <a:pt x="215658" y="430198"/>
                </a:lnTo>
                <a:lnTo>
                  <a:pt x="229996" y="431768"/>
                </a:lnTo>
                <a:lnTo>
                  <a:pt x="242531" y="432815"/>
                </a:lnTo>
                <a:lnTo>
                  <a:pt x="253864" y="433514"/>
                </a:lnTo>
                <a:lnTo>
                  <a:pt x="279686" y="434290"/>
                </a:lnTo>
                <a:lnTo>
                  <a:pt x="348349" y="434874"/>
                </a:lnTo>
                <a:lnTo>
                  <a:pt x="361121" y="432902"/>
                </a:lnTo>
                <a:lnTo>
                  <a:pt x="376581" y="429603"/>
                </a:lnTo>
                <a:lnTo>
                  <a:pt x="437074" y="414789"/>
                </a:lnTo>
                <a:lnTo>
                  <a:pt x="448052" y="411574"/>
                </a:lnTo>
                <a:lnTo>
                  <a:pt x="465541" y="405356"/>
                </a:lnTo>
                <a:lnTo>
                  <a:pt x="481804" y="396277"/>
                </a:lnTo>
                <a:lnTo>
                  <a:pt x="492117" y="387644"/>
                </a:lnTo>
                <a:lnTo>
                  <a:pt x="506435" y="374272"/>
                </a:lnTo>
                <a:lnTo>
                  <a:pt x="520161" y="360866"/>
                </a:lnTo>
                <a:lnTo>
                  <a:pt x="529009" y="349415"/>
                </a:lnTo>
                <a:lnTo>
                  <a:pt x="534147" y="342195"/>
                </a:lnTo>
                <a:lnTo>
                  <a:pt x="542501" y="328880"/>
                </a:lnTo>
                <a:lnTo>
                  <a:pt x="549522" y="316348"/>
                </a:lnTo>
                <a:lnTo>
                  <a:pt x="555949" y="304164"/>
                </a:lnTo>
                <a:lnTo>
                  <a:pt x="559467" y="292134"/>
                </a:lnTo>
                <a:lnTo>
                  <a:pt x="561031" y="281165"/>
                </a:lnTo>
                <a:lnTo>
                  <a:pt x="561911" y="268419"/>
                </a:lnTo>
                <a:lnTo>
                  <a:pt x="562117" y="258058"/>
                </a:lnTo>
                <a:lnTo>
                  <a:pt x="562267" y="198608"/>
                </a:lnTo>
                <a:lnTo>
                  <a:pt x="561279" y="190063"/>
                </a:lnTo>
                <a:lnTo>
                  <a:pt x="556142" y="172304"/>
                </a:lnTo>
                <a:lnTo>
                  <a:pt x="554592" y="160769"/>
                </a:lnTo>
                <a:lnTo>
                  <a:pt x="552194" y="153923"/>
                </a:lnTo>
                <a:lnTo>
                  <a:pt x="548611" y="146382"/>
                </a:lnTo>
                <a:lnTo>
                  <a:pt x="544238" y="138378"/>
                </a:lnTo>
                <a:lnTo>
                  <a:pt x="539338" y="130066"/>
                </a:lnTo>
                <a:lnTo>
                  <a:pt x="528603" y="112892"/>
                </a:lnTo>
                <a:lnTo>
                  <a:pt x="517217" y="100630"/>
                </a:lnTo>
                <a:lnTo>
                  <a:pt x="505542" y="90880"/>
                </a:lnTo>
                <a:lnTo>
                  <a:pt x="493738" y="79932"/>
                </a:lnTo>
                <a:lnTo>
                  <a:pt x="484523" y="71098"/>
                </a:lnTo>
                <a:lnTo>
                  <a:pt x="464055" y="5986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06"/>
          <p:cNvSpPr/>
          <p:nvPr/>
        </p:nvSpPr>
        <p:spPr>
          <a:xfrm>
            <a:off x="8090296" y="5125640"/>
            <a:ext cx="2648" cy="1"/>
          </a:xfrm>
          <a:custGeom>
            <a:avLst/>
            <a:gdLst/>
            <a:ahLst/>
            <a:cxnLst/>
            <a:rect l="0" t="0" r="0" b="0"/>
            <a:pathLst>
              <a:path w="2648" h="1">
                <a:moveTo>
                  <a:pt x="0" y="0"/>
                </a:moveTo>
                <a:lnTo>
                  <a:pt x="2647"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a:solidFill>
                  <a:srgbClr val="C00000"/>
                </a:solidFill>
              </a:rPr>
              <a:t>Simplifying the Phrase-Structure Rules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4524315"/>
          </a:xfrm>
          <a:prstGeom prst="rect">
            <a:avLst/>
          </a:prstGeom>
          <a:noFill/>
        </p:spPr>
        <p:txBody>
          <a:bodyPr wrap="square" rtlCol="1">
            <a:spAutoFit/>
          </a:bodyPr>
          <a:lstStyle/>
          <a:p>
            <a:r>
              <a:rPr lang="ar-SA" dirty="0" smtClean="0"/>
              <a:t> </a:t>
            </a:r>
            <a:r>
              <a:rPr lang="en-US" dirty="0" smtClean="0"/>
              <a:t> Of course not every noun can take an article, therefore we can summarize the two rules earlier in a single statement. A noun phrase contains a noun, which may or may not be preceded by an article. In the writing of phrase-structure rules, </a:t>
            </a:r>
            <a:r>
              <a:rPr lang="en-US" dirty="0" smtClean="0">
                <a:solidFill>
                  <a:srgbClr val="C00000"/>
                </a:solidFill>
              </a:rPr>
              <a:t>PARENTHESES</a:t>
            </a:r>
            <a:r>
              <a:rPr lang="en-US" dirty="0" smtClean="0"/>
              <a:t> </a:t>
            </a:r>
            <a:r>
              <a:rPr lang="en-US" dirty="0" smtClean="0">
                <a:solidFill>
                  <a:srgbClr val="FFC000"/>
                </a:solidFill>
              </a:rPr>
              <a:t>(    )</a:t>
            </a:r>
            <a:r>
              <a:rPr lang="en-US" dirty="0" smtClean="0"/>
              <a:t> allow us to express </a:t>
            </a:r>
            <a:r>
              <a:rPr lang="en-US" dirty="0" smtClean="0">
                <a:solidFill>
                  <a:srgbClr val="C00000"/>
                </a:solidFill>
              </a:rPr>
              <a:t>OPTIONAL </a:t>
            </a:r>
            <a:r>
              <a:rPr lang="en-US" dirty="0" smtClean="0"/>
              <a:t>elements.</a:t>
            </a:r>
          </a:p>
          <a:p>
            <a:endParaRPr lang="en-US" dirty="0"/>
          </a:p>
          <a:p>
            <a:pPr algn="ctr"/>
            <a:r>
              <a:rPr lang="en-US" dirty="0" smtClean="0">
                <a:solidFill>
                  <a:srgbClr val="0070C0"/>
                </a:solidFill>
              </a:rPr>
              <a:t>NP -----&gt; (Art)  N</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476"/>
          <p:cNvSpPr/>
          <p:nvPr/>
        </p:nvSpPr>
        <p:spPr>
          <a:xfrm>
            <a:off x="2544960" y="2419948"/>
            <a:ext cx="1259087" cy="35717"/>
          </a:xfrm>
          <a:custGeom>
            <a:avLst/>
            <a:gdLst/>
            <a:ahLst/>
            <a:cxnLst/>
            <a:rect l="0" t="0" r="0" b="0"/>
            <a:pathLst>
              <a:path w="1259087" h="35717">
                <a:moveTo>
                  <a:pt x="0" y="17856"/>
                </a:moveTo>
                <a:lnTo>
                  <a:pt x="285951" y="17856"/>
                </a:lnTo>
                <a:lnTo>
                  <a:pt x="301759" y="16864"/>
                </a:lnTo>
                <a:lnTo>
                  <a:pt x="316267" y="15210"/>
                </a:lnTo>
                <a:lnTo>
                  <a:pt x="329907" y="13116"/>
                </a:lnTo>
                <a:lnTo>
                  <a:pt x="345946" y="11719"/>
                </a:lnTo>
                <a:lnTo>
                  <a:pt x="363584" y="10788"/>
                </a:lnTo>
                <a:lnTo>
                  <a:pt x="382288" y="10168"/>
                </a:lnTo>
                <a:lnTo>
                  <a:pt x="398726" y="8762"/>
                </a:lnTo>
                <a:lnTo>
                  <a:pt x="413653" y="6832"/>
                </a:lnTo>
                <a:lnTo>
                  <a:pt x="427574" y="4554"/>
                </a:lnTo>
                <a:lnTo>
                  <a:pt x="440823" y="3035"/>
                </a:lnTo>
                <a:lnTo>
                  <a:pt x="453624" y="2022"/>
                </a:lnTo>
                <a:lnTo>
                  <a:pt x="466127" y="1347"/>
                </a:lnTo>
                <a:lnTo>
                  <a:pt x="509124" y="597"/>
                </a:lnTo>
                <a:lnTo>
                  <a:pt x="727155" y="0"/>
                </a:lnTo>
                <a:lnTo>
                  <a:pt x="744724" y="991"/>
                </a:lnTo>
                <a:lnTo>
                  <a:pt x="760404" y="2644"/>
                </a:lnTo>
                <a:lnTo>
                  <a:pt x="774827" y="4738"/>
                </a:lnTo>
                <a:lnTo>
                  <a:pt x="788411" y="6134"/>
                </a:lnTo>
                <a:lnTo>
                  <a:pt x="801436" y="7065"/>
                </a:lnTo>
                <a:lnTo>
                  <a:pt x="1025946" y="18477"/>
                </a:lnTo>
                <a:lnTo>
                  <a:pt x="1122539" y="24324"/>
                </a:lnTo>
                <a:lnTo>
                  <a:pt x="1156727" y="25692"/>
                </a:lnTo>
                <a:lnTo>
                  <a:pt x="1181843" y="26300"/>
                </a:lnTo>
                <a:lnTo>
                  <a:pt x="1192708" y="27454"/>
                </a:lnTo>
                <a:lnTo>
                  <a:pt x="1202928" y="29216"/>
                </a:lnTo>
                <a:lnTo>
                  <a:pt x="1212718" y="31382"/>
                </a:lnTo>
                <a:lnTo>
                  <a:pt x="1222221" y="32827"/>
                </a:lnTo>
                <a:lnTo>
                  <a:pt x="1231533" y="33790"/>
                </a:lnTo>
                <a:lnTo>
                  <a:pt x="1259086" y="357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477"/>
          <p:cNvSpPr/>
          <p:nvPr/>
        </p:nvSpPr>
        <p:spPr>
          <a:xfrm>
            <a:off x="3920381" y="1911485"/>
            <a:ext cx="1169386" cy="632967"/>
          </a:xfrm>
          <a:custGeom>
            <a:avLst/>
            <a:gdLst/>
            <a:ahLst/>
            <a:cxnLst/>
            <a:rect l="0" t="0" r="0" b="0"/>
            <a:pathLst>
              <a:path w="1169386" h="632967">
                <a:moveTo>
                  <a:pt x="1044525" y="240569"/>
                </a:moveTo>
                <a:lnTo>
                  <a:pt x="1038388" y="227303"/>
                </a:lnTo>
                <a:lnTo>
                  <a:pt x="1036836" y="220452"/>
                </a:lnTo>
                <a:lnTo>
                  <a:pt x="1035840" y="201832"/>
                </a:lnTo>
                <a:lnTo>
                  <a:pt x="1035704" y="194249"/>
                </a:lnTo>
                <a:lnTo>
                  <a:pt x="1032998" y="184925"/>
                </a:lnTo>
                <a:lnTo>
                  <a:pt x="1028487" y="175159"/>
                </a:lnTo>
                <a:lnTo>
                  <a:pt x="1017508" y="158159"/>
                </a:lnTo>
                <a:lnTo>
                  <a:pt x="1010689" y="147388"/>
                </a:lnTo>
                <a:lnTo>
                  <a:pt x="994702" y="129175"/>
                </a:lnTo>
                <a:lnTo>
                  <a:pt x="979717" y="113670"/>
                </a:lnTo>
                <a:lnTo>
                  <a:pt x="959287" y="97687"/>
                </a:lnTo>
                <a:lnTo>
                  <a:pt x="938842" y="84793"/>
                </a:lnTo>
                <a:lnTo>
                  <a:pt x="904733" y="66090"/>
                </a:lnTo>
                <a:lnTo>
                  <a:pt x="875774" y="54265"/>
                </a:lnTo>
                <a:lnTo>
                  <a:pt x="848343" y="41832"/>
                </a:lnTo>
                <a:lnTo>
                  <a:pt x="812406" y="24593"/>
                </a:lnTo>
                <a:lnTo>
                  <a:pt x="783934" y="17910"/>
                </a:lnTo>
                <a:lnTo>
                  <a:pt x="766618" y="14739"/>
                </a:lnTo>
                <a:lnTo>
                  <a:pt x="726211" y="8570"/>
                </a:lnTo>
                <a:lnTo>
                  <a:pt x="704323" y="5536"/>
                </a:lnTo>
                <a:lnTo>
                  <a:pt x="669421" y="2165"/>
                </a:lnTo>
                <a:lnTo>
                  <a:pt x="635718" y="666"/>
                </a:lnTo>
                <a:lnTo>
                  <a:pt x="590974" y="0"/>
                </a:lnTo>
                <a:lnTo>
                  <a:pt x="554551" y="2350"/>
                </a:lnTo>
                <a:lnTo>
                  <a:pt x="524141" y="5710"/>
                </a:lnTo>
                <a:lnTo>
                  <a:pt x="494090" y="7203"/>
                </a:lnTo>
                <a:lnTo>
                  <a:pt x="476154" y="9585"/>
                </a:lnTo>
                <a:lnTo>
                  <a:pt x="456259" y="13158"/>
                </a:lnTo>
                <a:lnTo>
                  <a:pt x="366380" y="31661"/>
                </a:lnTo>
                <a:lnTo>
                  <a:pt x="338976" y="37919"/>
                </a:lnTo>
                <a:lnTo>
                  <a:pt x="305630" y="49299"/>
                </a:lnTo>
                <a:lnTo>
                  <a:pt x="287014" y="56501"/>
                </a:lnTo>
                <a:lnTo>
                  <a:pt x="266666" y="65271"/>
                </a:lnTo>
                <a:lnTo>
                  <a:pt x="205066" y="93599"/>
                </a:lnTo>
                <a:lnTo>
                  <a:pt x="177323" y="105135"/>
                </a:lnTo>
                <a:lnTo>
                  <a:pt x="144969" y="121947"/>
                </a:lnTo>
                <a:lnTo>
                  <a:pt x="120516" y="141546"/>
                </a:lnTo>
                <a:lnTo>
                  <a:pt x="96089" y="163817"/>
                </a:lnTo>
                <a:lnTo>
                  <a:pt x="78617" y="180329"/>
                </a:lnTo>
                <a:lnTo>
                  <a:pt x="61592" y="199575"/>
                </a:lnTo>
                <a:lnTo>
                  <a:pt x="52885" y="210263"/>
                </a:lnTo>
                <a:lnTo>
                  <a:pt x="37918" y="227430"/>
                </a:lnTo>
                <a:lnTo>
                  <a:pt x="31149" y="234787"/>
                </a:lnTo>
                <a:lnTo>
                  <a:pt x="26636" y="241675"/>
                </a:lnTo>
                <a:lnTo>
                  <a:pt x="21622" y="254621"/>
                </a:lnTo>
                <a:lnTo>
                  <a:pt x="14102" y="272280"/>
                </a:lnTo>
                <a:lnTo>
                  <a:pt x="6130" y="291374"/>
                </a:lnTo>
                <a:lnTo>
                  <a:pt x="2586" y="306474"/>
                </a:lnTo>
                <a:lnTo>
                  <a:pt x="591" y="326132"/>
                </a:lnTo>
                <a:lnTo>
                  <a:pt x="125" y="346397"/>
                </a:lnTo>
                <a:lnTo>
                  <a:pt x="0" y="358746"/>
                </a:lnTo>
                <a:lnTo>
                  <a:pt x="2508" y="377759"/>
                </a:lnTo>
                <a:lnTo>
                  <a:pt x="6930" y="392824"/>
                </a:lnTo>
                <a:lnTo>
                  <a:pt x="14997" y="412461"/>
                </a:lnTo>
                <a:lnTo>
                  <a:pt x="23672" y="429855"/>
                </a:lnTo>
                <a:lnTo>
                  <a:pt x="33517" y="442726"/>
                </a:lnTo>
                <a:lnTo>
                  <a:pt x="48562" y="458666"/>
                </a:lnTo>
                <a:lnTo>
                  <a:pt x="102736" y="513203"/>
                </a:lnTo>
                <a:lnTo>
                  <a:pt x="125889" y="528427"/>
                </a:lnTo>
                <a:lnTo>
                  <a:pt x="155031" y="544123"/>
                </a:lnTo>
                <a:lnTo>
                  <a:pt x="184520" y="557714"/>
                </a:lnTo>
                <a:lnTo>
                  <a:pt x="211517" y="567723"/>
                </a:lnTo>
                <a:lnTo>
                  <a:pt x="318013" y="601094"/>
                </a:lnTo>
                <a:lnTo>
                  <a:pt x="337933" y="605935"/>
                </a:lnTo>
                <a:lnTo>
                  <a:pt x="370651" y="611313"/>
                </a:lnTo>
                <a:lnTo>
                  <a:pt x="498302" y="627667"/>
                </a:lnTo>
                <a:lnTo>
                  <a:pt x="534530" y="630894"/>
                </a:lnTo>
                <a:lnTo>
                  <a:pt x="567829" y="632328"/>
                </a:lnTo>
                <a:lnTo>
                  <a:pt x="609087" y="632966"/>
                </a:lnTo>
                <a:lnTo>
                  <a:pt x="643299" y="630603"/>
                </a:lnTo>
                <a:lnTo>
                  <a:pt x="675703" y="627238"/>
                </a:lnTo>
                <a:lnTo>
                  <a:pt x="695456" y="626341"/>
                </a:lnTo>
                <a:lnTo>
                  <a:pt x="716562" y="625742"/>
                </a:lnTo>
                <a:lnTo>
                  <a:pt x="750597" y="622432"/>
                </a:lnTo>
                <a:lnTo>
                  <a:pt x="778953" y="618645"/>
                </a:lnTo>
                <a:lnTo>
                  <a:pt x="804785" y="616962"/>
                </a:lnTo>
                <a:lnTo>
                  <a:pt x="829494" y="613569"/>
                </a:lnTo>
                <a:lnTo>
                  <a:pt x="863072" y="606080"/>
                </a:lnTo>
                <a:lnTo>
                  <a:pt x="934751" y="585587"/>
                </a:lnTo>
                <a:lnTo>
                  <a:pt x="959025" y="578126"/>
                </a:lnTo>
                <a:lnTo>
                  <a:pt x="990319" y="566212"/>
                </a:lnTo>
                <a:lnTo>
                  <a:pt x="1022418" y="552979"/>
                </a:lnTo>
                <a:lnTo>
                  <a:pt x="1054621" y="536974"/>
                </a:lnTo>
                <a:lnTo>
                  <a:pt x="1080431" y="518818"/>
                </a:lnTo>
                <a:lnTo>
                  <a:pt x="1100502" y="502811"/>
                </a:lnTo>
                <a:lnTo>
                  <a:pt x="1115044" y="489082"/>
                </a:lnTo>
                <a:lnTo>
                  <a:pt x="1128809" y="470197"/>
                </a:lnTo>
                <a:lnTo>
                  <a:pt x="1139172" y="452033"/>
                </a:lnTo>
                <a:lnTo>
                  <a:pt x="1148526" y="433092"/>
                </a:lnTo>
                <a:lnTo>
                  <a:pt x="1154578" y="417416"/>
                </a:lnTo>
                <a:lnTo>
                  <a:pt x="1163564" y="391856"/>
                </a:lnTo>
                <a:lnTo>
                  <a:pt x="1166884" y="376930"/>
                </a:lnTo>
                <a:lnTo>
                  <a:pt x="1168360" y="359713"/>
                </a:lnTo>
                <a:lnTo>
                  <a:pt x="1169016" y="332217"/>
                </a:lnTo>
                <a:lnTo>
                  <a:pt x="1169385" y="297490"/>
                </a:lnTo>
                <a:lnTo>
                  <a:pt x="1166825" y="277774"/>
                </a:lnTo>
                <a:lnTo>
                  <a:pt x="1162380" y="259089"/>
                </a:lnTo>
                <a:lnTo>
                  <a:pt x="1157098" y="240863"/>
                </a:lnTo>
                <a:lnTo>
                  <a:pt x="1148797" y="222840"/>
                </a:lnTo>
                <a:lnTo>
                  <a:pt x="1138493" y="203916"/>
                </a:lnTo>
                <a:lnTo>
                  <a:pt x="1127299" y="182276"/>
                </a:lnTo>
                <a:lnTo>
                  <a:pt x="1119551" y="171942"/>
                </a:lnTo>
                <a:lnTo>
                  <a:pt x="1100360" y="152521"/>
                </a:lnTo>
                <a:lnTo>
                  <a:pt x="1071982" y="124853"/>
                </a:lnTo>
                <a:lnTo>
                  <a:pt x="1051106" y="109434"/>
                </a:lnTo>
                <a:lnTo>
                  <a:pt x="1025622" y="93982"/>
                </a:lnTo>
                <a:lnTo>
                  <a:pt x="955228" y="530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478"/>
          <p:cNvSpPr/>
          <p:nvPr/>
        </p:nvSpPr>
        <p:spPr>
          <a:xfrm>
            <a:off x="4750593" y="2661046"/>
            <a:ext cx="1687712" cy="44650"/>
          </a:xfrm>
          <a:custGeom>
            <a:avLst/>
            <a:gdLst/>
            <a:ahLst/>
            <a:cxnLst/>
            <a:rect l="0" t="0" r="0" b="0"/>
            <a:pathLst>
              <a:path w="1687712" h="44650">
                <a:moveTo>
                  <a:pt x="0" y="17860"/>
                </a:moveTo>
                <a:lnTo>
                  <a:pt x="9481" y="8379"/>
                </a:lnTo>
                <a:lnTo>
                  <a:pt x="13266" y="5586"/>
                </a:lnTo>
                <a:lnTo>
                  <a:pt x="16781" y="3724"/>
                </a:lnTo>
                <a:lnTo>
                  <a:pt x="20118" y="2483"/>
                </a:lnTo>
                <a:lnTo>
                  <a:pt x="29116" y="1104"/>
                </a:lnTo>
                <a:lnTo>
                  <a:pt x="78078" y="65"/>
                </a:lnTo>
                <a:lnTo>
                  <a:pt x="570739" y="0"/>
                </a:lnTo>
                <a:lnTo>
                  <a:pt x="585875" y="993"/>
                </a:lnTo>
                <a:lnTo>
                  <a:pt x="598944" y="2646"/>
                </a:lnTo>
                <a:lnTo>
                  <a:pt x="610632" y="4741"/>
                </a:lnTo>
                <a:lnTo>
                  <a:pt x="625369" y="6137"/>
                </a:lnTo>
                <a:lnTo>
                  <a:pt x="642139" y="7068"/>
                </a:lnTo>
                <a:lnTo>
                  <a:pt x="688342" y="8379"/>
                </a:lnTo>
                <a:lnTo>
                  <a:pt x="766234" y="8898"/>
                </a:lnTo>
                <a:lnTo>
                  <a:pt x="921330" y="16616"/>
                </a:lnTo>
                <a:lnTo>
                  <a:pt x="973802" y="17491"/>
                </a:lnTo>
                <a:lnTo>
                  <a:pt x="1102900" y="17750"/>
                </a:lnTo>
                <a:lnTo>
                  <a:pt x="1140079" y="18779"/>
                </a:lnTo>
                <a:lnTo>
                  <a:pt x="1167842" y="20457"/>
                </a:lnTo>
                <a:lnTo>
                  <a:pt x="1189327" y="22568"/>
                </a:lnTo>
                <a:lnTo>
                  <a:pt x="1212580" y="23975"/>
                </a:lnTo>
                <a:lnTo>
                  <a:pt x="1262229" y="25539"/>
                </a:lnTo>
                <a:lnTo>
                  <a:pt x="1453162" y="26680"/>
                </a:lnTo>
                <a:lnTo>
                  <a:pt x="1475782" y="27708"/>
                </a:lnTo>
                <a:lnTo>
                  <a:pt x="1564857" y="33843"/>
                </a:lnTo>
                <a:lnTo>
                  <a:pt x="1605339" y="35163"/>
                </a:lnTo>
                <a:lnTo>
                  <a:pt x="1630265" y="36464"/>
                </a:lnTo>
                <a:lnTo>
                  <a:pt x="1687711" y="44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479"/>
          <p:cNvSpPr/>
          <p:nvPr/>
        </p:nvSpPr>
        <p:spPr>
          <a:xfrm>
            <a:off x="2812895" y="3357973"/>
            <a:ext cx="2665166" cy="1115692"/>
          </a:xfrm>
          <a:custGeom>
            <a:avLst/>
            <a:gdLst/>
            <a:ahLst/>
            <a:cxnLst/>
            <a:rect l="0" t="0" r="0" b="0"/>
            <a:pathLst>
              <a:path w="2665166" h="1115692">
                <a:moveTo>
                  <a:pt x="2535987" y="258550"/>
                </a:moveTo>
                <a:lnTo>
                  <a:pt x="2535987" y="377645"/>
                </a:lnTo>
                <a:lnTo>
                  <a:pt x="2538633" y="391187"/>
                </a:lnTo>
                <a:lnTo>
                  <a:pt x="2542124" y="404812"/>
                </a:lnTo>
                <a:lnTo>
                  <a:pt x="2545082" y="431202"/>
                </a:lnTo>
                <a:lnTo>
                  <a:pt x="2549290" y="456000"/>
                </a:lnTo>
                <a:lnTo>
                  <a:pt x="2561977" y="516814"/>
                </a:lnTo>
                <a:lnTo>
                  <a:pt x="2570028" y="547297"/>
                </a:lnTo>
                <a:lnTo>
                  <a:pt x="2575921" y="568452"/>
                </a:lnTo>
                <a:lnTo>
                  <a:pt x="2578540" y="587777"/>
                </a:lnTo>
                <a:lnTo>
                  <a:pt x="2583208" y="605035"/>
                </a:lnTo>
                <a:lnTo>
                  <a:pt x="2590287" y="627453"/>
                </a:lnTo>
                <a:lnTo>
                  <a:pt x="2598977" y="653314"/>
                </a:lnTo>
                <a:lnTo>
                  <a:pt x="2604770" y="673531"/>
                </a:lnTo>
                <a:lnTo>
                  <a:pt x="2615898" y="723150"/>
                </a:lnTo>
                <a:lnTo>
                  <a:pt x="2629050" y="770964"/>
                </a:lnTo>
                <a:lnTo>
                  <a:pt x="2639526" y="806766"/>
                </a:lnTo>
                <a:lnTo>
                  <a:pt x="2647489" y="833592"/>
                </a:lnTo>
                <a:lnTo>
                  <a:pt x="2654336" y="858744"/>
                </a:lnTo>
                <a:lnTo>
                  <a:pt x="2659027" y="885736"/>
                </a:lnTo>
                <a:lnTo>
                  <a:pt x="2665158" y="925263"/>
                </a:lnTo>
                <a:lnTo>
                  <a:pt x="2665165" y="949758"/>
                </a:lnTo>
                <a:lnTo>
                  <a:pt x="2661861" y="968582"/>
                </a:lnTo>
                <a:lnTo>
                  <a:pt x="2657085" y="980255"/>
                </a:lnTo>
                <a:lnTo>
                  <a:pt x="2635952" y="1013247"/>
                </a:lnTo>
                <a:lnTo>
                  <a:pt x="2632396" y="1017666"/>
                </a:lnTo>
                <a:lnTo>
                  <a:pt x="2623153" y="1025221"/>
                </a:lnTo>
                <a:lnTo>
                  <a:pt x="2591176" y="1047264"/>
                </a:lnTo>
                <a:lnTo>
                  <a:pt x="2519417" y="1069932"/>
                </a:lnTo>
                <a:lnTo>
                  <a:pt x="2452254" y="1081815"/>
                </a:lnTo>
                <a:lnTo>
                  <a:pt x="2381644" y="1088582"/>
                </a:lnTo>
                <a:lnTo>
                  <a:pt x="2303063" y="1094726"/>
                </a:lnTo>
                <a:lnTo>
                  <a:pt x="2223704" y="1099951"/>
                </a:lnTo>
                <a:lnTo>
                  <a:pt x="2149441" y="1104820"/>
                </a:lnTo>
                <a:lnTo>
                  <a:pt x="2068236" y="1106263"/>
                </a:lnTo>
                <a:lnTo>
                  <a:pt x="1790142" y="1106869"/>
                </a:lnTo>
                <a:lnTo>
                  <a:pt x="1707556" y="1102448"/>
                </a:lnTo>
                <a:lnTo>
                  <a:pt x="1641656" y="1105997"/>
                </a:lnTo>
                <a:lnTo>
                  <a:pt x="1535743" y="1099105"/>
                </a:lnTo>
                <a:lnTo>
                  <a:pt x="1463409" y="1099163"/>
                </a:lnTo>
                <a:lnTo>
                  <a:pt x="1385915" y="1105054"/>
                </a:lnTo>
                <a:lnTo>
                  <a:pt x="1337258" y="1106063"/>
                </a:lnTo>
                <a:lnTo>
                  <a:pt x="1051882" y="1106839"/>
                </a:lnTo>
                <a:lnTo>
                  <a:pt x="975479" y="1109502"/>
                </a:lnTo>
                <a:lnTo>
                  <a:pt x="866453" y="1113934"/>
                </a:lnTo>
                <a:lnTo>
                  <a:pt x="786855" y="1115247"/>
                </a:lnTo>
                <a:lnTo>
                  <a:pt x="666921" y="1115691"/>
                </a:lnTo>
                <a:lnTo>
                  <a:pt x="586492" y="1108650"/>
                </a:lnTo>
                <a:lnTo>
                  <a:pt x="511514" y="1097704"/>
                </a:lnTo>
                <a:lnTo>
                  <a:pt x="438184" y="1084779"/>
                </a:lnTo>
                <a:lnTo>
                  <a:pt x="422596" y="1076878"/>
                </a:lnTo>
                <a:lnTo>
                  <a:pt x="396420" y="1060376"/>
                </a:lnTo>
                <a:lnTo>
                  <a:pt x="366997" y="1046570"/>
                </a:lnTo>
                <a:lnTo>
                  <a:pt x="335736" y="1014268"/>
                </a:lnTo>
                <a:lnTo>
                  <a:pt x="319271" y="996640"/>
                </a:lnTo>
                <a:lnTo>
                  <a:pt x="296349" y="966959"/>
                </a:lnTo>
                <a:lnTo>
                  <a:pt x="287790" y="952414"/>
                </a:lnTo>
                <a:lnTo>
                  <a:pt x="272102" y="922199"/>
                </a:lnTo>
                <a:lnTo>
                  <a:pt x="258824" y="897794"/>
                </a:lnTo>
                <a:lnTo>
                  <a:pt x="239569" y="855227"/>
                </a:lnTo>
                <a:lnTo>
                  <a:pt x="212211" y="799415"/>
                </a:lnTo>
                <a:lnTo>
                  <a:pt x="200786" y="771124"/>
                </a:lnTo>
                <a:lnTo>
                  <a:pt x="191409" y="746314"/>
                </a:lnTo>
                <a:lnTo>
                  <a:pt x="175966" y="714619"/>
                </a:lnTo>
                <a:lnTo>
                  <a:pt x="153418" y="652982"/>
                </a:lnTo>
                <a:lnTo>
                  <a:pt x="143936" y="628661"/>
                </a:lnTo>
                <a:lnTo>
                  <a:pt x="136623" y="608478"/>
                </a:lnTo>
                <a:lnTo>
                  <a:pt x="125850" y="575469"/>
                </a:lnTo>
                <a:lnTo>
                  <a:pt x="115110" y="547570"/>
                </a:lnTo>
                <a:lnTo>
                  <a:pt x="104714" y="522933"/>
                </a:lnTo>
                <a:lnTo>
                  <a:pt x="93283" y="491336"/>
                </a:lnTo>
                <a:lnTo>
                  <a:pt x="80531" y="448253"/>
                </a:lnTo>
                <a:lnTo>
                  <a:pt x="68458" y="410785"/>
                </a:lnTo>
                <a:lnTo>
                  <a:pt x="38108" y="302071"/>
                </a:lnTo>
                <a:lnTo>
                  <a:pt x="27496" y="269294"/>
                </a:lnTo>
                <a:lnTo>
                  <a:pt x="20684" y="234944"/>
                </a:lnTo>
                <a:lnTo>
                  <a:pt x="11253" y="202808"/>
                </a:lnTo>
                <a:lnTo>
                  <a:pt x="3744" y="177542"/>
                </a:lnTo>
                <a:lnTo>
                  <a:pt x="1078" y="151204"/>
                </a:lnTo>
                <a:lnTo>
                  <a:pt x="178" y="120929"/>
                </a:lnTo>
                <a:lnTo>
                  <a:pt x="0" y="104807"/>
                </a:lnTo>
                <a:lnTo>
                  <a:pt x="978" y="102477"/>
                </a:lnTo>
                <a:lnTo>
                  <a:pt x="2622" y="100923"/>
                </a:lnTo>
                <a:lnTo>
                  <a:pt x="4709" y="99887"/>
                </a:lnTo>
                <a:lnTo>
                  <a:pt x="42197" y="76879"/>
                </a:lnTo>
                <a:lnTo>
                  <a:pt x="53787" y="73628"/>
                </a:lnTo>
                <a:lnTo>
                  <a:pt x="65553" y="71190"/>
                </a:lnTo>
                <a:lnTo>
                  <a:pt x="120348" y="53002"/>
                </a:lnTo>
                <a:lnTo>
                  <a:pt x="189480" y="44399"/>
                </a:lnTo>
                <a:lnTo>
                  <a:pt x="263244" y="34752"/>
                </a:lnTo>
                <a:lnTo>
                  <a:pt x="345440" y="26489"/>
                </a:lnTo>
                <a:lnTo>
                  <a:pt x="411473" y="22128"/>
                </a:lnTo>
                <a:lnTo>
                  <a:pt x="504834" y="12236"/>
                </a:lnTo>
                <a:lnTo>
                  <a:pt x="592802" y="6607"/>
                </a:lnTo>
                <a:lnTo>
                  <a:pt x="665279" y="2708"/>
                </a:lnTo>
                <a:lnTo>
                  <a:pt x="852484" y="513"/>
                </a:lnTo>
                <a:lnTo>
                  <a:pt x="1017496" y="0"/>
                </a:lnTo>
                <a:lnTo>
                  <a:pt x="1094042" y="1847"/>
                </a:lnTo>
                <a:lnTo>
                  <a:pt x="1164917" y="5063"/>
                </a:lnTo>
                <a:lnTo>
                  <a:pt x="1283685" y="11944"/>
                </a:lnTo>
                <a:lnTo>
                  <a:pt x="1395549" y="16810"/>
                </a:lnTo>
                <a:lnTo>
                  <a:pt x="1469863" y="21464"/>
                </a:lnTo>
                <a:lnTo>
                  <a:pt x="1530011" y="26840"/>
                </a:lnTo>
                <a:lnTo>
                  <a:pt x="1602920" y="32799"/>
                </a:lnTo>
                <a:lnTo>
                  <a:pt x="1665877" y="37169"/>
                </a:lnTo>
                <a:lnTo>
                  <a:pt x="1779847" y="49034"/>
                </a:lnTo>
                <a:lnTo>
                  <a:pt x="1876803" y="61583"/>
                </a:lnTo>
                <a:lnTo>
                  <a:pt x="2009013" y="81067"/>
                </a:lnTo>
                <a:lnTo>
                  <a:pt x="2067951" y="88057"/>
                </a:lnTo>
                <a:lnTo>
                  <a:pt x="2128541" y="95463"/>
                </a:lnTo>
                <a:lnTo>
                  <a:pt x="2185236" y="105369"/>
                </a:lnTo>
                <a:lnTo>
                  <a:pt x="2267358" y="122102"/>
                </a:lnTo>
                <a:lnTo>
                  <a:pt x="2339462" y="137413"/>
                </a:lnTo>
                <a:lnTo>
                  <a:pt x="2421411" y="149236"/>
                </a:lnTo>
                <a:lnTo>
                  <a:pt x="2453421" y="153400"/>
                </a:lnTo>
                <a:lnTo>
                  <a:pt x="2518128" y="1692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480"/>
          <p:cNvSpPr/>
          <p:nvPr/>
        </p:nvSpPr>
        <p:spPr>
          <a:xfrm>
            <a:off x="678656" y="3233797"/>
            <a:ext cx="1009055" cy="52329"/>
          </a:xfrm>
          <a:custGeom>
            <a:avLst/>
            <a:gdLst/>
            <a:ahLst/>
            <a:cxnLst/>
            <a:rect l="0" t="0" r="0" b="0"/>
            <a:pathLst>
              <a:path w="1009055" h="52329">
                <a:moveTo>
                  <a:pt x="0" y="34468"/>
                </a:moveTo>
                <a:lnTo>
                  <a:pt x="14221" y="34468"/>
                </a:lnTo>
                <a:lnTo>
                  <a:pt x="20395" y="35460"/>
                </a:lnTo>
                <a:lnTo>
                  <a:pt x="26495" y="37114"/>
                </a:lnTo>
                <a:lnTo>
                  <a:pt x="32546" y="39209"/>
                </a:lnTo>
                <a:lnTo>
                  <a:pt x="40549" y="40605"/>
                </a:lnTo>
                <a:lnTo>
                  <a:pt x="60024" y="42156"/>
                </a:lnTo>
                <a:lnTo>
                  <a:pt x="79080" y="43030"/>
                </a:lnTo>
                <a:lnTo>
                  <a:pt x="86454" y="44145"/>
                </a:lnTo>
                <a:lnTo>
                  <a:pt x="95339" y="45880"/>
                </a:lnTo>
                <a:lnTo>
                  <a:pt x="105231" y="48029"/>
                </a:lnTo>
                <a:lnTo>
                  <a:pt x="119763" y="49462"/>
                </a:lnTo>
                <a:lnTo>
                  <a:pt x="137389" y="50417"/>
                </a:lnTo>
                <a:lnTo>
                  <a:pt x="194267" y="51950"/>
                </a:lnTo>
                <a:lnTo>
                  <a:pt x="516469" y="52328"/>
                </a:lnTo>
                <a:lnTo>
                  <a:pt x="529851" y="50343"/>
                </a:lnTo>
                <a:lnTo>
                  <a:pt x="587161" y="40054"/>
                </a:lnTo>
                <a:lnTo>
                  <a:pt x="598808" y="38192"/>
                </a:lnTo>
                <a:lnTo>
                  <a:pt x="607565" y="36951"/>
                </a:lnTo>
                <a:lnTo>
                  <a:pt x="622586" y="35572"/>
                </a:lnTo>
                <a:lnTo>
                  <a:pt x="636869" y="33967"/>
                </a:lnTo>
                <a:lnTo>
                  <a:pt x="644845" y="32149"/>
                </a:lnTo>
                <a:lnTo>
                  <a:pt x="653139" y="29946"/>
                </a:lnTo>
                <a:lnTo>
                  <a:pt x="667598" y="27484"/>
                </a:lnTo>
                <a:lnTo>
                  <a:pt x="707475" y="22104"/>
                </a:lnTo>
                <a:lnTo>
                  <a:pt x="733798" y="19051"/>
                </a:lnTo>
                <a:lnTo>
                  <a:pt x="748804" y="17694"/>
                </a:lnTo>
                <a:lnTo>
                  <a:pt x="779457" y="16752"/>
                </a:lnTo>
                <a:lnTo>
                  <a:pt x="867914" y="16609"/>
                </a:lnTo>
                <a:lnTo>
                  <a:pt x="872297" y="15617"/>
                </a:lnTo>
                <a:lnTo>
                  <a:pt x="877203" y="13963"/>
                </a:lnTo>
                <a:lnTo>
                  <a:pt x="882458" y="11868"/>
                </a:lnTo>
                <a:lnTo>
                  <a:pt x="887946" y="10472"/>
                </a:lnTo>
                <a:lnTo>
                  <a:pt x="899335" y="8920"/>
                </a:lnTo>
                <a:lnTo>
                  <a:pt x="927960" y="7924"/>
                </a:lnTo>
                <a:lnTo>
                  <a:pt x="945560" y="6760"/>
                </a:lnTo>
                <a:lnTo>
                  <a:pt x="955811" y="5082"/>
                </a:lnTo>
                <a:lnTo>
                  <a:pt x="967605" y="2971"/>
                </a:lnTo>
                <a:lnTo>
                  <a:pt x="976461" y="1564"/>
                </a:lnTo>
                <a:lnTo>
                  <a:pt x="988946" y="0"/>
                </a:lnTo>
                <a:lnTo>
                  <a:pt x="993664" y="575"/>
                </a:lnTo>
                <a:lnTo>
                  <a:pt x="997802" y="1951"/>
                </a:lnTo>
                <a:lnTo>
                  <a:pt x="1009054" y="767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481"/>
          <p:cNvSpPr/>
          <p:nvPr/>
        </p:nvSpPr>
        <p:spPr>
          <a:xfrm>
            <a:off x="1821656" y="3339703"/>
            <a:ext cx="973337" cy="339329"/>
          </a:xfrm>
          <a:custGeom>
            <a:avLst/>
            <a:gdLst/>
            <a:ahLst/>
            <a:cxnLst/>
            <a:rect l="0" t="0" r="0" b="0"/>
            <a:pathLst>
              <a:path w="973337" h="339329">
                <a:moveTo>
                  <a:pt x="0" y="0"/>
                </a:moveTo>
                <a:lnTo>
                  <a:pt x="26495" y="9713"/>
                </a:lnTo>
                <a:lnTo>
                  <a:pt x="38564" y="14239"/>
                </a:lnTo>
                <a:lnTo>
                  <a:pt x="60484" y="18771"/>
                </a:lnTo>
                <a:lnTo>
                  <a:pt x="87405" y="26863"/>
                </a:lnTo>
                <a:lnTo>
                  <a:pt x="121809" y="37835"/>
                </a:lnTo>
                <a:lnTo>
                  <a:pt x="150854" y="42630"/>
                </a:lnTo>
                <a:lnTo>
                  <a:pt x="173991" y="47271"/>
                </a:lnTo>
                <a:lnTo>
                  <a:pt x="244678" y="63012"/>
                </a:lnTo>
                <a:lnTo>
                  <a:pt x="275236" y="70781"/>
                </a:lnTo>
                <a:lnTo>
                  <a:pt x="300569" y="77945"/>
                </a:lnTo>
                <a:lnTo>
                  <a:pt x="340953" y="90205"/>
                </a:lnTo>
                <a:lnTo>
                  <a:pt x="372131" y="98961"/>
                </a:lnTo>
                <a:lnTo>
                  <a:pt x="401863" y="106159"/>
                </a:lnTo>
                <a:lnTo>
                  <a:pt x="430621" y="113658"/>
                </a:lnTo>
                <a:lnTo>
                  <a:pt x="456632" y="123606"/>
                </a:lnTo>
                <a:lnTo>
                  <a:pt x="473093" y="131021"/>
                </a:lnTo>
                <a:lnTo>
                  <a:pt x="512550" y="149843"/>
                </a:lnTo>
                <a:lnTo>
                  <a:pt x="530215" y="157442"/>
                </a:lnTo>
                <a:lnTo>
                  <a:pt x="545961" y="163500"/>
                </a:lnTo>
                <a:lnTo>
                  <a:pt x="574040" y="173870"/>
                </a:lnTo>
                <a:lnTo>
                  <a:pt x="587084" y="179413"/>
                </a:lnTo>
                <a:lnTo>
                  <a:pt x="612160" y="190864"/>
                </a:lnTo>
                <a:lnTo>
                  <a:pt x="636535" y="202568"/>
                </a:lnTo>
                <a:lnTo>
                  <a:pt x="660597" y="211738"/>
                </a:lnTo>
                <a:lnTo>
                  <a:pt x="686505" y="221106"/>
                </a:lnTo>
                <a:lnTo>
                  <a:pt x="701748" y="227771"/>
                </a:lnTo>
                <a:lnTo>
                  <a:pt x="717863" y="235191"/>
                </a:lnTo>
                <a:lnTo>
                  <a:pt x="731583" y="242122"/>
                </a:lnTo>
                <a:lnTo>
                  <a:pt x="743706" y="248727"/>
                </a:lnTo>
                <a:lnTo>
                  <a:pt x="754765" y="255115"/>
                </a:lnTo>
                <a:lnTo>
                  <a:pt x="768091" y="261358"/>
                </a:lnTo>
                <a:lnTo>
                  <a:pt x="782928" y="267504"/>
                </a:lnTo>
                <a:lnTo>
                  <a:pt x="798772" y="273586"/>
                </a:lnTo>
                <a:lnTo>
                  <a:pt x="821669" y="282989"/>
                </a:lnTo>
                <a:lnTo>
                  <a:pt x="839451" y="290476"/>
                </a:lnTo>
                <a:lnTo>
                  <a:pt x="857277" y="297111"/>
                </a:lnTo>
                <a:lnTo>
                  <a:pt x="877767" y="306013"/>
                </a:lnTo>
                <a:lnTo>
                  <a:pt x="906324" y="319535"/>
                </a:lnTo>
                <a:lnTo>
                  <a:pt x="913778" y="323156"/>
                </a:lnTo>
                <a:lnTo>
                  <a:pt x="929999" y="327179"/>
                </a:lnTo>
                <a:lnTo>
                  <a:pt x="945145" y="329960"/>
                </a:lnTo>
                <a:lnTo>
                  <a:pt x="962953" y="337183"/>
                </a:lnTo>
                <a:lnTo>
                  <a:pt x="973336" y="33932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482"/>
          <p:cNvSpPr/>
          <p:nvPr/>
        </p:nvSpPr>
        <p:spPr>
          <a:xfrm>
            <a:off x="2634257" y="3528467"/>
            <a:ext cx="239924" cy="244902"/>
          </a:xfrm>
          <a:custGeom>
            <a:avLst/>
            <a:gdLst/>
            <a:ahLst/>
            <a:cxnLst/>
            <a:rect l="0" t="0" r="0" b="0"/>
            <a:pathLst>
              <a:path w="239924" h="244902">
                <a:moveTo>
                  <a:pt x="80368" y="7689"/>
                </a:moveTo>
                <a:lnTo>
                  <a:pt x="70887" y="7689"/>
                </a:lnTo>
                <a:lnTo>
                  <a:pt x="67102" y="6697"/>
                </a:lnTo>
                <a:lnTo>
                  <a:pt x="60250" y="2948"/>
                </a:lnTo>
                <a:lnTo>
                  <a:pt x="55555" y="0"/>
                </a:lnTo>
                <a:lnTo>
                  <a:pt x="54896" y="579"/>
                </a:lnTo>
                <a:lnTo>
                  <a:pt x="54457" y="1957"/>
                </a:lnTo>
                <a:lnTo>
                  <a:pt x="53694" y="7926"/>
                </a:lnTo>
                <a:lnTo>
                  <a:pt x="53630" y="12094"/>
                </a:lnTo>
                <a:lnTo>
                  <a:pt x="55597" y="15586"/>
                </a:lnTo>
                <a:lnTo>
                  <a:pt x="58893" y="19899"/>
                </a:lnTo>
                <a:lnTo>
                  <a:pt x="63075" y="24759"/>
                </a:lnTo>
                <a:lnTo>
                  <a:pt x="67847" y="28991"/>
                </a:lnTo>
                <a:lnTo>
                  <a:pt x="73013" y="32804"/>
                </a:lnTo>
                <a:lnTo>
                  <a:pt x="78441" y="36339"/>
                </a:lnTo>
                <a:lnTo>
                  <a:pt x="83052" y="39687"/>
                </a:lnTo>
                <a:lnTo>
                  <a:pt x="87118" y="42911"/>
                </a:lnTo>
                <a:lnTo>
                  <a:pt x="94282" y="49140"/>
                </a:lnTo>
                <a:lnTo>
                  <a:pt x="100773" y="55216"/>
                </a:lnTo>
                <a:lnTo>
                  <a:pt x="106870" y="60210"/>
                </a:lnTo>
                <a:lnTo>
                  <a:pt x="124227" y="73695"/>
                </a:lnTo>
                <a:lnTo>
                  <a:pt x="132428" y="79475"/>
                </a:lnTo>
                <a:lnTo>
                  <a:pt x="139879" y="84319"/>
                </a:lnTo>
                <a:lnTo>
                  <a:pt x="146831" y="88541"/>
                </a:lnTo>
                <a:lnTo>
                  <a:pt x="152458" y="93340"/>
                </a:lnTo>
                <a:lnTo>
                  <a:pt x="157201" y="98524"/>
                </a:lnTo>
                <a:lnTo>
                  <a:pt x="161355" y="103965"/>
                </a:lnTo>
                <a:lnTo>
                  <a:pt x="167102" y="109576"/>
                </a:lnTo>
                <a:lnTo>
                  <a:pt x="173909" y="115301"/>
                </a:lnTo>
                <a:lnTo>
                  <a:pt x="181424" y="121102"/>
                </a:lnTo>
                <a:lnTo>
                  <a:pt x="189410" y="128938"/>
                </a:lnTo>
                <a:lnTo>
                  <a:pt x="197711" y="138131"/>
                </a:lnTo>
                <a:lnTo>
                  <a:pt x="206222" y="148229"/>
                </a:lnTo>
                <a:lnTo>
                  <a:pt x="213880" y="157937"/>
                </a:lnTo>
                <a:lnTo>
                  <a:pt x="220969" y="167385"/>
                </a:lnTo>
                <a:lnTo>
                  <a:pt x="227680" y="176661"/>
                </a:lnTo>
                <a:lnTo>
                  <a:pt x="232154" y="183837"/>
                </a:lnTo>
                <a:lnTo>
                  <a:pt x="235137" y="189613"/>
                </a:lnTo>
                <a:lnTo>
                  <a:pt x="237125" y="194456"/>
                </a:lnTo>
                <a:lnTo>
                  <a:pt x="238451" y="198677"/>
                </a:lnTo>
                <a:lnTo>
                  <a:pt x="239923" y="206012"/>
                </a:lnTo>
                <a:lnTo>
                  <a:pt x="239324" y="209358"/>
                </a:lnTo>
                <a:lnTo>
                  <a:pt x="236012" y="215720"/>
                </a:lnTo>
                <a:lnTo>
                  <a:pt x="231756" y="218806"/>
                </a:lnTo>
                <a:lnTo>
                  <a:pt x="225942" y="221856"/>
                </a:lnTo>
                <a:lnTo>
                  <a:pt x="219089" y="224881"/>
                </a:lnTo>
                <a:lnTo>
                  <a:pt x="206183" y="230888"/>
                </a:lnTo>
                <a:lnTo>
                  <a:pt x="199963" y="233879"/>
                </a:lnTo>
                <a:lnTo>
                  <a:pt x="193832" y="235872"/>
                </a:lnTo>
                <a:lnTo>
                  <a:pt x="187761" y="237202"/>
                </a:lnTo>
                <a:lnTo>
                  <a:pt x="181729" y="238088"/>
                </a:lnTo>
                <a:lnTo>
                  <a:pt x="174731" y="238679"/>
                </a:lnTo>
                <a:lnTo>
                  <a:pt x="167089" y="239073"/>
                </a:lnTo>
                <a:lnTo>
                  <a:pt x="159018" y="239335"/>
                </a:lnTo>
                <a:lnTo>
                  <a:pt x="144707" y="240503"/>
                </a:lnTo>
                <a:lnTo>
                  <a:pt x="104994" y="244445"/>
                </a:lnTo>
                <a:lnTo>
                  <a:pt x="88848" y="244901"/>
                </a:lnTo>
                <a:lnTo>
                  <a:pt x="76099" y="244213"/>
                </a:lnTo>
                <a:lnTo>
                  <a:pt x="65615" y="242763"/>
                </a:lnTo>
                <a:lnTo>
                  <a:pt x="54658" y="240803"/>
                </a:lnTo>
                <a:lnTo>
                  <a:pt x="43384" y="238505"/>
                </a:lnTo>
                <a:lnTo>
                  <a:pt x="31899" y="235980"/>
                </a:lnTo>
                <a:lnTo>
                  <a:pt x="23251" y="234297"/>
                </a:lnTo>
                <a:lnTo>
                  <a:pt x="16493" y="233175"/>
                </a:lnTo>
                <a:lnTo>
                  <a:pt x="0" y="23093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483"/>
          <p:cNvSpPr/>
          <p:nvPr/>
        </p:nvSpPr>
        <p:spPr>
          <a:xfrm>
            <a:off x="3723679" y="3268265"/>
            <a:ext cx="339329" cy="17861"/>
          </a:xfrm>
          <a:custGeom>
            <a:avLst/>
            <a:gdLst/>
            <a:ahLst/>
            <a:cxnLst/>
            <a:rect l="0" t="0" r="0" b="0"/>
            <a:pathLst>
              <a:path w="339329" h="17861">
                <a:moveTo>
                  <a:pt x="0" y="17860"/>
                </a:moveTo>
                <a:lnTo>
                  <a:pt x="9481" y="13119"/>
                </a:lnTo>
                <a:lnTo>
                  <a:pt x="13266" y="11723"/>
                </a:lnTo>
                <a:lnTo>
                  <a:pt x="16782" y="10792"/>
                </a:lnTo>
                <a:lnTo>
                  <a:pt x="20118" y="10171"/>
                </a:lnTo>
                <a:lnTo>
                  <a:pt x="27302" y="9757"/>
                </a:lnTo>
                <a:lnTo>
                  <a:pt x="48515" y="9298"/>
                </a:lnTo>
                <a:lnTo>
                  <a:pt x="302189" y="8930"/>
                </a:lnTo>
                <a:lnTo>
                  <a:pt x="307624" y="7938"/>
                </a:lnTo>
                <a:lnTo>
                  <a:pt x="313231" y="6284"/>
                </a:lnTo>
                <a:lnTo>
                  <a:pt x="327007" y="1242"/>
                </a:lnTo>
                <a:lnTo>
                  <a:pt x="329130" y="828"/>
                </a:lnTo>
                <a:lnTo>
                  <a:pt x="331537" y="552"/>
                </a:lnTo>
                <a:lnTo>
                  <a:pt x="33932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484"/>
          <p:cNvSpPr/>
          <p:nvPr/>
        </p:nvSpPr>
        <p:spPr>
          <a:xfrm>
            <a:off x="3750468" y="3241479"/>
            <a:ext cx="294681" cy="17857"/>
          </a:xfrm>
          <a:custGeom>
            <a:avLst/>
            <a:gdLst/>
            <a:ahLst/>
            <a:cxnLst/>
            <a:rect l="0" t="0" r="0" b="0"/>
            <a:pathLst>
              <a:path w="294681" h="17857">
                <a:moveTo>
                  <a:pt x="0" y="8927"/>
                </a:moveTo>
                <a:lnTo>
                  <a:pt x="14221" y="4186"/>
                </a:lnTo>
                <a:lnTo>
                  <a:pt x="19403" y="2790"/>
                </a:lnTo>
                <a:lnTo>
                  <a:pt x="23850" y="1859"/>
                </a:lnTo>
                <a:lnTo>
                  <a:pt x="27806" y="1238"/>
                </a:lnTo>
                <a:lnTo>
                  <a:pt x="32428" y="825"/>
                </a:lnTo>
                <a:lnTo>
                  <a:pt x="37494" y="549"/>
                </a:lnTo>
                <a:lnTo>
                  <a:pt x="42855" y="365"/>
                </a:lnTo>
                <a:lnTo>
                  <a:pt x="166834" y="3"/>
                </a:lnTo>
                <a:lnTo>
                  <a:pt x="194865" y="0"/>
                </a:lnTo>
                <a:lnTo>
                  <a:pt x="206309" y="991"/>
                </a:lnTo>
                <a:lnTo>
                  <a:pt x="215922" y="2644"/>
                </a:lnTo>
                <a:lnTo>
                  <a:pt x="224315" y="4738"/>
                </a:lnTo>
                <a:lnTo>
                  <a:pt x="231895" y="6135"/>
                </a:lnTo>
                <a:lnTo>
                  <a:pt x="238933" y="7065"/>
                </a:lnTo>
                <a:lnTo>
                  <a:pt x="245609" y="7686"/>
                </a:lnTo>
                <a:lnTo>
                  <a:pt x="252044" y="8099"/>
                </a:lnTo>
                <a:lnTo>
                  <a:pt x="264486" y="8559"/>
                </a:lnTo>
                <a:lnTo>
                  <a:pt x="269590" y="9674"/>
                </a:lnTo>
                <a:lnTo>
                  <a:pt x="273984" y="11409"/>
                </a:lnTo>
                <a:lnTo>
                  <a:pt x="277906" y="13558"/>
                </a:lnTo>
                <a:lnTo>
                  <a:pt x="281513" y="14991"/>
                </a:lnTo>
                <a:lnTo>
                  <a:pt x="284910" y="15946"/>
                </a:lnTo>
                <a:lnTo>
                  <a:pt x="294680" y="178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485"/>
          <p:cNvSpPr/>
          <p:nvPr/>
        </p:nvSpPr>
        <p:spPr>
          <a:xfrm>
            <a:off x="3304479" y="3634505"/>
            <a:ext cx="551348" cy="544574"/>
          </a:xfrm>
          <a:custGeom>
            <a:avLst/>
            <a:gdLst/>
            <a:ahLst/>
            <a:cxnLst/>
            <a:rect l="0" t="0" r="0" b="0"/>
            <a:pathLst>
              <a:path w="551348" h="544574">
                <a:moveTo>
                  <a:pt x="419200" y="62385"/>
                </a:moveTo>
                <a:lnTo>
                  <a:pt x="414460" y="52904"/>
                </a:lnTo>
                <a:lnTo>
                  <a:pt x="411079" y="49119"/>
                </a:lnTo>
                <a:lnTo>
                  <a:pt x="396840" y="39052"/>
                </a:lnTo>
                <a:lnTo>
                  <a:pt x="381046" y="29785"/>
                </a:lnTo>
                <a:lnTo>
                  <a:pt x="368649" y="20755"/>
                </a:lnTo>
                <a:lnTo>
                  <a:pt x="353841" y="12788"/>
                </a:lnTo>
                <a:lnTo>
                  <a:pt x="336800" y="6948"/>
                </a:lnTo>
                <a:lnTo>
                  <a:pt x="326023" y="3020"/>
                </a:lnTo>
                <a:lnTo>
                  <a:pt x="314619" y="1274"/>
                </a:lnTo>
                <a:lnTo>
                  <a:pt x="300290" y="498"/>
                </a:lnTo>
                <a:lnTo>
                  <a:pt x="284000" y="153"/>
                </a:lnTo>
                <a:lnTo>
                  <a:pt x="266838" y="0"/>
                </a:lnTo>
                <a:lnTo>
                  <a:pt x="257102" y="951"/>
                </a:lnTo>
                <a:lnTo>
                  <a:pt x="246643" y="2578"/>
                </a:lnTo>
                <a:lnTo>
                  <a:pt x="235701" y="4654"/>
                </a:lnTo>
                <a:lnTo>
                  <a:pt x="226422" y="6039"/>
                </a:lnTo>
                <a:lnTo>
                  <a:pt x="210821" y="7576"/>
                </a:lnTo>
                <a:lnTo>
                  <a:pt x="201898" y="9971"/>
                </a:lnTo>
                <a:lnTo>
                  <a:pt x="191980" y="13552"/>
                </a:lnTo>
                <a:lnTo>
                  <a:pt x="181400" y="17923"/>
                </a:lnTo>
                <a:lnTo>
                  <a:pt x="168393" y="23814"/>
                </a:lnTo>
                <a:lnTo>
                  <a:pt x="138066" y="38297"/>
                </a:lnTo>
                <a:lnTo>
                  <a:pt x="126606" y="44342"/>
                </a:lnTo>
                <a:lnTo>
                  <a:pt x="111226" y="53705"/>
                </a:lnTo>
                <a:lnTo>
                  <a:pt x="98437" y="63819"/>
                </a:lnTo>
                <a:lnTo>
                  <a:pt x="85147" y="75921"/>
                </a:lnTo>
                <a:lnTo>
                  <a:pt x="69318" y="91221"/>
                </a:lnTo>
                <a:lnTo>
                  <a:pt x="61922" y="100461"/>
                </a:lnTo>
                <a:lnTo>
                  <a:pt x="55007" y="110589"/>
                </a:lnTo>
                <a:lnTo>
                  <a:pt x="48412" y="121310"/>
                </a:lnTo>
                <a:lnTo>
                  <a:pt x="41040" y="134411"/>
                </a:lnTo>
                <a:lnTo>
                  <a:pt x="24910" y="164842"/>
                </a:lnTo>
                <a:lnTo>
                  <a:pt x="19418" y="177322"/>
                </a:lnTo>
                <a:lnTo>
                  <a:pt x="15757" y="187627"/>
                </a:lnTo>
                <a:lnTo>
                  <a:pt x="10697" y="204369"/>
                </a:lnTo>
                <a:lnTo>
                  <a:pt x="5141" y="218424"/>
                </a:lnTo>
                <a:lnTo>
                  <a:pt x="3262" y="228919"/>
                </a:lnTo>
                <a:lnTo>
                  <a:pt x="2009" y="241868"/>
                </a:lnTo>
                <a:lnTo>
                  <a:pt x="1175" y="256455"/>
                </a:lnTo>
                <a:lnTo>
                  <a:pt x="247" y="283245"/>
                </a:lnTo>
                <a:lnTo>
                  <a:pt x="0" y="295945"/>
                </a:lnTo>
                <a:lnTo>
                  <a:pt x="827" y="306397"/>
                </a:lnTo>
                <a:lnTo>
                  <a:pt x="4392" y="323301"/>
                </a:lnTo>
                <a:lnTo>
                  <a:pt x="11977" y="353455"/>
                </a:lnTo>
                <a:lnTo>
                  <a:pt x="15757" y="365572"/>
                </a:lnTo>
                <a:lnTo>
                  <a:pt x="20262" y="378612"/>
                </a:lnTo>
                <a:lnTo>
                  <a:pt x="25249" y="392265"/>
                </a:lnTo>
                <a:lnTo>
                  <a:pt x="29566" y="403352"/>
                </a:lnTo>
                <a:lnTo>
                  <a:pt x="33437" y="412728"/>
                </a:lnTo>
                <a:lnTo>
                  <a:pt x="40383" y="427444"/>
                </a:lnTo>
                <a:lnTo>
                  <a:pt x="49871" y="442300"/>
                </a:lnTo>
                <a:lnTo>
                  <a:pt x="58966" y="457836"/>
                </a:lnTo>
                <a:lnTo>
                  <a:pt x="70922" y="472141"/>
                </a:lnTo>
                <a:lnTo>
                  <a:pt x="88131" y="489900"/>
                </a:lnTo>
                <a:lnTo>
                  <a:pt x="99269" y="498207"/>
                </a:lnTo>
                <a:lnTo>
                  <a:pt x="111655" y="505730"/>
                </a:lnTo>
                <a:lnTo>
                  <a:pt x="152958" y="527321"/>
                </a:lnTo>
                <a:lnTo>
                  <a:pt x="169901" y="534599"/>
                </a:lnTo>
                <a:lnTo>
                  <a:pt x="186362" y="540149"/>
                </a:lnTo>
                <a:lnTo>
                  <a:pt x="200292" y="542615"/>
                </a:lnTo>
                <a:lnTo>
                  <a:pt x="213098" y="543711"/>
                </a:lnTo>
                <a:lnTo>
                  <a:pt x="225404" y="544199"/>
                </a:lnTo>
                <a:lnTo>
                  <a:pt x="237488" y="544415"/>
                </a:lnTo>
                <a:lnTo>
                  <a:pt x="308831" y="544573"/>
                </a:lnTo>
                <a:lnTo>
                  <a:pt x="325829" y="541936"/>
                </a:lnTo>
                <a:lnTo>
                  <a:pt x="341983" y="537457"/>
                </a:lnTo>
                <a:lnTo>
                  <a:pt x="362392" y="532158"/>
                </a:lnTo>
                <a:lnTo>
                  <a:pt x="376754" y="526496"/>
                </a:lnTo>
                <a:lnTo>
                  <a:pt x="390413" y="518688"/>
                </a:lnTo>
                <a:lnTo>
                  <a:pt x="413021" y="505296"/>
                </a:lnTo>
                <a:lnTo>
                  <a:pt x="423018" y="498550"/>
                </a:lnTo>
                <a:lnTo>
                  <a:pt x="439418" y="485762"/>
                </a:lnTo>
                <a:lnTo>
                  <a:pt x="455067" y="472147"/>
                </a:lnTo>
                <a:lnTo>
                  <a:pt x="465987" y="461829"/>
                </a:lnTo>
                <a:lnTo>
                  <a:pt x="475506" y="447748"/>
                </a:lnTo>
                <a:lnTo>
                  <a:pt x="493749" y="425212"/>
                </a:lnTo>
                <a:lnTo>
                  <a:pt x="501281" y="413480"/>
                </a:lnTo>
                <a:lnTo>
                  <a:pt x="505671" y="405589"/>
                </a:lnTo>
                <a:lnTo>
                  <a:pt x="520337" y="377506"/>
                </a:lnTo>
                <a:lnTo>
                  <a:pt x="527981" y="362512"/>
                </a:lnTo>
                <a:lnTo>
                  <a:pt x="531408" y="352758"/>
                </a:lnTo>
                <a:lnTo>
                  <a:pt x="534685" y="341296"/>
                </a:lnTo>
                <a:lnTo>
                  <a:pt x="547074" y="291994"/>
                </a:lnTo>
                <a:lnTo>
                  <a:pt x="549098" y="281934"/>
                </a:lnTo>
                <a:lnTo>
                  <a:pt x="551347" y="265465"/>
                </a:lnTo>
                <a:lnTo>
                  <a:pt x="550954" y="256311"/>
                </a:lnTo>
                <a:lnTo>
                  <a:pt x="549700" y="246239"/>
                </a:lnTo>
                <a:lnTo>
                  <a:pt x="547872" y="235556"/>
                </a:lnTo>
                <a:lnTo>
                  <a:pt x="546653" y="225457"/>
                </a:lnTo>
                <a:lnTo>
                  <a:pt x="545841" y="215749"/>
                </a:lnTo>
                <a:lnTo>
                  <a:pt x="545299" y="206299"/>
                </a:lnTo>
                <a:lnTo>
                  <a:pt x="542052" y="190508"/>
                </a:lnTo>
                <a:lnTo>
                  <a:pt x="536309" y="175884"/>
                </a:lnTo>
                <a:lnTo>
                  <a:pt x="531999" y="167816"/>
                </a:lnTo>
                <a:lnTo>
                  <a:pt x="517427" y="1427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486"/>
          <p:cNvSpPr/>
          <p:nvPr/>
        </p:nvSpPr>
        <p:spPr>
          <a:xfrm>
            <a:off x="4446984" y="4045148"/>
            <a:ext cx="294681" cy="8931"/>
          </a:xfrm>
          <a:custGeom>
            <a:avLst/>
            <a:gdLst/>
            <a:ahLst/>
            <a:cxnLst/>
            <a:rect l="0" t="0" r="0" b="0"/>
            <a:pathLst>
              <a:path w="294681" h="8931">
                <a:moveTo>
                  <a:pt x="0" y="0"/>
                </a:moveTo>
                <a:lnTo>
                  <a:pt x="29811" y="0"/>
                </a:lnTo>
                <a:lnTo>
                  <a:pt x="33765" y="992"/>
                </a:lnTo>
                <a:lnTo>
                  <a:pt x="38385" y="2646"/>
                </a:lnTo>
                <a:lnTo>
                  <a:pt x="43449" y="4741"/>
                </a:lnTo>
                <a:lnTo>
                  <a:pt x="47817" y="6137"/>
                </a:lnTo>
                <a:lnTo>
                  <a:pt x="51722" y="7068"/>
                </a:lnTo>
                <a:lnTo>
                  <a:pt x="55317" y="7688"/>
                </a:lnTo>
                <a:lnTo>
                  <a:pt x="58706" y="8102"/>
                </a:lnTo>
                <a:lnTo>
                  <a:pt x="61958" y="8378"/>
                </a:lnTo>
                <a:lnTo>
                  <a:pt x="65118" y="8562"/>
                </a:lnTo>
                <a:lnTo>
                  <a:pt x="73920" y="8766"/>
                </a:lnTo>
                <a:lnTo>
                  <a:pt x="29468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487"/>
          <p:cNvSpPr/>
          <p:nvPr/>
        </p:nvSpPr>
        <p:spPr>
          <a:xfrm>
            <a:off x="4482703" y="4099967"/>
            <a:ext cx="196454" cy="25549"/>
          </a:xfrm>
          <a:custGeom>
            <a:avLst/>
            <a:gdLst/>
            <a:ahLst/>
            <a:cxnLst/>
            <a:rect l="0" t="0" r="0" b="0"/>
            <a:pathLst>
              <a:path w="196454" h="25549">
                <a:moveTo>
                  <a:pt x="0" y="7689"/>
                </a:moveTo>
                <a:lnTo>
                  <a:pt x="20117" y="7689"/>
                </a:lnTo>
                <a:lnTo>
                  <a:pt x="23333" y="6697"/>
                </a:lnTo>
                <a:lnTo>
                  <a:pt x="26469" y="5043"/>
                </a:lnTo>
                <a:lnTo>
                  <a:pt x="29552" y="2948"/>
                </a:lnTo>
                <a:lnTo>
                  <a:pt x="32600" y="1552"/>
                </a:lnTo>
                <a:lnTo>
                  <a:pt x="35624" y="621"/>
                </a:lnTo>
                <a:lnTo>
                  <a:pt x="38632" y="0"/>
                </a:lnTo>
                <a:lnTo>
                  <a:pt x="44606" y="579"/>
                </a:lnTo>
                <a:lnTo>
                  <a:pt x="52558" y="1957"/>
                </a:lnTo>
                <a:lnTo>
                  <a:pt x="61827" y="3867"/>
                </a:lnTo>
                <a:lnTo>
                  <a:pt x="69991" y="5141"/>
                </a:lnTo>
                <a:lnTo>
                  <a:pt x="77419" y="5990"/>
                </a:lnTo>
                <a:lnTo>
                  <a:pt x="84355" y="6557"/>
                </a:lnTo>
                <a:lnTo>
                  <a:pt x="90963" y="6934"/>
                </a:lnTo>
                <a:lnTo>
                  <a:pt x="103597" y="7353"/>
                </a:lnTo>
                <a:lnTo>
                  <a:pt x="117126" y="7589"/>
                </a:lnTo>
                <a:lnTo>
                  <a:pt x="120748" y="8615"/>
                </a:lnTo>
                <a:lnTo>
                  <a:pt x="124155" y="10291"/>
                </a:lnTo>
                <a:lnTo>
                  <a:pt x="127418" y="12400"/>
                </a:lnTo>
                <a:lnTo>
                  <a:pt x="132570" y="13806"/>
                </a:lnTo>
                <a:lnTo>
                  <a:pt x="138981" y="14743"/>
                </a:lnTo>
                <a:lnTo>
                  <a:pt x="146233" y="15369"/>
                </a:lnTo>
                <a:lnTo>
                  <a:pt x="152059" y="15785"/>
                </a:lnTo>
                <a:lnTo>
                  <a:pt x="161178" y="16248"/>
                </a:lnTo>
                <a:lnTo>
                  <a:pt x="165991" y="17364"/>
                </a:lnTo>
                <a:lnTo>
                  <a:pt x="171184" y="19100"/>
                </a:lnTo>
                <a:lnTo>
                  <a:pt x="176630" y="21249"/>
                </a:lnTo>
                <a:lnTo>
                  <a:pt x="181254" y="22682"/>
                </a:lnTo>
                <a:lnTo>
                  <a:pt x="185328" y="23637"/>
                </a:lnTo>
                <a:lnTo>
                  <a:pt x="196453" y="255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488"/>
          <p:cNvSpPr/>
          <p:nvPr/>
        </p:nvSpPr>
        <p:spPr>
          <a:xfrm>
            <a:off x="4831635" y="3589734"/>
            <a:ext cx="472286" cy="633439"/>
          </a:xfrm>
          <a:custGeom>
            <a:avLst/>
            <a:gdLst/>
            <a:ahLst/>
            <a:cxnLst/>
            <a:rect l="0" t="0" r="0" b="0"/>
            <a:pathLst>
              <a:path w="472286" h="633439">
                <a:moveTo>
                  <a:pt x="356513" y="160734"/>
                </a:moveTo>
                <a:lnTo>
                  <a:pt x="351773" y="151253"/>
                </a:lnTo>
                <a:lnTo>
                  <a:pt x="349445" y="136016"/>
                </a:lnTo>
                <a:lnTo>
                  <a:pt x="348824" y="126396"/>
                </a:lnTo>
                <a:lnTo>
                  <a:pt x="346426" y="117998"/>
                </a:lnTo>
                <a:lnTo>
                  <a:pt x="338470" y="103376"/>
                </a:lnTo>
                <a:lnTo>
                  <a:pt x="322834" y="79247"/>
                </a:lnTo>
                <a:lnTo>
                  <a:pt x="311449" y="67302"/>
                </a:lnTo>
                <a:lnTo>
                  <a:pt x="300766" y="57693"/>
                </a:lnTo>
                <a:lnTo>
                  <a:pt x="288181" y="42119"/>
                </a:lnTo>
                <a:lnTo>
                  <a:pt x="277857" y="34264"/>
                </a:lnTo>
                <a:lnTo>
                  <a:pt x="264008" y="30111"/>
                </a:lnTo>
                <a:lnTo>
                  <a:pt x="256148" y="29004"/>
                </a:lnTo>
                <a:lnTo>
                  <a:pt x="247931" y="27273"/>
                </a:lnTo>
                <a:lnTo>
                  <a:pt x="239477" y="25127"/>
                </a:lnTo>
                <a:lnTo>
                  <a:pt x="230864" y="22705"/>
                </a:lnTo>
                <a:lnTo>
                  <a:pt x="220161" y="21090"/>
                </a:lnTo>
                <a:lnTo>
                  <a:pt x="208065" y="20013"/>
                </a:lnTo>
                <a:lnTo>
                  <a:pt x="195039" y="19295"/>
                </a:lnTo>
                <a:lnTo>
                  <a:pt x="184372" y="19808"/>
                </a:lnTo>
                <a:lnTo>
                  <a:pt x="175276" y="21143"/>
                </a:lnTo>
                <a:lnTo>
                  <a:pt x="167227" y="23025"/>
                </a:lnTo>
                <a:lnTo>
                  <a:pt x="158885" y="24280"/>
                </a:lnTo>
                <a:lnTo>
                  <a:pt x="150347" y="25116"/>
                </a:lnTo>
                <a:lnTo>
                  <a:pt x="141678" y="25674"/>
                </a:lnTo>
                <a:lnTo>
                  <a:pt x="133915" y="28030"/>
                </a:lnTo>
                <a:lnTo>
                  <a:pt x="119997" y="35940"/>
                </a:lnTo>
                <a:lnTo>
                  <a:pt x="107197" y="43424"/>
                </a:lnTo>
                <a:lnTo>
                  <a:pt x="94893" y="51049"/>
                </a:lnTo>
                <a:lnTo>
                  <a:pt x="82810" y="61053"/>
                </a:lnTo>
                <a:lnTo>
                  <a:pt x="73472" y="72114"/>
                </a:lnTo>
                <a:lnTo>
                  <a:pt x="59990" y="89498"/>
                </a:lnTo>
                <a:lnTo>
                  <a:pt x="54652" y="95384"/>
                </a:lnTo>
                <a:lnTo>
                  <a:pt x="49108" y="105261"/>
                </a:lnTo>
                <a:lnTo>
                  <a:pt x="43428" y="117799"/>
                </a:lnTo>
                <a:lnTo>
                  <a:pt x="37657" y="132111"/>
                </a:lnTo>
                <a:lnTo>
                  <a:pt x="25952" y="163888"/>
                </a:lnTo>
                <a:lnTo>
                  <a:pt x="20053" y="180696"/>
                </a:lnTo>
                <a:lnTo>
                  <a:pt x="15128" y="195870"/>
                </a:lnTo>
                <a:lnTo>
                  <a:pt x="10853" y="209955"/>
                </a:lnTo>
                <a:lnTo>
                  <a:pt x="7010" y="223314"/>
                </a:lnTo>
                <a:lnTo>
                  <a:pt x="4449" y="240157"/>
                </a:lnTo>
                <a:lnTo>
                  <a:pt x="2741" y="259324"/>
                </a:lnTo>
                <a:lnTo>
                  <a:pt x="843" y="296825"/>
                </a:lnTo>
                <a:lnTo>
                  <a:pt x="0" y="323414"/>
                </a:lnTo>
                <a:lnTo>
                  <a:pt x="768" y="335664"/>
                </a:lnTo>
                <a:lnTo>
                  <a:pt x="2271" y="347800"/>
                </a:lnTo>
                <a:lnTo>
                  <a:pt x="4265" y="359859"/>
                </a:lnTo>
                <a:lnTo>
                  <a:pt x="6588" y="371867"/>
                </a:lnTo>
                <a:lnTo>
                  <a:pt x="11813" y="395792"/>
                </a:lnTo>
                <a:lnTo>
                  <a:pt x="20089" y="427593"/>
                </a:lnTo>
                <a:lnTo>
                  <a:pt x="25074" y="445796"/>
                </a:lnTo>
                <a:lnTo>
                  <a:pt x="30382" y="460908"/>
                </a:lnTo>
                <a:lnTo>
                  <a:pt x="35905" y="473960"/>
                </a:lnTo>
                <a:lnTo>
                  <a:pt x="41571" y="485637"/>
                </a:lnTo>
                <a:lnTo>
                  <a:pt x="48325" y="496399"/>
                </a:lnTo>
                <a:lnTo>
                  <a:pt x="55804" y="506550"/>
                </a:lnTo>
                <a:lnTo>
                  <a:pt x="63768" y="516293"/>
                </a:lnTo>
                <a:lnTo>
                  <a:pt x="77907" y="535057"/>
                </a:lnTo>
                <a:lnTo>
                  <a:pt x="90805" y="552327"/>
                </a:lnTo>
                <a:lnTo>
                  <a:pt x="103153" y="566616"/>
                </a:lnTo>
                <a:lnTo>
                  <a:pt x="117900" y="579582"/>
                </a:lnTo>
                <a:lnTo>
                  <a:pt x="126001" y="585818"/>
                </a:lnTo>
                <a:lnTo>
                  <a:pt x="134377" y="591959"/>
                </a:lnTo>
                <a:lnTo>
                  <a:pt x="151622" y="604075"/>
                </a:lnTo>
                <a:lnTo>
                  <a:pt x="160387" y="609092"/>
                </a:lnTo>
                <a:lnTo>
                  <a:pt x="169208" y="613428"/>
                </a:lnTo>
                <a:lnTo>
                  <a:pt x="178065" y="617311"/>
                </a:lnTo>
                <a:lnTo>
                  <a:pt x="186946" y="620893"/>
                </a:lnTo>
                <a:lnTo>
                  <a:pt x="204751" y="627517"/>
                </a:lnTo>
                <a:lnTo>
                  <a:pt x="214659" y="629681"/>
                </a:lnTo>
                <a:lnTo>
                  <a:pt x="225233" y="631123"/>
                </a:lnTo>
                <a:lnTo>
                  <a:pt x="236251" y="632085"/>
                </a:lnTo>
                <a:lnTo>
                  <a:pt x="246573" y="632726"/>
                </a:lnTo>
                <a:lnTo>
                  <a:pt x="265979" y="633438"/>
                </a:lnTo>
                <a:lnTo>
                  <a:pt x="275321" y="631643"/>
                </a:lnTo>
                <a:lnTo>
                  <a:pt x="284525" y="628463"/>
                </a:lnTo>
                <a:lnTo>
                  <a:pt x="293638" y="624358"/>
                </a:lnTo>
                <a:lnTo>
                  <a:pt x="314348" y="614506"/>
                </a:lnTo>
                <a:lnTo>
                  <a:pt x="325426" y="609100"/>
                </a:lnTo>
                <a:lnTo>
                  <a:pt x="334796" y="602520"/>
                </a:lnTo>
                <a:lnTo>
                  <a:pt x="343027" y="595157"/>
                </a:lnTo>
                <a:lnTo>
                  <a:pt x="350499" y="587271"/>
                </a:lnTo>
                <a:lnTo>
                  <a:pt x="358457" y="578045"/>
                </a:lnTo>
                <a:lnTo>
                  <a:pt x="366739" y="567926"/>
                </a:lnTo>
                <a:lnTo>
                  <a:pt x="375236" y="557211"/>
                </a:lnTo>
                <a:lnTo>
                  <a:pt x="383878" y="545107"/>
                </a:lnTo>
                <a:lnTo>
                  <a:pt x="392616" y="532076"/>
                </a:lnTo>
                <a:lnTo>
                  <a:pt x="401418" y="518429"/>
                </a:lnTo>
                <a:lnTo>
                  <a:pt x="409270" y="504369"/>
                </a:lnTo>
                <a:lnTo>
                  <a:pt x="416489" y="490035"/>
                </a:lnTo>
                <a:lnTo>
                  <a:pt x="423286" y="475518"/>
                </a:lnTo>
                <a:lnTo>
                  <a:pt x="429802" y="458895"/>
                </a:lnTo>
                <a:lnTo>
                  <a:pt x="436130" y="440868"/>
                </a:lnTo>
                <a:lnTo>
                  <a:pt x="448453" y="402316"/>
                </a:lnTo>
                <a:lnTo>
                  <a:pt x="460545" y="362031"/>
                </a:lnTo>
                <a:lnTo>
                  <a:pt x="464563" y="340573"/>
                </a:lnTo>
                <a:lnTo>
                  <a:pt x="467241" y="318330"/>
                </a:lnTo>
                <a:lnTo>
                  <a:pt x="469027" y="295564"/>
                </a:lnTo>
                <a:lnTo>
                  <a:pt x="470218" y="272448"/>
                </a:lnTo>
                <a:lnTo>
                  <a:pt x="471540" y="225599"/>
                </a:lnTo>
                <a:lnTo>
                  <a:pt x="472285" y="149857"/>
                </a:lnTo>
                <a:lnTo>
                  <a:pt x="470406" y="125702"/>
                </a:lnTo>
                <a:lnTo>
                  <a:pt x="467168" y="102653"/>
                </a:lnTo>
                <a:lnTo>
                  <a:pt x="459271" y="61498"/>
                </a:lnTo>
                <a:lnTo>
                  <a:pt x="44581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a:solidFill>
                  <a:srgbClr val="C00000"/>
                </a:solidFill>
              </a:rPr>
              <a:t>Simplifying the Phrase-Structure Rules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3970318"/>
          </a:xfrm>
          <a:prstGeom prst="rect">
            <a:avLst/>
          </a:prstGeom>
          <a:noFill/>
        </p:spPr>
        <p:txBody>
          <a:bodyPr wrap="square" rtlCol="1">
            <a:spAutoFit/>
          </a:bodyPr>
          <a:lstStyle/>
          <a:p>
            <a:r>
              <a:rPr lang="ar-SA" dirty="0" smtClean="0"/>
              <a:t> </a:t>
            </a:r>
            <a:r>
              <a:rPr lang="en-US" dirty="0" smtClean="0"/>
              <a:t> In the same manner, we will no longer note the distinction between transitive and intransitive verbs. We will write one rule that is equivalent to the two rules presented earlier.</a:t>
            </a:r>
          </a:p>
          <a:p>
            <a:endParaRPr lang="en-US" dirty="0"/>
          </a:p>
          <a:p>
            <a:pPr algn="ctr"/>
            <a:r>
              <a:rPr lang="en-US" dirty="0" smtClean="0">
                <a:solidFill>
                  <a:srgbClr val="0070C0"/>
                </a:solidFill>
              </a:rPr>
              <a:t>VP -----&gt; V (NP)</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468"/>
          <p:cNvSpPr/>
          <p:nvPr/>
        </p:nvSpPr>
        <p:spPr>
          <a:xfrm>
            <a:off x="3232596" y="3036248"/>
            <a:ext cx="659232" cy="758724"/>
          </a:xfrm>
          <a:custGeom>
            <a:avLst/>
            <a:gdLst/>
            <a:ahLst/>
            <a:cxnLst/>
            <a:rect l="0" t="0" r="0" b="0"/>
            <a:pathLst>
              <a:path w="659232" h="758724">
                <a:moveTo>
                  <a:pt x="517872" y="98072"/>
                </a:moveTo>
                <a:lnTo>
                  <a:pt x="510743" y="84806"/>
                </a:lnTo>
                <a:lnTo>
                  <a:pt x="492141" y="63779"/>
                </a:lnTo>
                <a:lnTo>
                  <a:pt x="476005" y="48340"/>
                </a:lnTo>
                <a:lnTo>
                  <a:pt x="457384" y="35736"/>
                </a:lnTo>
                <a:lnTo>
                  <a:pt x="444387" y="26685"/>
                </a:lnTo>
                <a:lnTo>
                  <a:pt x="425323" y="17720"/>
                </a:lnTo>
                <a:lnTo>
                  <a:pt x="406294" y="11758"/>
                </a:lnTo>
                <a:lnTo>
                  <a:pt x="392885" y="8779"/>
                </a:lnTo>
                <a:lnTo>
                  <a:pt x="377993" y="5801"/>
                </a:lnTo>
                <a:lnTo>
                  <a:pt x="363104" y="3816"/>
                </a:lnTo>
                <a:lnTo>
                  <a:pt x="348217" y="2492"/>
                </a:lnTo>
                <a:lnTo>
                  <a:pt x="321423" y="1022"/>
                </a:lnTo>
                <a:lnTo>
                  <a:pt x="302900" y="368"/>
                </a:lnTo>
                <a:lnTo>
                  <a:pt x="276575" y="0"/>
                </a:lnTo>
                <a:lnTo>
                  <a:pt x="261470" y="2560"/>
                </a:lnTo>
                <a:lnTo>
                  <a:pt x="241810" y="9579"/>
                </a:lnTo>
                <a:lnTo>
                  <a:pt x="228490" y="15086"/>
                </a:lnTo>
                <a:lnTo>
                  <a:pt x="212649" y="20840"/>
                </a:lnTo>
                <a:lnTo>
                  <a:pt x="198332" y="26705"/>
                </a:lnTo>
                <a:lnTo>
                  <a:pt x="179115" y="35585"/>
                </a:lnTo>
                <a:lnTo>
                  <a:pt x="166892" y="42519"/>
                </a:lnTo>
                <a:lnTo>
                  <a:pt x="148854" y="56586"/>
                </a:lnTo>
                <a:lnTo>
                  <a:pt x="128957" y="69464"/>
                </a:lnTo>
                <a:lnTo>
                  <a:pt x="109542" y="83373"/>
                </a:lnTo>
                <a:lnTo>
                  <a:pt x="92975" y="96831"/>
                </a:lnTo>
                <a:lnTo>
                  <a:pt x="78006" y="111411"/>
                </a:lnTo>
                <a:lnTo>
                  <a:pt x="61431" y="131120"/>
                </a:lnTo>
                <a:lnTo>
                  <a:pt x="49434" y="150463"/>
                </a:lnTo>
                <a:lnTo>
                  <a:pt x="28907" y="191875"/>
                </a:lnTo>
                <a:lnTo>
                  <a:pt x="24216" y="206248"/>
                </a:lnTo>
                <a:lnTo>
                  <a:pt x="20096" y="222775"/>
                </a:lnTo>
                <a:lnTo>
                  <a:pt x="16358" y="240739"/>
                </a:lnTo>
                <a:lnTo>
                  <a:pt x="12873" y="254699"/>
                </a:lnTo>
                <a:lnTo>
                  <a:pt x="6355" y="275501"/>
                </a:lnTo>
                <a:lnTo>
                  <a:pt x="1848" y="298369"/>
                </a:lnTo>
                <a:lnTo>
                  <a:pt x="513" y="317713"/>
                </a:lnTo>
                <a:lnTo>
                  <a:pt x="117" y="336012"/>
                </a:lnTo>
                <a:lnTo>
                  <a:pt x="0" y="354002"/>
                </a:lnTo>
                <a:lnTo>
                  <a:pt x="4706" y="376640"/>
                </a:lnTo>
                <a:lnTo>
                  <a:pt x="7643" y="397459"/>
                </a:lnTo>
                <a:lnTo>
                  <a:pt x="13254" y="416195"/>
                </a:lnTo>
                <a:lnTo>
                  <a:pt x="21200" y="439054"/>
                </a:lnTo>
                <a:lnTo>
                  <a:pt x="26924" y="461286"/>
                </a:lnTo>
                <a:lnTo>
                  <a:pt x="32774" y="484727"/>
                </a:lnTo>
                <a:lnTo>
                  <a:pt x="38682" y="501760"/>
                </a:lnTo>
                <a:lnTo>
                  <a:pt x="49907" y="521236"/>
                </a:lnTo>
                <a:lnTo>
                  <a:pt x="62833" y="541137"/>
                </a:lnTo>
                <a:lnTo>
                  <a:pt x="75688" y="563497"/>
                </a:lnTo>
                <a:lnTo>
                  <a:pt x="86773" y="582690"/>
                </a:lnTo>
                <a:lnTo>
                  <a:pt x="101192" y="600945"/>
                </a:lnTo>
                <a:lnTo>
                  <a:pt x="113181" y="617929"/>
                </a:lnTo>
                <a:lnTo>
                  <a:pt x="134508" y="635705"/>
                </a:lnTo>
                <a:lnTo>
                  <a:pt x="145082" y="646583"/>
                </a:lnTo>
                <a:lnTo>
                  <a:pt x="157605" y="662870"/>
                </a:lnTo>
                <a:lnTo>
                  <a:pt x="167915" y="670893"/>
                </a:lnTo>
                <a:lnTo>
                  <a:pt x="181757" y="677766"/>
                </a:lnTo>
                <a:lnTo>
                  <a:pt x="196840" y="685120"/>
                </a:lnTo>
                <a:lnTo>
                  <a:pt x="216487" y="699425"/>
                </a:lnTo>
                <a:lnTo>
                  <a:pt x="234876" y="710388"/>
                </a:lnTo>
                <a:lnTo>
                  <a:pt x="252892" y="719920"/>
                </a:lnTo>
                <a:lnTo>
                  <a:pt x="282715" y="735023"/>
                </a:lnTo>
                <a:lnTo>
                  <a:pt x="294626" y="738349"/>
                </a:lnTo>
                <a:lnTo>
                  <a:pt x="315134" y="742867"/>
                </a:lnTo>
                <a:lnTo>
                  <a:pt x="332517" y="747788"/>
                </a:lnTo>
                <a:lnTo>
                  <a:pt x="353471" y="753283"/>
                </a:lnTo>
                <a:lnTo>
                  <a:pt x="370722" y="756386"/>
                </a:lnTo>
                <a:lnTo>
                  <a:pt x="385003" y="757765"/>
                </a:lnTo>
                <a:lnTo>
                  <a:pt x="405192" y="758542"/>
                </a:lnTo>
                <a:lnTo>
                  <a:pt x="421159" y="758723"/>
                </a:lnTo>
                <a:lnTo>
                  <a:pt x="440824" y="756158"/>
                </a:lnTo>
                <a:lnTo>
                  <a:pt x="451624" y="754085"/>
                </a:lnTo>
                <a:lnTo>
                  <a:pt x="471561" y="749136"/>
                </a:lnTo>
                <a:lnTo>
                  <a:pt x="489352" y="743629"/>
                </a:lnTo>
                <a:lnTo>
                  <a:pt x="503874" y="737874"/>
                </a:lnTo>
                <a:lnTo>
                  <a:pt x="523205" y="729056"/>
                </a:lnTo>
                <a:lnTo>
                  <a:pt x="538102" y="717837"/>
                </a:lnTo>
                <a:lnTo>
                  <a:pt x="552660" y="703922"/>
                </a:lnTo>
                <a:lnTo>
                  <a:pt x="568418" y="681954"/>
                </a:lnTo>
                <a:lnTo>
                  <a:pt x="583001" y="658539"/>
                </a:lnTo>
                <a:lnTo>
                  <a:pt x="594113" y="639533"/>
                </a:lnTo>
                <a:lnTo>
                  <a:pt x="603351" y="623479"/>
                </a:lnTo>
                <a:lnTo>
                  <a:pt x="614071" y="606422"/>
                </a:lnTo>
                <a:lnTo>
                  <a:pt x="622804" y="588919"/>
                </a:lnTo>
                <a:lnTo>
                  <a:pt x="630986" y="566258"/>
                </a:lnTo>
                <a:lnTo>
                  <a:pt x="635945" y="549102"/>
                </a:lnTo>
                <a:lnTo>
                  <a:pt x="641236" y="529727"/>
                </a:lnTo>
                <a:lnTo>
                  <a:pt x="644763" y="512842"/>
                </a:lnTo>
                <a:lnTo>
                  <a:pt x="647114" y="497617"/>
                </a:lnTo>
                <a:lnTo>
                  <a:pt x="648682" y="483498"/>
                </a:lnTo>
                <a:lnTo>
                  <a:pt x="650720" y="469124"/>
                </a:lnTo>
                <a:lnTo>
                  <a:pt x="655629" y="439924"/>
                </a:lnTo>
                <a:lnTo>
                  <a:pt x="657335" y="425192"/>
                </a:lnTo>
                <a:lnTo>
                  <a:pt x="658473" y="410410"/>
                </a:lnTo>
                <a:lnTo>
                  <a:pt x="659231" y="395594"/>
                </a:lnTo>
                <a:lnTo>
                  <a:pt x="658744" y="379764"/>
                </a:lnTo>
                <a:lnTo>
                  <a:pt x="657428" y="363257"/>
                </a:lnTo>
                <a:lnTo>
                  <a:pt x="655558" y="346300"/>
                </a:lnTo>
                <a:lnTo>
                  <a:pt x="650834" y="311583"/>
                </a:lnTo>
                <a:lnTo>
                  <a:pt x="625029" y="18736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469"/>
          <p:cNvSpPr/>
          <p:nvPr/>
        </p:nvSpPr>
        <p:spPr>
          <a:xfrm>
            <a:off x="4330898" y="3580923"/>
            <a:ext cx="205384" cy="17742"/>
          </a:xfrm>
          <a:custGeom>
            <a:avLst/>
            <a:gdLst/>
            <a:ahLst/>
            <a:cxnLst/>
            <a:rect l="0" t="0" r="0" b="0"/>
            <a:pathLst>
              <a:path w="205384" h="17742">
                <a:moveTo>
                  <a:pt x="0" y="17741"/>
                </a:moveTo>
                <a:lnTo>
                  <a:pt x="4740" y="13000"/>
                </a:lnTo>
                <a:lnTo>
                  <a:pt x="7129" y="11604"/>
                </a:lnTo>
                <a:lnTo>
                  <a:pt x="9714" y="10673"/>
                </a:lnTo>
                <a:lnTo>
                  <a:pt x="12429" y="10052"/>
                </a:lnTo>
                <a:lnTo>
                  <a:pt x="16223" y="8646"/>
                </a:lnTo>
                <a:lnTo>
                  <a:pt x="20737" y="6716"/>
                </a:lnTo>
                <a:lnTo>
                  <a:pt x="25731" y="4438"/>
                </a:lnTo>
                <a:lnTo>
                  <a:pt x="31045" y="2919"/>
                </a:lnTo>
                <a:lnTo>
                  <a:pt x="36572" y="1907"/>
                </a:lnTo>
                <a:lnTo>
                  <a:pt x="42240" y="1231"/>
                </a:lnTo>
                <a:lnTo>
                  <a:pt x="47012" y="781"/>
                </a:lnTo>
                <a:lnTo>
                  <a:pt x="51185" y="481"/>
                </a:lnTo>
                <a:lnTo>
                  <a:pt x="54959" y="281"/>
                </a:lnTo>
                <a:lnTo>
                  <a:pt x="102935" y="0"/>
                </a:lnTo>
                <a:lnTo>
                  <a:pt x="121209" y="952"/>
                </a:lnTo>
                <a:lnTo>
                  <a:pt x="138353" y="2580"/>
                </a:lnTo>
                <a:lnTo>
                  <a:pt x="166662" y="6042"/>
                </a:lnTo>
                <a:lnTo>
                  <a:pt x="175600" y="6964"/>
                </a:lnTo>
                <a:lnTo>
                  <a:pt x="182551" y="7580"/>
                </a:lnTo>
                <a:lnTo>
                  <a:pt x="188178" y="7990"/>
                </a:lnTo>
                <a:lnTo>
                  <a:pt x="197074" y="8446"/>
                </a:lnTo>
                <a:lnTo>
                  <a:pt x="199844" y="9560"/>
                </a:lnTo>
                <a:lnTo>
                  <a:pt x="201690" y="11295"/>
                </a:lnTo>
                <a:lnTo>
                  <a:pt x="205383" y="1774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470"/>
          <p:cNvSpPr/>
          <p:nvPr/>
        </p:nvSpPr>
        <p:spPr>
          <a:xfrm>
            <a:off x="4330898" y="3696900"/>
            <a:ext cx="241103" cy="17851"/>
          </a:xfrm>
          <a:custGeom>
            <a:avLst/>
            <a:gdLst/>
            <a:ahLst/>
            <a:cxnLst/>
            <a:rect l="0" t="0" r="0" b="0"/>
            <a:pathLst>
              <a:path w="241103" h="17851">
                <a:moveTo>
                  <a:pt x="0" y="8920"/>
                </a:moveTo>
                <a:lnTo>
                  <a:pt x="9481" y="4179"/>
                </a:lnTo>
                <a:lnTo>
                  <a:pt x="14258" y="2783"/>
                </a:lnTo>
                <a:lnTo>
                  <a:pt x="19427" y="1852"/>
                </a:lnTo>
                <a:lnTo>
                  <a:pt x="24858" y="1232"/>
                </a:lnTo>
                <a:lnTo>
                  <a:pt x="29471" y="818"/>
                </a:lnTo>
                <a:lnTo>
                  <a:pt x="33537" y="542"/>
                </a:lnTo>
                <a:lnTo>
                  <a:pt x="37241" y="358"/>
                </a:lnTo>
                <a:lnTo>
                  <a:pt x="61416" y="99"/>
                </a:lnTo>
                <a:lnTo>
                  <a:pt x="142003" y="0"/>
                </a:lnTo>
                <a:lnTo>
                  <a:pt x="152215" y="989"/>
                </a:lnTo>
                <a:lnTo>
                  <a:pt x="162993" y="2640"/>
                </a:lnTo>
                <a:lnTo>
                  <a:pt x="174146" y="4734"/>
                </a:lnTo>
                <a:lnTo>
                  <a:pt x="182574" y="6129"/>
                </a:lnTo>
                <a:lnTo>
                  <a:pt x="189185" y="7059"/>
                </a:lnTo>
                <a:lnTo>
                  <a:pt x="194584" y="7679"/>
                </a:lnTo>
                <a:lnTo>
                  <a:pt x="200168" y="8093"/>
                </a:lnTo>
                <a:lnTo>
                  <a:pt x="205875" y="8369"/>
                </a:lnTo>
                <a:lnTo>
                  <a:pt x="211664" y="8552"/>
                </a:lnTo>
                <a:lnTo>
                  <a:pt x="217508" y="9667"/>
                </a:lnTo>
                <a:lnTo>
                  <a:pt x="223388" y="11402"/>
                </a:lnTo>
                <a:lnTo>
                  <a:pt x="241102" y="178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471"/>
          <p:cNvSpPr/>
          <p:nvPr/>
        </p:nvSpPr>
        <p:spPr>
          <a:xfrm>
            <a:off x="4661296" y="3018626"/>
            <a:ext cx="446486" cy="115695"/>
          </a:xfrm>
          <a:custGeom>
            <a:avLst/>
            <a:gdLst/>
            <a:ahLst/>
            <a:cxnLst/>
            <a:rect l="0" t="0" r="0" b="0"/>
            <a:pathLst>
              <a:path w="446486" h="115695">
                <a:moveTo>
                  <a:pt x="446485" y="115694"/>
                </a:moveTo>
                <a:lnTo>
                  <a:pt x="441745" y="106213"/>
                </a:lnTo>
                <a:lnTo>
                  <a:pt x="439356" y="102428"/>
                </a:lnTo>
                <a:lnTo>
                  <a:pt x="436771" y="98912"/>
                </a:lnTo>
                <a:lnTo>
                  <a:pt x="434056" y="95576"/>
                </a:lnTo>
                <a:lnTo>
                  <a:pt x="431254" y="92361"/>
                </a:lnTo>
                <a:lnTo>
                  <a:pt x="428393" y="89224"/>
                </a:lnTo>
                <a:lnTo>
                  <a:pt x="425494" y="86141"/>
                </a:lnTo>
                <a:lnTo>
                  <a:pt x="421577" y="83094"/>
                </a:lnTo>
                <a:lnTo>
                  <a:pt x="416981" y="80070"/>
                </a:lnTo>
                <a:lnTo>
                  <a:pt x="411933" y="77062"/>
                </a:lnTo>
                <a:lnTo>
                  <a:pt x="398386" y="68428"/>
                </a:lnTo>
                <a:lnTo>
                  <a:pt x="365436" y="46716"/>
                </a:lnTo>
                <a:lnTo>
                  <a:pt x="357726" y="41927"/>
                </a:lnTo>
                <a:lnTo>
                  <a:pt x="350601" y="37743"/>
                </a:lnTo>
                <a:lnTo>
                  <a:pt x="343867" y="33961"/>
                </a:lnTo>
                <a:lnTo>
                  <a:pt x="325801" y="24467"/>
                </a:lnTo>
                <a:lnTo>
                  <a:pt x="315428" y="19157"/>
                </a:lnTo>
                <a:lnTo>
                  <a:pt x="306527" y="15617"/>
                </a:lnTo>
                <a:lnTo>
                  <a:pt x="298610" y="13257"/>
                </a:lnTo>
                <a:lnTo>
                  <a:pt x="291347" y="11684"/>
                </a:lnTo>
                <a:lnTo>
                  <a:pt x="277985" y="9936"/>
                </a:lnTo>
                <a:lnTo>
                  <a:pt x="265432" y="8167"/>
                </a:lnTo>
                <a:lnTo>
                  <a:pt x="259306" y="6306"/>
                </a:lnTo>
                <a:lnTo>
                  <a:pt x="253238" y="4073"/>
                </a:lnTo>
                <a:lnTo>
                  <a:pt x="241255" y="2585"/>
                </a:lnTo>
                <a:lnTo>
                  <a:pt x="225330" y="1593"/>
                </a:lnTo>
                <a:lnTo>
                  <a:pt x="180866" y="196"/>
                </a:lnTo>
                <a:lnTo>
                  <a:pt x="171179" y="0"/>
                </a:lnTo>
                <a:lnTo>
                  <a:pt x="160752" y="861"/>
                </a:lnTo>
                <a:lnTo>
                  <a:pt x="149833" y="2428"/>
                </a:lnTo>
                <a:lnTo>
                  <a:pt x="138584" y="4465"/>
                </a:lnTo>
                <a:lnTo>
                  <a:pt x="127116" y="6814"/>
                </a:lnTo>
                <a:lnTo>
                  <a:pt x="103791" y="12071"/>
                </a:lnTo>
                <a:lnTo>
                  <a:pt x="93999" y="13870"/>
                </a:lnTo>
                <a:lnTo>
                  <a:pt x="85487" y="15069"/>
                </a:lnTo>
                <a:lnTo>
                  <a:pt x="77827" y="15869"/>
                </a:lnTo>
                <a:lnTo>
                  <a:pt x="67759" y="19378"/>
                </a:lnTo>
                <a:lnTo>
                  <a:pt x="56087" y="24694"/>
                </a:lnTo>
                <a:lnTo>
                  <a:pt x="0" y="531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472"/>
          <p:cNvSpPr/>
          <p:nvPr/>
        </p:nvSpPr>
        <p:spPr>
          <a:xfrm>
            <a:off x="4527351" y="3062882"/>
            <a:ext cx="803636" cy="758979"/>
          </a:xfrm>
          <a:custGeom>
            <a:avLst/>
            <a:gdLst/>
            <a:ahLst/>
            <a:cxnLst/>
            <a:rect l="0" t="0" r="0" b="0"/>
            <a:pathLst>
              <a:path w="803636" h="758979">
                <a:moveTo>
                  <a:pt x="0" y="276821"/>
                </a:moveTo>
                <a:lnTo>
                  <a:pt x="0" y="303425"/>
                </a:lnTo>
                <a:lnTo>
                  <a:pt x="2646" y="324364"/>
                </a:lnTo>
                <a:lnTo>
                  <a:pt x="4740" y="338282"/>
                </a:lnTo>
                <a:lnTo>
                  <a:pt x="7068" y="356392"/>
                </a:lnTo>
                <a:lnTo>
                  <a:pt x="9094" y="368741"/>
                </a:lnTo>
                <a:lnTo>
                  <a:pt x="14822" y="386849"/>
                </a:lnTo>
                <a:lnTo>
                  <a:pt x="17952" y="404782"/>
                </a:lnTo>
                <a:lnTo>
                  <a:pt x="22200" y="416705"/>
                </a:lnTo>
                <a:lnTo>
                  <a:pt x="44391" y="467757"/>
                </a:lnTo>
                <a:lnTo>
                  <a:pt x="61880" y="506256"/>
                </a:lnTo>
                <a:lnTo>
                  <a:pt x="76679" y="537042"/>
                </a:lnTo>
                <a:lnTo>
                  <a:pt x="92180" y="568298"/>
                </a:lnTo>
                <a:lnTo>
                  <a:pt x="110656" y="591056"/>
                </a:lnTo>
                <a:lnTo>
                  <a:pt x="131293" y="613140"/>
                </a:lnTo>
                <a:lnTo>
                  <a:pt x="189022" y="671221"/>
                </a:lnTo>
                <a:lnTo>
                  <a:pt x="212256" y="687391"/>
                </a:lnTo>
                <a:lnTo>
                  <a:pt x="225279" y="696458"/>
                </a:lnTo>
                <a:lnTo>
                  <a:pt x="247457" y="708411"/>
                </a:lnTo>
                <a:lnTo>
                  <a:pt x="269806" y="723303"/>
                </a:lnTo>
                <a:lnTo>
                  <a:pt x="292081" y="735211"/>
                </a:lnTo>
                <a:lnTo>
                  <a:pt x="309675" y="744141"/>
                </a:lnTo>
                <a:lnTo>
                  <a:pt x="332102" y="750094"/>
                </a:lnTo>
                <a:lnTo>
                  <a:pt x="346417" y="753071"/>
                </a:lnTo>
                <a:lnTo>
                  <a:pt x="367614" y="756378"/>
                </a:lnTo>
                <a:lnTo>
                  <a:pt x="384642" y="757848"/>
                </a:lnTo>
                <a:lnTo>
                  <a:pt x="402132" y="758501"/>
                </a:lnTo>
                <a:lnTo>
                  <a:pt x="481454" y="758978"/>
                </a:lnTo>
                <a:lnTo>
                  <a:pt x="497083" y="756358"/>
                </a:lnTo>
                <a:lnTo>
                  <a:pt x="517039" y="749304"/>
                </a:lnTo>
                <a:lnTo>
                  <a:pt x="561501" y="729520"/>
                </a:lnTo>
                <a:lnTo>
                  <a:pt x="583923" y="720114"/>
                </a:lnTo>
                <a:lnTo>
                  <a:pt x="600503" y="712626"/>
                </a:lnTo>
                <a:lnTo>
                  <a:pt x="606710" y="708249"/>
                </a:lnTo>
                <a:lnTo>
                  <a:pt x="626448" y="689610"/>
                </a:lnTo>
                <a:lnTo>
                  <a:pt x="643344" y="676610"/>
                </a:lnTo>
                <a:lnTo>
                  <a:pt x="654032" y="665841"/>
                </a:lnTo>
                <a:lnTo>
                  <a:pt x="671625" y="642758"/>
                </a:lnTo>
                <a:lnTo>
                  <a:pt x="683468" y="627975"/>
                </a:lnTo>
                <a:lnTo>
                  <a:pt x="698654" y="604868"/>
                </a:lnTo>
                <a:lnTo>
                  <a:pt x="723938" y="563969"/>
                </a:lnTo>
                <a:lnTo>
                  <a:pt x="731665" y="548620"/>
                </a:lnTo>
                <a:lnTo>
                  <a:pt x="738800" y="532434"/>
                </a:lnTo>
                <a:lnTo>
                  <a:pt x="751027" y="501551"/>
                </a:lnTo>
                <a:lnTo>
                  <a:pt x="759769" y="477904"/>
                </a:lnTo>
                <a:lnTo>
                  <a:pt x="775009" y="433635"/>
                </a:lnTo>
                <a:lnTo>
                  <a:pt x="779602" y="417083"/>
                </a:lnTo>
                <a:lnTo>
                  <a:pt x="783657" y="400094"/>
                </a:lnTo>
                <a:lnTo>
                  <a:pt x="787352" y="382815"/>
                </a:lnTo>
                <a:lnTo>
                  <a:pt x="789816" y="368320"/>
                </a:lnTo>
                <a:lnTo>
                  <a:pt x="791458" y="355679"/>
                </a:lnTo>
                <a:lnTo>
                  <a:pt x="794274" y="333697"/>
                </a:lnTo>
                <a:lnTo>
                  <a:pt x="798834" y="314006"/>
                </a:lnTo>
                <a:lnTo>
                  <a:pt x="801522" y="295332"/>
                </a:lnTo>
                <a:lnTo>
                  <a:pt x="802717" y="277110"/>
                </a:lnTo>
                <a:lnTo>
                  <a:pt x="803248" y="259090"/>
                </a:lnTo>
                <a:lnTo>
                  <a:pt x="803635" y="169900"/>
                </a:lnTo>
                <a:lnTo>
                  <a:pt x="802655" y="153947"/>
                </a:lnTo>
                <a:lnTo>
                  <a:pt x="801009" y="136366"/>
                </a:lnTo>
                <a:lnTo>
                  <a:pt x="798920" y="117700"/>
                </a:lnTo>
                <a:lnTo>
                  <a:pt x="796536" y="101287"/>
                </a:lnTo>
                <a:lnTo>
                  <a:pt x="793954" y="86376"/>
                </a:lnTo>
                <a:lnTo>
                  <a:pt x="77688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473"/>
          <p:cNvSpPr/>
          <p:nvPr/>
        </p:nvSpPr>
        <p:spPr>
          <a:xfrm>
            <a:off x="3491507" y="3867838"/>
            <a:ext cx="1991322" cy="105873"/>
          </a:xfrm>
          <a:custGeom>
            <a:avLst/>
            <a:gdLst/>
            <a:ahLst/>
            <a:cxnLst/>
            <a:rect l="0" t="0" r="0" b="0"/>
            <a:pathLst>
              <a:path w="1991322" h="105873">
                <a:moveTo>
                  <a:pt x="0" y="52294"/>
                </a:moveTo>
                <a:lnTo>
                  <a:pt x="14222" y="47554"/>
                </a:lnTo>
                <a:lnTo>
                  <a:pt x="19403" y="45165"/>
                </a:lnTo>
                <a:lnTo>
                  <a:pt x="23850" y="42581"/>
                </a:lnTo>
                <a:lnTo>
                  <a:pt x="27806" y="39866"/>
                </a:lnTo>
                <a:lnTo>
                  <a:pt x="34848" y="36849"/>
                </a:lnTo>
                <a:lnTo>
                  <a:pt x="38115" y="36044"/>
                </a:lnTo>
                <a:lnTo>
                  <a:pt x="41285" y="34516"/>
                </a:lnTo>
                <a:lnTo>
                  <a:pt x="44391" y="32504"/>
                </a:lnTo>
                <a:lnTo>
                  <a:pt x="47454" y="30171"/>
                </a:lnTo>
                <a:lnTo>
                  <a:pt x="53502" y="27579"/>
                </a:lnTo>
                <a:lnTo>
                  <a:pt x="62474" y="25435"/>
                </a:lnTo>
                <a:lnTo>
                  <a:pt x="79691" y="21175"/>
                </a:lnTo>
                <a:lnTo>
                  <a:pt x="91823" y="18649"/>
                </a:lnTo>
                <a:lnTo>
                  <a:pt x="121177" y="13198"/>
                </a:lnTo>
                <a:lnTo>
                  <a:pt x="146130" y="10114"/>
                </a:lnTo>
                <a:lnTo>
                  <a:pt x="195706" y="6979"/>
                </a:lnTo>
                <a:lnTo>
                  <a:pt x="204885" y="5217"/>
                </a:lnTo>
                <a:lnTo>
                  <a:pt x="213981" y="3050"/>
                </a:lnTo>
                <a:lnTo>
                  <a:pt x="241003" y="0"/>
                </a:lnTo>
                <a:lnTo>
                  <a:pt x="258918" y="1933"/>
                </a:lnTo>
                <a:lnTo>
                  <a:pt x="277793" y="5107"/>
                </a:lnTo>
                <a:lnTo>
                  <a:pt x="329155" y="7311"/>
                </a:lnTo>
                <a:lnTo>
                  <a:pt x="546630" y="16721"/>
                </a:lnTo>
                <a:lnTo>
                  <a:pt x="611379" y="20940"/>
                </a:lnTo>
                <a:lnTo>
                  <a:pt x="637774" y="23454"/>
                </a:lnTo>
                <a:lnTo>
                  <a:pt x="659339" y="26122"/>
                </a:lnTo>
                <a:lnTo>
                  <a:pt x="677685" y="28893"/>
                </a:lnTo>
                <a:lnTo>
                  <a:pt x="706006" y="31972"/>
                </a:lnTo>
                <a:lnTo>
                  <a:pt x="757205" y="33705"/>
                </a:lnTo>
                <a:lnTo>
                  <a:pt x="819339" y="36865"/>
                </a:lnTo>
                <a:lnTo>
                  <a:pt x="834953" y="39031"/>
                </a:lnTo>
                <a:lnTo>
                  <a:pt x="871149" y="42081"/>
                </a:lnTo>
                <a:lnTo>
                  <a:pt x="929168" y="42984"/>
                </a:lnTo>
                <a:lnTo>
                  <a:pt x="1480723" y="43365"/>
                </a:lnTo>
                <a:lnTo>
                  <a:pt x="1520642" y="46011"/>
                </a:lnTo>
                <a:lnTo>
                  <a:pt x="1546566" y="48105"/>
                </a:lnTo>
                <a:lnTo>
                  <a:pt x="1604474" y="50432"/>
                </a:lnTo>
                <a:lnTo>
                  <a:pt x="1663616" y="52459"/>
                </a:lnTo>
                <a:lnTo>
                  <a:pt x="1690499" y="54389"/>
                </a:lnTo>
                <a:lnTo>
                  <a:pt x="1736575" y="58186"/>
                </a:lnTo>
                <a:lnTo>
                  <a:pt x="1781234" y="61316"/>
                </a:lnTo>
                <a:lnTo>
                  <a:pt x="1795700" y="63270"/>
                </a:lnTo>
                <a:lnTo>
                  <a:pt x="1810305" y="65564"/>
                </a:lnTo>
                <a:lnTo>
                  <a:pt x="1840341" y="68794"/>
                </a:lnTo>
                <a:lnTo>
                  <a:pt x="1848996" y="70239"/>
                </a:lnTo>
                <a:lnTo>
                  <a:pt x="1857743" y="72195"/>
                </a:lnTo>
                <a:lnTo>
                  <a:pt x="1897907" y="82463"/>
                </a:lnTo>
                <a:lnTo>
                  <a:pt x="1915408" y="85547"/>
                </a:lnTo>
                <a:lnTo>
                  <a:pt x="1929800" y="87909"/>
                </a:lnTo>
                <a:lnTo>
                  <a:pt x="1936417" y="89928"/>
                </a:lnTo>
                <a:lnTo>
                  <a:pt x="1942812" y="92266"/>
                </a:lnTo>
                <a:lnTo>
                  <a:pt x="1951044" y="94817"/>
                </a:lnTo>
                <a:lnTo>
                  <a:pt x="1991321" y="1058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474"/>
          <p:cNvSpPr/>
          <p:nvPr/>
        </p:nvSpPr>
        <p:spPr>
          <a:xfrm>
            <a:off x="2581465" y="2733380"/>
            <a:ext cx="3318969" cy="1765023"/>
          </a:xfrm>
          <a:custGeom>
            <a:avLst/>
            <a:gdLst/>
            <a:ahLst/>
            <a:cxnLst/>
            <a:rect l="0" t="0" r="0" b="0"/>
            <a:pathLst>
              <a:path w="3318969" h="1765023">
                <a:moveTo>
                  <a:pt x="2937081" y="70541"/>
                </a:moveTo>
                <a:lnTo>
                  <a:pt x="3045946" y="70541"/>
                </a:lnTo>
                <a:lnTo>
                  <a:pt x="3049345" y="71534"/>
                </a:lnTo>
                <a:lnTo>
                  <a:pt x="3055768" y="75282"/>
                </a:lnTo>
                <a:lnTo>
                  <a:pt x="3057878" y="77671"/>
                </a:lnTo>
                <a:lnTo>
                  <a:pt x="3059284" y="80255"/>
                </a:lnTo>
                <a:lnTo>
                  <a:pt x="3060847" y="85773"/>
                </a:lnTo>
                <a:lnTo>
                  <a:pt x="3083343" y="229006"/>
                </a:lnTo>
                <a:lnTo>
                  <a:pt x="3094920" y="282862"/>
                </a:lnTo>
                <a:lnTo>
                  <a:pt x="3106761" y="336569"/>
                </a:lnTo>
                <a:lnTo>
                  <a:pt x="3118655" y="390430"/>
                </a:lnTo>
                <a:lnTo>
                  <a:pt x="3154040" y="550156"/>
                </a:lnTo>
                <a:lnTo>
                  <a:pt x="3189981" y="727852"/>
                </a:lnTo>
                <a:lnTo>
                  <a:pt x="3201285" y="773776"/>
                </a:lnTo>
                <a:lnTo>
                  <a:pt x="3214248" y="824614"/>
                </a:lnTo>
                <a:lnTo>
                  <a:pt x="3223316" y="863745"/>
                </a:lnTo>
                <a:lnTo>
                  <a:pt x="3247431" y="951732"/>
                </a:lnTo>
                <a:lnTo>
                  <a:pt x="3257901" y="998385"/>
                </a:lnTo>
                <a:lnTo>
                  <a:pt x="3296518" y="1189206"/>
                </a:lnTo>
                <a:lnTo>
                  <a:pt x="3305190" y="1243074"/>
                </a:lnTo>
                <a:lnTo>
                  <a:pt x="3310037" y="1281238"/>
                </a:lnTo>
                <a:lnTo>
                  <a:pt x="3317351" y="1329621"/>
                </a:lnTo>
                <a:lnTo>
                  <a:pt x="3318968" y="1369533"/>
                </a:lnTo>
                <a:lnTo>
                  <a:pt x="3313773" y="1415929"/>
                </a:lnTo>
                <a:lnTo>
                  <a:pt x="3310875" y="1439421"/>
                </a:lnTo>
                <a:lnTo>
                  <a:pt x="3299079" y="1488718"/>
                </a:lnTo>
                <a:lnTo>
                  <a:pt x="3287867" y="1528791"/>
                </a:lnTo>
                <a:lnTo>
                  <a:pt x="3272418" y="1558964"/>
                </a:lnTo>
                <a:lnTo>
                  <a:pt x="3231489" y="1606121"/>
                </a:lnTo>
                <a:lnTo>
                  <a:pt x="3202861" y="1632584"/>
                </a:lnTo>
                <a:lnTo>
                  <a:pt x="3117482" y="1686798"/>
                </a:lnTo>
                <a:lnTo>
                  <a:pt x="3096635" y="1697721"/>
                </a:lnTo>
                <a:lnTo>
                  <a:pt x="3009454" y="1725538"/>
                </a:lnTo>
                <a:lnTo>
                  <a:pt x="2914237" y="1741083"/>
                </a:lnTo>
                <a:lnTo>
                  <a:pt x="2818357" y="1752436"/>
                </a:lnTo>
                <a:lnTo>
                  <a:pt x="2720410" y="1763240"/>
                </a:lnTo>
                <a:lnTo>
                  <a:pt x="2647435" y="1765022"/>
                </a:lnTo>
                <a:lnTo>
                  <a:pt x="2534091" y="1760699"/>
                </a:lnTo>
                <a:lnTo>
                  <a:pt x="2446097" y="1759340"/>
                </a:lnTo>
                <a:lnTo>
                  <a:pt x="2345231" y="1753834"/>
                </a:lnTo>
                <a:lnTo>
                  <a:pt x="2260333" y="1745919"/>
                </a:lnTo>
                <a:lnTo>
                  <a:pt x="2147861" y="1739500"/>
                </a:lnTo>
                <a:lnTo>
                  <a:pt x="2007825" y="1726458"/>
                </a:lnTo>
                <a:lnTo>
                  <a:pt x="838642" y="1603471"/>
                </a:lnTo>
                <a:lnTo>
                  <a:pt x="707310" y="1595656"/>
                </a:lnTo>
                <a:lnTo>
                  <a:pt x="612841" y="1585391"/>
                </a:lnTo>
                <a:lnTo>
                  <a:pt x="481360" y="1568885"/>
                </a:lnTo>
                <a:lnTo>
                  <a:pt x="395637" y="1548941"/>
                </a:lnTo>
                <a:lnTo>
                  <a:pt x="303287" y="1520002"/>
                </a:lnTo>
                <a:lnTo>
                  <a:pt x="239599" y="1495298"/>
                </a:lnTo>
                <a:lnTo>
                  <a:pt x="201188" y="1471319"/>
                </a:lnTo>
                <a:lnTo>
                  <a:pt x="147005" y="1422958"/>
                </a:lnTo>
                <a:lnTo>
                  <a:pt x="108334" y="1376873"/>
                </a:lnTo>
                <a:lnTo>
                  <a:pt x="80557" y="1326907"/>
                </a:lnTo>
                <a:lnTo>
                  <a:pt x="62011" y="1284173"/>
                </a:lnTo>
                <a:lnTo>
                  <a:pt x="46594" y="1240092"/>
                </a:lnTo>
                <a:lnTo>
                  <a:pt x="35742" y="1192965"/>
                </a:lnTo>
                <a:lnTo>
                  <a:pt x="17145" y="1095355"/>
                </a:lnTo>
                <a:lnTo>
                  <a:pt x="5181" y="1025603"/>
                </a:lnTo>
                <a:lnTo>
                  <a:pt x="1866" y="976886"/>
                </a:lnTo>
                <a:lnTo>
                  <a:pt x="0" y="903973"/>
                </a:lnTo>
                <a:lnTo>
                  <a:pt x="556" y="866604"/>
                </a:lnTo>
                <a:lnTo>
                  <a:pt x="4110" y="830152"/>
                </a:lnTo>
                <a:lnTo>
                  <a:pt x="11689" y="752459"/>
                </a:lnTo>
                <a:lnTo>
                  <a:pt x="15468" y="724582"/>
                </a:lnTo>
                <a:lnTo>
                  <a:pt x="24959" y="669797"/>
                </a:lnTo>
                <a:lnTo>
                  <a:pt x="33146" y="628911"/>
                </a:lnTo>
                <a:lnTo>
                  <a:pt x="45979" y="583581"/>
                </a:lnTo>
                <a:lnTo>
                  <a:pt x="68093" y="532708"/>
                </a:lnTo>
                <a:lnTo>
                  <a:pt x="103431" y="468230"/>
                </a:lnTo>
                <a:lnTo>
                  <a:pt x="134343" y="428673"/>
                </a:lnTo>
                <a:lnTo>
                  <a:pt x="192979" y="374234"/>
                </a:lnTo>
                <a:lnTo>
                  <a:pt x="223644" y="348378"/>
                </a:lnTo>
                <a:lnTo>
                  <a:pt x="314033" y="295879"/>
                </a:lnTo>
                <a:lnTo>
                  <a:pt x="416066" y="252234"/>
                </a:lnTo>
                <a:lnTo>
                  <a:pt x="517671" y="221144"/>
                </a:lnTo>
                <a:lnTo>
                  <a:pt x="632629" y="189403"/>
                </a:lnTo>
                <a:lnTo>
                  <a:pt x="728392" y="167846"/>
                </a:lnTo>
                <a:lnTo>
                  <a:pt x="814188" y="149514"/>
                </a:lnTo>
                <a:lnTo>
                  <a:pt x="905954" y="135346"/>
                </a:lnTo>
                <a:lnTo>
                  <a:pt x="1470471" y="58710"/>
                </a:lnTo>
                <a:lnTo>
                  <a:pt x="1602947" y="44987"/>
                </a:lnTo>
                <a:lnTo>
                  <a:pt x="1678044" y="39340"/>
                </a:lnTo>
                <a:lnTo>
                  <a:pt x="1759369" y="33515"/>
                </a:lnTo>
                <a:lnTo>
                  <a:pt x="1849071" y="27399"/>
                </a:lnTo>
                <a:lnTo>
                  <a:pt x="1926008" y="21271"/>
                </a:lnTo>
                <a:lnTo>
                  <a:pt x="1974306" y="16858"/>
                </a:lnTo>
                <a:lnTo>
                  <a:pt x="2091470" y="9310"/>
                </a:lnTo>
                <a:lnTo>
                  <a:pt x="2243684" y="2128"/>
                </a:lnTo>
                <a:lnTo>
                  <a:pt x="2326487" y="0"/>
                </a:lnTo>
                <a:lnTo>
                  <a:pt x="2425293" y="5359"/>
                </a:lnTo>
                <a:lnTo>
                  <a:pt x="2507738" y="8233"/>
                </a:lnTo>
                <a:lnTo>
                  <a:pt x="2595446" y="14928"/>
                </a:lnTo>
                <a:lnTo>
                  <a:pt x="2683280" y="24188"/>
                </a:lnTo>
                <a:lnTo>
                  <a:pt x="2839461" y="50265"/>
                </a:lnTo>
                <a:lnTo>
                  <a:pt x="2940068" y="73628"/>
                </a:lnTo>
                <a:lnTo>
                  <a:pt x="3035308" y="973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475"/>
          <p:cNvSpPr/>
          <p:nvPr/>
        </p:nvSpPr>
        <p:spPr>
          <a:xfrm>
            <a:off x="7116960" y="4446984"/>
            <a:ext cx="2648" cy="1"/>
          </a:xfrm>
          <a:custGeom>
            <a:avLst/>
            <a:gdLst/>
            <a:ahLst/>
            <a:cxnLst/>
            <a:rect l="0" t="0" r="0" b="0"/>
            <a:pathLst>
              <a:path w="2648" h="1">
                <a:moveTo>
                  <a:pt x="0" y="0"/>
                </a:moveTo>
                <a:lnTo>
                  <a:pt x="2647"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Exercises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4247317"/>
          </a:xfrm>
          <a:prstGeom prst="rect">
            <a:avLst/>
          </a:prstGeom>
          <a:noFill/>
        </p:spPr>
        <p:txBody>
          <a:bodyPr wrap="square" rtlCol="1">
            <a:spAutoFit/>
          </a:bodyPr>
          <a:lstStyle/>
          <a:p>
            <a:r>
              <a:rPr lang="ar-SA" dirty="0" smtClean="0"/>
              <a:t> </a:t>
            </a:r>
            <a:r>
              <a:rPr lang="en-US" dirty="0" smtClean="0"/>
              <a:t> 1. Draw tree diagrams for the following sentences:</a:t>
            </a:r>
          </a:p>
          <a:p>
            <a:endParaRPr lang="en-US" dirty="0"/>
          </a:p>
          <a:p>
            <a:pPr marL="342900" indent="-342900">
              <a:buAutoNum type="alphaLcPeriod"/>
            </a:pPr>
            <a:r>
              <a:rPr lang="en-US" dirty="0" smtClean="0"/>
              <a:t>A sailor sneezed.</a:t>
            </a:r>
          </a:p>
          <a:p>
            <a:pPr marL="342900" indent="-342900">
              <a:buAutoNum type="alphaLcPeriod"/>
            </a:pPr>
            <a:r>
              <a:rPr lang="en-US" dirty="0" smtClean="0"/>
              <a:t>Lucy threatened the librarian.</a:t>
            </a:r>
          </a:p>
          <a:p>
            <a:pPr marL="342900" indent="-342900">
              <a:buAutoNum type="alphaLcPeriod"/>
            </a:pPr>
            <a:r>
              <a:rPr lang="en-US" dirty="0" smtClean="0"/>
              <a:t>The company fired Mansour.</a:t>
            </a:r>
          </a:p>
          <a:p>
            <a:pPr marL="342900" indent="-342900">
              <a:buAutoNum type="alphaLcPeriod"/>
            </a:pPr>
            <a:r>
              <a:rPr lang="en-US" dirty="0" smtClean="0"/>
              <a:t>Mohammed loves London.</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428"/>
          <p:cNvSpPr/>
          <p:nvPr/>
        </p:nvSpPr>
        <p:spPr>
          <a:xfrm>
            <a:off x="6742224" y="2241470"/>
            <a:ext cx="575148" cy="589241"/>
          </a:xfrm>
          <a:custGeom>
            <a:avLst/>
            <a:gdLst/>
            <a:ahLst/>
            <a:cxnLst/>
            <a:rect l="0" t="0" r="0" b="0"/>
            <a:pathLst>
              <a:path w="575148" h="589241">
                <a:moveTo>
                  <a:pt x="339018" y="17740"/>
                </a:moveTo>
                <a:lnTo>
                  <a:pt x="334278" y="13000"/>
                </a:lnTo>
                <a:lnTo>
                  <a:pt x="330896" y="11604"/>
                </a:lnTo>
                <a:lnTo>
                  <a:pt x="316658" y="8646"/>
                </a:lnTo>
                <a:lnTo>
                  <a:pt x="299870" y="2919"/>
                </a:lnTo>
                <a:lnTo>
                  <a:pt x="288215" y="1231"/>
                </a:lnTo>
                <a:lnTo>
                  <a:pt x="273775" y="481"/>
                </a:lnTo>
                <a:lnTo>
                  <a:pt x="257435" y="148"/>
                </a:lnTo>
                <a:lnTo>
                  <a:pt x="240251" y="0"/>
                </a:lnTo>
                <a:lnTo>
                  <a:pt x="230510" y="952"/>
                </a:lnTo>
                <a:lnTo>
                  <a:pt x="220046" y="2580"/>
                </a:lnTo>
                <a:lnTo>
                  <a:pt x="195852" y="7034"/>
                </a:lnTo>
                <a:lnTo>
                  <a:pt x="165255" y="12320"/>
                </a:lnTo>
                <a:lnTo>
                  <a:pt x="150746" y="15119"/>
                </a:lnTo>
                <a:lnTo>
                  <a:pt x="124042" y="20875"/>
                </a:lnTo>
                <a:lnTo>
                  <a:pt x="112357" y="23799"/>
                </a:lnTo>
                <a:lnTo>
                  <a:pt x="101590" y="26740"/>
                </a:lnTo>
                <a:lnTo>
                  <a:pt x="91436" y="29694"/>
                </a:lnTo>
                <a:lnTo>
                  <a:pt x="74862" y="35621"/>
                </a:lnTo>
                <a:lnTo>
                  <a:pt x="60880" y="42554"/>
                </a:lnTo>
                <a:lnTo>
                  <a:pt x="41853" y="56622"/>
                </a:lnTo>
                <a:lnTo>
                  <a:pt x="29674" y="64125"/>
                </a:lnTo>
                <a:lnTo>
                  <a:pt x="17646" y="73413"/>
                </a:lnTo>
                <a:lnTo>
                  <a:pt x="7670" y="83164"/>
                </a:lnTo>
                <a:lnTo>
                  <a:pt x="3237" y="90804"/>
                </a:lnTo>
                <a:lnTo>
                  <a:pt x="1266" y="100153"/>
                </a:lnTo>
                <a:lnTo>
                  <a:pt x="0" y="117584"/>
                </a:lnTo>
                <a:lnTo>
                  <a:pt x="889" y="121014"/>
                </a:lnTo>
                <a:lnTo>
                  <a:pt x="4523" y="127470"/>
                </a:lnTo>
                <a:lnTo>
                  <a:pt x="12090" y="133647"/>
                </a:lnTo>
                <a:lnTo>
                  <a:pt x="27507" y="142703"/>
                </a:lnTo>
                <a:lnTo>
                  <a:pt x="41818" y="149678"/>
                </a:lnTo>
                <a:lnTo>
                  <a:pt x="64716" y="159392"/>
                </a:lnTo>
                <a:lnTo>
                  <a:pt x="75783" y="163769"/>
                </a:lnTo>
                <a:lnTo>
                  <a:pt x="96016" y="171278"/>
                </a:lnTo>
                <a:lnTo>
                  <a:pt x="106571" y="174669"/>
                </a:lnTo>
                <a:lnTo>
                  <a:pt x="117578" y="177922"/>
                </a:lnTo>
                <a:lnTo>
                  <a:pt x="128882" y="181083"/>
                </a:lnTo>
                <a:lnTo>
                  <a:pt x="147334" y="187159"/>
                </a:lnTo>
                <a:lnTo>
                  <a:pt x="218502" y="211695"/>
                </a:lnTo>
                <a:lnTo>
                  <a:pt x="236846" y="217489"/>
                </a:lnTo>
                <a:lnTo>
                  <a:pt x="253044" y="222344"/>
                </a:lnTo>
                <a:lnTo>
                  <a:pt x="266819" y="227565"/>
                </a:lnTo>
                <a:lnTo>
                  <a:pt x="278979" y="233029"/>
                </a:lnTo>
                <a:lnTo>
                  <a:pt x="290062" y="238657"/>
                </a:lnTo>
                <a:lnTo>
                  <a:pt x="301420" y="243401"/>
                </a:lnTo>
                <a:lnTo>
                  <a:pt x="312960" y="247556"/>
                </a:lnTo>
                <a:lnTo>
                  <a:pt x="324622" y="251318"/>
                </a:lnTo>
                <a:lnTo>
                  <a:pt x="336366" y="255810"/>
                </a:lnTo>
                <a:lnTo>
                  <a:pt x="348164" y="260790"/>
                </a:lnTo>
                <a:lnTo>
                  <a:pt x="359999" y="266093"/>
                </a:lnTo>
                <a:lnTo>
                  <a:pt x="370864" y="270622"/>
                </a:lnTo>
                <a:lnTo>
                  <a:pt x="381085" y="274633"/>
                </a:lnTo>
                <a:lnTo>
                  <a:pt x="390875" y="278299"/>
                </a:lnTo>
                <a:lnTo>
                  <a:pt x="400378" y="282727"/>
                </a:lnTo>
                <a:lnTo>
                  <a:pt x="409691" y="287664"/>
                </a:lnTo>
                <a:lnTo>
                  <a:pt x="418875" y="292939"/>
                </a:lnTo>
                <a:lnTo>
                  <a:pt x="444955" y="306738"/>
                </a:lnTo>
                <a:lnTo>
                  <a:pt x="460244" y="314585"/>
                </a:lnTo>
                <a:lnTo>
                  <a:pt x="474406" y="322793"/>
                </a:lnTo>
                <a:lnTo>
                  <a:pt x="487816" y="331242"/>
                </a:lnTo>
                <a:lnTo>
                  <a:pt x="500724" y="339851"/>
                </a:lnTo>
                <a:lnTo>
                  <a:pt x="517713" y="354708"/>
                </a:lnTo>
                <a:lnTo>
                  <a:pt x="529563" y="367926"/>
                </a:lnTo>
                <a:lnTo>
                  <a:pt x="541444" y="380415"/>
                </a:lnTo>
                <a:lnTo>
                  <a:pt x="553339" y="395226"/>
                </a:lnTo>
                <a:lnTo>
                  <a:pt x="563256" y="410738"/>
                </a:lnTo>
                <a:lnTo>
                  <a:pt x="567663" y="424247"/>
                </a:lnTo>
                <a:lnTo>
                  <a:pt x="574885" y="452490"/>
                </a:lnTo>
                <a:lnTo>
                  <a:pt x="575147" y="469262"/>
                </a:lnTo>
                <a:lnTo>
                  <a:pt x="572948" y="483331"/>
                </a:lnTo>
                <a:lnTo>
                  <a:pt x="571972" y="496198"/>
                </a:lnTo>
                <a:lnTo>
                  <a:pt x="566246" y="511177"/>
                </a:lnTo>
                <a:lnTo>
                  <a:pt x="561941" y="519339"/>
                </a:lnTo>
                <a:lnTo>
                  <a:pt x="551865" y="531053"/>
                </a:lnTo>
                <a:lnTo>
                  <a:pt x="535037" y="543226"/>
                </a:lnTo>
                <a:lnTo>
                  <a:pt x="522379" y="550930"/>
                </a:lnTo>
                <a:lnTo>
                  <a:pt x="506832" y="560969"/>
                </a:lnTo>
                <a:lnTo>
                  <a:pt x="490001" y="569399"/>
                </a:lnTo>
                <a:lnTo>
                  <a:pt x="473590" y="575461"/>
                </a:lnTo>
                <a:lnTo>
                  <a:pt x="459682" y="578155"/>
                </a:lnTo>
                <a:lnTo>
                  <a:pt x="426474" y="584413"/>
                </a:lnTo>
                <a:lnTo>
                  <a:pt x="415181" y="586022"/>
                </a:lnTo>
                <a:lnTo>
                  <a:pt x="404676" y="587095"/>
                </a:lnTo>
                <a:lnTo>
                  <a:pt x="394696" y="587810"/>
                </a:lnTo>
                <a:lnTo>
                  <a:pt x="383082" y="588287"/>
                </a:lnTo>
                <a:lnTo>
                  <a:pt x="356948" y="588817"/>
                </a:lnTo>
                <a:lnTo>
                  <a:pt x="276510" y="5892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429"/>
          <p:cNvSpPr/>
          <p:nvPr/>
        </p:nvSpPr>
        <p:spPr>
          <a:xfrm>
            <a:off x="5491757" y="2750343"/>
            <a:ext cx="1268017" cy="410767"/>
          </a:xfrm>
          <a:custGeom>
            <a:avLst/>
            <a:gdLst/>
            <a:ahLst/>
            <a:cxnLst/>
            <a:rect l="0" t="0" r="0" b="0"/>
            <a:pathLst>
              <a:path w="1268017" h="410767">
                <a:moveTo>
                  <a:pt x="1268016" y="0"/>
                </a:moveTo>
                <a:lnTo>
                  <a:pt x="1263276" y="4741"/>
                </a:lnTo>
                <a:lnTo>
                  <a:pt x="1259895" y="6137"/>
                </a:lnTo>
                <a:lnTo>
                  <a:pt x="1246648" y="9095"/>
                </a:lnTo>
                <a:lnTo>
                  <a:pt x="1220161" y="21250"/>
                </a:lnTo>
                <a:lnTo>
                  <a:pt x="1186148" y="34629"/>
                </a:lnTo>
                <a:lnTo>
                  <a:pt x="1153578" y="45487"/>
                </a:lnTo>
                <a:lnTo>
                  <a:pt x="1118928" y="55935"/>
                </a:lnTo>
                <a:lnTo>
                  <a:pt x="1090299" y="63886"/>
                </a:lnTo>
                <a:lnTo>
                  <a:pt x="1064346" y="73373"/>
                </a:lnTo>
                <a:lnTo>
                  <a:pt x="1038590" y="83212"/>
                </a:lnTo>
                <a:lnTo>
                  <a:pt x="1010606" y="90892"/>
                </a:lnTo>
                <a:lnTo>
                  <a:pt x="971701" y="100794"/>
                </a:lnTo>
                <a:lnTo>
                  <a:pt x="944498" y="106975"/>
                </a:lnTo>
                <a:lnTo>
                  <a:pt x="915871" y="114021"/>
                </a:lnTo>
                <a:lnTo>
                  <a:pt x="886611" y="123767"/>
                </a:lnTo>
                <a:lnTo>
                  <a:pt x="857070" y="134714"/>
                </a:lnTo>
                <a:lnTo>
                  <a:pt x="827405" y="145201"/>
                </a:lnTo>
                <a:lnTo>
                  <a:pt x="797683" y="153169"/>
                </a:lnTo>
                <a:lnTo>
                  <a:pt x="776860" y="159660"/>
                </a:lnTo>
                <a:lnTo>
                  <a:pt x="724617" y="177455"/>
                </a:lnTo>
                <a:lnTo>
                  <a:pt x="701359" y="184780"/>
                </a:lnTo>
                <a:lnTo>
                  <a:pt x="599283" y="214248"/>
                </a:lnTo>
                <a:lnTo>
                  <a:pt x="493081" y="247367"/>
                </a:lnTo>
                <a:lnTo>
                  <a:pt x="437429" y="265714"/>
                </a:lnTo>
                <a:lnTo>
                  <a:pt x="379199" y="286208"/>
                </a:lnTo>
                <a:lnTo>
                  <a:pt x="349773" y="295214"/>
                </a:lnTo>
                <a:lnTo>
                  <a:pt x="320819" y="302524"/>
                </a:lnTo>
                <a:lnTo>
                  <a:pt x="292407" y="310073"/>
                </a:lnTo>
                <a:lnTo>
                  <a:pt x="266550" y="320042"/>
                </a:lnTo>
                <a:lnTo>
                  <a:pt x="224940" y="336811"/>
                </a:lnTo>
                <a:lnTo>
                  <a:pt x="185932" y="349607"/>
                </a:lnTo>
                <a:lnTo>
                  <a:pt x="149239" y="359682"/>
                </a:lnTo>
                <a:lnTo>
                  <a:pt x="130251" y="365796"/>
                </a:lnTo>
                <a:lnTo>
                  <a:pt x="80048" y="383172"/>
                </a:lnTo>
                <a:lnTo>
                  <a:pt x="60311" y="390386"/>
                </a:lnTo>
                <a:lnTo>
                  <a:pt x="45168" y="396187"/>
                </a:lnTo>
                <a:lnTo>
                  <a:pt x="0" y="4107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430"/>
          <p:cNvSpPr/>
          <p:nvPr/>
        </p:nvSpPr>
        <p:spPr>
          <a:xfrm>
            <a:off x="7313414" y="2884289"/>
            <a:ext cx="1009055" cy="348258"/>
          </a:xfrm>
          <a:custGeom>
            <a:avLst/>
            <a:gdLst/>
            <a:ahLst/>
            <a:cxnLst/>
            <a:rect l="0" t="0" r="0" b="0"/>
            <a:pathLst>
              <a:path w="1009055" h="348258">
                <a:moveTo>
                  <a:pt x="0" y="0"/>
                </a:moveTo>
                <a:lnTo>
                  <a:pt x="12428" y="0"/>
                </a:lnTo>
                <a:lnTo>
                  <a:pt x="15231" y="992"/>
                </a:lnTo>
                <a:lnTo>
                  <a:pt x="20991" y="4740"/>
                </a:lnTo>
                <a:lnTo>
                  <a:pt x="29812" y="12429"/>
                </a:lnTo>
                <a:lnTo>
                  <a:pt x="52930" y="20990"/>
                </a:lnTo>
                <a:lnTo>
                  <a:pt x="80175" y="29811"/>
                </a:lnTo>
                <a:lnTo>
                  <a:pt x="108918" y="35544"/>
                </a:lnTo>
                <a:lnTo>
                  <a:pt x="136351" y="45201"/>
                </a:lnTo>
                <a:lnTo>
                  <a:pt x="166765" y="54816"/>
                </a:lnTo>
                <a:lnTo>
                  <a:pt x="319899" y="100891"/>
                </a:lnTo>
                <a:lnTo>
                  <a:pt x="347892" y="108671"/>
                </a:lnTo>
                <a:lnTo>
                  <a:pt x="373560" y="118082"/>
                </a:lnTo>
                <a:lnTo>
                  <a:pt x="398199" y="127887"/>
                </a:lnTo>
                <a:lnTo>
                  <a:pt x="422378" y="135552"/>
                </a:lnTo>
                <a:lnTo>
                  <a:pt x="446354" y="142266"/>
                </a:lnTo>
                <a:lnTo>
                  <a:pt x="469246" y="148557"/>
                </a:lnTo>
                <a:lnTo>
                  <a:pt x="489343" y="154661"/>
                </a:lnTo>
                <a:lnTo>
                  <a:pt x="502838" y="159662"/>
                </a:lnTo>
                <a:lnTo>
                  <a:pt x="536353" y="173156"/>
                </a:lnTo>
                <a:lnTo>
                  <a:pt x="566463" y="183783"/>
                </a:lnTo>
                <a:lnTo>
                  <a:pt x="611017" y="197990"/>
                </a:lnTo>
                <a:lnTo>
                  <a:pt x="627610" y="203431"/>
                </a:lnTo>
                <a:lnTo>
                  <a:pt x="642641" y="209042"/>
                </a:lnTo>
                <a:lnTo>
                  <a:pt x="656631" y="214768"/>
                </a:lnTo>
                <a:lnTo>
                  <a:pt x="749472" y="255419"/>
                </a:lnTo>
                <a:lnTo>
                  <a:pt x="764561" y="261561"/>
                </a:lnTo>
                <a:lnTo>
                  <a:pt x="790258" y="271030"/>
                </a:lnTo>
                <a:lnTo>
                  <a:pt x="814908" y="278546"/>
                </a:lnTo>
                <a:lnTo>
                  <a:pt x="841616" y="288356"/>
                </a:lnTo>
                <a:lnTo>
                  <a:pt x="902644" y="311294"/>
                </a:lnTo>
                <a:lnTo>
                  <a:pt x="922405" y="319592"/>
                </a:lnTo>
                <a:lnTo>
                  <a:pt x="947331" y="329842"/>
                </a:lnTo>
                <a:lnTo>
                  <a:pt x="976214" y="339163"/>
                </a:lnTo>
                <a:lnTo>
                  <a:pt x="1009054" y="3482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431"/>
          <p:cNvSpPr/>
          <p:nvPr/>
        </p:nvSpPr>
        <p:spPr>
          <a:xfrm>
            <a:off x="5438179" y="3170039"/>
            <a:ext cx="236959" cy="320832"/>
          </a:xfrm>
          <a:custGeom>
            <a:avLst/>
            <a:gdLst/>
            <a:ahLst/>
            <a:cxnLst/>
            <a:rect l="0" t="0" r="0" b="0"/>
            <a:pathLst>
              <a:path w="236959" h="320832">
                <a:moveTo>
                  <a:pt x="0" y="133945"/>
                </a:moveTo>
                <a:lnTo>
                  <a:pt x="0" y="148166"/>
                </a:lnTo>
                <a:lnTo>
                  <a:pt x="993" y="154340"/>
                </a:lnTo>
                <a:lnTo>
                  <a:pt x="2646" y="160440"/>
                </a:lnTo>
                <a:lnTo>
                  <a:pt x="4741" y="166491"/>
                </a:lnTo>
                <a:lnTo>
                  <a:pt x="10106" y="178462"/>
                </a:lnTo>
                <a:lnTo>
                  <a:pt x="39295" y="238834"/>
                </a:lnTo>
                <a:lnTo>
                  <a:pt x="65171" y="291047"/>
                </a:lnTo>
                <a:lnTo>
                  <a:pt x="68253" y="298211"/>
                </a:lnTo>
                <a:lnTo>
                  <a:pt x="71299" y="305963"/>
                </a:lnTo>
                <a:lnTo>
                  <a:pt x="74321" y="314108"/>
                </a:lnTo>
                <a:lnTo>
                  <a:pt x="76337" y="318546"/>
                </a:lnTo>
                <a:lnTo>
                  <a:pt x="77680" y="320512"/>
                </a:lnTo>
                <a:lnTo>
                  <a:pt x="78576" y="320831"/>
                </a:lnTo>
                <a:lnTo>
                  <a:pt x="79173" y="320051"/>
                </a:lnTo>
                <a:lnTo>
                  <a:pt x="79836" y="316539"/>
                </a:lnTo>
                <a:lnTo>
                  <a:pt x="77486" y="309025"/>
                </a:lnTo>
                <a:lnTo>
                  <a:pt x="74126" y="299071"/>
                </a:lnTo>
                <a:lnTo>
                  <a:pt x="73230" y="293638"/>
                </a:lnTo>
                <a:lnTo>
                  <a:pt x="72632" y="288032"/>
                </a:lnTo>
                <a:lnTo>
                  <a:pt x="71242" y="281318"/>
                </a:lnTo>
                <a:lnTo>
                  <a:pt x="69323" y="273865"/>
                </a:lnTo>
                <a:lnTo>
                  <a:pt x="67051" y="265921"/>
                </a:lnTo>
                <a:lnTo>
                  <a:pt x="44892" y="197853"/>
                </a:lnTo>
                <a:lnTo>
                  <a:pt x="37866" y="177543"/>
                </a:lnTo>
                <a:lnTo>
                  <a:pt x="32189" y="162018"/>
                </a:lnTo>
                <a:lnTo>
                  <a:pt x="27413" y="149684"/>
                </a:lnTo>
                <a:lnTo>
                  <a:pt x="22244" y="137492"/>
                </a:lnTo>
                <a:lnTo>
                  <a:pt x="11209" y="113362"/>
                </a:lnTo>
                <a:lnTo>
                  <a:pt x="7473" y="104348"/>
                </a:lnTo>
                <a:lnTo>
                  <a:pt x="4982" y="97347"/>
                </a:lnTo>
                <a:lnTo>
                  <a:pt x="3322" y="91687"/>
                </a:lnTo>
                <a:lnTo>
                  <a:pt x="1476" y="82752"/>
                </a:lnTo>
                <a:lnTo>
                  <a:pt x="292" y="73672"/>
                </a:lnTo>
                <a:lnTo>
                  <a:pt x="195" y="73919"/>
                </a:lnTo>
                <a:lnTo>
                  <a:pt x="87" y="76840"/>
                </a:lnTo>
                <a:lnTo>
                  <a:pt x="1050" y="79008"/>
                </a:lnTo>
                <a:lnTo>
                  <a:pt x="4767" y="84062"/>
                </a:lnTo>
                <a:lnTo>
                  <a:pt x="9131" y="88784"/>
                </a:lnTo>
                <a:lnTo>
                  <a:pt x="21918" y="101967"/>
                </a:lnTo>
                <a:lnTo>
                  <a:pt x="30487" y="109650"/>
                </a:lnTo>
                <a:lnTo>
                  <a:pt x="40169" y="117748"/>
                </a:lnTo>
                <a:lnTo>
                  <a:pt x="50592" y="126124"/>
                </a:lnTo>
                <a:lnTo>
                  <a:pt x="80694" y="148659"/>
                </a:lnTo>
                <a:lnTo>
                  <a:pt x="98444" y="161614"/>
                </a:lnTo>
                <a:lnTo>
                  <a:pt x="112262" y="171242"/>
                </a:lnTo>
                <a:lnTo>
                  <a:pt x="123459" y="178653"/>
                </a:lnTo>
                <a:lnTo>
                  <a:pt x="132907" y="184587"/>
                </a:lnTo>
                <a:lnTo>
                  <a:pt x="140199" y="189534"/>
                </a:lnTo>
                <a:lnTo>
                  <a:pt x="146052" y="193825"/>
                </a:lnTo>
                <a:lnTo>
                  <a:pt x="150946" y="197677"/>
                </a:lnTo>
                <a:lnTo>
                  <a:pt x="157185" y="202230"/>
                </a:lnTo>
                <a:lnTo>
                  <a:pt x="172056" y="212580"/>
                </a:lnTo>
                <a:lnTo>
                  <a:pt x="179196" y="217126"/>
                </a:lnTo>
                <a:lnTo>
                  <a:pt x="185941" y="221149"/>
                </a:lnTo>
                <a:lnTo>
                  <a:pt x="192422" y="224823"/>
                </a:lnTo>
                <a:lnTo>
                  <a:pt x="197734" y="227273"/>
                </a:lnTo>
                <a:lnTo>
                  <a:pt x="202268" y="228906"/>
                </a:lnTo>
                <a:lnTo>
                  <a:pt x="206283" y="229994"/>
                </a:lnTo>
                <a:lnTo>
                  <a:pt x="213390" y="231204"/>
                </a:lnTo>
                <a:lnTo>
                  <a:pt x="216674" y="231527"/>
                </a:lnTo>
                <a:lnTo>
                  <a:pt x="219856" y="230749"/>
                </a:lnTo>
                <a:lnTo>
                  <a:pt x="226037" y="227240"/>
                </a:lnTo>
                <a:lnTo>
                  <a:pt x="228082" y="224915"/>
                </a:lnTo>
                <a:lnTo>
                  <a:pt x="229445" y="222373"/>
                </a:lnTo>
                <a:lnTo>
                  <a:pt x="236374" y="201683"/>
                </a:lnTo>
                <a:lnTo>
                  <a:pt x="236958" y="192002"/>
                </a:lnTo>
                <a:lnTo>
                  <a:pt x="236355" y="180587"/>
                </a:lnTo>
                <a:lnTo>
                  <a:pt x="234961" y="168016"/>
                </a:lnTo>
                <a:lnTo>
                  <a:pt x="233039" y="157651"/>
                </a:lnTo>
                <a:lnTo>
                  <a:pt x="230766" y="148757"/>
                </a:lnTo>
                <a:lnTo>
                  <a:pt x="228258" y="140843"/>
                </a:lnTo>
                <a:lnTo>
                  <a:pt x="224602" y="130606"/>
                </a:lnTo>
                <a:lnTo>
                  <a:pt x="207122" y="83823"/>
                </a:lnTo>
                <a:lnTo>
                  <a:pt x="203566" y="73741"/>
                </a:lnTo>
                <a:lnTo>
                  <a:pt x="199211" y="64044"/>
                </a:lnTo>
                <a:lnTo>
                  <a:pt x="194323" y="54602"/>
                </a:lnTo>
                <a:lnTo>
                  <a:pt x="189080" y="45331"/>
                </a:lnTo>
                <a:lnTo>
                  <a:pt x="184592" y="38158"/>
                </a:lnTo>
                <a:lnTo>
                  <a:pt x="180609" y="32384"/>
                </a:lnTo>
                <a:lnTo>
                  <a:pt x="176960" y="27542"/>
                </a:lnTo>
                <a:lnTo>
                  <a:pt x="173536" y="22330"/>
                </a:lnTo>
                <a:lnTo>
                  <a:pt x="170261" y="16871"/>
                </a:lnTo>
                <a:lnTo>
                  <a:pt x="16073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432"/>
          <p:cNvSpPr/>
          <p:nvPr/>
        </p:nvSpPr>
        <p:spPr>
          <a:xfrm>
            <a:off x="5732859" y="3268265"/>
            <a:ext cx="114401" cy="237876"/>
          </a:xfrm>
          <a:custGeom>
            <a:avLst/>
            <a:gdLst/>
            <a:ahLst/>
            <a:cxnLst/>
            <a:rect l="0" t="0" r="0" b="0"/>
            <a:pathLst>
              <a:path w="114401" h="237876">
                <a:moveTo>
                  <a:pt x="0" y="0"/>
                </a:moveTo>
                <a:lnTo>
                  <a:pt x="12429" y="24858"/>
                </a:lnTo>
                <a:lnTo>
                  <a:pt x="14239" y="30463"/>
                </a:lnTo>
                <a:lnTo>
                  <a:pt x="15446" y="36184"/>
                </a:lnTo>
                <a:lnTo>
                  <a:pt x="16250" y="41982"/>
                </a:lnTo>
                <a:lnTo>
                  <a:pt x="18771" y="49816"/>
                </a:lnTo>
                <a:lnTo>
                  <a:pt x="22436" y="59007"/>
                </a:lnTo>
                <a:lnTo>
                  <a:pt x="26864" y="69104"/>
                </a:lnTo>
                <a:lnTo>
                  <a:pt x="29815" y="78812"/>
                </a:lnTo>
                <a:lnTo>
                  <a:pt x="31783" y="88260"/>
                </a:lnTo>
                <a:lnTo>
                  <a:pt x="33095" y="97535"/>
                </a:lnTo>
                <a:lnTo>
                  <a:pt x="35954" y="108680"/>
                </a:lnTo>
                <a:lnTo>
                  <a:pt x="39844" y="121071"/>
                </a:lnTo>
                <a:lnTo>
                  <a:pt x="44422" y="134292"/>
                </a:lnTo>
                <a:lnTo>
                  <a:pt x="50451" y="147075"/>
                </a:lnTo>
                <a:lnTo>
                  <a:pt x="57447" y="159566"/>
                </a:lnTo>
                <a:lnTo>
                  <a:pt x="65087" y="171861"/>
                </a:lnTo>
                <a:lnTo>
                  <a:pt x="73157" y="184028"/>
                </a:lnTo>
                <a:lnTo>
                  <a:pt x="90061" y="208129"/>
                </a:lnTo>
                <a:lnTo>
                  <a:pt x="95759" y="217135"/>
                </a:lnTo>
                <a:lnTo>
                  <a:pt x="99559" y="224132"/>
                </a:lnTo>
                <a:lnTo>
                  <a:pt x="102091" y="229788"/>
                </a:lnTo>
                <a:lnTo>
                  <a:pt x="104772" y="233560"/>
                </a:lnTo>
                <a:lnTo>
                  <a:pt x="107551" y="236074"/>
                </a:lnTo>
                <a:lnTo>
                  <a:pt x="110396" y="237750"/>
                </a:lnTo>
                <a:lnTo>
                  <a:pt x="112292" y="237875"/>
                </a:lnTo>
                <a:lnTo>
                  <a:pt x="113557" y="236966"/>
                </a:lnTo>
                <a:lnTo>
                  <a:pt x="114400" y="235368"/>
                </a:lnTo>
                <a:lnTo>
                  <a:pt x="113970" y="232319"/>
                </a:lnTo>
                <a:lnTo>
                  <a:pt x="112691" y="228301"/>
                </a:lnTo>
                <a:lnTo>
                  <a:pt x="107156" y="214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433"/>
          <p:cNvSpPr/>
          <p:nvPr/>
        </p:nvSpPr>
        <p:spPr>
          <a:xfrm>
            <a:off x="5768578" y="3187898"/>
            <a:ext cx="106906" cy="133946"/>
          </a:xfrm>
          <a:custGeom>
            <a:avLst/>
            <a:gdLst/>
            <a:ahLst/>
            <a:cxnLst/>
            <a:rect l="0" t="0" r="0" b="0"/>
            <a:pathLst>
              <a:path w="106906" h="133946">
                <a:moveTo>
                  <a:pt x="0" y="0"/>
                </a:moveTo>
                <a:lnTo>
                  <a:pt x="9481" y="0"/>
                </a:lnTo>
                <a:lnTo>
                  <a:pt x="14258" y="992"/>
                </a:lnTo>
                <a:lnTo>
                  <a:pt x="19427" y="2646"/>
                </a:lnTo>
                <a:lnTo>
                  <a:pt x="24858" y="4741"/>
                </a:lnTo>
                <a:lnTo>
                  <a:pt x="32446" y="9113"/>
                </a:lnTo>
                <a:lnTo>
                  <a:pt x="41475" y="15005"/>
                </a:lnTo>
                <a:lnTo>
                  <a:pt x="79740" y="41108"/>
                </a:lnTo>
                <a:lnTo>
                  <a:pt x="86894" y="47249"/>
                </a:lnTo>
                <a:lnTo>
                  <a:pt x="92656" y="53328"/>
                </a:lnTo>
                <a:lnTo>
                  <a:pt x="97489" y="59364"/>
                </a:lnTo>
                <a:lnTo>
                  <a:pt x="100711" y="64381"/>
                </a:lnTo>
                <a:lnTo>
                  <a:pt x="102860" y="68717"/>
                </a:lnTo>
                <a:lnTo>
                  <a:pt x="104292" y="72601"/>
                </a:lnTo>
                <a:lnTo>
                  <a:pt x="105247" y="76182"/>
                </a:lnTo>
                <a:lnTo>
                  <a:pt x="105883" y="79561"/>
                </a:lnTo>
                <a:lnTo>
                  <a:pt x="106307" y="82807"/>
                </a:lnTo>
                <a:lnTo>
                  <a:pt x="106590" y="85962"/>
                </a:lnTo>
                <a:lnTo>
                  <a:pt x="106779" y="89058"/>
                </a:lnTo>
                <a:lnTo>
                  <a:pt x="106905" y="92114"/>
                </a:lnTo>
                <a:lnTo>
                  <a:pt x="105004" y="95144"/>
                </a:lnTo>
                <a:lnTo>
                  <a:pt x="101752" y="98156"/>
                </a:lnTo>
                <a:lnTo>
                  <a:pt x="97601" y="101156"/>
                </a:lnTo>
                <a:lnTo>
                  <a:pt x="92849" y="104148"/>
                </a:lnTo>
                <a:lnTo>
                  <a:pt x="87696" y="107135"/>
                </a:lnTo>
                <a:lnTo>
                  <a:pt x="76679" y="113100"/>
                </a:lnTo>
                <a:lnTo>
                  <a:pt x="65168" y="119059"/>
                </a:lnTo>
                <a:lnTo>
                  <a:pt x="57336" y="122036"/>
                </a:lnTo>
                <a:lnTo>
                  <a:pt x="48146" y="125014"/>
                </a:lnTo>
                <a:lnTo>
                  <a:pt x="8929"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434"/>
          <p:cNvSpPr/>
          <p:nvPr/>
        </p:nvSpPr>
        <p:spPr>
          <a:xfrm>
            <a:off x="8001000" y="3321843"/>
            <a:ext cx="239373" cy="290149"/>
          </a:xfrm>
          <a:custGeom>
            <a:avLst/>
            <a:gdLst/>
            <a:ahLst/>
            <a:cxnLst/>
            <a:rect l="0" t="0" r="0" b="0"/>
            <a:pathLst>
              <a:path w="239373" h="290149">
                <a:moveTo>
                  <a:pt x="160734" y="0"/>
                </a:moveTo>
                <a:lnTo>
                  <a:pt x="160734" y="24858"/>
                </a:lnTo>
                <a:lnTo>
                  <a:pt x="161726" y="29471"/>
                </a:lnTo>
                <a:lnTo>
                  <a:pt x="165475" y="37241"/>
                </a:lnTo>
                <a:lnTo>
                  <a:pt x="166871" y="43679"/>
                </a:lnTo>
                <a:lnTo>
                  <a:pt x="167802" y="51940"/>
                </a:lnTo>
                <a:lnTo>
                  <a:pt x="168423" y="61416"/>
                </a:lnTo>
                <a:lnTo>
                  <a:pt x="169829" y="69717"/>
                </a:lnTo>
                <a:lnTo>
                  <a:pt x="171758" y="77236"/>
                </a:lnTo>
                <a:lnTo>
                  <a:pt x="174037" y="84233"/>
                </a:lnTo>
                <a:lnTo>
                  <a:pt x="175555" y="92867"/>
                </a:lnTo>
                <a:lnTo>
                  <a:pt x="176569" y="102591"/>
                </a:lnTo>
                <a:lnTo>
                  <a:pt x="177243" y="113042"/>
                </a:lnTo>
                <a:lnTo>
                  <a:pt x="178685" y="121994"/>
                </a:lnTo>
                <a:lnTo>
                  <a:pt x="180640" y="129947"/>
                </a:lnTo>
                <a:lnTo>
                  <a:pt x="182933" y="137233"/>
                </a:lnTo>
                <a:lnTo>
                  <a:pt x="184463" y="144074"/>
                </a:lnTo>
                <a:lnTo>
                  <a:pt x="185484" y="150621"/>
                </a:lnTo>
                <a:lnTo>
                  <a:pt x="186163" y="156968"/>
                </a:lnTo>
                <a:lnTo>
                  <a:pt x="188601" y="165169"/>
                </a:lnTo>
                <a:lnTo>
                  <a:pt x="192210" y="174605"/>
                </a:lnTo>
                <a:lnTo>
                  <a:pt x="196601" y="184864"/>
                </a:lnTo>
                <a:lnTo>
                  <a:pt x="199528" y="192696"/>
                </a:lnTo>
                <a:lnTo>
                  <a:pt x="201480" y="198909"/>
                </a:lnTo>
                <a:lnTo>
                  <a:pt x="202780" y="204044"/>
                </a:lnTo>
                <a:lnTo>
                  <a:pt x="204640" y="209451"/>
                </a:lnTo>
                <a:lnTo>
                  <a:pt x="206872" y="215041"/>
                </a:lnTo>
                <a:lnTo>
                  <a:pt x="209352" y="220751"/>
                </a:lnTo>
                <a:lnTo>
                  <a:pt x="212107" y="229742"/>
                </a:lnTo>
                <a:lnTo>
                  <a:pt x="212842" y="233529"/>
                </a:lnTo>
                <a:lnTo>
                  <a:pt x="214324" y="239029"/>
                </a:lnTo>
                <a:lnTo>
                  <a:pt x="218617" y="253079"/>
                </a:lnTo>
                <a:lnTo>
                  <a:pt x="221151" y="260001"/>
                </a:lnTo>
                <a:lnTo>
                  <a:pt x="223832" y="266600"/>
                </a:lnTo>
                <a:lnTo>
                  <a:pt x="226612" y="272983"/>
                </a:lnTo>
                <a:lnTo>
                  <a:pt x="229458" y="277239"/>
                </a:lnTo>
                <a:lnTo>
                  <a:pt x="232347" y="280076"/>
                </a:lnTo>
                <a:lnTo>
                  <a:pt x="235265" y="281968"/>
                </a:lnTo>
                <a:lnTo>
                  <a:pt x="237210" y="284220"/>
                </a:lnTo>
                <a:lnTo>
                  <a:pt x="238507" y="286715"/>
                </a:lnTo>
                <a:lnTo>
                  <a:pt x="239372" y="289370"/>
                </a:lnTo>
                <a:lnTo>
                  <a:pt x="238956" y="290148"/>
                </a:lnTo>
                <a:lnTo>
                  <a:pt x="237687" y="289674"/>
                </a:lnTo>
                <a:lnTo>
                  <a:pt x="235848" y="288366"/>
                </a:lnTo>
                <a:lnTo>
                  <a:pt x="234622" y="286502"/>
                </a:lnTo>
                <a:lnTo>
                  <a:pt x="231906" y="278146"/>
                </a:lnTo>
                <a:lnTo>
                  <a:pt x="230009" y="273735"/>
                </a:lnTo>
                <a:lnTo>
                  <a:pt x="227754" y="268811"/>
                </a:lnTo>
                <a:lnTo>
                  <a:pt x="222601" y="260693"/>
                </a:lnTo>
                <a:lnTo>
                  <a:pt x="216012" y="251793"/>
                </a:lnTo>
                <a:lnTo>
                  <a:pt x="206469" y="237916"/>
                </a:lnTo>
                <a:lnTo>
                  <a:pt x="202138" y="232033"/>
                </a:lnTo>
                <a:lnTo>
                  <a:pt x="198258" y="227119"/>
                </a:lnTo>
                <a:lnTo>
                  <a:pt x="194680" y="222850"/>
                </a:lnTo>
                <a:lnTo>
                  <a:pt x="190310" y="218020"/>
                </a:lnTo>
                <a:lnTo>
                  <a:pt x="180163" y="207361"/>
                </a:lnTo>
                <a:lnTo>
                  <a:pt x="174679" y="202733"/>
                </a:lnTo>
                <a:lnTo>
                  <a:pt x="169039" y="198656"/>
                </a:lnTo>
                <a:lnTo>
                  <a:pt x="163294" y="194945"/>
                </a:lnTo>
                <a:lnTo>
                  <a:pt x="156488" y="188503"/>
                </a:lnTo>
                <a:lnTo>
                  <a:pt x="148973" y="180238"/>
                </a:lnTo>
                <a:lnTo>
                  <a:pt x="140987" y="170761"/>
                </a:lnTo>
                <a:lnTo>
                  <a:pt x="131695" y="161466"/>
                </a:lnTo>
                <a:lnTo>
                  <a:pt x="121531" y="152293"/>
                </a:lnTo>
                <a:lnTo>
                  <a:pt x="110786" y="143200"/>
                </a:lnTo>
                <a:lnTo>
                  <a:pt x="101638" y="136147"/>
                </a:lnTo>
                <a:lnTo>
                  <a:pt x="93556" y="130452"/>
                </a:lnTo>
                <a:lnTo>
                  <a:pt x="86183" y="125664"/>
                </a:lnTo>
                <a:lnTo>
                  <a:pt x="79283" y="121479"/>
                </a:lnTo>
                <a:lnTo>
                  <a:pt x="72699" y="117697"/>
                </a:lnTo>
                <a:lnTo>
                  <a:pt x="60092" y="110849"/>
                </a:lnTo>
                <a:lnTo>
                  <a:pt x="47874" y="104498"/>
                </a:lnTo>
                <a:lnTo>
                  <a:pt x="42829" y="102408"/>
                </a:lnTo>
                <a:lnTo>
                  <a:pt x="38475" y="101014"/>
                </a:lnTo>
                <a:lnTo>
                  <a:pt x="34580" y="100085"/>
                </a:lnTo>
                <a:lnTo>
                  <a:pt x="27606" y="96407"/>
                </a:lnTo>
                <a:lnTo>
                  <a:pt x="24357" y="94037"/>
                </a:lnTo>
                <a:lnTo>
                  <a:pt x="20206" y="92457"/>
                </a:lnTo>
                <a:lnTo>
                  <a:pt x="15455" y="91404"/>
                </a:lnTo>
                <a:lnTo>
                  <a:pt x="0"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435"/>
          <p:cNvSpPr/>
          <p:nvPr/>
        </p:nvSpPr>
        <p:spPr>
          <a:xfrm>
            <a:off x="8259960" y="3348632"/>
            <a:ext cx="133947" cy="266002"/>
          </a:xfrm>
          <a:custGeom>
            <a:avLst/>
            <a:gdLst/>
            <a:ahLst/>
            <a:cxnLst/>
            <a:rect l="0" t="0" r="0" b="0"/>
            <a:pathLst>
              <a:path w="133947" h="266002">
                <a:moveTo>
                  <a:pt x="0" y="0"/>
                </a:moveTo>
                <a:lnTo>
                  <a:pt x="0" y="14222"/>
                </a:lnTo>
                <a:lnTo>
                  <a:pt x="993" y="19403"/>
                </a:lnTo>
                <a:lnTo>
                  <a:pt x="2647" y="23850"/>
                </a:lnTo>
                <a:lnTo>
                  <a:pt x="4741" y="27806"/>
                </a:lnTo>
                <a:lnTo>
                  <a:pt x="6137" y="32428"/>
                </a:lnTo>
                <a:lnTo>
                  <a:pt x="7068" y="37494"/>
                </a:lnTo>
                <a:lnTo>
                  <a:pt x="7689" y="42855"/>
                </a:lnTo>
                <a:lnTo>
                  <a:pt x="9095" y="47422"/>
                </a:lnTo>
                <a:lnTo>
                  <a:pt x="11025" y="51458"/>
                </a:lnTo>
                <a:lnTo>
                  <a:pt x="13304" y="55142"/>
                </a:lnTo>
                <a:lnTo>
                  <a:pt x="15814" y="59582"/>
                </a:lnTo>
                <a:lnTo>
                  <a:pt x="21250" y="69807"/>
                </a:lnTo>
                <a:lnTo>
                  <a:pt x="23097" y="75311"/>
                </a:lnTo>
                <a:lnTo>
                  <a:pt x="24328" y="80966"/>
                </a:lnTo>
                <a:lnTo>
                  <a:pt x="25149" y="86719"/>
                </a:lnTo>
                <a:lnTo>
                  <a:pt x="26688" y="92540"/>
                </a:lnTo>
                <a:lnTo>
                  <a:pt x="28706" y="98404"/>
                </a:lnTo>
                <a:lnTo>
                  <a:pt x="43815" y="136296"/>
                </a:lnTo>
                <a:lnTo>
                  <a:pt x="49054" y="146426"/>
                </a:lnTo>
                <a:lnTo>
                  <a:pt x="54530" y="155164"/>
                </a:lnTo>
                <a:lnTo>
                  <a:pt x="60167" y="162974"/>
                </a:lnTo>
                <a:lnTo>
                  <a:pt x="64916" y="171157"/>
                </a:lnTo>
                <a:lnTo>
                  <a:pt x="69075" y="179590"/>
                </a:lnTo>
                <a:lnTo>
                  <a:pt x="76341" y="195904"/>
                </a:lnTo>
                <a:lnTo>
                  <a:pt x="82878" y="209769"/>
                </a:lnTo>
                <a:lnTo>
                  <a:pt x="87001" y="215252"/>
                </a:lnTo>
                <a:lnTo>
                  <a:pt x="91736" y="219900"/>
                </a:lnTo>
                <a:lnTo>
                  <a:pt x="96877" y="223991"/>
                </a:lnTo>
                <a:lnTo>
                  <a:pt x="101296" y="228702"/>
                </a:lnTo>
                <a:lnTo>
                  <a:pt x="105234" y="233828"/>
                </a:lnTo>
                <a:lnTo>
                  <a:pt x="108851" y="239229"/>
                </a:lnTo>
                <a:lnTo>
                  <a:pt x="112255" y="243822"/>
                </a:lnTo>
                <a:lnTo>
                  <a:pt x="115517" y="247876"/>
                </a:lnTo>
                <a:lnTo>
                  <a:pt x="118683" y="251571"/>
                </a:lnTo>
                <a:lnTo>
                  <a:pt x="121786" y="255027"/>
                </a:lnTo>
                <a:lnTo>
                  <a:pt x="132149" y="266001"/>
                </a:lnTo>
                <a:lnTo>
                  <a:pt x="132748" y="265639"/>
                </a:lnTo>
                <a:lnTo>
                  <a:pt x="133147" y="264405"/>
                </a:lnTo>
                <a:lnTo>
                  <a:pt x="133709" y="257928"/>
                </a:lnTo>
                <a:lnTo>
                  <a:pt x="133946" y="2500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436"/>
          <p:cNvSpPr/>
          <p:nvPr/>
        </p:nvSpPr>
        <p:spPr>
          <a:xfrm>
            <a:off x="8251031" y="3305363"/>
            <a:ext cx="151583" cy="105778"/>
          </a:xfrm>
          <a:custGeom>
            <a:avLst/>
            <a:gdLst/>
            <a:ahLst/>
            <a:cxnLst/>
            <a:rect l="0" t="0" r="0" b="0"/>
            <a:pathLst>
              <a:path w="151583" h="105778">
                <a:moveTo>
                  <a:pt x="35719" y="43269"/>
                </a:moveTo>
                <a:lnTo>
                  <a:pt x="35719" y="29048"/>
                </a:lnTo>
                <a:lnTo>
                  <a:pt x="36711" y="24859"/>
                </a:lnTo>
                <a:lnTo>
                  <a:pt x="38365" y="22066"/>
                </a:lnTo>
                <a:lnTo>
                  <a:pt x="40459" y="20204"/>
                </a:lnTo>
                <a:lnTo>
                  <a:pt x="41855" y="17970"/>
                </a:lnTo>
                <a:lnTo>
                  <a:pt x="42786" y="15489"/>
                </a:lnTo>
                <a:lnTo>
                  <a:pt x="43407" y="12843"/>
                </a:lnTo>
                <a:lnTo>
                  <a:pt x="44813" y="11079"/>
                </a:lnTo>
                <a:lnTo>
                  <a:pt x="46743" y="9903"/>
                </a:lnTo>
                <a:lnTo>
                  <a:pt x="49022" y="9119"/>
                </a:lnTo>
                <a:lnTo>
                  <a:pt x="50540" y="7604"/>
                </a:lnTo>
                <a:lnTo>
                  <a:pt x="51553" y="5602"/>
                </a:lnTo>
                <a:lnTo>
                  <a:pt x="52228" y="3275"/>
                </a:lnTo>
                <a:lnTo>
                  <a:pt x="54662" y="1723"/>
                </a:lnTo>
                <a:lnTo>
                  <a:pt x="58269" y="689"/>
                </a:lnTo>
                <a:lnTo>
                  <a:pt x="62659" y="0"/>
                </a:lnTo>
                <a:lnTo>
                  <a:pt x="66577" y="532"/>
                </a:lnTo>
                <a:lnTo>
                  <a:pt x="70182" y="1880"/>
                </a:lnTo>
                <a:lnTo>
                  <a:pt x="73577" y="3770"/>
                </a:lnTo>
                <a:lnTo>
                  <a:pt x="76832" y="6022"/>
                </a:lnTo>
                <a:lnTo>
                  <a:pt x="79995" y="8516"/>
                </a:lnTo>
                <a:lnTo>
                  <a:pt x="83095" y="11171"/>
                </a:lnTo>
                <a:lnTo>
                  <a:pt x="87147" y="12941"/>
                </a:lnTo>
                <a:lnTo>
                  <a:pt x="91832" y="14121"/>
                </a:lnTo>
                <a:lnTo>
                  <a:pt x="96940" y="14907"/>
                </a:lnTo>
                <a:lnTo>
                  <a:pt x="101338" y="16424"/>
                </a:lnTo>
                <a:lnTo>
                  <a:pt x="105262" y="18427"/>
                </a:lnTo>
                <a:lnTo>
                  <a:pt x="108870" y="20755"/>
                </a:lnTo>
                <a:lnTo>
                  <a:pt x="114252" y="26275"/>
                </a:lnTo>
                <a:lnTo>
                  <a:pt x="120816" y="33924"/>
                </a:lnTo>
                <a:lnTo>
                  <a:pt x="128169" y="42993"/>
                </a:lnTo>
                <a:lnTo>
                  <a:pt x="134064" y="50030"/>
                </a:lnTo>
                <a:lnTo>
                  <a:pt x="138985" y="55714"/>
                </a:lnTo>
                <a:lnTo>
                  <a:pt x="143258" y="60496"/>
                </a:lnTo>
                <a:lnTo>
                  <a:pt x="146107" y="64675"/>
                </a:lnTo>
                <a:lnTo>
                  <a:pt x="148006" y="68454"/>
                </a:lnTo>
                <a:lnTo>
                  <a:pt x="149272" y="71965"/>
                </a:lnTo>
                <a:lnTo>
                  <a:pt x="150116" y="75298"/>
                </a:lnTo>
                <a:lnTo>
                  <a:pt x="150679" y="78513"/>
                </a:lnTo>
                <a:lnTo>
                  <a:pt x="151054" y="81648"/>
                </a:lnTo>
                <a:lnTo>
                  <a:pt x="151304" y="84730"/>
                </a:lnTo>
                <a:lnTo>
                  <a:pt x="151471" y="87777"/>
                </a:lnTo>
                <a:lnTo>
                  <a:pt x="151582" y="90801"/>
                </a:lnTo>
                <a:lnTo>
                  <a:pt x="150664" y="92816"/>
                </a:lnTo>
                <a:lnTo>
                  <a:pt x="149060" y="94160"/>
                </a:lnTo>
                <a:lnTo>
                  <a:pt x="146998" y="95056"/>
                </a:lnTo>
                <a:lnTo>
                  <a:pt x="144631" y="96645"/>
                </a:lnTo>
                <a:lnTo>
                  <a:pt x="142062" y="98697"/>
                </a:lnTo>
                <a:lnTo>
                  <a:pt x="139356" y="101057"/>
                </a:lnTo>
                <a:lnTo>
                  <a:pt x="136560" y="102630"/>
                </a:lnTo>
                <a:lnTo>
                  <a:pt x="133704" y="103679"/>
                </a:lnTo>
                <a:lnTo>
                  <a:pt x="130808" y="104379"/>
                </a:lnTo>
                <a:lnTo>
                  <a:pt x="126893" y="104845"/>
                </a:lnTo>
                <a:lnTo>
                  <a:pt x="122298" y="105155"/>
                </a:lnTo>
                <a:lnTo>
                  <a:pt x="117251" y="105363"/>
                </a:lnTo>
                <a:lnTo>
                  <a:pt x="106351" y="105593"/>
                </a:lnTo>
                <a:lnTo>
                  <a:pt x="0" y="10577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437"/>
          <p:cNvSpPr/>
          <p:nvPr/>
        </p:nvSpPr>
        <p:spPr>
          <a:xfrm>
            <a:off x="5063132" y="3562945"/>
            <a:ext cx="526853" cy="348259"/>
          </a:xfrm>
          <a:custGeom>
            <a:avLst/>
            <a:gdLst/>
            <a:ahLst/>
            <a:cxnLst/>
            <a:rect l="0" t="0" r="0" b="0"/>
            <a:pathLst>
              <a:path w="526853" h="348259">
                <a:moveTo>
                  <a:pt x="526852" y="0"/>
                </a:moveTo>
                <a:lnTo>
                  <a:pt x="526852" y="12429"/>
                </a:lnTo>
                <a:lnTo>
                  <a:pt x="525860" y="15231"/>
                </a:lnTo>
                <a:lnTo>
                  <a:pt x="522112" y="20991"/>
                </a:lnTo>
                <a:lnTo>
                  <a:pt x="514492" y="26858"/>
                </a:lnTo>
                <a:lnTo>
                  <a:pt x="502507" y="35749"/>
                </a:lnTo>
                <a:lnTo>
                  <a:pt x="493755" y="43677"/>
                </a:lnTo>
                <a:lnTo>
                  <a:pt x="483951" y="52930"/>
                </a:lnTo>
                <a:lnTo>
                  <a:pt x="472454" y="62076"/>
                </a:lnTo>
                <a:lnTo>
                  <a:pt x="459829" y="71150"/>
                </a:lnTo>
                <a:lnTo>
                  <a:pt x="384758" y="121499"/>
                </a:lnTo>
                <a:lnTo>
                  <a:pt x="363818" y="136351"/>
                </a:lnTo>
                <a:lnTo>
                  <a:pt x="352679" y="144479"/>
                </a:lnTo>
                <a:lnTo>
                  <a:pt x="341283" y="151882"/>
                </a:lnTo>
                <a:lnTo>
                  <a:pt x="329717" y="158801"/>
                </a:lnTo>
                <a:lnTo>
                  <a:pt x="318039" y="165399"/>
                </a:lnTo>
                <a:lnTo>
                  <a:pt x="294478" y="178021"/>
                </a:lnTo>
                <a:lnTo>
                  <a:pt x="282639" y="184165"/>
                </a:lnTo>
                <a:lnTo>
                  <a:pt x="271770" y="190246"/>
                </a:lnTo>
                <a:lnTo>
                  <a:pt x="261548" y="196284"/>
                </a:lnTo>
                <a:lnTo>
                  <a:pt x="251755" y="202293"/>
                </a:lnTo>
                <a:lnTo>
                  <a:pt x="241259" y="208284"/>
                </a:lnTo>
                <a:lnTo>
                  <a:pt x="219013" y="220232"/>
                </a:lnTo>
                <a:lnTo>
                  <a:pt x="203556" y="229173"/>
                </a:lnTo>
                <a:lnTo>
                  <a:pt x="147846" y="262482"/>
                </a:lnTo>
                <a:lnTo>
                  <a:pt x="117965" y="279047"/>
                </a:lnTo>
                <a:lnTo>
                  <a:pt x="69349" y="304269"/>
                </a:lnTo>
                <a:lnTo>
                  <a:pt x="55162" y="312979"/>
                </a:lnTo>
                <a:lnTo>
                  <a:pt x="42728" y="321762"/>
                </a:lnTo>
                <a:lnTo>
                  <a:pt x="0" y="34825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438"/>
          <p:cNvSpPr/>
          <p:nvPr/>
        </p:nvSpPr>
        <p:spPr>
          <a:xfrm>
            <a:off x="5759648" y="3562945"/>
            <a:ext cx="526853" cy="303610"/>
          </a:xfrm>
          <a:custGeom>
            <a:avLst/>
            <a:gdLst/>
            <a:ahLst/>
            <a:cxnLst/>
            <a:rect l="0" t="0" r="0" b="0"/>
            <a:pathLst>
              <a:path w="526853" h="303610">
                <a:moveTo>
                  <a:pt x="0" y="0"/>
                </a:moveTo>
                <a:lnTo>
                  <a:pt x="0" y="4741"/>
                </a:lnTo>
                <a:lnTo>
                  <a:pt x="993" y="7129"/>
                </a:lnTo>
                <a:lnTo>
                  <a:pt x="4741" y="12429"/>
                </a:lnTo>
                <a:lnTo>
                  <a:pt x="7129" y="14239"/>
                </a:lnTo>
                <a:lnTo>
                  <a:pt x="9713" y="15446"/>
                </a:lnTo>
                <a:lnTo>
                  <a:pt x="12429" y="16250"/>
                </a:lnTo>
                <a:lnTo>
                  <a:pt x="18091" y="19790"/>
                </a:lnTo>
                <a:lnTo>
                  <a:pt x="24908" y="25663"/>
                </a:lnTo>
                <a:lnTo>
                  <a:pt x="34552" y="34887"/>
                </a:lnTo>
                <a:lnTo>
                  <a:pt x="42878" y="41117"/>
                </a:lnTo>
                <a:lnTo>
                  <a:pt x="53390" y="48248"/>
                </a:lnTo>
                <a:lnTo>
                  <a:pt x="65359" y="55977"/>
                </a:lnTo>
                <a:lnTo>
                  <a:pt x="77307" y="62123"/>
                </a:lnTo>
                <a:lnTo>
                  <a:pt x="89241" y="67212"/>
                </a:lnTo>
                <a:lnTo>
                  <a:pt x="101166" y="71597"/>
                </a:lnTo>
                <a:lnTo>
                  <a:pt x="112092" y="77497"/>
                </a:lnTo>
                <a:lnTo>
                  <a:pt x="122353" y="84407"/>
                </a:lnTo>
                <a:lnTo>
                  <a:pt x="132171" y="91990"/>
                </a:lnTo>
                <a:lnTo>
                  <a:pt x="142684" y="98038"/>
                </a:lnTo>
                <a:lnTo>
                  <a:pt x="153661" y="103061"/>
                </a:lnTo>
                <a:lnTo>
                  <a:pt x="164949" y="107403"/>
                </a:lnTo>
                <a:lnTo>
                  <a:pt x="180411" y="115258"/>
                </a:lnTo>
                <a:lnTo>
                  <a:pt x="198657" y="125456"/>
                </a:lnTo>
                <a:lnTo>
                  <a:pt x="218758" y="137215"/>
                </a:lnTo>
                <a:lnTo>
                  <a:pt x="251676" y="155573"/>
                </a:lnTo>
                <a:lnTo>
                  <a:pt x="292521" y="177064"/>
                </a:lnTo>
                <a:lnTo>
                  <a:pt x="341878" y="202104"/>
                </a:lnTo>
                <a:lnTo>
                  <a:pt x="352935" y="208158"/>
                </a:lnTo>
                <a:lnTo>
                  <a:pt x="363282" y="214178"/>
                </a:lnTo>
                <a:lnTo>
                  <a:pt x="373157" y="220176"/>
                </a:lnTo>
                <a:lnTo>
                  <a:pt x="386685" y="227151"/>
                </a:lnTo>
                <a:lnTo>
                  <a:pt x="402650" y="234778"/>
                </a:lnTo>
                <a:lnTo>
                  <a:pt x="420238" y="242839"/>
                </a:lnTo>
                <a:lnTo>
                  <a:pt x="435932" y="251190"/>
                </a:lnTo>
                <a:lnTo>
                  <a:pt x="450364" y="259733"/>
                </a:lnTo>
                <a:lnTo>
                  <a:pt x="463953" y="268405"/>
                </a:lnTo>
                <a:lnTo>
                  <a:pt x="474997" y="275179"/>
                </a:lnTo>
                <a:lnTo>
                  <a:pt x="484344" y="280687"/>
                </a:lnTo>
                <a:lnTo>
                  <a:pt x="499030" y="289453"/>
                </a:lnTo>
                <a:lnTo>
                  <a:pt x="508864" y="296656"/>
                </a:lnTo>
                <a:lnTo>
                  <a:pt x="516542" y="300519"/>
                </a:lnTo>
                <a:lnTo>
                  <a:pt x="526852" y="3036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439"/>
          <p:cNvSpPr/>
          <p:nvPr/>
        </p:nvSpPr>
        <p:spPr>
          <a:xfrm>
            <a:off x="4906555" y="4054238"/>
            <a:ext cx="192297" cy="124856"/>
          </a:xfrm>
          <a:custGeom>
            <a:avLst/>
            <a:gdLst/>
            <a:ahLst/>
            <a:cxnLst/>
            <a:rect l="0" t="0" r="0" b="0"/>
            <a:pathLst>
              <a:path w="192297" h="124856">
                <a:moveTo>
                  <a:pt x="111929" y="35558"/>
                </a:moveTo>
                <a:lnTo>
                  <a:pt x="107189" y="26078"/>
                </a:lnTo>
                <a:lnTo>
                  <a:pt x="105792" y="22293"/>
                </a:lnTo>
                <a:lnTo>
                  <a:pt x="104861" y="18777"/>
                </a:lnTo>
                <a:lnTo>
                  <a:pt x="104240" y="15441"/>
                </a:lnTo>
                <a:lnTo>
                  <a:pt x="103827" y="12225"/>
                </a:lnTo>
                <a:lnTo>
                  <a:pt x="103551" y="9089"/>
                </a:lnTo>
                <a:lnTo>
                  <a:pt x="103367" y="6006"/>
                </a:lnTo>
                <a:lnTo>
                  <a:pt x="102252" y="3951"/>
                </a:lnTo>
                <a:lnTo>
                  <a:pt x="100517" y="2580"/>
                </a:lnTo>
                <a:lnTo>
                  <a:pt x="98368" y="1667"/>
                </a:lnTo>
                <a:lnTo>
                  <a:pt x="94951" y="1058"/>
                </a:lnTo>
                <a:lnTo>
                  <a:pt x="90688" y="652"/>
                </a:lnTo>
                <a:lnTo>
                  <a:pt x="81653" y="200"/>
                </a:lnTo>
                <a:lnTo>
                  <a:pt x="74330" y="0"/>
                </a:lnTo>
                <a:lnTo>
                  <a:pt x="69996" y="939"/>
                </a:lnTo>
                <a:lnTo>
                  <a:pt x="65122" y="2557"/>
                </a:lnTo>
                <a:lnTo>
                  <a:pt x="59888" y="4628"/>
                </a:lnTo>
                <a:lnTo>
                  <a:pt x="55407" y="7000"/>
                </a:lnTo>
                <a:lnTo>
                  <a:pt x="51427" y="9574"/>
                </a:lnTo>
                <a:lnTo>
                  <a:pt x="47782" y="12283"/>
                </a:lnTo>
                <a:lnTo>
                  <a:pt x="43368" y="15081"/>
                </a:lnTo>
                <a:lnTo>
                  <a:pt x="38440" y="17938"/>
                </a:lnTo>
                <a:lnTo>
                  <a:pt x="33171" y="20835"/>
                </a:lnTo>
                <a:lnTo>
                  <a:pt x="28665" y="23758"/>
                </a:lnTo>
                <a:lnTo>
                  <a:pt x="24670" y="26700"/>
                </a:lnTo>
                <a:lnTo>
                  <a:pt x="21014" y="29653"/>
                </a:lnTo>
                <a:lnTo>
                  <a:pt x="17585" y="33605"/>
                </a:lnTo>
                <a:lnTo>
                  <a:pt x="14306" y="38225"/>
                </a:lnTo>
                <a:lnTo>
                  <a:pt x="11129" y="43290"/>
                </a:lnTo>
                <a:lnTo>
                  <a:pt x="9010" y="48650"/>
                </a:lnTo>
                <a:lnTo>
                  <a:pt x="7598" y="54208"/>
                </a:lnTo>
                <a:lnTo>
                  <a:pt x="6656" y="59898"/>
                </a:lnTo>
                <a:lnTo>
                  <a:pt x="5036" y="64683"/>
                </a:lnTo>
                <a:lnTo>
                  <a:pt x="2964" y="68865"/>
                </a:lnTo>
                <a:lnTo>
                  <a:pt x="590" y="72646"/>
                </a:lnTo>
                <a:lnTo>
                  <a:pt x="0" y="77150"/>
                </a:lnTo>
                <a:lnTo>
                  <a:pt x="599" y="82138"/>
                </a:lnTo>
                <a:lnTo>
                  <a:pt x="1990" y="87447"/>
                </a:lnTo>
                <a:lnTo>
                  <a:pt x="2917" y="91979"/>
                </a:lnTo>
                <a:lnTo>
                  <a:pt x="3536" y="95993"/>
                </a:lnTo>
                <a:lnTo>
                  <a:pt x="3948" y="99660"/>
                </a:lnTo>
                <a:lnTo>
                  <a:pt x="5215" y="103098"/>
                </a:lnTo>
                <a:lnTo>
                  <a:pt x="7052" y="106382"/>
                </a:lnTo>
                <a:lnTo>
                  <a:pt x="9269" y="109563"/>
                </a:lnTo>
                <a:lnTo>
                  <a:pt x="11738" y="111684"/>
                </a:lnTo>
                <a:lnTo>
                  <a:pt x="14377" y="113098"/>
                </a:lnTo>
                <a:lnTo>
                  <a:pt x="19955" y="114669"/>
                </a:lnTo>
                <a:lnTo>
                  <a:pt x="25742" y="115367"/>
                </a:lnTo>
                <a:lnTo>
                  <a:pt x="31621" y="115677"/>
                </a:lnTo>
                <a:lnTo>
                  <a:pt x="38533" y="115815"/>
                </a:lnTo>
                <a:lnTo>
                  <a:pt x="48220" y="115876"/>
                </a:lnTo>
                <a:lnTo>
                  <a:pt x="52589" y="114901"/>
                </a:lnTo>
                <a:lnTo>
                  <a:pt x="56494" y="113258"/>
                </a:lnTo>
                <a:lnTo>
                  <a:pt x="60090" y="111171"/>
                </a:lnTo>
                <a:lnTo>
                  <a:pt x="64471" y="107795"/>
                </a:lnTo>
                <a:lnTo>
                  <a:pt x="69376" y="103560"/>
                </a:lnTo>
                <a:lnTo>
                  <a:pt x="79126" y="94555"/>
                </a:lnTo>
                <a:lnTo>
                  <a:pt x="86767" y="87245"/>
                </a:lnTo>
                <a:lnTo>
                  <a:pt x="90193" y="81923"/>
                </a:lnTo>
                <a:lnTo>
                  <a:pt x="93470" y="75397"/>
                </a:lnTo>
                <a:lnTo>
                  <a:pt x="96646" y="68071"/>
                </a:lnTo>
                <a:lnTo>
                  <a:pt x="98764" y="61202"/>
                </a:lnTo>
                <a:lnTo>
                  <a:pt x="100176" y="54639"/>
                </a:lnTo>
                <a:lnTo>
                  <a:pt x="101117" y="48279"/>
                </a:lnTo>
                <a:lnTo>
                  <a:pt x="101745" y="43046"/>
                </a:lnTo>
                <a:lnTo>
                  <a:pt x="102162" y="38566"/>
                </a:lnTo>
                <a:lnTo>
                  <a:pt x="102441" y="34587"/>
                </a:lnTo>
                <a:lnTo>
                  <a:pt x="102628" y="30942"/>
                </a:lnTo>
                <a:lnTo>
                  <a:pt x="102834" y="24246"/>
                </a:lnTo>
                <a:lnTo>
                  <a:pt x="103881" y="22064"/>
                </a:lnTo>
                <a:lnTo>
                  <a:pt x="105572" y="20609"/>
                </a:lnTo>
                <a:lnTo>
                  <a:pt x="107691" y="19639"/>
                </a:lnTo>
                <a:lnTo>
                  <a:pt x="109103" y="19984"/>
                </a:lnTo>
                <a:lnTo>
                  <a:pt x="110045" y="21207"/>
                </a:lnTo>
                <a:lnTo>
                  <a:pt x="110673" y="23014"/>
                </a:lnTo>
                <a:lnTo>
                  <a:pt x="111092" y="25211"/>
                </a:lnTo>
                <a:lnTo>
                  <a:pt x="111371" y="27668"/>
                </a:lnTo>
                <a:lnTo>
                  <a:pt x="111557" y="30298"/>
                </a:lnTo>
                <a:lnTo>
                  <a:pt x="112673" y="35028"/>
                </a:lnTo>
                <a:lnTo>
                  <a:pt x="114409" y="41158"/>
                </a:lnTo>
                <a:lnTo>
                  <a:pt x="116559" y="48222"/>
                </a:lnTo>
                <a:lnTo>
                  <a:pt x="118984" y="53922"/>
                </a:lnTo>
                <a:lnTo>
                  <a:pt x="121594" y="58715"/>
                </a:lnTo>
                <a:lnTo>
                  <a:pt x="124325" y="62902"/>
                </a:lnTo>
                <a:lnTo>
                  <a:pt x="127138" y="67679"/>
                </a:lnTo>
                <a:lnTo>
                  <a:pt x="130006" y="72847"/>
                </a:lnTo>
                <a:lnTo>
                  <a:pt x="132910" y="78277"/>
                </a:lnTo>
                <a:lnTo>
                  <a:pt x="136830" y="82889"/>
                </a:lnTo>
                <a:lnTo>
                  <a:pt x="141428" y="86956"/>
                </a:lnTo>
                <a:lnTo>
                  <a:pt x="146478" y="90659"/>
                </a:lnTo>
                <a:lnTo>
                  <a:pt x="150837" y="94120"/>
                </a:lnTo>
                <a:lnTo>
                  <a:pt x="154734" y="97420"/>
                </a:lnTo>
                <a:lnTo>
                  <a:pt x="158326" y="100612"/>
                </a:lnTo>
                <a:lnTo>
                  <a:pt x="164961" y="106804"/>
                </a:lnTo>
                <a:lnTo>
                  <a:pt x="168120" y="109845"/>
                </a:lnTo>
                <a:lnTo>
                  <a:pt x="172210" y="112864"/>
                </a:lnTo>
                <a:lnTo>
                  <a:pt x="176921" y="115869"/>
                </a:lnTo>
                <a:lnTo>
                  <a:pt x="192296" y="1248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440"/>
          <p:cNvSpPr/>
          <p:nvPr/>
        </p:nvSpPr>
        <p:spPr>
          <a:xfrm>
            <a:off x="5125640" y="4027289"/>
            <a:ext cx="71439" cy="128843"/>
          </a:xfrm>
          <a:custGeom>
            <a:avLst/>
            <a:gdLst/>
            <a:ahLst/>
            <a:cxnLst/>
            <a:rect l="0" t="0" r="0" b="0"/>
            <a:pathLst>
              <a:path w="71439" h="128843">
                <a:moveTo>
                  <a:pt x="0" y="98226"/>
                </a:moveTo>
                <a:lnTo>
                  <a:pt x="9481" y="107707"/>
                </a:lnTo>
                <a:lnTo>
                  <a:pt x="12274" y="111492"/>
                </a:lnTo>
                <a:lnTo>
                  <a:pt x="14136" y="115008"/>
                </a:lnTo>
                <a:lnTo>
                  <a:pt x="15377" y="118344"/>
                </a:lnTo>
                <a:lnTo>
                  <a:pt x="17197" y="121560"/>
                </a:lnTo>
                <a:lnTo>
                  <a:pt x="19402" y="124696"/>
                </a:lnTo>
                <a:lnTo>
                  <a:pt x="21864" y="127779"/>
                </a:lnTo>
                <a:lnTo>
                  <a:pt x="23506" y="128842"/>
                </a:lnTo>
                <a:lnTo>
                  <a:pt x="24600" y="128559"/>
                </a:lnTo>
                <a:lnTo>
                  <a:pt x="25330" y="127377"/>
                </a:lnTo>
                <a:lnTo>
                  <a:pt x="24824" y="120637"/>
                </a:lnTo>
                <a:lnTo>
                  <a:pt x="23495" y="110190"/>
                </a:lnTo>
                <a:lnTo>
                  <a:pt x="21616" y="97272"/>
                </a:lnTo>
                <a:lnTo>
                  <a:pt x="21356" y="86676"/>
                </a:lnTo>
                <a:lnTo>
                  <a:pt x="22175" y="77628"/>
                </a:lnTo>
                <a:lnTo>
                  <a:pt x="23713" y="69611"/>
                </a:lnTo>
                <a:lnTo>
                  <a:pt x="25731" y="62282"/>
                </a:lnTo>
                <a:lnTo>
                  <a:pt x="28068" y="55412"/>
                </a:lnTo>
                <a:lnTo>
                  <a:pt x="30618" y="48847"/>
                </a:lnTo>
                <a:lnTo>
                  <a:pt x="34303" y="42487"/>
                </a:lnTo>
                <a:lnTo>
                  <a:pt x="38744" y="36262"/>
                </a:lnTo>
                <a:lnTo>
                  <a:pt x="43688" y="30128"/>
                </a:lnTo>
                <a:lnTo>
                  <a:pt x="48970" y="24054"/>
                </a:lnTo>
                <a:lnTo>
                  <a:pt x="54474" y="18020"/>
                </a:lnTo>
                <a:lnTo>
                  <a:pt x="7143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441"/>
          <p:cNvSpPr/>
          <p:nvPr/>
        </p:nvSpPr>
        <p:spPr>
          <a:xfrm>
            <a:off x="5223867" y="3911203"/>
            <a:ext cx="107157" cy="250032"/>
          </a:xfrm>
          <a:custGeom>
            <a:avLst/>
            <a:gdLst/>
            <a:ahLst/>
            <a:cxnLst/>
            <a:rect l="0" t="0" r="0" b="0"/>
            <a:pathLst>
              <a:path w="107157" h="250032">
                <a:moveTo>
                  <a:pt x="0" y="0"/>
                </a:moveTo>
                <a:lnTo>
                  <a:pt x="0" y="9480"/>
                </a:lnTo>
                <a:lnTo>
                  <a:pt x="992" y="16242"/>
                </a:lnTo>
                <a:lnTo>
                  <a:pt x="2646" y="24719"/>
                </a:lnTo>
                <a:lnTo>
                  <a:pt x="4740" y="34338"/>
                </a:lnTo>
                <a:lnTo>
                  <a:pt x="7129" y="43728"/>
                </a:lnTo>
                <a:lnTo>
                  <a:pt x="9713" y="52964"/>
                </a:lnTo>
                <a:lnTo>
                  <a:pt x="12428" y="62099"/>
                </a:lnTo>
                <a:lnTo>
                  <a:pt x="23383" y="93414"/>
                </a:lnTo>
                <a:lnTo>
                  <a:pt x="40993" y="142441"/>
                </a:lnTo>
                <a:lnTo>
                  <a:pt x="45188" y="154492"/>
                </a:lnTo>
                <a:lnTo>
                  <a:pt x="49969" y="164510"/>
                </a:lnTo>
                <a:lnTo>
                  <a:pt x="55141" y="173174"/>
                </a:lnTo>
                <a:lnTo>
                  <a:pt x="60573" y="180933"/>
                </a:lnTo>
                <a:lnTo>
                  <a:pt x="65186" y="188091"/>
                </a:lnTo>
                <a:lnTo>
                  <a:pt x="69254" y="194847"/>
                </a:lnTo>
                <a:lnTo>
                  <a:pt x="72959" y="201335"/>
                </a:lnTo>
                <a:lnTo>
                  <a:pt x="79720" y="213836"/>
                </a:lnTo>
                <a:lnTo>
                  <a:pt x="82912" y="219948"/>
                </a:lnTo>
                <a:lnTo>
                  <a:pt x="86032" y="225015"/>
                </a:lnTo>
                <a:lnTo>
                  <a:pt x="89105" y="229385"/>
                </a:lnTo>
                <a:lnTo>
                  <a:pt x="107156"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442"/>
          <p:cNvSpPr/>
          <p:nvPr/>
        </p:nvSpPr>
        <p:spPr>
          <a:xfrm>
            <a:off x="5223867" y="3973710"/>
            <a:ext cx="125016" cy="8931"/>
          </a:xfrm>
          <a:custGeom>
            <a:avLst/>
            <a:gdLst/>
            <a:ahLst/>
            <a:cxnLst/>
            <a:rect l="0" t="0" r="0" b="0"/>
            <a:pathLst>
              <a:path w="125016" h="8931">
                <a:moveTo>
                  <a:pt x="125015" y="0"/>
                </a:moveTo>
                <a:lnTo>
                  <a:pt x="87729" y="0"/>
                </a:lnTo>
                <a:lnTo>
                  <a:pt x="79322" y="993"/>
                </a:lnTo>
                <a:lnTo>
                  <a:pt x="70741" y="2646"/>
                </a:lnTo>
                <a:lnTo>
                  <a:pt x="62043" y="4741"/>
                </a:lnTo>
                <a:lnTo>
                  <a:pt x="54260" y="6137"/>
                </a:lnTo>
                <a:lnTo>
                  <a:pt x="47088" y="7068"/>
                </a:lnTo>
                <a:lnTo>
                  <a:pt x="40321" y="7689"/>
                </a:lnTo>
                <a:lnTo>
                  <a:pt x="32834" y="8103"/>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443"/>
          <p:cNvSpPr/>
          <p:nvPr/>
        </p:nvSpPr>
        <p:spPr>
          <a:xfrm>
            <a:off x="6098976" y="3893343"/>
            <a:ext cx="294266" cy="279792"/>
          </a:xfrm>
          <a:custGeom>
            <a:avLst/>
            <a:gdLst/>
            <a:ahLst/>
            <a:cxnLst/>
            <a:rect l="0" t="0" r="0" b="0"/>
            <a:pathLst>
              <a:path w="294266" h="279792">
                <a:moveTo>
                  <a:pt x="0" y="142875"/>
                </a:moveTo>
                <a:lnTo>
                  <a:pt x="4741" y="147616"/>
                </a:lnTo>
                <a:lnTo>
                  <a:pt x="8122" y="151989"/>
                </a:lnTo>
                <a:lnTo>
                  <a:pt x="12360" y="157881"/>
                </a:lnTo>
                <a:lnTo>
                  <a:pt x="27806" y="180394"/>
                </a:lnTo>
                <a:lnTo>
                  <a:pt x="33420" y="188724"/>
                </a:lnTo>
                <a:lnTo>
                  <a:pt x="40139" y="200230"/>
                </a:lnTo>
                <a:lnTo>
                  <a:pt x="47596" y="213854"/>
                </a:lnTo>
                <a:lnTo>
                  <a:pt x="55543" y="228890"/>
                </a:lnTo>
                <a:lnTo>
                  <a:pt x="61833" y="238914"/>
                </a:lnTo>
                <a:lnTo>
                  <a:pt x="67019" y="245596"/>
                </a:lnTo>
                <a:lnTo>
                  <a:pt x="71469" y="250051"/>
                </a:lnTo>
                <a:lnTo>
                  <a:pt x="75427" y="255006"/>
                </a:lnTo>
                <a:lnTo>
                  <a:pt x="79058" y="260293"/>
                </a:lnTo>
                <a:lnTo>
                  <a:pt x="82471" y="265802"/>
                </a:lnTo>
                <a:lnTo>
                  <a:pt x="85739" y="270467"/>
                </a:lnTo>
                <a:lnTo>
                  <a:pt x="92015" y="278296"/>
                </a:lnTo>
                <a:lnTo>
                  <a:pt x="93094" y="279789"/>
                </a:lnTo>
                <a:lnTo>
                  <a:pt x="92820" y="279791"/>
                </a:lnTo>
                <a:lnTo>
                  <a:pt x="91646" y="278801"/>
                </a:lnTo>
                <a:lnTo>
                  <a:pt x="90863" y="276157"/>
                </a:lnTo>
                <a:lnTo>
                  <a:pt x="89993" y="267927"/>
                </a:lnTo>
                <a:lnTo>
                  <a:pt x="88769" y="263946"/>
                </a:lnTo>
                <a:lnTo>
                  <a:pt x="84763" y="256877"/>
                </a:lnTo>
                <a:lnTo>
                  <a:pt x="82306" y="252611"/>
                </a:lnTo>
                <a:lnTo>
                  <a:pt x="76929" y="242579"/>
                </a:lnTo>
                <a:lnTo>
                  <a:pt x="32547" y="154376"/>
                </a:lnTo>
                <a:lnTo>
                  <a:pt x="27651" y="142605"/>
                </a:lnTo>
                <a:lnTo>
                  <a:pt x="24387" y="132773"/>
                </a:lnTo>
                <a:lnTo>
                  <a:pt x="22211" y="124234"/>
                </a:lnTo>
                <a:lnTo>
                  <a:pt x="20760" y="117550"/>
                </a:lnTo>
                <a:lnTo>
                  <a:pt x="19794" y="112101"/>
                </a:lnTo>
                <a:lnTo>
                  <a:pt x="19149" y="107476"/>
                </a:lnTo>
                <a:lnTo>
                  <a:pt x="17727" y="102408"/>
                </a:lnTo>
                <a:lnTo>
                  <a:pt x="15787" y="97046"/>
                </a:lnTo>
                <a:lnTo>
                  <a:pt x="10284" y="83662"/>
                </a:lnTo>
                <a:lnTo>
                  <a:pt x="10825" y="82564"/>
                </a:lnTo>
                <a:lnTo>
                  <a:pt x="12178" y="81832"/>
                </a:lnTo>
                <a:lnTo>
                  <a:pt x="16326" y="81018"/>
                </a:lnTo>
                <a:lnTo>
                  <a:pt x="21477" y="80657"/>
                </a:lnTo>
                <a:lnTo>
                  <a:pt x="24240" y="81553"/>
                </a:lnTo>
                <a:lnTo>
                  <a:pt x="29956" y="85193"/>
                </a:lnTo>
                <a:lnTo>
                  <a:pt x="33862" y="89538"/>
                </a:lnTo>
                <a:lnTo>
                  <a:pt x="38449" y="95411"/>
                </a:lnTo>
                <a:lnTo>
                  <a:pt x="43492" y="102303"/>
                </a:lnTo>
                <a:lnTo>
                  <a:pt x="48839" y="108882"/>
                </a:lnTo>
                <a:lnTo>
                  <a:pt x="54387" y="115252"/>
                </a:lnTo>
                <a:lnTo>
                  <a:pt x="60070" y="121483"/>
                </a:lnTo>
                <a:lnTo>
                  <a:pt x="71677" y="133698"/>
                </a:lnTo>
                <a:lnTo>
                  <a:pt x="95298" y="157709"/>
                </a:lnTo>
                <a:lnTo>
                  <a:pt x="104212" y="165663"/>
                </a:lnTo>
                <a:lnTo>
                  <a:pt x="127345" y="185084"/>
                </a:lnTo>
                <a:lnTo>
                  <a:pt x="137483" y="192843"/>
                </a:lnTo>
                <a:lnTo>
                  <a:pt x="146225" y="199007"/>
                </a:lnTo>
                <a:lnTo>
                  <a:pt x="154038" y="204109"/>
                </a:lnTo>
                <a:lnTo>
                  <a:pt x="161231" y="209495"/>
                </a:lnTo>
                <a:lnTo>
                  <a:pt x="168011" y="215070"/>
                </a:lnTo>
                <a:lnTo>
                  <a:pt x="174515" y="220770"/>
                </a:lnTo>
                <a:lnTo>
                  <a:pt x="180836" y="225563"/>
                </a:lnTo>
                <a:lnTo>
                  <a:pt x="187034" y="229751"/>
                </a:lnTo>
                <a:lnTo>
                  <a:pt x="193150" y="233534"/>
                </a:lnTo>
                <a:lnTo>
                  <a:pt x="198220" y="237049"/>
                </a:lnTo>
                <a:lnTo>
                  <a:pt x="206499" y="243600"/>
                </a:lnTo>
                <a:lnTo>
                  <a:pt x="211088" y="245744"/>
                </a:lnTo>
                <a:lnTo>
                  <a:pt x="216131" y="247173"/>
                </a:lnTo>
                <a:lnTo>
                  <a:pt x="221478" y="248126"/>
                </a:lnTo>
                <a:lnTo>
                  <a:pt x="227027" y="249753"/>
                </a:lnTo>
                <a:lnTo>
                  <a:pt x="232711" y="251830"/>
                </a:lnTo>
                <a:lnTo>
                  <a:pt x="238484" y="254207"/>
                </a:lnTo>
                <a:lnTo>
                  <a:pt x="247545" y="256849"/>
                </a:lnTo>
                <a:lnTo>
                  <a:pt x="251350" y="257553"/>
                </a:lnTo>
                <a:lnTo>
                  <a:pt x="254879" y="257030"/>
                </a:lnTo>
                <a:lnTo>
                  <a:pt x="258225" y="255689"/>
                </a:lnTo>
                <a:lnTo>
                  <a:pt x="261447" y="253804"/>
                </a:lnTo>
                <a:lnTo>
                  <a:pt x="267673" y="251708"/>
                </a:lnTo>
                <a:lnTo>
                  <a:pt x="270722" y="251149"/>
                </a:lnTo>
                <a:lnTo>
                  <a:pt x="276756" y="247882"/>
                </a:lnTo>
                <a:lnTo>
                  <a:pt x="279754" y="245622"/>
                </a:lnTo>
                <a:lnTo>
                  <a:pt x="281753" y="243123"/>
                </a:lnTo>
                <a:lnTo>
                  <a:pt x="283085" y="240465"/>
                </a:lnTo>
                <a:lnTo>
                  <a:pt x="285558" y="233874"/>
                </a:lnTo>
                <a:lnTo>
                  <a:pt x="287607" y="229338"/>
                </a:lnTo>
                <a:lnTo>
                  <a:pt x="289964" y="224329"/>
                </a:lnTo>
                <a:lnTo>
                  <a:pt x="291536" y="219006"/>
                </a:lnTo>
                <a:lnTo>
                  <a:pt x="292584" y="213473"/>
                </a:lnTo>
                <a:lnTo>
                  <a:pt x="293283" y="207800"/>
                </a:lnTo>
                <a:lnTo>
                  <a:pt x="293748" y="202033"/>
                </a:lnTo>
                <a:lnTo>
                  <a:pt x="294059" y="196205"/>
                </a:lnTo>
                <a:lnTo>
                  <a:pt x="294265" y="190334"/>
                </a:lnTo>
                <a:lnTo>
                  <a:pt x="293412" y="183444"/>
                </a:lnTo>
                <a:lnTo>
                  <a:pt x="291850" y="175874"/>
                </a:lnTo>
                <a:lnTo>
                  <a:pt x="289816" y="167851"/>
                </a:lnTo>
                <a:lnTo>
                  <a:pt x="286477" y="157541"/>
                </a:lnTo>
                <a:lnTo>
                  <a:pt x="282266" y="145708"/>
                </a:lnTo>
                <a:lnTo>
                  <a:pt x="273288" y="121314"/>
                </a:lnTo>
                <a:lnTo>
                  <a:pt x="265990" y="100550"/>
                </a:lnTo>
                <a:lnTo>
                  <a:pt x="262655" y="91838"/>
                </a:lnTo>
                <a:lnTo>
                  <a:pt x="259439" y="84046"/>
                </a:lnTo>
                <a:lnTo>
                  <a:pt x="256303" y="76867"/>
                </a:lnTo>
                <a:lnTo>
                  <a:pt x="252228" y="70096"/>
                </a:lnTo>
                <a:lnTo>
                  <a:pt x="247528" y="63598"/>
                </a:lnTo>
                <a:lnTo>
                  <a:pt x="242409" y="57282"/>
                </a:lnTo>
                <a:lnTo>
                  <a:pt x="237012" y="50094"/>
                </a:lnTo>
                <a:lnTo>
                  <a:pt x="225724" y="34171"/>
                </a:lnTo>
                <a:lnTo>
                  <a:pt x="220928" y="27742"/>
                </a:lnTo>
                <a:lnTo>
                  <a:pt x="216738" y="22463"/>
                </a:lnTo>
                <a:lnTo>
                  <a:pt x="210430" y="13952"/>
                </a:lnTo>
                <a:lnTo>
                  <a:pt x="208748" y="10294"/>
                </a:lnTo>
                <a:lnTo>
                  <a:pt x="20538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444"/>
          <p:cNvSpPr/>
          <p:nvPr/>
        </p:nvSpPr>
        <p:spPr>
          <a:xfrm>
            <a:off x="8242101" y="3652242"/>
            <a:ext cx="98228" cy="312540"/>
          </a:xfrm>
          <a:custGeom>
            <a:avLst/>
            <a:gdLst/>
            <a:ahLst/>
            <a:cxnLst/>
            <a:rect l="0" t="0" r="0" b="0"/>
            <a:pathLst>
              <a:path w="98228" h="312540">
                <a:moveTo>
                  <a:pt x="0" y="0"/>
                </a:moveTo>
                <a:lnTo>
                  <a:pt x="0" y="14221"/>
                </a:lnTo>
                <a:lnTo>
                  <a:pt x="1984" y="25356"/>
                </a:lnTo>
                <a:lnTo>
                  <a:pt x="5292" y="39724"/>
                </a:lnTo>
                <a:lnTo>
                  <a:pt x="20117" y="98466"/>
                </a:lnTo>
                <a:lnTo>
                  <a:pt x="23333" y="109300"/>
                </a:lnTo>
                <a:lnTo>
                  <a:pt x="26470" y="118508"/>
                </a:lnTo>
                <a:lnTo>
                  <a:pt x="29553" y="126630"/>
                </a:lnTo>
                <a:lnTo>
                  <a:pt x="35624" y="143592"/>
                </a:lnTo>
                <a:lnTo>
                  <a:pt x="38632" y="152283"/>
                </a:lnTo>
                <a:lnTo>
                  <a:pt x="41629" y="160061"/>
                </a:lnTo>
                <a:lnTo>
                  <a:pt x="44621" y="167231"/>
                </a:lnTo>
                <a:lnTo>
                  <a:pt x="47606" y="173995"/>
                </a:lnTo>
                <a:lnTo>
                  <a:pt x="49597" y="180489"/>
                </a:lnTo>
                <a:lnTo>
                  <a:pt x="50924" y="186802"/>
                </a:lnTo>
                <a:lnTo>
                  <a:pt x="51809" y="192996"/>
                </a:lnTo>
                <a:lnTo>
                  <a:pt x="53391" y="199109"/>
                </a:lnTo>
                <a:lnTo>
                  <a:pt x="55438" y="205169"/>
                </a:lnTo>
                <a:lnTo>
                  <a:pt x="57794" y="211193"/>
                </a:lnTo>
                <a:lnTo>
                  <a:pt x="65705" y="233762"/>
                </a:lnTo>
                <a:lnTo>
                  <a:pt x="78668" y="271999"/>
                </a:lnTo>
                <a:lnTo>
                  <a:pt x="98227" y="31253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445"/>
          <p:cNvSpPr/>
          <p:nvPr/>
        </p:nvSpPr>
        <p:spPr>
          <a:xfrm>
            <a:off x="8161734" y="3866554"/>
            <a:ext cx="210529" cy="183985"/>
          </a:xfrm>
          <a:custGeom>
            <a:avLst/>
            <a:gdLst/>
            <a:ahLst/>
            <a:cxnLst/>
            <a:rect l="0" t="0" r="0" b="0"/>
            <a:pathLst>
              <a:path w="210529" h="183985">
                <a:moveTo>
                  <a:pt x="205383" y="0"/>
                </a:moveTo>
                <a:lnTo>
                  <a:pt x="210123" y="9481"/>
                </a:lnTo>
                <a:lnTo>
                  <a:pt x="210528" y="13266"/>
                </a:lnTo>
                <a:lnTo>
                  <a:pt x="209805" y="16782"/>
                </a:lnTo>
                <a:lnTo>
                  <a:pt x="208331" y="20118"/>
                </a:lnTo>
                <a:lnTo>
                  <a:pt x="207348" y="23334"/>
                </a:lnTo>
                <a:lnTo>
                  <a:pt x="206693" y="26470"/>
                </a:lnTo>
                <a:lnTo>
                  <a:pt x="206256" y="29553"/>
                </a:lnTo>
                <a:lnTo>
                  <a:pt x="205965" y="33593"/>
                </a:lnTo>
                <a:lnTo>
                  <a:pt x="205771" y="38270"/>
                </a:lnTo>
                <a:lnTo>
                  <a:pt x="205556" y="48759"/>
                </a:lnTo>
                <a:lnTo>
                  <a:pt x="205385" y="149209"/>
                </a:lnTo>
                <a:lnTo>
                  <a:pt x="204392" y="159996"/>
                </a:lnTo>
                <a:lnTo>
                  <a:pt x="202738" y="168179"/>
                </a:lnTo>
                <a:lnTo>
                  <a:pt x="197695" y="183703"/>
                </a:lnTo>
                <a:lnTo>
                  <a:pt x="196289" y="183984"/>
                </a:lnTo>
                <a:lnTo>
                  <a:pt x="194359" y="183179"/>
                </a:lnTo>
                <a:lnTo>
                  <a:pt x="188578" y="179640"/>
                </a:lnTo>
                <a:lnTo>
                  <a:pt x="179393" y="174759"/>
                </a:lnTo>
                <a:lnTo>
                  <a:pt x="145661" y="157683"/>
                </a:lnTo>
                <a:lnTo>
                  <a:pt x="139771" y="153739"/>
                </a:lnTo>
                <a:lnTo>
                  <a:pt x="133860" y="149126"/>
                </a:lnTo>
                <a:lnTo>
                  <a:pt x="127935" y="144065"/>
                </a:lnTo>
                <a:lnTo>
                  <a:pt x="122001" y="139700"/>
                </a:lnTo>
                <a:lnTo>
                  <a:pt x="116061" y="135797"/>
                </a:lnTo>
                <a:lnTo>
                  <a:pt x="110116" y="132204"/>
                </a:lnTo>
                <a:lnTo>
                  <a:pt x="104168" y="128816"/>
                </a:lnTo>
                <a:lnTo>
                  <a:pt x="92268" y="122405"/>
                </a:lnTo>
                <a:lnTo>
                  <a:pt x="86316" y="118314"/>
                </a:lnTo>
                <a:lnTo>
                  <a:pt x="80365" y="113603"/>
                </a:lnTo>
                <a:lnTo>
                  <a:pt x="74412" y="108478"/>
                </a:lnTo>
                <a:lnTo>
                  <a:pt x="67468" y="105060"/>
                </a:lnTo>
                <a:lnTo>
                  <a:pt x="59861" y="102783"/>
                </a:lnTo>
                <a:lnTo>
                  <a:pt x="51814" y="101264"/>
                </a:lnTo>
                <a:lnTo>
                  <a:pt x="45457" y="99260"/>
                </a:lnTo>
                <a:lnTo>
                  <a:pt x="40227" y="96931"/>
                </a:lnTo>
                <a:lnTo>
                  <a:pt x="35747" y="94386"/>
                </a:lnTo>
                <a:lnTo>
                  <a:pt x="29784" y="92690"/>
                </a:lnTo>
                <a:lnTo>
                  <a:pt x="22833" y="91559"/>
                </a:lnTo>
                <a:lnTo>
                  <a:pt x="0"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446"/>
          <p:cNvSpPr/>
          <p:nvPr/>
        </p:nvSpPr>
        <p:spPr>
          <a:xfrm>
            <a:off x="8161734" y="4071937"/>
            <a:ext cx="250022" cy="382102"/>
          </a:xfrm>
          <a:custGeom>
            <a:avLst/>
            <a:gdLst/>
            <a:ahLst/>
            <a:cxnLst/>
            <a:rect l="0" t="0" r="0" b="0"/>
            <a:pathLst>
              <a:path w="250022" h="382102">
                <a:moveTo>
                  <a:pt x="232172" y="0"/>
                </a:moveTo>
                <a:lnTo>
                  <a:pt x="232172" y="190872"/>
                </a:lnTo>
                <a:lnTo>
                  <a:pt x="233164" y="197693"/>
                </a:lnTo>
                <a:lnTo>
                  <a:pt x="234818" y="204225"/>
                </a:lnTo>
                <a:lnTo>
                  <a:pt x="236913" y="210564"/>
                </a:lnTo>
                <a:lnTo>
                  <a:pt x="238309" y="216774"/>
                </a:lnTo>
                <a:lnTo>
                  <a:pt x="239240" y="222899"/>
                </a:lnTo>
                <a:lnTo>
                  <a:pt x="239860" y="228967"/>
                </a:lnTo>
                <a:lnTo>
                  <a:pt x="240274" y="235988"/>
                </a:lnTo>
                <a:lnTo>
                  <a:pt x="240734" y="251728"/>
                </a:lnTo>
                <a:lnTo>
                  <a:pt x="241849" y="265053"/>
                </a:lnTo>
                <a:lnTo>
                  <a:pt x="248121" y="324951"/>
                </a:lnTo>
                <a:lnTo>
                  <a:pt x="248758" y="332720"/>
                </a:lnTo>
                <a:lnTo>
                  <a:pt x="249182" y="341868"/>
                </a:lnTo>
                <a:lnTo>
                  <a:pt x="249999" y="382101"/>
                </a:lnTo>
                <a:lnTo>
                  <a:pt x="250021" y="378680"/>
                </a:lnTo>
                <a:lnTo>
                  <a:pt x="249033" y="376477"/>
                </a:lnTo>
                <a:lnTo>
                  <a:pt x="243893" y="368636"/>
                </a:lnTo>
                <a:lnTo>
                  <a:pt x="240936" y="360028"/>
                </a:lnTo>
                <a:lnTo>
                  <a:pt x="234217" y="350202"/>
                </a:lnTo>
                <a:lnTo>
                  <a:pt x="228781" y="340523"/>
                </a:lnTo>
                <a:lnTo>
                  <a:pt x="223058" y="332252"/>
                </a:lnTo>
                <a:lnTo>
                  <a:pt x="217207" y="325269"/>
                </a:lnTo>
                <a:lnTo>
                  <a:pt x="211299" y="318858"/>
                </a:lnTo>
                <a:lnTo>
                  <a:pt x="202395" y="309671"/>
                </a:lnTo>
                <a:lnTo>
                  <a:pt x="118066" y="225223"/>
                </a:lnTo>
                <a:lnTo>
                  <a:pt x="111453" y="219602"/>
                </a:lnTo>
                <a:lnTo>
                  <a:pt x="104067" y="213870"/>
                </a:lnTo>
                <a:lnTo>
                  <a:pt x="96168" y="208064"/>
                </a:lnTo>
                <a:lnTo>
                  <a:pt x="87925" y="203202"/>
                </a:lnTo>
                <a:lnTo>
                  <a:pt x="79452" y="198968"/>
                </a:lnTo>
                <a:lnTo>
                  <a:pt x="70827" y="195153"/>
                </a:lnTo>
                <a:lnTo>
                  <a:pt x="64086" y="191618"/>
                </a:lnTo>
                <a:lnTo>
                  <a:pt x="58599" y="188269"/>
                </a:lnTo>
                <a:lnTo>
                  <a:pt x="53949" y="185044"/>
                </a:lnTo>
                <a:lnTo>
                  <a:pt x="46137" y="178815"/>
                </a:lnTo>
                <a:lnTo>
                  <a:pt x="42663" y="175764"/>
                </a:lnTo>
                <a:lnTo>
                  <a:pt x="39356" y="173731"/>
                </a:lnTo>
                <a:lnTo>
                  <a:pt x="33036" y="171472"/>
                </a:lnTo>
                <a:lnTo>
                  <a:pt x="26920" y="167822"/>
                </a:lnTo>
                <a:lnTo>
                  <a:pt x="23900" y="165459"/>
                </a:lnTo>
                <a:lnTo>
                  <a:pt x="17898" y="162834"/>
                </a:lnTo>
                <a:lnTo>
                  <a:pt x="14908" y="162135"/>
                </a:lnTo>
                <a:lnTo>
                  <a:pt x="8941" y="158711"/>
                </a:lnTo>
                <a:lnTo>
                  <a:pt x="0"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447"/>
          <p:cNvSpPr/>
          <p:nvPr/>
        </p:nvSpPr>
        <p:spPr>
          <a:xfrm>
            <a:off x="2553890" y="2562820"/>
            <a:ext cx="357189" cy="178595"/>
          </a:xfrm>
          <a:custGeom>
            <a:avLst/>
            <a:gdLst/>
            <a:ahLst/>
            <a:cxnLst/>
            <a:rect l="0" t="0" r="0" b="0"/>
            <a:pathLst>
              <a:path w="357189" h="178595">
                <a:moveTo>
                  <a:pt x="357188" y="0"/>
                </a:moveTo>
                <a:lnTo>
                  <a:pt x="347707" y="4740"/>
                </a:lnTo>
                <a:lnTo>
                  <a:pt x="341937" y="7129"/>
                </a:lnTo>
                <a:lnTo>
                  <a:pt x="335115" y="9714"/>
                </a:lnTo>
                <a:lnTo>
                  <a:pt x="327589" y="12429"/>
                </a:lnTo>
                <a:lnTo>
                  <a:pt x="320588" y="15231"/>
                </a:lnTo>
                <a:lnTo>
                  <a:pt x="313937" y="18092"/>
                </a:lnTo>
                <a:lnTo>
                  <a:pt x="307518" y="20991"/>
                </a:lnTo>
                <a:lnTo>
                  <a:pt x="300262" y="23915"/>
                </a:lnTo>
                <a:lnTo>
                  <a:pt x="284262" y="29811"/>
                </a:lnTo>
                <a:lnTo>
                  <a:pt x="275828" y="33765"/>
                </a:lnTo>
                <a:lnTo>
                  <a:pt x="267230" y="38385"/>
                </a:lnTo>
                <a:lnTo>
                  <a:pt x="258520" y="43449"/>
                </a:lnTo>
                <a:lnTo>
                  <a:pt x="250730" y="48810"/>
                </a:lnTo>
                <a:lnTo>
                  <a:pt x="243552" y="54368"/>
                </a:lnTo>
                <a:lnTo>
                  <a:pt x="236782" y="60058"/>
                </a:lnTo>
                <a:lnTo>
                  <a:pt x="228300" y="65835"/>
                </a:lnTo>
                <a:lnTo>
                  <a:pt x="218677" y="71671"/>
                </a:lnTo>
                <a:lnTo>
                  <a:pt x="208292" y="77546"/>
                </a:lnTo>
                <a:lnTo>
                  <a:pt x="198393" y="83447"/>
                </a:lnTo>
                <a:lnTo>
                  <a:pt x="179456" y="95296"/>
                </a:lnTo>
                <a:lnTo>
                  <a:pt x="170239" y="100242"/>
                </a:lnTo>
                <a:lnTo>
                  <a:pt x="161118" y="104531"/>
                </a:lnTo>
                <a:lnTo>
                  <a:pt x="152060" y="108382"/>
                </a:lnTo>
                <a:lnTo>
                  <a:pt x="143045" y="111942"/>
                </a:lnTo>
                <a:lnTo>
                  <a:pt x="125092" y="118544"/>
                </a:lnTo>
                <a:lnTo>
                  <a:pt x="114152" y="123678"/>
                </a:lnTo>
                <a:lnTo>
                  <a:pt x="101899" y="130077"/>
                </a:lnTo>
                <a:lnTo>
                  <a:pt x="88768" y="137319"/>
                </a:lnTo>
                <a:lnTo>
                  <a:pt x="77038" y="143140"/>
                </a:lnTo>
                <a:lnTo>
                  <a:pt x="66242" y="148012"/>
                </a:lnTo>
                <a:lnTo>
                  <a:pt x="56067" y="152253"/>
                </a:lnTo>
                <a:lnTo>
                  <a:pt x="48292" y="156072"/>
                </a:lnTo>
                <a:lnTo>
                  <a:pt x="42117" y="159611"/>
                </a:lnTo>
                <a:lnTo>
                  <a:pt x="37008" y="162962"/>
                </a:lnTo>
                <a:lnTo>
                  <a:pt x="26039" y="166685"/>
                </a:lnTo>
                <a:lnTo>
                  <a:pt x="20336" y="167678"/>
                </a:lnTo>
                <a:lnTo>
                  <a:pt x="11354" y="171427"/>
                </a:lnTo>
                <a:lnTo>
                  <a:pt x="0"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448"/>
          <p:cNvSpPr/>
          <p:nvPr/>
        </p:nvSpPr>
        <p:spPr>
          <a:xfrm>
            <a:off x="2537381" y="2696765"/>
            <a:ext cx="96877" cy="122942"/>
          </a:xfrm>
          <a:custGeom>
            <a:avLst/>
            <a:gdLst/>
            <a:ahLst/>
            <a:cxnLst/>
            <a:rect l="0" t="0" r="0" b="0"/>
            <a:pathLst>
              <a:path w="96877" h="122942">
                <a:moveTo>
                  <a:pt x="16509" y="0"/>
                </a:moveTo>
                <a:lnTo>
                  <a:pt x="11769" y="4741"/>
                </a:lnTo>
                <a:lnTo>
                  <a:pt x="10372" y="8122"/>
                </a:lnTo>
                <a:lnTo>
                  <a:pt x="9441" y="12360"/>
                </a:lnTo>
                <a:lnTo>
                  <a:pt x="1688" y="69832"/>
                </a:lnTo>
                <a:lnTo>
                  <a:pt x="675" y="80289"/>
                </a:lnTo>
                <a:lnTo>
                  <a:pt x="0" y="89245"/>
                </a:lnTo>
                <a:lnTo>
                  <a:pt x="542" y="96207"/>
                </a:lnTo>
                <a:lnTo>
                  <a:pt x="1896" y="101842"/>
                </a:lnTo>
                <a:lnTo>
                  <a:pt x="3790" y="106590"/>
                </a:lnTo>
                <a:lnTo>
                  <a:pt x="7038" y="110747"/>
                </a:lnTo>
                <a:lnTo>
                  <a:pt x="11187" y="114511"/>
                </a:lnTo>
                <a:lnTo>
                  <a:pt x="15938" y="118013"/>
                </a:lnTo>
                <a:lnTo>
                  <a:pt x="20097" y="120347"/>
                </a:lnTo>
                <a:lnTo>
                  <a:pt x="23862" y="121903"/>
                </a:lnTo>
                <a:lnTo>
                  <a:pt x="27364" y="122941"/>
                </a:lnTo>
                <a:lnTo>
                  <a:pt x="33668" y="122640"/>
                </a:lnTo>
                <a:lnTo>
                  <a:pt x="41839" y="121448"/>
                </a:lnTo>
                <a:lnTo>
                  <a:pt x="96876"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449"/>
          <p:cNvSpPr/>
          <p:nvPr/>
        </p:nvSpPr>
        <p:spPr>
          <a:xfrm>
            <a:off x="5170289" y="4339828"/>
            <a:ext cx="107157" cy="258962"/>
          </a:xfrm>
          <a:custGeom>
            <a:avLst/>
            <a:gdLst/>
            <a:ahLst/>
            <a:cxnLst/>
            <a:rect l="0" t="0" r="0" b="0"/>
            <a:pathLst>
              <a:path w="107157" h="258962">
                <a:moveTo>
                  <a:pt x="0" y="0"/>
                </a:moveTo>
                <a:lnTo>
                  <a:pt x="9481" y="14221"/>
                </a:lnTo>
                <a:lnTo>
                  <a:pt x="13265" y="22379"/>
                </a:lnTo>
                <a:lnTo>
                  <a:pt x="16781" y="31786"/>
                </a:lnTo>
                <a:lnTo>
                  <a:pt x="20117" y="42027"/>
                </a:lnTo>
                <a:lnTo>
                  <a:pt x="24325" y="50838"/>
                </a:lnTo>
                <a:lnTo>
                  <a:pt x="29115" y="58697"/>
                </a:lnTo>
                <a:lnTo>
                  <a:pt x="34292" y="65920"/>
                </a:lnTo>
                <a:lnTo>
                  <a:pt x="38737" y="73712"/>
                </a:lnTo>
                <a:lnTo>
                  <a:pt x="42692" y="81884"/>
                </a:lnTo>
                <a:lnTo>
                  <a:pt x="46321" y="90308"/>
                </a:lnTo>
                <a:lnTo>
                  <a:pt x="52998" y="104959"/>
                </a:lnTo>
                <a:lnTo>
                  <a:pt x="56168" y="111645"/>
                </a:lnTo>
                <a:lnTo>
                  <a:pt x="59273" y="119078"/>
                </a:lnTo>
                <a:lnTo>
                  <a:pt x="62336" y="127010"/>
                </a:lnTo>
                <a:lnTo>
                  <a:pt x="69376" y="145746"/>
                </a:lnTo>
                <a:lnTo>
                  <a:pt x="83505" y="182200"/>
                </a:lnTo>
                <a:lnTo>
                  <a:pt x="91022" y="203017"/>
                </a:lnTo>
                <a:lnTo>
                  <a:pt x="94416" y="213727"/>
                </a:lnTo>
                <a:lnTo>
                  <a:pt x="107156"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450"/>
          <p:cNvSpPr/>
          <p:nvPr/>
        </p:nvSpPr>
        <p:spPr>
          <a:xfrm>
            <a:off x="5375671" y="4607718"/>
            <a:ext cx="1" cy="17861"/>
          </a:xfrm>
          <a:custGeom>
            <a:avLst/>
            <a:gdLst/>
            <a:ahLst/>
            <a:cxnLst/>
            <a:rect l="0" t="0" r="0" b="0"/>
            <a:pathLst>
              <a:path w="1" h="17861">
                <a:moveTo>
                  <a:pt x="0" y="1786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451"/>
          <p:cNvSpPr/>
          <p:nvPr/>
        </p:nvSpPr>
        <p:spPr>
          <a:xfrm>
            <a:off x="5091440" y="4876175"/>
            <a:ext cx="221725" cy="169099"/>
          </a:xfrm>
          <a:custGeom>
            <a:avLst/>
            <a:gdLst/>
            <a:ahLst/>
            <a:cxnLst/>
            <a:rect l="0" t="0" r="0" b="0"/>
            <a:pathLst>
              <a:path w="221725" h="169099">
                <a:moveTo>
                  <a:pt x="150286" y="70871"/>
                </a:moveTo>
                <a:lnTo>
                  <a:pt x="150286" y="61391"/>
                </a:lnTo>
                <a:lnTo>
                  <a:pt x="149294" y="56613"/>
                </a:lnTo>
                <a:lnTo>
                  <a:pt x="147640" y="51444"/>
                </a:lnTo>
                <a:lnTo>
                  <a:pt x="145546" y="46014"/>
                </a:lnTo>
                <a:lnTo>
                  <a:pt x="144149" y="40409"/>
                </a:lnTo>
                <a:lnTo>
                  <a:pt x="143218" y="34688"/>
                </a:lnTo>
                <a:lnTo>
                  <a:pt x="142597" y="28890"/>
                </a:lnTo>
                <a:lnTo>
                  <a:pt x="141192" y="24032"/>
                </a:lnTo>
                <a:lnTo>
                  <a:pt x="139262" y="19802"/>
                </a:lnTo>
                <a:lnTo>
                  <a:pt x="136984" y="15989"/>
                </a:lnTo>
                <a:lnTo>
                  <a:pt x="133480" y="12455"/>
                </a:lnTo>
                <a:lnTo>
                  <a:pt x="129160" y="9107"/>
                </a:lnTo>
                <a:lnTo>
                  <a:pt x="124296" y="5883"/>
                </a:lnTo>
                <a:lnTo>
                  <a:pt x="120061" y="3733"/>
                </a:lnTo>
                <a:lnTo>
                  <a:pt x="116246" y="2300"/>
                </a:lnTo>
                <a:lnTo>
                  <a:pt x="112709" y="1345"/>
                </a:lnTo>
                <a:lnTo>
                  <a:pt x="108368" y="707"/>
                </a:lnTo>
                <a:lnTo>
                  <a:pt x="103489" y="283"/>
                </a:lnTo>
                <a:lnTo>
                  <a:pt x="98252" y="0"/>
                </a:lnTo>
                <a:lnTo>
                  <a:pt x="92777" y="804"/>
                </a:lnTo>
                <a:lnTo>
                  <a:pt x="87142" y="2331"/>
                </a:lnTo>
                <a:lnTo>
                  <a:pt x="81401" y="4342"/>
                </a:lnTo>
                <a:lnTo>
                  <a:pt x="75589" y="6675"/>
                </a:lnTo>
                <a:lnTo>
                  <a:pt x="69730" y="9222"/>
                </a:lnTo>
                <a:lnTo>
                  <a:pt x="57929" y="14698"/>
                </a:lnTo>
                <a:lnTo>
                  <a:pt x="46069" y="20440"/>
                </a:lnTo>
                <a:lnTo>
                  <a:pt x="41121" y="24352"/>
                </a:lnTo>
                <a:lnTo>
                  <a:pt x="36829" y="28944"/>
                </a:lnTo>
                <a:lnTo>
                  <a:pt x="32977" y="33990"/>
                </a:lnTo>
                <a:lnTo>
                  <a:pt x="28423" y="38347"/>
                </a:lnTo>
                <a:lnTo>
                  <a:pt x="23404" y="42243"/>
                </a:lnTo>
                <a:lnTo>
                  <a:pt x="18073" y="45832"/>
                </a:lnTo>
                <a:lnTo>
                  <a:pt x="14519" y="51202"/>
                </a:lnTo>
                <a:lnTo>
                  <a:pt x="12150" y="57759"/>
                </a:lnTo>
                <a:lnTo>
                  <a:pt x="10570" y="65106"/>
                </a:lnTo>
                <a:lnTo>
                  <a:pt x="8525" y="70997"/>
                </a:lnTo>
                <a:lnTo>
                  <a:pt x="6170" y="75916"/>
                </a:lnTo>
                <a:lnTo>
                  <a:pt x="3607" y="80187"/>
                </a:lnTo>
                <a:lnTo>
                  <a:pt x="1898" y="85020"/>
                </a:lnTo>
                <a:lnTo>
                  <a:pt x="760" y="90226"/>
                </a:lnTo>
                <a:lnTo>
                  <a:pt x="0" y="95680"/>
                </a:lnTo>
                <a:lnTo>
                  <a:pt x="486" y="100309"/>
                </a:lnTo>
                <a:lnTo>
                  <a:pt x="1802" y="104387"/>
                </a:lnTo>
                <a:lnTo>
                  <a:pt x="3672" y="108098"/>
                </a:lnTo>
                <a:lnTo>
                  <a:pt x="6903" y="112556"/>
                </a:lnTo>
                <a:lnTo>
                  <a:pt x="11041" y="117513"/>
                </a:lnTo>
                <a:lnTo>
                  <a:pt x="15784" y="122802"/>
                </a:lnTo>
                <a:lnTo>
                  <a:pt x="20931" y="127319"/>
                </a:lnTo>
                <a:lnTo>
                  <a:pt x="26346" y="131324"/>
                </a:lnTo>
                <a:lnTo>
                  <a:pt x="31941" y="134986"/>
                </a:lnTo>
                <a:lnTo>
                  <a:pt x="37655" y="138419"/>
                </a:lnTo>
                <a:lnTo>
                  <a:pt x="43449" y="141700"/>
                </a:lnTo>
                <a:lnTo>
                  <a:pt x="49296" y="144880"/>
                </a:lnTo>
                <a:lnTo>
                  <a:pt x="55178" y="146999"/>
                </a:lnTo>
                <a:lnTo>
                  <a:pt x="61083" y="148413"/>
                </a:lnTo>
                <a:lnTo>
                  <a:pt x="67005" y="149355"/>
                </a:lnTo>
                <a:lnTo>
                  <a:pt x="72937" y="149982"/>
                </a:lnTo>
                <a:lnTo>
                  <a:pt x="78876" y="150401"/>
                </a:lnTo>
                <a:lnTo>
                  <a:pt x="84820" y="150680"/>
                </a:lnTo>
                <a:lnTo>
                  <a:pt x="89775" y="149874"/>
                </a:lnTo>
                <a:lnTo>
                  <a:pt x="94071" y="148345"/>
                </a:lnTo>
                <a:lnTo>
                  <a:pt x="112834" y="138761"/>
                </a:lnTo>
                <a:lnTo>
                  <a:pt x="117380" y="135975"/>
                </a:lnTo>
                <a:lnTo>
                  <a:pt x="121404" y="133125"/>
                </a:lnTo>
                <a:lnTo>
                  <a:pt x="125078" y="130233"/>
                </a:lnTo>
                <a:lnTo>
                  <a:pt x="128520" y="127313"/>
                </a:lnTo>
                <a:lnTo>
                  <a:pt x="131807" y="124374"/>
                </a:lnTo>
                <a:lnTo>
                  <a:pt x="134990" y="121423"/>
                </a:lnTo>
                <a:lnTo>
                  <a:pt x="138104" y="117471"/>
                </a:lnTo>
                <a:lnTo>
                  <a:pt x="141173" y="112852"/>
                </a:lnTo>
                <a:lnTo>
                  <a:pt x="144211" y="107788"/>
                </a:lnTo>
                <a:lnTo>
                  <a:pt x="146236" y="103420"/>
                </a:lnTo>
                <a:lnTo>
                  <a:pt x="147586" y="99516"/>
                </a:lnTo>
                <a:lnTo>
                  <a:pt x="148486" y="95921"/>
                </a:lnTo>
                <a:lnTo>
                  <a:pt x="149086" y="90548"/>
                </a:lnTo>
                <a:lnTo>
                  <a:pt x="149486" y="83989"/>
                </a:lnTo>
                <a:lnTo>
                  <a:pt x="150049" y="65828"/>
                </a:lnTo>
                <a:lnTo>
                  <a:pt x="150128" y="61556"/>
                </a:lnTo>
                <a:lnTo>
                  <a:pt x="149188" y="57716"/>
                </a:lnTo>
                <a:lnTo>
                  <a:pt x="147570" y="54163"/>
                </a:lnTo>
                <a:lnTo>
                  <a:pt x="142584" y="46074"/>
                </a:lnTo>
                <a:lnTo>
                  <a:pt x="142175" y="46402"/>
                </a:lnTo>
                <a:lnTo>
                  <a:pt x="141720" y="49413"/>
                </a:lnTo>
                <a:lnTo>
                  <a:pt x="142591" y="51605"/>
                </a:lnTo>
                <a:lnTo>
                  <a:pt x="146205" y="56686"/>
                </a:lnTo>
                <a:lnTo>
                  <a:pt x="153764" y="67543"/>
                </a:lnTo>
                <a:lnTo>
                  <a:pt x="158557" y="74606"/>
                </a:lnTo>
                <a:lnTo>
                  <a:pt x="162746" y="80306"/>
                </a:lnTo>
                <a:lnTo>
                  <a:pt x="166530" y="85099"/>
                </a:lnTo>
                <a:lnTo>
                  <a:pt x="170045" y="89286"/>
                </a:lnTo>
                <a:lnTo>
                  <a:pt x="174373" y="95054"/>
                </a:lnTo>
                <a:lnTo>
                  <a:pt x="184473" y="109400"/>
                </a:lnTo>
                <a:lnTo>
                  <a:pt x="188952" y="116401"/>
                </a:lnTo>
                <a:lnTo>
                  <a:pt x="192931" y="123053"/>
                </a:lnTo>
                <a:lnTo>
                  <a:pt x="196575" y="129471"/>
                </a:lnTo>
                <a:lnTo>
                  <a:pt x="200989" y="135735"/>
                </a:lnTo>
                <a:lnTo>
                  <a:pt x="205916" y="141895"/>
                </a:lnTo>
                <a:lnTo>
                  <a:pt x="211185" y="147986"/>
                </a:lnTo>
                <a:lnTo>
                  <a:pt x="214698" y="153039"/>
                </a:lnTo>
                <a:lnTo>
                  <a:pt x="217040" y="157400"/>
                </a:lnTo>
                <a:lnTo>
                  <a:pt x="221724" y="16909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452"/>
          <p:cNvSpPr/>
          <p:nvPr/>
        </p:nvSpPr>
        <p:spPr>
          <a:xfrm>
            <a:off x="6250781" y="4295179"/>
            <a:ext cx="151805" cy="339329"/>
          </a:xfrm>
          <a:custGeom>
            <a:avLst/>
            <a:gdLst/>
            <a:ahLst/>
            <a:cxnLst/>
            <a:rect l="0" t="0" r="0" b="0"/>
            <a:pathLst>
              <a:path w="151805" h="339329">
                <a:moveTo>
                  <a:pt x="0" y="0"/>
                </a:moveTo>
                <a:lnTo>
                  <a:pt x="9481" y="4741"/>
                </a:lnTo>
                <a:lnTo>
                  <a:pt x="12274" y="7129"/>
                </a:lnTo>
                <a:lnTo>
                  <a:pt x="14135" y="9714"/>
                </a:lnTo>
                <a:lnTo>
                  <a:pt x="17196" y="16224"/>
                </a:lnTo>
                <a:lnTo>
                  <a:pt x="21864" y="25732"/>
                </a:lnTo>
                <a:lnTo>
                  <a:pt x="24498" y="33030"/>
                </a:lnTo>
                <a:lnTo>
                  <a:pt x="27246" y="41864"/>
                </a:lnTo>
                <a:lnTo>
                  <a:pt x="30070" y="51721"/>
                </a:lnTo>
                <a:lnTo>
                  <a:pt x="33937" y="63254"/>
                </a:lnTo>
                <a:lnTo>
                  <a:pt x="55340" y="122370"/>
                </a:lnTo>
                <a:lnTo>
                  <a:pt x="101626" y="243092"/>
                </a:lnTo>
                <a:lnTo>
                  <a:pt x="105454" y="252351"/>
                </a:lnTo>
                <a:lnTo>
                  <a:pt x="108998" y="260508"/>
                </a:lnTo>
                <a:lnTo>
                  <a:pt x="115581" y="274862"/>
                </a:lnTo>
                <a:lnTo>
                  <a:pt x="127893" y="300246"/>
                </a:lnTo>
                <a:lnTo>
                  <a:pt x="130902" y="305336"/>
                </a:lnTo>
                <a:lnTo>
                  <a:pt x="133901" y="309722"/>
                </a:lnTo>
                <a:lnTo>
                  <a:pt x="136892" y="313638"/>
                </a:lnTo>
                <a:lnTo>
                  <a:pt x="139879" y="317240"/>
                </a:lnTo>
                <a:lnTo>
                  <a:pt x="142862" y="320634"/>
                </a:lnTo>
                <a:lnTo>
                  <a:pt x="145842" y="323889"/>
                </a:lnTo>
                <a:lnTo>
                  <a:pt x="147830" y="327051"/>
                </a:lnTo>
                <a:lnTo>
                  <a:pt x="149155" y="330151"/>
                </a:lnTo>
                <a:lnTo>
                  <a:pt x="151804" y="3393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453"/>
          <p:cNvSpPr/>
          <p:nvPr/>
        </p:nvSpPr>
        <p:spPr>
          <a:xfrm>
            <a:off x="6038404" y="4850171"/>
            <a:ext cx="263190" cy="319934"/>
          </a:xfrm>
          <a:custGeom>
            <a:avLst/>
            <a:gdLst/>
            <a:ahLst/>
            <a:cxnLst/>
            <a:rect l="0" t="0" r="0" b="0"/>
            <a:pathLst>
              <a:path w="263190" h="319934">
                <a:moveTo>
                  <a:pt x="167728" y="16508"/>
                </a:moveTo>
                <a:lnTo>
                  <a:pt x="158247" y="11768"/>
                </a:lnTo>
                <a:lnTo>
                  <a:pt x="153470" y="10371"/>
                </a:lnTo>
                <a:lnTo>
                  <a:pt x="148301" y="9440"/>
                </a:lnTo>
                <a:lnTo>
                  <a:pt x="142871" y="8820"/>
                </a:lnTo>
                <a:lnTo>
                  <a:pt x="137266" y="7414"/>
                </a:lnTo>
                <a:lnTo>
                  <a:pt x="131545" y="5484"/>
                </a:lnTo>
                <a:lnTo>
                  <a:pt x="125747" y="3206"/>
                </a:lnTo>
                <a:lnTo>
                  <a:pt x="116921" y="1687"/>
                </a:lnTo>
                <a:lnTo>
                  <a:pt x="106075" y="674"/>
                </a:lnTo>
                <a:lnTo>
                  <a:pt x="93884" y="0"/>
                </a:lnTo>
                <a:lnTo>
                  <a:pt x="80796" y="541"/>
                </a:lnTo>
                <a:lnTo>
                  <a:pt x="67109" y="1895"/>
                </a:lnTo>
                <a:lnTo>
                  <a:pt x="53024" y="3790"/>
                </a:lnTo>
                <a:lnTo>
                  <a:pt x="42641" y="6045"/>
                </a:lnTo>
                <a:lnTo>
                  <a:pt x="34728" y="8540"/>
                </a:lnTo>
                <a:lnTo>
                  <a:pt x="28460" y="11196"/>
                </a:lnTo>
                <a:lnTo>
                  <a:pt x="23289" y="13959"/>
                </a:lnTo>
                <a:lnTo>
                  <a:pt x="18849" y="16793"/>
                </a:lnTo>
                <a:lnTo>
                  <a:pt x="11271" y="22588"/>
                </a:lnTo>
                <a:lnTo>
                  <a:pt x="4595" y="28471"/>
                </a:lnTo>
                <a:lnTo>
                  <a:pt x="2419" y="31428"/>
                </a:lnTo>
                <a:lnTo>
                  <a:pt x="0" y="37361"/>
                </a:lnTo>
                <a:lnTo>
                  <a:pt x="347" y="40332"/>
                </a:lnTo>
                <a:lnTo>
                  <a:pt x="1570" y="43305"/>
                </a:lnTo>
                <a:lnTo>
                  <a:pt x="6568" y="50246"/>
                </a:lnTo>
                <a:lnTo>
                  <a:pt x="10679" y="54875"/>
                </a:lnTo>
                <a:lnTo>
                  <a:pt x="20538" y="65310"/>
                </a:lnTo>
                <a:lnTo>
                  <a:pt x="48882" y="94054"/>
                </a:lnTo>
                <a:lnTo>
                  <a:pt x="62700" y="104916"/>
                </a:lnTo>
                <a:lnTo>
                  <a:pt x="168434" y="182228"/>
                </a:lnTo>
                <a:lnTo>
                  <a:pt x="190863" y="197979"/>
                </a:lnTo>
                <a:lnTo>
                  <a:pt x="203987" y="208927"/>
                </a:lnTo>
                <a:lnTo>
                  <a:pt x="218690" y="222178"/>
                </a:lnTo>
                <a:lnTo>
                  <a:pt x="234445" y="236965"/>
                </a:lnTo>
                <a:lnTo>
                  <a:pt x="244948" y="248808"/>
                </a:lnTo>
                <a:lnTo>
                  <a:pt x="251950" y="258687"/>
                </a:lnTo>
                <a:lnTo>
                  <a:pt x="256619" y="267257"/>
                </a:lnTo>
                <a:lnTo>
                  <a:pt x="259731" y="273963"/>
                </a:lnTo>
                <a:lnTo>
                  <a:pt x="261806" y="279427"/>
                </a:lnTo>
                <a:lnTo>
                  <a:pt x="263189" y="284060"/>
                </a:lnTo>
                <a:lnTo>
                  <a:pt x="263119" y="288142"/>
                </a:lnTo>
                <a:lnTo>
                  <a:pt x="262080" y="291855"/>
                </a:lnTo>
                <a:lnTo>
                  <a:pt x="260395" y="295323"/>
                </a:lnTo>
                <a:lnTo>
                  <a:pt x="257287" y="298627"/>
                </a:lnTo>
                <a:lnTo>
                  <a:pt x="253231" y="301822"/>
                </a:lnTo>
                <a:lnTo>
                  <a:pt x="248543" y="304944"/>
                </a:lnTo>
                <a:lnTo>
                  <a:pt x="243433" y="307025"/>
                </a:lnTo>
                <a:lnTo>
                  <a:pt x="238042" y="308412"/>
                </a:lnTo>
                <a:lnTo>
                  <a:pt x="232464" y="309338"/>
                </a:lnTo>
                <a:lnTo>
                  <a:pt x="225768" y="310947"/>
                </a:lnTo>
                <a:lnTo>
                  <a:pt x="218328" y="313011"/>
                </a:lnTo>
                <a:lnTo>
                  <a:pt x="210391" y="315380"/>
                </a:lnTo>
                <a:lnTo>
                  <a:pt x="202123" y="316959"/>
                </a:lnTo>
                <a:lnTo>
                  <a:pt x="193635" y="318012"/>
                </a:lnTo>
                <a:lnTo>
                  <a:pt x="184999" y="318714"/>
                </a:lnTo>
                <a:lnTo>
                  <a:pt x="177258" y="319182"/>
                </a:lnTo>
                <a:lnTo>
                  <a:pt x="163365" y="319702"/>
                </a:lnTo>
                <a:lnTo>
                  <a:pt x="145284" y="319933"/>
                </a:lnTo>
                <a:lnTo>
                  <a:pt x="96291" y="3111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454"/>
          <p:cNvSpPr/>
          <p:nvPr/>
        </p:nvSpPr>
        <p:spPr>
          <a:xfrm>
            <a:off x="6295588" y="5027781"/>
            <a:ext cx="178436" cy="115720"/>
          </a:xfrm>
          <a:custGeom>
            <a:avLst/>
            <a:gdLst/>
            <a:ahLst/>
            <a:cxnLst/>
            <a:rect l="0" t="0" r="0" b="0"/>
            <a:pathLst>
              <a:path w="178436" h="115720">
                <a:moveTo>
                  <a:pt x="89138" y="8562"/>
                </a:moveTo>
                <a:lnTo>
                  <a:pt x="74917" y="3822"/>
                </a:lnTo>
                <a:lnTo>
                  <a:pt x="68743" y="2425"/>
                </a:lnTo>
                <a:lnTo>
                  <a:pt x="62643" y="1494"/>
                </a:lnTo>
                <a:lnTo>
                  <a:pt x="56592" y="874"/>
                </a:lnTo>
                <a:lnTo>
                  <a:pt x="50574" y="460"/>
                </a:lnTo>
                <a:lnTo>
                  <a:pt x="44577" y="184"/>
                </a:lnTo>
                <a:lnTo>
                  <a:pt x="38595" y="0"/>
                </a:lnTo>
                <a:lnTo>
                  <a:pt x="33614" y="870"/>
                </a:lnTo>
                <a:lnTo>
                  <a:pt x="29302" y="2442"/>
                </a:lnTo>
                <a:lnTo>
                  <a:pt x="25435" y="4482"/>
                </a:lnTo>
                <a:lnTo>
                  <a:pt x="21865" y="5842"/>
                </a:lnTo>
                <a:lnTo>
                  <a:pt x="18492" y="6749"/>
                </a:lnTo>
                <a:lnTo>
                  <a:pt x="15252" y="7353"/>
                </a:lnTo>
                <a:lnTo>
                  <a:pt x="12099" y="8749"/>
                </a:lnTo>
                <a:lnTo>
                  <a:pt x="9006" y="10671"/>
                </a:lnTo>
                <a:lnTo>
                  <a:pt x="5951" y="12944"/>
                </a:lnTo>
                <a:lnTo>
                  <a:pt x="3914" y="15453"/>
                </a:lnTo>
                <a:lnTo>
                  <a:pt x="2557" y="18117"/>
                </a:lnTo>
                <a:lnTo>
                  <a:pt x="1652" y="20885"/>
                </a:lnTo>
                <a:lnTo>
                  <a:pt x="1048" y="23723"/>
                </a:lnTo>
                <a:lnTo>
                  <a:pt x="646" y="26607"/>
                </a:lnTo>
                <a:lnTo>
                  <a:pt x="378" y="29522"/>
                </a:lnTo>
                <a:lnTo>
                  <a:pt x="199" y="32457"/>
                </a:lnTo>
                <a:lnTo>
                  <a:pt x="0" y="38364"/>
                </a:lnTo>
                <a:lnTo>
                  <a:pt x="940" y="41328"/>
                </a:lnTo>
                <a:lnTo>
                  <a:pt x="2558" y="44297"/>
                </a:lnTo>
                <a:lnTo>
                  <a:pt x="4628" y="47269"/>
                </a:lnTo>
                <a:lnTo>
                  <a:pt x="7002" y="50241"/>
                </a:lnTo>
                <a:lnTo>
                  <a:pt x="9576" y="53216"/>
                </a:lnTo>
                <a:lnTo>
                  <a:pt x="12284" y="56190"/>
                </a:lnTo>
                <a:lnTo>
                  <a:pt x="15082" y="58174"/>
                </a:lnTo>
                <a:lnTo>
                  <a:pt x="17939" y="59496"/>
                </a:lnTo>
                <a:lnTo>
                  <a:pt x="20836" y="60378"/>
                </a:lnTo>
                <a:lnTo>
                  <a:pt x="23759" y="60965"/>
                </a:lnTo>
                <a:lnTo>
                  <a:pt x="26701" y="61357"/>
                </a:lnTo>
                <a:lnTo>
                  <a:pt x="29654" y="61618"/>
                </a:lnTo>
                <a:lnTo>
                  <a:pt x="33607" y="60800"/>
                </a:lnTo>
                <a:lnTo>
                  <a:pt x="38227" y="59263"/>
                </a:lnTo>
                <a:lnTo>
                  <a:pt x="43291" y="57245"/>
                </a:lnTo>
                <a:lnTo>
                  <a:pt x="47660" y="54908"/>
                </a:lnTo>
                <a:lnTo>
                  <a:pt x="51564" y="52358"/>
                </a:lnTo>
                <a:lnTo>
                  <a:pt x="55159" y="49666"/>
                </a:lnTo>
                <a:lnTo>
                  <a:pt x="58548" y="47871"/>
                </a:lnTo>
                <a:lnTo>
                  <a:pt x="61799" y="46674"/>
                </a:lnTo>
                <a:lnTo>
                  <a:pt x="64959" y="45876"/>
                </a:lnTo>
                <a:lnTo>
                  <a:pt x="70042" y="43361"/>
                </a:lnTo>
                <a:lnTo>
                  <a:pt x="76407" y="39698"/>
                </a:lnTo>
                <a:lnTo>
                  <a:pt x="83627" y="35273"/>
                </a:lnTo>
                <a:lnTo>
                  <a:pt x="89433" y="31330"/>
                </a:lnTo>
                <a:lnTo>
                  <a:pt x="94295" y="27710"/>
                </a:lnTo>
                <a:lnTo>
                  <a:pt x="98529" y="24304"/>
                </a:lnTo>
                <a:lnTo>
                  <a:pt x="102345" y="21041"/>
                </a:lnTo>
                <a:lnTo>
                  <a:pt x="105880" y="17873"/>
                </a:lnTo>
                <a:lnTo>
                  <a:pt x="113943" y="10402"/>
                </a:lnTo>
                <a:lnTo>
                  <a:pt x="114604" y="10780"/>
                </a:lnTo>
                <a:lnTo>
                  <a:pt x="115045" y="12026"/>
                </a:lnTo>
                <a:lnTo>
                  <a:pt x="115339" y="13848"/>
                </a:lnTo>
                <a:lnTo>
                  <a:pt x="116527" y="18039"/>
                </a:lnTo>
                <a:lnTo>
                  <a:pt x="120494" y="30634"/>
                </a:lnTo>
                <a:lnTo>
                  <a:pt x="121948" y="37167"/>
                </a:lnTo>
                <a:lnTo>
                  <a:pt x="122918" y="43507"/>
                </a:lnTo>
                <a:lnTo>
                  <a:pt x="123564" y="49718"/>
                </a:lnTo>
                <a:lnTo>
                  <a:pt x="124987" y="55843"/>
                </a:lnTo>
                <a:lnTo>
                  <a:pt x="126928" y="61911"/>
                </a:lnTo>
                <a:lnTo>
                  <a:pt x="129214" y="67940"/>
                </a:lnTo>
                <a:lnTo>
                  <a:pt x="132723" y="74937"/>
                </a:lnTo>
                <a:lnTo>
                  <a:pt x="137046" y="82578"/>
                </a:lnTo>
                <a:lnTo>
                  <a:pt x="141913" y="90648"/>
                </a:lnTo>
                <a:lnTo>
                  <a:pt x="146149" y="97020"/>
                </a:lnTo>
                <a:lnTo>
                  <a:pt x="149966" y="102261"/>
                </a:lnTo>
                <a:lnTo>
                  <a:pt x="153502" y="106747"/>
                </a:lnTo>
                <a:lnTo>
                  <a:pt x="156853" y="109737"/>
                </a:lnTo>
                <a:lnTo>
                  <a:pt x="160078" y="111731"/>
                </a:lnTo>
                <a:lnTo>
                  <a:pt x="163221" y="113061"/>
                </a:lnTo>
                <a:lnTo>
                  <a:pt x="166308" y="113947"/>
                </a:lnTo>
                <a:lnTo>
                  <a:pt x="169358" y="114538"/>
                </a:lnTo>
                <a:lnTo>
                  <a:pt x="178435" y="11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455"/>
          <p:cNvSpPr/>
          <p:nvPr/>
        </p:nvSpPr>
        <p:spPr>
          <a:xfrm>
            <a:off x="6518671" y="5009554"/>
            <a:ext cx="44650" cy="80368"/>
          </a:xfrm>
          <a:custGeom>
            <a:avLst/>
            <a:gdLst/>
            <a:ahLst/>
            <a:cxnLst/>
            <a:rect l="0" t="0" r="0" b="0"/>
            <a:pathLst>
              <a:path w="44650" h="80368">
                <a:moveTo>
                  <a:pt x="0" y="0"/>
                </a:moveTo>
                <a:lnTo>
                  <a:pt x="7689" y="23065"/>
                </a:lnTo>
                <a:lnTo>
                  <a:pt x="9094" y="26291"/>
                </a:lnTo>
                <a:lnTo>
                  <a:pt x="13303" y="35167"/>
                </a:lnTo>
                <a:lnTo>
                  <a:pt x="15814" y="39320"/>
                </a:lnTo>
                <a:lnTo>
                  <a:pt x="18481" y="43081"/>
                </a:lnTo>
                <a:lnTo>
                  <a:pt x="21250" y="46580"/>
                </a:lnTo>
                <a:lnTo>
                  <a:pt x="25081" y="51889"/>
                </a:lnTo>
                <a:lnTo>
                  <a:pt x="44649" y="8036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456"/>
          <p:cNvSpPr/>
          <p:nvPr/>
        </p:nvSpPr>
        <p:spPr>
          <a:xfrm>
            <a:off x="6447234" y="4848820"/>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6" name="SMARTPenAnnotation457"/>
          <p:cNvSpPr/>
          <p:nvPr/>
        </p:nvSpPr>
        <p:spPr>
          <a:xfrm>
            <a:off x="6581179" y="4777382"/>
            <a:ext cx="53579" cy="303611"/>
          </a:xfrm>
          <a:custGeom>
            <a:avLst/>
            <a:gdLst/>
            <a:ahLst/>
            <a:cxnLst/>
            <a:rect l="0" t="0" r="0" b="0"/>
            <a:pathLst>
              <a:path w="53579" h="303611">
                <a:moveTo>
                  <a:pt x="0" y="0"/>
                </a:moveTo>
                <a:lnTo>
                  <a:pt x="4741" y="9482"/>
                </a:lnTo>
                <a:lnTo>
                  <a:pt x="7129" y="19220"/>
                </a:lnTo>
                <a:lnTo>
                  <a:pt x="9714" y="32657"/>
                </a:lnTo>
                <a:lnTo>
                  <a:pt x="12429" y="48561"/>
                </a:lnTo>
                <a:lnTo>
                  <a:pt x="14240" y="64124"/>
                </a:lnTo>
                <a:lnTo>
                  <a:pt x="15447" y="79460"/>
                </a:lnTo>
                <a:lnTo>
                  <a:pt x="16250" y="94646"/>
                </a:lnTo>
                <a:lnTo>
                  <a:pt x="17779" y="108738"/>
                </a:lnTo>
                <a:lnTo>
                  <a:pt x="19790" y="122101"/>
                </a:lnTo>
                <a:lnTo>
                  <a:pt x="32997" y="196437"/>
                </a:lnTo>
                <a:lnTo>
                  <a:pt x="38809" y="223566"/>
                </a:lnTo>
                <a:lnTo>
                  <a:pt x="40756" y="234372"/>
                </a:lnTo>
                <a:lnTo>
                  <a:pt x="42053" y="243561"/>
                </a:lnTo>
                <a:lnTo>
                  <a:pt x="42918" y="251671"/>
                </a:lnTo>
                <a:lnTo>
                  <a:pt x="44487" y="261046"/>
                </a:lnTo>
                <a:lnTo>
                  <a:pt x="46526" y="271266"/>
                </a:lnTo>
                <a:lnTo>
                  <a:pt x="53578" y="3036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458"/>
          <p:cNvSpPr/>
          <p:nvPr/>
        </p:nvSpPr>
        <p:spPr>
          <a:xfrm>
            <a:off x="6697388" y="4973835"/>
            <a:ext cx="89017" cy="115443"/>
          </a:xfrm>
          <a:custGeom>
            <a:avLst/>
            <a:gdLst/>
            <a:ahLst/>
            <a:cxnLst/>
            <a:rect l="0" t="0" r="0" b="0"/>
            <a:pathLst>
              <a:path w="89017" h="115443">
                <a:moveTo>
                  <a:pt x="35596" y="0"/>
                </a:moveTo>
                <a:lnTo>
                  <a:pt x="30856" y="0"/>
                </a:lnTo>
                <a:lnTo>
                  <a:pt x="28467" y="993"/>
                </a:lnTo>
                <a:lnTo>
                  <a:pt x="25883" y="2646"/>
                </a:lnTo>
                <a:lnTo>
                  <a:pt x="23167" y="4741"/>
                </a:lnTo>
                <a:lnTo>
                  <a:pt x="20364" y="6137"/>
                </a:lnTo>
                <a:lnTo>
                  <a:pt x="17504" y="7068"/>
                </a:lnTo>
                <a:lnTo>
                  <a:pt x="14606" y="7689"/>
                </a:lnTo>
                <a:lnTo>
                  <a:pt x="12672" y="10087"/>
                </a:lnTo>
                <a:lnTo>
                  <a:pt x="11384" y="13670"/>
                </a:lnTo>
                <a:lnTo>
                  <a:pt x="10525" y="18044"/>
                </a:lnTo>
                <a:lnTo>
                  <a:pt x="8960" y="21951"/>
                </a:lnTo>
                <a:lnTo>
                  <a:pt x="6925" y="25548"/>
                </a:lnTo>
                <a:lnTo>
                  <a:pt x="4576" y="28939"/>
                </a:lnTo>
                <a:lnTo>
                  <a:pt x="3009" y="32191"/>
                </a:lnTo>
                <a:lnTo>
                  <a:pt x="1965" y="35351"/>
                </a:lnTo>
                <a:lnTo>
                  <a:pt x="1269" y="38451"/>
                </a:lnTo>
                <a:lnTo>
                  <a:pt x="805" y="42501"/>
                </a:lnTo>
                <a:lnTo>
                  <a:pt x="496" y="47186"/>
                </a:lnTo>
                <a:lnTo>
                  <a:pt x="290" y="52293"/>
                </a:lnTo>
                <a:lnTo>
                  <a:pt x="61" y="63260"/>
                </a:lnTo>
                <a:lnTo>
                  <a:pt x="0" y="68963"/>
                </a:lnTo>
                <a:lnTo>
                  <a:pt x="951" y="73756"/>
                </a:lnTo>
                <a:lnTo>
                  <a:pt x="2577" y="77945"/>
                </a:lnTo>
                <a:lnTo>
                  <a:pt x="4654" y="81729"/>
                </a:lnTo>
                <a:lnTo>
                  <a:pt x="9015" y="86236"/>
                </a:lnTo>
                <a:lnTo>
                  <a:pt x="14899" y="91225"/>
                </a:lnTo>
                <a:lnTo>
                  <a:pt x="21797" y="96536"/>
                </a:lnTo>
                <a:lnTo>
                  <a:pt x="27389" y="101068"/>
                </a:lnTo>
                <a:lnTo>
                  <a:pt x="32109" y="105082"/>
                </a:lnTo>
                <a:lnTo>
                  <a:pt x="36249" y="108750"/>
                </a:lnTo>
                <a:lnTo>
                  <a:pt x="40992" y="111196"/>
                </a:lnTo>
                <a:lnTo>
                  <a:pt x="46139" y="112826"/>
                </a:lnTo>
                <a:lnTo>
                  <a:pt x="51554" y="113913"/>
                </a:lnTo>
                <a:lnTo>
                  <a:pt x="56157" y="114637"/>
                </a:lnTo>
                <a:lnTo>
                  <a:pt x="60217" y="115121"/>
                </a:lnTo>
                <a:lnTo>
                  <a:pt x="63917" y="115442"/>
                </a:lnTo>
                <a:lnTo>
                  <a:pt x="67375" y="114665"/>
                </a:lnTo>
                <a:lnTo>
                  <a:pt x="70673" y="113154"/>
                </a:lnTo>
                <a:lnTo>
                  <a:pt x="73863" y="111155"/>
                </a:lnTo>
                <a:lnTo>
                  <a:pt x="76982" y="108830"/>
                </a:lnTo>
                <a:lnTo>
                  <a:pt x="80054" y="106288"/>
                </a:lnTo>
                <a:lnTo>
                  <a:pt x="83095" y="103601"/>
                </a:lnTo>
                <a:lnTo>
                  <a:pt x="85121" y="99826"/>
                </a:lnTo>
                <a:lnTo>
                  <a:pt x="86472" y="95324"/>
                </a:lnTo>
                <a:lnTo>
                  <a:pt x="87373" y="90338"/>
                </a:lnTo>
                <a:lnTo>
                  <a:pt x="87973" y="86023"/>
                </a:lnTo>
                <a:lnTo>
                  <a:pt x="88373" y="82153"/>
                </a:lnTo>
                <a:lnTo>
                  <a:pt x="88641" y="78582"/>
                </a:lnTo>
                <a:lnTo>
                  <a:pt x="88818" y="74216"/>
                </a:lnTo>
                <a:lnTo>
                  <a:pt x="89016" y="64074"/>
                </a:lnTo>
                <a:lnTo>
                  <a:pt x="88076" y="58591"/>
                </a:lnTo>
                <a:lnTo>
                  <a:pt x="86458" y="52951"/>
                </a:lnTo>
                <a:lnTo>
                  <a:pt x="84387" y="47208"/>
                </a:lnTo>
                <a:lnTo>
                  <a:pt x="83006" y="42386"/>
                </a:lnTo>
                <a:lnTo>
                  <a:pt x="82085" y="38180"/>
                </a:lnTo>
                <a:lnTo>
                  <a:pt x="81471" y="34383"/>
                </a:lnTo>
                <a:lnTo>
                  <a:pt x="80071" y="31852"/>
                </a:lnTo>
                <a:lnTo>
                  <a:pt x="78144" y="30164"/>
                </a:lnTo>
                <a:lnTo>
                  <a:pt x="71315" y="2679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459"/>
          <p:cNvSpPr/>
          <p:nvPr/>
        </p:nvSpPr>
        <p:spPr>
          <a:xfrm>
            <a:off x="6822281" y="4911328"/>
            <a:ext cx="133946" cy="140066"/>
          </a:xfrm>
          <a:custGeom>
            <a:avLst/>
            <a:gdLst/>
            <a:ahLst/>
            <a:cxnLst/>
            <a:rect l="0" t="0" r="0" b="0"/>
            <a:pathLst>
              <a:path w="133946" h="140066">
                <a:moveTo>
                  <a:pt x="0" y="98226"/>
                </a:moveTo>
                <a:lnTo>
                  <a:pt x="15376" y="121291"/>
                </a:lnTo>
                <a:lnTo>
                  <a:pt x="18189" y="124517"/>
                </a:lnTo>
                <a:lnTo>
                  <a:pt x="22048" y="128652"/>
                </a:lnTo>
                <a:lnTo>
                  <a:pt x="33018" y="140065"/>
                </a:lnTo>
                <a:lnTo>
                  <a:pt x="33919" y="140009"/>
                </a:lnTo>
                <a:lnTo>
                  <a:pt x="34519" y="138980"/>
                </a:lnTo>
                <a:lnTo>
                  <a:pt x="35185" y="135191"/>
                </a:lnTo>
                <a:lnTo>
                  <a:pt x="35363" y="132791"/>
                </a:lnTo>
                <a:lnTo>
                  <a:pt x="35481" y="130199"/>
                </a:lnTo>
                <a:lnTo>
                  <a:pt x="35649" y="112330"/>
                </a:lnTo>
                <a:lnTo>
                  <a:pt x="36664" y="105644"/>
                </a:lnTo>
                <a:lnTo>
                  <a:pt x="38334" y="99203"/>
                </a:lnTo>
                <a:lnTo>
                  <a:pt x="40438" y="92924"/>
                </a:lnTo>
                <a:lnTo>
                  <a:pt x="42834" y="86754"/>
                </a:lnTo>
                <a:lnTo>
                  <a:pt x="45423" y="80656"/>
                </a:lnTo>
                <a:lnTo>
                  <a:pt x="50945" y="68589"/>
                </a:lnTo>
                <a:lnTo>
                  <a:pt x="56707" y="56611"/>
                </a:lnTo>
                <a:lnTo>
                  <a:pt x="60625" y="50640"/>
                </a:lnTo>
                <a:lnTo>
                  <a:pt x="65222" y="44674"/>
                </a:lnTo>
                <a:lnTo>
                  <a:pt x="70270" y="38712"/>
                </a:lnTo>
                <a:lnTo>
                  <a:pt x="75620" y="33745"/>
                </a:lnTo>
                <a:lnTo>
                  <a:pt x="81172" y="29442"/>
                </a:lnTo>
                <a:lnTo>
                  <a:pt x="86856" y="25581"/>
                </a:lnTo>
                <a:lnTo>
                  <a:pt x="92631" y="22015"/>
                </a:lnTo>
                <a:lnTo>
                  <a:pt x="98464" y="18645"/>
                </a:lnTo>
                <a:lnTo>
                  <a:pt x="110239" y="12255"/>
                </a:lnTo>
                <a:lnTo>
                  <a:pt x="13394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460"/>
          <p:cNvSpPr/>
          <p:nvPr/>
        </p:nvSpPr>
        <p:spPr>
          <a:xfrm>
            <a:off x="8331398" y="4491632"/>
            <a:ext cx="125017" cy="223244"/>
          </a:xfrm>
          <a:custGeom>
            <a:avLst/>
            <a:gdLst/>
            <a:ahLst/>
            <a:cxnLst/>
            <a:rect l="0" t="0" r="0" b="0"/>
            <a:pathLst>
              <a:path w="125017" h="223244">
                <a:moveTo>
                  <a:pt x="0" y="0"/>
                </a:moveTo>
                <a:lnTo>
                  <a:pt x="12429" y="12429"/>
                </a:lnTo>
                <a:lnTo>
                  <a:pt x="15232" y="16224"/>
                </a:lnTo>
                <a:lnTo>
                  <a:pt x="18092" y="20738"/>
                </a:lnTo>
                <a:lnTo>
                  <a:pt x="20991" y="25732"/>
                </a:lnTo>
                <a:lnTo>
                  <a:pt x="26858" y="36572"/>
                </a:lnTo>
                <a:lnTo>
                  <a:pt x="37733" y="56934"/>
                </a:lnTo>
                <a:lnTo>
                  <a:pt x="79994" y="135123"/>
                </a:lnTo>
                <a:lnTo>
                  <a:pt x="125016"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461"/>
          <p:cNvSpPr/>
          <p:nvPr/>
        </p:nvSpPr>
        <p:spPr>
          <a:xfrm>
            <a:off x="7914051" y="4822140"/>
            <a:ext cx="140245" cy="267782"/>
          </a:xfrm>
          <a:custGeom>
            <a:avLst/>
            <a:gdLst/>
            <a:ahLst/>
            <a:cxnLst/>
            <a:rect l="0" t="0" r="0" b="0"/>
            <a:pathLst>
              <a:path w="140245" h="267782">
                <a:moveTo>
                  <a:pt x="95878" y="8820"/>
                </a:moveTo>
                <a:lnTo>
                  <a:pt x="72813" y="1132"/>
                </a:lnTo>
                <a:lnTo>
                  <a:pt x="70580" y="718"/>
                </a:lnTo>
                <a:lnTo>
                  <a:pt x="68098" y="442"/>
                </a:lnTo>
                <a:lnTo>
                  <a:pt x="65452" y="259"/>
                </a:lnTo>
                <a:lnTo>
                  <a:pt x="62696" y="136"/>
                </a:lnTo>
                <a:lnTo>
                  <a:pt x="56988" y="0"/>
                </a:lnTo>
                <a:lnTo>
                  <a:pt x="52092" y="956"/>
                </a:lnTo>
                <a:lnTo>
                  <a:pt x="45852" y="2585"/>
                </a:lnTo>
                <a:lnTo>
                  <a:pt x="38714" y="4664"/>
                </a:lnTo>
                <a:lnTo>
                  <a:pt x="31972" y="7041"/>
                </a:lnTo>
                <a:lnTo>
                  <a:pt x="25493" y="9619"/>
                </a:lnTo>
                <a:lnTo>
                  <a:pt x="19189" y="12329"/>
                </a:lnTo>
                <a:lnTo>
                  <a:pt x="13994" y="16120"/>
                </a:lnTo>
                <a:lnTo>
                  <a:pt x="9539" y="20633"/>
                </a:lnTo>
                <a:lnTo>
                  <a:pt x="5577" y="25625"/>
                </a:lnTo>
                <a:lnTo>
                  <a:pt x="2935" y="29946"/>
                </a:lnTo>
                <a:lnTo>
                  <a:pt x="0" y="37392"/>
                </a:lnTo>
                <a:lnTo>
                  <a:pt x="210" y="40767"/>
                </a:lnTo>
                <a:lnTo>
                  <a:pt x="1341" y="44008"/>
                </a:lnTo>
                <a:lnTo>
                  <a:pt x="3089" y="47162"/>
                </a:lnTo>
                <a:lnTo>
                  <a:pt x="4253" y="51248"/>
                </a:lnTo>
                <a:lnTo>
                  <a:pt x="5029" y="55957"/>
                </a:lnTo>
                <a:lnTo>
                  <a:pt x="5546" y="61081"/>
                </a:lnTo>
                <a:lnTo>
                  <a:pt x="6884" y="65489"/>
                </a:lnTo>
                <a:lnTo>
                  <a:pt x="11015" y="73032"/>
                </a:lnTo>
                <a:lnTo>
                  <a:pt x="13506" y="77426"/>
                </a:lnTo>
                <a:lnTo>
                  <a:pt x="18919" y="87598"/>
                </a:lnTo>
                <a:lnTo>
                  <a:pt x="21752" y="92096"/>
                </a:lnTo>
                <a:lnTo>
                  <a:pt x="24633" y="96088"/>
                </a:lnTo>
                <a:lnTo>
                  <a:pt x="27545" y="99741"/>
                </a:lnTo>
                <a:lnTo>
                  <a:pt x="31471" y="104160"/>
                </a:lnTo>
                <a:lnTo>
                  <a:pt x="41126" y="114363"/>
                </a:lnTo>
                <a:lnTo>
                  <a:pt x="45486" y="119862"/>
                </a:lnTo>
                <a:lnTo>
                  <a:pt x="49385" y="125513"/>
                </a:lnTo>
                <a:lnTo>
                  <a:pt x="52977" y="131263"/>
                </a:lnTo>
                <a:lnTo>
                  <a:pt x="59339" y="139066"/>
                </a:lnTo>
                <a:lnTo>
                  <a:pt x="67550" y="148237"/>
                </a:lnTo>
                <a:lnTo>
                  <a:pt x="76993" y="158320"/>
                </a:lnTo>
                <a:lnTo>
                  <a:pt x="85273" y="166033"/>
                </a:lnTo>
                <a:lnTo>
                  <a:pt x="92777" y="172168"/>
                </a:lnTo>
                <a:lnTo>
                  <a:pt x="99764" y="177250"/>
                </a:lnTo>
                <a:lnTo>
                  <a:pt x="105414" y="182622"/>
                </a:lnTo>
                <a:lnTo>
                  <a:pt x="110173" y="188189"/>
                </a:lnTo>
                <a:lnTo>
                  <a:pt x="114338" y="193884"/>
                </a:lnTo>
                <a:lnTo>
                  <a:pt x="124257" y="208149"/>
                </a:lnTo>
                <a:lnTo>
                  <a:pt x="129680" y="216120"/>
                </a:lnTo>
                <a:lnTo>
                  <a:pt x="133296" y="222427"/>
                </a:lnTo>
                <a:lnTo>
                  <a:pt x="135706" y="227623"/>
                </a:lnTo>
                <a:lnTo>
                  <a:pt x="137313" y="232080"/>
                </a:lnTo>
                <a:lnTo>
                  <a:pt x="139099" y="239677"/>
                </a:lnTo>
                <a:lnTo>
                  <a:pt x="140244" y="247898"/>
                </a:lnTo>
                <a:lnTo>
                  <a:pt x="139347" y="249565"/>
                </a:lnTo>
                <a:lnTo>
                  <a:pt x="135703" y="254063"/>
                </a:lnTo>
                <a:lnTo>
                  <a:pt x="133342" y="255659"/>
                </a:lnTo>
                <a:lnTo>
                  <a:pt x="130776" y="256724"/>
                </a:lnTo>
                <a:lnTo>
                  <a:pt x="128073" y="257433"/>
                </a:lnTo>
                <a:lnTo>
                  <a:pt x="125279" y="258898"/>
                </a:lnTo>
                <a:lnTo>
                  <a:pt x="122424" y="260867"/>
                </a:lnTo>
                <a:lnTo>
                  <a:pt x="119529" y="263172"/>
                </a:lnTo>
                <a:lnTo>
                  <a:pt x="115614" y="264709"/>
                </a:lnTo>
                <a:lnTo>
                  <a:pt x="111020" y="265733"/>
                </a:lnTo>
                <a:lnTo>
                  <a:pt x="69089" y="26778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462"/>
          <p:cNvSpPr/>
          <p:nvPr/>
        </p:nvSpPr>
        <p:spPr>
          <a:xfrm>
            <a:off x="8081367" y="4931954"/>
            <a:ext cx="160735" cy="149039"/>
          </a:xfrm>
          <a:custGeom>
            <a:avLst/>
            <a:gdLst/>
            <a:ahLst/>
            <a:cxnLst/>
            <a:rect l="0" t="0" r="0" b="0"/>
            <a:pathLst>
              <a:path w="160735" h="149039">
                <a:moveTo>
                  <a:pt x="0" y="41881"/>
                </a:moveTo>
                <a:lnTo>
                  <a:pt x="4740" y="56103"/>
                </a:lnTo>
                <a:lnTo>
                  <a:pt x="6137" y="62276"/>
                </a:lnTo>
                <a:lnTo>
                  <a:pt x="7067" y="68377"/>
                </a:lnTo>
                <a:lnTo>
                  <a:pt x="7688" y="74428"/>
                </a:lnTo>
                <a:lnTo>
                  <a:pt x="8102" y="79454"/>
                </a:lnTo>
                <a:lnTo>
                  <a:pt x="8377" y="83797"/>
                </a:lnTo>
                <a:lnTo>
                  <a:pt x="8561" y="87685"/>
                </a:lnTo>
                <a:lnTo>
                  <a:pt x="9677" y="94245"/>
                </a:lnTo>
                <a:lnTo>
                  <a:pt x="11412" y="102587"/>
                </a:lnTo>
                <a:lnTo>
                  <a:pt x="13561" y="112118"/>
                </a:lnTo>
                <a:lnTo>
                  <a:pt x="15986" y="119464"/>
                </a:lnTo>
                <a:lnTo>
                  <a:pt x="18595" y="125353"/>
                </a:lnTo>
                <a:lnTo>
                  <a:pt x="21326" y="130271"/>
                </a:lnTo>
                <a:lnTo>
                  <a:pt x="23147" y="132558"/>
                </a:lnTo>
                <a:lnTo>
                  <a:pt x="24361" y="133090"/>
                </a:lnTo>
                <a:lnTo>
                  <a:pt x="25170" y="132453"/>
                </a:lnTo>
                <a:lnTo>
                  <a:pt x="25710" y="128059"/>
                </a:lnTo>
                <a:lnTo>
                  <a:pt x="26069" y="121161"/>
                </a:lnTo>
                <a:lnTo>
                  <a:pt x="26576" y="97783"/>
                </a:lnTo>
                <a:lnTo>
                  <a:pt x="26747" y="72106"/>
                </a:lnTo>
                <a:lnTo>
                  <a:pt x="27753" y="65008"/>
                </a:lnTo>
                <a:lnTo>
                  <a:pt x="29416" y="57299"/>
                </a:lnTo>
                <a:lnTo>
                  <a:pt x="31517" y="49183"/>
                </a:lnTo>
                <a:lnTo>
                  <a:pt x="34902" y="40796"/>
                </a:lnTo>
                <a:lnTo>
                  <a:pt x="39143" y="32229"/>
                </a:lnTo>
                <a:lnTo>
                  <a:pt x="43954" y="23540"/>
                </a:lnTo>
                <a:lnTo>
                  <a:pt x="48154" y="16755"/>
                </a:lnTo>
                <a:lnTo>
                  <a:pt x="51947" y="11240"/>
                </a:lnTo>
                <a:lnTo>
                  <a:pt x="55468" y="6571"/>
                </a:lnTo>
                <a:lnTo>
                  <a:pt x="58806" y="3458"/>
                </a:lnTo>
                <a:lnTo>
                  <a:pt x="62025" y="1384"/>
                </a:lnTo>
                <a:lnTo>
                  <a:pt x="65162" y="0"/>
                </a:lnTo>
                <a:lnTo>
                  <a:pt x="68246" y="70"/>
                </a:lnTo>
                <a:lnTo>
                  <a:pt x="71294" y="1109"/>
                </a:lnTo>
                <a:lnTo>
                  <a:pt x="74318" y="2794"/>
                </a:lnTo>
                <a:lnTo>
                  <a:pt x="77327" y="3917"/>
                </a:lnTo>
                <a:lnTo>
                  <a:pt x="80324" y="4665"/>
                </a:lnTo>
                <a:lnTo>
                  <a:pt x="83315" y="5164"/>
                </a:lnTo>
                <a:lnTo>
                  <a:pt x="85309" y="6489"/>
                </a:lnTo>
                <a:lnTo>
                  <a:pt x="86639" y="8365"/>
                </a:lnTo>
                <a:lnTo>
                  <a:pt x="87524" y="10607"/>
                </a:lnTo>
                <a:lnTo>
                  <a:pt x="90100" y="13095"/>
                </a:lnTo>
                <a:lnTo>
                  <a:pt x="93801" y="15745"/>
                </a:lnTo>
                <a:lnTo>
                  <a:pt x="98253" y="18504"/>
                </a:lnTo>
                <a:lnTo>
                  <a:pt x="102212" y="22328"/>
                </a:lnTo>
                <a:lnTo>
                  <a:pt x="105844" y="26861"/>
                </a:lnTo>
                <a:lnTo>
                  <a:pt x="109259" y="31868"/>
                </a:lnTo>
                <a:lnTo>
                  <a:pt x="112527" y="37190"/>
                </a:lnTo>
                <a:lnTo>
                  <a:pt x="115697" y="42723"/>
                </a:lnTo>
                <a:lnTo>
                  <a:pt x="118803" y="48396"/>
                </a:lnTo>
                <a:lnTo>
                  <a:pt x="121866" y="57138"/>
                </a:lnTo>
                <a:lnTo>
                  <a:pt x="124901" y="67928"/>
                </a:lnTo>
                <a:lnTo>
                  <a:pt x="127915" y="80082"/>
                </a:lnTo>
                <a:lnTo>
                  <a:pt x="130917" y="89177"/>
                </a:lnTo>
                <a:lnTo>
                  <a:pt x="133911" y="96232"/>
                </a:lnTo>
                <a:lnTo>
                  <a:pt x="145845" y="119424"/>
                </a:lnTo>
                <a:lnTo>
                  <a:pt x="148824" y="124335"/>
                </a:lnTo>
                <a:lnTo>
                  <a:pt x="151801" y="128600"/>
                </a:lnTo>
                <a:lnTo>
                  <a:pt x="158088" y="136698"/>
                </a:lnTo>
                <a:lnTo>
                  <a:pt x="160734" y="14903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463"/>
          <p:cNvSpPr/>
          <p:nvPr/>
        </p:nvSpPr>
        <p:spPr>
          <a:xfrm>
            <a:off x="8233171" y="4884697"/>
            <a:ext cx="102989" cy="142718"/>
          </a:xfrm>
          <a:custGeom>
            <a:avLst/>
            <a:gdLst/>
            <a:ahLst/>
            <a:cxnLst/>
            <a:rect l="0" t="0" r="0" b="0"/>
            <a:pathLst>
              <a:path w="102989" h="142718">
                <a:moveTo>
                  <a:pt x="0" y="71279"/>
                </a:moveTo>
                <a:lnTo>
                  <a:pt x="67571" y="71279"/>
                </a:lnTo>
                <a:lnTo>
                  <a:pt x="72828" y="70287"/>
                </a:lnTo>
                <a:lnTo>
                  <a:pt x="77326" y="68633"/>
                </a:lnTo>
                <a:lnTo>
                  <a:pt x="81316" y="66539"/>
                </a:lnTo>
                <a:lnTo>
                  <a:pt x="84969" y="65142"/>
                </a:lnTo>
                <a:lnTo>
                  <a:pt x="88397" y="64211"/>
                </a:lnTo>
                <a:lnTo>
                  <a:pt x="91673" y="63590"/>
                </a:lnTo>
                <a:lnTo>
                  <a:pt x="93858" y="61192"/>
                </a:lnTo>
                <a:lnTo>
                  <a:pt x="95314" y="57609"/>
                </a:lnTo>
                <a:lnTo>
                  <a:pt x="96285" y="53236"/>
                </a:lnTo>
                <a:lnTo>
                  <a:pt x="97925" y="48336"/>
                </a:lnTo>
                <a:lnTo>
                  <a:pt x="100010" y="43085"/>
                </a:lnTo>
                <a:lnTo>
                  <a:pt x="102392" y="37600"/>
                </a:lnTo>
                <a:lnTo>
                  <a:pt x="102988" y="32952"/>
                </a:lnTo>
                <a:lnTo>
                  <a:pt x="102393" y="28860"/>
                </a:lnTo>
                <a:lnTo>
                  <a:pt x="101004" y="25140"/>
                </a:lnTo>
                <a:lnTo>
                  <a:pt x="100079" y="21668"/>
                </a:lnTo>
                <a:lnTo>
                  <a:pt x="99462" y="18361"/>
                </a:lnTo>
                <a:lnTo>
                  <a:pt x="99050" y="15165"/>
                </a:lnTo>
                <a:lnTo>
                  <a:pt x="96791" y="12042"/>
                </a:lnTo>
                <a:lnTo>
                  <a:pt x="93301" y="8967"/>
                </a:lnTo>
                <a:lnTo>
                  <a:pt x="88990" y="5925"/>
                </a:lnTo>
                <a:lnTo>
                  <a:pt x="85123" y="3897"/>
                </a:lnTo>
                <a:lnTo>
                  <a:pt x="81554" y="2545"/>
                </a:lnTo>
                <a:lnTo>
                  <a:pt x="78182" y="1644"/>
                </a:lnTo>
                <a:lnTo>
                  <a:pt x="73949" y="1043"/>
                </a:lnTo>
                <a:lnTo>
                  <a:pt x="69143" y="643"/>
                </a:lnTo>
                <a:lnTo>
                  <a:pt x="63955" y="376"/>
                </a:lnTo>
                <a:lnTo>
                  <a:pt x="52899" y="79"/>
                </a:lnTo>
                <a:lnTo>
                  <a:pt x="47172" y="0"/>
                </a:lnTo>
                <a:lnTo>
                  <a:pt x="42362" y="939"/>
                </a:lnTo>
                <a:lnTo>
                  <a:pt x="38164" y="2558"/>
                </a:lnTo>
                <a:lnTo>
                  <a:pt x="34373" y="4629"/>
                </a:lnTo>
                <a:lnTo>
                  <a:pt x="30853" y="7002"/>
                </a:lnTo>
                <a:lnTo>
                  <a:pt x="27513" y="9576"/>
                </a:lnTo>
                <a:lnTo>
                  <a:pt x="24296" y="12285"/>
                </a:lnTo>
                <a:lnTo>
                  <a:pt x="21158" y="15082"/>
                </a:lnTo>
                <a:lnTo>
                  <a:pt x="15027" y="20836"/>
                </a:lnTo>
                <a:lnTo>
                  <a:pt x="12994" y="24752"/>
                </a:lnTo>
                <a:lnTo>
                  <a:pt x="11640" y="29347"/>
                </a:lnTo>
                <a:lnTo>
                  <a:pt x="10737" y="34394"/>
                </a:lnTo>
                <a:lnTo>
                  <a:pt x="10135" y="38752"/>
                </a:lnTo>
                <a:lnTo>
                  <a:pt x="9733" y="42649"/>
                </a:lnTo>
                <a:lnTo>
                  <a:pt x="9466" y="46240"/>
                </a:lnTo>
                <a:lnTo>
                  <a:pt x="10280" y="50617"/>
                </a:lnTo>
                <a:lnTo>
                  <a:pt x="11814" y="55520"/>
                </a:lnTo>
                <a:lnTo>
                  <a:pt x="13829" y="60773"/>
                </a:lnTo>
                <a:lnTo>
                  <a:pt x="16165" y="66259"/>
                </a:lnTo>
                <a:lnTo>
                  <a:pt x="21406" y="77647"/>
                </a:lnTo>
                <a:lnTo>
                  <a:pt x="29935" y="95215"/>
                </a:lnTo>
                <a:lnTo>
                  <a:pt x="33847" y="101127"/>
                </a:lnTo>
                <a:lnTo>
                  <a:pt x="38440" y="107052"/>
                </a:lnTo>
                <a:lnTo>
                  <a:pt x="43486" y="112988"/>
                </a:lnTo>
                <a:lnTo>
                  <a:pt x="47842" y="116944"/>
                </a:lnTo>
                <a:lnTo>
                  <a:pt x="51739" y="119582"/>
                </a:lnTo>
                <a:lnTo>
                  <a:pt x="69862" y="128556"/>
                </a:lnTo>
                <a:lnTo>
                  <a:pt x="74356" y="131292"/>
                </a:lnTo>
                <a:lnTo>
                  <a:pt x="78344" y="134108"/>
                </a:lnTo>
                <a:lnTo>
                  <a:pt x="89297" y="1427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464"/>
          <p:cNvSpPr/>
          <p:nvPr/>
        </p:nvSpPr>
        <p:spPr>
          <a:xfrm>
            <a:off x="8367655" y="4841284"/>
            <a:ext cx="88691" cy="177201"/>
          </a:xfrm>
          <a:custGeom>
            <a:avLst/>
            <a:gdLst/>
            <a:ahLst/>
            <a:cxnLst/>
            <a:rect l="0" t="0" r="0" b="0"/>
            <a:pathLst>
              <a:path w="88691" h="177201">
                <a:moveTo>
                  <a:pt x="8391" y="43255"/>
                </a:moveTo>
                <a:lnTo>
                  <a:pt x="13132" y="47995"/>
                </a:lnTo>
                <a:lnTo>
                  <a:pt x="16513" y="49391"/>
                </a:lnTo>
                <a:lnTo>
                  <a:pt x="20751" y="50322"/>
                </a:lnTo>
                <a:lnTo>
                  <a:pt x="25561" y="50943"/>
                </a:lnTo>
                <a:lnTo>
                  <a:pt x="30751" y="51357"/>
                </a:lnTo>
                <a:lnTo>
                  <a:pt x="36197" y="51633"/>
                </a:lnTo>
                <a:lnTo>
                  <a:pt x="41811" y="51816"/>
                </a:lnTo>
                <a:lnTo>
                  <a:pt x="48531" y="50947"/>
                </a:lnTo>
                <a:lnTo>
                  <a:pt x="55987" y="49375"/>
                </a:lnTo>
                <a:lnTo>
                  <a:pt x="63934" y="47335"/>
                </a:lnTo>
                <a:lnTo>
                  <a:pt x="70225" y="44982"/>
                </a:lnTo>
                <a:lnTo>
                  <a:pt x="75411" y="42422"/>
                </a:lnTo>
                <a:lnTo>
                  <a:pt x="86122" y="35924"/>
                </a:lnTo>
                <a:lnTo>
                  <a:pt x="87001" y="34399"/>
                </a:lnTo>
                <a:lnTo>
                  <a:pt x="87977" y="30058"/>
                </a:lnTo>
                <a:lnTo>
                  <a:pt x="88411" y="24822"/>
                </a:lnTo>
                <a:lnTo>
                  <a:pt x="88528" y="22037"/>
                </a:lnTo>
                <a:lnTo>
                  <a:pt x="88656" y="16296"/>
                </a:lnTo>
                <a:lnTo>
                  <a:pt x="88690" y="13376"/>
                </a:lnTo>
                <a:lnTo>
                  <a:pt x="87721" y="11429"/>
                </a:lnTo>
                <a:lnTo>
                  <a:pt x="86083" y="10131"/>
                </a:lnTo>
                <a:lnTo>
                  <a:pt x="83998" y="9266"/>
                </a:lnTo>
                <a:lnTo>
                  <a:pt x="81616" y="7697"/>
                </a:lnTo>
                <a:lnTo>
                  <a:pt x="79036" y="5659"/>
                </a:lnTo>
                <a:lnTo>
                  <a:pt x="76324" y="3308"/>
                </a:lnTo>
                <a:lnTo>
                  <a:pt x="71539" y="1740"/>
                </a:lnTo>
                <a:lnTo>
                  <a:pt x="65372" y="696"/>
                </a:lnTo>
                <a:lnTo>
                  <a:pt x="58285" y="0"/>
                </a:lnTo>
                <a:lnTo>
                  <a:pt x="51576" y="527"/>
                </a:lnTo>
                <a:lnTo>
                  <a:pt x="45119" y="1871"/>
                </a:lnTo>
                <a:lnTo>
                  <a:pt x="38829" y="3759"/>
                </a:lnTo>
                <a:lnTo>
                  <a:pt x="33645" y="6010"/>
                </a:lnTo>
                <a:lnTo>
                  <a:pt x="29196" y="8503"/>
                </a:lnTo>
                <a:lnTo>
                  <a:pt x="25238" y="11158"/>
                </a:lnTo>
                <a:lnTo>
                  <a:pt x="21607" y="13919"/>
                </a:lnTo>
                <a:lnTo>
                  <a:pt x="18194" y="16752"/>
                </a:lnTo>
                <a:lnTo>
                  <a:pt x="14927" y="19633"/>
                </a:lnTo>
                <a:lnTo>
                  <a:pt x="11756" y="23538"/>
                </a:lnTo>
                <a:lnTo>
                  <a:pt x="8650" y="28126"/>
                </a:lnTo>
                <a:lnTo>
                  <a:pt x="5587" y="33169"/>
                </a:lnTo>
                <a:lnTo>
                  <a:pt x="3546" y="38515"/>
                </a:lnTo>
                <a:lnTo>
                  <a:pt x="2184" y="44064"/>
                </a:lnTo>
                <a:lnTo>
                  <a:pt x="1276" y="49747"/>
                </a:lnTo>
                <a:lnTo>
                  <a:pt x="672" y="56513"/>
                </a:lnTo>
                <a:lnTo>
                  <a:pt x="269" y="63999"/>
                </a:lnTo>
                <a:lnTo>
                  <a:pt x="0" y="71968"/>
                </a:lnTo>
                <a:lnTo>
                  <a:pt x="813" y="79264"/>
                </a:lnTo>
                <a:lnTo>
                  <a:pt x="2347" y="86112"/>
                </a:lnTo>
                <a:lnTo>
                  <a:pt x="4362" y="92662"/>
                </a:lnTo>
                <a:lnTo>
                  <a:pt x="5705" y="100005"/>
                </a:lnTo>
                <a:lnTo>
                  <a:pt x="6601" y="107878"/>
                </a:lnTo>
                <a:lnTo>
                  <a:pt x="7198" y="116102"/>
                </a:lnTo>
                <a:lnTo>
                  <a:pt x="9580" y="123569"/>
                </a:lnTo>
                <a:lnTo>
                  <a:pt x="13152" y="130533"/>
                </a:lnTo>
                <a:lnTo>
                  <a:pt x="17519" y="137159"/>
                </a:lnTo>
                <a:lnTo>
                  <a:pt x="21422" y="143560"/>
                </a:lnTo>
                <a:lnTo>
                  <a:pt x="25016" y="149812"/>
                </a:lnTo>
                <a:lnTo>
                  <a:pt x="53040" y="1772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465"/>
          <p:cNvSpPr/>
          <p:nvPr/>
        </p:nvSpPr>
        <p:spPr>
          <a:xfrm>
            <a:off x="8474273" y="4825816"/>
            <a:ext cx="125017" cy="226589"/>
          </a:xfrm>
          <a:custGeom>
            <a:avLst/>
            <a:gdLst/>
            <a:ahLst/>
            <a:cxnLst/>
            <a:rect l="0" t="0" r="0" b="0"/>
            <a:pathLst>
              <a:path w="125017" h="226589">
                <a:moveTo>
                  <a:pt x="0" y="5144"/>
                </a:moveTo>
                <a:lnTo>
                  <a:pt x="0" y="404"/>
                </a:lnTo>
                <a:lnTo>
                  <a:pt x="992" y="0"/>
                </a:lnTo>
                <a:lnTo>
                  <a:pt x="2646" y="723"/>
                </a:lnTo>
                <a:lnTo>
                  <a:pt x="4741" y="2197"/>
                </a:lnTo>
                <a:lnTo>
                  <a:pt x="8121" y="3179"/>
                </a:lnTo>
                <a:lnTo>
                  <a:pt x="12360" y="3834"/>
                </a:lnTo>
                <a:lnTo>
                  <a:pt x="17169" y="4271"/>
                </a:lnTo>
                <a:lnTo>
                  <a:pt x="23353" y="6547"/>
                </a:lnTo>
                <a:lnTo>
                  <a:pt x="30451" y="10048"/>
                </a:lnTo>
                <a:lnTo>
                  <a:pt x="38160" y="14367"/>
                </a:lnTo>
                <a:lnTo>
                  <a:pt x="45284" y="17246"/>
                </a:lnTo>
                <a:lnTo>
                  <a:pt x="52018" y="19165"/>
                </a:lnTo>
                <a:lnTo>
                  <a:pt x="58490" y="20445"/>
                </a:lnTo>
                <a:lnTo>
                  <a:pt x="63798" y="22290"/>
                </a:lnTo>
                <a:lnTo>
                  <a:pt x="68329" y="24512"/>
                </a:lnTo>
                <a:lnTo>
                  <a:pt x="72341" y="26986"/>
                </a:lnTo>
                <a:lnTo>
                  <a:pt x="76009" y="29627"/>
                </a:lnTo>
                <a:lnTo>
                  <a:pt x="79446" y="32380"/>
                </a:lnTo>
                <a:lnTo>
                  <a:pt x="87351" y="39188"/>
                </a:lnTo>
                <a:lnTo>
                  <a:pt x="88000" y="40738"/>
                </a:lnTo>
                <a:lnTo>
                  <a:pt x="88912" y="47661"/>
                </a:lnTo>
                <a:lnTo>
                  <a:pt x="89126" y="53145"/>
                </a:lnTo>
                <a:lnTo>
                  <a:pt x="88191" y="55005"/>
                </a:lnTo>
                <a:lnTo>
                  <a:pt x="86575" y="56244"/>
                </a:lnTo>
                <a:lnTo>
                  <a:pt x="84506" y="57070"/>
                </a:lnTo>
                <a:lnTo>
                  <a:pt x="82134" y="58613"/>
                </a:lnTo>
                <a:lnTo>
                  <a:pt x="79561" y="60634"/>
                </a:lnTo>
                <a:lnTo>
                  <a:pt x="76853" y="62973"/>
                </a:lnTo>
                <a:lnTo>
                  <a:pt x="63261" y="73510"/>
                </a:lnTo>
                <a:lnTo>
                  <a:pt x="54080" y="80488"/>
                </a:lnTo>
                <a:lnTo>
                  <a:pt x="45975" y="86131"/>
                </a:lnTo>
                <a:lnTo>
                  <a:pt x="38588" y="90886"/>
                </a:lnTo>
                <a:lnTo>
                  <a:pt x="31679" y="95047"/>
                </a:lnTo>
                <a:lnTo>
                  <a:pt x="26080" y="99806"/>
                </a:lnTo>
                <a:lnTo>
                  <a:pt x="21355" y="104963"/>
                </a:lnTo>
                <a:lnTo>
                  <a:pt x="17214" y="110386"/>
                </a:lnTo>
                <a:lnTo>
                  <a:pt x="14453" y="114993"/>
                </a:lnTo>
                <a:lnTo>
                  <a:pt x="12612" y="119056"/>
                </a:lnTo>
                <a:lnTo>
                  <a:pt x="11385" y="122757"/>
                </a:lnTo>
                <a:lnTo>
                  <a:pt x="9574" y="127210"/>
                </a:lnTo>
                <a:lnTo>
                  <a:pt x="7375" y="132162"/>
                </a:lnTo>
                <a:lnTo>
                  <a:pt x="4917" y="137448"/>
                </a:lnTo>
                <a:lnTo>
                  <a:pt x="4269" y="141964"/>
                </a:lnTo>
                <a:lnTo>
                  <a:pt x="4831" y="145967"/>
                </a:lnTo>
                <a:lnTo>
                  <a:pt x="6197" y="149628"/>
                </a:lnTo>
                <a:lnTo>
                  <a:pt x="7108" y="154052"/>
                </a:lnTo>
                <a:lnTo>
                  <a:pt x="7715" y="158987"/>
                </a:lnTo>
                <a:lnTo>
                  <a:pt x="8120" y="164261"/>
                </a:lnTo>
                <a:lnTo>
                  <a:pt x="9382" y="168769"/>
                </a:lnTo>
                <a:lnTo>
                  <a:pt x="11216" y="172766"/>
                </a:lnTo>
                <a:lnTo>
                  <a:pt x="13430" y="176424"/>
                </a:lnTo>
                <a:lnTo>
                  <a:pt x="15899" y="180846"/>
                </a:lnTo>
                <a:lnTo>
                  <a:pt x="21288" y="191052"/>
                </a:lnTo>
                <a:lnTo>
                  <a:pt x="25106" y="195559"/>
                </a:lnTo>
                <a:lnTo>
                  <a:pt x="29635" y="199557"/>
                </a:lnTo>
                <a:lnTo>
                  <a:pt x="34640" y="203214"/>
                </a:lnTo>
                <a:lnTo>
                  <a:pt x="39960" y="206643"/>
                </a:lnTo>
                <a:lnTo>
                  <a:pt x="45492" y="209923"/>
                </a:lnTo>
                <a:lnTo>
                  <a:pt x="51164" y="213101"/>
                </a:lnTo>
                <a:lnTo>
                  <a:pt x="62758" y="219277"/>
                </a:lnTo>
                <a:lnTo>
                  <a:pt x="68628" y="222314"/>
                </a:lnTo>
                <a:lnTo>
                  <a:pt x="74525" y="224338"/>
                </a:lnTo>
                <a:lnTo>
                  <a:pt x="80442" y="225688"/>
                </a:lnTo>
                <a:lnTo>
                  <a:pt x="86370" y="226588"/>
                </a:lnTo>
                <a:lnTo>
                  <a:pt x="92307" y="226195"/>
                </a:lnTo>
                <a:lnTo>
                  <a:pt x="125016" y="2194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466"/>
          <p:cNvSpPr/>
          <p:nvPr/>
        </p:nvSpPr>
        <p:spPr>
          <a:xfrm>
            <a:off x="8585570" y="4848898"/>
            <a:ext cx="101079" cy="187446"/>
          </a:xfrm>
          <a:custGeom>
            <a:avLst/>
            <a:gdLst/>
            <a:ahLst/>
            <a:cxnLst/>
            <a:rect l="0" t="0" r="0" b="0"/>
            <a:pathLst>
              <a:path w="101079" h="187446">
                <a:moveTo>
                  <a:pt x="13719" y="35641"/>
                </a:moveTo>
                <a:lnTo>
                  <a:pt x="18459" y="45122"/>
                </a:lnTo>
                <a:lnTo>
                  <a:pt x="20848" y="47915"/>
                </a:lnTo>
                <a:lnTo>
                  <a:pt x="23433" y="49776"/>
                </a:lnTo>
                <a:lnTo>
                  <a:pt x="26147" y="51018"/>
                </a:lnTo>
                <a:lnTo>
                  <a:pt x="28950" y="52837"/>
                </a:lnTo>
                <a:lnTo>
                  <a:pt x="31810" y="55042"/>
                </a:lnTo>
                <a:lnTo>
                  <a:pt x="34710" y="57505"/>
                </a:lnTo>
                <a:lnTo>
                  <a:pt x="39619" y="59146"/>
                </a:lnTo>
                <a:lnTo>
                  <a:pt x="45869" y="60241"/>
                </a:lnTo>
                <a:lnTo>
                  <a:pt x="53012" y="60970"/>
                </a:lnTo>
                <a:lnTo>
                  <a:pt x="59758" y="61457"/>
                </a:lnTo>
                <a:lnTo>
                  <a:pt x="66239" y="61781"/>
                </a:lnTo>
                <a:lnTo>
                  <a:pt x="72545" y="61997"/>
                </a:lnTo>
                <a:lnTo>
                  <a:pt x="77741" y="61149"/>
                </a:lnTo>
                <a:lnTo>
                  <a:pt x="82197" y="59592"/>
                </a:lnTo>
                <a:lnTo>
                  <a:pt x="86160" y="57561"/>
                </a:lnTo>
                <a:lnTo>
                  <a:pt x="89795" y="55215"/>
                </a:lnTo>
                <a:lnTo>
                  <a:pt x="93209" y="52659"/>
                </a:lnTo>
                <a:lnTo>
                  <a:pt x="101078" y="46168"/>
                </a:lnTo>
                <a:lnTo>
                  <a:pt x="100732" y="44643"/>
                </a:lnTo>
                <a:lnTo>
                  <a:pt x="97702" y="40303"/>
                </a:lnTo>
                <a:lnTo>
                  <a:pt x="96496" y="37757"/>
                </a:lnTo>
                <a:lnTo>
                  <a:pt x="95157" y="32281"/>
                </a:lnTo>
                <a:lnTo>
                  <a:pt x="93807" y="29433"/>
                </a:lnTo>
                <a:lnTo>
                  <a:pt x="91916" y="26541"/>
                </a:lnTo>
                <a:lnTo>
                  <a:pt x="89663" y="23621"/>
                </a:lnTo>
                <a:lnTo>
                  <a:pt x="85184" y="19690"/>
                </a:lnTo>
                <a:lnTo>
                  <a:pt x="79222" y="15085"/>
                </a:lnTo>
                <a:lnTo>
                  <a:pt x="72270" y="10031"/>
                </a:lnTo>
                <a:lnTo>
                  <a:pt x="66644" y="6661"/>
                </a:lnTo>
                <a:lnTo>
                  <a:pt x="61900" y="4415"/>
                </a:lnTo>
                <a:lnTo>
                  <a:pt x="57746" y="2917"/>
                </a:lnTo>
                <a:lnTo>
                  <a:pt x="52992" y="1919"/>
                </a:lnTo>
                <a:lnTo>
                  <a:pt x="47839" y="1253"/>
                </a:lnTo>
                <a:lnTo>
                  <a:pt x="42418" y="810"/>
                </a:lnTo>
                <a:lnTo>
                  <a:pt x="37813" y="514"/>
                </a:lnTo>
                <a:lnTo>
                  <a:pt x="30049" y="185"/>
                </a:lnTo>
                <a:lnTo>
                  <a:pt x="20101" y="0"/>
                </a:lnTo>
                <a:lnTo>
                  <a:pt x="16981" y="966"/>
                </a:lnTo>
                <a:lnTo>
                  <a:pt x="13909" y="2602"/>
                </a:lnTo>
                <a:lnTo>
                  <a:pt x="10869" y="4685"/>
                </a:lnTo>
                <a:lnTo>
                  <a:pt x="8843" y="7067"/>
                </a:lnTo>
                <a:lnTo>
                  <a:pt x="7492" y="9646"/>
                </a:lnTo>
                <a:lnTo>
                  <a:pt x="6591" y="12357"/>
                </a:lnTo>
                <a:lnTo>
                  <a:pt x="4997" y="16150"/>
                </a:lnTo>
                <a:lnTo>
                  <a:pt x="2944" y="20662"/>
                </a:lnTo>
                <a:lnTo>
                  <a:pt x="582" y="25655"/>
                </a:lnTo>
                <a:lnTo>
                  <a:pt x="0" y="30968"/>
                </a:lnTo>
                <a:lnTo>
                  <a:pt x="604" y="36494"/>
                </a:lnTo>
                <a:lnTo>
                  <a:pt x="1999" y="42163"/>
                </a:lnTo>
                <a:lnTo>
                  <a:pt x="2929" y="49910"/>
                </a:lnTo>
                <a:lnTo>
                  <a:pt x="3549" y="59045"/>
                </a:lnTo>
                <a:lnTo>
                  <a:pt x="3962" y="69103"/>
                </a:lnTo>
                <a:lnTo>
                  <a:pt x="5230" y="77792"/>
                </a:lnTo>
                <a:lnTo>
                  <a:pt x="7068" y="85570"/>
                </a:lnTo>
                <a:lnTo>
                  <a:pt x="14394" y="108643"/>
                </a:lnTo>
                <a:lnTo>
                  <a:pt x="17145" y="117051"/>
                </a:lnTo>
                <a:lnTo>
                  <a:pt x="21956" y="125633"/>
                </a:lnTo>
                <a:lnTo>
                  <a:pt x="28140" y="134331"/>
                </a:lnTo>
                <a:lnTo>
                  <a:pt x="35240" y="143106"/>
                </a:lnTo>
                <a:lnTo>
                  <a:pt x="41956" y="150941"/>
                </a:lnTo>
                <a:lnTo>
                  <a:pt x="48419" y="158148"/>
                </a:lnTo>
                <a:lnTo>
                  <a:pt x="76226" y="1874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467"/>
          <p:cNvSpPr/>
          <p:nvPr/>
        </p:nvSpPr>
        <p:spPr>
          <a:xfrm>
            <a:off x="8680237" y="4572463"/>
            <a:ext cx="195873" cy="446022"/>
          </a:xfrm>
          <a:custGeom>
            <a:avLst/>
            <a:gdLst/>
            <a:ahLst/>
            <a:cxnLst/>
            <a:rect l="0" t="0" r="0" b="0"/>
            <a:pathLst>
              <a:path w="195873" h="446022">
                <a:moveTo>
                  <a:pt x="97645" y="392443"/>
                </a:moveTo>
                <a:lnTo>
                  <a:pt x="97645" y="362845"/>
                </a:lnTo>
                <a:lnTo>
                  <a:pt x="96653" y="354851"/>
                </a:lnTo>
                <a:lnTo>
                  <a:pt x="95000" y="346546"/>
                </a:lnTo>
                <a:lnTo>
                  <a:pt x="92905" y="338033"/>
                </a:lnTo>
                <a:lnTo>
                  <a:pt x="90516" y="330372"/>
                </a:lnTo>
                <a:lnTo>
                  <a:pt x="85217" y="316569"/>
                </a:lnTo>
                <a:lnTo>
                  <a:pt x="82414" y="312095"/>
                </a:lnTo>
                <a:lnTo>
                  <a:pt x="79553" y="309112"/>
                </a:lnTo>
                <a:lnTo>
                  <a:pt x="73730" y="304805"/>
                </a:lnTo>
                <a:lnTo>
                  <a:pt x="67834" y="299584"/>
                </a:lnTo>
                <a:lnTo>
                  <a:pt x="63881" y="297795"/>
                </a:lnTo>
                <a:lnTo>
                  <a:pt x="59260" y="296602"/>
                </a:lnTo>
                <a:lnTo>
                  <a:pt x="47068" y="294687"/>
                </a:lnTo>
                <a:lnTo>
                  <a:pt x="43091" y="296514"/>
                </a:lnTo>
                <a:lnTo>
                  <a:pt x="37464" y="299717"/>
                </a:lnTo>
                <a:lnTo>
                  <a:pt x="30735" y="303837"/>
                </a:lnTo>
                <a:lnTo>
                  <a:pt x="25257" y="307575"/>
                </a:lnTo>
                <a:lnTo>
                  <a:pt x="20613" y="311060"/>
                </a:lnTo>
                <a:lnTo>
                  <a:pt x="16525" y="314375"/>
                </a:lnTo>
                <a:lnTo>
                  <a:pt x="12807" y="318569"/>
                </a:lnTo>
                <a:lnTo>
                  <a:pt x="9337" y="323350"/>
                </a:lnTo>
                <a:lnTo>
                  <a:pt x="6031" y="328522"/>
                </a:lnTo>
                <a:lnTo>
                  <a:pt x="2357" y="339560"/>
                </a:lnTo>
                <a:lnTo>
                  <a:pt x="725" y="351080"/>
                </a:lnTo>
                <a:lnTo>
                  <a:pt x="0" y="362815"/>
                </a:lnTo>
                <a:lnTo>
                  <a:pt x="799" y="367730"/>
                </a:lnTo>
                <a:lnTo>
                  <a:pt x="5670" y="380380"/>
                </a:lnTo>
                <a:lnTo>
                  <a:pt x="7158" y="390720"/>
                </a:lnTo>
                <a:lnTo>
                  <a:pt x="8547" y="395263"/>
                </a:lnTo>
                <a:lnTo>
                  <a:pt x="12737" y="402957"/>
                </a:lnTo>
                <a:lnTo>
                  <a:pt x="17227" y="407390"/>
                </a:lnTo>
                <a:lnTo>
                  <a:pt x="23197" y="412329"/>
                </a:lnTo>
                <a:lnTo>
                  <a:pt x="30154" y="417607"/>
                </a:lnTo>
                <a:lnTo>
                  <a:pt x="35784" y="421125"/>
                </a:lnTo>
                <a:lnTo>
                  <a:pt x="40529" y="423470"/>
                </a:lnTo>
                <a:lnTo>
                  <a:pt x="44685" y="425034"/>
                </a:lnTo>
                <a:lnTo>
                  <a:pt x="48448" y="425084"/>
                </a:lnTo>
                <a:lnTo>
                  <a:pt x="51949" y="424126"/>
                </a:lnTo>
                <a:lnTo>
                  <a:pt x="55274" y="422494"/>
                </a:lnTo>
                <a:lnTo>
                  <a:pt x="58484" y="420415"/>
                </a:lnTo>
                <a:lnTo>
                  <a:pt x="61616" y="418036"/>
                </a:lnTo>
                <a:lnTo>
                  <a:pt x="64696" y="415458"/>
                </a:lnTo>
                <a:lnTo>
                  <a:pt x="68734" y="411755"/>
                </a:lnTo>
                <a:lnTo>
                  <a:pt x="78512" y="402349"/>
                </a:lnTo>
                <a:lnTo>
                  <a:pt x="82906" y="397062"/>
                </a:lnTo>
                <a:lnTo>
                  <a:pt x="86827" y="391554"/>
                </a:lnTo>
                <a:lnTo>
                  <a:pt x="90433" y="385897"/>
                </a:lnTo>
                <a:lnTo>
                  <a:pt x="93829" y="379149"/>
                </a:lnTo>
                <a:lnTo>
                  <a:pt x="97086" y="371674"/>
                </a:lnTo>
                <a:lnTo>
                  <a:pt x="100248" y="363715"/>
                </a:lnTo>
                <a:lnTo>
                  <a:pt x="106409" y="346933"/>
                </a:lnTo>
                <a:lnTo>
                  <a:pt x="109441" y="338290"/>
                </a:lnTo>
                <a:lnTo>
                  <a:pt x="112454" y="328560"/>
                </a:lnTo>
                <a:lnTo>
                  <a:pt x="118449" y="307165"/>
                </a:lnTo>
                <a:lnTo>
                  <a:pt x="120444" y="296895"/>
                </a:lnTo>
                <a:lnTo>
                  <a:pt x="121774" y="287073"/>
                </a:lnTo>
                <a:lnTo>
                  <a:pt x="122661" y="277548"/>
                </a:lnTo>
                <a:lnTo>
                  <a:pt x="123252" y="267229"/>
                </a:lnTo>
                <a:lnTo>
                  <a:pt x="123908" y="245180"/>
                </a:lnTo>
                <a:lnTo>
                  <a:pt x="124404" y="163165"/>
                </a:lnTo>
                <a:lnTo>
                  <a:pt x="124420" y="139399"/>
                </a:lnTo>
                <a:lnTo>
                  <a:pt x="123433" y="125520"/>
                </a:lnTo>
                <a:lnTo>
                  <a:pt x="121783" y="110315"/>
                </a:lnTo>
                <a:lnTo>
                  <a:pt x="119690" y="94225"/>
                </a:lnTo>
                <a:lnTo>
                  <a:pt x="116310" y="76552"/>
                </a:lnTo>
                <a:lnTo>
                  <a:pt x="112073" y="57826"/>
                </a:lnTo>
                <a:lnTo>
                  <a:pt x="107264" y="38396"/>
                </a:lnTo>
                <a:lnTo>
                  <a:pt x="104057" y="24450"/>
                </a:lnTo>
                <a:lnTo>
                  <a:pt x="101920" y="14162"/>
                </a:lnTo>
                <a:lnTo>
                  <a:pt x="100496" y="6310"/>
                </a:lnTo>
                <a:lnTo>
                  <a:pt x="98553" y="2068"/>
                </a:lnTo>
                <a:lnTo>
                  <a:pt x="96266" y="232"/>
                </a:lnTo>
                <a:lnTo>
                  <a:pt x="93749" y="0"/>
                </a:lnTo>
                <a:lnTo>
                  <a:pt x="92072" y="838"/>
                </a:lnTo>
                <a:lnTo>
                  <a:pt x="90953" y="2389"/>
                </a:lnTo>
                <a:lnTo>
                  <a:pt x="90207" y="4414"/>
                </a:lnTo>
                <a:lnTo>
                  <a:pt x="89157" y="16747"/>
                </a:lnTo>
                <a:lnTo>
                  <a:pt x="88913" y="27360"/>
                </a:lnTo>
                <a:lnTo>
                  <a:pt x="88754" y="64564"/>
                </a:lnTo>
                <a:lnTo>
                  <a:pt x="90726" y="84560"/>
                </a:lnTo>
                <a:lnTo>
                  <a:pt x="94025" y="109797"/>
                </a:lnTo>
                <a:lnTo>
                  <a:pt x="98208" y="138528"/>
                </a:lnTo>
                <a:lnTo>
                  <a:pt x="103974" y="167604"/>
                </a:lnTo>
                <a:lnTo>
                  <a:pt x="110794" y="196910"/>
                </a:lnTo>
                <a:lnTo>
                  <a:pt x="118317" y="226368"/>
                </a:lnTo>
                <a:lnTo>
                  <a:pt x="125317" y="249977"/>
                </a:lnTo>
                <a:lnTo>
                  <a:pt x="131968" y="269684"/>
                </a:lnTo>
                <a:lnTo>
                  <a:pt x="138386" y="286791"/>
                </a:lnTo>
                <a:lnTo>
                  <a:pt x="145642" y="303157"/>
                </a:lnTo>
                <a:lnTo>
                  <a:pt x="153456" y="319028"/>
                </a:lnTo>
                <a:lnTo>
                  <a:pt x="161641" y="334570"/>
                </a:lnTo>
                <a:lnTo>
                  <a:pt x="169083" y="351877"/>
                </a:lnTo>
                <a:lnTo>
                  <a:pt x="176028" y="370360"/>
                </a:lnTo>
                <a:lnTo>
                  <a:pt x="182643" y="389627"/>
                </a:lnTo>
                <a:lnTo>
                  <a:pt x="187052" y="404456"/>
                </a:lnTo>
                <a:lnTo>
                  <a:pt x="189992" y="416327"/>
                </a:lnTo>
                <a:lnTo>
                  <a:pt x="195872" y="4460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purl.org/dc/dcmitype/"/>
    <ds:schemaRef ds:uri="http://www.w3.org/XML/1998/namespace"/>
    <ds:schemaRef ds:uri="http://schemas.microsoft.com/office/2006/documentManagement/types"/>
    <ds:schemaRef ds:uri="http://schemas.microsoft.com/office/2006/metadata/properties"/>
    <ds:schemaRef ds:uri="http://purl.org/dc/elements/1.1/"/>
    <ds:schemaRef ds:uri="http://purl.org/dc/term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1460</TotalTime>
  <Words>973</Words>
  <Application>Microsoft Office PowerPoint</Application>
  <PresentationFormat>On-screen Show (4:3)</PresentationFormat>
  <Paragraphs>206</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المحاضرة التمهيدية</vt:lpstr>
      <vt:lpstr>PowerPoint Presentation</vt:lpstr>
      <vt:lpstr>Fifth Lecture</vt:lpstr>
      <vt:lpstr> Proper &amp; Common Nouns</vt:lpstr>
      <vt:lpstr> Proper &amp; Common Nouns</vt:lpstr>
      <vt:lpstr> Transitive &amp; Intransitive Verbs</vt:lpstr>
      <vt:lpstr> Transitive &amp; Intransitive Verbs</vt:lpstr>
      <vt:lpstr> Transitive &amp; Intransitive Verbs</vt:lpstr>
      <vt:lpstr>Simplifying the Phrase-Structure Rules</vt:lpstr>
      <vt:lpstr> Simplifying the Phrase-Structure Rules</vt:lpstr>
      <vt:lpstr>  Simplifying the Phrase-Structure Rules</vt:lpstr>
      <vt:lpstr> Simplifying the Phrase-Structure Rules </vt:lpstr>
      <vt:lpstr> Exercises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toshiba</cp:lastModifiedBy>
  <cp:revision>158</cp:revision>
  <dcterms:created xsi:type="dcterms:W3CDTF">1601-01-01T00:00:00Z</dcterms:created>
  <dcterms:modified xsi:type="dcterms:W3CDTF">2014-02-02T22:19:24Z</dcterms:modified>
</cp:coreProperties>
</file>