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5"/>
  </p:notesMasterIdLst>
  <p:handoutMasterIdLst>
    <p:handoutMasterId r:id="rId16"/>
  </p:handoutMasterIdLst>
  <p:sldIdLst>
    <p:sldId id="286" r:id="rId5"/>
    <p:sldId id="287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8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4660" autoAdjust="0"/>
  </p:normalViewPr>
  <p:slideViewPr>
    <p:cSldViewPr>
      <p:cViewPr>
        <p:scale>
          <a:sx n="76" d="100"/>
          <a:sy n="76" d="100"/>
        </p:scale>
        <p:origin x="-300" y="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99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11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86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986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02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4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96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0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Syntax &amp; Morphology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Dr. Abdullah Al-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Mulhim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Eighth Lecture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/>
              <a:t>Personal Pronouns</a:t>
            </a:r>
            <a:endParaRPr lang="ar-SA" dirty="0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 - Our revised noun-phrase rule allows our grammar to generate phrases with a great variety of structures, such as the underlined subjects of these sentences: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John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The acrobats </a:t>
            </a:r>
            <a:r>
              <a:rPr lang="en-US" dirty="0" smtClean="0">
                <a:solidFill>
                  <a:srgbClr val="002060"/>
                </a:solidFill>
              </a:rPr>
              <a:t>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The zany, spontaneous exuberance of the chimpanzees in the circus </a:t>
            </a:r>
            <a:r>
              <a:rPr lang="en-US" dirty="0" smtClean="0">
                <a:solidFill>
                  <a:srgbClr val="002060"/>
                </a:solidFill>
              </a:rPr>
              <a:t>amazed George</a:t>
            </a:r>
            <a:r>
              <a:rPr lang="ar-SA" dirty="0" smtClean="0">
                <a:solidFill>
                  <a:srgbClr val="002060"/>
                </a:solidFill>
              </a:rPr>
              <a:t>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/>
              <a:t>- Another class of words can also act as noun phrases.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He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They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</a:p>
          <a:p>
            <a:r>
              <a:rPr lang="en-US" u="sng" dirty="0" smtClean="0">
                <a:solidFill>
                  <a:srgbClr val="002060"/>
                </a:solidFill>
              </a:rPr>
              <a:t>It</a:t>
            </a:r>
            <a:r>
              <a:rPr lang="en-US" dirty="0" smtClean="0">
                <a:solidFill>
                  <a:srgbClr val="002060"/>
                </a:solidFill>
              </a:rPr>
              <a:t> amazed George.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/>
              <a:t>- The words He, They, It are called PERSONAL PRONOUNS (Pro</a:t>
            </a:r>
            <a:r>
              <a:rPr lang="en-US" sz="1200" dirty="0" smtClean="0"/>
              <a:t>p</a:t>
            </a:r>
            <a:r>
              <a:rPr lang="en-US" dirty="0" smtClean="0"/>
              <a:t>). In traditional grammar, a pronoun is defined as a word that is used as a substitute for a noun. That is not quite accurate, because a pronoun substitutes for all the words in a noun phrase. 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503"/>
          <p:cNvSpPr/>
          <p:nvPr/>
        </p:nvSpPr>
        <p:spPr>
          <a:xfrm>
            <a:off x="98226" y="1946671"/>
            <a:ext cx="437556" cy="383942"/>
          </a:xfrm>
          <a:custGeom>
            <a:avLst/>
            <a:gdLst/>
            <a:ahLst/>
            <a:cxnLst/>
            <a:rect l="0" t="0" r="0" b="0"/>
            <a:pathLst>
              <a:path w="437556" h="383942">
                <a:moveTo>
                  <a:pt x="0" y="303610"/>
                </a:moveTo>
                <a:lnTo>
                  <a:pt x="0" y="316912"/>
                </a:lnTo>
                <a:lnTo>
                  <a:pt x="992" y="319423"/>
                </a:lnTo>
                <a:lnTo>
                  <a:pt x="6137" y="327698"/>
                </a:lnTo>
                <a:lnTo>
                  <a:pt x="9094" y="336434"/>
                </a:lnTo>
                <a:lnTo>
                  <a:pt x="16509" y="346505"/>
                </a:lnTo>
                <a:lnTo>
                  <a:pt x="17259" y="350125"/>
                </a:lnTo>
                <a:lnTo>
                  <a:pt x="17459" y="352479"/>
                </a:lnTo>
                <a:lnTo>
                  <a:pt x="18585" y="354049"/>
                </a:lnTo>
                <a:lnTo>
                  <a:pt x="20327" y="355095"/>
                </a:lnTo>
                <a:lnTo>
                  <a:pt x="22481" y="355793"/>
                </a:lnTo>
                <a:lnTo>
                  <a:pt x="23917" y="357250"/>
                </a:lnTo>
                <a:lnTo>
                  <a:pt x="24875" y="359214"/>
                </a:lnTo>
                <a:lnTo>
                  <a:pt x="25513" y="361515"/>
                </a:lnTo>
                <a:lnTo>
                  <a:pt x="26930" y="363049"/>
                </a:lnTo>
                <a:lnTo>
                  <a:pt x="28868" y="364072"/>
                </a:lnTo>
                <a:lnTo>
                  <a:pt x="31151" y="364754"/>
                </a:lnTo>
                <a:lnTo>
                  <a:pt x="32674" y="366201"/>
                </a:lnTo>
                <a:lnTo>
                  <a:pt x="33689" y="368157"/>
                </a:lnTo>
                <a:lnTo>
                  <a:pt x="34366" y="370454"/>
                </a:lnTo>
                <a:lnTo>
                  <a:pt x="35809" y="371985"/>
                </a:lnTo>
                <a:lnTo>
                  <a:pt x="37763" y="373006"/>
                </a:lnTo>
                <a:lnTo>
                  <a:pt x="40058" y="373686"/>
                </a:lnTo>
                <a:lnTo>
                  <a:pt x="41588" y="375132"/>
                </a:lnTo>
                <a:lnTo>
                  <a:pt x="42608" y="377088"/>
                </a:lnTo>
                <a:lnTo>
                  <a:pt x="43288" y="379385"/>
                </a:lnTo>
                <a:lnTo>
                  <a:pt x="44734" y="380915"/>
                </a:lnTo>
                <a:lnTo>
                  <a:pt x="46690" y="381936"/>
                </a:lnTo>
                <a:lnTo>
                  <a:pt x="51509" y="383070"/>
                </a:lnTo>
                <a:lnTo>
                  <a:pt x="62687" y="383798"/>
                </a:lnTo>
                <a:lnTo>
                  <a:pt x="69709" y="383941"/>
                </a:lnTo>
                <a:lnTo>
                  <a:pt x="73315" y="381315"/>
                </a:lnTo>
                <a:lnTo>
                  <a:pt x="84695" y="370674"/>
                </a:lnTo>
                <a:lnTo>
                  <a:pt x="92674" y="362727"/>
                </a:lnTo>
                <a:lnTo>
                  <a:pt x="98405" y="354358"/>
                </a:lnTo>
                <a:lnTo>
                  <a:pt x="104259" y="344024"/>
                </a:lnTo>
                <a:lnTo>
                  <a:pt x="110168" y="332816"/>
                </a:lnTo>
                <a:lnTo>
                  <a:pt x="118747" y="321221"/>
                </a:lnTo>
                <a:lnTo>
                  <a:pt x="123813" y="315351"/>
                </a:lnTo>
                <a:lnTo>
                  <a:pt x="130167" y="307468"/>
                </a:lnTo>
                <a:lnTo>
                  <a:pt x="145165" y="288127"/>
                </a:lnTo>
                <a:lnTo>
                  <a:pt x="152339" y="279397"/>
                </a:lnTo>
                <a:lnTo>
                  <a:pt x="159106" y="271593"/>
                </a:lnTo>
                <a:lnTo>
                  <a:pt x="191341" y="235253"/>
                </a:lnTo>
                <a:lnTo>
                  <a:pt x="220970" y="201792"/>
                </a:lnTo>
                <a:lnTo>
                  <a:pt x="240753" y="180305"/>
                </a:lnTo>
                <a:lnTo>
                  <a:pt x="263047" y="157053"/>
                </a:lnTo>
                <a:lnTo>
                  <a:pt x="336337" y="83362"/>
                </a:lnTo>
                <a:lnTo>
                  <a:pt x="348251" y="74092"/>
                </a:lnTo>
                <a:lnTo>
                  <a:pt x="354207" y="70230"/>
                </a:lnTo>
                <a:lnTo>
                  <a:pt x="363470" y="60649"/>
                </a:lnTo>
                <a:lnTo>
                  <a:pt x="367329" y="55315"/>
                </a:lnTo>
                <a:lnTo>
                  <a:pt x="376908" y="46744"/>
                </a:lnTo>
                <a:lnTo>
                  <a:pt x="387780" y="38635"/>
                </a:lnTo>
                <a:lnTo>
                  <a:pt x="399227" y="28416"/>
                </a:lnTo>
                <a:lnTo>
                  <a:pt x="408283" y="19906"/>
                </a:lnTo>
                <a:lnTo>
                  <a:pt x="412087" y="16247"/>
                </a:lnTo>
                <a:lnTo>
                  <a:pt x="415616" y="13808"/>
                </a:lnTo>
                <a:lnTo>
                  <a:pt x="418960" y="12182"/>
                </a:lnTo>
                <a:lnTo>
                  <a:pt x="4375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504"/>
          <p:cNvSpPr/>
          <p:nvPr/>
        </p:nvSpPr>
        <p:spPr>
          <a:xfrm>
            <a:off x="401835" y="3227408"/>
            <a:ext cx="303611" cy="14069"/>
          </a:xfrm>
          <a:custGeom>
            <a:avLst/>
            <a:gdLst/>
            <a:ahLst/>
            <a:cxnLst/>
            <a:rect l="0" t="0" r="0" b="0"/>
            <a:pathLst>
              <a:path w="303611" h="14069">
                <a:moveTo>
                  <a:pt x="0" y="14068"/>
                </a:moveTo>
                <a:lnTo>
                  <a:pt x="141910" y="14068"/>
                </a:lnTo>
                <a:lnTo>
                  <a:pt x="146201" y="13076"/>
                </a:lnTo>
                <a:lnTo>
                  <a:pt x="150053" y="11422"/>
                </a:lnTo>
                <a:lnTo>
                  <a:pt x="153614" y="9328"/>
                </a:lnTo>
                <a:lnTo>
                  <a:pt x="156980" y="7931"/>
                </a:lnTo>
                <a:lnTo>
                  <a:pt x="160216" y="7000"/>
                </a:lnTo>
                <a:lnTo>
                  <a:pt x="163365" y="6380"/>
                </a:lnTo>
                <a:lnTo>
                  <a:pt x="166457" y="5966"/>
                </a:lnTo>
                <a:lnTo>
                  <a:pt x="169511" y="5690"/>
                </a:lnTo>
                <a:lnTo>
                  <a:pt x="178526" y="5384"/>
                </a:lnTo>
                <a:lnTo>
                  <a:pt x="213557" y="5171"/>
                </a:lnTo>
                <a:lnTo>
                  <a:pt x="217778" y="4168"/>
                </a:lnTo>
                <a:lnTo>
                  <a:pt x="221584" y="2507"/>
                </a:lnTo>
                <a:lnTo>
                  <a:pt x="225113" y="408"/>
                </a:lnTo>
                <a:lnTo>
                  <a:pt x="228458" y="0"/>
                </a:lnTo>
                <a:lnTo>
                  <a:pt x="231681" y="721"/>
                </a:lnTo>
                <a:lnTo>
                  <a:pt x="234821" y="2193"/>
                </a:lnTo>
                <a:lnTo>
                  <a:pt x="237907" y="3175"/>
                </a:lnTo>
                <a:lnTo>
                  <a:pt x="240956" y="3830"/>
                </a:lnTo>
                <a:lnTo>
                  <a:pt x="243982" y="4266"/>
                </a:lnTo>
                <a:lnTo>
                  <a:pt x="246990" y="4557"/>
                </a:lnTo>
                <a:lnTo>
                  <a:pt x="254973" y="4966"/>
                </a:lnTo>
                <a:lnTo>
                  <a:pt x="263177" y="5116"/>
                </a:lnTo>
                <a:lnTo>
                  <a:pt x="290542" y="5136"/>
                </a:lnTo>
                <a:lnTo>
                  <a:pt x="292914" y="6129"/>
                </a:lnTo>
                <a:lnTo>
                  <a:pt x="295487" y="7783"/>
                </a:lnTo>
                <a:lnTo>
                  <a:pt x="303610" y="140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505"/>
          <p:cNvSpPr/>
          <p:nvPr/>
        </p:nvSpPr>
        <p:spPr>
          <a:xfrm>
            <a:off x="142875" y="2974062"/>
            <a:ext cx="187524" cy="142399"/>
          </a:xfrm>
          <a:custGeom>
            <a:avLst/>
            <a:gdLst/>
            <a:ahLst/>
            <a:cxnLst/>
            <a:rect l="0" t="0" r="0" b="0"/>
            <a:pathLst>
              <a:path w="187524" h="142399">
                <a:moveTo>
                  <a:pt x="187523" y="17383"/>
                </a:moveTo>
                <a:lnTo>
                  <a:pt x="175094" y="4954"/>
                </a:lnTo>
                <a:lnTo>
                  <a:pt x="172292" y="3144"/>
                </a:lnTo>
                <a:lnTo>
                  <a:pt x="166532" y="1133"/>
                </a:lnTo>
                <a:lnTo>
                  <a:pt x="162615" y="596"/>
                </a:lnTo>
                <a:lnTo>
                  <a:pt x="158019" y="239"/>
                </a:lnTo>
                <a:lnTo>
                  <a:pt x="152971" y="0"/>
                </a:lnTo>
                <a:lnTo>
                  <a:pt x="148613" y="833"/>
                </a:lnTo>
                <a:lnTo>
                  <a:pt x="144716" y="2381"/>
                </a:lnTo>
                <a:lnTo>
                  <a:pt x="141126" y="4405"/>
                </a:lnTo>
                <a:lnTo>
                  <a:pt x="137740" y="5754"/>
                </a:lnTo>
                <a:lnTo>
                  <a:pt x="134490" y="6654"/>
                </a:lnTo>
                <a:lnTo>
                  <a:pt x="131332" y="7254"/>
                </a:lnTo>
                <a:lnTo>
                  <a:pt x="127242" y="8646"/>
                </a:lnTo>
                <a:lnTo>
                  <a:pt x="122531" y="10566"/>
                </a:lnTo>
                <a:lnTo>
                  <a:pt x="117406" y="12838"/>
                </a:lnTo>
                <a:lnTo>
                  <a:pt x="111013" y="16338"/>
                </a:lnTo>
                <a:lnTo>
                  <a:pt x="103774" y="20655"/>
                </a:lnTo>
                <a:lnTo>
                  <a:pt x="95971" y="25517"/>
                </a:lnTo>
                <a:lnTo>
                  <a:pt x="89778" y="29751"/>
                </a:lnTo>
                <a:lnTo>
                  <a:pt x="84656" y="33566"/>
                </a:lnTo>
                <a:lnTo>
                  <a:pt x="80250" y="37101"/>
                </a:lnTo>
                <a:lnTo>
                  <a:pt x="74336" y="41442"/>
                </a:lnTo>
                <a:lnTo>
                  <a:pt x="59827" y="51558"/>
                </a:lnTo>
                <a:lnTo>
                  <a:pt x="52783" y="57033"/>
                </a:lnTo>
                <a:lnTo>
                  <a:pt x="46102" y="62668"/>
                </a:lnTo>
                <a:lnTo>
                  <a:pt x="39664" y="68409"/>
                </a:lnTo>
                <a:lnTo>
                  <a:pt x="34380" y="75213"/>
                </a:lnTo>
                <a:lnTo>
                  <a:pt x="29865" y="82725"/>
                </a:lnTo>
                <a:lnTo>
                  <a:pt x="0" y="1423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506"/>
          <p:cNvSpPr/>
          <p:nvPr/>
        </p:nvSpPr>
        <p:spPr>
          <a:xfrm>
            <a:off x="151804" y="3018234"/>
            <a:ext cx="248191" cy="267855"/>
          </a:xfrm>
          <a:custGeom>
            <a:avLst/>
            <a:gdLst/>
            <a:ahLst/>
            <a:cxnLst/>
            <a:rect l="0" t="0" r="0" b="0"/>
            <a:pathLst>
              <a:path w="248191" h="267855">
                <a:moveTo>
                  <a:pt x="0" y="196453"/>
                </a:moveTo>
                <a:lnTo>
                  <a:pt x="4741" y="201194"/>
                </a:lnTo>
                <a:lnTo>
                  <a:pt x="9714" y="208813"/>
                </a:lnTo>
                <a:lnTo>
                  <a:pt x="12429" y="213622"/>
                </a:lnTo>
                <a:lnTo>
                  <a:pt x="18092" y="221613"/>
                </a:lnTo>
                <a:lnTo>
                  <a:pt x="23916" y="228471"/>
                </a:lnTo>
                <a:lnTo>
                  <a:pt x="29812" y="234827"/>
                </a:lnTo>
                <a:lnTo>
                  <a:pt x="32773" y="236918"/>
                </a:lnTo>
                <a:lnTo>
                  <a:pt x="38709" y="239242"/>
                </a:lnTo>
                <a:lnTo>
                  <a:pt x="44655" y="242921"/>
                </a:lnTo>
                <a:lnTo>
                  <a:pt x="50604" y="247863"/>
                </a:lnTo>
                <a:lnTo>
                  <a:pt x="56556" y="253367"/>
                </a:lnTo>
                <a:lnTo>
                  <a:pt x="60524" y="255232"/>
                </a:lnTo>
                <a:lnTo>
                  <a:pt x="65154" y="256475"/>
                </a:lnTo>
                <a:lnTo>
                  <a:pt x="70225" y="257304"/>
                </a:lnTo>
                <a:lnTo>
                  <a:pt x="74598" y="258848"/>
                </a:lnTo>
                <a:lnTo>
                  <a:pt x="82103" y="263211"/>
                </a:lnTo>
                <a:lnTo>
                  <a:pt x="88745" y="265810"/>
                </a:lnTo>
                <a:lnTo>
                  <a:pt x="95005" y="266966"/>
                </a:lnTo>
                <a:lnTo>
                  <a:pt x="101094" y="267480"/>
                </a:lnTo>
                <a:lnTo>
                  <a:pt x="105099" y="267616"/>
                </a:lnTo>
                <a:lnTo>
                  <a:pt x="122001" y="267854"/>
                </a:lnTo>
                <a:lnTo>
                  <a:pt x="125983" y="266874"/>
                </a:lnTo>
                <a:lnTo>
                  <a:pt x="131613" y="265229"/>
                </a:lnTo>
                <a:lnTo>
                  <a:pt x="138344" y="263139"/>
                </a:lnTo>
                <a:lnTo>
                  <a:pt x="144815" y="260754"/>
                </a:lnTo>
                <a:lnTo>
                  <a:pt x="151114" y="258172"/>
                </a:lnTo>
                <a:lnTo>
                  <a:pt x="157297" y="255458"/>
                </a:lnTo>
                <a:lnTo>
                  <a:pt x="162412" y="252657"/>
                </a:lnTo>
                <a:lnTo>
                  <a:pt x="166814" y="249797"/>
                </a:lnTo>
                <a:lnTo>
                  <a:pt x="170740" y="246899"/>
                </a:lnTo>
                <a:lnTo>
                  <a:pt x="175343" y="243974"/>
                </a:lnTo>
                <a:lnTo>
                  <a:pt x="180395" y="241032"/>
                </a:lnTo>
                <a:lnTo>
                  <a:pt x="185748" y="238079"/>
                </a:lnTo>
                <a:lnTo>
                  <a:pt x="190309" y="235118"/>
                </a:lnTo>
                <a:lnTo>
                  <a:pt x="198022" y="229181"/>
                </a:lnTo>
                <a:lnTo>
                  <a:pt x="201468" y="225217"/>
                </a:lnTo>
                <a:lnTo>
                  <a:pt x="204757" y="220590"/>
                </a:lnTo>
                <a:lnTo>
                  <a:pt x="207942" y="215521"/>
                </a:lnTo>
                <a:lnTo>
                  <a:pt x="211481" y="207243"/>
                </a:lnTo>
                <a:lnTo>
                  <a:pt x="212425" y="203646"/>
                </a:lnTo>
                <a:lnTo>
                  <a:pt x="215039" y="198272"/>
                </a:lnTo>
                <a:lnTo>
                  <a:pt x="218765" y="191713"/>
                </a:lnTo>
                <a:lnTo>
                  <a:pt x="223234" y="184363"/>
                </a:lnTo>
                <a:lnTo>
                  <a:pt x="227206" y="178471"/>
                </a:lnTo>
                <a:lnTo>
                  <a:pt x="230846" y="173551"/>
                </a:lnTo>
                <a:lnTo>
                  <a:pt x="234264" y="169279"/>
                </a:lnTo>
                <a:lnTo>
                  <a:pt x="237536" y="160477"/>
                </a:lnTo>
                <a:lnTo>
                  <a:pt x="240709" y="148657"/>
                </a:lnTo>
                <a:lnTo>
                  <a:pt x="243816" y="134823"/>
                </a:lnTo>
                <a:lnTo>
                  <a:pt x="245888" y="124609"/>
                </a:lnTo>
                <a:lnTo>
                  <a:pt x="247269" y="116807"/>
                </a:lnTo>
                <a:lnTo>
                  <a:pt x="248190" y="110613"/>
                </a:lnTo>
                <a:lnTo>
                  <a:pt x="247812" y="102516"/>
                </a:lnTo>
                <a:lnTo>
                  <a:pt x="246567" y="93148"/>
                </a:lnTo>
                <a:lnTo>
                  <a:pt x="244745" y="82935"/>
                </a:lnTo>
                <a:lnTo>
                  <a:pt x="243531" y="74141"/>
                </a:lnTo>
                <a:lnTo>
                  <a:pt x="242721" y="66295"/>
                </a:lnTo>
                <a:lnTo>
                  <a:pt x="242181" y="59079"/>
                </a:lnTo>
                <a:lnTo>
                  <a:pt x="240829" y="53277"/>
                </a:lnTo>
                <a:lnTo>
                  <a:pt x="238936" y="48416"/>
                </a:lnTo>
                <a:lnTo>
                  <a:pt x="236681" y="44184"/>
                </a:lnTo>
                <a:lnTo>
                  <a:pt x="233194" y="39378"/>
                </a:lnTo>
                <a:lnTo>
                  <a:pt x="228884" y="34189"/>
                </a:lnTo>
                <a:lnTo>
                  <a:pt x="224027" y="28746"/>
                </a:lnTo>
                <a:lnTo>
                  <a:pt x="220789" y="24125"/>
                </a:lnTo>
                <a:lnTo>
                  <a:pt x="217191" y="16345"/>
                </a:lnTo>
                <a:lnTo>
                  <a:pt x="212946" y="9579"/>
                </a:lnTo>
                <a:lnTo>
                  <a:pt x="20538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507"/>
          <p:cNvSpPr/>
          <p:nvPr/>
        </p:nvSpPr>
        <p:spPr>
          <a:xfrm>
            <a:off x="107156" y="3446859"/>
            <a:ext cx="98227" cy="17860"/>
          </a:xfrm>
          <a:custGeom>
            <a:avLst/>
            <a:gdLst/>
            <a:ahLst/>
            <a:cxnLst/>
            <a:rect l="0" t="0" r="0" b="0"/>
            <a:pathLst>
              <a:path w="98227" h="17860">
                <a:moveTo>
                  <a:pt x="98226" y="0"/>
                </a:moveTo>
                <a:lnTo>
                  <a:pt x="93486" y="4741"/>
                </a:lnTo>
                <a:lnTo>
                  <a:pt x="91097" y="5145"/>
                </a:lnTo>
                <a:lnTo>
                  <a:pt x="88513" y="4422"/>
                </a:lnTo>
                <a:lnTo>
                  <a:pt x="85797" y="2948"/>
                </a:lnTo>
                <a:lnTo>
                  <a:pt x="82995" y="2957"/>
                </a:lnTo>
                <a:lnTo>
                  <a:pt x="80135" y="3956"/>
                </a:lnTo>
                <a:lnTo>
                  <a:pt x="77236" y="5614"/>
                </a:lnTo>
                <a:lnTo>
                  <a:pt x="74311" y="6719"/>
                </a:lnTo>
                <a:lnTo>
                  <a:pt x="71368" y="7456"/>
                </a:lnTo>
                <a:lnTo>
                  <a:pt x="68415" y="7947"/>
                </a:lnTo>
                <a:lnTo>
                  <a:pt x="64461" y="8275"/>
                </a:lnTo>
                <a:lnTo>
                  <a:pt x="59841" y="8493"/>
                </a:lnTo>
                <a:lnTo>
                  <a:pt x="54777" y="8638"/>
                </a:lnTo>
                <a:lnTo>
                  <a:pt x="46440" y="9728"/>
                </a:lnTo>
                <a:lnTo>
                  <a:pt x="35921" y="11446"/>
                </a:lnTo>
                <a:lnTo>
                  <a:pt x="0" y="178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508"/>
          <p:cNvSpPr/>
          <p:nvPr/>
        </p:nvSpPr>
        <p:spPr>
          <a:xfrm>
            <a:off x="35718" y="3696890"/>
            <a:ext cx="178595" cy="35720"/>
          </a:xfrm>
          <a:custGeom>
            <a:avLst/>
            <a:gdLst/>
            <a:ahLst/>
            <a:cxnLst/>
            <a:rect l="0" t="0" r="0" b="0"/>
            <a:pathLst>
              <a:path w="178595" h="35720">
                <a:moveTo>
                  <a:pt x="178594" y="0"/>
                </a:moveTo>
                <a:lnTo>
                  <a:pt x="173854" y="0"/>
                </a:lnTo>
                <a:lnTo>
                  <a:pt x="172457" y="992"/>
                </a:lnTo>
                <a:lnTo>
                  <a:pt x="171526" y="2646"/>
                </a:lnTo>
                <a:lnTo>
                  <a:pt x="170906" y="4741"/>
                </a:lnTo>
                <a:lnTo>
                  <a:pt x="169500" y="6137"/>
                </a:lnTo>
                <a:lnTo>
                  <a:pt x="167570" y="7068"/>
                </a:lnTo>
                <a:lnTo>
                  <a:pt x="165292" y="7688"/>
                </a:lnTo>
                <a:lnTo>
                  <a:pt x="138383" y="13302"/>
                </a:lnTo>
                <a:lnTo>
                  <a:pt x="128966" y="15814"/>
                </a:lnTo>
                <a:lnTo>
                  <a:pt x="120704" y="18480"/>
                </a:lnTo>
                <a:lnTo>
                  <a:pt x="113212" y="21250"/>
                </a:lnTo>
                <a:lnTo>
                  <a:pt x="106232" y="23096"/>
                </a:lnTo>
                <a:lnTo>
                  <a:pt x="99595" y="24327"/>
                </a:lnTo>
                <a:lnTo>
                  <a:pt x="93186" y="25148"/>
                </a:lnTo>
                <a:lnTo>
                  <a:pt x="85936" y="26687"/>
                </a:lnTo>
                <a:lnTo>
                  <a:pt x="78127" y="28706"/>
                </a:lnTo>
                <a:lnTo>
                  <a:pt x="69944" y="31043"/>
                </a:lnTo>
                <a:lnTo>
                  <a:pt x="59528" y="32602"/>
                </a:lnTo>
                <a:lnTo>
                  <a:pt x="47623" y="33641"/>
                </a:lnTo>
                <a:lnTo>
                  <a:pt x="17749" y="35103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509"/>
          <p:cNvSpPr/>
          <p:nvPr/>
        </p:nvSpPr>
        <p:spPr>
          <a:xfrm>
            <a:off x="964406" y="3750468"/>
            <a:ext cx="89298" cy="98228"/>
          </a:xfrm>
          <a:custGeom>
            <a:avLst/>
            <a:gdLst/>
            <a:ahLst/>
            <a:cxnLst/>
            <a:rect l="0" t="0" r="0" b="0"/>
            <a:pathLst>
              <a:path w="89298" h="98228">
                <a:moveTo>
                  <a:pt x="89297" y="0"/>
                </a:moveTo>
                <a:lnTo>
                  <a:pt x="89297" y="4741"/>
                </a:lnTo>
                <a:lnTo>
                  <a:pt x="88304" y="6137"/>
                </a:lnTo>
                <a:lnTo>
                  <a:pt x="86651" y="7068"/>
                </a:lnTo>
                <a:lnTo>
                  <a:pt x="84556" y="7689"/>
                </a:lnTo>
                <a:lnTo>
                  <a:pt x="82168" y="10087"/>
                </a:lnTo>
                <a:lnTo>
                  <a:pt x="79583" y="13670"/>
                </a:lnTo>
                <a:lnTo>
                  <a:pt x="76868" y="18043"/>
                </a:lnTo>
                <a:lnTo>
                  <a:pt x="74065" y="20959"/>
                </a:lnTo>
                <a:lnTo>
                  <a:pt x="71205" y="22902"/>
                </a:lnTo>
                <a:lnTo>
                  <a:pt x="68306" y="24198"/>
                </a:lnTo>
                <a:lnTo>
                  <a:pt x="65381" y="27046"/>
                </a:lnTo>
                <a:lnTo>
                  <a:pt x="62439" y="30929"/>
                </a:lnTo>
                <a:lnTo>
                  <a:pt x="59485" y="35502"/>
                </a:lnTo>
                <a:lnTo>
                  <a:pt x="54540" y="40536"/>
                </a:lnTo>
                <a:lnTo>
                  <a:pt x="48266" y="45875"/>
                </a:lnTo>
                <a:lnTo>
                  <a:pt x="41107" y="51420"/>
                </a:lnTo>
                <a:lnTo>
                  <a:pt x="36334" y="56108"/>
                </a:lnTo>
                <a:lnTo>
                  <a:pt x="33152" y="60226"/>
                </a:lnTo>
                <a:lnTo>
                  <a:pt x="31031" y="63963"/>
                </a:lnTo>
                <a:lnTo>
                  <a:pt x="27633" y="68439"/>
                </a:lnTo>
                <a:lnTo>
                  <a:pt x="23383" y="73407"/>
                </a:lnTo>
                <a:lnTo>
                  <a:pt x="11784" y="86158"/>
                </a:lnTo>
                <a:lnTo>
                  <a:pt x="7552" y="90548"/>
                </a:lnTo>
                <a:lnTo>
                  <a:pt x="0" y="982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510"/>
          <p:cNvSpPr/>
          <p:nvPr/>
        </p:nvSpPr>
        <p:spPr>
          <a:xfrm>
            <a:off x="1750218" y="3732609"/>
            <a:ext cx="125017" cy="125017"/>
          </a:xfrm>
          <a:custGeom>
            <a:avLst/>
            <a:gdLst/>
            <a:ahLst/>
            <a:cxnLst/>
            <a:rect l="0" t="0" r="0" b="0"/>
            <a:pathLst>
              <a:path w="125017" h="125017">
                <a:moveTo>
                  <a:pt x="125016" y="0"/>
                </a:moveTo>
                <a:lnTo>
                  <a:pt x="120275" y="0"/>
                </a:lnTo>
                <a:lnTo>
                  <a:pt x="118879" y="992"/>
                </a:lnTo>
                <a:lnTo>
                  <a:pt x="117948" y="2646"/>
                </a:lnTo>
                <a:lnTo>
                  <a:pt x="117327" y="4741"/>
                </a:lnTo>
                <a:lnTo>
                  <a:pt x="115922" y="7129"/>
                </a:lnTo>
                <a:lnTo>
                  <a:pt x="113992" y="9714"/>
                </a:lnTo>
                <a:lnTo>
                  <a:pt x="111714" y="12429"/>
                </a:lnTo>
                <a:lnTo>
                  <a:pt x="109202" y="15231"/>
                </a:lnTo>
                <a:lnTo>
                  <a:pt x="103766" y="20991"/>
                </a:lnTo>
                <a:lnTo>
                  <a:pt x="101920" y="23915"/>
                </a:lnTo>
                <a:lnTo>
                  <a:pt x="100689" y="26858"/>
                </a:lnTo>
                <a:lnTo>
                  <a:pt x="99868" y="29811"/>
                </a:lnTo>
                <a:lnTo>
                  <a:pt x="98329" y="32773"/>
                </a:lnTo>
                <a:lnTo>
                  <a:pt x="96310" y="35739"/>
                </a:lnTo>
                <a:lnTo>
                  <a:pt x="93973" y="38709"/>
                </a:lnTo>
                <a:lnTo>
                  <a:pt x="91422" y="41681"/>
                </a:lnTo>
                <a:lnTo>
                  <a:pt x="88729" y="44654"/>
                </a:lnTo>
                <a:lnTo>
                  <a:pt x="83092" y="50604"/>
                </a:lnTo>
                <a:lnTo>
                  <a:pt x="68428" y="65485"/>
                </a:lnTo>
                <a:lnTo>
                  <a:pt x="63478" y="69453"/>
                </a:lnTo>
                <a:lnTo>
                  <a:pt x="57202" y="74083"/>
                </a:lnTo>
                <a:lnTo>
                  <a:pt x="50041" y="79154"/>
                </a:lnTo>
                <a:lnTo>
                  <a:pt x="45267" y="83527"/>
                </a:lnTo>
                <a:lnTo>
                  <a:pt x="42084" y="87435"/>
                </a:lnTo>
                <a:lnTo>
                  <a:pt x="39963" y="91032"/>
                </a:lnTo>
                <a:lnTo>
                  <a:pt x="36564" y="94422"/>
                </a:lnTo>
                <a:lnTo>
                  <a:pt x="32313" y="97675"/>
                </a:lnTo>
                <a:lnTo>
                  <a:pt x="27495" y="100835"/>
                </a:lnTo>
                <a:lnTo>
                  <a:pt x="23291" y="103935"/>
                </a:lnTo>
                <a:lnTo>
                  <a:pt x="19496" y="106993"/>
                </a:lnTo>
                <a:lnTo>
                  <a:pt x="15974" y="110024"/>
                </a:lnTo>
                <a:lnTo>
                  <a:pt x="12634" y="113037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511"/>
          <p:cNvSpPr/>
          <p:nvPr/>
        </p:nvSpPr>
        <p:spPr>
          <a:xfrm>
            <a:off x="3125390" y="3741539"/>
            <a:ext cx="98228" cy="98227"/>
          </a:xfrm>
          <a:custGeom>
            <a:avLst/>
            <a:gdLst/>
            <a:ahLst/>
            <a:cxnLst/>
            <a:rect l="0" t="0" r="0" b="0"/>
            <a:pathLst>
              <a:path w="98228" h="98227">
                <a:moveTo>
                  <a:pt x="98227" y="0"/>
                </a:moveTo>
                <a:lnTo>
                  <a:pt x="93486" y="4740"/>
                </a:lnTo>
                <a:lnTo>
                  <a:pt x="89113" y="8121"/>
                </a:lnTo>
                <a:lnTo>
                  <a:pt x="83221" y="12359"/>
                </a:lnTo>
                <a:lnTo>
                  <a:pt x="76317" y="17169"/>
                </a:lnTo>
                <a:lnTo>
                  <a:pt x="70722" y="22360"/>
                </a:lnTo>
                <a:lnTo>
                  <a:pt x="65999" y="27805"/>
                </a:lnTo>
                <a:lnTo>
                  <a:pt x="61859" y="33419"/>
                </a:lnTo>
                <a:lnTo>
                  <a:pt x="58107" y="37162"/>
                </a:lnTo>
                <a:lnTo>
                  <a:pt x="54613" y="39658"/>
                </a:lnTo>
                <a:lnTo>
                  <a:pt x="51291" y="41321"/>
                </a:lnTo>
                <a:lnTo>
                  <a:pt x="48085" y="43422"/>
                </a:lnTo>
                <a:lnTo>
                  <a:pt x="44955" y="45815"/>
                </a:lnTo>
                <a:lnTo>
                  <a:pt x="41877" y="48403"/>
                </a:lnTo>
                <a:lnTo>
                  <a:pt x="38832" y="51120"/>
                </a:lnTo>
                <a:lnTo>
                  <a:pt x="32803" y="56785"/>
                </a:lnTo>
                <a:lnTo>
                  <a:pt x="18047" y="71267"/>
                </a:lnTo>
                <a:lnTo>
                  <a:pt x="5586" y="83713"/>
                </a:lnTo>
                <a:lnTo>
                  <a:pt x="3724" y="86566"/>
                </a:lnTo>
                <a:lnTo>
                  <a:pt x="2483" y="89461"/>
                </a:lnTo>
                <a:lnTo>
                  <a:pt x="0" y="982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512"/>
          <p:cNvSpPr/>
          <p:nvPr/>
        </p:nvSpPr>
        <p:spPr>
          <a:xfrm>
            <a:off x="4036218" y="3741539"/>
            <a:ext cx="89298" cy="125016"/>
          </a:xfrm>
          <a:custGeom>
            <a:avLst/>
            <a:gdLst/>
            <a:ahLst/>
            <a:cxnLst/>
            <a:rect l="0" t="0" r="0" b="0"/>
            <a:pathLst>
              <a:path w="89298" h="125016">
                <a:moveTo>
                  <a:pt x="89297" y="0"/>
                </a:moveTo>
                <a:lnTo>
                  <a:pt x="81609" y="7688"/>
                </a:lnTo>
                <a:lnTo>
                  <a:pt x="79211" y="11078"/>
                </a:lnTo>
                <a:lnTo>
                  <a:pt x="71254" y="22783"/>
                </a:lnTo>
                <a:lnTo>
                  <a:pt x="66355" y="31064"/>
                </a:lnTo>
                <a:lnTo>
                  <a:pt x="61104" y="40553"/>
                </a:lnTo>
                <a:lnTo>
                  <a:pt x="55619" y="50847"/>
                </a:lnTo>
                <a:lnTo>
                  <a:pt x="50970" y="57711"/>
                </a:lnTo>
                <a:lnTo>
                  <a:pt x="46878" y="62286"/>
                </a:lnTo>
                <a:lnTo>
                  <a:pt x="43158" y="65337"/>
                </a:lnTo>
                <a:lnTo>
                  <a:pt x="39687" y="69355"/>
                </a:lnTo>
                <a:lnTo>
                  <a:pt x="36379" y="74018"/>
                </a:lnTo>
                <a:lnTo>
                  <a:pt x="28684" y="86278"/>
                </a:lnTo>
                <a:lnTo>
                  <a:pt x="27060" y="88277"/>
                </a:lnTo>
                <a:lnTo>
                  <a:pt x="24986" y="90601"/>
                </a:lnTo>
                <a:lnTo>
                  <a:pt x="22610" y="93143"/>
                </a:lnTo>
                <a:lnTo>
                  <a:pt x="21027" y="95829"/>
                </a:lnTo>
                <a:lnTo>
                  <a:pt x="19971" y="98613"/>
                </a:lnTo>
                <a:lnTo>
                  <a:pt x="18277" y="105468"/>
                </a:lnTo>
                <a:lnTo>
                  <a:pt x="17146" y="107023"/>
                </a:lnTo>
                <a:lnTo>
                  <a:pt x="15399" y="109052"/>
                </a:lnTo>
                <a:lnTo>
                  <a:pt x="10208" y="114696"/>
                </a:lnTo>
                <a:lnTo>
                  <a:pt x="0" y="1250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513"/>
          <p:cNvSpPr/>
          <p:nvPr/>
        </p:nvSpPr>
        <p:spPr>
          <a:xfrm>
            <a:off x="4455914" y="3768328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514"/>
          <p:cNvSpPr/>
          <p:nvPr/>
        </p:nvSpPr>
        <p:spPr>
          <a:xfrm>
            <a:off x="5098995" y="3705820"/>
            <a:ext cx="160591" cy="123379"/>
          </a:xfrm>
          <a:custGeom>
            <a:avLst/>
            <a:gdLst/>
            <a:ahLst/>
            <a:cxnLst/>
            <a:rect l="0" t="0" r="0" b="0"/>
            <a:pathLst>
              <a:path w="160591" h="123379">
                <a:moveTo>
                  <a:pt x="26645" y="44648"/>
                </a:moveTo>
                <a:lnTo>
                  <a:pt x="21905" y="49389"/>
                </a:lnTo>
                <a:lnTo>
                  <a:pt x="21500" y="51777"/>
                </a:lnTo>
                <a:lnTo>
                  <a:pt x="22223" y="54362"/>
                </a:lnTo>
                <a:lnTo>
                  <a:pt x="23697" y="57077"/>
                </a:lnTo>
                <a:lnTo>
                  <a:pt x="23688" y="59879"/>
                </a:lnTo>
                <a:lnTo>
                  <a:pt x="22689" y="62740"/>
                </a:lnTo>
                <a:lnTo>
                  <a:pt x="21032" y="65639"/>
                </a:lnTo>
                <a:lnTo>
                  <a:pt x="19926" y="68564"/>
                </a:lnTo>
                <a:lnTo>
                  <a:pt x="19189" y="71506"/>
                </a:lnTo>
                <a:lnTo>
                  <a:pt x="18698" y="74460"/>
                </a:lnTo>
                <a:lnTo>
                  <a:pt x="17378" y="79405"/>
                </a:lnTo>
                <a:lnTo>
                  <a:pt x="13266" y="92838"/>
                </a:lnTo>
                <a:lnTo>
                  <a:pt x="10781" y="98603"/>
                </a:lnTo>
                <a:lnTo>
                  <a:pt x="8131" y="103438"/>
                </a:lnTo>
                <a:lnTo>
                  <a:pt x="5373" y="107654"/>
                </a:lnTo>
                <a:lnTo>
                  <a:pt x="3534" y="111457"/>
                </a:lnTo>
                <a:lnTo>
                  <a:pt x="2308" y="114984"/>
                </a:lnTo>
                <a:lnTo>
                  <a:pt x="1490" y="118328"/>
                </a:lnTo>
                <a:lnTo>
                  <a:pt x="946" y="117581"/>
                </a:lnTo>
                <a:lnTo>
                  <a:pt x="583" y="114106"/>
                </a:lnTo>
                <a:lnTo>
                  <a:pt x="341" y="108813"/>
                </a:lnTo>
                <a:lnTo>
                  <a:pt x="71" y="97640"/>
                </a:lnTo>
                <a:lnTo>
                  <a:pt x="0" y="91882"/>
                </a:lnTo>
                <a:lnTo>
                  <a:pt x="944" y="87051"/>
                </a:lnTo>
                <a:lnTo>
                  <a:pt x="2566" y="82839"/>
                </a:lnTo>
                <a:lnTo>
                  <a:pt x="4639" y="79038"/>
                </a:lnTo>
                <a:lnTo>
                  <a:pt x="6022" y="75513"/>
                </a:lnTo>
                <a:lnTo>
                  <a:pt x="6943" y="72170"/>
                </a:lnTo>
                <a:lnTo>
                  <a:pt x="7557" y="68949"/>
                </a:lnTo>
                <a:lnTo>
                  <a:pt x="8959" y="65810"/>
                </a:lnTo>
                <a:lnTo>
                  <a:pt x="10886" y="62725"/>
                </a:lnTo>
                <a:lnTo>
                  <a:pt x="13162" y="59676"/>
                </a:lnTo>
                <a:lnTo>
                  <a:pt x="14680" y="56651"/>
                </a:lnTo>
                <a:lnTo>
                  <a:pt x="15692" y="53642"/>
                </a:lnTo>
                <a:lnTo>
                  <a:pt x="16367" y="50644"/>
                </a:lnTo>
                <a:lnTo>
                  <a:pt x="17808" y="47653"/>
                </a:lnTo>
                <a:lnTo>
                  <a:pt x="19762" y="44667"/>
                </a:lnTo>
                <a:lnTo>
                  <a:pt x="22057" y="41684"/>
                </a:lnTo>
                <a:lnTo>
                  <a:pt x="24578" y="38704"/>
                </a:lnTo>
                <a:lnTo>
                  <a:pt x="27252" y="35724"/>
                </a:lnTo>
                <a:lnTo>
                  <a:pt x="30026" y="32746"/>
                </a:lnTo>
                <a:lnTo>
                  <a:pt x="32868" y="31753"/>
                </a:lnTo>
                <a:lnTo>
                  <a:pt x="35755" y="32082"/>
                </a:lnTo>
                <a:lnTo>
                  <a:pt x="42776" y="35000"/>
                </a:lnTo>
                <a:lnTo>
                  <a:pt x="46382" y="38045"/>
                </a:lnTo>
                <a:lnTo>
                  <a:pt x="48733" y="40246"/>
                </a:lnTo>
                <a:lnTo>
                  <a:pt x="51292" y="43698"/>
                </a:lnTo>
                <a:lnTo>
                  <a:pt x="53991" y="47984"/>
                </a:lnTo>
                <a:lnTo>
                  <a:pt x="56782" y="52825"/>
                </a:lnTo>
                <a:lnTo>
                  <a:pt x="59635" y="57044"/>
                </a:lnTo>
                <a:lnTo>
                  <a:pt x="62529" y="60850"/>
                </a:lnTo>
                <a:lnTo>
                  <a:pt x="69563" y="69346"/>
                </a:lnTo>
                <a:lnTo>
                  <a:pt x="71132" y="72028"/>
                </a:lnTo>
                <a:lnTo>
                  <a:pt x="75521" y="80299"/>
                </a:lnTo>
                <a:lnTo>
                  <a:pt x="79073" y="86274"/>
                </a:lnTo>
                <a:lnTo>
                  <a:pt x="88311" y="100852"/>
                </a:lnTo>
                <a:lnTo>
                  <a:pt x="92560" y="105930"/>
                </a:lnTo>
                <a:lnTo>
                  <a:pt x="96385" y="109315"/>
                </a:lnTo>
                <a:lnTo>
                  <a:pt x="99928" y="111572"/>
                </a:lnTo>
                <a:lnTo>
                  <a:pt x="102289" y="114069"/>
                </a:lnTo>
                <a:lnTo>
                  <a:pt x="103864" y="116726"/>
                </a:lnTo>
                <a:lnTo>
                  <a:pt x="104914" y="119489"/>
                </a:lnTo>
                <a:lnTo>
                  <a:pt x="106605" y="121331"/>
                </a:lnTo>
                <a:lnTo>
                  <a:pt x="108725" y="122559"/>
                </a:lnTo>
                <a:lnTo>
                  <a:pt x="111131" y="123378"/>
                </a:lnTo>
                <a:lnTo>
                  <a:pt x="112734" y="122931"/>
                </a:lnTo>
                <a:lnTo>
                  <a:pt x="113804" y="121642"/>
                </a:lnTo>
                <a:lnTo>
                  <a:pt x="114516" y="119790"/>
                </a:lnTo>
                <a:lnTo>
                  <a:pt x="115984" y="117563"/>
                </a:lnTo>
                <a:lnTo>
                  <a:pt x="117954" y="115086"/>
                </a:lnTo>
                <a:lnTo>
                  <a:pt x="120260" y="112443"/>
                </a:lnTo>
                <a:lnTo>
                  <a:pt x="122790" y="109688"/>
                </a:lnTo>
                <a:lnTo>
                  <a:pt x="128246" y="103982"/>
                </a:lnTo>
                <a:lnTo>
                  <a:pt x="131090" y="99087"/>
                </a:lnTo>
                <a:lnTo>
                  <a:pt x="133978" y="92847"/>
                </a:lnTo>
                <a:lnTo>
                  <a:pt x="136896" y="85710"/>
                </a:lnTo>
                <a:lnTo>
                  <a:pt x="138841" y="79961"/>
                </a:lnTo>
                <a:lnTo>
                  <a:pt x="140138" y="75135"/>
                </a:lnTo>
                <a:lnTo>
                  <a:pt x="141002" y="70926"/>
                </a:lnTo>
                <a:lnTo>
                  <a:pt x="141578" y="67128"/>
                </a:lnTo>
                <a:lnTo>
                  <a:pt x="141963" y="63603"/>
                </a:lnTo>
                <a:lnTo>
                  <a:pt x="142219" y="60262"/>
                </a:lnTo>
                <a:lnTo>
                  <a:pt x="142390" y="56049"/>
                </a:lnTo>
                <a:lnTo>
                  <a:pt x="142580" y="46078"/>
                </a:lnTo>
                <a:lnTo>
                  <a:pt x="143622" y="39648"/>
                </a:lnTo>
                <a:lnTo>
                  <a:pt x="145310" y="32385"/>
                </a:lnTo>
                <a:lnTo>
                  <a:pt x="147427" y="24567"/>
                </a:lnTo>
                <a:lnTo>
                  <a:pt x="148838" y="18362"/>
                </a:lnTo>
                <a:lnTo>
                  <a:pt x="149779" y="13234"/>
                </a:lnTo>
                <a:lnTo>
                  <a:pt x="16059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515"/>
          <p:cNvSpPr/>
          <p:nvPr/>
        </p:nvSpPr>
        <p:spPr>
          <a:xfrm>
            <a:off x="5991820" y="3393281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516"/>
          <p:cNvSpPr/>
          <p:nvPr/>
        </p:nvSpPr>
        <p:spPr>
          <a:xfrm>
            <a:off x="5875847" y="3375421"/>
            <a:ext cx="151693" cy="437556"/>
          </a:xfrm>
          <a:custGeom>
            <a:avLst/>
            <a:gdLst/>
            <a:ahLst/>
            <a:cxnLst/>
            <a:rect l="0" t="0" r="0" b="0"/>
            <a:pathLst>
              <a:path w="151693" h="437556">
                <a:moveTo>
                  <a:pt x="71324" y="0"/>
                </a:moveTo>
                <a:lnTo>
                  <a:pt x="38778" y="0"/>
                </a:lnTo>
                <a:lnTo>
                  <a:pt x="33752" y="993"/>
                </a:lnTo>
                <a:lnTo>
                  <a:pt x="29409" y="2646"/>
                </a:lnTo>
                <a:lnTo>
                  <a:pt x="25522" y="4741"/>
                </a:lnTo>
                <a:lnTo>
                  <a:pt x="21937" y="7129"/>
                </a:lnTo>
                <a:lnTo>
                  <a:pt x="18556" y="9714"/>
                </a:lnTo>
                <a:lnTo>
                  <a:pt x="10740" y="16251"/>
                </a:lnTo>
                <a:lnTo>
                  <a:pt x="10099" y="17780"/>
                </a:lnTo>
                <a:lnTo>
                  <a:pt x="9387" y="22123"/>
                </a:lnTo>
                <a:lnTo>
                  <a:pt x="8205" y="23679"/>
                </a:lnTo>
                <a:lnTo>
                  <a:pt x="6424" y="24716"/>
                </a:lnTo>
                <a:lnTo>
                  <a:pt x="4246" y="25407"/>
                </a:lnTo>
                <a:lnTo>
                  <a:pt x="2793" y="27852"/>
                </a:lnTo>
                <a:lnTo>
                  <a:pt x="1178" y="35861"/>
                </a:lnTo>
                <a:lnTo>
                  <a:pt x="269" y="46786"/>
                </a:lnTo>
                <a:lnTo>
                  <a:pt x="57" y="58497"/>
                </a:lnTo>
                <a:lnTo>
                  <a:pt x="0" y="65787"/>
                </a:lnTo>
                <a:lnTo>
                  <a:pt x="955" y="77593"/>
                </a:lnTo>
                <a:lnTo>
                  <a:pt x="4661" y="109231"/>
                </a:lnTo>
                <a:lnTo>
                  <a:pt x="6046" y="126399"/>
                </a:lnTo>
                <a:lnTo>
                  <a:pt x="6969" y="143797"/>
                </a:lnTo>
                <a:lnTo>
                  <a:pt x="7585" y="161349"/>
                </a:lnTo>
                <a:lnTo>
                  <a:pt x="8988" y="177019"/>
                </a:lnTo>
                <a:lnTo>
                  <a:pt x="10915" y="191435"/>
                </a:lnTo>
                <a:lnTo>
                  <a:pt x="13193" y="205014"/>
                </a:lnTo>
                <a:lnTo>
                  <a:pt x="14710" y="215059"/>
                </a:lnTo>
                <a:lnTo>
                  <a:pt x="15723" y="222748"/>
                </a:lnTo>
                <a:lnTo>
                  <a:pt x="16397" y="228866"/>
                </a:lnTo>
                <a:lnTo>
                  <a:pt x="19792" y="251539"/>
                </a:lnTo>
                <a:lnTo>
                  <a:pt x="22087" y="265919"/>
                </a:lnTo>
                <a:lnTo>
                  <a:pt x="23617" y="277490"/>
                </a:lnTo>
                <a:lnTo>
                  <a:pt x="24637" y="287189"/>
                </a:lnTo>
                <a:lnTo>
                  <a:pt x="25316" y="295639"/>
                </a:lnTo>
                <a:lnTo>
                  <a:pt x="26762" y="304249"/>
                </a:lnTo>
                <a:lnTo>
                  <a:pt x="28718" y="312966"/>
                </a:lnTo>
                <a:lnTo>
                  <a:pt x="38986" y="353083"/>
                </a:lnTo>
                <a:lnTo>
                  <a:pt x="41828" y="362389"/>
                </a:lnTo>
                <a:lnTo>
                  <a:pt x="44715" y="370577"/>
                </a:lnTo>
                <a:lnTo>
                  <a:pt x="47632" y="378020"/>
                </a:lnTo>
                <a:lnTo>
                  <a:pt x="50872" y="388936"/>
                </a:lnTo>
                <a:lnTo>
                  <a:pt x="51737" y="393236"/>
                </a:lnTo>
                <a:lnTo>
                  <a:pt x="55343" y="400660"/>
                </a:lnTo>
                <a:lnTo>
                  <a:pt x="61002" y="408770"/>
                </a:lnTo>
                <a:lnTo>
                  <a:pt x="63450" y="411420"/>
                </a:lnTo>
                <a:lnTo>
                  <a:pt x="71463" y="419656"/>
                </a:lnTo>
                <a:lnTo>
                  <a:pt x="75385" y="422646"/>
                </a:lnTo>
                <a:lnTo>
                  <a:pt x="78993" y="424639"/>
                </a:lnTo>
                <a:lnTo>
                  <a:pt x="82390" y="425967"/>
                </a:lnTo>
                <a:lnTo>
                  <a:pt x="85646" y="427846"/>
                </a:lnTo>
                <a:lnTo>
                  <a:pt x="88811" y="430090"/>
                </a:lnTo>
                <a:lnTo>
                  <a:pt x="91911" y="432579"/>
                </a:lnTo>
                <a:lnTo>
                  <a:pt x="94971" y="434237"/>
                </a:lnTo>
                <a:lnTo>
                  <a:pt x="98003" y="435343"/>
                </a:lnTo>
                <a:lnTo>
                  <a:pt x="101016" y="436080"/>
                </a:lnTo>
                <a:lnTo>
                  <a:pt x="104018" y="436572"/>
                </a:lnTo>
                <a:lnTo>
                  <a:pt x="107011" y="436900"/>
                </a:lnTo>
                <a:lnTo>
                  <a:pt x="109998" y="437118"/>
                </a:lnTo>
                <a:lnTo>
                  <a:pt x="112982" y="437264"/>
                </a:lnTo>
                <a:lnTo>
                  <a:pt x="118943" y="437426"/>
                </a:lnTo>
                <a:lnTo>
                  <a:pt x="151692" y="4375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517"/>
          <p:cNvSpPr/>
          <p:nvPr/>
        </p:nvSpPr>
        <p:spPr>
          <a:xfrm>
            <a:off x="7081242" y="3414925"/>
            <a:ext cx="142840" cy="406982"/>
          </a:xfrm>
          <a:custGeom>
            <a:avLst/>
            <a:gdLst/>
            <a:ahLst/>
            <a:cxnLst/>
            <a:rect l="0" t="0" r="0" b="0"/>
            <a:pathLst>
              <a:path w="142840" h="406982">
                <a:moveTo>
                  <a:pt x="0" y="5145"/>
                </a:moveTo>
                <a:lnTo>
                  <a:pt x="9481" y="404"/>
                </a:lnTo>
                <a:lnTo>
                  <a:pt x="13266" y="0"/>
                </a:lnTo>
                <a:lnTo>
                  <a:pt x="16782" y="723"/>
                </a:lnTo>
                <a:lnTo>
                  <a:pt x="20117" y="2197"/>
                </a:lnTo>
                <a:lnTo>
                  <a:pt x="23333" y="3179"/>
                </a:lnTo>
                <a:lnTo>
                  <a:pt x="26469" y="3834"/>
                </a:lnTo>
                <a:lnTo>
                  <a:pt x="33891" y="4886"/>
                </a:lnTo>
                <a:lnTo>
                  <a:pt x="34501" y="5965"/>
                </a:lnTo>
                <a:lnTo>
                  <a:pt x="35177" y="9808"/>
                </a:lnTo>
                <a:lnTo>
                  <a:pt x="36349" y="11230"/>
                </a:lnTo>
                <a:lnTo>
                  <a:pt x="38124" y="12178"/>
                </a:lnTo>
                <a:lnTo>
                  <a:pt x="40299" y="12811"/>
                </a:lnTo>
                <a:lnTo>
                  <a:pt x="41748" y="14224"/>
                </a:lnTo>
                <a:lnTo>
                  <a:pt x="42715" y="16159"/>
                </a:lnTo>
                <a:lnTo>
                  <a:pt x="43789" y="20954"/>
                </a:lnTo>
                <a:lnTo>
                  <a:pt x="44267" y="26392"/>
                </a:lnTo>
                <a:lnTo>
                  <a:pt x="47124" y="34763"/>
                </a:lnTo>
                <a:lnTo>
                  <a:pt x="49276" y="39773"/>
                </a:lnTo>
                <a:lnTo>
                  <a:pt x="52694" y="46090"/>
                </a:lnTo>
                <a:lnTo>
                  <a:pt x="56957" y="53277"/>
                </a:lnTo>
                <a:lnTo>
                  <a:pt x="61784" y="61046"/>
                </a:lnTo>
                <a:lnTo>
                  <a:pt x="65002" y="68209"/>
                </a:lnTo>
                <a:lnTo>
                  <a:pt x="67147" y="74969"/>
                </a:lnTo>
                <a:lnTo>
                  <a:pt x="70523" y="86779"/>
                </a:lnTo>
                <a:lnTo>
                  <a:pt x="72812" y="91318"/>
                </a:lnTo>
                <a:lnTo>
                  <a:pt x="75330" y="95336"/>
                </a:lnTo>
                <a:lnTo>
                  <a:pt x="78001" y="99999"/>
                </a:lnTo>
                <a:lnTo>
                  <a:pt x="83616" y="110471"/>
                </a:lnTo>
                <a:lnTo>
                  <a:pt x="86771" y="119095"/>
                </a:lnTo>
                <a:lnTo>
                  <a:pt x="88174" y="127227"/>
                </a:lnTo>
                <a:lnTo>
                  <a:pt x="88798" y="137456"/>
                </a:lnTo>
                <a:lnTo>
                  <a:pt x="89956" y="141969"/>
                </a:lnTo>
                <a:lnTo>
                  <a:pt x="93889" y="149630"/>
                </a:lnTo>
                <a:lnTo>
                  <a:pt x="96299" y="158988"/>
                </a:lnTo>
                <a:lnTo>
                  <a:pt x="96941" y="164262"/>
                </a:lnTo>
                <a:lnTo>
                  <a:pt x="100301" y="172767"/>
                </a:lnTo>
                <a:lnTo>
                  <a:pt x="102586" y="176424"/>
                </a:lnTo>
                <a:lnTo>
                  <a:pt x="105101" y="181839"/>
                </a:lnTo>
                <a:lnTo>
                  <a:pt x="107771" y="188425"/>
                </a:lnTo>
                <a:lnTo>
                  <a:pt x="110543" y="195793"/>
                </a:lnTo>
                <a:lnTo>
                  <a:pt x="113622" y="206625"/>
                </a:lnTo>
                <a:lnTo>
                  <a:pt x="114990" y="215738"/>
                </a:lnTo>
                <a:lnTo>
                  <a:pt x="115599" y="226403"/>
                </a:lnTo>
                <a:lnTo>
                  <a:pt x="115941" y="238824"/>
                </a:lnTo>
                <a:lnTo>
                  <a:pt x="116982" y="242290"/>
                </a:lnTo>
                <a:lnTo>
                  <a:pt x="120783" y="248788"/>
                </a:lnTo>
                <a:lnTo>
                  <a:pt x="123186" y="255878"/>
                </a:lnTo>
                <a:lnTo>
                  <a:pt x="125780" y="265566"/>
                </a:lnTo>
                <a:lnTo>
                  <a:pt x="128502" y="276986"/>
                </a:lnTo>
                <a:lnTo>
                  <a:pt x="130317" y="285590"/>
                </a:lnTo>
                <a:lnTo>
                  <a:pt x="132332" y="297798"/>
                </a:lnTo>
                <a:lnTo>
                  <a:pt x="135874" y="309176"/>
                </a:lnTo>
                <a:lnTo>
                  <a:pt x="139763" y="319856"/>
                </a:lnTo>
                <a:lnTo>
                  <a:pt x="141953" y="332438"/>
                </a:lnTo>
                <a:lnTo>
                  <a:pt x="142465" y="342762"/>
                </a:lnTo>
                <a:lnTo>
                  <a:pt x="142753" y="354990"/>
                </a:lnTo>
                <a:lnTo>
                  <a:pt x="142839" y="369638"/>
                </a:lnTo>
                <a:lnTo>
                  <a:pt x="141858" y="374148"/>
                </a:lnTo>
                <a:lnTo>
                  <a:pt x="138124" y="381805"/>
                </a:lnTo>
                <a:lnTo>
                  <a:pt x="135739" y="384244"/>
                </a:lnTo>
                <a:lnTo>
                  <a:pt x="133157" y="385870"/>
                </a:lnTo>
                <a:lnTo>
                  <a:pt x="130443" y="386954"/>
                </a:lnTo>
                <a:lnTo>
                  <a:pt x="126649" y="388668"/>
                </a:lnTo>
                <a:lnTo>
                  <a:pt x="117142" y="393220"/>
                </a:lnTo>
                <a:lnTo>
                  <a:pt x="112821" y="395822"/>
                </a:lnTo>
                <a:lnTo>
                  <a:pt x="108949" y="398549"/>
                </a:lnTo>
                <a:lnTo>
                  <a:pt x="89297" y="4069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518"/>
          <p:cNvSpPr/>
          <p:nvPr/>
        </p:nvSpPr>
        <p:spPr>
          <a:xfrm>
            <a:off x="6447234" y="3973710"/>
            <a:ext cx="35720" cy="160736"/>
          </a:xfrm>
          <a:custGeom>
            <a:avLst/>
            <a:gdLst/>
            <a:ahLst/>
            <a:cxnLst/>
            <a:rect l="0" t="0" r="0" b="0"/>
            <a:pathLst>
              <a:path w="35720" h="160736">
                <a:moveTo>
                  <a:pt x="0" y="0"/>
                </a:moveTo>
                <a:lnTo>
                  <a:pt x="0" y="9481"/>
                </a:lnTo>
                <a:lnTo>
                  <a:pt x="992" y="14258"/>
                </a:lnTo>
                <a:lnTo>
                  <a:pt x="2646" y="19428"/>
                </a:lnTo>
                <a:lnTo>
                  <a:pt x="4741" y="24858"/>
                </a:lnTo>
                <a:lnTo>
                  <a:pt x="6137" y="30463"/>
                </a:lnTo>
                <a:lnTo>
                  <a:pt x="7068" y="36184"/>
                </a:lnTo>
                <a:lnTo>
                  <a:pt x="7689" y="41982"/>
                </a:lnTo>
                <a:lnTo>
                  <a:pt x="9094" y="47832"/>
                </a:lnTo>
                <a:lnTo>
                  <a:pt x="11024" y="53716"/>
                </a:lnTo>
                <a:lnTo>
                  <a:pt x="13302" y="59624"/>
                </a:lnTo>
                <a:lnTo>
                  <a:pt x="14821" y="66538"/>
                </a:lnTo>
                <a:lnTo>
                  <a:pt x="15834" y="74125"/>
                </a:lnTo>
                <a:lnTo>
                  <a:pt x="16509" y="82159"/>
                </a:lnTo>
                <a:lnTo>
                  <a:pt x="17951" y="89499"/>
                </a:lnTo>
                <a:lnTo>
                  <a:pt x="19905" y="96377"/>
                </a:lnTo>
                <a:lnTo>
                  <a:pt x="22200" y="102947"/>
                </a:lnTo>
                <a:lnTo>
                  <a:pt x="23730" y="110303"/>
                </a:lnTo>
                <a:lnTo>
                  <a:pt x="24750" y="118184"/>
                </a:lnTo>
                <a:lnTo>
                  <a:pt x="35719" y="1607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519"/>
          <p:cNvSpPr/>
          <p:nvPr/>
        </p:nvSpPr>
        <p:spPr>
          <a:xfrm>
            <a:off x="6465093" y="3902273"/>
            <a:ext cx="87893" cy="98228"/>
          </a:xfrm>
          <a:custGeom>
            <a:avLst/>
            <a:gdLst/>
            <a:ahLst/>
            <a:cxnLst/>
            <a:rect l="0" t="0" r="0" b="0"/>
            <a:pathLst>
              <a:path w="87893" h="98228">
                <a:moveTo>
                  <a:pt x="0" y="0"/>
                </a:moveTo>
                <a:lnTo>
                  <a:pt x="9481" y="0"/>
                </a:lnTo>
                <a:lnTo>
                  <a:pt x="13266" y="992"/>
                </a:lnTo>
                <a:lnTo>
                  <a:pt x="16781" y="2646"/>
                </a:lnTo>
                <a:lnTo>
                  <a:pt x="20118" y="4741"/>
                </a:lnTo>
                <a:lnTo>
                  <a:pt x="23334" y="6137"/>
                </a:lnTo>
                <a:lnTo>
                  <a:pt x="26470" y="7068"/>
                </a:lnTo>
                <a:lnTo>
                  <a:pt x="29553" y="7688"/>
                </a:lnTo>
                <a:lnTo>
                  <a:pt x="32600" y="9094"/>
                </a:lnTo>
                <a:lnTo>
                  <a:pt x="35625" y="11024"/>
                </a:lnTo>
                <a:lnTo>
                  <a:pt x="38633" y="13302"/>
                </a:lnTo>
                <a:lnTo>
                  <a:pt x="42622" y="15814"/>
                </a:lnTo>
                <a:lnTo>
                  <a:pt x="47266" y="18480"/>
                </a:lnTo>
                <a:lnTo>
                  <a:pt x="52347" y="21250"/>
                </a:lnTo>
                <a:lnTo>
                  <a:pt x="56726" y="24088"/>
                </a:lnTo>
                <a:lnTo>
                  <a:pt x="60638" y="26973"/>
                </a:lnTo>
                <a:lnTo>
                  <a:pt x="64238" y="29888"/>
                </a:lnTo>
                <a:lnTo>
                  <a:pt x="67630" y="32824"/>
                </a:lnTo>
                <a:lnTo>
                  <a:pt x="70884" y="35773"/>
                </a:lnTo>
                <a:lnTo>
                  <a:pt x="74045" y="38732"/>
                </a:lnTo>
                <a:lnTo>
                  <a:pt x="76152" y="41696"/>
                </a:lnTo>
                <a:lnTo>
                  <a:pt x="77558" y="44664"/>
                </a:lnTo>
                <a:lnTo>
                  <a:pt x="78494" y="47636"/>
                </a:lnTo>
                <a:lnTo>
                  <a:pt x="80111" y="49617"/>
                </a:lnTo>
                <a:lnTo>
                  <a:pt x="82181" y="50937"/>
                </a:lnTo>
                <a:lnTo>
                  <a:pt x="84552" y="51817"/>
                </a:lnTo>
                <a:lnTo>
                  <a:pt x="86135" y="53397"/>
                </a:lnTo>
                <a:lnTo>
                  <a:pt x="87189" y="55442"/>
                </a:lnTo>
                <a:lnTo>
                  <a:pt x="87892" y="57797"/>
                </a:lnTo>
                <a:lnTo>
                  <a:pt x="87368" y="60359"/>
                </a:lnTo>
                <a:lnTo>
                  <a:pt x="86027" y="63060"/>
                </a:lnTo>
                <a:lnTo>
                  <a:pt x="84140" y="65852"/>
                </a:lnTo>
                <a:lnTo>
                  <a:pt x="81891" y="67714"/>
                </a:lnTo>
                <a:lnTo>
                  <a:pt x="79399" y="68955"/>
                </a:lnTo>
                <a:lnTo>
                  <a:pt x="76745" y="69783"/>
                </a:lnTo>
                <a:lnTo>
                  <a:pt x="72992" y="72319"/>
                </a:lnTo>
                <a:lnTo>
                  <a:pt x="68505" y="75994"/>
                </a:lnTo>
                <a:lnTo>
                  <a:pt x="63530" y="80428"/>
                </a:lnTo>
                <a:lnTo>
                  <a:pt x="59220" y="83384"/>
                </a:lnTo>
                <a:lnTo>
                  <a:pt x="55355" y="85355"/>
                </a:lnTo>
                <a:lnTo>
                  <a:pt x="51786" y="86669"/>
                </a:lnTo>
                <a:lnTo>
                  <a:pt x="48415" y="87545"/>
                </a:lnTo>
                <a:lnTo>
                  <a:pt x="45175" y="88129"/>
                </a:lnTo>
                <a:lnTo>
                  <a:pt x="42023" y="88518"/>
                </a:lnTo>
                <a:lnTo>
                  <a:pt x="38930" y="89770"/>
                </a:lnTo>
                <a:lnTo>
                  <a:pt x="35875" y="91597"/>
                </a:lnTo>
                <a:lnTo>
                  <a:pt x="26789" y="982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520"/>
          <p:cNvSpPr/>
          <p:nvPr/>
        </p:nvSpPr>
        <p:spPr>
          <a:xfrm>
            <a:off x="6590109" y="3955851"/>
            <a:ext cx="62509" cy="125017"/>
          </a:xfrm>
          <a:custGeom>
            <a:avLst/>
            <a:gdLst/>
            <a:ahLst/>
            <a:cxnLst/>
            <a:rect l="0" t="0" r="0" b="0"/>
            <a:pathLst>
              <a:path w="62509" h="125017">
                <a:moveTo>
                  <a:pt x="0" y="0"/>
                </a:moveTo>
                <a:lnTo>
                  <a:pt x="4741" y="9481"/>
                </a:lnTo>
                <a:lnTo>
                  <a:pt x="7129" y="17235"/>
                </a:lnTo>
                <a:lnTo>
                  <a:pt x="9713" y="27365"/>
                </a:lnTo>
                <a:lnTo>
                  <a:pt x="12429" y="39079"/>
                </a:lnTo>
                <a:lnTo>
                  <a:pt x="14239" y="47881"/>
                </a:lnTo>
                <a:lnTo>
                  <a:pt x="15446" y="54741"/>
                </a:lnTo>
                <a:lnTo>
                  <a:pt x="16250" y="60306"/>
                </a:lnTo>
                <a:lnTo>
                  <a:pt x="17779" y="66001"/>
                </a:lnTo>
                <a:lnTo>
                  <a:pt x="19790" y="71782"/>
                </a:lnTo>
                <a:lnTo>
                  <a:pt x="22123" y="77620"/>
                </a:lnTo>
                <a:lnTo>
                  <a:pt x="24670" y="82505"/>
                </a:lnTo>
                <a:lnTo>
                  <a:pt x="27361" y="86753"/>
                </a:lnTo>
                <a:lnTo>
                  <a:pt x="30147" y="90578"/>
                </a:lnTo>
                <a:lnTo>
                  <a:pt x="32004" y="94120"/>
                </a:lnTo>
                <a:lnTo>
                  <a:pt x="33243" y="97473"/>
                </a:lnTo>
                <a:lnTo>
                  <a:pt x="34068" y="100701"/>
                </a:lnTo>
                <a:lnTo>
                  <a:pt x="35610" y="103845"/>
                </a:lnTo>
                <a:lnTo>
                  <a:pt x="37631" y="106933"/>
                </a:lnTo>
                <a:lnTo>
                  <a:pt x="39970" y="109984"/>
                </a:lnTo>
                <a:lnTo>
                  <a:pt x="43514" y="113010"/>
                </a:lnTo>
                <a:lnTo>
                  <a:pt x="47861" y="116020"/>
                </a:lnTo>
                <a:lnTo>
                  <a:pt x="62508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521"/>
          <p:cNvSpPr/>
          <p:nvPr/>
        </p:nvSpPr>
        <p:spPr>
          <a:xfrm>
            <a:off x="6616898" y="3911203"/>
            <a:ext cx="62354" cy="62508"/>
          </a:xfrm>
          <a:custGeom>
            <a:avLst/>
            <a:gdLst/>
            <a:ahLst/>
            <a:cxnLst/>
            <a:rect l="0" t="0" r="0" b="0"/>
            <a:pathLst>
              <a:path w="62354" h="62508">
                <a:moveTo>
                  <a:pt x="0" y="0"/>
                </a:moveTo>
                <a:lnTo>
                  <a:pt x="20117" y="0"/>
                </a:lnTo>
                <a:lnTo>
                  <a:pt x="23333" y="992"/>
                </a:lnTo>
                <a:lnTo>
                  <a:pt x="26470" y="2646"/>
                </a:lnTo>
                <a:lnTo>
                  <a:pt x="29553" y="4740"/>
                </a:lnTo>
                <a:lnTo>
                  <a:pt x="32600" y="7129"/>
                </a:lnTo>
                <a:lnTo>
                  <a:pt x="35624" y="9713"/>
                </a:lnTo>
                <a:lnTo>
                  <a:pt x="38632" y="12429"/>
                </a:lnTo>
                <a:lnTo>
                  <a:pt x="44620" y="18092"/>
                </a:lnTo>
                <a:lnTo>
                  <a:pt x="47606" y="20991"/>
                </a:lnTo>
                <a:lnTo>
                  <a:pt x="50589" y="22923"/>
                </a:lnTo>
                <a:lnTo>
                  <a:pt x="53570" y="24212"/>
                </a:lnTo>
                <a:lnTo>
                  <a:pt x="56549" y="25071"/>
                </a:lnTo>
                <a:lnTo>
                  <a:pt x="58536" y="27628"/>
                </a:lnTo>
                <a:lnTo>
                  <a:pt x="59860" y="31317"/>
                </a:lnTo>
                <a:lnTo>
                  <a:pt x="61985" y="42015"/>
                </a:lnTo>
                <a:lnTo>
                  <a:pt x="62159" y="43885"/>
                </a:lnTo>
                <a:lnTo>
                  <a:pt x="62275" y="46124"/>
                </a:lnTo>
                <a:lnTo>
                  <a:pt x="62353" y="48608"/>
                </a:lnTo>
                <a:lnTo>
                  <a:pt x="61412" y="50265"/>
                </a:lnTo>
                <a:lnTo>
                  <a:pt x="59793" y="51369"/>
                </a:lnTo>
                <a:lnTo>
                  <a:pt x="57721" y="52105"/>
                </a:lnTo>
                <a:lnTo>
                  <a:pt x="55348" y="53588"/>
                </a:lnTo>
                <a:lnTo>
                  <a:pt x="52773" y="55569"/>
                </a:lnTo>
                <a:lnTo>
                  <a:pt x="44648" y="625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522"/>
          <p:cNvSpPr/>
          <p:nvPr/>
        </p:nvSpPr>
        <p:spPr>
          <a:xfrm>
            <a:off x="6009679" y="3165834"/>
            <a:ext cx="71314" cy="183270"/>
          </a:xfrm>
          <a:custGeom>
            <a:avLst/>
            <a:gdLst/>
            <a:ahLst/>
            <a:cxnLst/>
            <a:rect l="0" t="0" r="0" b="0"/>
            <a:pathLst>
              <a:path w="71314" h="183270">
                <a:moveTo>
                  <a:pt x="0" y="48853"/>
                </a:moveTo>
                <a:lnTo>
                  <a:pt x="0" y="183269"/>
                </a:lnTo>
                <a:lnTo>
                  <a:pt x="0" y="138996"/>
                </a:lnTo>
                <a:lnTo>
                  <a:pt x="993" y="130777"/>
                </a:lnTo>
                <a:lnTo>
                  <a:pt x="2646" y="123312"/>
                </a:lnTo>
                <a:lnTo>
                  <a:pt x="4741" y="116352"/>
                </a:lnTo>
                <a:lnTo>
                  <a:pt x="5145" y="109727"/>
                </a:lnTo>
                <a:lnTo>
                  <a:pt x="4422" y="103326"/>
                </a:lnTo>
                <a:lnTo>
                  <a:pt x="2948" y="97075"/>
                </a:lnTo>
                <a:lnTo>
                  <a:pt x="1966" y="88939"/>
                </a:lnTo>
                <a:lnTo>
                  <a:pt x="1311" y="79546"/>
                </a:lnTo>
                <a:lnTo>
                  <a:pt x="388" y="55301"/>
                </a:lnTo>
                <a:lnTo>
                  <a:pt x="115" y="41834"/>
                </a:lnTo>
                <a:lnTo>
                  <a:pt x="23" y="14173"/>
                </a:lnTo>
                <a:lnTo>
                  <a:pt x="1007" y="7874"/>
                </a:lnTo>
                <a:lnTo>
                  <a:pt x="2656" y="3674"/>
                </a:lnTo>
                <a:lnTo>
                  <a:pt x="4747" y="875"/>
                </a:lnTo>
                <a:lnTo>
                  <a:pt x="7133" y="0"/>
                </a:lnTo>
                <a:lnTo>
                  <a:pt x="9717" y="409"/>
                </a:lnTo>
                <a:lnTo>
                  <a:pt x="12431" y="1674"/>
                </a:lnTo>
                <a:lnTo>
                  <a:pt x="15233" y="2518"/>
                </a:lnTo>
                <a:lnTo>
                  <a:pt x="18093" y="3080"/>
                </a:lnTo>
                <a:lnTo>
                  <a:pt x="20991" y="3455"/>
                </a:lnTo>
                <a:lnTo>
                  <a:pt x="22924" y="4697"/>
                </a:lnTo>
                <a:lnTo>
                  <a:pt x="24212" y="6517"/>
                </a:lnTo>
                <a:lnTo>
                  <a:pt x="25072" y="8723"/>
                </a:lnTo>
                <a:lnTo>
                  <a:pt x="26636" y="11186"/>
                </a:lnTo>
                <a:lnTo>
                  <a:pt x="28672" y="13820"/>
                </a:lnTo>
                <a:lnTo>
                  <a:pt x="31021" y="16568"/>
                </a:lnTo>
                <a:lnTo>
                  <a:pt x="34571" y="19392"/>
                </a:lnTo>
                <a:lnTo>
                  <a:pt x="38923" y="22267"/>
                </a:lnTo>
                <a:lnTo>
                  <a:pt x="43808" y="25176"/>
                </a:lnTo>
                <a:lnTo>
                  <a:pt x="48057" y="27115"/>
                </a:lnTo>
                <a:lnTo>
                  <a:pt x="51882" y="28408"/>
                </a:lnTo>
                <a:lnTo>
                  <a:pt x="55424" y="29270"/>
                </a:lnTo>
                <a:lnTo>
                  <a:pt x="57785" y="30837"/>
                </a:lnTo>
                <a:lnTo>
                  <a:pt x="59359" y="32873"/>
                </a:lnTo>
                <a:lnTo>
                  <a:pt x="60409" y="35223"/>
                </a:lnTo>
                <a:lnTo>
                  <a:pt x="62101" y="37782"/>
                </a:lnTo>
                <a:lnTo>
                  <a:pt x="64221" y="40480"/>
                </a:lnTo>
                <a:lnTo>
                  <a:pt x="66627" y="43271"/>
                </a:lnTo>
                <a:lnTo>
                  <a:pt x="68230" y="46124"/>
                </a:lnTo>
                <a:lnTo>
                  <a:pt x="69299" y="49018"/>
                </a:lnTo>
                <a:lnTo>
                  <a:pt x="71015" y="56051"/>
                </a:lnTo>
                <a:lnTo>
                  <a:pt x="71250" y="59659"/>
                </a:lnTo>
                <a:lnTo>
                  <a:pt x="71313" y="62010"/>
                </a:lnTo>
                <a:lnTo>
                  <a:pt x="70362" y="64570"/>
                </a:lnTo>
                <a:lnTo>
                  <a:pt x="68737" y="67268"/>
                </a:lnTo>
                <a:lnTo>
                  <a:pt x="66660" y="70060"/>
                </a:lnTo>
                <a:lnTo>
                  <a:pt x="64284" y="72913"/>
                </a:lnTo>
                <a:lnTo>
                  <a:pt x="61708" y="75807"/>
                </a:lnTo>
                <a:lnTo>
                  <a:pt x="26789" y="935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523"/>
          <p:cNvSpPr/>
          <p:nvPr/>
        </p:nvSpPr>
        <p:spPr>
          <a:xfrm>
            <a:off x="6420445" y="3089671"/>
            <a:ext cx="133785" cy="164398"/>
          </a:xfrm>
          <a:custGeom>
            <a:avLst/>
            <a:gdLst/>
            <a:ahLst/>
            <a:cxnLst/>
            <a:rect l="0" t="0" r="0" b="0"/>
            <a:pathLst>
              <a:path w="133785" h="164398">
                <a:moveTo>
                  <a:pt x="0" y="80368"/>
                </a:moveTo>
                <a:lnTo>
                  <a:pt x="4741" y="85108"/>
                </a:lnTo>
                <a:lnTo>
                  <a:pt x="7129" y="90473"/>
                </a:lnTo>
                <a:lnTo>
                  <a:pt x="9713" y="98019"/>
                </a:lnTo>
                <a:lnTo>
                  <a:pt x="12429" y="107018"/>
                </a:lnTo>
                <a:lnTo>
                  <a:pt x="14239" y="114010"/>
                </a:lnTo>
                <a:lnTo>
                  <a:pt x="15446" y="119663"/>
                </a:lnTo>
                <a:lnTo>
                  <a:pt x="16250" y="124424"/>
                </a:lnTo>
                <a:lnTo>
                  <a:pt x="17779" y="129582"/>
                </a:lnTo>
                <a:lnTo>
                  <a:pt x="19790" y="135006"/>
                </a:lnTo>
                <a:lnTo>
                  <a:pt x="22123" y="140605"/>
                </a:lnTo>
                <a:lnTo>
                  <a:pt x="23679" y="145331"/>
                </a:lnTo>
                <a:lnTo>
                  <a:pt x="24715" y="149473"/>
                </a:lnTo>
                <a:lnTo>
                  <a:pt x="25407" y="153227"/>
                </a:lnTo>
                <a:lnTo>
                  <a:pt x="25867" y="156722"/>
                </a:lnTo>
                <a:lnTo>
                  <a:pt x="26175" y="160044"/>
                </a:lnTo>
                <a:lnTo>
                  <a:pt x="26516" y="164397"/>
                </a:lnTo>
                <a:lnTo>
                  <a:pt x="26607" y="164168"/>
                </a:lnTo>
                <a:lnTo>
                  <a:pt x="26735" y="159106"/>
                </a:lnTo>
                <a:lnTo>
                  <a:pt x="26753" y="156672"/>
                </a:lnTo>
                <a:lnTo>
                  <a:pt x="25773" y="154058"/>
                </a:lnTo>
                <a:lnTo>
                  <a:pt x="24127" y="151323"/>
                </a:lnTo>
                <a:lnTo>
                  <a:pt x="22038" y="148507"/>
                </a:lnTo>
                <a:lnTo>
                  <a:pt x="19653" y="144645"/>
                </a:lnTo>
                <a:lnTo>
                  <a:pt x="17070" y="140086"/>
                </a:lnTo>
                <a:lnTo>
                  <a:pt x="14357" y="135063"/>
                </a:lnTo>
                <a:lnTo>
                  <a:pt x="12548" y="130722"/>
                </a:lnTo>
                <a:lnTo>
                  <a:pt x="11342" y="126836"/>
                </a:lnTo>
                <a:lnTo>
                  <a:pt x="10538" y="123253"/>
                </a:lnTo>
                <a:lnTo>
                  <a:pt x="10002" y="119872"/>
                </a:lnTo>
                <a:lnTo>
                  <a:pt x="9645" y="116626"/>
                </a:lnTo>
                <a:lnTo>
                  <a:pt x="9406" y="113469"/>
                </a:lnTo>
                <a:lnTo>
                  <a:pt x="9142" y="96733"/>
                </a:lnTo>
                <a:lnTo>
                  <a:pt x="9071" y="85325"/>
                </a:lnTo>
                <a:lnTo>
                  <a:pt x="10016" y="76727"/>
                </a:lnTo>
                <a:lnTo>
                  <a:pt x="11638" y="70003"/>
                </a:lnTo>
                <a:lnTo>
                  <a:pt x="16630" y="56823"/>
                </a:lnTo>
                <a:lnTo>
                  <a:pt x="17040" y="56734"/>
                </a:lnTo>
                <a:lnTo>
                  <a:pt x="17313" y="57666"/>
                </a:lnTo>
                <a:lnTo>
                  <a:pt x="17495" y="59280"/>
                </a:lnTo>
                <a:lnTo>
                  <a:pt x="18609" y="62341"/>
                </a:lnTo>
                <a:lnTo>
                  <a:pt x="20344" y="66365"/>
                </a:lnTo>
                <a:lnTo>
                  <a:pt x="22492" y="71033"/>
                </a:lnTo>
                <a:lnTo>
                  <a:pt x="24917" y="75136"/>
                </a:lnTo>
                <a:lnTo>
                  <a:pt x="27525" y="78865"/>
                </a:lnTo>
                <a:lnTo>
                  <a:pt x="30256" y="82342"/>
                </a:lnTo>
                <a:lnTo>
                  <a:pt x="36046" y="87637"/>
                </a:lnTo>
                <a:lnTo>
                  <a:pt x="43874" y="94144"/>
                </a:lnTo>
                <a:lnTo>
                  <a:pt x="53062" y="101458"/>
                </a:lnTo>
                <a:lnTo>
                  <a:pt x="60179" y="107326"/>
                </a:lnTo>
                <a:lnTo>
                  <a:pt x="65916" y="112231"/>
                </a:lnTo>
                <a:lnTo>
                  <a:pt x="70733" y="116492"/>
                </a:lnTo>
                <a:lnTo>
                  <a:pt x="76921" y="120326"/>
                </a:lnTo>
                <a:lnTo>
                  <a:pt x="84023" y="123874"/>
                </a:lnTo>
                <a:lnTo>
                  <a:pt x="91734" y="127231"/>
                </a:lnTo>
                <a:lnTo>
                  <a:pt x="97867" y="129469"/>
                </a:lnTo>
                <a:lnTo>
                  <a:pt x="102948" y="130961"/>
                </a:lnTo>
                <a:lnTo>
                  <a:pt x="107327" y="131956"/>
                </a:lnTo>
                <a:lnTo>
                  <a:pt x="111239" y="132619"/>
                </a:lnTo>
                <a:lnTo>
                  <a:pt x="114839" y="133061"/>
                </a:lnTo>
                <a:lnTo>
                  <a:pt x="118231" y="133356"/>
                </a:lnTo>
                <a:lnTo>
                  <a:pt x="121485" y="132561"/>
                </a:lnTo>
                <a:lnTo>
                  <a:pt x="124646" y="131038"/>
                </a:lnTo>
                <a:lnTo>
                  <a:pt x="132108" y="126205"/>
                </a:lnTo>
                <a:lnTo>
                  <a:pt x="132720" y="124817"/>
                </a:lnTo>
                <a:lnTo>
                  <a:pt x="133401" y="120628"/>
                </a:lnTo>
                <a:lnTo>
                  <a:pt x="133582" y="117130"/>
                </a:lnTo>
                <a:lnTo>
                  <a:pt x="133784" y="107951"/>
                </a:lnTo>
                <a:lnTo>
                  <a:pt x="132846" y="101733"/>
                </a:lnTo>
                <a:lnTo>
                  <a:pt x="131227" y="94611"/>
                </a:lnTo>
                <a:lnTo>
                  <a:pt x="129157" y="86887"/>
                </a:lnTo>
                <a:lnTo>
                  <a:pt x="127777" y="80745"/>
                </a:lnTo>
                <a:lnTo>
                  <a:pt x="126856" y="75658"/>
                </a:lnTo>
                <a:lnTo>
                  <a:pt x="126242" y="71275"/>
                </a:lnTo>
                <a:lnTo>
                  <a:pt x="123849" y="65376"/>
                </a:lnTo>
                <a:lnTo>
                  <a:pt x="120269" y="58467"/>
                </a:lnTo>
                <a:lnTo>
                  <a:pt x="115898" y="50884"/>
                </a:lnTo>
                <a:lnTo>
                  <a:pt x="112984" y="44837"/>
                </a:lnTo>
                <a:lnTo>
                  <a:pt x="111042" y="39813"/>
                </a:lnTo>
                <a:lnTo>
                  <a:pt x="109747" y="35472"/>
                </a:lnTo>
                <a:lnTo>
                  <a:pt x="106899" y="30593"/>
                </a:lnTo>
                <a:lnTo>
                  <a:pt x="103015" y="25357"/>
                </a:lnTo>
                <a:lnTo>
                  <a:pt x="98443" y="19881"/>
                </a:lnTo>
                <a:lnTo>
                  <a:pt x="95394" y="15239"/>
                </a:lnTo>
                <a:lnTo>
                  <a:pt x="93362" y="11151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524"/>
          <p:cNvSpPr/>
          <p:nvPr/>
        </p:nvSpPr>
        <p:spPr>
          <a:xfrm>
            <a:off x="6581179" y="3080865"/>
            <a:ext cx="96736" cy="186753"/>
          </a:xfrm>
          <a:custGeom>
            <a:avLst/>
            <a:gdLst/>
            <a:ahLst/>
            <a:cxnLst/>
            <a:rect l="0" t="0" r="0" b="0"/>
            <a:pathLst>
              <a:path w="96736" h="186753">
                <a:moveTo>
                  <a:pt x="0" y="53455"/>
                </a:moveTo>
                <a:lnTo>
                  <a:pt x="0" y="62936"/>
                </a:lnTo>
                <a:lnTo>
                  <a:pt x="992" y="68705"/>
                </a:lnTo>
                <a:lnTo>
                  <a:pt x="2647" y="75528"/>
                </a:lnTo>
                <a:lnTo>
                  <a:pt x="4741" y="83053"/>
                </a:lnTo>
                <a:lnTo>
                  <a:pt x="7129" y="89062"/>
                </a:lnTo>
                <a:lnTo>
                  <a:pt x="9714" y="94060"/>
                </a:lnTo>
                <a:lnTo>
                  <a:pt x="12429" y="98384"/>
                </a:lnTo>
                <a:lnTo>
                  <a:pt x="15232" y="104244"/>
                </a:lnTo>
                <a:lnTo>
                  <a:pt x="18092" y="111127"/>
                </a:lnTo>
                <a:lnTo>
                  <a:pt x="20991" y="118692"/>
                </a:lnTo>
                <a:lnTo>
                  <a:pt x="23916" y="125720"/>
                </a:lnTo>
                <a:lnTo>
                  <a:pt x="26858" y="132389"/>
                </a:lnTo>
                <a:lnTo>
                  <a:pt x="29812" y="138820"/>
                </a:lnTo>
                <a:lnTo>
                  <a:pt x="32773" y="144099"/>
                </a:lnTo>
                <a:lnTo>
                  <a:pt x="35740" y="148611"/>
                </a:lnTo>
                <a:lnTo>
                  <a:pt x="38709" y="152611"/>
                </a:lnTo>
                <a:lnTo>
                  <a:pt x="41681" y="157262"/>
                </a:lnTo>
                <a:lnTo>
                  <a:pt x="44655" y="162347"/>
                </a:lnTo>
                <a:lnTo>
                  <a:pt x="47629" y="167722"/>
                </a:lnTo>
                <a:lnTo>
                  <a:pt x="49612" y="172297"/>
                </a:lnTo>
                <a:lnTo>
                  <a:pt x="50934" y="176339"/>
                </a:lnTo>
                <a:lnTo>
                  <a:pt x="53423" y="186752"/>
                </a:lnTo>
                <a:lnTo>
                  <a:pt x="53533" y="182468"/>
                </a:lnTo>
                <a:lnTo>
                  <a:pt x="53564" y="174914"/>
                </a:lnTo>
                <a:lnTo>
                  <a:pt x="52577" y="171139"/>
                </a:lnTo>
                <a:lnTo>
                  <a:pt x="50927" y="166637"/>
                </a:lnTo>
                <a:lnTo>
                  <a:pt x="48834" y="161652"/>
                </a:lnTo>
                <a:lnTo>
                  <a:pt x="46447" y="155352"/>
                </a:lnTo>
                <a:lnTo>
                  <a:pt x="41149" y="140414"/>
                </a:lnTo>
                <a:lnTo>
                  <a:pt x="39338" y="134248"/>
                </a:lnTo>
                <a:lnTo>
                  <a:pt x="38132" y="129145"/>
                </a:lnTo>
                <a:lnTo>
                  <a:pt x="37328" y="124751"/>
                </a:lnTo>
                <a:lnTo>
                  <a:pt x="35799" y="120829"/>
                </a:lnTo>
                <a:lnTo>
                  <a:pt x="33789" y="117223"/>
                </a:lnTo>
                <a:lnTo>
                  <a:pt x="31455" y="113826"/>
                </a:lnTo>
                <a:lnTo>
                  <a:pt x="29900" y="109577"/>
                </a:lnTo>
                <a:lnTo>
                  <a:pt x="28863" y="104760"/>
                </a:lnTo>
                <a:lnTo>
                  <a:pt x="28172" y="99565"/>
                </a:lnTo>
                <a:lnTo>
                  <a:pt x="26719" y="92132"/>
                </a:lnTo>
                <a:lnTo>
                  <a:pt x="22459" y="73291"/>
                </a:lnTo>
                <a:lnTo>
                  <a:pt x="20925" y="65687"/>
                </a:lnTo>
                <a:lnTo>
                  <a:pt x="19904" y="59625"/>
                </a:lnTo>
                <a:lnTo>
                  <a:pt x="19222" y="54592"/>
                </a:lnTo>
                <a:lnTo>
                  <a:pt x="18768" y="49252"/>
                </a:lnTo>
                <a:lnTo>
                  <a:pt x="18465" y="43708"/>
                </a:lnTo>
                <a:lnTo>
                  <a:pt x="18039" y="29069"/>
                </a:lnTo>
                <a:lnTo>
                  <a:pt x="17870" y="10711"/>
                </a:lnTo>
                <a:lnTo>
                  <a:pt x="15219" y="7007"/>
                </a:lnTo>
                <a:lnTo>
                  <a:pt x="10172" y="1285"/>
                </a:lnTo>
                <a:lnTo>
                  <a:pt x="10750" y="816"/>
                </a:lnTo>
                <a:lnTo>
                  <a:pt x="12128" y="503"/>
                </a:lnTo>
                <a:lnTo>
                  <a:pt x="14038" y="294"/>
                </a:lnTo>
                <a:lnTo>
                  <a:pt x="16305" y="155"/>
                </a:lnTo>
                <a:lnTo>
                  <a:pt x="21468" y="0"/>
                </a:lnTo>
                <a:lnTo>
                  <a:pt x="23241" y="951"/>
                </a:lnTo>
                <a:lnTo>
                  <a:pt x="24424" y="2577"/>
                </a:lnTo>
                <a:lnTo>
                  <a:pt x="25213" y="4654"/>
                </a:lnTo>
                <a:lnTo>
                  <a:pt x="26730" y="7030"/>
                </a:lnTo>
                <a:lnTo>
                  <a:pt x="28734" y="9607"/>
                </a:lnTo>
                <a:lnTo>
                  <a:pt x="31063" y="12317"/>
                </a:lnTo>
                <a:lnTo>
                  <a:pt x="33607" y="14123"/>
                </a:lnTo>
                <a:lnTo>
                  <a:pt x="36296" y="15327"/>
                </a:lnTo>
                <a:lnTo>
                  <a:pt x="39080" y="16130"/>
                </a:lnTo>
                <a:lnTo>
                  <a:pt x="44904" y="19642"/>
                </a:lnTo>
                <a:lnTo>
                  <a:pt x="52757" y="24960"/>
                </a:lnTo>
                <a:lnTo>
                  <a:pt x="61961" y="31482"/>
                </a:lnTo>
                <a:lnTo>
                  <a:pt x="69089" y="35830"/>
                </a:lnTo>
                <a:lnTo>
                  <a:pt x="74833" y="38728"/>
                </a:lnTo>
                <a:lnTo>
                  <a:pt x="79654" y="40660"/>
                </a:lnTo>
                <a:lnTo>
                  <a:pt x="82869" y="42941"/>
                </a:lnTo>
                <a:lnTo>
                  <a:pt x="85011" y="45453"/>
                </a:lnTo>
                <a:lnTo>
                  <a:pt x="86440" y="48121"/>
                </a:lnTo>
                <a:lnTo>
                  <a:pt x="88385" y="49898"/>
                </a:lnTo>
                <a:lnTo>
                  <a:pt x="90673" y="51084"/>
                </a:lnTo>
                <a:lnTo>
                  <a:pt x="96735" y="52987"/>
                </a:lnTo>
                <a:lnTo>
                  <a:pt x="96239" y="54135"/>
                </a:lnTo>
                <a:lnTo>
                  <a:pt x="94918" y="55892"/>
                </a:lnTo>
                <a:lnTo>
                  <a:pt x="93044" y="58057"/>
                </a:lnTo>
                <a:lnTo>
                  <a:pt x="90803" y="59499"/>
                </a:lnTo>
                <a:lnTo>
                  <a:pt x="88317" y="60461"/>
                </a:lnTo>
                <a:lnTo>
                  <a:pt x="85666" y="61102"/>
                </a:lnTo>
                <a:lnTo>
                  <a:pt x="80924" y="61530"/>
                </a:lnTo>
                <a:lnTo>
                  <a:pt x="74786" y="61815"/>
                </a:lnTo>
                <a:lnTo>
                  <a:pt x="53027" y="62272"/>
                </a:lnTo>
                <a:lnTo>
                  <a:pt x="49242" y="63302"/>
                </a:lnTo>
                <a:lnTo>
                  <a:pt x="45727" y="64980"/>
                </a:lnTo>
                <a:lnTo>
                  <a:pt x="42391" y="67092"/>
                </a:lnTo>
                <a:lnTo>
                  <a:pt x="39175" y="68499"/>
                </a:lnTo>
                <a:lnTo>
                  <a:pt x="36038" y="69437"/>
                </a:lnTo>
                <a:lnTo>
                  <a:pt x="26789" y="7131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525"/>
          <p:cNvSpPr/>
          <p:nvPr/>
        </p:nvSpPr>
        <p:spPr>
          <a:xfrm>
            <a:off x="6173196" y="3386630"/>
            <a:ext cx="345476" cy="444183"/>
          </a:xfrm>
          <a:custGeom>
            <a:avLst/>
            <a:gdLst/>
            <a:ahLst/>
            <a:cxnLst/>
            <a:rect l="0" t="0" r="0" b="0"/>
            <a:pathLst>
              <a:path w="345476" h="444183">
                <a:moveTo>
                  <a:pt x="274038" y="78088"/>
                </a:moveTo>
                <a:lnTo>
                  <a:pt x="253047" y="36107"/>
                </a:lnTo>
                <a:lnTo>
                  <a:pt x="247146" y="30257"/>
                </a:lnTo>
                <a:lnTo>
                  <a:pt x="239242" y="24373"/>
                </a:lnTo>
                <a:lnTo>
                  <a:pt x="230005" y="18465"/>
                </a:lnTo>
                <a:lnTo>
                  <a:pt x="220870" y="13535"/>
                </a:lnTo>
                <a:lnTo>
                  <a:pt x="211804" y="9256"/>
                </a:lnTo>
                <a:lnTo>
                  <a:pt x="202783" y="5411"/>
                </a:lnTo>
                <a:lnTo>
                  <a:pt x="194785" y="2847"/>
                </a:lnTo>
                <a:lnTo>
                  <a:pt x="187468" y="1139"/>
                </a:lnTo>
                <a:lnTo>
                  <a:pt x="180606" y="0"/>
                </a:lnTo>
                <a:lnTo>
                  <a:pt x="174047" y="232"/>
                </a:lnTo>
                <a:lnTo>
                  <a:pt x="167690" y="1379"/>
                </a:lnTo>
                <a:lnTo>
                  <a:pt x="161467" y="3137"/>
                </a:lnTo>
                <a:lnTo>
                  <a:pt x="155335" y="4308"/>
                </a:lnTo>
                <a:lnTo>
                  <a:pt x="149261" y="5089"/>
                </a:lnTo>
                <a:lnTo>
                  <a:pt x="143229" y="5609"/>
                </a:lnTo>
                <a:lnTo>
                  <a:pt x="133880" y="6188"/>
                </a:lnTo>
                <a:lnTo>
                  <a:pt x="129997" y="6342"/>
                </a:lnTo>
                <a:lnTo>
                  <a:pt x="126417" y="7437"/>
                </a:lnTo>
                <a:lnTo>
                  <a:pt x="119794" y="11300"/>
                </a:lnTo>
                <a:lnTo>
                  <a:pt x="114653" y="13719"/>
                </a:lnTo>
                <a:lnTo>
                  <a:pt x="108251" y="16324"/>
                </a:lnTo>
                <a:lnTo>
                  <a:pt x="101005" y="19053"/>
                </a:lnTo>
                <a:lnTo>
                  <a:pt x="90309" y="24730"/>
                </a:lnTo>
                <a:lnTo>
                  <a:pt x="81255" y="30561"/>
                </a:lnTo>
                <a:lnTo>
                  <a:pt x="70617" y="36460"/>
                </a:lnTo>
                <a:lnTo>
                  <a:pt x="61920" y="42389"/>
                </a:lnTo>
                <a:lnTo>
                  <a:pt x="58212" y="45359"/>
                </a:lnTo>
                <a:lnTo>
                  <a:pt x="48800" y="56597"/>
                </a:lnTo>
                <a:lnTo>
                  <a:pt x="43512" y="63760"/>
                </a:lnTo>
                <a:lnTo>
                  <a:pt x="38002" y="70521"/>
                </a:lnTo>
                <a:lnTo>
                  <a:pt x="32345" y="77012"/>
                </a:lnTo>
                <a:lnTo>
                  <a:pt x="26589" y="83324"/>
                </a:lnTo>
                <a:lnTo>
                  <a:pt x="22752" y="89516"/>
                </a:lnTo>
                <a:lnTo>
                  <a:pt x="18488" y="101688"/>
                </a:lnTo>
                <a:lnTo>
                  <a:pt x="11302" y="134879"/>
                </a:lnTo>
                <a:lnTo>
                  <a:pt x="3477" y="173774"/>
                </a:lnTo>
                <a:lnTo>
                  <a:pt x="1391" y="185535"/>
                </a:lnTo>
                <a:lnTo>
                  <a:pt x="0" y="194368"/>
                </a:lnTo>
                <a:lnTo>
                  <a:pt x="65" y="205217"/>
                </a:lnTo>
                <a:lnTo>
                  <a:pt x="1100" y="217411"/>
                </a:lnTo>
                <a:lnTo>
                  <a:pt x="2782" y="230502"/>
                </a:lnTo>
                <a:lnTo>
                  <a:pt x="4897" y="244189"/>
                </a:lnTo>
                <a:lnTo>
                  <a:pt x="9891" y="272627"/>
                </a:lnTo>
                <a:lnTo>
                  <a:pt x="12612" y="284179"/>
                </a:lnTo>
                <a:lnTo>
                  <a:pt x="15418" y="293865"/>
                </a:lnTo>
                <a:lnTo>
                  <a:pt x="18281" y="302307"/>
                </a:lnTo>
                <a:lnTo>
                  <a:pt x="21182" y="309919"/>
                </a:lnTo>
                <a:lnTo>
                  <a:pt x="27051" y="323668"/>
                </a:lnTo>
                <a:lnTo>
                  <a:pt x="32966" y="333748"/>
                </a:lnTo>
                <a:lnTo>
                  <a:pt x="38903" y="342527"/>
                </a:lnTo>
                <a:lnTo>
                  <a:pt x="44848" y="353044"/>
                </a:lnTo>
                <a:lnTo>
                  <a:pt x="53774" y="365380"/>
                </a:lnTo>
                <a:lnTo>
                  <a:pt x="62372" y="374776"/>
                </a:lnTo>
                <a:lnTo>
                  <a:pt x="78369" y="391223"/>
                </a:lnTo>
                <a:lnTo>
                  <a:pt x="96811" y="409817"/>
                </a:lnTo>
                <a:lnTo>
                  <a:pt x="106305" y="416685"/>
                </a:lnTo>
                <a:lnTo>
                  <a:pt x="111614" y="419905"/>
                </a:lnTo>
                <a:lnTo>
                  <a:pt x="125451" y="428775"/>
                </a:lnTo>
                <a:lnTo>
                  <a:pt x="133308" y="433918"/>
                </a:lnTo>
                <a:lnTo>
                  <a:pt x="139538" y="437348"/>
                </a:lnTo>
                <a:lnTo>
                  <a:pt x="149107" y="441158"/>
                </a:lnTo>
                <a:lnTo>
                  <a:pt x="156667" y="442851"/>
                </a:lnTo>
                <a:lnTo>
                  <a:pt x="166310" y="443604"/>
                </a:lnTo>
                <a:lnTo>
                  <a:pt x="191076" y="444027"/>
                </a:lnTo>
                <a:lnTo>
                  <a:pt x="218122" y="444182"/>
                </a:lnTo>
                <a:lnTo>
                  <a:pt x="223862" y="443198"/>
                </a:lnTo>
                <a:lnTo>
                  <a:pt x="229674" y="441549"/>
                </a:lnTo>
                <a:lnTo>
                  <a:pt x="240429" y="437072"/>
                </a:lnTo>
                <a:lnTo>
                  <a:pt x="248518" y="431774"/>
                </a:lnTo>
                <a:lnTo>
                  <a:pt x="258649" y="423214"/>
                </a:lnTo>
                <a:lnTo>
                  <a:pt x="267935" y="414394"/>
                </a:lnTo>
                <a:lnTo>
                  <a:pt x="276970" y="405497"/>
                </a:lnTo>
                <a:lnTo>
                  <a:pt x="285594" y="394259"/>
                </a:lnTo>
                <a:lnTo>
                  <a:pt x="296041" y="379343"/>
                </a:lnTo>
                <a:lnTo>
                  <a:pt x="307299" y="362792"/>
                </a:lnTo>
                <a:lnTo>
                  <a:pt x="312087" y="355203"/>
                </a:lnTo>
                <a:lnTo>
                  <a:pt x="320053" y="341480"/>
                </a:lnTo>
                <a:lnTo>
                  <a:pt x="324558" y="332065"/>
                </a:lnTo>
                <a:lnTo>
                  <a:pt x="329546" y="320828"/>
                </a:lnTo>
                <a:lnTo>
                  <a:pt x="345475" y="2656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526"/>
          <p:cNvSpPr/>
          <p:nvPr/>
        </p:nvSpPr>
        <p:spPr>
          <a:xfrm>
            <a:off x="6625866" y="3388219"/>
            <a:ext cx="589322" cy="487082"/>
          </a:xfrm>
          <a:custGeom>
            <a:avLst/>
            <a:gdLst/>
            <a:ahLst/>
            <a:cxnLst/>
            <a:rect l="0" t="0" r="0" b="0"/>
            <a:pathLst>
              <a:path w="589322" h="487082">
                <a:moveTo>
                  <a:pt x="562532" y="121148"/>
                </a:moveTo>
                <a:lnTo>
                  <a:pt x="568669" y="107882"/>
                </a:lnTo>
                <a:lnTo>
                  <a:pt x="571093" y="96335"/>
                </a:lnTo>
                <a:lnTo>
                  <a:pt x="570224" y="94684"/>
                </a:lnTo>
                <a:lnTo>
                  <a:pt x="566612" y="90204"/>
                </a:lnTo>
                <a:lnTo>
                  <a:pt x="565252" y="87620"/>
                </a:lnTo>
                <a:lnTo>
                  <a:pt x="562346" y="79243"/>
                </a:lnTo>
                <a:lnTo>
                  <a:pt x="558150" y="73419"/>
                </a:lnTo>
                <a:lnTo>
                  <a:pt x="542394" y="64878"/>
                </a:lnTo>
                <a:lnTo>
                  <a:pt x="521831" y="55459"/>
                </a:lnTo>
                <a:lnTo>
                  <a:pt x="506078" y="47966"/>
                </a:lnTo>
                <a:lnTo>
                  <a:pt x="489816" y="43974"/>
                </a:lnTo>
                <a:lnTo>
                  <a:pt x="481313" y="42910"/>
                </a:lnTo>
                <a:lnTo>
                  <a:pt x="470683" y="40215"/>
                </a:lnTo>
                <a:lnTo>
                  <a:pt x="458635" y="36435"/>
                </a:lnTo>
                <a:lnTo>
                  <a:pt x="445643" y="31930"/>
                </a:lnTo>
                <a:lnTo>
                  <a:pt x="434996" y="27935"/>
                </a:lnTo>
                <a:lnTo>
                  <a:pt x="417875" y="20850"/>
                </a:lnTo>
                <a:lnTo>
                  <a:pt x="407555" y="18564"/>
                </a:lnTo>
                <a:lnTo>
                  <a:pt x="395714" y="17040"/>
                </a:lnTo>
                <a:lnTo>
                  <a:pt x="382859" y="16023"/>
                </a:lnTo>
                <a:lnTo>
                  <a:pt x="372305" y="14354"/>
                </a:lnTo>
                <a:lnTo>
                  <a:pt x="355286" y="9853"/>
                </a:lnTo>
                <a:lnTo>
                  <a:pt x="338462" y="7191"/>
                </a:lnTo>
                <a:lnTo>
                  <a:pt x="322054" y="6008"/>
                </a:lnTo>
                <a:lnTo>
                  <a:pt x="308148" y="5483"/>
                </a:lnTo>
                <a:lnTo>
                  <a:pt x="296700" y="4350"/>
                </a:lnTo>
                <a:lnTo>
                  <a:pt x="265460" y="446"/>
                </a:lnTo>
                <a:lnTo>
                  <a:pt x="252367" y="0"/>
                </a:lnTo>
                <a:lnTo>
                  <a:pt x="241654" y="695"/>
                </a:lnTo>
                <a:lnTo>
                  <a:pt x="232527" y="2151"/>
                </a:lnTo>
                <a:lnTo>
                  <a:pt x="220489" y="3121"/>
                </a:lnTo>
                <a:lnTo>
                  <a:pt x="206512" y="3768"/>
                </a:lnTo>
                <a:lnTo>
                  <a:pt x="191240" y="4199"/>
                </a:lnTo>
                <a:lnTo>
                  <a:pt x="177090" y="5479"/>
                </a:lnTo>
                <a:lnTo>
                  <a:pt x="163687" y="7324"/>
                </a:lnTo>
                <a:lnTo>
                  <a:pt x="150784" y="9547"/>
                </a:lnTo>
                <a:lnTo>
                  <a:pt x="133802" y="14662"/>
                </a:lnTo>
                <a:lnTo>
                  <a:pt x="121954" y="19250"/>
                </a:lnTo>
                <a:lnTo>
                  <a:pt x="104127" y="22826"/>
                </a:lnTo>
                <a:lnTo>
                  <a:pt x="86278" y="29728"/>
                </a:lnTo>
                <a:lnTo>
                  <a:pt x="69414" y="38057"/>
                </a:lnTo>
                <a:lnTo>
                  <a:pt x="51678" y="49760"/>
                </a:lnTo>
                <a:lnTo>
                  <a:pt x="40806" y="56678"/>
                </a:lnTo>
                <a:lnTo>
                  <a:pt x="29359" y="66367"/>
                </a:lnTo>
                <a:lnTo>
                  <a:pt x="20304" y="77288"/>
                </a:lnTo>
                <a:lnTo>
                  <a:pt x="13963" y="87764"/>
                </a:lnTo>
                <a:lnTo>
                  <a:pt x="9402" y="99240"/>
                </a:lnTo>
                <a:lnTo>
                  <a:pt x="4819" y="105789"/>
                </a:lnTo>
                <a:lnTo>
                  <a:pt x="3199" y="109916"/>
                </a:lnTo>
                <a:lnTo>
                  <a:pt x="921" y="124214"/>
                </a:lnTo>
                <a:lnTo>
                  <a:pt x="388" y="131771"/>
                </a:lnTo>
                <a:lnTo>
                  <a:pt x="0" y="224737"/>
                </a:lnTo>
                <a:lnTo>
                  <a:pt x="2624" y="239287"/>
                </a:lnTo>
                <a:lnTo>
                  <a:pt x="6106" y="250052"/>
                </a:lnTo>
                <a:lnTo>
                  <a:pt x="7653" y="261452"/>
                </a:lnTo>
                <a:lnTo>
                  <a:pt x="10987" y="270487"/>
                </a:lnTo>
                <a:lnTo>
                  <a:pt x="13265" y="274285"/>
                </a:lnTo>
                <a:lnTo>
                  <a:pt x="15796" y="283797"/>
                </a:lnTo>
                <a:lnTo>
                  <a:pt x="16471" y="289112"/>
                </a:lnTo>
                <a:lnTo>
                  <a:pt x="22513" y="302955"/>
                </a:lnTo>
                <a:lnTo>
                  <a:pt x="29829" y="317045"/>
                </a:lnTo>
                <a:lnTo>
                  <a:pt x="34939" y="331547"/>
                </a:lnTo>
                <a:lnTo>
                  <a:pt x="39651" y="342320"/>
                </a:lnTo>
                <a:lnTo>
                  <a:pt x="43288" y="346979"/>
                </a:lnTo>
                <a:lnTo>
                  <a:pt x="57888" y="360260"/>
                </a:lnTo>
                <a:lnTo>
                  <a:pt x="74782" y="381173"/>
                </a:lnTo>
                <a:lnTo>
                  <a:pt x="86463" y="394141"/>
                </a:lnTo>
                <a:lnTo>
                  <a:pt x="100914" y="406520"/>
                </a:lnTo>
                <a:lnTo>
                  <a:pt x="116267" y="418636"/>
                </a:lnTo>
                <a:lnTo>
                  <a:pt x="129705" y="430636"/>
                </a:lnTo>
                <a:lnTo>
                  <a:pt x="142292" y="439938"/>
                </a:lnTo>
                <a:lnTo>
                  <a:pt x="160535" y="450752"/>
                </a:lnTo>
                <a:lnTo>
                  <a:pt x="178507" y="460241"/>
                </a:lnTo>
                <a:lnTo>
                  <a:pt x="191433" y="466324"/>
                </a:lnTo>
                <a:lnTo>
                  <a:pt x="207099" y="472336"/>
                </a:lnTo>
                <a:lnTo>
                  <a:pt x="221337" y="475669"/>
                </a:lnTo>
                <a:lnTo>
                  <a:pt x="227913" y="476558"/>
                </a:lnTo>
                <a:lnTo>
                  <a:pt x="237864" y="480191"/>
                </a:lnTo>
                <a:lnTo>
                  <a:pt x="241907" y="482549"/>
                </a:lnTo>
                <a:lnTo>
                  <a:pt x="251691" y="485169"/>
                </a:lnTo>
                <a:lnTo>
                  <a:pt x="266623" y="486334"/>
                </a:lnTo>
                <a:lnTo>
                  <a:pt x="311486" y="487081"/>
                </a:lnTo>
                <a:lnTo>
                  <a:pt x="325940" y="486191"/>
                </a:lnTo>
                <a:lnTo>
                  <a:pt x="335351" y="484565"/>
                </a:lnTo>
                <a:lnTo>
                  <a:pt x="345593" y="482488"/>
                </a:lnTo>
                <a:lnTo>
                  <a:pt x="356391" y="481104"/>
                </a:lnTo>
                <a:lnTo>
                  <a:pt x="367558" y="480181"/>
                </a:lnTo>
                <a:lnTo>
                  <a:pt x="378971" y="479566"/>
                </a:lnTo>
                <a:lnTo>
                  <a:pt x="396944" y="476236"/>
                </a:lnTo>
                <a:lnTo>
                  <a:pt x="411547" y="471449"/>
                </a:lnTo>
                <a:lnTo>
                  <a:pt x="429932" y="464168"/>
                </a:lnTo>
                <a:lnTo>
                  <a:pt x="448182" y="458560"/>
                </a:lnTo>
                <a:lnTo>
                  <a:pt x="464820" y="450978"/>
                </a:lnTo>
                <a:lnTo>
                  <a:pt x="488219" y="439528"/>
                </a:lnTo>
                <a:lnTo>
                  <a:pt x="501267" y="430677"/>
                </a:lnTo>
                <a:lnTo>
                  <a:pt x="516157" y="417030"/>
                </a:lnTo>
                <a:lnTo>
                  <a:pt x="532830" y="400778"/>
                </a:lnTo>
                <a:lnTo>
                  <a:pt x="555215" y="378482"/>
                </a:lnTo>
                <a:lnTo>
                  <a:pt x="565105" y="363862"/>
                </a:lnTo>
                <a:lnTo>
                  <a:pt x="571283" y="352713"/>
                </a:lnTo>
                <a:lnTo>
                  <a:pt x="574319" y="346963"/>
                </a:lnTo>
                <a:lnTo>
                  <a:pt x="577692" y="335281"/>
                </a:lnTo>
                <a:lnTo>
                  <a:pt x="578592" y="329388"/>
                </a:lnTo>
                <a:lnTo>
                  <a:pt x="582237" y="320194"/>
                </a:lnTo>
                <a:lnTo>
                  <a:pt x="589321" y="3086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527"/>
          <p:cNvSpPr/>
          <p:nvPr/>
        </p:nvSpPr>
        <p:spPr>
          <a:xfrm>
            <a:off x="571500" y="2687836"/>
            <a:ext cx="2411016" cy="35719"/>
          </a:xfrm>
          <a:custGeom>
            <a:avLst/>
            <a:gdLst/>
            <a:ahLst/>
            <a:cxnLst/>
            <a:rect l="0" t="0" r="0" b="0"/>
            <a:pathLst>
              <a:path w="2411016" h="35719">
                <a:moveTo>
                  <a:pt x="0" y="35718"/>
                </a:moveTo>
                <a:lnTo>
                  <a:pt x="4740" y="30978"/>
                </a:lnTo>
                <a:lnTo>
                  <a:pt x="7129" y="29581"/>
                </a:lnTo>
                <a:lnTo>
                  <a:pt x="9713" y="28650"/>
                </a:lnTo>
                <a:lnTo>
                  <a:pt x="16223" y="27616"/>
                </a:lnTo>
                <a:lnTo>
                  <a:pt x="74404" y="26789"/>
                </a:lnTo>
                <a:lnTo>
                  <a:pt x="77384" y="25797"/>
                </a:lnTo>
                <a:lnTo>
                  <a:pt x="80363" y="24143"/>
                </a:lnTo>
                <a:lnTo>
                  <a:pt x="83341" y="22048"/>
                </a:lnTo>
                <a:lnTo>
                  <a:pt x="86318" y="20652"/>
                </a:lnTo>
                <a:lnTo>
                  <a:pt x="89295" y="19721"/>
                </a:lnTo>
                <a:lnTo>
                  <a:pt x="95249" y="18686"/>
                </a:lnTo>
                <a:lnTo>
                  <a:pt x="142764" y="17891"/>
                </a:lnTo>
                <a:lnTo>
                  <a:pt x="153715" y="18873"/>
                </a:lnTo>
                <a:lnTo>
                  <a:pt x="163000" y="20519"/>
                </a:lnTo>
                <a:lnTo>
                  <a:pt x="171174" y="22609"/>
                </a:lnTo>
                <a:lnTo>
                  <a:pt x="178608" y="23010"/>
                </a:lnTo>
                <a:lnTo>
                  <a:pt x="185548" y="22285"/>
                </a:lnTo>
                <a:lnTo>
                  <a:pt x="192160" y="20810"/>
                </a:lnTo>
                <a:lnTo>
                  <a:pt x="198552" y="19826"/>
                </a:lnTo>
                <a:lnTo>
                  <a:pt x="210945" y="18733"/>
                </a:lnTo>
                <a:lnTo>
                  <a:pt x="272355" y="17882"/>
                </a:lnTo>
                <a:lnTo>
                  <a:pt x="620649" y="17859"/>
                </a:lnTo>
                <a:lnTo>
                  <a:pt x="643953" y="16867"/>
                </a:lnTo>
                <a:lnTo>
                  <a:pt x="663458" y="15213"/>
                </a:lnTo>
                <a:lnTo>
                  <a:pt x="680430" y="13118"/>
                </a:lnTo>
                <a:lnTo>
                  <a:pt x="693729" y="11722"/>
                </a:lnTo>
                <a:lnTo>
                  <a:pt x="704580" y="10791"/>
                </a:lnTo>
                <a:lnTo>
                  <a:pt x="720935" y="9757"/>
                </a:lnTo>
                <a:lnTo>
                  <a:pt x="784687" y="8939"/>
                </a:lnTo>
                <a:lnTo>
                  <a:pt x="1303581" y="8929"/>
                </a:lnTo>
                <a:lnTo>
                  <a:pt x="1315538" y="7937"/>
                </a:lnTo>
                <a:lnTo>
                  <a:pt x="1329463" y="6283"/>
                </a:lnTo>
                <a:lnTo>
                  <a:pt x="1344699" y="4189"/>
                </a:lnTo>
                <a:lnTo>
                  <a:pt x="1358825" y="2792"/>
                </a:lnTo>
                <a:lnTo>
                  <a:pt x="1372211" y="1861"/>
                </a:lnTo>
                <a:lnTo>
                  <a:pt x="1395684" y="827"/>
                </a:lnTo>
                <a:lnTo>
                  <a:pt x="1451750" y="72"/>
                </a:lnTo>
                <a:lnTo>
                  <a:pt x="1763519" y="0"/>
                </a:lnTo>
                <a:lnTo>
                  <a:pt x="1775952" y="992"/>
                </a:lnTo>
                <a:lnTo>
                  <a:pt x="1786226" y="2646"/>
                </a:lnTo>
                <a:lnTo>
                  <a:pt x="1795059" y="4740"/>
                </a:lnTo>
                <a:lnTo>
                  <a:pt x="1802932" y="6136"/>
                </a:lnTo>
                <a:lnTo>
                  <a:pt x="1810166" y="7067"/>
                </a:lnTo>
                <a:lnTo>
                  <a:pt x="1830440" y="8102"/>
                </a:lnTo>
                <a:lnTo>
                  <a:pt x="1927880" y="8856"/>
                </a:lnTo>
                <a:lnTo>
                  <a:pt x="2036422" y="8920"/>
                </a:lnTo>
                <a:lnTo>
                  <a:pt x="2048177" y="7931"/>
                </a:lnTo>
                <a:lnTo>
                  <a:pt x="2058990" y="6279"/>
                </a:lnTo>
                <a:lnTo>
                  <a:pt x="2069175" y="4186"/>
                </a:lnTo>
                <a:lnTo>
                  <a:pt x="2081919" y="2791"/>
                </a:lnTo>
                <a:lnTo>
                  <a:pt x="2096368" y="1860"/>
                </a:lnTo>
                <a:lnTo>
                  <a:pt x="2135242" y="827"/>
                </a:lnTo>
                <a:lnTo>
                  <a:pt x="2287742" y="108"/>
                </a:lnTo>
                <a:lnTo>
                  <a:pt x="2312958" y="1064"/>
                </a:lnTo>
                <a:lnTo>
                  <a:pt x="2334730" y="2694"/>
                </a:lnTo>
                <a:lnTo>
                  <a:pt x="2369173" y="6158"/>
                </a:lnTo>
                <a:lnTo>
                  <a:pt x="2381136" y="7082"/>
                </a:lnTo>
                <a:lnTo>
                  <a:pt x="2411015" y="89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528"/>
          <p:cNvSpPr/>
          <p:nvPr/>
        </p:nvSpPr>
        <p:spPr>
          <a:xfrm>
            <a:off x="3705820" y="4313039"/>
            <a:ext cx="1937743" cy="80365"/>
          </a:xfrm>
          <a:custGeom>
            <a:avLst/>
            <a:gdLst/>
            <a:ahLst/>
            <a:cxnLst/>
            <a:rect l="0" t="0" r="0" b="0"/>
            <a:pathLst>
              <a:path w="1937743" h="80365">
                <a:moveTo>
                  <a:pt x="0" y="0"/>
                </a:moveTo>
                <a:lnTo>
                  <a:pt x="4741" y="0"/>
                </a:lnTo>
                <a:lnTo>
                  <a:pt x="8121" y="992"/>
                </a:lnTo>
                <a:lnTo>
                  <a:pt x="12360" y="2646"/>
                </a:lnTo>
                <a:lnTo>
                  <a:pt x="17169" y="4740"/>
                </a:lnTo>
                <a:lnTo>
                  <a:pt x="27805" y="7067"/>
                </a:lnTo>
                <a:lnTo>
                  <a:pt x="65176" y="9849"/>
                </a:lnTo>
                <a:lnTo>
                  <a:pt x="93789" y="13638"/>
                </a:lnTo>
                <a:lnTo>
                  <a:pt x="116429" y="15983"/>
                </a:lnTo>
                <a:lnTo>
                  <a:pt x="175485" y="17786"/>
                </a:lnTo>
                <a:lnTo>
                  <a:pt x="186473" y="17826"/>
                </a:lnTo>
                <a:lnTo>
                  <a:pt x="191783" y="18829"/>
                </a:lnTo>
                <a:lnTo>
                  <a:pt x="197309" y="20490"/>
                </a:lnTo>
                <a:lnTo>
                  <a:pt x="202977" y="22590"/>
                </a:lnTo>
                <a:lnTo>
                  <a:pt x="211920" y="24922"/>
                </a:lnTo>
                <a:lnTo>
                  <a:pt x="237994" y="26543"/>
                </a:lnTo>
                <a:lnTo>
                  <a:pt x="309722" y="26786"/>
                </a:lnTo>
                <a:lnTo>
                  <a:pt x="317606" y="27779"/>
                </a:lnTo>
                <a:lnTo>
                  <a:pt x="326831" y="29433"/>
                </a:lnTo>
                <a:lnTo>
                  <a:pt x="336950" y="31528"/>
                </a:lnTo>
                <a:lnTo>
                  <a:pt x="350839" y="33856"/>
                </a:lnTo>
                <a:lnTo>
                  <a:pt x="364288" y="35883"/>
                </a:lnTo>
                <a:lnTo>
                  <a:pt x="386801" y="40091"/>
                </a:lnTo>
                <a:lnTo>
                  <a:pt x="397766" y="41610"/>
                </a:lnTo>
                <a:lnTo>
                  <a:pt x="417886" y="43298"/>
                </a:lnTo>
                <a:lnTo>
                  <a:pt x="427419" y="44740"/>
                </a:lnTo>
                <a:lnTo>
                  <a:pt x="436751" y="46694"/>
                </a:lnTo>
                <a:lnTo>
                  <a:pt x="445949" y="48988"/>
                </a:lnTo>
                <a:lnTo>
                  <a:pt x="454064" y="50518"/>
                </a:lnTo>
                <a:lnTo>
                  <a:pt x="468374" y="52218"/>
                </a:lnTo>
                <a:lnTo>
                  <a:pt x="530550" y="59446"/>
                </a:lnTo>
                <a:lnTo>
                  <a:pt x="568115" y="61903"/>
                </a:lnTo>
                <a:lnTo>
                  <a:pt x="584878" y="63231"/>
                </a:lnTo>
                <a:lnTo>
                  <a:pt x="596294" y="64974"/>
                </a:lnTo>
                <a:lnTo>
                  <a:pt x="608865" y="67129"/>
                </a:lnTo>
                <a:lnTo>
                  <a:pt x="628125" y="69522"/>
                </a:lnTo>
                <a:lnTo>
                  <a:pt x="685992" y="71269"/>
                </a:lnTo>
                <a:lnTo>
                  <a:pt x="724895" y="72407"/>
                </a:lnTo>
                <a:lnTo>
                  <a:pt x="731310" y="74068"/>
                </a:lnTo>
                <a:lnTo>
                  <a:pt x="737571" y="76168"/>
                </a:lnTo>
                <a:lnTo>
                  <a:pt x="752466" y="78501"/>
                </a:lnTo>
                <a:lnTo>
                  <a:pt x="805243" y="79998"/>
                </a:lnTo>
                <a:lnTo>
                  <a:pt x="1002734" y="80364"/>
                </a:lnTo>
                <a:lnTo>
                  <a:pt x="1018731" y="79373"/>
                </a:lnTo>
                <a:lnTo>
                  <a:pt x="1031381" y="77720"/>
                </a:lnTo>
                <a:lnTo>
                  <a:pt x="1041798" y="75626"/>
                </a:lnTo>
                <a:lnTo>
                  <a:pt x="1061310" y="73299"/>
                </a:lnTo>
                <a:lnTo>
                  <a:pt x="1093350" y="71805"/>
                </a:lnTo>
                <a:lnTo>
                  <a:pt x="1106923" y="70690"/>
                </a:lnTo>
                <a:lnTo>
                  <a:pt x="1145817" y="66806"/>
                </a:lnTo>
                <a:lnTo>
                  <a:pt x="1184932" y="64418"/>
                </a:lnTo>
                <a:lnTo>
                  <a:pt x="1239587" y="62884"/>
                </a:lnTo>
                <a:lnTo>
                  <a:pt x="1256008" y="61767"/>
                </a:lnTo>
                <a:lnTo>
                  <a:pt x="1320572" y="56445"/>
                </a:lnTo>
                <a:lnTo>
                  <a:pt x="1375668" y="54144"/>
                </a:lnTo>
                <a:lnTo>
                  <a:pt x="1432968" y="53611"/>
                </a:lnTo>
                <a:lnTo>
                  <a:pt x="1439500" y="52608"/>
                </a:lnTo>
                <a:lnTo>
                  <a:pt x="1445839" y="50946"/>
                </a:lnTo>
                <a:lnTo>
                  <a:pt x="1452048" y="48847"/>
                </a:lnTo>
                <a:lnTo>
                  <a:pt x="1466886" y="46515"/>
                </a:lnTo>
                <a:lnTo>
                  <a:pt x="1518433" y="45201"/>
                </a:lnTo>
                <a:lnTo>
                  <a:pt x="1666745" y="44658"/>
                </a:lnTo>
                <a:lnTo>
                  <a:pt x="1680679" y="43662"/>
                </a:lnTo>
                <a:lnTo>
                  <a:pt x="1693937" y="42007"/>
                </a:lnTo>
                <a:lnTo>
                  <a:pt x="1706744" y="39911"/>
                </a:lnTo>
                <a:lnTo>
                  <a:pt x="1742142" y="37581"/>
                </a:lnTo>
                <a:lnTo>
                  <a:pt x="1786316" y="36547"/>
                </a:lnTo>
                <a:lnTo>
                  <a:pt x="1937742" y="357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529"/>
          <p:cNvSpPr/>
          <p:nvPr/>
        </p:nvSpPr>
        <p:spPr>
          <a:xfrm>
            <a:off x="35719" y="2893695"/>
            <a:ext cx="419696" cy="919282"/>
          </a:xfrm>
          <a:custGeom>
            <a:avLst/>
            <a:gdLst/>
            <a:ahLst/>
            <a:cxnLst/>
            <a:rect l="0" t="0" r="0" b="0"/>
            <a:pathLst>
              <a:path w="419696" h="919282">
                <a:moveTo>
                  <a:pt x="142874" y="17383"/>
                </a:moveTo>
                <a:lnTo>
                  <a:pt x="133393" y="12642"/>
                </a:lnTo>
                <a:lnTo>
                  <a:pt x="122757" y="4954"/>
                </a:lnTo>
                <a:lnTo>
                  <a:pt x="116405" y="1937"/>
                </a:lnTo>
                <a:lnTo>
                  <a:pt x="107250" y="238"/>
                </a:lnTo>
                <a:lnTo>
                  <a:pt x="104242" y="0"/>
                </a:lnTo>
                <a:lnTo>
                  <a:pt x="102237" y="833"/>
                </a:lnTo>
                <a:lnTo>
                  <a:pt x="100900" y="2381"/>
                </a:lnTo>
                <a:lnTo>
                  <a:pt x="100008" y="4405"/>
                </a:lnTo>
                <a:lnTo>
                  <a:pt x="91081" y="11945"/>
                </a:lnTo>
                <a:lnTo>
                  <a:pt x="79175" y="20919"/>
                </a:lnTo>
                <a:lnTo>
                  <a:pt x="70577" y="28215"/>
                </a:lnTo>
                <a:lnTo>
                  <a:pt x="60158" y="42641"/>
                </a:lnTo>
                <a:lnTo>
                  <a:pt x="56502" y="51098"/>
                </a:lnTo>
                <a:lnTo>
                  <a:pt x="51798" y="64083"/>
                </a:lnTo>
                <a:lnTo>
                  <a:pt x="41320" y="90989"/>
                </a:lnTo>
                <a:lnTo>
                  <a:pt x="30688" y="117838"/>
                </a:lnTo>
                <a:lnTo>
                  <a:pt x="24913" y="144896"/>
                </a:lnTo>
                <a:lnTo>
                  <a:pt x="19009" y="167321"/>
                </a:lnTo>
                <a:lnTo>
                  <a:pt x="9771" y="207053"/>
                </a:lnTo>
                <a:lnTo>
                  <a:pt x="6514" y="223205"/>
                </a:lnTo>
                <a:lnTo>
                  <a:pt x="2895" y="246442"/>
                </a:lnTo>
                <a:lnTo>
                  <a:pt x="1286" y="266031"/>
                </a:lnTo>
                <a:lnTo>
                  <a:pt x="381" y="291147"/>
                </a:lnTo>
                <a:lnTo>
                  <a:pt x="112" y="319094"/>
                </a:lnTo>
                <a:lnTo>
                  <a:pt x="0" y="475977"/>
                </a:lnTo>
                <a:lnTo>
                  <a:pt x="4740" y="500528"/>
                </a:lnTo>
                <a:lnTo>
                  <a:pt x="7688" y="521913"/>
                </a:lnTo>
                <a:lnTo>
                  <a:pt x="8561" y="545558"/>
                </a:lnTo>
                <a:lnTo>
                  <a:pt x="11411" y="570620"/>
                </a:lnTo>
                <a:lnTo>
                  <a:pt x="13560" y="585637"/>
                </a:lnTo>
                <a:lnTo>
                  <a:pt x="17970" y="607555"/>
                </a:lnTo>
                <a:lnTo>
                  <a:pt x="30806" y="663658"/>
                </a:lnTo>
                <a:lnTo>
                  <a:pt x="36412" y="685365"/>
                </a:lnTo>
                <a:lnTo>
                  <a:pt x="41142" y="701822"/>
                </a:lnTo>
                <a:lnTo>
                  <a:pt x="48050" y="724406"/>
                </a:lnTo>
                <a:lnTo>
                  <a:pt x="55131" y="749635"/>
                </a:lnTo>
                <a:lnTo>
                  <a:pt x="60221" y="760539"/>
                </a:lnTo>
                <a:lnTo>
                  <a:pt x="69657" y="774240"/>
                </a:lnTo>
                <a:lnTo>
                  <a:pt x="86318" y="798794"/>
                </a:lnTo>
                <a:lnTo>
                  <a:pt x="95910" y="809177"/>
                </a:lnTo>
                <a:lnTo>
                  <a:pt x="133652" y="847535"/>
                </a:lnTo>
                <a:lnTo>
                  <a:pt x="140760" y="853659"/>
                </a:lnTo>
                <a:lnTo>
                  <a:pt x="150533" y="859689"/>
                </a:lnTo>
                <a:lnTo>
                  <a:pt x="162452" y="868661"/>
                </a:lnTo>
                <a:lnTo>
                  <a:pt x="169104" y="871979"/>
                </a:lnTo>
                <a:lnTo>
                  <a:pt x="172267" y="872863"/>
                </a:lnTo>
                <a:lnTo>
                  <a:pt x="178427" y="876492"/>
                </a:lnTo>
                <a:lnTo>
                  <a:pt x="181459" y="878849"/>
                </a:lnTo>
                <a:lnTo>
                  <a:pt x="187474" y="881467"/>
                </a:lnTo>
                <a:lnTo>
                  <a:pt x="196438" y="882942"/>
                </a:lnTo>
                <a:lnTo>
                  <a:pt x="199419" y="883149"/>
                </a:lnTo>
                <a:lnTo>
                  <a:pt x="202399" y="884279"/>
                </a:lnTo>
                <a:lnTo>
                  <a:pt x="208356" y="888180"/>
                </a:lnTo>
                <a:lnTo>
                  <a:pt x="216956" y="890576"/>
                </a:lnTo>
                <a:lnTo>
                  <a:pt x="228386" y="892633"/>
                </a:lnTo>
                <a:lnTo>
                  <a:pt x="235601" y="894570"/>
                </a:lnTo>
                <a:lnTo>
                  <a:pt x="243387" y="896854"/>
                </a:lnTo>
                <a:lnTo>
                  <a:pt x="250563" y="899369"/>
                </a:lnTo>
                <a:lnTo>
                  <a:pt x="257330" y="902038"/>
                </a:lnTo>
                <a:lnTo>
                  <a:pt x="269150" y="906656"/>
                </a:lnTo>
                <a:lnTo>
                  <a:pt x="277710" y="908709"/>
                </a:lnTo>
                <a:lnTo>
                  <a:pt x="287468" y="909622"/>
                </a:lnTo>
                <a:lnTo>
                  <a:pt x="299412" y="910027"/>
                </a:lnTo>
                <a:lnTo>
                  <a:pt x="330470" y="910309"/>
                </a:lnTo>
                <a:lnTo>
                  <a:pt x="337391" y="911315"/>
                </a:lnTo>
                <a:lnTo>
                  <a:pt x="345974" y="912978"/>
                </a:lnTo>
                <a:lnTo>
                  <a:pt x="355665" y="915079"/>
                </a:lnTo>
                <a:lnTo>
                  <a:pt x="365102" y="916480"/>
                </a:lnTo>
                <a:lnTo>
                  <a:pt x="374370" y="917413"/>
                </a:lnTo>
                <a:lnTo>
                  <a:pt x="390620" y="918451"/>
                </a:lnTo>
                <a:lnTo>
                  <a:pt x="396343" y="918728"/>
                </a:lnTo>
                <a:lnTo>
                  <a:pt x="419695" y="9192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530"/>
          <p:cNvSpPr/>
          <p:nvPr/>
        </p:nvSpPr>
        <p:spPr>
          <a:xfrm>
            <a:off x="503847" y="4295179"/>
            <a:ext cx="2943013" cy="44098"/>
          </a:xfrm>
          <a:custGeom>
            <a:avLst/>
            <a:gdLst/>
            <a:ahLst/>
            <a:cxnLst/>
            <a:rect l="0" t="0" r="0" b="0"/>
            <a:pathLst>
              <a:path w="2943013" h="44098">
                <a:moveTo>
                  <a:pt x="5145" y="35719"/>
                </a:moveTo>
                <a:lnTo>
                  <a:pt x="0" y="35719"/>
                </a:lnTo>
                <a:lnTo>
                  <a:pt x="17497" y="35719"/>
                </a:lnTo>
                <a:lnTo>
                  <a:pt x="22309" y="36711"/>
                </a:lnTo>
                <a:lnTo>
                  <a:pt x="28494" y="38365"/>
                </a:lnTo>
                <a:lnTo>
                  <a:pt x="35594" y="40459"/>
                </a:lnTo>
                <a:lnTo>
                  <a:pt x="41319" y="41856"/>
                </a:lnTo>
                <a:lnTo>
                  <a:pt x="46128" y="42787"/>
                </a:lnTo>
                <a:lnTo>
                  <a:pt x="73512" y="44097"/>
                </a:lnTo>
                <a:lnTo>
                  <a:pt x="104983" y="43411"/>
                </a:lnTo>
                <a:lnTo>
                  <a:pt x="120321" y="41839"/>
                </a:lnTo>
                <a:lnTo>
                  <a:pt x="135507" y="39799"/>
                </a:lnTo>
                <a:lnTo>
                  <a:pt x="147615" y="38439"/>
                </a:lnTo>
                <a:lnTo>
                  <a:pt x="157672" y="37532"/>
                </a:lnTo>
                <a:lnTo>
                  <a:pt x="178661" y="36257"/>
                </a:lnTo>
                <a:lnTo>
                  <a:pt x="224394" y="35751"/>
                </a:lnTo>
                <a:lnTo>
                  <a:pt x="232671" y="34748"/>
                </a:lnTo>
                <a:lnTo>
                  <a:pt x="242157" y="33087"/>
                </a:lnTo>
                <a:lnTo>
                  <a:pt x="252450" y="30988"/>
                </a:lnTo>
                <a:lnTo>
                  <a:pt x="261296" y="29588"/>
                </a:lnTo>
                <a:lnTo>
                  <a:pt x="269178" y="28655"/>
                </a:lnTo>
                <a:lnTo>
                  <a:pt x="276417" y="28033"/>
                </a:lnTo>
                <a:lnTo>
                  <a:pt x="284219" y="26626"/>
                </a:lnTo>
                <a:lnTo>
                  <a:pt x="292398" y="24696"/>
                </a:lnTo>
                <a:lnTo>
                  <a:pt x="300826" y="22417"/>
                </a:lnTo>
                <a:lnTo>
                  <a:pt x="307438" y="20898"/>
                </a:lnTo>
                <a:lnTo>
                  <a:pt x="312837" y="19885"/>
                </a:lnTo>
                <a:lnTo>
                  <a:pt x="321483" y="18760"/>
                </a:lnTo>
                <a:lnTo>
                  <a:pt x="328633" y="18260"/>
                </a:lnTo>
                <a:lnTo>
                  <a:pt x="332921" y="17134"/>
                </a:lnTo>
                <a:lnTo>
                  <a:pt x="337764" y="15391"/>
                </a:lnTo>
                <a:lnTo>
                  <a:pt x="342976" y="13238"/>
                </a:lnTo>
                <a:lnTo>
                  <a:pt x="347444" y="11802"/>
                </a:lnTo>
                <a:lnTo>
                  <a:pt x="351415" y="10844"/>
                </a:lnTo>
                <a:lnTo>
                  <a:pt x="364389" y="9497"/>
                </a:lnTo>
                <a:lnTo>
                  <a:pt x="386551" y="9042"/>
                </a:lnTo>
                <a:lnTo>
                  <a:pt x="396337" y="8012"/>
                </a:lnTo>
                <a:lnTo>
                  <a:pt x="434585" y="2815"/>
                </a:lnTo>
                <a:lnTo>
                  <a:pt x="444235" y="1877"/>
                </a:lnTo>
                <a:lnTo>
                  <a:pt x="464652" y="556"/>
                </a:lnTo>
                <a:lnTo>
                  <a:pt x="555209" y="2"/>
                </a:lnTo>
                <a:lnTo>
                  <a:pt x="660457" y="0"/>
                </a:lnTo>
                <a:lnTo>
                  <a:pt x="678160" y="992"/>
                </a:lnTo>
                <a:lnTo>
                  <a:pt x="693931" y="2646"/>
                </a:lnTo>
                <a:lnTo>
                  <a:pt x="708414" y="4741"/>
                </a:lnTo>
                <a:lnTo>
                  <a:pt x="721045" y="6137"/>
                </a:lnTo>
                <a:lnTo>
                  <a:pt x="732443" y="7068"/>
                </a:lnTo>
                <a:lnTo>
                  <a:pt x="757414" y="8378"/>
                </a:lnTo>
                <a:lnTo>
                  <a:pt x="849059" y="8929"/>
                </a:lnTo>
                <a:lnTo>
                  <a:pt x="952174" y="8930"/>
                </a:lnTo>
                <a:lnTo>
                  <a:pt x="959951" y="9922"/>
                </a:lnTo>
                <a:lnTo>
                  <a:pt x="970096" y="11576"/>
                </a:lnTo>
                <a:lnTo>
                  <a:pt x="981821" y="13670"/>
                </a:lnTo>
                <a:lnTo>
                  <a:pt x="990629" y="15067"/>
                </a:lnTo>
                <a:lnTo>
                  <a:pt x="997494" y="15998"/>
                </a:lnTo>
                <a:lnTo>
                  <a:pt x="1014541" y="17308"/>
                </a:lnTo>
                <a:lnTo>
                  <a:pt x="1083172" y="17850"/>
                </a:lnTo>
                <a:lnTo>
                  <a:pt x="1087962" y="18845"/>
                </a:lnTo>
                <a:lnTo>
                  <a:pt x="1092148" y="20501"/>
                </a:lnTo>
                <a:lnTo>
                  <a:pt x="1095931" y="22598"/>
                </a:lnTo>
                <a:lnTo>
                  <a:pt x="1099445" y="23002"/>
                </a:lnTo>
                <a:lnTo>
                  <a:pt x="1102780" y="22281"/>
                </a:lnTo>
                <a:lnTo>
                  <a:pt x="1105995" y="20807"/>
                </a:lnTo>
                <a:lnTo>
                  <a:pt x="1109131" y="19825"/>
                </a:lnTo>
                <a:lnTo>
                  <a:pt x="1118285" y="18442"/>
                </a:lnTo>
                <a:lnTo>
                  <a:pt x="1206679" y="17864"/>
                </a:lnTo>
                <a:lnTo>
                  <a:pt x="1387019" y="17860"/>
                </a:lnTo>
                <a:lnTo>
                  <a:pt x="1395699" y="16867"/>
                </a:lnTo>
                <a:lnTo>
                  <a:pt x="1403470" y="15214"/>
                </a:lnTo>
                <a:lnTo>
                  <a:pt x="1410635" y="13119"/>
                </a:lnTo>
                <a:lnTo>
                  <a:pt x="1418388" y="11723"/>
                </a:lnTo>
                <a:lnTo>
                  <a:pt x="1426534" y="10792"/>
                </a:lnTo>
                <a:lnTo>
                  <a:pt x="1446927" y="9482"/>
                </a:lnTo>
                <a:lnTo>
                  <a:pt x="1451513" y="9298"/>
                </a:lnTo>
                <a:lnTo>
                  <a:pt x="1456554" y="10167"/>
                </a:lnTo>
                <a:lnTo>
                  <a:pt x="1461899" y="11739"/>
                </a:lnTo>
                <a:lnTo>
                  <a:pt x="1467447" y="13780"/>
                </a:lnTo>
                <a:lnTo>
                  <a:pt x="1474122" y="15139"/>
                </a:lnTo>
                <a:lnTo>
                  <a:pt x="1481549" y="16046"/>
                </a:lnTo>
                <a:lnTo>
                  <a:pt x="1503577" y="17322"/>
                </a:lnTo>
                <a:lnTo>
                  <a:pt x="1577137" y="17828"/>
                </a:lnTo>
                <a:lnTo>
                  <a:pt x="1768928" y="17859"/>
                </a:lnTo>
                <a:lnTo>
                  <a:pt x="1782266" y="16867"/>
                </a:lnTo>
                <a:lnTo>
                  <a:pt x="1797111" y="15214"/>
                </a:lnTo>
                <a:lnTo>
                  <a:pt x="1812961" y="13119"/>
                </a:lnTo>
                <a:lnTo>
                  <a:pt x="1832457" y="11723"/>
                </a:lnTo>
                <a:lnTo>
                  <a:pt x="1854384" y="10792"/>
                </a:lnTo>
                <a:lnTo>
                  <a:pt x="1906742" y="12127"/>
                </a:lnTo>
                <a:lnTo>
                  <a:pt x="1915814" y="14038"/>
                </a:lnTo>
                <a:lnTo>
                  <a:pt x="1923846" y="15312"/>
                </a:lnTo>
                <a:lnTo>
                  <a:pt x="1931185" y="16161"/>
                </a:lnTo>
                <a:lnTo>
                  <a:pt x="1990405" y="17524"/>
                </a:lnTo>
                <a:lnTo>
                  <a:pt x="2293972" y="17860"/>
                </a:lnTo>
                <a:lnTo>
                  <a:pt x="2301959" y="18852"/>
                </a:lnTo>
                <a:lnTo>
                  <a:pt x="2310261" y="20506"/>
                </a:lnTo>
                <a:lnTo>
                  <a:pt x="2318771" y="22600"/>
                </a:lnTo>
                <a:lnTo>
                  <a:pt x="2325438" y="23996"/>
                </a:lnTo>
                <a:lnTo>
                  <a:pt x="2330874" y="24927"/>
                </a:lnTo>
                <a:lnTo>
                  <a:pt x="2364432" y="26238"/>
                </a:lnTo>
                <a:lnTo>
                  <a:pt x="2460513" y="26680"/>
                </a:lnTo>
                <a:lnTo>
                  <a:pt x="2482439" y="25725"/>
                </a:lnTo>
                <a:lnTo>
                  <a:pt x="2501026" y="24095"/>
                </a:lnTo>
                <a:lnTo>
                  <a:pt x="2529285" y="20631"/>
                </a:lnTo>
                <a:lnTo>
                  <a:pt x="2538209" y="19707"/>
                </a:lnTo>
                <a:lnTo>
                  <a:pt x="2545152" y="19091"/>
                </a:lnTo>
                <a:lnTo>
                  <a:pt x="2551764" y="19673"/>
                </a:lnTo>
                <a:lnTo>
                  <a:pt x="2558156" y="21053"/>
                </a:lnTo>
                <a:lnTo>
                  <a:pt x="2564402" y="22965"/>
                </a:lnTo>
                <a:lnTo>
                  <a:pt x="2569559" y="23247"/>
                </a:lnTo>
                <a:lnTo>
                  <a:pt x="2573989" y="22444"/>
                </a:lnTo>
                <a:lnTo>
                  <a:pt x="2577934" y="20916"/>
                </a:lnTo>
                <a:lnTo>
                  <a:pt x="2583540" y="19897"/>
                </a:lnTo>
                <a:lnTo>
                  <a:pt x="2597708" y="18765"/>
                </a:lnTo>
                <a:lnTo>
                  <a:pt x="2689573" y="17867"/>
                </a:lnTo>
                <a:lnTo>
                  <a:pt x="2815834" y="17860"/>
                </a:lnTo>
                <a:lnTo>
                  <a:pt x="2820524" y="16867"/>
                </a:lnTo>
                <a:lnTo>
                  <a:pt x="2824642" y="15214"/>
                </a:lnTo>
                <a:lnTo>
                  <a:pt x="2828380" y="13119"/>
                </a:lnTo>
                <a:lnTo>
                  <a:pt x="2831864" y="11723"/>
                </a:lnTo>
                <a:lnTo>
                  <a:pt x="2835179" y="10792"/>
                </a:lnTo>
                <a:lnTo>
                  <a:pt x="2838381" y="10171"/>
                </a:lnTo>
                <a:lnTo>
                  <a:pt x="2843492" y="10750"/>
                </a:lnTo>
                <a:lnTo>
                  <a:pt x="2849876" y="12127"/>
                </a:lnTo>
                <a:lnTo>
                  <a:pt x="2857109" y="14038"/>
                </a:lnTo>
                <a:lnTo>
                  <a:pt x="2864907" y="15312"/>
                </a:lnTo>
                <a:lnTo>
                  <a:pt x="2873083" y="16161"/>
                </a:lnTo>
                <a:lnTo>
                  <a:pt x="2912332" y="17524"/>
                </a:lnTo>
                <a:lnTo>
                  <a:pt x="2943012" y="1786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531"/>
          <p:cNvSpPr/>
          <p:nvPr/>
        </p:nvSpPr>
        <p:spPr>
          <a:xfrm>
            <a:off x="107169" y="4384476"/>
            <a:ext cx="169574" cy="221464"/>
          </a:xfrm>
          <a:custGeom>
            <a:avLst/>
            <a:gdLst/>
            <a:ahLst/>
            <a:cxnLst/>
            <a:rect l="0" t="0" r="0" b="0"/>
            <a:pathLst>
              <a:path w="169574" h="221464">
                <a:moveTo>
                  <a:pt x="53565" y="0"/>
                </a:moveTo>
                <a:lnTo>
                  <a:pt x="44084" y="0"/>
                </a:lnTo>
                <a:lnTo>
                  <a:pt x="41291" y="992"/>
                </a:lnTo>
                <a:lnTo>
                  <a:pt x="39429" y="2646"/>
                </a:lnTo>
                <a:lnTo>
                  <a:pt x="38188" y="4740"/>
                </a:lnTo>
                <a:lnTo>
                  <a:pt x="36809" y="9714"/>
                </a:lnTo>
                <a:lnTo>
                  <a:pt x="36441" y="12429"/>
                </a:lnTo>
                <a:lnTo>
                  <a:pt x="35204" y="14239"/>
                </a:lnTo>
                <a:lnTo>
                  <a:pt x="33387" y="15446"/>
                </a:lnTo>
                <a:lnTo>
                  <a:pt x="31183" y="16251"/>
                </a:lnTo>
                <a:lnTo>
                  <a:pt x="29714" y="17779"/>
                </a:lnTo>
                <a:lnTo>
                  <a:pt x="28735" y="19790"/>
                </a:lnTo>
                <a:lnTo>
                  <a:pt x="28082" y="22123"/>
                </a:lnTo>
                <a:lnTo>
                  <a:pt x="24710" y="27361"/>
                </a:lnTo>
                <a:lnTo>
                  <a:pt x="19905" y="33989"/>
                </a:lnTo>
                <a:lnTo>
                  <a:pt x="17234" y="38534"/>
                </a:lnTo>
                <a:lnTo>
                  <a:pt x="14462" y="43549"/>
                </a:lnTo>
                <a:lnTo>
                  <a:pt x="11621" y="49868"/>
                </a:lnTo>
                <a:lnTo>
                  <a:pt x="8735" y="57058"/>
                </a:lnTo>
                <a:lnTo>
                  <a:pt x="5819" y="64828"/>
                </a:lnTo>
                <a:lnTo>
                  <a:pt x="3875" y="71000"/>
                </a:lnTo>
                <a:lnTo>
                  <a:pt x="2579" y="76107"/>
                </a:lnTo>
                <a:lnTo>
                  <a:pt x="1715" y="80504"/>
                </a:lnTo>
                <a:lnTo>
                  <a:pt x="1139" y="85419"/>
                </a:lnTo>
                <a:lnTo>
                  <a:pt x="755" y="90681"/>
                </a:lnTo>
                <a:lnTo>
                  <a:pt x="499" y="96172"/>
                </a:lnTo>
                <a:lnTo>
                  <a:pt x="214" y="107566"/>
                </a:lnTo>
                <a:lnTo>
                  <a:pt x="0" y="136424"/>
                </a:lnTo>
                <a:lnTo>
                  <a:pt x="988" y="141550"/>
                </a:lnTo>
                <a:lnTo>
                  <a:pt x="2639" y="147945"/>
                </a:lnTo>
                <a:lnTo>
                  <a:pt x="4731" y="155185"/>
                </a:lnTo>
                <a:lnTo>
                  <a:pt x="6126" y="161996"/>
                </a:lnTo>
                <a:lnTo>
                  <a:pt x="7056" y="168521"/>
                </a:lnTo>
                <a:lnTo>
                  <a:pt x="7676" y="174855"/>
                </a:lnTo>
                <a:lnTo>
                  <a:pt x="9082" y="180070"/>
                </a:lnTo>
                <a:lnTo>
                  <a:pt x="11011" y="184539"/>
                </a:lnTo>
                <a:lnTo>
                  <a:pt x="13289" y="188510"/>
                </a:lnTo>
                <a:lnTo>
                  <a:pt x="16793" y="192150"/>
                </a:lnTo>
                <a:lnTo>
                  <a:pt x="21113" y="195569"/>
                </a:lnTo>
                <a:lnTo>
                  <a:pt x="25977" y="198840"/>
                </a:lnTo>
                <a:lnTo>
                  <a:pt x="30212" y="202014"/>
                </a:lnTo>
                <a:lnTo>
                  <a:pt x="34028" y="205121"/>
                </a:lnTo>
                <a:lnTo>
                  <a:pt x="37563" y="208185"/>
                </a:lnTo>
                <a:lnTo>
                  <a:pt x="41905" y="211220"/>
                </a:lnTo>
                <a:lnTo>
                  <a:pt x="46784" y="214235"/>
                </a:lnTo>
                <a:lnTo>
                  <a:pt x="52021" y="217238"/>
                </a:lnTo>
                <a:lnTo>
                  <a:pt x="56504" y="219239"/>
                </a:lnTo>
                <a:lnTo>
                  <a:pt x="60485" y="220573"/>
                </a:lnTo>
                <a:lnTo>
                  <a:pt x="64132" y="221463"/>
                </a:lnTo>
                <a:lnTo>
                  <a:pt x="68547" y="221064"/>
                </a:lnTo>
                <a:lnTo>
                  <a:pt x="73475" y="219806"/>
                </a:lnTo>
                <a:lnTo>
                  <a:pt x="78744" y="217975"/>
                </a:lnTo>
                <a:lnTo>
                  <a:pt x="84242" y="216754"/>
                </a:lnTo>
                <a:lnTo>
                  <a:pt x="89891" y="215940"/>
                </a:lnTo>
                <a:lnTo>
                  <a:pt x="95642" y="215398"/>
                </a:lnTo>
                <a:lnTo>
                  <a:pt x="100468" y="214044"/>
                </a:lnTo>
                <a:lnTo>
                  <a:pt x="104677" y="212149"/>
                </a:lnTo>
                <a:lnTo>
                  <a:pt x="108476" y="209893"/>
                </a:lnTo>
                <a:lnTo>
                  <a:pt x="112000" y="208390"/>
                </a:lnTo>
                <a:lnTo>
                  <a:pt x="115342" y="207387"/>
                </a:lnTo>
                <a:lnTo>
                  <a:pt x="118562" y="206719"/>
                </a:lnTo>
                <a:lnTo>
                  <a:pt x="121701" y="205281"/>
                </a:lnTo>
                <a:lnTo>
                  <a:pt x="124786" y="203331"/>
                </a:lnTo>
                <a:lnTo>
                  <a:pt x="127835" y="201039"/>
                </a:lnTo>
                <a:lnTo>
                  <a:pt x="130859" y="198518"/>
                </a:lnTo>
                <a:lnTo>
                  <a:pt x="133868" y="195845"/>
                </a:lnTo>
                <a:lnTo>
                  <a:pt x="136866" y="193071"/>
                </a:lnTo>
                <a:lnTo>
                  <a:pt x="139857" y="191222"/>
                </a:lnTo>
                <a:lnTo>
                  <a:pt x="142843" y="189989"/>
                </a:lnTo>
                <a:lnTo>
                  <a:pt x="145826" y="189167"/>
                </a:lnTo>
                <a:lnTo>
                  <a:pt x="149799" y="186635"/>
                </a:lnTo>
                <a:lnTo>
                  <a:pt x="154432" y="182963"/>
                </a:lnTo>
                <a:lnTo>
                  <a:pt x="159505" y="178530"/>
                </a:lnTo>
                <a:lnTo>
                  <a:pt x="162887" y="173590"/>
                </a:lnTo>
                <a:lnTo>
                  <a:pt x="165141" y="168313"/>
                </a:lnTo>
                <a:lnTo>
                  <a:pt x="166645" y="162810"/>
                </a:lnTo>
                <a:lnTo>
                  <a:pt x="167647" y="158150"/>
                </a:lnTo>
                <a:lnTo>
                  <a:pt x="168315" y="154050"/>
                </a:lnTo>
                <a:lnTo>
                  <a:pt x="168760" y="150325"/>
                </a:lnTo>
                <a:lnTo>
                  <a:pt x="169255" y="143541"/>
                </a:lnTo>
                <a:lnTo>
                  <a:pt x="169387" y="140342"/>
                </a:lnTo>
                <a:lnTo>
                  <a:pt x="169573" y="116879"/>
                </a:lnTo>
                <a:lnTo>
                  <a:pt x="168606" y="109669"/>
                </a:lnTo>
                <a:lnTo>
                  <a:pt x="166970" y="103870"/>
                </a:lnTo>
                <a:lnTo>
                  <a:pt x="164887" y="99013"/>
                </a:lnTo>
                <a:lnTo>
                  <a:pt x="159927" y="88323"/>
                </a:lnTo>
                <a:lnTo>
                  <a:pt x="157215" y="82695"/>
                </a:lnTo>
                <a:lnTo>
                  <a:pt x="154415" y="77950"/>
                </a:lnTo>
                <a:lnTo>
                  <a:pt x="151556" y="73795"/>
                </a:lnTo>
                <a:lnTo>
                  <a:pt x="148658" y="70033"/>
                </a:lnTo>
                <a:lnTo>
                  <a:pt x="145734" y="66532"/>
                </a:lnTo>
                <a:lnTo>
                  <a:pt x="142792" y="63206"/>
                </a:lnTo>
                <a:lnTo>
                  <a:pt x="139839" y="59997"/>
                </a:lnTo>
                <a:lnTo>
                  <a:pt x="136878" y="55873"/>
                </a:lnTo>
                <a:lnTo>
                  <a:pt x="133911" y="51140"/>
                </a:lnTo>
                <a:lnTo>
                  <a:pt x="130942" y="45999"/>
                </a:lnTo>
                <a:lnTo>
                  <a:pt x="127970" y="42573"/>
                </a:lnTo>
                <a:lnTo>
                  <a:pt x="124996" y="40288"/>
                </a:lnTo>
                <a:lnTo>
                  <a:pt x="116073" y="357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532"/>
          <p:cNvSpPr/>
          <p:nvPr/>
        </p:nvSpPr>
        <p:spPr>
          <a:xfrm>
            <a:off x="321468" y="2894973"/>
            <a:ext cx="303611" cy="69684"/>
          </a:xfrm>
          <a:custGeom>
            <a:avLst/>
            <a:gdLst/>
            <a:ahLst/>
            <a:cxnLst/>
            <a:rect l="0" t="0" r="0" b="0"/>
            <a:pathLst>
              <a:path w="303611" h="69684">
                <a:moveTo>
                  <a:pt x="303610" y="69683"/>
                </a:moveTo>
                <a:lnTo>
                  <a:pt x="298869" y="60202"/>
                </a:lnTo>
                <a:lnTo>
                  <a:pt x="296481" y="56417"/>
                </a:lnTo>
                <a:lnTo>
                  <a:pt x="293896" y="52901"/>
                </a:lnTo>
                <a:lnTo>
                  <a:pt x="291181" y="49565"/>
                </a:lnTo>
                <a:lnTo>
                  <a:pt x="289371" y="46349"/>
                </a:lnTo>
                <a:lnTo>
                  <a:pt x="288164" y="43213"/>
                </a:lnTo>
                <a:lnTo>
                  <a:pt x="287359" y="40130"/>
                </a:lnTo>
                <a:lnTo>
                  <a:pt x="285831" y="38075"/>
                </a:lnTo>
                <a:lnTo>
                  <a:pt x="283820" y="36705"/>
                </a:lnTo>
                <a:lnTo>
                  <a:pt x="281487" y="35791"/>
                </a:lnTo>
                <a:lnTo>
                  <a:pt x="278939" y="34190"/>
                </a:lnTo>
                <a:lnTo>
                  <a:pt x="276249" y="32130"/>
                </a:lnTo>
                <a:lnTo>
                  <a:pt x="273463" y="29765"/>
                </a:lnTo>
                <a:lnTo>
                  <a:pt x="268629" y="27196"/>
                </a:lnTo>
                <a:lnTo>
                  <a:pt x="262430" y="24491"/>
                </a:lnTo>
                <a:lnTo>
                  <a:pt x="255320" y="21696"/>
                </a:lnTo>
                <a:lnTo>
                  <a:pt x="239484" y="15944"/>
                </a:lnTo>
                <a:lnTo>
                  <a:pt x="231093" y="13021"/>
                </a:lnTo>
                <a:lnTo>
                  <a:pt x="221531" y="10080"/>
                </a:lnTo>
                <a:lnTo>
                  <a:pt x="200323" y="4167"/>
                </a:lnTo>
                <a:lnTo>
                  <a:pt x="191096" y="2193"/>
                </a:lnTo>
                <a:lnTo>
                  <a:pt x="182960" y="877"/>
                </a:lnTo>
                <a:lnTo>
                  <a:pt x="175551" y="0"/>
                </a:lnTo>
                <a:lnTo>
                  <a:pt x="169620" y="407"/>
                </a:lnTo>
                <a:lnTo>
                  <a:pt x="164674" y="1671"/>
                </a:lnTo>
                <a:lnTo>
                  <a:pt x="160384" y="3506"/>
                </a:lnTo>
                <a:lnTo>
                  <a:pt x="155540" y="4729"/>
                </a:lnTo>
                <a:lnTo>
                  <a:pt x="150326" y="5544"/>
                </a:lnTo>
                <a:lnTo>
                  <a:pt x="144866" y="6088"/>
                </a:lnTo>
                <a:lnTo>
                  <a:pt x="138249" y="6450"/>
                </a:lnTo>
                <a:lnTo>
                  <a:pt x="122960" y="6853"/>
                </a:lnTo>
                <a:lnTo>
                  <a:pt x="113723" y="7952"/>
                </a:lnTo>
                <a:lnTo>
                  <a:pt x="103597" y="9678"/>
                </a:lnTo>
                <a:lnTo>
                  <a:pt x="92877" y="11820"/>
                </a:lnTo>
                <a:lnTo>
                  <a:pt x="80770" y="15233"/>
                </a:lnTo>
                <a:lnTo>
                  <a:pt x="67737" y="19492"/>
                </a:lnTo>
                <a:lnTo>
                  <a:pt x="0" y="428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533"/>
          <p:cNvSpPr/>
          <p:nvPr/>
        </p:nvSpPr>
        <p:spPr>
          <a:xfrm>
            <a:off x="196453" y="2946796"/>
            <a:ext cx="598279" cy="356786"/>
          </a:xfrm>
          <a:custGeom>
            <a:avLst/>
            <a:gdLst/>
            <a:ahLst/>
            <a:cxnLst/>
            <a:rect l="0" t="0" r="0" b="0"/>
            <a:pathLst>
              <a:path w="598279" h="356786">
                <a:moveTo>
                  <a:pt x="0" y="330399"/>
                </a:moveTo>
                <a:lnTo>
                  <a:pt x="14221" y="335140"/>
                </a:lnTo>
                <a:lnTo>
                  <a:pt x="29141" y="337467"/>
                </a:lnTo>
                <a:lnTo>
                  <a:pt x="44701" y="339493"/>
                </a:lnTo>
                <a:lnTo>
                  <a:pt x="63626" y="345220"/>
                </a:lnTo>
                <a:lnTo>
                  <a:pt x="72265" y="346908"/>
                </a:lnTo>
                <a:lnTo>
                  <a:pt x="125371" y="352599"/>
                </a:lnTo>
                <a:lnTo>
                  <a:pt x="152624" y="355148"/>
                </a:lnTo>
                <a:lnTo>
                  <a:pt x="171020" y="356281"/>
                </a:lnTo>
                <a:lnTo>
                  <a:pt x="192425" y="356785"/>
                </a:lnTo>
                <a:lnTo>
                  <a:pt x="204682" y="355927"/>
                </a:lnTo>
                <a:lnTo>
                  <a:pt x="217814" y="354363"/>
                </a:lnTo>
                <a:lnTo>
                  <a:pt x="231529" y="352328"/>
                </a:lnTo>
                <a:lnTo>
                  <a:pt x="242657" y="350971"/>
                </a:lnTo>
                <a:lnTo>
                  <a:pt x="260314" y="349464"/>
                </a:lnTo>
                <a:lnTo>
                  <a:pt x="274776" y="348794"/>
                </a:lnTo>
                <a:lnTo>
                  <a:pt x="287818" y="348497"/>
                </a:lnTo>
                <a:lnTo>
                  <a:pt x="300229" y="348364"/>
                </a:lnTo>
                <a:lnTo>
                  <a:pt x="312359" y="345660"/>
                </a:lnTo>
                <a:lnTo>
                  <a:pt x="324365" y="342142"/>
                </a:lnTo>
                <a:lnTo>
                  <a:pt x="336316" y="340579"/>
                </a:lnTo>
                <a:lnTo>
                  <a:pt x="358825" y="337239"/>
                </a:lnTo>
                <a:lnTo>
                  <a:pt x="373162" y="334959"/>
                </a:lnTo>
                <a:lnTo>
                  <a:pt x="384704" y="332446"/>
                </a:lnTo>
                <a:lnTo>
                  <a:pt x="409438" y="325163"/>
                </a:lnTo>
                <a:lnTo>
                  <a:pt x="424483" y="321571"/>
                </a:lnTo>
                <a:lnTo>
                  <a:pt x="443052" y="314664"/>
                </a:lnTo>
                <a:lnTo>
                  <a:pt x="452134" y="311972"/>
                </a:lnTo>
                <a:lnTo>
                  <a:pt x="470823" y="307326"/>
                </a:lnTo>
                <a:lnTo>
                  <a:pt x="485744" y="305262"/>
                </a:lnTo>
                <a:lnTo>
                  <a:pt x="496344" y="301698"/>
                </a:lnTo>
                <a:lnTo>
                  <a:pt x="513182" y="294114"/>
                </a:lnTo>
                <a:lnTo>
                  <a:pt x="526729" y="288475"/>
                </a:lnTo>
                <a:lnTo>
                  <a:pt x="539934" y="280715"/>
                </a:lnTo>
                <a:lnTo>
                  <a:pt x="546887" y="278551"/>
                </a:lnTo>
                <a:lnTo>
                  <a:pt x="555931" y="272298"/>
                </a:lnTo>
                <a:lnTo>
                  <a:pt x="565572" y="264889"/>
                </a:lnTo>
                <a:lnTo>
                  <a:pt x="579846" y="257486"/>
                </a:lnTo>
                <a:lnTo>
                  <a:pt x="583017" y="255001"/>
                </a:lnTo>
                <a:lnTo>
                  <a:pt x="585131" y="252353"/>
                </a:lnTo>
                <a:lnTo>
                  <a:pt x="586540" y="249594"/>
                </a:lnTo>
                <a:lnTo>
                  <a:pt x="587480" y="246764"/>
                </a:lnTo>
                <a:lnTo>
                  <a:pt x="591170" y="240972"/>
                </a:lnTo>
                <a:lnTo>
                  <a:pt x="593543" y="238039"/>
                </a:lnTo>
                <a:lnTo>
                  <a:pt x="595125" y="234099"/>
                </a:lnTo>
                <a:lnTo>
                  <a:pt x="596882" y="224430"/>
                </a:lnTo>
                <a:lnTo>
                  <a:pt x="597664" y="216164"/>
                </a:lnTo>
                <a:lnTo>
                  <a:pt x="598104" y="205931"/>
                </a:lnTo>
                <a:lnTo>
                  <a:pt x="598252" y="193585"/>
                </a:lnTo>
                <a:lnTo>
                  <a:pt x="598278" y="175099"/>
                </a:lnTo>
                <a:lnTo>
                  <a:pt x="597289" y="165350"/>
                </a:lnTo>
                <a:lnTo>
                  <a:pt x="595638" y="153889"/>
                </a:lnTo>
                <a:lnTo>
                  <a:pt x="593545" y="141288"/>
                </a:lnTo>
                <a:lnTo>
                  <a:pt x="591158" y="131896"/>
                </a:lnTo>
                <a:lnTo>
                  <a:pt x="588574" y="124642"/>
                </a:lnTo>
                <a:lnTo>
                  <a:pt x="585859" y="118813"/>
                </a:lnTo>
                <a:lnTo>
                  <a:pt x="553100" y="52568"/>
                </a:lnTo>
                <a:lnTo>
                  <a:pt x="547327" y="43975"/>
                </a:lnTo>
                <a:lnTo>
                  <a:pt x="540502" y="35270"/>
                </a:lnTo>
                <a:lnTo>
                  <a:pt x="526965" y="19645"/>
                </a:lnTo>
                <a:lnTo>
                  <a:pt x="50899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534"/>
          <p:cNvSpPr/>
          <p:nvPr/>
        </p:nvSpPr>
        <p:spPr>
          <a:xfrm>
            <a:off x="100863" y="4215227"/>
            <a:ext cx="559788" cy="508055"/>
          </a:xfrm>
          <a:custGeom>
            <a:avLst/>
            <a:gdLst/>
            <a:ahLst/>
            <a:cxnLst/>
            <a:rect l="0" t="0" r="0" b="0"/>
            <a:pathLst>
              <a:path w="559788" h="508055">
                <a:moveTo>
                  <a:pt x="417058" y="44233"/>
                </a:moveTo>
                <a:lnTo>
                  <a:pt x="402837" y="34753"/>
                </a:lnTo>
                <a:lnTo>
                  <a:pt x="387917" y="27452"/>
                </a:lnTo>
                <a:lnTo>
                  <a:pt x="371365" y="20900"/>
                </a:lnTo>
                <a:lnTo>
                  <a:pt x="354086" y="14681"/>
                </a:lnTo>
                <a:lnTo>
                  <a:pt x="337105" y="10342"/>
                </a:lnTo>
                <a:lnTo>
                  <a:pt x="306828" y="4316"/>
                </a:lnTo>
                <a:lnTo>
                  <a:pt x="291977" y="2739"/>
                </a:lnTo>
                <a:lnTo>
                  <a:pt x="275132" y="1688"/>
                </a:lnTo>
                <a:lnTo>
                  <a:pt x="231470" y="208"/>
                </a:lnTo>
                <a:lnTo>
                  <a:pt x="221895" y="0"/>
                </a:lnTo>
                <a:lnTo>
                  <a:pt x="205965" y="2415"/>
                </a:lnTo>
                <a:lnTo>
                  <a:pt x="193263" y="6796"/>
                </a:lnTo>
                <a:lnTo>
                  <a:pt x="179541" y="13848"/>
                </a:lnTo>
                <a:lnTo>
                  <a:pt x="163349" y="17371"/>
                </a:lnTo>
                <a:lnTo>
                  <a:pt x="145983" y="24258"/>
                </a:lnTo>
                <a:lnTo>
                  <a:pt x="129262" y="32582"/>
                </a:lnTo>
                <a:lnTo>
                  <a:pt x="116591" y="41332"/>
                </a:lnTo>
                <a:lnTo>
                  <a:pt x="100710" y="51201"/>
                </a:lnTo>
                <a:lnTo>
                  <a:pt x="84429" y="65260"/>
                </a:lnTo>
                <a:lnTo>
                  <a:pt x="72880" y="77142"/>
                </a:lnTo>
                <a:lnTo>
                  <a:pt x="63174" y="91798"/>
                </a:lnTo>
                <a:lnTo>
                  <a:pt x="54015" y="103857"/>
                </a:lnTo>
                <a:lnTo>
                  <a:pt x="45017" y="119557"/>
                </a:lnTo>
                <a:lnTo>
                  <a:pt x="39048" y="130958"/>
                </a:lnTo>
                <a:lnTo>
                  <a:pt x="30109" y="143792"/>
                </a:lnTo>
                <a:lnTo>
                  <a:pt x="21177" y="158619"/>
                </a:lnTo>
                <a:lnTo>
                  <a:pt x="17869" y="169816"/>
                </a:lnTo>
                <a:lnTo>
                  <a:pt x="16987" y="175580"/>
                </a:lnTo>
                <a:lnTo>
                  <a:pt x="10715" y="205797"/>
                </a:lnTo>
                <a:lnTo>
                  <a:pt x="3297" y="241055"/>
                </a:lnTo>
                <a:lnTo>
                  <a:pt x="1319" y="251846"/>
                </a:lnTo>
                <a:lnTo>
                  <a:pt x="0" y="260033"/>
                </a:lnTo>
                <a:lnTo>
                  <a:pt x="1181" y="274420"/>
                </a:lnTo>
                <a:lnTo>
                  <a:pt x="4021" y="287429"/>
                </a:lnTo>
                <a:lnTo>
                  <a:pt x="5283" y="299826"/>
                </a:lnTo>
                <a:lnTo>
                  <a:pt x="6612" y="304918"/>
                </a:lnTo>
                <a:lnTo>
                  <a:pt x="13222" y="318808"/>
                </a:lnTo>
                <a:lnTo>
                  <a:pt x="21465" y="339901"/>
                </a:lnTo>
                <a:lnTo>
                  <a:pt x="27257" y="352912"/>
                </a:lnTo>
                <a:lnTo>
                  <a:pt x="36096" y="366653"/>
                </a:lnTo>
                <a:lnTo>
                  <a:pt x="47972" y="386321"/>
                </a:lnTo>
                <a:lnTo>
                  <a:pt x="59872" y="400790"/>
                </a:lnTo>
                <a:lnTo>
                  <a:pt x="65825" y="408086"/>
                </a:lnTo>
                <a:lnTo>
                  <a:pt x="74754" y="422358"/>
                </a:lnTo>
                <a:lnTo>
                  <a:pt x="86660" y="436572"/>
                </a:lnTo>
                <a:lnTo>
                  <a:pt x="101543" y="451948"/>
                </a:lnTo>
                <a:lnTo>
                  <a:pt x="134285" y="484764"/>
                </a:lnTo>
                <a:lnTo>
                  <a:pt x="145530" y="490717"/>
                </a:lnTo>
                <a:lnTo>
                  <a:pt x="161441" y="496671"/>
                </a:lnTo>
                <a:lnTo>
                  <a:pt x="171241" y="499648"/>
                </a:lnTo>
                <a:lnTo>
                  <a:pt x="181743" y="502624"/>
                </a:lnTo>
                <a:lnTo>
                  <a:pt x="191720" y="504608"/>
                </a:lnTo>
                <a:lnTo>
                  <a:pt x="201349" y="505932"/>
                </a:lnTo>
                <a:lnTo>
                  <a:pt x="218000" y="507402"/>
                </a:lnTo>
                <a:lnTo>
                  <a:pt x="228708" y="508054"/>
                </a:lnTo>
                <a:lnTo>
                  <a:pt x="242066" y="505699"/>
                </a:lnTo>
                <a:lnTo>
                  <a:pt x="256932" y="502337"/>
                </a:lnTo>
                <a:lnTo>
                  <a:pt x="270154" y="500843"/>
                </a:lnTo>
                <a:lnTo>
                  <a:pt x="279999" y="497533"/>
                </a:lnTo>
                <a:lnTo>
                  <a:pt x="291120" y="490091"/>
                </a:lnTo>
                <a:lnTo>
                  <a:pt x="294404" y="487324"/>
                </a:lnTo>
                <a:lnTo>
                  <a:pt x="305991" y="481603"/>
                </a:lnTo>
                <a:lnTo>
                  <a:pt x="320070" y="475752"/>
                </a:lnTo>
                <a:lnTo>
                  <a:pt x="332942" y="469845"/>
                </a:lnTo>
                <a:lnTo>
                  <a:pt x="351345" y="460941"/>
                </a:lnTo>
                <a:lnTo>
                  <a:pt x="364625" y="452019"/>
                </a:lnTo>
                <a:lnTo>
                  <a:pt x="390091" y="436147"/>
                </a:lnTo>
                <a:lnTo>
                  <a:pt x="420287" y="415201"/>
                </a:lnTo>
                <a:lnTo>
                  <a:pt x="432109" y="406639"/>
                </a:lnTo>
                <a:lnTo>
                  <a:pt x="447891" y="394480"/>
                </a:lnTo>
                <a:lnTo>
                  <a:pt x="462354" y="382056"/>
                </a:lnTo>
                <a:lnTo>
                  <a:pt x="477663" y="367351"/>
                </a:lnTo>
                <a:lnTo>
                  <a:pt x="485243" y="358864"/>
                </a:lnTo>
                <a:lnTo>
                  <a:pt x="517986" y="320181"/>
                </a:lnTo>
                <a:lnTo>
                  <a:pt x="527400" y="308760"/>
                </a:lnTo>
                <a:lnTo>
                  <a:pt x="534891" y="297069"/>
                </a:lnTo>
                <a:lnTo>
                  <a:pt x="538881" y="287904"/>
                </a:lnTo>
                <a:lnTo>
                  <a:pt x="539946" y="284071"/>
                </a:lnTo>
                <a:lnTo>
                  <a:pt x="543774" y="277167"/>
                </a:lnTo>
                <a:lnTo>
                  <a:pt x="551507" y="265056"/>
                </a:lnTo>
                <a:lnTo>
                  <a:pt x="556188" y="255486"/>
                </a:lnTo>
                <a:lnTo>
                  <a:pt x="558824" y="244520"/>
                </a:lnTo>
                <a:lnTo>
                  <a:pt x="559714" y="229281"/>
                </a:lnTo>
                <a:lnTo>
                  <a:pt x="559787" y="224153"/>
                </a:lnTo>
                <a:lnTo>
                  <a:pt x="558844" y="219742"/>
                </a:lnTo>
                <a:lnTo>
                  <a:pt x="553768" y="207802"/>
                </a:lnTo>
                <a:lnTo>
                  <a:pt x="550830" y="192137"/>
                </a:lnTo>
                <a:lnTo>
                  <a:pt x="546627" y="180744"/>
                </a:lnTo>
                <a:lnTo>
                  <a:pt x="544117" y="172944"/>
                </a:lnTo>
                <a:lnTo>
                  <a:pt x="541452" y="163775"/>
                </a:lnTo>
                <a:lnTo>
                  <a:pt x="538683" y="153693"/>
                </a:lnTo>
                <a:lnTo>
                  <a:pt x="535844" y="144988"/>
                </a:lnTo>
                <a:lnTo>
                  <a:pt x="530045" y="130024"/>
                </a:lnTo>
                <a:lnTo>
                  <a:pt x="524133" y="118294"/>
                </a:lnTo>
                <a:lnTo>
                  <a:pt x="488496" y="531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535"/>
          <p:cNvSpPr/>
          <p:nvPr/>
        </p:nvSpPr>
        <p:spPr>
          <a:xfrm>
            <a:off x="651867" y="3474016"/>
            <a:ext cx="616149" cy="17483"/>
          </a:xfrm>
          <a:custGeom>
            <a:avLst/>
            <a:gdLst/>
            <a:ahLst/>
            <a:cxnLst/>
            <a:rect l="0" t="0" r="0" b="0"/>
            <a:pathLst>
              <a:path w="616149" h="17483">
                <a:moveTo>
                  <a:pt x="0" y="8562"/>
                </a:moveTo>
                <a:lnTo>
                  <a:pt x="153985" y="8562"/>
                </a:lnTo>
                <a:lnTo>
                  <a:pt x="157227" y="9554"/>
                </a:lnTo>
                <a:lnTo>
                  <a:pt x="160380" y="11208"/>
                </a:lnTo>
                <a:lnTo>
                  <a:pt x="163475" y="13302"/>
                </a:lnTo>
                <a:lnTo>
                  <a:pt x="166530" y="13706"/>
                </a:lnTo>
                <a:lnTo>
                  <a:pt x="169559" y="12984"/>
                </a:lnTo>
                <a:lnTo>
                  <a:pt x="172570" y="11510"/>
                </a:lnTo>
                <a:lnTo>
                  <a:pt x="175570" y="10527"/>
                </a:lnTo>
                <a:lnTo>
                  <a:pt x="178562" y="9872"/>
                </a:lnTo>
                <a:lnTo>
                  <a:pt x="181549" y="9435"/>
                </a:lnTo>
                <a:lnTo>
                  <a:pt x="190160" y="8950"/>
                </a:lnTo>
                <a:lnTo>
                  <a:pt x="206164" y="8677"/>
                </a:lnTo>
                <a:lnTo>
                  <a:pt x="224609" y="8584"/>
                </a:lnTo>
                <a:lnTo>
                  <a:pt x="229114" y="9569"/>
                </a:lnTo>
                <a:lnTo>
                  <a:pt x="234102" y="11218"/>
                </a:lnTo>
                <a:lnTo>
                  <a:pt x="239412" y="13309"/>
                </a:lnTo>
                <a:lnTo>
                  <a:pt x="243944" y="14703"/>
                </a:lnTo>
                <a:lnTo>
                  <a:pt x="247957" y="15633"/>
                </a:lnTo>
                <a:lnTo>
                  <a:pt x="251625" y="16252"/>
                </a:lnTo>
                <a:lnTo>
                  <a:pt x="255062" y="16665"/>
                </a:lnTo>
                <a:lnTo>
                  <a:pt x="261528" y="17124"/>
                </a:lnTo>
                <a:lnTo>
                  <a:pt x="275747" y="17419"/>
                </a:lnTo>
                <a:lnTo>
                  <a:pt x="304092" y="17482"/>
                </a:lnTo>
                <a:lnTo>
                  <a:pt x="309884" y="16493"/>
                </a:lnTo>
                <a:lnTo>
                  <a:pt x="316722" y="14841"/>
                </a:lnTo>
                <a:lnTo>
                  <a:pt x="324258" y="12748"/>
                </a:lnTo>
                <a:lnTo>
                  <a:pt x="330273" y="11353"/>
                </a:lnTo>
                <a:lnTo>
                  <a:pt x="335276" y="10422"/>
                </a:lnTo>
                <a:lnTo>
                  <a:pt x="339603" y="9802"/>
                </a:lnTo>
                <a:lnTo>
                  <a:pt x="343480" y="9389"/>
                </a:lnTo>
                <a:lnTo>
                  <a:pt x="350434" y="8929"/>
                </a:lnTo>
                <a:lnTo>
                  <a:pt x="369119" y="8634"/>
                </a:lnTo>
                <a:lnTo>
                  <a:pt x="443220" y="8562"/>
                </a:lnTo>
                <a:lnTo>
                  <a:pt x="451254" y="7570"/>
                </a:lnTo>
                <a:lnTo>
                  <a:pt x="460578" y="5916"/>
                </a:lnTo>
                <a:lnTo>
                  <a:pt x="470763" y="3822"/>
                </a:lnTo>
                <a:lnTo>
                  <a:pt x="483506" y="2425"/>
                </a:lnTo>
                <a:lnTo>
                  <a:pt x="497954" y="1494"/>
                </a:lnTo>
                <a:lnTo>
                  <a:pt x="513540" y="873"/>
                </a:lnTo>
                <a:lnTo>
                  <a:pt x="546732" y="184"/>
                </a:lnTo>
                <a:lnTo>
                  <a:pt x="563918" y="0"/>
                </a:lnTo>
                <a:lnTo>
                  <a:pt x="576367" y="869"/>
                </a:lnTo>
                <a:lnTo>
                  <a:pt x="585659" y="2441"/>
                </a:lnTo>
                <a:lnTo>
                  <a:pt x="616148" y="85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536"/>
          <p:cNvSpPr/>
          <p:nvPr/>
        </p:nvSpPr>
        <p:spPr>
          <a:xfrm>
            <a:off x="125394" y="4598791"/>
            <a:ext cx="740737" cy="312527"/>
          </a:xfrm>
          <a:custGeom>
            <a:avLst/>
            <a:gdLst/>
            <a:ahLst/>
            <a:cxnLst/>
            <a:rect l="0" t="0" r="0" b="0"/>
            <a:pathLst>
              <a:path w="740737" h="312527">
                <a:moveTo>
                  <a:pt x="553262" y="35716"/>
                </a:moveTo>
                <a:lnTo>
                  <a:pt x="543781" y="30976"/>
                </a:lnTo>
                <a:lnTo>
                  <a:pt x="540988" y="28587"/>
                </a:lnTo>
                <a:lnTo>
                  <a:pt x="539126" y="26003"/>
                </a:lnTo>
                <a:lnTo>
                  <a:pt x="537885" y="23288"/>
                </a:lnTo>
                <a:lnTo>
                  <a:pt x="535073" y="21478"/>
                </a:lnTo>
                <a:lnTo>
                  <a:pt x="516302" y="15926"/>
                </a:lnTo>
                <a:lnTo>
                  <a:pt x="506077" y="12038"/>
                </a:lnTo>
                <a:lnTo>
                  <a:pt x="494743" y="9849"/>
                </a:lnTo>
                <a:lnTo>
                  <a:pt x="483116" y="8208"/>
                </a:lnTo>
                <a:lnTo>
                  <a:pt x="463686" y="2871"/>
                </a:lnTo>
                <a:lnTo>
                  <a:pt x="447787" y="849"/>
                </a:lnTo>
                <a:lnTo>
                  <a:pt x="429655" y="376"/>
                </a:lnTo>
                <a:lnTo>
                  <a:pt x="394909" y="31"/>
                </a:lnTo>
                <a:lnTo>
                  <a:pt x="348460" y="0"/>
                </a:lnTo>
                <a:lnTo>
                  <a:pt x="332391" y="992"/>
                </a:lnTo>
                <a:lnTo>
                  <a:pt x="314733" y="2645"/>
                </a:lnTo>
                <a:lnTo>
                  <a:pt x="282546" y="6135"/>
                </a:lnTo>
                <a:lnTo>
                  <a:pt x="264933" y="7686"/>
                </a:lnTo>
                <a:lnTo>
                  <a:pt x="244699" y="8560"/>
                </a:lnTo>
                <a:lnTo>
                  <a:pt x="230877" y="8818"/>
                </a:lnTo>
                <a:lnTo>
                  <a:pt x="213196" y="14170"/>
                </a:lnTo>
                <a:lnTo>
                  <a:pt x="180642" y="25694"/>
                </a:lnTo>
                <a:lnTo>
                  <a:pt x="162426" y="32255"/>
                </a:lnTo>
                <a:lnTo>
                  <a:pt x="142007" y="41526"/>
                </a:lnTo>
                <a:lnTo>
                  <a:pt x="129232" y="49564"/>
                </a:lnTo>
                <a:lnTo>
                  <a:pt x="119163" y="53380"/>
                </a:lnTo>
                <a:lnTo>
                  <a:pt x="107912" y="61345"/>
                </a:lnTo>
                <a:lnTo>
                  <a:pt x="94383" y="70589"/>
                </a:lnTo>
                <a:lnTo>
                  <a:pt x="81094" y="78666"/>
                </a:lnTo>
                <a:lnTo>
                  <a:pt x="67581" y="87547"/>
                </a:lnTo>
                <a:lnTo>
                  <a:pt x="59811" y="94083"/>
                </a:lnTo>
                <a:lnTo>
                  <a:pt x="51654" y="101416"/>
                </a:lnTo>
                <a:lnTo>
                  <a:pt x="39945" y="109565"/>
                </a:lnTo>
                <a:lnTo>
                  <a:pt x="31433" y="114179"/>
                </a:lnTo>
                <a:lnTo>
                  <a:pt x="24343" y="119536"/>
                </a:lnTo>
                <a:lnTo>
                  <a:pt x="22056" y="122354"/>
                </a:lnTo>
                <a:lnTo>
                  <a:pt x="20531" y="125225"/>
                </a:lnTo>
                <a:lnTo>
                  <a:pt x="17844" y="132053"/>
                </a:lnTo>
                <a:lnTo>
                  <a:pt x="9971" y="148809"/>
                </a:lnTo>
                <a:lnTo>
                  <a:pt x="9182" y="153118"/>
                </a:lnTo>
                <a:lnTo>
                  <a:pt x="8971" y="155656"/>
                </a:lnTo>
                <a:lnTo>
                  <a:pt x="7839" y="158340"/>
                </a:lnTo>
                <a:lnTo>
                  <a:pt x="899" y="167975"/>
                </a:lnTo>
                <a:lnTo>
                  <a:pt x="189" y="174204"/>
                </a:lnTo>
                <a:lnTo>
                  <a:pt x="0" y="178642"/>
                </a:lnTo>
                <a:lnTo>
                  <a:pt x="866" y="182595"/>
                </a:lnTo>
                <a:lnTo>
                  <a:pt x="5833" y="192897"/>
                </a:lnTo>
                <a:lnTo>
                  <a:pt x="7343" y="199170"/>
                </a:lnTo>
                <a:lnTo>
                  <a:pt x="8738" y="201240"/>
                </a:lnTo>
                <a:lnTo>
                  <a:pt x="10660" y="202620"/>
                </a:lnTo>
                <a:lnTo>
                  <a:pt x="12933" y="203540"/>
                </a:lnTo>
                <a:lnTo>
                  <a:pt x="15441" y="207130"/>
                </a:lnTo>
                <a:lnTo>
                  <a:pt x="18105" y="212500"/>
                </a:lnTo>
                <a:lnTo>
                  <a:pt x="20874" y="219057"/>
                </a:lnTo>
                <a:lnTo>
                  <a:pt x="23711" y="223428"/>
                </a:lnTo>
                <a:lnTo>
                  <a:pt x="26595" y="226341"/>
                </a:lnTo>
                <a:lnTo>
                  <a:pt x="47834" y="240499"/>
                </a:lnTo>
                <a:lnTo>
                  <a:pt x="61067" y="248439"/>
                </a:lnTo>
                <a:lnTo>
                  <a:pt x="73563" y="255276"/>
                </a:lnTo>
                <a:lnTo>
                  <a:pt x="90763" y="263710"/>
                </a:lnTo>
                <a:lnTo>
                  <a:pt x="102583" y="267642"/>
                </a:lnTo>
                <a:lnTo>
                  <a:pt x="112370" y="273658"/>
                </a:lnTo>
                <a:lnTo>
                  <a:pt x="132306" y="281142"/>
                </a:lnTo>
                <a:lnTo>
                  <a:pt x="144217" y="289123"/>
                </a:lnTo>
                <a:lnTo>
                  <a:pt x="148605" y="290975"/>
                </a:lnTo>
                <a:lnTo>
                  <a:pt x="163268" y="294573"/>
                </a:lnTo>
                <a:lnTo>
                  <a:pt x="175330" y="300489"/>
                </a:lnTo>
                <a:lnTo>
                  <a:pt x="195991" y="303676"/>
                </a:lnTo>
                <a:lnTo>
                  <a:pt x="237942" y="309470"/>
                </a:lnTo>
                <a:lnTo>
                  <a:pt x="260294" y="311628"/>
                </a:lnTo>
                <a:lnTo>
                  <a:pt x="283012" y="312267"/>
                </a:lnTo>
                <a:lnTo>
                  <a:pt x="356536" y="312526"/>
                </a:lnTo>
                <a:lnTo>
                  <a:pt x="366940" y="309886"/>
                </a:lnTo>
                <a:lnTo>
                  <a:pt x="381308" y="305468"/>
                </a:lnTo>
                <a:lnTo>
                  <a:pt x="400163" y="302860"/>
                </a:lnTo>
                <a:lnTo>
                  <a:pt x="413781" y="298975"/>
                </a:lnTo>
                <a:lnTo>
                  <a:pt x="435046" y="291296"/>
                </a:lnTo>
                <a:lnTo>
                  <a:pt x="458057" y="283252"/>
                </a:lnTo>
                <a:lnTo>
                  <a:pt x="481176" y="278724"/>
                </a:lnTo>
                <a:lnTo>
                  <a:pt x="490797" y="277665"/>
                </a:lnTo>
                <a:lnTo>
                  <a:pt x="494751" y="276391"/>
                </a:lnTo>
                <a:lnTo>
                  <a:pt x="506049" y="270848"/>
                </a:lnTo>
                <a:lnTo>
                  <a:pt x="520532" y="267773"/>
                </a:lnTo>
                <a:lnTo>
                  <a:pt x="537463" y="258348"/>
                </a:lnTo>
                <a:lnTo>
                  <a:pt x="547232" y="253726"/>
                </a:lnTo>
                <a:lnTo>
                  <a:pt x="558310" y="251124"/>
                </a:lnTo>
                <a:lnTo>
                  <a:pt x="564766" y="250516"/>
                </a:lnTo>
                <a:lnTo>
                  <a:pt x="587066" y="243025"/>
                </a:lnTo>
                <a:lnTo>
                  <a:pt x="590681" y="242383"/>
                </a:lnTo>
                <a:lnTo>
                  <a:pt x="597343" y="239024"/>
                </a:lnTo>
                <a:lnTo>
                  <a:pt x="600509" y="236739"/>
                </a:lnTo>
                <a:lnTo>
                  <a:pt x="619185" y="228783"/>
                </a:lnTo>
                <a:lnTo>
                  <a:pt x="634090" y="224882"/>
                </a:lnTo>
                <a:lnTo>
                  <a:pt x="649378" y="216032"/>
                </a:lnTo>
                <a:lnTo>
                  <a:pt x="659011" y="209505"/>
                </a:lnTo>
                <a:lnTo>
                  <a:pt x="672360" y="202253"/>
                </a:lnTo>
                <a:lnTo>
                  <a:pt x="681601" y="198037"/>
                </a:lnTo>
                <a:lnTo>
                  <a:pt x="692381" y="190086"/>
                </a:lnTo>
                <a:lnTo>
                  <a:pt x="702851" y="181446"/>
                </a:lnTo>
                <a:lnTo>
                  <a:pt x="717088" y="172602"/>
                </a:lnTo>
                <a:lnTo>
                  <a:pt x="728031" y="163698"/>
                </a:lnTo>
                <a:lnTo>
                  <a:pt x="734455" y="157751"/>
                </a:lnTo>
                <a:lnTo>
                  <a:pt x="736565" y="154775"/>
                </a:lnTo>
                <a:lnTo>
                  <a:pt x="739952" y="145518"/>
                </a:lnTo>
                <a:lnTo>
                  <a:pt x="740230" y="144636"/>
                </a:lnTo>
                <a:lnTo>
                  <a:pt x="740675" y="136092"/>
                </a:lnTo>
                <a:lnTo>
                  <a:pt x="740736" y="130599"/>
                </a:lnTo>
                <a:lnTo>
                  <a:pt x="738768" y="126752"/>
                </a:lnTo>
                <a:lnTo>
                  <a:pt x="731290" y="117187"/>
                </a:lnTo>
                <a:lnTo>
                  <a:pt x="728502" y="111859"/>
                </a:lnTo>
                <a:lnTo>
                  <a:pt x="726643" y="106322"/>
                </a:lnTo>
                <a:lnTo>
                  <a:pt x="725404" y="100646"/>
                </a:lnTo>
                <a:lnTo>
                  <a:pt x="723586" y="96862"/>
                </a:lnTo>
                <a:lnTo>
                  <a:pt x="721381" y="94340"/>
                </a:lnTo>
                <a:lnTo>
                  <a:pt x="705974" y="85550"/>
                </a:lnTo>
                <a:lnTo>
                  <a:pt x="702695" y="82830"/>
                </a:lnTo>
                <a:lnTo>
                  <a:pt x="700509" y="80024"/>
                </a:lnTo>
                <a:lnTo>
                  <a:pt x="697088" y="74260"/>
                </a:lnTo>
                <a:lnTo>
                  <a:pt x="692260" y="68391"/>
                </a:lnTo>
                <a:lnTo>
                  <a:pt x="689583" y="66429"/>
                </a:lnTo>
                <a:lnTo>
                  <a:pt x="683964" y="64249"/>
                </a:lnTo>
                <a:lnTo>
                  <a:pt x="672867" y="55343"/>
                </a:lnTo>
                <a:lnTo>
                  <a:pt x="651488" y="357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537"/>
          <p:cNvSpPr/>
          <p:nvPr/>
        </p:nvSpPr>
        <p:spPr>
          <a:xfrm>
            <a:off x="151804" y="3593519"/>
            <a:ext cx="71439" cy="139091"/>
          </a:xfrm>
          <a:custGeom>
            <a:avLst/>
            <a:gdLst/>
            <a:ahLst/>
            <a:cxnLst/>
            <a:rect l="0" t="0" r="0" b="0"/>
            <a:pathLst>
              <a:path w="71439" h="139091">
                <a:moveTo>
                  <a:pt x="71438" y="5145"/>
                </a:moveTo>
                <a:lnTo>
                  <a:pt x="66697" y="404"/>
                </a:lnTo>
                <a:lnTo>
                  <a:pt x="65301" y="0"/>
                </a:lnTo>
                <a:lnTo>
                  <a:pt x="64370" y="722"/>
                </a:lnTo>
                <a:lnTo>
                  <a:pt x="63749" y="2197"/>
                </a:lnTo>
                <a:lnTo>
                  <a:pt x="62343" y="3179"/>
                </a:lnTo>
                <a:lnTo>
                  <a:pt x="60414" y="3834"/>
                </a:lnTo>
                <a:lnTo>
                  <a:pt x="58135" y="4271"/>
                </a:lnTo>
                <a:lnTo>
                  <a:pt x="55624" y="8531"/>
                </a:lnTo>
                <a:lnTo>
                  <a:pt x="52958" y="15340"/>
                </a:lnTo>
                <a:lnTo>
                  <a:pt x="50188" y="23848"/>
                </a:lnTo>
                <a:lnTo>
                  <a:pt x="47349" y="30512"/>
                </a:lnTo>
                <a:lnTo>
                  <a:pt x="44465" y="35947"/>
                </a:lnTo>
                <a:lnTo>
                  <a:pt x="41549" y="40562"/>
                </a:lnTo>
                <a:lnTo>
                  <a:pt x="39606" y="44631"/>
                </a:lnTo>
                <a:lnTo>
                  <a:pt x="38310" y="48336"/>
                </a:lnTo>
                <a:lnTo>
                  <a:pt x="37447" y="51798"/>
                </a:lnTo>
                <a:lnTo>
                  <a:pt x="35878" y="57083"/>
                </a:lnTo>
                <a:lnTo>
                  <a:pt x="31490" y="70892"/>
                </a:lnTo>
                <a:lnTo>
                  <a:pt x="29923" y="76758"/>
                </a:lnTo>
                <a:lnTo>
                  <a:pt x="28879" y="81660"/>
                </a:lnTo>
                <a:lnTo>
                  <a:pt x="28182" y="85921"/>
                </a:lnTo>
                <a:lnTo>
                  <a:pt x="26726" y="89753"/>
                </a:lnTo>
                <a:lnTo>
                  <a:pt x="24762" y="93300"/>
                </a:lnTo>
                <a:lnTo>
                  <a:pt x="22462" y="96657"/>
                </a:lnTo>
                <a:lnTo>
                  <a:pt x="20928" y="100879"/>
                </a:lnTo>
                <a:lnTo>
                  <a:pt x="19905" y="105679"/>
                </a:lnTo>
                <a:lnTo>
                  <a:pt x="19223" y="110863"/>
                </a:lnTo>
                <a:lnTo>
                  <a:pt x="17776" y="115311"/>
                </a:lnTo>
                <a:lnTo>
                  <a:pt x="15820" y="119269"/>
                </a:lnTo>
                <a:lnTo>
                  <a:pt x="13523" y="122899"/>
                </a:lnTo>
                <a:lnTo>
                  <a:pt x="11992" y="126312"/>
                </a:lnTo>
                <a:lnTo>
                  <a:pt x="10971" y="129579"/>
                </a:lnTo>
                <a:lnTo>
                  <a:pt x="0" y="1390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538"/>
          <p:cNvSpPr/>
          <p:nvPr/>
        </p:nvSpPr>
        <p:spPr>
          <a:xfrm>
            <a:off x="137730" y="3629238"/>
            <a:ext cx="130161" cy="76583"/>
          </a:xfrm>
          <a:custGeom>
            <a:avLst/>
            <a:gdLst/>
            <a:ahLst/>
            <a:cxnLst/>
            <a:rect l="0" t="0" r="0" b="0"/>
            <a:pathLst>
              <a:path w="130161" h="76583">
                <a:moveTo>
                  <a:pt x="5145" y="5144"/>
                </a:moveTo>
                <a:lnTo>
                  <a:pt x="0" y="0"/>
                </a:lnTo>
                <a:lnTo>
                  <a:pt x="4271" y="4271"/>
                </a:lnTo>
                <a:lnTo>
                  <a:pt x="7402" y="4756"/>
                </a:lnTo>
                <a:lnTo>
                  <a:pt x="9626" y="4885"/>
                </a:lnTo>
                <a:lnTo>
                  <a:pt x="14743" y="5029"/>
                </a:lnTo>
                <a:lnTo>
                  <a:pt x="17497" y="5068"/>
                </a:lnTo>
                <a:lnTo>
                  <a:pt x="19332" y="6085"/>
                </a:lnTo>
                <a:lnTo>
                  <a:pt x="20556" y="7756"/>
                </a:lnTo>
                <a:lnTo>
                  <a:pt x="21372" y="9862"/>
                </a:lnTo>
                <a:lnTo>
                  <a:pt x="22908" y="11266"/>
                </a:lnTo>
                <a:lnTo>
                  <a:pt x="24924" y="12202"/>
                </a:lnTo>
                <a:lnTo>
                  <a:pt x="27261" y="12826"/>
                </a:lnTo>
                <a:lnTo>
                  <a:pt x="29811" y="13242"/>
                </a:lnTo>
                <a:lnTo>
                  <a:pt x="32503" y="13519"/>
                </a:lnTo>
                <a:lnTo>
                  <a:pt x="35289" y="13704"/>
                </a:lnTo>
                <a:lnTo>
                  <a:pt x="38140" y="14820"/>
                </a:lnTo>
                <a:lnTo>
                  <a:pt x="41032" y="16556"/>
                </a:lnTo>
                <a:lnTo>
                  <a:pt x="43952" y="18705"/>
                </a:lnTo>
                <a:lnTo>
                  <a:pt x="46891" y="20138"/>
                </a:lnTo>
                <a:lnTo>
                  <a:pt x="49843" y="21093"/>
                </a:lnTo>
                <a:lnTo>
                  <a:pt x="52803" y="21730"/>
                </a:lnTo>
                <a:lnTo>
                  <a:pt x="56760" y="23147"/>
                </a:lnTo>
                <a:lnTo>
                  <a:pt x="61383" y="25083"/>
                </a:lnTo>
                <a:lnTo>
                  <a:pt x="66450" y="27367"/>
                </a:lnTo>
                <a:lnTo>
                  <a:pt x="77370" y="32550"/>
                </a:lnTo>
                <a:lnTo>
                  <a:pt x="83061" y="35321"/>
                </a:lnTo>
                <a:lnTo>
                  <a:pt x="86854" y="38160"/>
                </a:lnTo>
                <a:lnTo>
                  <a:pt x="89383" y="41046"/>
                </a:lnTo>
                <a:lnTo>
                  <a:pt x="91069" y="43962"/>
                </a:lnTo>
                <a:lnTo>
                  <a:pt x="93186" y="46897"/>
                </a:lnTo>
                <a:lnTo>
                  <a:pt x="95589" y="49847"/>
                </a:lnTo>
                <a:lnTo>
                  <a:pt x="98183" y="52806"/>
                </a:lnTo>
                <a:lnTo>
                  <a:pt x="101897" y="55770"/>
                </a:lnTo>
                <a:lnTo>
                  <a:pt x="106357" y="58738"/>
                </a:lnTo>
                <a:lnTo>
                  <a:pt x="118292" y="65891"/>
                </a:lnTo>
                <a:lnTo>
                  <a:pt x="119272" y="67471"/>
                </a:lnTo>
                <a:lnTo>
                  <a:pt x="119925" y="69516"/>
                </a:lnTo>
                <a:lnTo>
                  <a:pt x="130160" y="765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539"/>
          <p:cNvSpPr/>
          <p:nvPr/>
        </p:nvSpPr>
        <p:spPr>
          <a:xfrm>
            <a:off x="116085" y="3625453"/>
            <a:ext cx="178595" cy="98227"/>
          </a:xfrm>
          <a:custGeom>
            <a:avLst/>
            <a:gdLst/>
            <a:ahLst/>
            <a:cxnLst/>
            <a:rect l="0" t="0" r="0" b="0"/>
            <a:pathLst>
              <a:path w="178595" h="98227">
                <a:moveTo>
                  <a:pt x="178594" y="0"/>
                </a:moveTo>
                <a:lnTo>
                  <a:pt x="169113" y="4740"/>
                </a:lnTo>
                <a:lnTo>
                  <a:pt x="165328" y="7129"/>
                </a:lnTo>
                <a:lnTo>
                  <a:pt x="161813" y="9713"/>
                </a:lnTo>
                <a:lnTo>
                  <a:pt x="158477" y="12429"/>
                </a:lnTo>
                <a:lnTo>
                  <a:pt x="155261" y="15231"/>
                </a:lnTo>
                <a:lnTo>
                  <a:pt x="152125" y="18092"/>
                </a:lnTo>
                <a:lnTo>
                  <a:pt x="149041" y="20991"/>
                </a:lnTo>
                <a:lnTo>
                  <a:pt x="144010" y="24907"/>
                </a:lnTo>
                <a:lnTo>
                  <a:pt x="137678" y="29504"/>
                </a:lnTo>
                <a:lnTo>
                  <a:pt x="130481" y="34552"/>
                </a:lnTo>
                <a:lnTo>
                  <a:pt x="123698" y="38909"/>
                </a:lnTo>
                <a:lnTo>
                  <a:pt x="117192" y="42807"/>
                </a:lnTo>
                <a:lnTo>
                  <a:pt x="110871" y="46397"/>
                </a:lnTo>
                <a:lnTo>
                  <a:pt x="105664" y="49783"/>
                </a:lnTo>
                <a:lnTo>
                  <a:pt x="101201" y="53032"/>
                </a:lnTo>
                <a:lnTo>
                  <a:pt x="97233" y="56191"/>
                </a:lnTo>
                <a:lnTo>
                  <a:pt x="91611" y="59289"/>
                </a:lnTo>
                <a:lnTo>
                  <a:pt x="84887" y="62346"/>
                </a:lnTo>
                <a:lnTo>
                  <a:pt x="77427" y="65376"/>
                </a:lnTo>
                <a:lnTo>
                  <a:pt x="71462" y="68389"/>
                </a:lnTo>
                <a:lnTo>
                  <a:pt x="66493" y="71389"/>
                </a:lnTo>
                <a:lnTo>
                  <a:pt x="62188" y="74382"/>
                </a:lnTo>
                <a:lnTo>
                  <a:pt x="57334" y="77369"/>
                </a:lnTo>
                <a:lnTo>
                  <a:pt x="52113" y="80352"/>
                </a:lnTo>
                <a:lnTo>
                  <a:pt x="46649" y="83334"/>
                </a:lnTo>
                <a:lnTo>
                  <a:pt x="42013" y="86314"/>
                </a:lnTo>
                <a:lnTo>
                  <a:pt x="37931" y="89292"/>
                </a:lnTo>
                <a:lnTo>
                  <a:pt x="34217" y="92270"/>
                </a:lnTo>
                <a:lnTo>
                  <a:pt x="28765" y="94255"/>
                </a:lnTo>
                <a:lnTo>
                  <a:pt x="22153" y="95579"/>
                </a:lnTo>
                <a:lnTo>
                  <a:pt x="0" y="982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540"/>
          <p:cNvSpPr/>
          <p:nvPr/>
        </p:nvSpPr>
        <p:spPr>
          <a:xfrm>
            <a:off x="616148" y="3768769"/>
            <a:ext cx="5589985" cy="115646"/>
          </a:xfrm>
          <a:custGeom>
            <a:avLst/>
            <a:gdLst/>
            <a:ahLst/>
            <a:cxnLst/>
            <a:rect l="0" t="0" r="0" b="0"/>
            <a:pathLst>
              <a:path w="5589985" h="115646">
                <a:moveTo>
                  <a:pt x="0" y="62066"/>
                </a:moveTo>
                <a:lnTo>
                  <a:pt x="253810" y="62066"/>
                </a:lnTo>
                <a:lnTo>
                  <a:pt x="318187" y="59420"/>
                </a:lnTo>
                <a:lnTo>
                  <a:pt x="394910" y="54999"/>
                </a:lnTo>
                <a:lnTo>
                  <a:pt x="472490" y="52217"/>
                </a:lnTo>
                <a:lnTo>
                  <a:pt x="479697" y="50540"/>
                </a:lnTo>
                <a:lnTo>
                  <a:pt x="486485" y="48429"/>
                </a:lnTo>
                <a:lnTo>
                  <a:pt x="543315" y="45041"/>
                </a:lnTo>
                <a:lnTo>
                  <a:pt x="576378" y="43462"/>
                </a:lnTo>
                <a:lnTo>
                  <a:pt x="584674" y="41726"/>
                </a:lnTo>
                <a:lnTo>
                  <a:pt x="602160" y="38143"/>
                </a:lnTo>
                <a:lnTo>
                  <a:pt x="729588" y="30649"/>
                </a:lnTo>
                <a:lnTo>
                  <a:pt x="754283" y="28223"/>
                </a:lnTo>
                <a:lnTo>
                  <a:pt x="797596" y="22882"/>
                </a:lnTo>
                <a:lnTo>
                  <a:pt x="834044" y="19847"/>
                </a:lnTo>
                <a:lnTo>
                  <a:pt x="898659" y="16746"/>
                </a:lnTo>
                <a:lnTo>
                  <a:pt x="955509" y="11376"/>
                </a:lnTo>
                <a:lnTo>
                  <a:pt x="993961" y="8352"/>
                </a:lnTo>
                <a:lnTo>
                  <a:pt x="1031781" y="4128"/>
                </a:lnTo>
                <a:lnTo>
                  <a:pt x="1171855" y="0"/>
                </a:lnTo>
                <a:lnTo>
                  <a:pt x="1275874" y="556"/>
                </a:lnTo>
                <a:lnTo>
                  <a:pt x="1283176" y="2208"/>
                </a:lnTo>
                <a:lnTo>
                  <a:pt x="1297574" y="5697"/>
                </a:lnTo>
                <a:lnTo>
                  <a:pt x="1466092" y="8488"/>
                </a:lnTo>
                <a:lnTo>
                  <a:pt x="1624765" y="11134"/>
                </a:lnTo>
                <a:lnTo>
                  <a:pt x="1662711" y="14625"/>
                </a:lnTo>
                <a:lnTo>
                  <a:pt x="1832193" y="17255"/>
                </a:lnTo>
                <a:lnTo>
                  <a:pt x="1905476" y="20015"/>
                </a:lnTo>
                <a:lnTo>
                  <a:pt x="1931339" y="23534"/>
                </a:lnTo>
                <a:lnTo>
                  <a:pt x="2094540" y="26333"/>
                </a:lnTo>
                <a:lnTo>
                  <a:pt x="2177350" y="27339"/>
                </a:lnTo>
                <a:lnTo>
                  <a:pt x="2184793" y="28993"/>
                </a:lnTo>
                <a:lnTo>
                  <a:pt x="2199347" y="32485"/>
                </a:lnTo>
                <a:lnTo>
                  <a:pt x="2356641" y="35032"/>
                </a:lnTo>
                <a:lnTo>
                  <a:pt x="2523666" y="35268"/>
                </a:lnTo>
                <a:lnTo>
                  <a:pt x="2551372" y="32628"/>
                </a:lnTo>
                <a:lnTo>
                  <a:pt x="2585513" y="29139"/>
                </a:lnTo>
                <a:lnTo>
                  <a:pt x="2750409" y="26593"/>
                </a:lnTo>
                <a:lnTo>
                  <a:pt x="2851775" y="23716"/>
                </a:lnTo>
                <a:lnTo>
                  <a:pt x="2877776" y="20217"/>
                </a:lnTo>
                <a:lnTo>
                  <a:pt x="2950732" y="17527"/>
                </a:lnTo>
                <a:lnTo>
                  <a:pt x="2982280" y="20112"/>
                </a:lnTo>
                <a:lnTo>
                  <a:pt x="3030036" y="23577"/>
                </a:lnTo>
                <a:lnTo>
                  <a:pt x="3119517" y="26519"/>
                </a:lnTo>
                <a:lnTo>
                  <a:pt x="3139334" y="28446"/>
                </a:lnTo>
                <a:lnTo>
                  <a:pt x="3155522" y="30723"/>
                </a:lnTo>
                <a:lnTo>
                  <a:pt x="3187786" y="33928"/>
                </a:lnTo>
                <a:lnTo>
                  <a:pt x="3260416" y="36003"/>
                </a:lnTo>
                <a:lnTo>
                  <a:pt x="3274939" y="37745"/>
                </a:lnTo>
                <a:lnTo>
                  <a:pt x="3299013" y="41335"/>
                </a:lnTo>
                <a:lnTo>
                  <a:pt x="3331285" y="44348"/>
                </a:lnTo>
                <a:lnTo>
                  <a:pt x="3344013" y="46286"/>
                </a:lnTo>
                <a:lnTo>
                  <a:pt x="3357459" y="48570"/>
                </a:lnTo>
                <a:lnTo>
                  <a:pt x="3390605" y="51783"/>
                </a:lnTo>
                <a:lnTo>
                  <a:pt x="3431448" y="53862"/>
                </a:lnTo>
                <a:lnTo>
                  <a:pt x="3445515" y="55604"/>
                </a:lnTo>
                <a:lnTo>
                  <a:pt x="3476027" y="59195"/>
                </a:lnTo>
                <a:lnTo>
                  <a:pt x="3570022" y="62807"/>
                </a:lnTo>
                <a:lnTo>
                  <a:pt x="3582546" y="64544"/>
                </a:lnTo>
                <a:lnTo>
                  <a:pt x="3593872" y="66695"/>
                </a:lnTo>
                <a:lnTo>
                  <a:pt x="3613329" y="69121"/>
                </a:lnTo>
                <a:lnTo>
                  <a:pt x="3666697" y="74462"/>
                </a:lnTo>
                <a:lnTo>
                  <a:pt x="3706292" y="77497"/>
                </a:lnTo>
                <a:lnTo>
                  <a:pt x="3871882" y="79898"/>
                </a:lnTo>
                <a:lnTo>
                  <a:pt x="3977518" y="82570"/>
                </a:lnTo>
                <a:lnTo>
                  <a:pt x="4006160" y="86062"/>
                </a:lnTo>
                <a:lnTo>
                  <a:pt x="4179919" y="88854"/>
                </a:lnTo>
                <a:lnTo>
                  <a:pt x="4265319" y="86210"/>
                </a:lnTo>
                <a:lnTo>
                  <a:pt x="4288854" y="83711"/>
                </a:lnTo>
                <a:lnTo>
                  <a:pt x="4319213" y="86890"/>
                </a:lnTo>
                <a:lnTo>
                  <a:pt x="4487246" y="88854"/>
                </a:lnTo>
                <a:lnTo>
                  <a:pt x="4741778" y="88856"/>
                </a:lnTo>
                <a:lnTo>
                  <a:pt x="4756929" y="91501"/>
                </a:lnTo>
                <a:lnTo>
                  <a:pt x="4771269" y="94992"/>
                </a:lnTo>
                <a:lnTo>
                  <a:pt x="4941637" y="97783"/>
                </a:lnTo>
                <a:lnTo>
                  <a:pt x="4971792" y="98777"/>
                </a:lnTo>
                <a:lnTo>
                  <a:pt x="4981403" y="100431"/>
                </a:lnTo>
                <a:lnTo>
                  <a:pt x="4999027" y="103922"/>
                </a:lnTo>
                <a:lnTo>
                  <a:pt x="5013475" y="105473"/>
                </a:lnTo>
                <a:lnTo>
                  <a:pt x="5031802" y="103517"/>
                </a:lnTo>
                <a:lnTo>
                  <a:pt x="5054169" y="100333"/>
                </a:lnTo>
                <a:lnTo>
                  <a:pt x="5191598" y="96799"/>
                </a:lnTo>
                <a:lnTo>
                  <a:pt x="5200370" y="95143"/>
                </a:lnTo>
                <a:lnTo>
                  <a:pt x="5215408" y="91650"/>
                </a:lnTo>
                <a:lnTo>
                  <a:pt x="5329692" y="88865"/>
                </a:lnTo>
                <a:lnTo>
                  <a:pt x="5368796" y="86214"/>
                </a:lnTo>
                <a:lnTo>
                  <a:pt x="5410319" y="82721"/>
                </a:lnTo>
                <a:lnTo>
                  <a:pt x="5471376" y="81746"/>
                </a:lnTo>
                <a:lnTo>
                  <a:pt x="5491959" y="85034"/>
                </a:lnTo>
                <a:lnTo>
                  <a:pt x="5528185" y="88520"/>
                </a:lnTo>
                <a:lnTo>
                  <a:pt x="5538044" y="91352"/>
                </a:lnTo>
                <a:lnTo>
                  <a:pt x="5548048" y="94926"/>
                </a:lnTo>
                <a:lnTo>
                  <a:pt x="5555802" y="96514"/>
                </a:lnTo>
                <a:lnTo>
                  <a:pt x="5562555" y="99866"/>
                </a:lnTo>
                <a:lnTo>
                  <a:pt x="5565745" y="102149"/>
                </a:lnTo>
                <a:lnTo>
                  <a:pt x="5571935" y="104686"/>
                </a:lnTo>
                <a:lnTo>
                  <a:pt x="5589984" y="1156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541"/>
          <p:cNvSpPr/>
          <p:nvPr/>
        </p:nvSpPr>
        <p:spPr>
          <a:xfrm>
            <a:off x="143290" y="4875652"/>
            <a:ext cx="274969" cy="380066"/>
          </a:xfrm>
          <a:custGeom>
            <a:avLst/>
            <a:gdLst/>
            <a:ahLst/>
            <a:cxnLst/>
            <a:rect l="0" t="0" r="0" b="0"/>
            <a:pathLst>
              <a:path w="274969" h="380066">
                <a:moveTo>
                  <a:pt x="258545" y="44605"/>
                </a:moveTo>
                <a:lnTo>
                  <a:pt x="253805" y="35124"/>
                </a:lnTo>
                <a:lnTo>
                  <a:pt x="250424" y="31339"/>
                </a:lnTo>
                <a:lnTo>
                  <a:pt x="246186" y="27824"/>
                </a:lnTo>
                <a:lnTo>
                  <a:pt x="241376" y="24488"/>
                </a:lnTo>
                <a:lnTo>
                  <a:pt x="233386" y="20782"/>
                </a:lnTo>
                <a:lnTo>
                  <a:pt x="224912" y="18402"/>
                </a:lnTo>
                <a:lnTo>
                  <a:pt x="218462" y="15431"/>
                </a:lnTo>
                <a:lnTo>
                  <a:pt x="213964" y="13249"/>
                </a:lnTo>
                <a:lnTo>
                  <a:pt x="206004" y="10803"/>
                </a:lnTo>
                <a:lnTo>
                  <a:pt x="195737" y="8180"/>
                </a:lnTo>
                <a:lnTo>
                  <a:pt x="183931" y="5439"/>
                </a:lnTo>
                <a:lnTo>
                  <a:pt x="175068" y="3611"/>
                </a:lnTo>
                <a:lnTo>
                  <a:pt x="168167" y="2393"/>
                </a:lnTo>
                <a:lnTo>
                  <a:pt x="162575" y="1581"/>
                </a:lnTo>
                <a:lnTo>
                  <a:pt x="157854" y="1040"/>
                </a:lnTo>
                <a:lnTo>
                  <a:pt x="149963" y="438"/>
                </a:lnTo>
                <a:lnTo>
                  <a:pt x="141957" y="52"/>
                </a:lnTo>
                <a:lnTo>
                  <a:pt x="133637" y="0"/>
                </a:lnTo>
                <a:lnTo>
                  <a:pt x="126656" y="1970"/>
                </a:lnTo>
                <a:lnTo>
                  <a:pt x="118033" y="5267"/>
                </a:lnTo>
                <a:lnTo>
                  <a:pt x="99853" y="13232"/>
                </a:lnTo>
                <a:lnTo>
                  <a:pt x="85159" y="20078"/>
                </a:lnTo>
                <a:lnTo>
                  <a:pt x="65730" y="29511"/>
                </a:lnTo>
                <a:lnTo>
                  <a:pt x="60549" y="33550"/>
                </a:lnTo>
                <a:lnTo>
                  <a:pt x="52146" y="43330"/>
                </a:lnTo>
                <a:lnTo>
                  <a:pt x="47750" y="51646"/>
                </a:lnTo>
                <a:lnTo>
                  <a:pt x="46577" y="55252"/>
                </a:lnTo>
                <a:lnTo>
                  <a:pt x="43812" y="60632"/>
                </a:lnTo>
                <a:lnTo>
                  <a:pt x="39983" y="67197"/>
                </a:lnTo>
                <a:lnTo>
                  <a:pt x="35447" y="74549"/>
                </a:lnTo>
                <a:lnTo>
                  <a:pt x="27760" y="85364"/>
                </a:lnTo>
                <a:lnTo>
                  <a:pt x="24321" y="89637"/>
                </a:lnTo>
                <a:lnTo>
                  <a:pt x="21037" y="96454"/>
                </a:lnTo>
                <a:lnTo>
                  <a:pt x="17855" y="104968"/>
                </a:lnTo>
                <a:lnTo>
                  <a:pt x="14741" y="114613"/>
                </a:lnTo>
                <a:lnTo>
                  <a:pt x="12666" y="123027"/>
                </a:lnTo>
                <a:lnTo>
                  <a:pt x="11282" y="130621"/>
                </a:lnTo>
                <a:lnTo>
                  <a:pt x="10359" y="137668"/>
                </a:lnTo>
                <a:lnTo>
                  <a:pt x="4320" y="176029"/>
                </a:lnTo>
                <a:lnTo>
                  <a:pt x="2742" y="189768"/>
                </a:lnTo>
                <a:lnTo>
                  <a:pt x="1689" y="202896"/>
                </a:lnTo>
                <a:lnTo>
                  <a:pt x="520" y="226082"/>
                </a:lnTo>
                <a:lnTo>
                  <a:pt x="0" y="243001"/>
                </a:lnTo>
                <a:lnTo>
                  <a:pt x="854" y="249299"/>
                </a:lnTo>
                <a:lnTo>
                  <a:pt x="4448" y="258942"/>
                </a:lnTo>
                <a:lnTo>
                  <a:pt x="6707" y="269181"/>
                </a:lnTo>
                <a:lnTo>
                  <a:pt x="7711" y="279355"/>
                </a:lnTo>
                <a:lnTo>
                  <a:pt x="8157" y="287183"/>
                </a:lnTo>
                <a:lnTo>
                  <a:pt x="9268" y="290660"/>
                </a:lnTo>
                <a:lnTo>
                  <a:pt x="13149" y="297168"/>
                </a:lnTo>
                <a:lnTo>
                  <a:pt x="15535" y="306015"/>
                </a:lnTo>
                <a:lnTo>
                  <a:pt x="17588" y="316561"/>
                </a:lnTo>
                <a:lnTo>
                  <a:pt x="21807" y="327862"/>
                </a:lnTo>
                <a:lnTo>
                  <a:pt x="24322" y="331670"/>
                </a:lnTo>
                <a:lnTo>
                  <a:pt x="26990" y="334208"/>
                </a:lnTo>
                <a:lnTo>
                  <a:pt x="33593" y="339013"/>
                </a:lnTo>
                <a:lnTo>
                  <a:pt x="38132" y="343072"/>
                </a:lnTo>
                <a:lnTo>
                  <a:pt x="46482" y="351883"/>
                </a:lnTo>
                <a:lnTo>
                  <a:pt x="50194" y="359105"/>
                </a:lnTo>
                <a:lnTo>
                  <a:pt x="52175" y="361428"/>
                </a:lnTo>
                <a:lnTo>
                  <a:pt x="54489" y="362977"/>
                </a:lnTo>
                <a:lnTo>
                  <a:pt x="57023" y="364009"/>
                </a:lnTo>
                <a:lnTo>
                  <a:pt x="65331" y="370202"/>
                </a:lnTo>
                <a:lnTo>
                  <a:pt x="68220" y="371803"/>
                </a:lnTo>
                <a:lnTo>
                  <a:pt x="74076" y="373581"/>
                </a:lnTo>
                <a:lnTo>
                  <a:pt x="79986" y="374372"/>
                </a:lnTo>
                <a:lnTo>
                  <a:pt x="82951" y="374582"/>
                </a:lnTo>
                <a:lnTo>
                  <a:pt x="91537" y="377463"/>
                </a:lnTo>
                <a:lnTo>
                  <a:pt x="96605" y="379620"/>
                </a:lnTo>
                <a:lnTo>
                  <a:pt x="101968" y="380065"/>
                </a:lnTo>
                <a:lnTo>
                  <a:pt x="107528" y="379371"/>
                </a:lnTo>
                <a:lnTo>
                  <a:pt x="113219" y="377915"/>
                </a:lnTo>
                <a:lnTo>
                  <a:pt x="118997" y="376945"/>
                </a:lnTo>
                <a:lnTo>
                  <a:pt x="124833" y="376297"/>
                </a:lnTo>
                <a:lnTo>
                  <a:pt x="130709" y="375866"/>
                </a:lnTo>
                <a:lnTo>
                  <a:pt x="139883" y="375387"/>
                </a:lnTo>
                <a:lnTo>
                  <a:pt x="147267" y="375174"/>
                </a:lnTo>
                <a:lnTo>
                  <a:pt x="153857" y="375079"/>
                </a:lnTo>
                <a:lnTo>
                  <a:pt x="157003" y="374062"/>
                </a:lnTo>
                <a:lnTo>
                  <a:pt x="163145" y="370285"/>
                </a:lnTo>
                <a:lnTo>
                  <a:pt x="169182" y="367946"/>
                </a:lnTo>
                <a:lnTo>
                  <a:pt x="172180" y="367322"/>
                </a:lnTo>
                <a:lnTo>
                  <a:pt x="178158" y="363983"/>
                </a:lnTo>
                <a:lnTo>
                  <a:pt x="184123" y="359192"/>
                </a:lnTo>
                <a:lnTo>
                  <a:pt x="190081" y="353755"/>
                </a:lnTo>
                <a:lnTo>
                  <a:pt x="196035" y="349924"/>
                </a:lnTo>
                <a:lnTo>
                  <a:pt x="203973" y="345385"/>
                </a:lnTo>
                <a:lnTo>
                  <a:pt x="213234" y="340376"/>
                </a:lnTo>
                <a:lnTo>
                  <a:pt x="220401" y="336043"/>
                </a:lnTo>
                <a:lnTo>
                  <a:pt x="226170" y="332163"/>
                </a:lnTo>
                <a:lnTo>
                  <a:pt x="231009" y="328584"/>
                </a:lnTo>
                <a:lnTo>
                  <a:pt x="236219" y="324213"/>
                </a:lnTo>
                <a:lnTo>
                  <a:pt x="241677" y="319315"/>
                </a:lnTo>
                <a:lnTo>
                  <a:pt x="256193" y="305587"/>
                </a:lnTo>
                <a:lnTo>
                  <a:pt x="259954" y="301937"/>
                </a:lnTo>
                <a:lnTo>
                  <a:pt x="262461" y="297519"/>
                </a:lnTo>
                <a:lnTo>
                  <a:pt x="265247" y="287319"/>
                </a:lnTo>
                <a:lnTo>
                  <a:pt x="269130" y="278817"/>
                </a:lnTo>
                <a:lnTo>
                  <a:pt x="271555" y="275161"/>
                </a:lnTo>
                <a:lnTo>
                  <a:pt x="274249" y="265806"/>
                </a:lnTo>
                <a:lnTo>
                  <a:pt x="274968" y="260533"/>
                </a:lnTo>
                <a:lnTo>
                  <a:pt x="274455" y="256026"/>
                </a:lnTo>
                <a:lnTo>
                  <a:pt x="273120" y="252029"/>
                </a:lnTo>
                <a:lnTo>
                  <a:pt x="271239" y="248372"/>
                </a:lnTo>
                <a:lnTo>
                  <a:pt x="269148" y="239017"/>
                </a:lnTo>
                <a:lnTo>
                  <a:pt x="268219" y="228245"/>
                </a:lnTo>
                <a:lnTo>
                  <a:pt x="267806" y="216843"/>
                </a:lnTo>
                <a:lnTo>
                  <a:pt x="267622" y="205160"/>
                </a:lnTo>
                <a:lnTo>
                  <a:pt x="258545" y="1696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542"/>
          <p:cNvSpPr/>
          <p:nvPr/>
        </p:nvSpPr>
        <p:spPr>
          <a:xfrm>
            <a:off x="1459579" y="5118319"/>
            <a:ext cx="424586" cy="337608"/>
          </a:xfrm>
          <a:custGeom>
            <a:avLst/>
            <a:gdLst/>
            <a:ahLst/>
            <a:cxnLst/>
            <a:rect l="0" t="0" r="0" b="0"/>
            <a:pathLst>
              <a:path w="424586" h="337608">
                <a:moveTo>
                  <a:pt x="353147" y="16251"/>
                </a:moveTo>
                <a:lnTo>
                  <a:pt x="328289" y="3822"/>
                </a:lnTo>
                <a:lnTo>
                  <a:pt x="319610" y="805"/>
                </a:lnTo>
                <a:lnTo>
                  <a:pt x="315906" y="0"/>
                </a:lnTo>
                <a:lnTo>
                  <a:pt x="307484" y="456"/>
                </a:lnTo>
                <a:lnTo>
                  <a:pt x="295916" y="1752"/>
                </a:lnTo>
                <a:lnTo>
                  <a:pt x="282251" y="3609"/>
                </a:lnTo>
                <a:lnTo>
                  <a:pt x="271156" y="4846"/>
                </a:lnTo>
                <a:lnTo>
                  <a:pt x="261776" y="5671"/>
                </a:lnTo>
                <a:lnTo>
                  <a:pt x="253537" y="6221"/>
                </a:lnTo>
                <a:lnTo>
                  <a:pt x="239092" y="6832"/>
                </a:lnTo>
                <a:lnTo>
                  <a:pt x="219804" y="7176"/>
                </a:lnTo>
                <a:lnTo>
                  <a:pt x="195508" y="7292"/>
                </a:lnTo>
                <a:lnTo>
                  <a:pt x="188523" y="8294"/>
                </a:lnTo>
                <a:lnTo>
                  <a:pt x="180890" y="9954"/>
                </a:lnTo>
                <a:lnTo>
                  <a:pt x="172825" y="12053"/>
                </a:lnTo>
                <a:lnTo>
                  <a:pt x="164471" y="14445"/>
                </a:lnTo>
                <a:lnTo>
                  <a:pt x="137501" y="22551"/>
                </a:lnTo>
                <a:lnTo>
                  <a:pt x="105807" y="31236"/>
                </a:lnTo>
                <a:lnTo>
                  <a:pt x="86453" y="37132"/>
                </a:lnTo>
                <a:lnTo>
                  <a:pt x="73220" y="43060"/>
                </a:lnTo>
                <a:lnTo>
                  <a:pt x="62048" y="50986"/>
                </a:lnTo>
                <a:lnTo>
                  <a:pt x="54901" y="57267"/>
                </a:lnTo>
                <a:lnTo>
                  <a:pt x="35913" y="75037"/>
                </a:lnTo>
                <a:lnTo>
                  <a:pt x="20609" y="89930"/>
                </a:lnTo>
                <a:lnTo>
                  <a:pt x="18345" y="93152"/>
                </a:lnTo>
                <a:lnTo>
                  <a:pt x="15831" y="99377"/>
                </a:lnTo>
                <a:lnTo>
                  <a:pt x="14713" y="108097"/>
                </a:lnTo>
                <a:lnTo>
                  <a:pt x="14415" y="113200"/>
                </a:lnTo>
                <a:lnTo>
                  <a:pt x="13224" y="117595"/>
                </a:lnTo>
                <a:lnTo>
                  <a:pt x="9255" y="125123"/>
                </a:lnTo>
                <a:lnTo>
                  <a:pt x="6830" y="131776"/>
                </a:lnTo>
                <a:lnTo>
                  <a:pt x="4760" y="141017"/>
                </a:lnTo>
                <a:lnTo>
                  <a:pt x="532" y="158354"/>
                </a:lnTo>
                <a:lnTo>
                  <a:pt x="0" y="165556"/>
                </a:lnTo>
                <a:lnTo>
                  <a:pt x="638" y="171351"/>
                </a:lnTo>
                <a:lnTo>
                  <a:pt x="3000" y="181426"/>
                </a:lnTo>
                <a:lnTo>
                  <a:pt x="3630" y="186891"/>
                </a:lnTo>
                <a:lnTo>
                  <a:pt x="4049" y="192519"/>
                </a:lnTo>
                <a:lnTo>
                  <a:pt x="5322" y="199247"/>
                </a:lnTo>
                <a:lnTo>
                  <a:pt x="7162" y="206709"/>
                </a:lnTo>
                <a:lnTo>
                  <a:pt x="9381" y="214660"/>
                </a:lnTo>
                <a:lnTo>
                  <a:pt x="10860" y="220953"/>
                </a:lnTo>
                <a:lnTo>
                  <a:pt x="12504" y="230592"/>
                </a:lnTo>
                <a:lnTo>
                  <a:pt x="18526" y="240829"/>
                </a:lnTo>
                <a:lnTo>
                  <a:pt x="27817" y="251001"/>
                </a:lnTo>
                <a:lnTo>
                  <a:pt x="38561" y="258829"/>
                </a:lnTo>
                <a:lnTo>
                  <a:pt x="42220" y="262306"/>
                </a:lnTo>
                <a:lnTo>
                  <a:pt x="44659" y="265615"/>
                </a:lnTo>
                <a:lnTo>
                  <a:pt x="48362" y="271939"/>
                </a:lnTo>
                <a:lnTo>
                  <a:pt x="56024" y="281077"/>
                </a:lnTo>
                <a:lnTo>
                  <a:pt x="61681" y="287079"/>
                </a:lnTo>
                <a:lnTo>
                  <a:pt x="72794" y="293054"/>
                </a:lnTo>
                <a:lnTo>
                  <a:pt x="79925" y="296036"/>
                </a:lnTo>
                <a:lnTo>
                  <a:pt x="93139" y="301996"/>
                </a:lnTo>
                <a:lnTo>
                  <a:pt x="104635" y="306959"/>
                </a:lnTo>
                <a:lnTo>
                  <a:pt x="113051" y="309166"/>
                </a:lnTo>
                <a:lnTo>
                  <a:pt x="125391" y="312792"/>
                </a:lnTo>
                <a:lnTo>
                  <a:pt x="157566" y="323205"/>
                </a:lnTo>
                <a:lnTo>
                  <a:pt x="169649" y="326307"/>
                </a:lnTo>
                <a:lnTo>
                  <a:pt x="179319" y="327687"/>
                </a:lnTo>
                <a:lnTo>
                  <a:pt x="190231" y="328300"/>
                </a:lnTo>
                <a:lnTo>
                  <a:pt x="201696" y="331218"/>
                </a:lnTo>
                <a:lnTo>
                  <a:pt x="212413" y="334830"/>
                </a:lnTo>
                <a:lnTo>
                  <a:pt x="220484" y="336436"/>
                </a:lnTo>
                <a:lnTo>
                  <a:pt x="232670" y="337149"/>
                </a:lnTo>
                <a:lnTo>
                  <a:pt x="250985" y="337466"/>
                </a:lnTo>
                <a:lnTo>
                  <a:pt x="278968" y="337607"/>
                </a:lnTo>
                <a:lnTo>
                  <a:pt x="290796" y="336653"/>
                </a:lnTo>
                <a:lnTo>
                  <a:pt x="300666" y="335024"/>
                </a:lnTo>
                <a:lnTo>
                  <a:pt x="309230" y="332946"/>
                </a:lnTo>
                <a:lnTo>
                  <a:pt x="316924" y="331560"/>
                </a:lnTo>
                <a:lnTo>
                  <a:pt x="324037" y="330637"/>
                </a:lnTo>
                <a:lnTo>
                  <a:pt x="330764" y="330022"/>
                </a:lnTo>
                <a:lnTo>
                  <a:pt x="340884" y="326692"/>
                </a:lnTo>
                <a:lnTo>
                  <a:pt x="348689" y="322896"/>
                </a:lnTo>
                <a:lnTo>
                  <a:pt x="358661" y="319768"/>
                </a:lnTo>
                <a:lnTo>
                  <a:pt x="368892" y="312998"/>
                </a:lnTo>
                <a:lnTo>
                  <a:pt x="378666" y="307550"/>
                </a:lnTo>
                <a:lnTo>
                  <a:pt x="389624" y="299175"/>
                </a:lnTo>
                <a:lnTo>
                  <a:pt x="400117" y="289831"/>
                </a:lnTo>
                <a:lnTo>
                  <a:pt x="408088" y="282371"/>
                </a:lnTo>
                <a:lnTo>
                  <a:pt x="410610" y="278992"/>
                </a:lnTo>
                <a:lnTo>
                  <a:pt x="412292" y="275747"/>
                </a:lnTo>
                <a:lnTo>
                  <a:pt x="424585" y="26628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543"/>
          <p:cNvSpPr/>
          <p:nvPr/>
        </p:nvSpPr>
        <p:spPr>
          <a:xfrm>
            <a:off x="1884651" y="5072072"/>
            <a:ext cx="615662" cy="365996"/>
          </a:xfrm>
          <a:custGeom>
            <a:avLst/>
            <a:gdLst/>
            <a:ahLst/>
            <a:cxnLst/>
            <a:rect l="0" t="0" r="0" b="0"/>
            <a:pathLst>
              <a:path w="615662" h="365996">
                <a:moveTo>
                  <a:pt x="347770" y="8920"/>
                </a:moveTo>
                <a:lnTo>
                  <a:pt x="333549" y="4180"/>
                </a:lnTo>
                <a:lnTo>
                  <a:pt x="319965" y="1231"/>
                </a:lnTo>
                <a:lnTo>
                  <a:pt x="304915" y="358"/>
                </a:lnTo>
                <a:lnTo>
                  <a:pt x="287197" y="63"/>
                </a:lnTo>
                <a:lnTo>
                  <a:pt x="243882" y="0"/>
                </a:lnTo>
                <a:lnTo>
                  <a:pt x="229499" y="2641"/>
                </a:lnTo>
                <a:lnTo>
                  <a:pt x="224274" y="4734"/>
                </a:lnTo>
                <a:lnTo>
                  <a:pt x="210532" y="7059"/>
                </a:lnTo>
                <a:lnTo>
                  <a:pt x="195494" y="9085"/>
                </a:lnTo>
                <a:lnTo>
                  <a:pt x="182196" y="13292"/>
                </a:lnTo>
                <a:lnTo>
                  <a:pt x="163554" y="16499"/>
                </a:lnTo>
                <a:lnTo>
                  <a:pt x="148818" y="22541"/>
                </a:lnTo>
                <a:lnTo>
                  <a:pt x="134331" y="29856"/>
                </a:lnTo>
                <a:lnTo>
                  <a:pt x="119606" y="34967"/>
                </a:lnTo>
                <a:lnTo>
                  <a:pt x="104108" y="42324"/>
                </a:lnTo>
                <a:lnTo>
                  <a:pt x="89480" y="53699"/>
                </a:lnTo>
                <a:lnTo>
                  <a:pt x="82162" y="59579"/>
                </a:lnTo>
                <a:lnTo>
                  <a:pt x="67878" y="68468"/>
                </a:lnTo>
                <a:lnTo>
                  <a:pt x="56921" y="77386"/>
                </a:lnTo>
                <a:lnTo>
                  <a:pt x="47390" y="86312"/>
                </a:lnTo>
                <a:lnTo>
                  <a:pt x="32288" y="101194"/>
                </a:lnTo>
                <a:lnTo>
                  <a:pt x="30293" y="104170"/>
                </a:lnTo>
                <a:lnTo>
                  <a:pt x="26492" y="113099"/>
                </a:lnTo>
                <a:lnTo>
                  <a:pt x="22087" y="119053"/>
                </a:lnTo>
                <a:lnTo>
                  <a:pt x="20515" y="123021"/>
                </a:lnTo>
                <a:lnTo>
                  <a:pt x="18769" y="132723"/>
                </a:lnTo>
                <a:lnTo>
                  <a:pt x="15347" y="143649"/>
                </a:lnTo>
                <a:lnTo>
                  <a:pt x="13045" y="149341"/>
                </a:lnTo>
                <a:lnTo>
                  <a:pt x="10519" y="155120"/>
                </a:lnTo>
                <a:lnTo>
                  <a:pt x="5066" y="166833"/>
                </a:lnTo>
                <a:lnTo>
                  <a:pt x="3215" y="172734"/>
                </a:lnTo>
                <a:lnTo>
                  <a:pt x="1981" y="178652"/>
                </a:lnTo>
                <a:lnTo>
                  <a:pt x="1158" y="184583"/>
                </a:lnTo>
                <a:lnTo>
                  <a:pt x="610" y="191513"/>
                </a:lnTo>
                <a:lnTo>
                  <a:pt x="244" y="199109"/>
                </a:lnTo>
                <a:lnTo>
                  <a:pt x="0" y="207150"/>
                </a:lnTo>
                <a:lnTo>
                  <a:pt x="830" y="214496"/>
                </a:lnTo>
                <a:lnTo>
                  <a:pt x="2375" y="221376"/>
                </a:lnTo>
                <a:lnTo>
                  <a:pt x="4398" y="227948"/>
                </a:lnTo>
                <a:lnTo>
                  <a:pt x="6738" y="234314"/>
                </a:lnTo>
                <a:lnTo>
                  <a:pt x="9290" y="240542"/>
                </a:lnTo>
                <a:lnTo>
                  <a:pt x="11984" y="246678"/>
                </a:lnTo>
                <a:lnTo>
                  <a:pt x="17623" y="258788"/>
                </a:lnTo>
                <a:lnTo>
                  <a:pt x="23437" y="269793"/>
                </a:lnTo>
                <a:lnTo>
                  <a:pt x="29328" y="277991"/>
                </a:lnTo>
                <a:lnTo>
                  <a:pt x="32288" y="280574"/>
                </a:lnTo>
                <a:lnTo>
                  <a:pt x="35253" y="282296"/>
                </a:lnTo>
                <a:lnTo>
                  <a:pt x="38223" y="283444"/>
                </a:lnTo>
                <a:lnTo>
                  <a:pt x="46813" y="292657"/>
                </a:lnTo>
                <a:lnTo>
                  <a:pt x="56254" y="303697"/>
                </a:lnTo>
                <a:lnTo>
                  <a:pt x="70399" y="313431"/>
                </a:lnTo>
                <a:lnTo>
                  <a:pt x="82748" y="324613"/>
                </a:lnTo>
                <a:lnTo>
                  <a:pt x="96494" y="333418"/>
                </a:lnTo>
                <a:lnTo>
                  <a:pt x="104793" y="336696"/>
                </a:lnTo>
                <a:lnTo>
                  <a:pt x="112780" y="339145"/>
                </a:lnTo>
                <a:lnTo>
                  <a:pt x="131431" y="346156"/>
                </a:lnTo>
                <a:lnTo>
                  <a:pt x="139502" y="348311"/>
                </a:lnTo>
                <a:lnTo>
                  <a:pt x="158207" y="355132"/>
                </a:lnTo>
                <a:lnTo>
                  <a:pt x="182982" y="357900"/>
                </a:lnTo>
                <a:lnTo>
                  <a:pt x="198133" y="361798"/>
                </a:lnTo>
                <a:lnTo>
                  <a:pt x="209317" y="363235"/>
                </a:lnTo>
                <a:lnTo>
                  <a:pt x="222726" y="364192"/>
                </a:lnTo>
                <a:lnTo>
                  <a:pt x="237618" y="364831"/>
                </a:lnTo>
                <a:lnTo>
                  <a:pt x="275332" y="365540"/>
                </a:lnTo>
                <a:lnTo>
                  <a:pt x="349998" y="365995"/>
                </a:lnTo>
                <a:lnTo>
                  <a:pt x="364138" y="365041"/>
                </a:lnTo>
                <a:lnTo>
                  <a:pt x="376542" y="363412"/>
                </a:lnTo>
                <a:lnTo>
                  <a:pt x="387787" y="361334"/>
                </a:lnTo>
                <a:lnTo>
                  <a:pt x="405574" y="359025"/>
                </a:lnTo>
                <a:lnTo>
                  <a:pt x="424098" y="357725"/>
                </a:lnTo>
                <a:lnTo>
                  <a:pt x="438516" y="357340"/>
                </a:lnTo>
                <a:lnTo>
                  <a:pt x="443986" y="357286"/>
                </a:lnTo>
                <a:lnTo>
                  <a:pt x="448625" y="356257"/>
                </a:lnTo>
                <a:lnTo>
                  <a:pt x="466840" y="349078"/>
                </a:lnTo>
                <a:lnTo>
                  <a:pt x="481721" y="344832"/>
                </a:lnTo>
                <a:lnTo>
                  <a:pt x="499578" y="340018"/>
                </a:lnTo>
                <a:lnTo>
                  <a:pt x="511484" y="335816"/>
                </a:lnTo>
                <a:lnTo>
                  <a:pt x="530223" y="326153"/>
                </a:lnTo>
                <a:lnTo>
                  <a:pt x="546469" y="321858"/>
                </a:lnTo>
                <a:lnTo>
                  <a:pt x="554482" y="317337"/>
                </a:lnTo>
                <a:lnTo>
                  <a:pt x="564571" y="309213"/>
                </a:lnTo>
                <a:lnTo>
                  <a:pt x="568703" y="307342"/>
                </a:lnTo>
                <a:lnTo>
                  <a:pt x="583006" y="303716"/>
                </a:lnTo>
                <a:lnTo>
                  <a:pt x="590564" y="299352"/>
                </a:lnTo>
                <a:lnTo>
                  <a:pt x="592977" y="296799"/>
                </a:lnTo>
                <a:lnTo>
                  <a:pt x="594585" y="294105"/>
                </a:lnTo>
                <a:lnTo>
                  <a:pt x="595657" y="291317"/>
                </a:lnTo>
                <a:lnTo>
                  <a:pt x="597364" y="289458"/>
                </a:lnTo>
                <a:lnTo>
                  <a:pt x="599495" y="288219"/>
                </a:lnTo>
                <a:lnTo>
                  <a:pt x="604507" y="286841"/>
                </a:lnTo>
                <a:lnTo>
                  <a:pt x="615661" y="28574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544"/>
          <p:cNvSpPr/>
          <p:nvPr/>
        </p:nvSpPr>
        <p:spPr>
          <a:xfrm>
            <a:off x="2500323" y="5064882"/>
            <a:ext cx="348248" cy="381812"/>
          </a:xfrm>
          <a:custGeom>
            <a:avLst/>
            <a:gdLst/>
            <a:ahLst/>
            <a:cxnLst/>
            <a:rect l="0" t="0" r="0" b="0"/>
            <a:pathLst>
              <a:path w="348248" h="381812">
                <a:moveTo>
                  <a:pt x="241091" y="33969"/>
                </a:moveTo>
                <a:lnTo>
                  <a:pt x="231610" y="29229"/>
                </a:lnTo>
                <a:lnTo>
                  <a:pt x="220973" y="21540"/>
                </a:lnTo>
                <a:lnTo>
                  <a:pt x="211975" y="15878"/>
                </a:lnTo>
                <a:lnTo>
                  <a:pt x="201361" y="10053"/>
                </a:lnTo>
                <a:lnTo>
                  <a:pt x="190029" y="4158"/>
                </a:lnTo>
                <a:lnTo>
                  <a:pt x="184229" y="2189"/>
                </a:lnTo>
                <a:lnTo>
                  <a:pt x="178379" y="876"/>
                </a:lnTo>
                <a:lnTo>
                  <a:pt x="172493" y="0"/>
                </a:lnTo>
                <a:lnTo>
                  <a:pt x="162617" y="409"/>
                </a:lnTo>
                <a:lnTo>
                  <a:pt x="150080" y="1674"/>
                </a:lnTo>
                <a:lnTo>
                  <a:pt x="135768" y="3509"/>
                </a:lnTo>
                <a:lnTo>
                  <a:pt x="124243" y="4733"/>
                </a:lnTo>
                <a:lnTo>
                  <a:pt x="114575" y="5549"/>
                </a:lnTo>
                <a:lnTo>
                  <a:pt x="106145" y="6093"/>
                </a:lnTo>
                <a:lnTo>
                  <a:pt x="99533" y="7447"/>
                </a:lnTo>
                <a:lnTo>
                  <a:pt x="89541" y="11598"/>
                </a:lnTo>
                <a:lnTo>
                  <a:pt x="81792" y="16751"/>
                </a:lnTo>
                <a:lnTo>
                  <a:pt x="71852" y="25230"/>
                </a:lnTo>
                <a:lnTo>
                  <a:pt x="62623" y="34025"/>
                </a:lnTo>
                <a:lnTo>
                  <a:pt x="55608" y="41931"/>
                </a:lnTo>
                <a:lnTo>
                  <a:pt x="50959" y="48207"/>
                </a:lnTo>
                <a:lnTo>
                  <a:pt x="45875" y="55367"/>
                </a:lnTo>
                <a:lnTo>
                  <a:pt x="37581" y="65969"/>
                </a:lnTo>
                <a:lnTo>
                  <a:pt x="27333" y="77516"/>
                </a:lnTo>
                <a:lnTo>
                  <a:pt x="24171" y="80860"/>
                </a:lnTo>
                <a:lnTo>
                  <a:pt x="18013" y="92512"/>
                </a:lnTo>
                <a:lnTo>
                  <a:pt x="14981" y="99788"/>
                </a:lnTo>
                <a:lnTo>
                  <a:pt x="12961" y="106622"/>
                </a:lnTo>
                <a:lnTo>
                  <a:pt x="11613" y="113162"/>
                </a:lnTo>
                <a:lnTo>
                  <a:pt x="10715" y="119506"/>
                </a:lnTo>
                <a:lnTo>
                  <a:pt x="9124" y="125720"/>
                </a:lnTo>
                <a:lnTo>
                  <a:pt x="7071" y="131847"/>
                </a:lnTo>
                <a:lnTo>
                  <a:pt x="3136" y="142955"/>
                </a:lnTo>
                <a:lnTo>
                  <a:pt x="1388" y="151199"/>
                </a:lnTo>
                <a:lnTo>
                  <a:pt x="922" y="157763"/>
                </a:lnTo>
                <a:lnTo>
                  <a:pt x="611" y="166108"/>
                </a:lnTo>
                <a:lnTo>
                  <a:pt x="112" y="198536"/>
                </a:lnTo>
                <a:lnTo>
                  <a:pt x="0" y="228501"/>
                </a:lnTo>
                <a:lnTo>
                  <a:pt x="2640" y="239821"/>
                </a:lnTo>
                <a:lnTo>
                  <a:pt x="7120" y="250474"/>
                </a:lnTo>
                <a:lnTo>
                  <a:pt x="12419" y="258517"/>
                </a:lnTo>
                <a:lnTo>
                  <a:pt x="15435" y="268044"/>
                </a:lnTo>
                <a:lnTo>
                  <a:pt x="16240" y="273363"/>
                </a:lnTo>
                <a:lnTo>
                  <a:pt x="19779" y="281918"/>
                </a:lnTo>
                <a:lnTo>
                  <a:pt x="27350" y="292313"/>
                </a:lnTo>
                <a:lnTo>
                  <a:pt x="30136" y="295495"/>
                </a:lnTo>
                <a:lnTo>
                  <a:pt x="31993" y="299601"/>
                </a:lnTo>
                <a:lnTo>
                  <a:pt x="34057" y="309455"/>
                </a:lnTo>
                <a:lnTo>
                  <a:pt x="37620" y="317803"/>
                </a:lnTo>
                <a:lnTo>
                  <a:pt x="45204" y="328081"/>
                </a:lnTo>
                <a:lnTo>
                  <a:pt x="52827" y="335342"/>
                </a:lnTo>
                <a:lnTo>
                  <a:pt x="59027" y="340056"/>
                </a:lnTo>
                <a:lnTo>
                  <a:pt x="66137" y="345183"/>
                </a:lnTo>
                <a:lnTo>
                  <a:pt x="76682" y="353526"/>
                </a:lnTo>
                <a:lnTo>
                  <a:pt x="85668" y="360541"/>
                </a:lnTo>
                <a:lnTo>
                  <a:pt x="96277" y="366967"/>
                </a:lnTo>
                <a:lnTo>
                  <a:pt x="102876" y="369077"/>
                </a:lnTo>
                <a:lnTo>
                  <a:pt x="110252" y="370484"/>
                </a:lnTo>
                <a:lnTo>
                  <a:pt x="118147" y="371421"/>
                </a:lnTo>
                <a:lnTo>
                  <a:pt x="126386" y="373039"/>
                </a:lnTo>
                <a:lnTo>
                  <a:pt x="134855" y="375109"/>
                </a:lnTo>
                <a:lnTo>
                  <a:pt x="143478" y="377482"/>
                </a:lnTo>
                <a:lnTo>
                  <a:pt x="150219" y="379064"/>
                </a:lnTo>
                <a:lnTo>
                  <a:pt x="160354" y="380821"/>
                </a:lnTo>
                <a:lnTo>
                  <a:pt x="168166" y="381602"/>
                </a:lnTo>
                <a:lnTo>
                  <a:pt x="171638" y="381811"/>
                </a:lnTo>
                <a:lnTo>
                  <a:pt x="179906" y="380957"/>
                </a:lnTo>
                <a:lnTo>
                  <a:pt x="204968" y="377363"/>
                </a:lnTo>
                <a:lnTo>
                  <a:pt x="215025" y="375016"/>
                </a:lnTo>
                <a:lnTo>
                  <a:pt x="222721" y="372458"/>
                </a:lnTo>
                <a:lnTo>
                  <a:pt x="228844" y="369762"/>
                </a:lnTo>
                <a:lnTo>
                  <a:pt x="240939" y="364119"/>
                </a:lnTo>
                <a:lnTo>
                  <a:pt x="246943" y="361225"/>
                </a:lnTo>
                <a:lnTo>
                  <a:pt x="253922" y="356320"/>
                </a:lnTo>
                <a:lnTo>
                  <a:pt x="261551" y="350073"/>
                </a:lnTo>
                <a:lnTo>
                  <a:pt x="275981" y="337178"/>
                </a:lnTo>
                <a:lnTo>
                  <a:pt x="285702" y="328140"/>
                </a:lnTo>
                <a:lnTo>
                  <a:pt x="296752" y="317473"/>
                </a:lnTo>
                <a:lnTo>
                  <a:pt x="306310" y="308029"/>
                </a:lnTo>
                <a:lnTo>
                  <a:pt x="308383" y="304980"/>
                </a:lnTo>
                <a:lnTo>
                  <a:pt x="310686" y="298947"/>
                </a:lnTo>
                <a:lnTo>
                  <a:pt x="329067" y="243378"/>
                </a:lnTo>
                <a:lnTo>
                  <a:pt x="348247" y="20363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545"/>
          <p:cNvSpPr/>
          <p:nvPr/>
        </p:nvSpPr>
        <p:spPr>
          <a:xfrm>
            <a:off x="6340111" y="4777434"/>
            <a:ext cx="785408" cy="740701"/>
          </a:xfrm>
          <a:custGeom>
            <a:avLst/>
            <a:gdLst/>
            <a:ahLst/>
            <a:cxnLst/>
            <a:rect l="0" t="0" r="0" b="0"/>
            <a:pathLst>
              <a:path w="785408" h="740701">
                <a:moveTo>
                  <a:pt x="714342" y="294628"/>
                </a:moveTo>
                <a:lnTo>
                  <a:pt x="720478" y="281362"/>
                </a:lnTo>
                <a:lnTo>
                  <a:pt x="722030" y="274511"/>
                </a:lnTo>
                <a:lnTo>
                  <a:pt x="721451" y="271295"/>
                </a:lnTo>
                <a:lnTo>
                  <a:pt x="716040" y="259004"/>
                </a:lnTo>
                <a:lnTo>
                  <a:pt x="714566" y="249184"/>
                </a:lnTo>
                <a:lnTo>
                  <a:pt x="714442" y="241027"/>
                </a:lnTo>
                <a:lnTo>
                  <a:pt x="713415" y="237066"/>
                </a:lnTo>
                <a:lnTo>
                  <a:pt x="707287" y="223580"/>
                </a:lnTo>
                <a:lnTo>
                  <a:pt x="705253" y="216418"/>
                </a:lnTo>
                <a:lnTo>
                  <a:pt x="696546" y="197261"/>
                </a:lnTo>
                <a:lnTo>
                  <a:pt x="683612" y="170987"/>
                </a:lnTo>
                <a:lnTo>
                  <a:pt x="673234" y="152695"/>
                </a:lnTo>
                <a:lnTo>
                  <a:pt x="669077" y="146428"/>
                </a:lnTo>
                <a:lnTo>
                  <a:pt x="651229" y="128881"/>
                </a:lnTo>
                <a:lnTo>
                  <a:pt x="630730" y="109838"/>
                </a:lnTo>
                <a:lnTo>
                  <a:pt x="605741" y="79854"/>
                </a:lnTo>
                <a:lnTo>
                  <a:pt x="586252" y="64415"/>
                </a:lnTo>
                <a:lnTo>
                  <a:pt x="571108" y="52012"/>
                </a:lnTo>
                <a:lnTo>
                  <a:pt x="547825" y="39955"/>
                </a:lnTo>
                <a:lnTo>
                  <a:pt x="531894" y="32572"/>
                </a:lnTo>
                <a:lnTo>
                  <a:pt x="517303" y="26659"/>
                </a:lnTo>
                <a:lnTo>
                  <a:pt x="503608" y="21724"/>
                </a:lnTo>
                <a:lnTo>
                  <a:pt x="490509" y="17442"/>
                </a:lnTo>
                <a:lnTo>
                  <a:pt x="474831" y="13595"/>
                </a:lnTo>
                <a:lnTo>
                  <a:pt x="457433" y="10038"/>
                </a:lnTo>
                <a:lnTo>
                  <a:pt x="425535" y="4433"/>
                </a:lnTo>
                <a:lnTo>
                  <a:pt x="408051" y="1942"/>
                </a:lnTo>
                <a:lnTo>
                  <a:pt x="391681" y="834"/>
                </a:lnTo>
                <a:lnTo>
                  <a:pt x="368377" y="211"/>
                </a:lnTo>
                <a:lnTo>
                  <a:pt x="337984" y="0"/>
                </a:lnTo>
                <a:lnTo>
                  <a:pt x="320852" y="2617"/>
                </a:lnTo>
                <a:lnTo>
                  <a:pt x="297120" y="7023"/>
                </a:lnTo>
                <a:lnTo>
                  <a:pt x="290342" y="7641"/>
                </a:lnTo>
                <a:lnTo>
                  <a:pt x="272228" y="13620"/>
                </a:lnTo>
                <a:lnTo>
                  <a:pt x="253925" y="20907"/>
                </a:lnTo>
                <a:lnTo>
                  <a:pt x="236058" y="26995"/>
                </a:lnTo>
                <a:lnTo>
                  <a:pt x="214779" y="38499"/>
                </a:lnTo>
                <a:lnTo>
                  <a:pt x="201309" y="43782"/>
                </a:lnTo>
                <a:lnTo>
                  <a:pt x="189049" y="51191"/>
                </a:lnTo>
                <a:lnTo>
                  <a:pt x="164537" y="62582"/>
                </a:lnTo>
                <a:lnTo>
                  <a:pt x="149552" y="74387"/>
                </a:lnTo>
                <a:lnTo>
                  <a:pt x="145331" y="76363"/>
                </a:lnTo>
                <a:lnTo>
                  <a:pt x="130901" y="80137"/>
                </a:lnTo>
                <a:lnTo>
                  <a:pt x="123313" y="84536"/>
                </a:lnTo>
                <a:lnTo>
                  <a:pt x="104261" y="101261"/>
                </a:lnTo>
                <a:lnTo>
                  <a:pt x="89279" y="123117"/>
                </a:lnTo>
                <a:lnTo>
                  <a:pt x="68429" y="145692"/>
                </a:lnTo>
                <a:lnTo>
                  <a:pt x="55529" y="164814"/>
                </a:lnTo>
                <a:lnTo>
                  <a:pt x="45828" y="176079"/>
                </a:lnTo>
                <a:lnTo>
                  <a:pt x="34902" y="198283"/>
                </a:lnTo>
                <a:lnTo>
                  <a:pt x="29210" y="212538"/>
                </a:lnTo>
                <a:lnTo>
                  <a:pt x="22885" y="231024"/>
                </a:lnTo>
                <a:lnTo>
                  <a:pt x="16679" y="249655"/>
                </a:lnTo>
                <a:lnTo>
                  <a:pt x="12355" y="261742"/>
                </a:lnTo>
                <a:lnTo>
                  <a:pt x="9580" y="283024"/>
                </a:lnTo>
                <a:lnTo>
                  <a:pt x="8208" y="293439"/>
                </a:lnTo>
                <a:lnTo>
                  <a:pt x="2850" y="318640"/>
                </a:lnTo>
                <a:lnTo>
                  <a:pt x="346" y="341103"/>
                </a:lnTo>
                <a:lnTo>
                  <a:pt x="0" y="360011"/>
                </a:lnTo>
                <a:lnTo>
                  <a:pt x="2627" y="368667"/>
                </a:lnTo>
                <a:lnTo>
                  <a:pt x="6110" y="378136"/>
                </a:lnTo>
                <a:lnTo>
                  <a:pt x="8071" y="389045"/>
                </a:lnTo>
                <a:lnTo>
                  <a:pt x="8788" y="404651"/>
                </a:lnTo>
                <a:lnTo>
                  <a:pt x="9816" y="407664"/>
                </a:lnTo>
                <a:lnTo>
                  <a:pt x="13605" y="413658"/>
                </a:lnTo>
                <a:lnTo>
                  <a:pt x="15950" y="422275"/>
                </a:lnTo>
                <a:lnTo>
                  <a:pt x="16576" y="427351"/>
                </a:lnTo>
                <a:lnTo>
                  <a:pt x="17985" y="431727"/>
                </a:lnTo>
                <a:lnTo>
                  <a:pt x="24708" y="446595"/>
                </a:lnTo>
                <a:lnTo>
                  <a:pt x="30145" y="468003"/>
                </a:lnTo>
                <a:lnTo>
                  <a:pt x="34044" y="488983"/>
                </a:lnTo>
                <a:lnTo>
                  <a:pt x="41498" y="511098"/>
                </a:lnTo>
                <a:lnTo>
                  <a:pt x="43229" y="519160"/>
                </a:lnTo>
                <a:lnTo>
                  <a:pt x="46645" y="526050"/>
                </a:lnTo>
                <a:lnTo>
                  <a:pt x="65902" y="553858"/>
                </a:lnTo>
                <a:lnTo>
                  <a:pt x="75617" y="566788"/>
                </a:lnTo>
                <a:lnTo>
                  <a:pt x="78238" y="573676"/>
                </a:lnTo>
                <a:lnTo>
                  <a:pt x="84694" y="582691"/>
                </a:lnTo>
                <a:lnTo>
                  <a:pt x="103545" y="603319"/>
                </a:lnTo>
                <a:lnTo>
                  <a:pt x="127936" y="627969"/>
                </a:lnTo>
                <a:lnTo>
                  <a:pt x="149906" y="642882"/>
                </a:lnTo>
                <a:lnTo>
                  <a:pt x="172498" y="663722"/>
                </a:lnTo>
                <a:lnTo>
                  <a:pt x="175511" y="665706"/>
                </a:lnTo>
                <a:lnTo>
                  <a:pt x="195198" y="673893"/>
                </a:lnTo>
                <a:lnTo>
                  <a:pt x="206129" y="676511"/>
                </a:lnTo>
                <a:lnTo>
                  <a:pt x="211823" y="677208"/>
                </a:lnTo>
                <a:lnTo>
                  <a:pt x="220794" y="680630"/>
                </a:lnTo>
                <a:lnTo>
                  <a:pt x="228089" y="684466"/>
                </a:lnTo>
                <a:lnTo>
                  <a:pt x="248644" y="691870"/>
                </a:lnTo>
                <a:lnTo>
                  <a:pt x="271155" y="701693"/>
                </a:lnTo>
                <a:lnTo>
                  <a:pt x="289780" y="705289"/>
                </a:lnTo>
                <a:lnTo>
                  <a:pt x="313709" y="712198"/>
                </a:lnTo>
                <a:lnTo>
                  <a:pt x="330900" y="717678"/>
                </a:lnTo>
                <a:lnTo>
                  <a:pt x="351108" y="723422"/>
                </a:lnTo>
                <a:lnTo>
                  <a:pt x="371334" y="728288"/>
                </a:lnTo>
                <a:lnTo>
                  <a:pt x="396854" y="732021"/>
                </a:lnTo>
                <a:lnTo>
                  <a:pt x="430543" y="737978"/>
                </a:lnTo>
                <a:lnTo>
                  <a:pt x="454526" y="740184"/>
                </a:lnTo>
                <a:lnTo>
                  <a:pt x="485097" y="740700"/>
                </a:lnTo>
                <a:lnTo>
                  <a:pt x="499997" y="739845"/>
                </a:lnTo>
                <a:lnTo>
                  <a:pt x="513898" y="738283"/>
                </a:lnTo>
                <a:lnTo>
                  <a:pt x="537943" y="734894"/>
                </a:lnTo>
                <a:lnTo>
                  <a:pt x="561644" y="731994"/>
                </a:lnTo>
                <a:lnTo>
                  <a:pt x="579044" y="725273"/>
                </a:lnTo>
                <a:lnTo>
                  <a:pt x="586741" y="723159"/>
                </a:lnTo>
                <a:lnTo>
                  <a:pt x="605205" y="716363"/>
                </a:lnTo>
                <a:lnTo>
                  <a:pt x="613250" y="714238"/>
                </a:lnTo>
                <a:lnTo>
                  <a:pt x="631939" y="707435"/>
                </a:lnTo>
                <a:lnTo>
                  <a:pt x="635594" y="706754"/>
                </a:lnTo>
                <a:lnTo>
                  <a:pt x="642301" y="703353"/>
                </a:lnTo>
                <a:lnTo>
                  <a:pt x="663845" y="685098"/>
                </a:lnTo>
                <a:lnTo>
                  <a:pt x="675787" y="678544"/>
                </a:lnTo>
                <a:lnTo>
                  <a:pt x="698105" y="658741"/>
                </a:lnTo>
                <a:lnTo>
                  <a:pt x="713082" y="643078"/>
                </a:lnTo>
                <a:lnTo>
                  <a:pt x="732489" y="618579"/>
                </a:lnTo>
                <a:lnTo>
                  <a:pt x="744413" y="603713"/>
                </a:lnTo>
                <a:lnTo>
                  <a:pt x="754057" y="581920"/>
                </a:lnTo>
                <a:lnTo>
                  <a:pt x="762269" y="560330"/>
                </a:lnTo>
                <a:lnTo>
                  <a:pt x="768055" y="541041"/>
                </a:lnTo>
                <a:lnTo>
                  <a:pt x="772940" y="521223"/>
                </a:lnTo>
                <a:lnTo>
                  <a:pt x="775691" y="499902"/>
                </a:lnTo>
                <a:lnTo>
                  <a:pt x="776621" y="480660"/>
                </a:lnTo>
                <a:lnTo>
                  <a:pt x="777740" y="467598"/>
                </a:lnTo>
                <a:lnTo>
                  <a:pt x="782957" y="440908"/>
                </a:lnTo>
                <a:lnTo>
                  <a:pt x="784943" y="419440"/>
                </a:lnTo>
                <a:lnTo>
                  <a:pt x="785407" y="389456"/>
                </a:lnTo>
                <a:lnTo>
                  <a:pt x="784539" y="375706"/>
                </a:lnTo>
                <a:lnTo>
                  <a:pt x="782968" y="363563"/>
                </a:lnTo>
                <a:lnTo>
                  <a:pt x="780929" y="352491"/>
                </a:lnTo>
                <a:lnTo>
                  <a:pt x="777585" y="339157"/>
                </a:lnTo>
                <a:lnTo>
                  <a:pt x="773371" y="324314"/>
                </a:lnTo>
                <a:lnTo>
                  <a:pt x="758990" y="2767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546"/>
          <p:cNvSpPr/>
          <p:nvPr/>
        </p:nvSpPr>
        <p:spPr>
          <a:xfrm>
            <a:off x="437554" y="5661421"/>
            <a:ext cx="517923" cy="35154"/>
          </a:xfrm>
          <a:custGeom>
            <a:avLst/>
            <a:gdLst/>
            <a:ahLst/>
            <a:cxnLst/>
            <a:rect l="0" t="0" r="0" b="0"/>
            <a:pathLst>
              <a:path w="517923" h="35154">
                <a:moveTo>
                  <a:pt x="0" y="0"/>
                </a:moveTo>
                <a:lnTo>
                  <a:pt x="0" y="7689"/>
                </a:lnTo>
                <a:lnTo>
                  <a:pt x="992" y="8103"/>
                </a:lnTo>
                <a:lnTo>
                  <a:pt x="8562" y="8898"/>
                </a:lnTo>
                <a:lnTo>
                  <a:pt x="110005" y="8930"/>
                </a:lnTo>
                <a:lnTo>
                  <a:pt x="114016" y="7938"/>
                </a:lnTo>
                <a:lnTo>
                  <a:pt x="118675" y="6284"/>
                </a:lnTo>
                <a:lnTo>
                  <a:pt x="123765" y="4190"/>
                </a:lnTo>
                <a:lnTo>
                  <a:pt x="134104" y="2793"/>
                </a:lnTo>
                <a:lnTo>
                  <a:pt x="147942" y="1862"/>
                </a:lnTo>
                <a:lnTo>
                  <a:pt x="164112" y="1241"/>
                </a:lnTo>
                <a:lnTo>
                  <a:pt x="177869" y="1820"/>
                </a:lnTo>
                <a:lnTo>
                  <a:pt x="190017" y="3198"/>
                </a:lnTo>
                <a:lnTo>
                  <a:pt x="201092" y="5109"/>
                </a:lnTo>
                <a:lnTo>
                  <a:pt x="210460" y="6383"/>
                </a:lnTo>
                <a:lnTo>
                  <a:pt x="218690" y="7232"/>
                </a:lnTo>
                <a:lnTo>
                  <a:pt x="232133" y="8175"/>
                </a:lnTo>
                <a:lnTo>
                  <a:pt x="246272" y="8706"/>
                </a:lnTo>
                <a:lnTo>
                  <a:pt x="290848" y="8926"/>
                </a:lnTo>
                <a:lnTo>
                  <a:pt x="305875" y="9920"/>
                </a:lnTo>
                <a:lnTo>
                  <a:pt x="314050" y="11575"/>
                </a:lnTo>
                <a:lnTo>
                  <a:pt x="322476" y="13670"/>
                </a:lnTo>
                <a:lnTo>
                  <a:pt x="329086" y="15067"/>
                </a:lnTo>
                <a:lnTo>
                  <a:pt x="334484" y="15997"/>
                </a:lnTo>
                <a:lnTo>
                  <a:pt x="346105" y="17032"/>
                </a:lnTo>
                <a:lnTo>
                  <a:pt x="378206" y="17751"/>
                </a:lnTo>
                <a:lnTo>
                  <a:pt x="387007" y="17828"/>
                </a:lnTo>
                <a:lnTo>
                  <a:pt x="392942" y="18831"/>
                </a:lnTo>
                <a:lnTo>
                  <a:pt x="400868" y="20491"/>
                </a:lnTo>
                <a:lnTo>
                  <a:pt x="410120" y="22590"/>
                </a:lnTo>
                <a:lnTo>
                  <a:pt x="417281" y="23990"/>
                </a:lnTo>
                <a:lnTo>
                  <a:pt x="423047" y="24923"/>
                </a:lnTo>
                <a:lnTo>
                  <a:pt x="433091" y="25960"/>
                </a:lnTo>
                <a:lnTo>
                  <a:pt x="444170" y="26421"/>
                </a:lnTo>
                <a:lnTo>
                  <a:pt x="451887" y="27536"/>
                </a:lnTo>
                <a:lnTo>
                  <a:pt x="461000" y="29271"/>
                </a:lnTo>
                <a:lnTo>
                  <a:pt x="471044" y="31421"/>
                </a:lnTo>
                <a:lnTo>
                  <a:pt x="479725" y="32853"/>
                </a:lnTo>
                <a:lnTo>
                  <a:pt x="487496" y="33809"/>
                </a:lnTo>
                <a:lnTo>
                  <a:pt x="500431" y="34870"/>
                </a:lnTo>
                <a:lnTo>
                  <a:pt x="505269" y="35153"/>
                </a:lnTo>
                <a:lnTo>
                  <a:pt x="517922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547"/>
          <p:cNvSpPr/>
          <p:nvPr/>
        </p:nvSpPr>
        <p:spPr>
          <a:xfrm>
            <a:off x="36480" y="4205882"/>
            <a:ext cx="222481" cy="1303593"/>
          </a:xfrm>
          <a:custGeom>
            <a:avLst/>
            <a:gdLst/>
            <a:ahLst/>
            <a:cxnLst/>
            <a:rect l="0" t="0" r="0" b="0"/>
            <a:pathLst>
              <a:path w="222481" h="1303593">
                <a:moveTo>
                  <a:pt x="115324" y="0"/>
                </a:moveTo>
                <a:lnTo>
                  <a:pt x="101103" y="4741"/>
                </a:lnTo>
                <a:lnTo>
                  <a:pt x="95921" y="6137"/>
                </a:lnTo>
                <a:lnTo>
                  <a:pt x="91475" y="7068"/>
                </a:lnTo>
                <a:lnTo>
                  <a:pt x="87518" y="7689"/>
                </a:lnTo>
                <a:lnTo>
                  <a:pt x="84881" y="9095"/>
                </a:lnTo>
                <a:lnTo>
                  <a:pt x="83122" y="11024"/>
                </a:lnTo>
                <a:lnTo>
                  <a:pt x="80176" y="15814"/>
                </a:lnTo>
                <a:lnTo>
                  <a:pt x="75560" y="21250"/>
                </a:lnTo>
                <a:lnTo>
                  <a:pt x="70201" y="29619"/>
                </a:lnTo>
                <a:lnTo>
                  <a:pt x="65504" y="38961"/>
                </a:lnTo>
                <a:lnTo>
                  <a:pt x="59842" y="60980"/>
                </a:lnTo>
                <a:lnTo>
                  <a:pt x="54947" y="78696"/>
                </a:lnTo>
                <a:lnTo>
                  <a:pt x="49464" y="93185"/>
                </a:lnTo>
                <a:lnTo>
                  <a:pt x="43720" y="116822"/>
                </a:lnTo>
                <a:lnTo>
                  <a:pt x="37859" y="143202"/>
                </a:lnTo>
                <a:lnTo>
                  <a:pt x="31947" y="161542"/>
                </a:lnTo>
                <a:lnTo>
                  <a:pt x="26205" y="189484"/>
                </a:lnTo>
                <a:lnTo>
                  <a:pt x="20237" y="209051"/>
                </a:lnTo>
                <a:lnTo>
                  <a:pt x="17511" y="245774"/>
                </a:lnTo>
                <a:lnTo>
                  <a:pt x="17152" y="279298"/>
                </a:lnTo>
                <a:lnTo>
                  <a:pt x="17108" y="313029"/>
                </a:lnTo>
                <a:lnTo>
                  <a:pt x="14457" y="349137"/>
                </a:lnTo>
                <a:lnTo>
                  <a:pt x="12360" y="372657"/>
                </a:lnTo>
                <a:lnTo>
                  <a:pt x="10031" y="412019"/>
                </a:lnTo>
                <a:lnTo>
                  <a:pt x="8720" y="456778"/>
                </a:lnTo>
                <a:lnTo>
                  <a:pt x="5686" y="494183"/>
                </a:lnTo>
                <a:lnTo>
                  <a:pt x="1149" y="531393"/>
                </a:lnTo>
                <a:lnTo>
                  <a:pt x="1079" y="550699"/>
                </a:lnTo>
                <a:lnTo>
                  <a:pt x="7038" y="590344"/>
                </a:lnTo>
                <a:lnTo>
                  <a:pt x="3093" y="625921"/>
                </a:lnTo>
                <a:lnTo>
                  <a:pt x="0" y="663977"/>
                </a:lnTo>
                <a:lnTo>
                  <a:pt x="456" y="703191"/>
                </a:lnTo>
                <a:lnTo>
                  <a:pt x="4079" y="735201"/>
                </a:lnTo>
                <a:lnTo>
                  <a:pt x="6351" y="766626"/>
                </a:lnTo>
                <a:lnTo>
                  <a:pt x="7360" y="796137"/>
                </a:lnTo>
                <a:lnTo>
                  <a:pt x="8921" y="832087"/>
                </a:lnTo>
                <a:lnTo>
                  <a:pt x="20565" y="877443"/>
                </a:lnTo>
                <a:lnTo>
                  <a:pt x="26246" y="914842"/>
                </a:lnTo>
                <a:lnTo>
                  <a:pt x="31085" y="953292"/>
                </a:lnTo>
                <a:lnTo>
                  <a:pt x="34802" y="981508"/>
                </a:lnTo>
                <a:lnTo>
                  <a:pt x="39188" y="995489"/>
                </a:lnTo>
                <a:lnTo>
                  <a:pt x="47090" y="1016255"/>
                </a:lnTo>
                <a:lnTo>
                  <a:pt x="51975" y="1028738"/>
                </a:lnTo>
                <a:lnTo>
                  <a:pt x="58851" y="1055787"/>
                </a:lnTo>
                <a:lnTo>
                  <a:pt x="65629" y="1081110"/>
                </a:lnTo>
                <a:lnTo>
                  <a:pt x="71078" y="1093335"/>
                </a:lnTo>
                <a:lnTo>
                  <a:pt x="75816" y="1102075"/>
                </a:lnTo>
                <a:lnTo>
                  <a:pt x="79475" y="1112574"/>
                </a:lnTo>
                <a:lnTo>
                  <a:pt x="83847" y="1118894"/>
                </a:lnTo>
                <a:lnTo>
                  <a:pt x="85410" y="1122961"/>
                </a:lnTo>
                <a:lnTo>
                  <a:pt x="87146" y="1132771"/>
                </a:lnTo>
                <a:lnTo>
                  <a:pt x="89593" y="1138165"/>
                </a:lnTo>
                <a:lnTo>
                  <a:pt x="93209" y="1143746"/>
                </a:lnTo>
                <a:lnTo>
                  <a:pt x="97604" y="1149450"/>
                </a:lnTo>
                <a:lnTo>
                  <a:pt x="102488" y="1158435"/>
                </a:lnTo>
                <a:lnTo>
                  <a:pt x="103790" y="1162220"/>
                </a:lnTo>
                <a:lnTo>
                  <a:pt x="107883" y="1169071"/>
                </a:lnTo>
                <a:lnTo>
                  <a:pt x="110363" y="1172287"/>
                </a:lnTo>
                <a:lnTo>
                  <a:pt x="113119" y="1178507"/>
                </a:lnTo>
                <a:lnTo>
                  <a:pt x="113854" y="1181554"/>
                </a:lnTo>
                <a:lnTo>
                  <a:pt x="117317" y="1187586"/>
                </a:lnTo>
                <a:lnTo>
                  <a:pt x="119629" y="1190583"/>
                </a:lnTo>
                <a:lnTo>
                  <a:pt x="122198" y="1196560"/>
                </a:lnTo>
                <a:lnTo>
                  <a:pt x="122884" y="1199543"/>
                </a:lnTo>
                <a:lnTo>
                  <a:pt x="126317" y="1206493"/>
                </a:lnTo>
                <a:lnTo>
                  <a:pt x="131582" y="1216086"/>
                </a:lnTo>
                <a:lnTo>
                  <a:pt x="138069" y="1227443"/>
                </a:lnTo>
                <a:lnTo>
                  <a:pt x="142394" y="1236006"/>
                </a:lnTo>
                <a:lnTo>
                  <a:pt x="149334" y="1254233"/>
                </a:lnTo>
                <a:lnTo>
                  <a:pt x="155446" y="1267609"/>
                </a:lnTo>
                <a:lnTo>
                  <a:pt x="160607" y="1275442"/>
                </a:lnTo>
                <a:lnTo>
                  <a:pt x="167264" y="1283815"/>
                </a:lnTo>
                <a:lnTo>
                  <a:pt x="168802" y="1284501"/>
                </a:lnTo>
                <a:lnTo>
                  <a:pt x="173157" y="1285264"/>
                </a:lnTo>
                <a:lnTo>
                  <a:pt x="175708" y="1286460"/>
                </a:lnTo>
                <a:lnTo>
                  <a:pt x="181187" y="1290435"/>
                </a:lnTo>
                <a:lnTo>
                  <a:pt x="183045" y="1292884"/>
                </a:lnTo>
                <a:lnTo>
                  <a:pt x="184284" y="1295508"/>
                </a:lnTo>
                <a:lnTo>
                  <a:pt x="185110" y="1298251"/>
                </a:lnTo>
                <a:lnTo>
                  <a:pt x="186653" y="1300079"/>
                </a:lnTo>
                <a:lnTo>
                  <a:pt x="188673" y="1301297"/>
                </a:lnTo>
                <a:lnTo>
                  <a:pt x="193564" y="1302652"/>
                </a:lnTo>
                <a:lnTo>
                  <a:pt x="199046" y="1303253"/>
                </a:lnTo>
                <a:lnTo>
                  <a:pt x="204789" y="1303520"/>
                </a:lnTo>
                <a:lnTo>
                  <a:pt x="207710" y="1303592"/>
                </a:lnTo>
                <a:lnTo>
                  <a:pt x="209657" y="1302648"/>
                </a:lnTo>
                <a:lnTo>
                  <a:pt x="210955" y="1301026"/>
                </a:lnTo>
                <a:lnTo>
                  <a:pt x="211820" y="1298952"/>
                </a:lnTo>
                <a:lnTo>
                  <a:pt x="213389" y="1297570"/>
                </a:lnTo>
                <a:lnTo>
                  <a:pt x="215427" y="1296648"/>
                </a:lnTo>
                <a:lnTo>
                  <a:pt x="222480" y="12948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548"/>
          <p:cNvSpPr/>
          <p:nvPr/>
        </p:nvSpPr>
        <p:spPr>
          <a:xfrm>
            <a:off x="267890" y="5500687"/>
            <a:ext cx="35720" cy="13830"/>
          </a:xfrm>
          <a:custGeom>
            <a:avLst/>
            <a:gdLst/>
            <a:ahLst/>
            <a:cxnLst/>
            <a:rect l="0" t="0" r="0" b="0"/>
            <a:pathLst>
              <a:path w="35720" h="13830">
                <a:moveTo>
                  <a:pt x="0" y="0"/>
                </a:moveTo>
                <a:lnTo>
                  <a:pt x="13302" y="13302"/>
                </a:lnTo>
                <a:lnTo>
                  <a:pt x="14822" y="13829"/>
                </a:lnTo>
                <a:lnTo>
                  <a:pt x="15834" y="13188"/>
                </a:lnTo>
                <a:lnTo>
                  <a:pt x="16509" y="11769"/>
                </a:lnTo>
                <a:lnTo>
                  <a:pt x="17952" y="10823"/>
                </a:lnTo>
                <a:lnTo>
                  <a:pt x="19905" y="10191"/>
                </a:lnTo>
                <a:lnTo>
                  <a:pt x="25429" y="9179"/>
                </a:lnTo>
                <a:lnTo>
                  <a:pt x="26875" y="8104"/>
                </a:lnTo>
                <a:lnTo>
                  <a:pt x="28831" y="6395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549"/>
          <p:cNvSpPr/>
          <p:nvPr/>
        </p:nvSpPr>
        <p:spPr>
          <a:xfrm>
            <a:off x="8929" y="2723619"/>
            <a:ext cx="205384" cy="392842"/>
          </a:xfrm>
          <a:custGeom>
            <a:avLst/>
            <a:gdLst/>
            <a:ahLst/>
            <a:cxnLst/>
            <a:rect l="0" t="0" r="0" b="0"/>
            <a:pathLst>
              <a:path w="205384" h="392842">
                <a:moveTo>
                  <a:pt x="205383" y="17795"/>
                </a:moveTo>
                <a:lnTo>
                  <a:pt x="200643" y="8314"/>
                </a:lnTo>
                <a:lnTo>
                  <a:pt x="198254" y="5521"/>
                </a:lnTo>
                <a:lnTo>
                  <a:pt x="195669" y="3659"/>
                </a:lnTo>
                <a:lnTo>
                  <a:pt x="189133" y="671"/>
                </a:lnTo>
                <a:lnTo>
                  <a:pt x="182947" y="262"/>
                </a:lnTo>
                <a:lnTo>
                  <a:pt x="170954" y="32"/>
                </a:lnTo>
                <a:lnTo>
                  <a:pt x="167548" y="0"/>
                </a:lnTo>
                <a:lnTo>
                  <a:pt x="164284" y="970"/>
                </a:lnTo>
                <a:lnTo>
                  <a:pt x="158013" y="4695"/>
                </a:lnTo>
                <a:lnTo>
                  <a:pt x="151918" y="9657"/>
                </a:lnTo>
                <a:lnTo>
                  <a:pt x="148904" y="12370"/>
                </a:lnTo>
                <a:lnTo>
                  <a:pt x="140263" y="20675"/>
                </a:lnTo>
                <a:lnTo>
                  <a:pt x="113479" y="47206"/>
                </a:lnTo>
                <a:lnTo>
                  <a:pt x="109387" y="52285"/>
                </a:lnTo>
                <a:lnTo>
                  <a:pt x="104675" y="58648"/>
                </a:lnTo>
                <a:lnTo>
                  <a:pt x="99549" y="65866"/>
                </a:lnTo>
                <a:lnTo>
                  <a:pt x="95139" y="71670"/>
                </a:lnTo>
                <a:lnTo>
                  <a:pt x="91208" y="76532"/>
                </a:lnTo>
                <a:lnTo>
                  <a:pt x="87594" y="80765"/>
                </a:lnTo>
                <a:lnTo>
                  <a:pt x="84193" y="85572"/>
                </a:lnTo>
                <a:lnTo>
                  <a:pt x="80933" y="90761"/>
                </a:lnTo>
                <a:lnTo>
                  <a:pt x="59092" y="127568"/>
                </a:lnTo>
                <a:lnTo>
                  <a:pt x="54278" y="137610"/>
                </a:lnTo>
                <a:lnTo>
                  <a:pt x="51068" y="146288"/>
                </a:lnTo>
                <a:lnTo>
                  <a:pt x="48928" y="154059"/>
                </a:lnTo>
                <a:lnTo>
                  <a:pt x="45517" y="163208"/>
                </a:lnTo>
                <a:lnTo>
                  <a:pt x="41259" y="173276"/>
                </a:lnTo>
                <a:lnTo>
                  <a:pt x="36436" y="183957"/>
                </a:lnTo>
                <a:lnTo>
                  <a:pt x="33220" y="193061"/>
                </a:lnTo>
                <a:lnTo>
                  <a:pt x="31077" y="201116"/>
                </a:lnTo>
                <a:lnTo>
                  <a:pt x="29647" y="208470"/>
                </a:lnTo>
                <a:lnTo>
                  <a:pt x="26710" y="220318"/>
                </a:lnTo>
                <a:lnTo>
                  <a:pt x="18155" y="252003"/>
                </a:lnTo>
                <a:lnTo>
                  <a:pt x="15080" y="270175"/>
                </a:lnTo>
                <a:lnTo>
                  <a:pt x="13030" y="289236"/>
                </a:lnTo>
                <a:lnTo>
                  <a:pt x="11663" y="308889"/>
                </a:lnTo>
                <a:lnTo>
                  <a:pt x="9760" y="323974"/>
                </a:lnTo>
                <a:lnTo>
                  <a:pt x="7499" y="336016"/>
                </a:lnTo>
                <a:lnTo>
                  <a:pt x="4999" y="346028"/>
                </a:lnTo>
                <a:lnTo>
                  <a:pt x="3333" y="354687"/>
                </a:lnTo>
                <a:lnTo>
                  <a:pt x="2222" y="362444"/>
                </a:lnTo>
                <a:lnTo>
                  <a:pt x="1481" y="369600"/>
                </a:lnTo>
                <a:lnTo>
                  <a:pt x="659" y="380197"/>
                </a:lnTo>
                <a:lnTo>
                  <a:pt x="0" y="3928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550"/>
          <p:cNvSpPr/>
          <p:nvPr/>
        </p:nvSpPr>
        <p:spPr>
          <a:xfrm>
            <a:off x="17859" y="3491507"/>
            <a:ext cx="196454" cy="580431"/>
          </a:xfrm>
          <a:custGeom>
            <a:avLst/>
            <a:gdLst/>
            <a:ahLst/>
            <a:cxnLst/>
            <a:rect l="0" t="0" r="0" b="0"/>
            <a:pathLst>
              <a:path w="196454" h="580431">
                <a:moveTo>
                  <a:pt x="0" y="0"/>
                </a:moveTo>
                <a:lnTo>
                  <a:pt x="0" y="77236"/>
                </a:lnTo>
                <a:lnTo>
                  <a:pt x="2646" y="89229"/>
                </a:lnTo>
                <a:lnTo>
                  <a:pt x="7129" y="104149"/>
                </a:lnTo>
                <a:lnTo>
                  <a:pt x="12429" y="127318"/>
                </a:lnTo>
                <a:lnTo>
                  <a:pt x="14239" y="139449"/>
                </a:lnTo>
                <a:lnTo>
                  <a:pt x="15446" y="151505"/>
                </a:lnTo>
                <a:lnTo>
                  <a:pt x="16250" y="163511"/>
                </a:lnTo>
                <a:lnTo>
                  <a:pt x="17779" y="173500"/>
                </a:lnTo>
                <a:lnTo>
                  <a:pt x="22123" y="189890"/>
                </a:lnTo>
                <a:lnTo>
                  <a:pt x="24715" y="203789"/>
                </a:lnTo>
                <a:lnTo>
                  <a:pt x="25867" y="216581"/>
                </a:lnTo>
                <a:lnTo>
                  <a:pt x="26379" y="228881"/>
                </a:lnTo>
                <a:lnTo>
                  <a:pt x="29253" y="240962"/>
                </a:lnTo>
                <a:lnTo>
                  <a:pt x="31408" y="246962"/>
                </a:lnTo>
                <a:lnTo>
                  <a:pt x="33803" y="264211"/>
                </a:lnTo>
                <a:lnTo>
                  <a:pt x="34441" y="274368"/>
                </a:lnTo>
                <a:lnTo>
                  <a:pt x="37797" y="290944"/>
                </a:lnTo>
                <a:lnTo>
                  <a:pt x="42595" y="303934"/>
                </a:lnTo>
                <a:lnTo>
                  <a:pt x="48035" y="313014"/>
                </a:lnTo>
                <a:lnTo>
                  <a:pt x="51115" y="323003"/>
                </a:lnTo>
                <a:lnTo>
                  <a:pt x="53475" y="334057"/>
                </a:lnTo>
                <a:lnTo>
                  <a:pt x="59390" y="350444"/>
                </a:lnTo>
                <a:lnTo>
                  <a:pt x="63568" y="366986"/>
                </a:lnTo>
                <a:lnTo>
                  <a:pt x="71578" y="392300"/>
                </a:lnTo>
                <a:lnTo>
                  <a:pt x="76492" y="404409"/>
                </a:lnTo>
                <a:lnTo>
                  <a:pt x="81753" y="415458"/>
                </a:lnTo>
                <a:lnTo>
                  <a:pt x="99713" y="449837"/>
                </a:lnTo>
                <a:lnTo>
                  <a:pt x="103848" y="463188"/>
                </a:lnTo>
                <a:lnTo>
                  <a:pt x="106176" y="479215"/>
                </a:lnTo>
                <a:lnTo>
                  <a:pt x="106503" y="483188"/>
                </a:lnTo>
                <a:lnTo>
                  <a:pt x="107713" y="486828"/>
                </a:lnTo>
                <a:lnTo>
                  <a:pt x="113164" y="495701"/>
                </a:lnTo>
                <a:lnTo>
                  <a:pt x="114787" y="498124"/>
                </a:lnTo>
                <a:lnTo>
                  <a:pt x="120800" y="504493"/>
                </a:lnTo>
                <a:lnTo>
                  <a:pt x="136089" y="520010"/>
                </a:lnTo>
                <a:lnTo>
                  <a:pt x="138351" y="523283"/>
                </a:lnTo>
                <a:lnTo>
                  <a:pt x="143519" y="533622"/>
                </a:lnTo>
                <a:lnTo>
                  <a:pt x="147273" y="538310"/>
                </a:lnTo>
                <a:lnTo>
                  <a:pt x="151760" y="543421"/>
                </a:lnTo>
                <a:lnTo>
                  <a:pt x="156746" y="551745"/>
                </a:lnTo>
                <a:lnTo>
                  <a:pt x="158075" y="555353"/>
                </a:lnTo>
                <a:lnTo>
                  <a:pt x="159954" y="557759"/>
                </a:lnTo>
                <a:lnTo>
                  <a:pt x="162198" y="559363"/>
                </a:lnTo>
                <a:lnTo>
                  <a:pt x="164687" y="560432"/>
                </a:lnTo>
                <a:lnTo>
                  <a:pt x="170098" y="564266"/>
                </a:lnTo>
                <a:lnTo>
                  <a:pt x="176076" y="569357"/>
                </a:lnTo>
                <a:lnTo>
                  <a:pt x="196453" y="5804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551"/>
          <p:cNvSpPr/>
          <p:nvPr/>
        </p:nvSpPr>
        <p:spPr>
          <a:xfrm>
            <a:off x="2794992" y="5902555"/>
            <a:ext cx="1857376" cy="35688"/>
          </a:xfrm>
          <a:custGeom>
            <a:avLst/>
            <a:gdLst/>
            <a:ahLst/>
            <a:cxnLst/>
            <a:rect l="0" t="0" r="0" b="0"/>
            <a:pathLst>
              <a:path w="1857376" h="35688">
                <a:moveTo>
                  <a:pt x="0" y="35687"/>
                </a:moveTo>
                <a:lnTo>
                  <a:pt x="95132" y="35687"/>
                </a:lnTo>
                <a:lnTo>
                  <a:pt x="100132" y="34695"/>
                </a:lnTo>
                <a:lnTo>
                  <a:pt x="116271" y="30947"/>
                </a:lnTo>
                <a:lnTo>
                  <a:pt x="123155" y="29550"/>
                </a:lnTo>
                <a:lnTo>
                  <a:pt x="128736" y="28619"/>
                </a:lnTo>
                <a:lnTo>
                  <a:pt x="140559" y="27584"/>
                </a:lnTo>
                <a:lnTo>
                  <a:pt x="190514" y="26767"/>
                </a:lnTo>
                <a:lnTo>
                  <a:pt x="195470" y="25771"/>
                </a:lnTo>
                <a:lnTo>
                  <a:pt x="201751" y="24116"/>
                </a:lnTo>
                <a:lnTo>
                  <a:pt x="208914" y="22020"/>
                </a:lnTo>
                <a:lnTo>
                  <a:pt x="214683" y="20622"/>
                </a:lnTo>
                <a:lnTo>
                  <a:pt x="219520" y="19691"/>
                </a:lnTo>
                <a:lnTo>
                  <a:pt x="227541" y="18655"/>
                </a:lnTo>
                <a:lnTo>
                  <a:pt x="262424" y="17859"/>
                </a:lnTo>
                <a:lnTo>
                  <a:pt x="273176" y="16856"/>
                </a:lnTo>
                <a:lnTo>
                  <a:pt x="286297" y="15196"/>
                </a:lnTo>
                <a:lnTo>
                  <a:pt x="311790" y="11697"/>
                </a:lnTo>
                <a:lnTo>
                  <a:pt x="319977" y="10764"/>
                </a:lnTo>
                <a:lnTo>
                  <a:pt x="326427" y="10142"/>
                </a:lnTo>
                <a:lnTo>
                  <a:pt x="332712" y="10719"/>
                </a:lnTo>
                <a:lnTo>
                  <a:pt x="338886" y="12096"/>
                </a:lnTo>
                <a:lnTo>
                  <a:pt x="344987" y="14007"/>
                </a:lnTo>
                <a:lnTo>
                  <a:pt x="350045" y="14288"/>
                </a:lnTo>
                <a:lnTo>
                  <a:pt x="354411" y="13483"/>
                </a:lnTo>
                <a:lnTo>
                  <a:pt x="358313" y="11955"/>
                </a:lnTo>
                <a:lnTo>
                  <a:pt x="362898" y="10936"/>
                </a:lnTo>
                <a:lnTo>
                  <a:pt x="367940" y="10256"/>
                </a:lnTo>
                <a:lnTo>
                  <a:pt x="390290" y="9166"/>
                </a:lnTo>
                <a:lnTo>
                  <a:pt x="447962" y="8901"/>
                </a:lnTo>
                <a:lnTo>
                  <a:pt x="453423" y="8900"/>
                </a:lnTo>
                <a:lnTo>
                  <a:pt x="459047" y="7907"/>
                </a:lnTo>
                <a:lnTo>
                  <a:pt x="464781" y="6252"/>
                </a:lnTo>
                <a:lnTo>
                  <a:pt x="470589" y="4158"/>
                </a:lnTo>
                <a:lnTo>
                  <a:pt x="475452" y="2761"/>
                </a:lnTo>
                <a:lnTo>
                  <a:pt x="479687" y="1830"/>
                </a:lnTo>
                <a:lnTo>
                  <a:pt x="487038" y="796"/>
                </a:lnTo>
                <a:lnTo>
                  <a:pt x="511925" y="0"/>
                </a:lnTo>
                <a:lnTo>
                  <a:pt x="518885" y="982"/>
                </a:lnTo>
                <a:lnTo>
                  <a:pt x="548413" y="6111"/>
                </a:lnTo>
                <a:lnTo>
                  <a:pt x="555117" y="7040"/>
                </a:lnTo>
                <a:lnTo>
                  <a:pt x="565211" y="8072"/>
                </a:lnTo>
                <a:lnTo>
                  <a:pt x="617862" y="8891"/>
                </a:lnTo>
                <a:lnTo>
                  <a:pt x="802485" y="8898"/>
                </a:lnTo>
                <a:lnTo>
                  <a:pt x="811810" y="7906"/>
                </a:lnTo>
                <a:lnTo>
                  <a:pt x="838047" y="4158"/>
                </a:lnTo>
                <a:lnTo>
                  <a:pt x="856322" y="4476"/>
                </a:lnTo>
                <a:lnTo>
                  <a:pt x="862584" y="5950"/>
                </a:lnTo>
                <a:lnTo>
                  <a:pt x="868744" y="5940"/>
                </a:lnTo>
                <a:lnTo>
                  <a:pt x="874834" y="4942"/>
                </a:lnTo>
                <a:lnTo>
                  <a:pt x="880879" y="3284"/>
                </a:lnTo>
                <a:lnTo>
                  <a:pt x="886893" y="2179"/>
                </a:lnTo>
                <a:lnTo>
                  <a:pt x="892887" y="1441"/>
                </a:lnTo>
                <a:lnTo>
                  <a:pt x="913450" y="404"/>
                </a:lnTo>
                <a:lnTo>
                  <a:pt x="929853" y="1154"/>
                </a:lnTo>
                <a:lnTo>
                  <a:pt x="938394" y="2743"/>
                </a:lnTo>
                <a:lnTo>
                  <a:pt x="947065" y="4795"/>
                </a:lnTo>
                <a:lnTo>
                  <a:pt x="953837" y="6162"/>
                </a:lnTo>
                <a:lnTo>
                  <a:pt x="959345" y="7074"/>
                </a:lnTo>
                <a:lnTo>
                  <a:pt x="970094" y="8087"/>
                </a:lnTo>
                <a:lnTo>
                  <a:pt x="1023628" y="8827"/>
                </a:lnTo>
                <a:lnTo>
                  <a:pt x="1077793" y="8888"/>
                </a:lnTo>
                <a:lnTo>
                  <a:pt x="1094568" y="9884"/>
                </a:lnTo>
                <a:lnTo>
                  <a:pt x="1112696" y="11539"/>
                </a:lnTo>
                <a:lnTo>
                  <a:pt x="1131727" y="13636"/>
                </a:lnTo>
                <a:lnTo>
                  <a:pt x="1146399" y="15033"/>
                </a:lnTo>
                <a:lnTo>
                  <a:pt x="1158164" y="15964"/>
                </a:lnTo>
                <a:lnTo>
                  <a:pt x="1175536" y="16999"/>
                </a:lnTo>
                <a:lnTo>
                  <a:pt x="1218586" y="17664"/>
                </a:lnTo>
                <a:lnTo>
                  <a:pt x="1370227" y="17825"/>
                </a:lnTo>
                <a:lnTo>
                  <a:pt x="1387750" y="18818"/>
                </a:lnTo>
                <a:lnTo>
                  <a:pt x="1400424" y="20472"/>
                </a:lnTo>
                <a:lnTo>
                  <a:pt x="1409866" y="22567"/>
                </a:lnTo>
                <a:lnTo>
                  <a:pt x="1418145" y="23964"/>
                </a:lnTo>
                <a:lnTo>
                  <a:pt x="1425649" y="24895"/>
                </a:lnTo>
                <a:lnTo>
                  <a:pt x="1446223" y="24937"/>
                </a:lnTo>
                <a:lnTo>
                  <a:pt x="1464211" y="23560"/>
                </a:lnTo>
                <a:lnTo>
                  <a:pt x="1501065" y="20375"/>
                </a:lnTo>
                <a:lnTo>
                  <a:pt x="1524059" y="18960"/>
                </a:lnTo>
                <a:lnTo>
                  <a:pt x="1572610" y="17927"/>
                </a:lnTo>
                <a:lnTo>
                  <a:pt x="1658057" y="17828"/>
                </a:lnTo>
                <a:lnTo>
                  <a:pt x="1663973" y="16836"/>
                </a:lnTo>
                <a:lnTo>
                  <a:pt x="1669901" y="15182"/>
                </a:lnTo>
                <a:lnTo>
                  <a:pt x="1675838" y="13087"/>
                </a:lnTo>
                <a:lnTo>
                  <a:pt x="1680787" y="11690"/>
                </a:lnTo>
                <a:lnTo>
                  <a:pt x="1685079" y="10760"/>
                </a:lnTo>
                <a:lnTo>
                  <a:pt x="1688933" y="10139"/>
                </a:lnTo>
                <a:lnTo>
                  <a:pt x="1694479" y="10717"/>
                </a:lnTo>
                <a:lnTo>
                  <a:pt x="1701152" y="12095"/>
                </a:lnTo>
                <a:lnTo>
                  <a:pt x="1708578" y="14006"/>
                </a:lnTo>
                <a:lnTo>
                  <a:pt x="1714521" y="15280"/>
                </a:lnTo>
                <a:lnTo>
                  <a:pt x="1719475" y="16129"/>
                </a:lnTo>
                <a:lnTo>
                  <a:pt x="1723770" y="16695"/>
                </a:lnTo>
                <a:lnTo>
                  <a:pt x="1727625" y="16081"/>
                </a:lnTo>
                <a:lnTo>
                  <a:pt x="1731187" y="14678"/>
                </a:lnTo>
                <a:lnTo>
                  <a:pt x="1734554" y="12752"/>
                </a:lnTo>
                <a:lnTo>
                  <a:pt x="1737791" y="11467"/>
                </a:lnTo>
                <a:lnTo>
                  <a:pt x="1740941" y="10611"/>
                </a:lnTo>
                <a:lnTo>
                  <a:pt x="1744034" y="10039"/>
                </a:lnTo>
                <a:lnTo>
                  <a:pt x="1750064" y="10651"/>
                </a:lnTo>
                <a:lnTo>
                  <a:pt x="1758053" y="12051"/>
                </a:lnTo>
                <a:lnTo>
                  <a:pt x="1767348" y="13977"/>
                </a:lnTo>
                <a:lnTo>
                  <a:pt x="1774537" y="15260"/>
                </a:lnTo>
                <a:lnTo>
                  <a:pt x="1780321" y="16116"/>
                </a:lnTo>
                <a:lnTo>
                  <a:pt x="1790387" y="17067"/>
                </a:lnTo>
                <a:lnTo>
                  <a:pt x="1810371" y="17677"/>
                </a:lnTo>
                <a:lnTo>
                  <a:pt x="1857375" y="178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552"/>
          <p:cNvSpPr/>
          <p:nvPr/>
        </p:nvSpPr>
        <p:spPr>
          <a:xfrm>
            <a:off x="1178718" y="3875485"/>
            <a:ext cx="6081118" cy="133945"/>
          </a:xfrm>
          <a:custGeom>
            <a:avLst/>
            <a:gdLst/>
            <a:ahLst/>
            <a:cxnLst/>
            <a:rect l="0" t="0" r="0" b="0"/>
            <a:pathLst>
              <a:path w="6081118" h="133945">
                <a:moveTo>
                  <a:pt x="0" y="53577"/>
                </a:moveTo>
                <a:lnTo>
                  <a:pt x="12429" y="53577"/>
                </a:lnTo>
                <a:lnTo>
                  <a:pt x="26029" y="50931"/>
                </a:lnTo>
                <a:lnTo>
                  <a:pt x="42327" y="47440"/>
                </a:lnTo>
                <a:lnTo>
                  <a:pt x="88097" y="40275"/>
                </a:lnTo>
                <a:lnTo>
                  <a:pt x="138487" y="36118"/>
                </a:lnTo>
                <a:lnTo>
                  <a:pt x="322525" y="35718"/>
                </a:lnTo>
                <a:lnTo>
                  <a:pt x="367980" y="33072"/>
                </a:lnTo>
                <a:lnTo>
                  <a:pt x="404648" y="29581"/>
                </a:lnTo>
                <a:lnTo>
                  <a:pt x="524277" y="26041"/>
                </a:lnTo>
                <a:lnTo>
                  <a:pt x="609430" y="17123"/>
                </a:lnTo>
                <a:lnTo>
                  <a:pt x="641435" y="14391"/>
                </a:lnTo>
                <a:lnTo>
                  <a:pt x="710182" y="10547"/>
                </a:lnTo>
                <a:lnTo>
                  <a:pt x="785432" y="6496"/>
                </a:lnTo>
                <a:lnTo>
                  <a:pt x="830292" y="2886"/>
                </a:lnTo>
                <a:lnTo>
                  <a:pt x="1014525" y="74"/>
                </a:lnTo>
                <a:lnTo>
                  <a:pt x="1330311" y="0"/>
                </a:lnTo>
                <a:lnTo>
                  <a:pt x="1363502" y="2645"/>
                </a:lnTo>
                <a:lnTo>
                  <a:pt x="1392806" y="6136"/>
                </a:lnTo>
                <a:lnTo>
                  <a:pt x="1568405" y="8896"/>
                </a:lnTo>
                <a:lnTo>
                  <a:pt x="1925142" y="8929"/>
                </a:lnTo>
                <a:lnTo>
                  <a:pt x="1947356" y="11575"/>
                </a:lnTo>
                <a:lnTo>
                  <a:pt x="1967812" y="15065"/>
                </a:lnTo>
                <a:lnTo>
                  <a:pt x="2146255" y="17826"/>
                </a:lnTo>
                <a:lnTo>
                  <a:pt x="2196110" y="20490"/>
                </a:lnTo>
                <a:lnTo>
                  <a:pt x="2252002" y="23989"/>
                </a:lnTo>
                <a:lnTo>
                  <a:pt x="2410696" y="26624"/>
                </a:lnTo>
                <a:lnTo>
                  <a:pt x="2677872" y="26787"/>
                </a:lnTo>
                <a:lnTo>
                  <a:pt x="2696307" y="29434"/>
                </a:lnTo>
                <a:lnTo>
                  <a:pt x="2717398" y="32925"/>
                </a:lnTo>
                <a:lnTo>
                  <a:pt x="2907129" y="35703"/>
                </a:lnTo>
                <a:lnTo>
                  <a:pt x="3861425" y="35718"/>
                </a:lnTo>
                <a:lnTo>
                  <a:pt x="3879488" y="38364"/>
                </a:lnTo>
                <a:lnTo>
                  <a:pt x="3887083" y="40458"/>
                </a:lnTo>
                <a:lnTo>
                  <a:pt x="4024794" y="46386"/>
                </a:lnTo>
                <a:lnTo>
                  <a:pt x="4157912" y="61380"/>
                </a:lnTo>
                <a:lnTo>
                  <a:pt x="4185809" y="64732"/>
                </a:lnTo>
                <a:lnTo>
                  <a:pt x="4237971" y="68457"/>
                </a:lnTo>
                <a:lnTo>
                  <a:pt x="4284637" y="71105"/>
                </a:lnTo>
                <a:lnTo>
                  <a:pt x="4304026" y="73199"/>
                </a:lnTo>
                <a:lnTo>
                  <a:pt x="4321914" y="75588"/>
                </a:lnTo>
                <a:lnTo>
                  <a:pt x="4373538" y="80889"/>
                </a:lnTo>
                <a:lnTo>
                  <a:pt x="4426248" y="85559"/>
                </a:lnTo>
                <a:lnTo>
                  <a:pt x="4531763" y="93544"/>
                </a:lnTo>
                <a:lnTo>
                  <a:pt x="4553112" y="96097"/>
                </a:lnTo>
                <a:lnTo>
                  <a:pt x="4569330" y="98791"/>
                </a:lnTo>
                <a:lnTo>
                  <a:pt x="4582127" y="101579"/>
                </a:lnTo>
                <a:lnTo>
                  <a:pt x="4609617" y="105503"/>
                </a:lnTo>
                <a:lnTo>
                  <a:pt x="4704189" y="112966"/>
                </a:lnTo>
                <a:lnTo>
                  <a:pt x="4750184" y="116153"/>
                </a:lnTo>
                <a:lnTo>
                  <a:pt x="4815299" y="122970"/>
                </a:lnTo>
                <a:lnTo>
                  <a:pt x="4857048" y="125737"/>
                </a:lnTo>
                <a:lnTo>
                  <a:pt x="4870998" y="129636"/>
                </a:lnTo>
                <a:lnTo>
                  <a:pt x="4885268" y="132668"/>
                </a:lnTo>
                <a:lnTo>
                  <a:pt x="5074295" y="133944"/>
                </a:lnTo>
                <a:lnTo>
                  <a:pt x="5481515" y="133944"/>
                </a:lnTo>
                <a:lnTo>
                  <a:pt x="5536154" y="131298"/>
                </a:lnTo>
                <a:lnTo>
                  <a:pt x="5566003" y="129204"/>
                </a:lnTo>
                <a:lnTo>
                  <a:pt x="5587888" y="126815"/>
                </a:lnTo>
                <a:lnTo>
                  <a:pt x="5604462" y="124230"/>
                </a:lnTo>
                <a:lnTo>
                  <a:pt x="5617496" y="121515"/>
                </a:lnTo>
                <a:lnTo>
                  <a:pt x="5645320" y="117694"/>
                </a:lnTo>
                <a:lnTo>
                  <a:pt x="5681375" y="113651"/>
                </a:lnTo>
                <a:lnTo>
                  <a:pt x="5697080" y="110042"/>
                </a:lnTo>
                <a:lnTo>
                  <a:pt x="5740530" y="106416"/>
                </a:lnTo>
                <a:lnTo>
                  <a:pt x="5771326" y="102528"/>
                </a:lnTo>
                <a:lnTo>
                  <a:pt x="5909719" y="99470"/>
                </a:lnTo>
                <a:lnTo>
                  <a:pt x="5969066" y="105947"/>
                </a:lnTo>
                <a:lnTo>
                  <a:pt x="6081117" y="1071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553"/>
          <p:cNvSpPr/>
          <p:nvPr/>
        </p:nvSpPr>
        <p:spPr>
          <a:xfrm>
            <a:off x="379170" y="2977399"/>
            <a:ext cx="6930438" cy="996312"/>
          </a:xfrm>
          <a:custGeom>
            <a:avLst/>
            <a:gdLst/>
            <a:ahLst/>
            <a:cxnLst/>
            <a:rect l="0" t="0" r="0" b="0"/>
            <a:pathLst>
              <a:path w="6930438" h="996312">
                <a:moveTo>
                  <a:pt x="6916384" y="987382"/>
                </a:moveTo>
                <a:lnTo>
                  <a:pt x="6923452" y="963532"/>
                </a:lnTo>
                <a:lnTo>
                  <a:pt x="6926233" y="935903"/>
                </a:lnTo>
                <a:lnTo>
                  <a:pt x="6930022" y="926137"/>
                </a:lnTo>
                <a:lnTo>
                  <a:pt x="6930437" y="920756"/>
                </a:lnTo>
                <a:lnTo>
                  <a:pt x="6926185" y="891981"/>
                </a:lnTo>
                <a:lnTo>
                  <a:pt x="6925701" y="858992"/>
                </a:lnTo>
                <a:lnTo>
                  <a:pt x="6925316" y="709532"/>
                </a:lnTo>
                <a:lnTo>
                  <a:pt x="6922669" y="686953"/>
                </a:lnTo>
                <a:lnTo>
                  <a:pt x="6919178" y="662366"/>
                </a:lnTo>
                <a:lnTo>
                  <a:pt x="6917212" y="632781"/>
                </a:lnTo>
                <a:lnTo>
                  <a:pt x="6916548" y="601858"/>
                </a:lnTo>
                <a:lnTo>
                  <a:pt x="6916416" y="557900"/>
                </a:lnTo>
                <a:lnTo>
                  <a:pt x="6913753" y="538202"/>
                </a:lnTo>
                <a:lnTo>
                  <a:pt x="6909321" y="513310"/>
                </a:lnTo>
                <a:lnTo>
                  <a:pt x="6905362" y="484437"/>
                </a:lnTo>
                <a:lnTo>
                  <a:pt x="6900551" y="453392"/>
                </a:lnTo>
                <a:lnTo>
                  <a:pt x="6898433" y="435530"/>
                </a:lnTo>
                <a:lnTo>
                  <a:pt x="6891635" y="407893"/>
                </a:lnTo>
                <a:lnTo>
                  <a:pt x="6889998" y="383326"/>
                </a:lnTo>
                <a:lnTo>
                  <a:pt x="6884483" y="360732"/>
                </a:lnTo>
                <a:lnTo>
                  <a:pt x="6876409" y="334817"/>
                </a:lnTo>
                <a:lnTo>
                  <a:pt x="6860054" y="290578"/>
                </a:lnTo>
                <a:lnTo>
                  <a:pt x="6850966" y="263992"/>
                </a:lnTo>
                <a:lnTo>
                  <a:pt x="6845144" y="236463"/>
                </a:lnTo>
                <a:lnTo>
                  <a:pt x="6840735" y="227661"/>
                </a:lnTo>
                <a:lnTo>
                  <a:pt x="6832675" y="217128"/>
                </a:lnTo>
                <a:lnTo>
                  <a:pt x="6821062" y="186269"/>
                </a:lnTo>
                <a:lnTo>
                  <a:pt x="6812183" y="171349"/>
                </a:lnTo>
                <a:lnTo>
                  <a:pt x="6804261" y="160645"/>
                </a:lnTo>
                <a:lnTo>
                  <a:pt x="6802059" y="154276"/>
                </a:lnTo>
                <a:lnTo>
                  <a:pt x="6786599" y="135632"/>
                </a:lnTo>
                <a:lnTo>
                  <a:pt x="6747550" y="103673"/>
                </a:lnTo>
                <a:lnTo>
                  <a:pt x="6744297" y="100586"/>
                </a:lnTo>
                <a:lnTo>
                  <a:pt x="6740144" y="98529"/>
                </a:lnTo>
                <a:lnTo>
                  <a:pt x="6658055" y="72664"/>
                </a:lnTo>
                <a:lnTo>
                  <a:pt x="6520554" y="38067"/>
                </a:lnTo>
                <a:lnTo>
                  <a:pt x="6306153" y="13447"/>
                </a:lnTo>
                <a:lnTo>
                  <a:pt x="6207943" y="5847"/>
                </a:lnTo>
                <a:lnTo>
                  <a:pt x="6004941" y="4220"/>
                </a:lnTo>
                <a:lnTo>
                  <a:pt x="5824465" y="0"/>
                </a:lnTo>
                <a:lnTo>
                  <a:pt x="5552349" y="4247"/>
                </a:lnTo>
                <a:lnTo>
                  <a:pt x="5354492" y="12073"/>
                </a:lnTo>
                <a:lnTo>
                  <a:pt x="5088391" y="30825"/>
                </a:lnTo>
                <a:lnTo>
                  <a:pt x="4859654" y="55890"/>
                </a:lnTo>
                <a:lnTo>
                  <a:pt x="4613177" y="83751"/>
                </a:lnTo>
                <a:lnTo>
                  <a:pt x="4406757" y="107742"/>
                </a:lnTo>
                <a:lnTo>
                  <a:pt x="4238725" y="130413"/>
                </a:lnTo>
                <a:lnTo>
                  <a:pt x="3919291" y="161453"/>
                </a:lnTo>
                <a:lnTo>
                  <a:pt x="3723512" y="179313"/>
                </a:lnTo>
                <a:lnTo>
                  <a:pt x="3558891" y="203441"/>
                </a:lnTo>
                <a:lnTo>
                  <a:pt x="3536363" y="210008"/>
                </a:lnTo>
                <a:lnTo>
                  <a:pt x="3518102" y="216637"/>
                </a:lnTo>
                <a:lnTo>
                  <a:pt x="3508974" y="219180"/>
                </a:lnTo>
                <a:lnTo>
                  <a:pt x="3489591" y="226251"/>
                </a:lnTo>
                <a:lnTo>
                  <a:pt x="3485879" y="226954"/>
                </a:lnTo>
                <a:lnTo>
                  <a:pt x="3479109" y="230380"/>
                </a:lnTo>
                <a:lnTo>
                  <a:pt x="3456490" y="243179"/>
                </a:lnTo>
                <a:lnTo>
                  <a:pt x="3409734" y="269430"/>
                </a:lnTo>
                <a:lnTo>
                  <a:pt x="3362722" y="294716"/>
                </a:lnTo>
                <a:lnTo>
                  <a:pt x="3312202" y="319788"/>
                </a:lnTo>
                <a:lnTo>
                  <a:pt x="3247955" y="348935"/>
                </a:lnTo>
                <a:lnTo>
                  <a:pt x="3155569" y="386623"/>
                </a:lnTo>
                <a:lnTo>
                  <a:pt x="3079018" y="417472"/>
                </a:lnTo>
                <a:lnTo>
                  <a:pt x="2965619" y="447715"/>
                </a:lnTo>
                <a:lnTo>
                  <a:pt x="2836139" y="481356"/>
                </a:lnTo>
                <a:lnTo>
                  <a:pt x="2792910" y="489180"/>
                </a:lnTo>
                <a:lnTo>
                  <a:pt x="2779870" y="493107"/>
                </a:lnTo>
                <a:lnTo>
                  <a:pt x="2761372" y="496310"/>
                </a:lnTo>
                <a:lnTo>
                  <a:pt x="2737344" y="503133"/>
                </a:lnTo>
                <a:lnTo>
                  <a:pt x="2503385" y="535853"/>
                </a:lnTo>
                <a:lnTo>
                  <a:pt x="2301023" y="548574"/>
                </a:lnTo>
                <a:lnTo>
                  <a:pt x="2182844" y="548813"/>
                </a:lnTo>
                <a:lnTo>
                  <a:pt x="2129414" y="542136"/>
                </a:lnTo>
                <a:lnTo>
                  <a:pt x="1916557" y="539912"/>
                </a:lnTo>
                <a:lnTo>
                  <a:pt x="1825307" y="532213"/>
                </a:lnTo>
                <a:lnTo>
                  <a:pt x="1621518" y="530982"/>
                </a:lnTo>
                <a:lnTo>
                  <a:pt x="1346204" y="509768"/>
                </a:lnTo>
                <a:lnTo>
                  <a:pt x="1127725" y="487479"/>
                </a:lnTo>
                <a:lnTo>
                  <a:pt x="921983" y="470712"/>
                </a:lnTo>
                <a:lnTo>
                  <a:pt x="761390" y="468474"/>
                </a:lnTo>
                <a:lnTo>
                  <a:pt x="737147" y="462393"/>
                </a:lnTo>
                <a:lnTo>
                  <a:pt x="520615" y="452851"/>
                </a:lnTo>
                <a:lnTo>
                  <a:pt x="308252" y="435092"/>
                </a:lnTo>
                <a:lnTo>
                  <a:pt x="203849" y="436440"/>
                </a:lnTo>
                <a:lnTo>
                  <a:pt x="152748" y="443470"/>
                </a:lnTo>
                <a:lnTo>
                  <a:pt x="82522" y="463554"/>
                </a:lnTo>
                <a:lnTo>
                  <a:pt x="57599" y="477191"/>
                </a:lnTo>
                <a:lnTo>
                  <a:pt x="24328" y="503923"/>
                </a:lnTo>
                <a:lnTo>
                  <a:pt x="19105" y="508920"/>
                </a:lnTo>
                <a:lnTo>
                  <a:pt x="10586" y="526792"/>
                </a:lnTo>
                <a:lnTo>
                  <a:pt x="6519" y="550939"/>
                </a:lnTo>
                <a:lnTo>
                  <a:pt x="0" y="577644"/>
                </a:lnTo>
                <a:lnTo>
                  <a:pt x="610" y="582263"/>
                </a:lnTo>
                <a:lnTo>
                  <a:pt x="2941" y="590040"/>
                </a:lnTo>
                <a:lnTo>
                  <a:pt x="3977" y="596804"/>
                </a:lnTo>
                <a:lnTo>
                  <a:pt x="9729" y="605763"/>
                </a:lnTo>
                <a:lnTo>
                  <a:pt x="16916" y="615367"/>
                </a:lnTo>
                <a:lnTo>
                  <a:pt x="24176" y="629617"/>
                </a:lnTo>
                <a:lnTo>
                  <a:pt x="32043" y="641599"/>
                </a:lnTo>
                <a:lnTo>
                  <a:pt x="40657" y="655071"/>
                </a:lnTo>
                <a:lnTo>
                  <a:pt x="43590" y="658685"/>
                </a:lnTo>
                <a:lnTo>
                  <a:pt x="47529" y="661094"/>
                </a:lnTo>
                <a:lnTo>
                  <a:pt x="61562" y="665477"/>
                </a:lnTo>
                <a:lnTo>
                  <a:pt x="115614" y="699430"/>
                </a:lnTo>
                <a:lnTo>
                  <a:pt x="174629" y="727944"/>
                </a:lnTo>
                <a:lnTo>
                  <a:pt x="188432" y="734162"/>
                </a:lnTo>
                <a:lnTo>
                  <a:pt x="263441" y="761490"/>
                </a:lnTo>
                <a:lnTo>
                  <a:pt x="275528" y="763954"/>
                </a:lnTo>
                <a:lnTo>
                  <a:pt x="293490" y="769928"/>
                </a:lnTo>
                <a:lnTo>
                  <a:pt x="353585" y="785375"/>
                </a:lnTo>
                <a:lnTo>
                  <a:pt x="386717" y="796961"/>
                </a:lnTo>
                <a:lnTo>
                  <a:pt x="513610" y="825901"/>
                </a:lnTo>
                <a:lnTo>
                  <a:pt x="632404" y="856928"/>
                </a:lnTo>
                <a:lnTo>
                  <a:pt x="686632" y="874318"/>
                </a:lnTo>
                <a:lnTo>
                  <a:pt x="709101" y="886515"/>
                </a:lnTo>
                <a:lnTo>
                  <a:pt x="721486" y="891019"/>
                </a:lnTo>
                <a:lnTo>
                  <a:pt x="731120" y="895937"/>
                </a:lnTo>
                <a:lnTo>
                  <a:pt x="768879" y="920927"/>
                </a:lnTo>
                <a:lnTo>
                  <a:pt x="793699" y="931656"/>
                </a:lnTo>
                <a:lnTo>
                  <a:pt x="804650" y="939010"/>
                </a:lnTo>
                <a:lnTo>
                  <a:pt x="814179" y="942622"/>
                </a:lnTo>
                <a:lnTo>
                  <a:pt x="820272" y="946984"/>
                </a:lnTo>
                <a:lnTo>
                  <a:pt x="822294" y="949536"/>
                </a:lnTo>
                <a:lnTo>
                  <a:pt x="823642" y="952229"/>
                </a:lnTo>
                <a:lnTo>
                  <a:pt x="824540" y="955017"/>
                </a:lnTo>
                <a:lnTo>
                  <a:pt x="826131" y="956875"/>
                </a:lnTo>
                <a:lnTo>
                  <a:pt x="828184" y="958115"/>
                </a:lnTo>
                <a:lnTo>
                  <a:pt x="870311" y="973852"/>
                </a:lnTo>
                <a:lnTo>
                  <a:pt x="915634" y="9963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554"/>
          <p:cNvSpPr/>
          <p:nvPr/>
        </p:nvSpPr>
        <p:spPr>
          <a:xfrm>
            <a:off x="7947421" y="4286250"/>
            <a:ext cx="2648" cy="1"/>
          </a:xfrm>
          <a:custGeom>
            <a:avLst/>
            <a:gdLst/>
            <a:ahLst/>
            <a:cxnLst/>
            <a:rect l="0" t="0" r="0" b="0"/>
            <a:pathLst>
              <a:path w="2648" h="1">
                <a:moveTo>
                  <a:pt x="0" y="0"/>
                </a:moveTo>
                <a:lnTo>
                  <a:pt x="264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- In </a:t>
            </a:r>
            <a:r>
              <a:rPr lang="en-US" dirty="0"/>
              <a:t>the above sentences, the pronouns are equivalent to the entire </a:t>
            </a:r>
            <a:r>
              <a:rPr lang="en-US" dirty="0" smtClean="0"/>
              <a:t>underlined noun phrases. For example, the pronoun </a:t>
            </a:r>
            <a:r>
              <a:rPr lang="en-US" i="1" dirty="0" smtClean="0">
                <a:solidFill>
                  <a:srgbClr val="FF0000"/>
                </a:solidFill>
              </a:rPr>
              <a:t>it</a:t>
            </a:r>
            <a:r>
              <a:rPr lang="en-US" dirty="0" smtClean="0"/>
              <a:t>  is used in place of (and with the same meaning as) </a:t>
            </a:r>
            <a:r>
              <a:rPr lang="en-US" i="1" dirty="0" smtClean="0">
                <a:solidFill>
                  <a:srgbClr val="FF0000"/>
                </a:solidFill>
              </a:rPr>
              <a:t>the zany, spontaneous exuberance of the chimpanzees in the circus.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Because a noun phrase can </a:t>
            </a:r>
            <a:r>
              <a:rPr lang="en-US" dirty="0"/>
              <a:t>c</a:t>
            </a:r>
            <a:r>
              <a:rPr lang="en-US" dirty="0" smtClean="0"/>
              <a:t>onsist simply of a personal pronoun, our phrase-structure rule needs to be expanded: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NP -----&gt; </a:t>
            </a:r>
            <a:r>
              <a:rPr lang="en-US" sz="3600" dirty="0" smtClean="0">
                <a:solidFill>
                  <a:srgbClr val="FF0000"/>
                </a:solidFill>
              </a:rPr>
              <a:t>{</a:t>
            </a:r>
            <a:r>
              <a:rPr lang="en-US" dirty="0" smtClean="0">
                <a:solidFill>
                  <a:srgbClr val="FF0000"/>
                </a:solidFill>
              </a:rPr>
              <a:t> (Art) (</a:t>
            </a:r>
            <a:r>
              <a:rPr lang="en-US" dirty="0" err="1" smtClean="0">
                <a:solidFill>
                  <a:srgbClr val="FF0000"/>
                </a:solidFill>
              </a:rPr>
              <a:t>Adj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sz="14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  N  (PP) </a:t>
            </a:r>
            <a:r>
              <a:rPr lang="en-US" sz="3600" dirty="0" smtClean="0">
                <a:solidFill>
                  <a:srgbClr val="FF0000"/>
                </a:solidFill>
              </a:rPr>
              <a:t>}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      Pro</a:t>
            </a:r>
            <a:r>
              <a:rPr lang="en-US" sz="1200" dirty="0" smtClean="0">
                <a:solidFill>
                  <a:srgbClr val="FF0000"/>
                </a:solidFill>
              </a:rPr>
              <a:t>p</a:t>
            </a:r>
          </a:p>
          <a:p>
            <a:r>
              <a:rPr lang="en-US" dirty="0" smtClean="0"/>
              <a:t>- The above rule states that a noun phrase can be one of two things: 1. a phrase consisting of a noun with or without the optional modifiers or else 2. a simple pronoun.</a:t>
            </a:r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473"/>
          <p:cNvSpPr/>
          <p:nvPr/>
        </p:nvSpPr>
        <p:spPr>
          <a:xfrm>
            <a:off x="5518560" y="2357448"/>
            <a:ext cx="312526" cy="320967"/>
          </a:xfrm>
          <a:custGeom>
            <a:avLst/>
            <a:gdLst/>
            <a:ahLst/>
            <a:cxnLst/>
            <a:rect l="0" t="0" r="0" b="0"/>
            <a:pathLst>
              <a:path w="312526" h="320967">
                <a:moveTo>
                  <a:pt x="250018" y="35708"/>
                </a:moveTo>
                <a:lnTo>
                  <a:pt x="250018" y="20331"/>
                </a:lnTo>
                <a:lnTo>
                  <a:pt x="247372" y="16306"/>
                </a:lnTo>
                <a:lnTo>
                  <a:pt x="238994" y="6922"/>
                </a:lnTo>
                <a:lnTo>
                  <a:pt x="233509" y="1358"/>
                </a:lnTo>
                <a:lnTo>
                  <a:pt x="224821" y="598"/>
                </a:lnTo>
                <a:lnTo>
                  <a:pt x="212030" y="260"/>
                </a:lnTo>
                <a:lnTo>
                  <a:pt x="168466" y="0"/>
                </a:lnTo>
                <a:lnTo>
                  <a:pt x="161915" y="1981"/>
                </a:lnTo>
                <a:lnTo>
                  <a:pt x="153580" y="5286"/>
                </a:lnTo>
                <a:lnTo>
                  <a:pt x="144054" y="9473"/>
                </a:lnTo>
                <a:lnTo>
                  <a:pt x="136711" y="12265"/>
                </a:lnTo>
                <a:lnTo>
                  <a:pt x="130824" y="14126"/>
                </a:lnTo>
                <a:lnTo>
                  <a:pt x="125907" y="15367"/>
                </a:lnTo>
                <a:lnTo>
                  <a:pt x="120644" y="17186"/>
                </a:lnTo>
                <a:lnTo>
                  <a:pt x="115152" y="19391"/>
                </a:lnTo>
                <a:lnTo>
                  <a:pt x="109505" y="21854"/>
                </a:lnTo>
                <a:lnTo>
                  <a:pt x="100780" y="27464"/>
                </a:lnTo>
                <a:lnTo>
                  <a:pt x="90003" y="35173"/>
                </a:lnTo>
                <a:lnTo>
                  <a:pt x="77857" y="44281"/>
                </a:lnTo>
                <a:lnTo>
                  <a:pt x="68767" y="51345"/>
                </a:lnTo>
                <a:lnTo>
                  <a:pt x="61715" y="57047"/>
                </a:lnTo>
                <a:lnTo>
                  <a:pt x="56022" y="61840"/>
                </a:lnTo>
                <a:lnTo>
                  <a:pt x="47050" y="69812"/>
                </a:lnTo>
                <a:lnTo>
                  <a:pt x="39755" y="77654"/>
                </a:lnTo>
                <a:lnTo>
                  <a:pt x="36421" y="82523"/>
                </a:lnTo>
                <a:lnTo>
                  <a:pt x="30070" y="92233"/>
                </a:lnTo>
                <a:lnTo>
                  <a:pt x="23940" y="99856"/>
                </a:lnTo>
                <a:lnTo>
                  <a:pt x="17909" y="109197"/>
                </a:lnTo>
                <a:lnTo>
                  <a:pt x="11921" y="118971"/>
                </a:lnTo>
                <a:lnTo>
                  <a:pt x="5952" y="126623"/>
                </a:lnTo>
                <a:lnTo>
                  <a:pt x="2638" y="133331"/>
                </a:lnTo>
                <a:lnTo>
                  <a:pt x="1754" y="136508"/>
                </a:lnTo>
                <a:lnTo>
                  <a:pt x="1165" y="143588"/>
                </a:lnTo>
                <a:lnTo>
                  <a:pt x="772" y="153269"/>
                </a:lnTo>
                <a:lnTo>
                  <a:pt x="90" y="190132"/>
                </a:lnTo>
                <a:lnTo>
                  <a:pt x="0" y="212650"/>
                </a:lnTo>
                <a:lnTo>
                  <a:pt x="987" y="218161"/>
                </a:lnTo>
                <a:lnTo>
                  <a:pt x="2639" y="223820"/>
                </a:lnTo>
                <a:lnTo>
                  <a:pt x="4731" y="229577"/>
                </a:lnTo>
                <a:lnTo>
                  <a:pt x="8111" y="236391"/>
                </a:lnTo>
                <a:lnTo>
                  <a:pt x="12348" y="243911"/>
                </a:lnTo>
                <a:lnTo>
                  <a:pt x="17157" y="251901"/>
                </a:lnTo>
                <a:lnTo>
                  <a:pt x="22348" y="259211"/>
                </a:lnTo>
                <a:lnTo>
                  <a:pt x="27792" y="266070"/>
                </a:lnTo>
                <a:lnTo>
                  <a:pt x="33407" y="272626"/>
                </a:lnTo>
                <a:lnTo>
                  <a:pt x="42290" y="282557"/>
                </a:lnTo>
                <a:lnTo>
                  <a:pt x="50538" y="290278"/>
                </a:lnTo>
                <a:lnTo>
                  <a:pt x="55516" y="293726"/>
                </a:lnTo>
                <a:lnTo>
                  <a:pt x="60819" y="297017"/>
                </a:lnTo>
                <a:lnTo>
                  <a:pt x="69357" y="300673"/>
                </a:lnTo>
                <a:lnTo>
                  <a:pt x="77450" y="303290"/>
                </a:lnTo>
                <a:lnTo>
                  <a:pt x="82387" y="305378"/>
                </a:lnTo>
                <a:lnTo>
                  <a:pt x="87662" y="307761"/>
                </a:lnTo>
                <a:lnTo>
                  <a:pt x="94156" y="310342"/>
                </a:lnTo>
                <a:lnTo>
                  <a:pt x="109308" y="315856"/>
                </a:lnTo>
                <a:lnTo>
                  <a:pt x="116524" y="317723"/>
                </a:lnTo>
                <a:lnTo>
                  <a:pt x="123319" y="318968"/>
                </a:lnTo>
                <a:lnTo>
                  <a:pt x="129833" y="319798"/>
                </a:lnTo>
                <a:lnTo>
                  <a:pt x="137152" y="320351"/>
                </a:lnTo>
                <a:lnTo>
                  <a:pt x="145008" y="320720"/>
                </a:lnTo>
                <a:lnTo>
                  <a:pt x="153222" y="320966"/>
                </a:lnTo>
                <a:lnTo>
                  <a:pt x="161675" y="320138"/>
                </a:lnTo>
                <a:lnTo>
                  <a:pt x="170286" y="318593"/>
                </a:lnTo>
                <a:lnTo>
                  <a:pt x="179004" y="316572"/>
                </a:lnTo>
                <a:lnTo>
                  <a:pt x="186800" y="313239"/>
                </a:lnTo>
                <a:lnTo>
                  <a:pt x="193982" y="309034"/>
                </a:lnTo>
                <a:lnTo>
                  <a:pt x="200754" y="304245"/>
                </a:lnTo>
                <a:lnTo>
                  <a:pt x="207254" y="301053"/>
                </a:lnTo>
                <a:lnTo>
                  <a:pt x="213571" y="298925"/>
                </a:lnTo>
                <a:lnTo>
                  <a:pt x="219767" y="297506"/>
                </a:lnTo>
                <a:lnTo>
                  <a:pt x="225882" y="293584"/>
                </a:lnTo>
                <a:lnTo>
                  <a:pt x="231942" y="287992"/>
                </a:lnTo>
                <a:lnTo>
                  <a:pt x="242977" y="275826"/>
                </a:lnTo>
                <a:lnTo>
                  <a:pt x="251188" y="267112"/>
                </a:lnTo>
                <a:lnTo>
                  <a:pt x="258145" y="257286"/>
                </a:lnTo>
                <a:lnTo>
                  <a:pt x="280176" y="220588"/>
                </a:lnTo>
                <a:lnTo>
                  <a:pt x="290872" y="201882"/>
                </a:lnTo>
                <a:lnTo>
                  <a:pt x="295113" y="194115"/>
                </a:lnTo>
                <a:lnTo>
                  <a:pt x="297941" y="186954"/>
                </a:lnTo>
                <a:lnTo>
                  <a:pt x="299826" y="180194"/>
                </a:lnTo>
                <a:lnTo>
                  <a:pt x="301083" y="173704"/>
                </a:lnTo>
                <a:lnTo>
                  <a:pt x="301920" y="166401"/>
                </a:lnTo>
                <a:lnTo>
                  <a:pt x="302479" y="158555"/>
                </a:lnTo>
                <a:lnTo>
                  <a:pt x="312525" y="1160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474"/>
          <p:cNvSpPr/>
          <p:nvPr/>
        </p:nvSpPr>
        <p:spPr>
          <a:xfrm>
            <a:off x="1107281" y="3491879"/>
            <a:ext cx="1830587" cy="30592"/>
          </a:xfrm>
          <a:custGeom>
            <a:avLst/>
            <a:gdLst/>
            <a:ahLst/>
            <a:cxnLst/>
            <a:rect l="0" t="0" r="0" b="0"/>
            <a:pathLst>
              <a:path w="1830587" h="30592">
                <a:moveTo>
                  <a:pt x="0" y="26417"/>
                </a:moveTo>
                <a:lnTo>
                  <a:pt x="9481" y="26417"/>
                </a:lnTo>
                <a:lnTo>
                  <a:pt x="18227" y="25425"/>
                </a:lnTo>
                <a:lnTo>
                  <a:pt x="96437" y="13989"/>
                </a:lnTo>
                <a:lnTo>
                  <a:pt x="116877" y="12178"/>
                </a:lnTo>
                <a:lnTo>
                  <a:pt x="138442" y="10972"/>
                </a:lnTo>
                <a:lnTo>
                  <a:pt x="184561" y="9631"/>
                </a:lnTo>
                <a:lnTo>
                  <a:pt x="322806" y="8699"/>
                </a:lnTo>
                <a:lnTo>
                  <a:pt x="354110" y="7660"/>
                </a:lnTo>
                <a:lnTo>
                  <a:pt x="449321" y="2449"/>
                </a:lnTo>
                <a:lnTo>
                  <a:pt x="510583" y="882"/>
                </a:lnTo>
                <a:lnTo>
                  <a:pt x="600855" y="0"/>
                </a:lnTo>
                <a:lnTo>
                  <a:pt x="630757" y="1860"/>
                </a:lnTo>
                <a:lnTo>
                  <a:pt x="660614" y="5085"/>
                </a:lnTo>
                <a:lnTo>
                  <a:pt x="690441" y="9219"/>
                </a:lnTo>
                <a:lnTo>
                  <a:pt x="720247" y="11976"/>
                </a:lnTo>
                <a:lnTo>
                  <a:pt x="750040" y="13813"/>
                </a:lnTo>
                <a:lnTo>
                  <a:pt x="779823" y="15038"/>
                </a:lnTo>
                <a:lnTo>
                  <a:pt x="842020" y="19045"/>
                </a:lnTo>
                <a:lnTo>
                  <a:pt x="935750" y="26879"/>
                </a:lnTo>
                <a:lnTo>
                  <a:pt x="966138" y="29702"/>
                </a:lnTo>
                <a:lnTo>
                  <a:pt x="996319" y="30591"/>
                </a:lnTo>
                <a:lnTo>
                  <a:pt x="1026361" y="30192"/>
                </a:lnTo>
                <a:lnTo>
                  <a:pt x="1086199" y="28095"/>
                </a:lnTo>
                <a:lnTo>
                  <a:pt x="1145867" y="27163"/>
                </a:lnTo>
                <a:lnTo>
                  <a:pt x="1174677" y="25922"/>
                </a:lnTo>
                <a:lnTo>
                  <a:pt x="1202813" y="24103"/>
                </a:lnTo>
                <a:lnTo>
                  <a:pt x="1230500" y="21898"/>
                </a:lnTo>
                <a:lnTo>
                  <a:pt x="1259873" y="20428"/>
                </a:lnTo>
                <a:lnTo>
                  <a:pt x="1353356" y="17367"/>
                </a:lnTo>
                <a:lnTo>
                  <a:pt x="1448193" y="11609"/>
                </a:lnTo>
                <a:lnTo>
                  <a:pt x="1505852" y="9914"/>
                </a:lnTo>
                <a:lnTo>
                  <a:pt x="1737412" y="8611"/>
                </a:lnTo>
                <a:lnTo>
                  <a:pt x="1830586" y="85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475"/>
          <p:cNvSpPr/>
          <p:nvPr/>
        </p:nvSpPr>
        <p:spPr>
          <a:xfrm>
            <a:off x="3643312" y="3799306"/>
            <a:ext cx="1312665" cy="40460"/>
          </a:xfrm>
          <a:custGeom>
            <a:avLst/>
            <a:gdLst/>
            <a:ahLst/>
            <a:cxnLst/>
            <a:rect l="0" t="0" r="0" b="0"/>
            <a:pathLst>
              <a:path w="1312665" h="40460">
                <a:moveTo>
                  <a:pt x="0" y="40459"/>
                </a:moveTo>
                <a:lnTo>
                  <a:pt x="4741" y="35719"/>
                </a:lnTo>
                <a:lnTo>
                  <a:pt x="7129" y="34322"/>
                </a:lnTo>
                <a:lnTo>
                  <a:pt x="9714" y="33391"/>
                </a:lnTo>
                <a:lnTo>
                  <a:pt x="12429" y="32771"/>
                </a:lnTo>
                <a:lnTo>
                  <a:pt x="17216" y="31365"/>
                </a:lnTo>
                <a:lnTo>
                  <a:pt x="30472" y="27157"/>
                </a:lnTo>
                <a:lnTo>
                  <a:pt x="36190" y="25638"/>
                </a:lnTo>
                <a:lnTo>
                  <a:pt x="40994" y="24625"/>
                </a:lnTo>
                <a:lnTo>
                  <a:pt x="51954" y="23500"/>
                </a:lnTo>
                <a:lnTo>
                  <a:pt x="70054" y="23000"/>
                </a:lnTo>
                <a:lnTo>
                  <a:pt x="83414" y="21874"/>
                </a:lnTo>
                <a:lnTo>
                  <a:pt x="130438" y="16542"/>
                </a:lnTo>
                <a:lnTo>
                  <a:pt x="141529" y="15585"/>
                </a:lnTo>
                <a:lnTo>
                  <a:pt x="160136" y="14521"/>
                </a:lnTo>
                <a:lnTo>
                  <a:pt x="192307" y="13922"/>
                </a:lnTo>
                <a:lnTo>
                  <a:pt x="270591" y="13703"/>
                </a:lnTo>
                <a:lnTo>
                  <a:pt x="290526" y="12700"/>
                </a:lnTo>
                <a:lnTo>
                  <a:pt x="384259" y="6607"/>
                </a:lnTo>
                <a:lnTo>
                  <a:pt x="399048" y="5984"/>
                </a:lnTo>
                <a:lnTo>
                  <a:pt x="835025" y="4741"/>
                </a:lnTo>
                <a:lnTo>
                  <a:pt x="844418" y="3749"/>
                </a:lnTo>
                <a:lnTo>
                  <a:pt x="855641" y="2095"/>
                </a:lnTo>
                <a:lnTo>
                  <a:pt x="868083" y="0"/>
                </a:lnTo>
                <a:lnTo>
                  <a:pt x="887200" y="319"/>
                </a:lnTo>
                <a:lnTo>
                  <a:pt x="895076" y="1792"/>
                </a:lnTo>
                <a:lnTo>
                  <a:pt x="902311" y="2775"/>
                </a:lnTo>
                <a:lnTo>
                  <a:pt x="915642" y="3867"/>
                </a:lnTo>
                <a:lnTo>
                  <a:pt x="946702" y="4352"/>
                </a:lnTo>
                <a:lnTo>
                  <a:pt x="1230246" y="4740"/>
                </a:lnTo>
                <a:lnTo>
                  <a:pt x="1237875" y="5733"/>
                </a:lnTo>
                <a:lnTo>
                  <a:pt x="1246930" y="7386"/>
                </a:lnTo>
                <a:lnTo>
                  <a:pt x="1256935" y="9481"/>
                </a:lnTo>
                <a:lnTo>
                  <a:pt x="1264597" y="10877"/>
                </a:lnTo>
                <a:lnTo>
                  <a:pt x="1270698" y="11808"/>
                </a:lnTo>
                <a:lnTo>
                  <a:pt x="1312664" y="136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476"/>
          <p:cNvSpPr/>
          <p:nvPr/>
        </p:nvSpPr>
        <p:spPr>
          <a:xfrm>
            <a:off x="129705" y="4197072"/>
            <a:ext cx="495374" cy="410647"/>
          </a:xfrm>
          <a:custGeom>
            <a:avLst/>
            <a:gdLst/>
            <a:ahLst/>
            <a:cxnLst/>
            <a:rect l="0" t="0" r="0" b="0"/>
            <a:pathLst>
              <a:path w="495374" h="410647">
                <a:moveTo>
                  <a:pt x="441795" y="35599"/>
                </a:moveTo>
                <a:lnTo>
                  <a:pt x="416937" y="23171"/>
                </a:lnTo>
                <a:lnTo>
                  <a:pt x="408257" y="20154"/>
                </a:lnTo>
                <a:lnTo>
                  <a:pt x="404553" y="19349"/>
                </a:lnTo>
                <a:lnTo>
                  <a:pt x="397792" y="15809"/>
                </a:lnTo>
                <a:lnTo>
                  <a:pt x="394600" y="13476"/>
                </a:lnTo>
                <a:lnTo>
                  <a:pt x="383116" y="10884"/>
                </a:lnTo>
                <a:lnTo>
                  <a:pt x="305083" y="2947"/>
                </a:lnTo>
                <a:lnTo>
                  <a:pt x="289138" y="1925"/>
                </a:lnTo>
                <a:lnTo>
                  <a:pt x="255672" y="486"/>
                </a:lnTo>
                <a:lnTo>
                  <a:pt x="242988" y="150"/>
                </a:lnTo>
                <a:lnTo>
                  <a:pt x="230735" y="0"/>
                </a:lnTo>
                <a:lnTo>
                  <a:pt x="216030" y="2580"/>
                </a:lnTo>
                <a:lnTo>
                  <a:pt x="207941" y="4656"/>
                </a:lnTo>
                <a:lnTo>
                  <a:pt x="199572" y="6041"/>
                </a:lnTo>
                <a:lnTo>
                  <a:pt x="191016" y="6964"/>
                </a:lnTo>
                <a:lnTo>
                  <a:pt x="182335" y="7579"/>
                </a:lnTo>
                <a:lnTo>
                  <a:pt x="172579" y="9974"/>
                </a:lnTo>
                <a:lnTo>
                  <a:pt x="162107" y="13555"/>
                </a:lnTo>
                <a:lnTo>
                  <a:pt x="151156" y="17927"/>
                </a:lnTo>
                <a:lnTo>
                  <a:pt x="140880" y="22825"/>
                </a:lnTo>
                <a:lnTo>
                  <a:pt x="131052" y="28075"/>
                </a:lnTo>
                <a:lnTo>
                  <a:pt x="113187" y="38209"/>
                </a:lnTo>
                <a:lnTo>
                  <a:pt x="98632" y="46020"/>
                </a:lnTo>
                <a:lnTo>
                  <a:pt x="84022" y="55995"/>
                </a:lnTo>
                <a:lnTo>
                  <a:pt x="81240" y="59118"/>
                </a:lnTo>
                <a:lnTo>
                  <a:pt x="79386" y="62193"/>
                </a:lnTo>
                <a:lnTo>
                  <a:pt x="78150" y="65234"/>
                </a:lnTo>
                <a:lnTo>
                  <a:pt x="75341" y="68254"/>
                </a:lnTo>
                <a:lnTo>
                  <a:pt x="62900" y="77246"/>
                </a:lnTo>
                <a:lnTo>
                  <a:pt x="49304" y="89172"/>
                </a:lnTo>
                <a:lnTo>
                  <a:pt x="37436" y="100752"/>
                </a:lnTo>
                <a:lnTo>
                  <a:pt x="28916" y="110196"/>
                </a:lnTo>
                <a:lnTo>
                  <a:pt x="25129" y="117702"/>
                </a:lnTo>
                <a:lnTo>
                  <a:pt x="23446" y="124344"/>
                </a:lnTo>
                <a:lnTo>
                  <a:pt x="22997" y="127505"/>
                </a:lnTo>
                <a:lnTo>
                  <a:pt x="21705" y="130604"/>
                </a:lnTo>
                <a:lnTo>
                  <a:pt x="17625" y="136694"/>
                </a:lnTo>
                <a:lnTo>
                  <a:pt x="15150" y="145353"/>
                </a:lnTo>
                <a:lnTo>
                  <a:pt x="13057" y="155816"/>
                </a:lnTo>
                <a:lnTo>
                  <a:pt x="8820" y="167081"/>
                </a:lnTo>
                <a:lnTo>
                  <a:pt x="6301" y="174848"/>
                </a:lnTo>
                <a:lnTo>
                  <a:pt x="3630" y="183994"/>
                </a:lnTo>
                <a:lnTo>
                  <a:pt x="857" y="194061"/>
                </a:lnTo>
                <a:lnTo>
                  <a:pt x="0" y="204740"/>
                </a:lnTo>
                <a:lnTo>
                  <a:pt x="421" y="215829"/>
                </a:lnTo>
                <a:lnTo>
                  <a:pt x="1694" y="227190"/>
                </a:lnTo>
                <a:lnTo>
                  <a:pt x="2543" y="236748"/>
                </a:lnTo>
                <a:lnTo>
                  <a:pt x="3108" y="245105"/>
                </a:lnTo>
                <a:lnTo>
                  <a:pt x="3737" y="258690"/>
                </a:lnTo>
                <a:lnTo>
                  <a:pt x="4016" y="268034"/>
                </a:lnTo>
                <a:lnTo>
                  <a:pt x="4174" y="278874"/>
                </a:lnTo>
                <a:lnTo>
                  <a:pt x="5188" y="282118"/>
                </a:lnTo>
                <a:lnTo>
                  <a:pt x="8961" y="288369"/>
                </a:lnTo>
                <a:lnTo>
                  <a:pt x="16663" y="297466"/>
                </a:lnTo>
                <a:lnTo>
                  <a:pt x="19467" y="299474"/>
                </a:lnTo>
                <a:lnTo>
                  <a:pt x="25229" y="301705"/>
                </a:lnTo>
                <a:lnTo>
                  <a:pt x="27162" y="303292"/>
                </a:lnTo>
                <a:lnTo>
                  <a:pt x="28451" y="305343"/>
                </a:lnTo>
                <a:lnTo>
                  <a:pt x="29310" y="307702"/>
                </a:lnTo>
                <a:lnTo>
                  <a:pt x="32911" y="312969"/>
                </a:lnTo>
                <a:lnTo>
                  <a:pt x="43307" y="324434"/>
                </a:lnTo>
                <a:lnTo>
                  <a:pt x="49053" y="332973"/>
                </a:lnTo>
                <a:lnTo>
                  <a:pt x="51975" y="338028"/>
                </a:lnTo>
                <a:lnTo>
                  <a:pt x="60513" y="346291"/>
                </a:lnTo>
                <a:lnTo>
                  <a:pt x="71914" y="354262"/>
                </a:lnTo>
                <a:lnTo>
                  <a:pt x="86903" y="364420"/>
                </a:lnTo>
                <a:lnTo>
                  <a:pt x="98195" y="372904"/>
                </a:lnTo>
                <a:lnTo>
                  <a:pt x="112883" y="385541"/>
                </a:lnTo>
                <a:lnTo>
                  <a:pt x="115364" y="387957"/>
                </a:lnTo>
                <a:lnTo>
                  <a:pt x="118010" y="389567"/>
                </a:lnTo>
                <a:lnTo>
                  <a:pt x="128459" y="392825"/>
                </a:lnTo>
                <a:lnTo>
                  <a:pt x="141800" y="397104"/>
                </a:lnTo>
                <a:lnTo>
                  <a:pt x="152359" y="402312"/>
                </a:lnTo>
                <a:lnTo>
                  <a:pt x="156564" y="405090"/>
                </a:lnTo>
                <a:lnTo>
                  <a:pt x="166528" y="408177"/>
                </a:lnTo>
                <a:lnTo>
                  <a:pt x="180648" y="409915"/>
                </a:lnTo>
                <a:lnTo>
                  <a:pt x="193762" y="410429"/>
                </a:lnTo>
                <a:lnTo>
                  <a:pt x="282199" y="410646"/>
                </a:lnTo>
                <a:lnTo>
                  <a:pt x="285788" y="409654"/>
                </a:lnTo>
                <a:lnTo>
                  <a:pt x="292422" y="405905"/>
                </a:lnTo>
                <a:lnTo>
                  <a:pt x="303969" y="403578"/>
                </a:lnTo>
                <a:lnTo>
                  <a:pt x="317039" y="402544"/>
                </a:lnTo>
                <a:lnTo>
                  <a:pt x="326155" y="402084"/>
                </a:lnTo>
                <a:lnTo>
                  <a:pt x="336160" y="399235"/>
                </a:lnTo>
                <a:lnTo>
                  <a:pt x="348213" y="394660"/>
                </a:lnTo>
                <a:lnTo>
                  <a:pt x="363492" y="389320"/>
                </a:lnTo>
                <a:lnTo>
                  <a:pt x="371733" y="385514"/>
                </a:lnTo>
                <a:lnTo>
                  <a:pt x="380204" y="380994"/>
                </a:lnTo>
                <a:lnTo>
                  <a:pt x="395569" y="371670"/>
                </a:lnTo>
                <a:lnTo>
                  <a:pt x="409798" y="361836"/>
                </a:lnTo>
                <a:lnTo>
                  <a:pt x="420298" y="357489"/>
                </a:lnTo>
                <a:lnTo>
                  <a:pt x="435380" y="347634"/>
                </a:lnTo>
                <a:lnTo>
                  <a:pt x="447693" y="340873"/>
                </a:lnTo>
                <a:lnTo>
                  <a:pt x="454669" y="332011"/>
                </a:lnTo>
                <a:lnTo>
                  <a:pt x="463391" y="321127"/>
                </a:lnTo>
                <a:lnTo>
                  <a:pt x="467106" y="318224"/>
                </a:lnTo>
                <a:lnTo>
                  <a:pt x="470575" y="316290"/>
                </a:lnTo>
                <a:lnTo>
                  <a:pt x="472888" y="314007"/>
                </a:lnTo>
                <a:lnTo>
                  <a:pt x="474430" y="311494"/>
                </a:lnTo>
                <a:lnTo>
                  <a:pt x="477135" y="303078"/>
                </a:lnTo>
                <a:lnTo>
                  <a:pt x="481645" y="286109"/>
                </a:lnTo>
                <a:lnTo>
                  <a:pt x="483244" y="279005"/>
                </a:lnTo>
                <a:lnTo>
                  <a:pt x="485021" y="268465"/>
                </a:lnTo>
                <a:lnTo>
                  <a:pt x="486022" y="256953"/>
                </a:lnTo>
                <a:lnTo>
                  <a:pt x="487154" y="253614"/>
                </a:lnTo>
                <a:lnTo>
                  <a:pt x="492497" y="244173"/>
                </a:lnTo>
                <a:lnTo>
                  <a:pt x="494094" y="238101"/>
                </a:lnTo>
                <a:lnTo>
                  <a:pt x="493528" y="235093"/>
                </a:lnTo>
                <a:lnTo>
                  <a:pt x="488983" y="226118"/>
                </a:lnTo>
                <a:lnTo>
                  <a:pt x="487572" y="220155"/>
                </a:lnTo>
                <a:lnTo>
                  <a:pt x="489591" y="211551"/>
                </a:lnTo>
                <a:lnTo>
                  <a:pt x="495373" y="1963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477"/>
          <p:cNvSpPr/>
          <p:nvPr/>
        </p:nvSpPr>
        <p:spPr>
          <a:xfrm>
            <a:off x="1321593" y="4036218"/>
            <a:ext cx="17861" cy="1"/>
          </a:xfrm>
          <a:custGeom>
            <a:avLst/>
            <a:gdLst/>
            <a:ahLst/>
            <a:cxnLst/>
            <a:rect l="0" t="0" r="0" b="0"/>
            <a:pathLst>
              <a:path w="17861" h="1">
                <a:moveTo>
                  <a:pt x="17860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478"/>
          <p:cNvSpPr/>
          <p:nvPr/>
        </p:nvSpPr>
        <p:spPr>
          <a:xfrm>
            <a:off x="1169823" y="4036218"/>
            <a:ext cx="267824" cy="605944"/>
          </a:xfrm>
          <a:custGeom>
            <a:avLst/>
            <a:gdLst/>
            <a:ahLst/>
            <a:cxnLst/>
            <a:rect l="0" t="0" r="0" b="0"/>
            <a:pathLst>
              <a:path w="267824" h="605944">
                <a:moveTo>
                  <a:pt x="89262" y="35719"/>
                </a:moveTo>
                <a:lnTo>
                  <a:pt x="48154" y="76827"/>
                </a:lnTo>
                <a:lnTo>
                  <a:pt x="43005" y="83961"/>
                </a:lnTo>
                <a:lnTo>
                  <a:pt x="34639" y="99824"/>
                </a:lnTo>
                <a:lnTo>
                  <a:pt x="30026" y="108221"/>
                </a:lnTo>
                <a:lnTo>
                  <a:pt x="24967" y="116796"/>
                </a:lnTo>
                <a:lnTo>
                  <a:pt x="19610" y="125489"/>
                </a:lnTo>
                <a:lnTo>
                  <a:pt x="13657" y="137794"/>
                </a:lnTo>
                <a:lnTo>
                  <a:pt x="11012" y="147562"/>
                </a:lnTo>
                <a:lnTo>
                  <a:pt x="8530" y="163226"/>
                </a:lnTo>
                <a:lnTo>
                  <a:pt x="4434" y="171102"/>
                </a:lnTo>
                <a:lnTo>
                  <a:pt x="1951" y="183202"/>
                </a:lnTo>
                <a:lnTo>
                  <a:pt x="554" y="201457"/>
                </a:lnTo>
                <a:lnTo>
                  <a:pt x="140" y="215795"/>
                </a:lnTo>
                <a:lnTo>
                  <a:pt x="0" y="262120"/>
                </a:lnTo>
                <a:lnTo>
                  <a:pt x="981" y="275950"/>
                </a:lnTo>
                <a:lnTo>
                  <a:pt x="2627" y="288147"/>
                </a:lnTo>
                <a:lnTo>
                  <a:pt x="4716" y="299254"/>
                </a:lnTo>
                <a:lnTo>
                  <a:pt x="7038" y="316887"/>
                </a:lnTo>
                <a:lnTo>
                  <a:pt x="8345" y="335325"/>
                </a:lnTo>
                <a:lnTo>
                  <a:pt x="8528" y="339636"/>
                </a:lnTo>
                <a:lnTo>
                  <a:pt x="10635" y="349456"/>
                </a:lnTo>
                <a:lnTo>
                  <a:pt x="18267" y="378887"/>
                </a:lnTo>
                <a:lnTo>
                  <a:pt x="21096" y="391498"/>
                </a:lnTo>
                <a:lnTo>
                  <a:pt x="22982" y="401889"/>
                </a:lnTo>
                <a:lnTo>
                  <a:pt x="24240" y="410801"/>
                </a:lnTo>
                <a:lnTo>
                  <a:pt x="28283" y="433933"/>
                </a:lnTo>
                <a:lnTo>
                  <a:pt x="30750" y="447046"/>
                </a:lnTo>
                <a:lnTo>
                  <a:pt x="33387" y="457773"/>
                </a:lnTo>
                <a:lnTo>
                  <a:pt x="38963" y="474983"/>
                </a:lnTo>
                <a:lnTo>
                  <a:pt x="39854" y="481359"/>
                </a:lnTo>
                <a:lnTo>
                  <a:pt x="39457" y="486602"/>
                </a:lnTo>
                <a:lnTo>
                  <a:pt x="38199" y="491088"/>
                </a:lnTo>
                <a:lnTo>
                  <a:pt x="38353" y="495072"/>
                </a:lnTo>
                <a:lnTo>
                  <a:pt x="39448" y="498720"/>
                </a:lnTo>
                <a:lnTo>
                  <a:pt x="42318" y="505419"/>
                </a:lnTo>
                <a:lnTo>
                  <a:pt x="43934" y="514769"/>
                </a:lnTo>
                <a:lnTo>
                  <a:pt x="44312" y="520820"/>
                </a:lnTo>
                <a:lnTo>
                  <a:pt x="45405" y="522831"/>
                </a:lnTo>
                <a:lnTo>
                  <a:pt x="47125" y="524171"/>
                </a:lnTo>
                <a:lnTo>
                  <a:pt x="49265" y="525065"/>
                </a:lnTo>
                <a:lnTo>
                  <a:pt x="50691" y="527645"/>
                </a:lnTo>
                <a:lnTo>
                  <a:pt x="52276" y="535803"/>
                </a:lnTo>
                <a:lnTo>
                  <a:pt x="53691" y="538773"/>
                </a:lnTo>
                <a:lnTo>
                  <a:pt x="55626" y="540752"/>
                </a:lnTo>
                <a:lnTo>
                  <a:pt x="57909" y="542072"/>
                </a:lnTo>
                <a:lnTo>
                  <a:pt x="59430" y="543944"/>
                </a:lnTo>
                <a:lnTo>
                  <a:pt x="60445" y="546184"/>
                </a:lnTo>
                <a:lnTo>
                  <a:pt x="61121" y="548670"/>
                </a:lnTo>
                <a:lnTo>
                  <a:pt x="64518" y="554077"/>
                </a:lnTo>
                <a:lnTo>
                  <a:pt x="72481" y="564429"/>
                </a:lnTo>
                <a:lnTo>
                  <a:pt x="86660" y="585489"/>
                </a:lnTo>
                <a:lnTo>
                  <a:pt x="88520" y="586779"/>
                </a:lnTo>
                <a:lnTo>
                  <a:pt x="95878" y="589588"/>
                </a:lnTo>
                <a:lnTo>
                  <a:pt x="103349" y="595270"/>
                </a:lnTo>
                <a:lnTo>
                  <a:pt x="105445" y="596948"/>
                </a:lnTo>
                <a:lnTo>
                  <a:pt x="109022" y="597693"/>
                </a:lnTo>
                <a:lnTo>
                  <a:pt x="111366" y="597892"/>
                </a:lnTo>
                <a:lnTo>
                  <a:pt x="113920" y="599016"/>
                </a:lnTo>
                <a:lnTo>
                  <a:pt x="119404" y="602912"/>
                </a:lnTo>
                <a:lnTo>
                  <a:pt x="123247" y="604348"/>
                </a:lnTo>
                <a:lnTo>
                  <a:pt x="127794" y="605305"/>
                </a:lnTo>
                <a:lnTo>
                  <a:pt x="132809" y="605943"/>
                </a:lnTo>
                <a:lnTo>
                  <a:pt x="137145" y="605376"/>
                </a:lnTo>
                <a:lnTo>
                  <a:pt x="141028" y="604006"/>
                </a:lnTo>
                <a:lnTo>
                  <a:pt x="149648" y="599419"/>
                </a:lnTo>
                <a:lnTo>
                  <a:pt x="153473" y="598791"/>
                </a:lnTo>
                <a:lnTo>
                  <a:pt x="161204" y="598438"/>
                </a:lnTo>
                <a:lnTo>
                  <a:pt x="172706" y="598319"/>
                </a:lnTo>
                <a:lnTo>
                  <a:pt x="199398" y="598290"/>
                </a:lnTo>
                <a:lnTo>
                  <a:pt x="203366" y="597298"/>
                </a:lnTo>
                <a:lnTo>
                  <a:pt x="207995" y="595644"/>
                </a:lnTo>
                <a:lnTo>
                  <a:pt x="220203" y="590601"/>
                </a:lnTo>
                <a:lnTo>
                  <a:pt x="227058" y="584987"/>
                </a:lnTo>
                <a:lnTo>
                  <a:pt x="235373" y="577040"/>
                </a:lnTo>
                <a:lnTo>
                  <a:pt x="244120" y="568401"/>
                </a:lnTo>
                <a:lnTo>
                  <a:pt x="246079" y="565466"/>
                </a:lnTo>
                <a:lnTo>
                  <a:pt x="248256" y="559558"/>
                </a:lnTo>
                <a:lnTo>
                  <a:pt x="249481" y="550653"/>
                </a:lnTo>
                <a:lnTo>
                  <a:pt x="250645" y="548673"/>
                </a:lnTo>
                <a:lnTo>
                  <a:pt x="252413" y="547352"/>
                </a:lnTo>
                <a:lnTo>
                  <a:pt x="254584" y="546472"/>
                </a:lnTo>
                <a:lnTo>
                  <a:pt x="256032" y="543901"/>
                </a:lnTo>
                <a:lnTo>
                  <a:pt x="257640" y="535752"/>
                </a:lnTo>
                <a:lnTo>
                  <a:pt x="259665" y="519497"/>
                </a:lnTo>
                <a:lnTo>
                  <a:pt x="263554" y="505724"/>
                </a:lnTo>
                <a:lnTo>
                  <a:pt x="267006" y="486886"/>
                </a:lnTo>
                <a:lnTo>
                  <a:pt x="267688" y="470965"/>
                </a:lnTo>
                <a:lnTo>
                  <a:pt x="267823" y="453745"/>
                </a:lnTo>
                <a:lnTo>
                  <a:pt x="265196" y="441774"/>
                </a:lnTo>
                <a:lnTo>
                  <a:pt x="261713" y="427524"/>
                </a:lnTo>
                <a:lnTo>
                  <a:pt x="260165" y="414576"/>
                </a:lnTo>
                <a:lnTo>
                  <a:pt x="260744" y="405369"/>
                </a:lnTo>
                <a:lnTo>
                  <a:pt x="262123" y="394269"/>
                </a:lnTo>
                <a:lnTo>
                  <a:pt x="264034" y="381909"/>
                </a:lnTo>
                <a:lnTo>
                  <a:pt x="266157" y="365529"/>
                </a:lnTo>
                <a:lnTo>
                  <a:pt x="266724" y="359772"/>
                </a:lnTo>
                <a:lnTo>
                  <a:pt x="264707" y="348084"/>
                </a:lnTo>
                <a:lnTo>
                  <a:pt x="261496" y="336274"/>
                </a:lnTo>
                <a:lnTo>
                  <a:pt x="259688" y="319462"/>
                </a:lnTo>
                <a:lnTo>
                  <a:pt x="258160" y="301802"/>
                </a:lnTo>
                <a:lnTo>
                  <a:pt x="254286" y="272710"/>
                </a:lnTo>
                <a:lnTo>
                  <a:pt x="252856" y="260190"/>
                </a:lnTo>
                <a:lnTo>
                  <a:pt x="251903" y="249858"/>
                </a:lnTo>
                <a:lnTo>
                  <a:pt x="250844" y="233087"/>
                </a:lnTo>
                <a:lnTo>
                  <a:pt x="250373" y="219019"/>
                </a:lnTo>
                <a:lnTo>
                  <a:pt x="247518" y="203506"/>
                </a:lnTo>
                <a:lnTo>
                  <a:pt x="237601" y="164553"/>
                </a:lnTo>
                <a:lnTo>
                  <a:pt x="231920" y="149864"/>
                </a:lnTo>
                <a:lnTo>
                  <a:pt x="229016" y="144558"/>
                </a:lnTo>
                <a:lnTo>
                  <a:pt x="225789" y="133370"/>
                </a:lnTo>
                <a:lnTo>
                  <a:pt x="224929" y="127609"/>
                </a:lnTo>
                <a:lnTo>
                  <a:pt x="221327" y="118562"/>
                </a:lnTo>
                <a:lnTo>
                  <a:pt x="218977" y="114760"/>
                </a:lnTo>
                <a:lnTo>
                  <a:pt x="216367" y="102599"/>
                </a:lnTo>
                <a:lnTo>
                  <a:pt x="214214" y="88263"/>
                </a:lnTo>
                <a:lnTo>
                  <a:pt x="208416" y="70029"/>
                </a:lnTo>
                <a:lnTo>
                  <a:pt x="206712" y="61552"/>
                </a:lnTo>
                <a:lnTo>
                  <a:pt x="203309" y="54476"/>
                </a:lnTo>
                <a:lnTo>
                  <a:pt x="197496" y="47032"/>
                </a:lnTo>
                <a:lnTo>
                  <a:pt x="193168" y="42269"/>
                </a:lnTo>
                <a:lnTo>
                  <a:pt x="180242" y="28730"/>
                </a:lnTo>
                <a:lnTo>
                  <a:pt x="166985" y="15266"/>
                </a:lnTo>
                <a:lnTo>
                  <a:pt x="164890" y="12162"/>
                </a:lnTo>
                <a:lnTo>
                  <a:pt x="162562" y="6067"/>
                </a:lnTo>
                <a:lnTo>
                  <a:pt x="160949" y="4045"/>
                </a:lnTo>
                <a:lnTo>
                  <a:pt x="158882" y="2697"/>
                </a:lnTo>
                <a:lnTo>
                  <a:pt x="15177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479"/>
          <p:cNvSpPr/>
          <p:nvPr/>
        </p:nvSpPr>
        <p:spPr>
          <a:xfrm>
            <a:off x="1625203" y="4563070"/>
            <a:ext cx="2646" cy="1"/>
          </a:xfrm>
          <a:custGeom>
            <a:avLst/>
            <a:gdLst/>
            <a:ahLst/>
            <a:cxnLst/>
            <a:rect l="0" t="0" r="0" b="0"/>
            <a:pathLst>
              <a:path w="2646" h="1">
                <a:moveTo>
                  <a:pt x="0" y="0"/>
                </a:moveTo>
                <a:lnTo>
                  <a:pt x="2645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480"/>
          <p:cNvSpPr/>
          <p:nvPr/>
        </p:nvSpPr>
        <p:spPr>
          <a:xfrm>
            <a:off x="1580554" y="4536281"/>
            <a:ext cx="205384" cy="26790"/>
          </a:xfrm>
          <a:custGeom>
            <a:avLst/>
            <a:gdLst/>
            <a:ahLst/>
            <a:cxnLst/>
            <a:rect l="0" t="0" r="0" b="0"/>
            <a:pathLst>
              <a:path w="205384" h="26790">
                <a:moveTo>
                  <a:pt x="0" y="26789"/>
                </a:moveTo>
                <a:lnTo>
                  <a:pt x="7689" y="19101"/>
                </a:lnTo>
                <a:lnTo>
                  <a:pt x="11024" y="18411"/>
                </a:lnTo>
                <a:lnTo>
                  <a:pt x="16806" y="18104"/>
                </a:lnTo>
                <a:lnTo>
                  <a:pt x="25990" y="17968"/>
                </a:lnTo>
                <a:lnTo>
                  <a:pt x="30225" y="16940"/>
                </a:lnTo>
                <a:lnTo>
                  <a:pt x="34041" y="15262"/>
                </a:lnTo>
                <a:lnTo>
                  <a:pt x="37577" y="13151"/>
                </a:lnTo>
                <a:lnTo>
                  <a:pt x="41918" y="11744"/>
                </a:lnTo>
                <a:lnTo>
                  <a:pt x="46797" y="10806"/>
                </a:lnTo>
                <a:lnTo>
                  <a:pt x="52034" y="10180"/>
                </a:lnTo>
                <a:lnTo>
                  <a:pt x="56518" y="9763"/>
                </a:lnTo>
                <a:lnTo>
                  <a:pt x="60499" y="9485"/>
                </a:lnTo>
                <a:lnTo>
                  <a:pt x="64145" y="9300"/>
                </a:lnTo>
                <a:lnTo>
                  <a:pt x="68560" y="8185"/>
                </a:lnTo>
                <a:lnTo>
                  <a:pt x="73488" y="6449"/>
                </a:lnTo>
                <a:lnTo>
                  <a:pt x="78758" y="4299"/>
                </a:lnTo>
                <a:lnTo>
                  <a:pt x="86240" y="2866"/>
                </a:lnTo>
                <a:lnTo>
                  <a:pt x="95196" y="1910"/>
                </a:lnTo>
                <a:lnTo>
                  <a:pt x="105136" y="1273"/>
                </a:lnTo>
                <a:lnTo>
                  <a:pt x="124118" y="566"/>
                </a:lnTo>
                <a:lnTo>
                  <a:pt x="151076" y="111"/>
                </a:lnTo>
                <a:lnTo>
                  <a:pt x="20538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481"/>
          <p:cNvSpPr/>
          <p:nvPr/>
        </p:nvSpPr>
        <p:spPr>
          <a:xfrm>
            <a:off x="1616273" y="4598789"/>
            <a:ext cx="125017" cy="26790"/>
          </a:xfrm>
          <a:custGeom>
            <a:avLst/>
            <a:gdLst/>
            <a:ahLst/>
            <a:cxnLst/>
            <a:rect l="0" t="0" r="0" b="0"/>
            <a:pathLst>
              <a:path w="125017" h="26790">
                <a:moveTo>
                  <a:pt x="0" y="26789"/>
                </a:moveTo>
                <a:lnTo>
                  <a:pt x="9481" y="17308"/>
                </a:lnTo>
                <a:lnTo>
                  <a:pt x="13266" y="14515"/>
                </a:lnTo>
                <a:lnTo>
                  <a:pt x="16781" y="12653"/>
                </a:lnTo>
                <a:lnTo>
                  <a:pt x="20117" y="11412"/>
                </a:lnTo>
                <a:lnTo>
                  <a:pt x="24326" y="10585"/>
                </a:lnTo>
                <a:lnTo>
                  <a:pt x="29115" y="10032"/>
                </a:lnTo>
                <a:lnTo>
                  <a:pt x="34293" y="9664"/>
                </a:lnTo>
                <a:lnTo>
                  <a:pt x="42706" y="8427"/>
                </a:lnTo>
                <a:lnTo>
                  <a:pt x="65282" y="4407"/>
                </a:lnTo>
                <a:lnTo>
                  <a:pt x="75272" y="2938"/>
                </a:lnTo>
                <a:lnTo>
                  <a:pt x="83915" y="1958"/>
                </a:lnTo>
                <a:lnTo>
                  <a:pt x="97819" y="870"/>
                </a:lnTo>
                <a:lnTo>
                  <a:pt x="107306" y="386"/>
                </a:lnTo>
                <a:lnTo>
                  <a:pt x="114829" y="172"/>
                </a:lnTo>
                <a:lnTo>
                  <a:pt x="12501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482"/>
          <p:cNvSpPr/>
          <p:nvPr/>
        </p:nvSpPr>
        <p:spPr>
          <a:xfrm>
            <a:off x="2062757" y="4554150"/>
            <a:ext cx="187525" cy="17851"/>
          </a:xfrm>
          <a:custGeom>
            <a:avLst/>
            <a:gdLst/>
            <a:ahLst/>
            <a:cxnLst/>
            <a:rect l="0" t="0" r="0" b="0"/>
            <a:pathLst>
              <a:path w="187525" h="17851">
                <a:moveTo>
                  <a:pt x="0" y="8920"/>
                </a:moveTo>
                <a:lnTo>
                  <a:pt x="38115" y="8920"/>
                </a:lnTo>
                <a:lnTo>
                  <a:pt x="40293" y="7928"/>
                </a:lnTo>
                <a:lnTo>
                  <a:pt x="41745" y="6274"/>
                </a:lnTo>
                <a:lnTo>
                  <a:pt x="42713" y="4179"/>
                </a:lnTo>
                <a:lnTo>
                  <a:pt x="44350" y="2783"/>
                </a:lnTo>
                <a:lnTo>
                  <a:pt x="46434" y="1852"/>
                </a:lnTo>
                <a:lnTo>
                  <a:pt x="48816" y="1232"/>
                </a:lnTo>
                <a:lnTo>
                  <a:pt x="51395" y="818"/>
                </a:lnTo>
                <a:lnTo>
                  <a:pt x="56908" y="358"/>
                </a:lnTo>
                <a:lnTo>
                  <a:pt x="62665" y="154"/>
                </a:lnTo>
                <a:lnTo>
                  <a:pt x="70515" y="63"/>
                </a:lnTo>
                <a:lnTo>
                  <a:pt x="108211" y="0"/>
                </a:lnTo>
                <a:lnTo>
                  <a:pt x="115797" y="989"/>
                </a:lnTo>
                <a:lnTo>
                  <a:pt x="122839" y="2640"/>
                </a:lnTo>
                <a:lnTo>
                  <a:pt x="129518" y="4734"/>
                </a:lnTo>
                <a:lnTo>
                  <a:pt x="134962" y="6129"/>
                </a:lnTo>
                <a:lnTo>
                  <a:pt x="139584" y="7059"/>
                </a:lnTo>
                <a:lnTo>
                  <a:pt x="143658" y="7679"/>
                </a:lnTo>
                <a:lnTo>
                  <a:pt x="147366" y="8093"/>
                </a:lnTo>
                <a:lnTo>
                  <a:pt x="150830" y="8369"/>
                </a:lnTo>
                <a:lnTo>
                  <a:pt x="154132" y="8552"/>
                </a:lnTo>
                <a:lnTo>
                  <a:pt x="160446" y="8757"/>
                </a:lnTo>
                <a:lnTo>
                  <a:pt x="172584" y="8888"/>
                </a:lnTo>
                <a:lnTo>
                  <a:pt x="175580" y="9891"/>
                </a:lnTo>
                <a:lnTo>
                  <a:pt x="178569" y="11551"/>
                </a:lnTo>
                <a:lnTo>
                  <a:pt x="187524" y="178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483"/>
          <p:cNvSpPr/>
          <p:nvPr/>
        </p:nvSpPr>
        <p:spPr>
          <a:xfrm>
            <a:off x="2411654" y="4322109"/>
            <a:ext cx="164818" cy="213789"/>
          </a:xfrm>
          <a:custGeom>
            <a:avLst/>
            <a:gdLst/>
            <a:ahLst/>
            <a:cxnLst/>
            <a:rect l="0" t="0" r="0" b="0"/>
            <a:pathLst>
              <a:path w="164818" h="213789">
                <a:moveTo>
                  <a:pt x="97588" y="17719"/>
                </a:moveTo>
                <a:lnTo>
                  <a:pt x="81338" y="1468"/>
                </a:lnTo>
                <a:lnTo>
                  <a:pt x="79809" y="932"/>
                </a:lnTo>
                <a:lnTo>
                  <a:pt x="75465" y="336"/>
                </a:lnTo>
                <a:lnTo>
                  <a:pt x="71925" y="177"/>
                </a:lnTo>
                <a:lnTo>
                  <a:pt x="62700" y="0"/>
                </a:lnTo>
                <a:lnTo>
                  <a:pt x="59447" y="946"/>
                </a:lnTo>
                <a:lnTo>
                  <a:pt x="57278" y="2568"/>
                </a:lnTo>
                <a:lnTo>
                  <a:pt x="55832" y="4642"/>
                </a:lnTo>
                <a:lnTo>
                  <a:pt x="52883" y="7016"/>
                </a:lnTo>
                <a:lnTo>
                  <a:pt x="48933" y="9592"/>
                </a:lnTo>
                <a:lnTo>
                  <a:pt x="44315" y="12301"/>
                </a:lnTo>
                <a:lnTo>
                  <a:pt x="40244" y="15099"/>
                </a:lnTo>
                <a:lnTo>
                  <a:pt x="36539" y="17957"/>
                </a:lnTo>
                <a:lnTo>
                  <a:pt x="33076" y="20854"/>
                </a:lnTo>
                <a:lnTo>
                  <a:pt x="28783" y="27746"/>
                </a:lnTo>
                <a:lnTo>
                  <a:pt x="23937" y="37302"/>
                </a:lnTo>
                <a:lnTo>
                  <a:pt x="18722" y="48634"/>
                </a:lnTo>
                <a:lnTo>
                  <a:pt x="14252" y="61149"/>
                </a:lnTo>
                <a:lnTo>
                  <a:pt x="10281" y="74454"/>
                </a:lnTo>
                <a:lnTo>
                  <a:pt x="6641" y="88284"/>
                </a:lnTo>
                <a:lnTo>
                  <a:pt x="4214" y="98497"/>
                </a:lnTo>
                <a:lnTo>
                  <a:pt x="2597" y="106297"/>
                </a:lnTo>
                <a:lnTo>
                  <a:pt x="1518" y="112490"/>
                </a:lnTo>
                <a:lnTo>
                  <a:pt x="799" y="119595"/>
                </a:lnTo>
                <a:lnTo>
                  <a:pt x="320" y="127308"/>
                </a:lnTo>
                <a:lnTo>
                  <a:pt x="0" y="135427"/>
                </a:lnTo>
                <a:lnTo>
                  <a:pt x="1771" y="144808"/>
                </a:lnTo>
                <a:lnTo>
                  <a:pt x="4937" y="155031"/>
                </a:lnTo>
                <a:lnTo>
                  <a:pt x="9031" y="165815"/>
                </a:lnTo>
                <a:lnTo>
                  <a:pt x="11761" y="173996"/>
                </a:lnTo>
                <a:lnTo>
                  <a:pt x="13581" y="180443"/>
                </a:lnTo>
                <a:lnTo>
                  <a:pt x="14794" y="185733"/>
                </a:lnTo>
                <a:lnTo>
                  <a:pt x="16595" y="190252"/>
                </a:lnTo>
                <a:lnTo>
                  <a:pt x="18788" y="194256"/>
                </a:lnTo>
                <a:lnTo>
                  <a:pt x="21242" y="197918"/>
                </a:lnTo>
                <a:lnTo>
                  <a:pt x="23870" y="200359"/>
                </a:lnTo>
                <a:lnTo>
                  <a:pt x="26615" y="201987"/>
                </a:lnTo>
                <a:lnTo>
                  <a:pt x="29436" y="203072"/>
                </a:lnTo>
                <a:lnTo>
                  <a:pt x="33302" y="203795"/>
                </a:lnTo>
                <a:lnTo>
                  <a:pt x="37863" y="204278"/>
                </a:lnTo>
                <a:lnTo>
                  <a:pt x="42889" y="204599"/>
                </a:lnTo>
                <a:lnTo>
                  <a:pt x="47231" y="205806"/>
                </a:lnTo>
                <a:lnTo>
                  <a:pt x="51118" y="207602"/>
                </a:lnTo>
                <a:lnTo>
                  <a:pt x="54702" y="209792"/>
                </a:lnTo>
                <a:lnTo>
                  <a:pt x="58083" y="211252"/>
                </a:lnTo>
                <a:lnTo>
                  <a:pt x="61329" y="212225"/>
                </a:lnTo>
                <a:lnTo>
                  <a:pt x="64486" y="212874"/>
                </a:lnTo>
                <a:lnTo>
                  <a:pt x="68574" y="213307"/>
                </a:lnTo>
                <a:lnTo>
                  <a:pt x="73285" y="213595"/>
                </a:lnTo>
                <a:lnTo>
                  <a:pt x="78409" y="213788"/>
                </a:lnTo>
                <a:lnTo>
                  <a:pt x="82817" y="212923"/>
                </a:lnTo>
                <a:lnTo>
                  <a:pt x="86749" y="211355"/>
                </a:lnTo>
                <a:lnTo>
                  <a:pt x="90362" y="209317"/>
                </a:lnTo>
                <a:lnTo>
                  <a:pt x="94755" y="207959"/>
                </a:lnTo>
                <a:lnTo>
                  <a:pt x="99668" y="207054"/>
                </a:lnTo>
                <a:lnTo>
                  <a:pt x="104928" y="206450"/>
                </a:lnTo>
                <a:lnTo>
                  <a:pt x="109426" y="205055"/>
                </a:lnTo>
                <a:lnTo>
                  <a:pt x="113418" y="203133"/>
                </a:lnTo>
                <a:lnTo>
                  <a:pt x="117071" y="200859"/>
                </a:lnTo>
                <a:lnTo>
                  <a:pt x="120498" y="198351"/>
                </a:lnTo>
                <a:lnTo>
                  <a:pt x="123776" y="195688"/>
                </a:lnTo>
                <a:lnTo>
                  <a:pt x="126953" y="192919"/>
                </a:lnTo>
                <a:lnTo>
                  <a:pt x="131055" y="188097"/>
                </a:lnTo>
                <a:lnTo>
                  <a:pt x="135774" y="181906"/>
                </a:lnTo>
                <a:lnTo>
                  <a:pt x="140905" y="174802"/>
                </a:lnTo>
                <a:lnTo>
                  <a:pt x="145317" y="168082"/>
                </a:lnTo>
                <a:lnTo>
                  <a:pt x="149251" y="161617"/>
                </a:lnTo>
                <a:lnTo>
                  <a:pt x="152866" y="155323"/>
                </a:lnTo>
                <a:lnTo>
                  <a:pt x="155276" y="149142"/>
                </a:lnTo>
                <a:lnTo>
                  <a:pt x="156882" y="143038"/>
                </a:lnTo>
                <a:lnTo>
                  <a:pt x="157953" y="136983"/>
                </a:lnTo>
                <a:lnTo>
                  <a:pt x="159659" y="129971"/>
                </a:lnTo>
                <a:lnTo>
                  <a:pt x="161789" y="122319"/>
                </a:lnTo>
                <a:lnTo>
                  <a:pt x="164201" y="114241"/>
                </a:lnTo>
                <a:lnTo>
                  <a:pt x="164817" y="105880"/>
                </a:lnTo>
                <a:lnTo>
                  <a:pt x="164236" y="97328"/>
                </a:lnTo>
                <a:lnTo>
                  <a:pt x="162855" y="88652"/>
                </a:lnTo>
                <a:lnTo>
                  <a:pt x="161936" y="80882"/>
                </a:lnTo>
                <a:lnTo>
                  <a:pt x="161322" y="73718"/>
                </a:lnTo>
                <a:lnTo>
                  <a:pt x="160096" y="355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484"/>
          <p:cNvSpPr/>
          <p:nvPr/>
        </p:nvSpPr>
        <p:spPr>
          <a:xfrm>
            <a:off x="2705695" y="4518421"/>
            <a:ext cx="116087" cy="26790"/>
          </a:xfrm>
          <a:custGeom>
            <a:avLst/>
            <a:gdLst/>
            <a:ahLst/>
            <a:cxnLst/>
            <a:rect l="0" t="0" r="0" b="0"/>
            <a:pathLst>
              <a:path w="116087" h="26790">
                <a:moveTo>
                  <a:pt x="0" y="26789"/>
                </a:moveTo>
                <a:lnTo>
                  <a:pt x="0" y="22049"/>
                </a:lnTo>
                <a:lnTo>
                  <a:pt x="992" y="20653"/>
                </a:lnTo>
                <a:lnTo>
                  <a:pt x="2646" y="19722"/>
                </a:lnTo>
                <a:lnTo>
                  <a:pt x="4740" y="19101"/>
                </a:lnTo>
                <a:lnTo>
                  <a:pt x="7129" y="18687"/>
                </a:lnTo>
                <a:lnTo>
                  <a:pt x="9714" y="18412"/>
                </a:lnTo>
                <a:lnTo>
                  <a:pt x="12429" y="18228"/>
                </a:lnTo>
                <a:lnTo>
                  <a:pt x="15231" y="18105"/>
                </a:lnTo>
                <a:lnTo>
                  <a:pt x="20991" y="17969"/>
                </a:lnTo>
                <a:lnTo>
                  <a:pt x="29811" y="17892"/>
                </a:lnTo>
                <a:lnTo>
                  <a:pt x="33765" y="16889"/>
                </a:lnTo>
                <a:lnTo>
                  <a:pt x="38385" y="15229"/>
                </a:lnTo>
                <a:lnTo>
                  <a:pt x="43449" y="13129"/>
                </a:lnTo>
                <a:lnTo>
                  <a:pt x="47818" y="11729"/>
                </a:lnTo>
                <a:lnTo>
                  <a:pt x="51722" y="10796"/>
                </a:lnTo>
                <a:lnTo>
                  <a:pt x="55317" y="10174"/>
                </a:lnTo>
                <a:lnTo>
                  <a:pt x="59698" y="9759"/>
                </a:lnTo>
                <a:lnTo>
                  <a:pt x="64603" y="9483"/>
                </a:lnTo>
                <a:lnTo>
                  <a:pt x="75345" y="9176"/>
                </a:lnTo>
                <a:lnTo>
                  <a:pt x="86734" y="9039"/>
                </a:lnTo>
                <a:lnTo>
                  <a:pt x="91557" y="8011"/>
                </a:lnTo>
                <a:lnTo>
                  <a:pt x="95765" y="6333"/>
                </a:lnTo>
                <a:lnTo>
                  <a:pt x="99562" y="4222"/>
                </a:lnTo>
                <a:lnTo>
                  <a:pt x="103085" y="2815"/>
                </a:lnTo>
                <a:lnTo>
                  <a:pt x="106426" y="1877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485"/>
          <p:cNvSpPr/>
          <p:nvPr/>
        </p:nvSpPr>
        <p:spPr>
          <a:xfrm>
            <a:off x="2714625" y="4581038"/>
            <a:ext cx="116086" cy="8822"/>
          </a:xfrm>
          <a:custGeom>
            <a:avLst/>
            <a:gdLst/>
            <a:ahLst/>
            <a:cxnLst/>
            <a:rect l="0" t="0" r="0" b="0"/>
            <a:pathLst>
              <a:path w="116086" h="8822">
                <a:moveTo>
                  <a:pt x="0" y="8821"/>
                </a:moveTo>
                <a:lnTo>
                  <a:pt x="9481" y="4081"/>
                </a:lnTo>
                <a:lnTo>
                  <a:pt x="15250" y="2684"/>
                </a:lnTo>
                <a:lnTo>
                  <a:pt x="22073" y="1753"/>
                </a:lnTo>
                <a:lnTo>
                  <a:pt x="29598" y="1132"/>
                </a:lnTo>
                <a:lnTo>
                  <a:pt x="38583" y="719"/>
                </a:lnTo>
                <a:lnTo>
                  <a:pt x="67215" y="137"/>
                </a:lnTo>
                <a:lnTo>
                  <a:pt x="78821" y="0"/>
                </a:lnTo>
                <a:lnTo>
                  <a:pt x="83305" y="956"/>
                </a:lnTo>
                <a:lnTo>
                  <a:pt x="87287" y="2586"/>
                </a:lnTo>
                <a:lnTo>
                  <a:pt x="90933" y="4664"/>
                </a:lnTo>
                <a:lnTo>
                  <a:pt x="95348" y="6050"/>
                </a:lnTo>
                <a:lnTo>
                  <a:pt x="100277" y="6973"/>
                </a:lnTo>
                <a:lnTo>
                  <a:pt x="116085" y="88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486"/>
          <p:cNvSpPr/>
          <p:nvPr/>
        </p:nvSpPr>
        <p:spPr>
          <a:xfrm>
            <a:off x="3036093" y="4527351"/>
            <a:ext cx="285751" cy="8931"/>
          </a:xfrm>
          <a:custGeom>
            <a:avLst/>
            <a:gdLst/>
            <a:ahLst/>
            <a:cxnLst/>
            <a:rect l="0" t="0" r="0" b="0"/>
            <a:pathLst>
              <a:path w="285751" h="8931">
                <a:moveTo>
                  <a:pt x="0" y="8930"/>
                </a:moveTo>
                <a:lnTo>
                  <a:pt x="9481" y="4189"/>
                </a:lnTo>
                <a:lnTo>
                  <a:pt x="13266" y="2793"/>
                </a:lnTo>
                <a:lnTo>
                  <a:pt x="16782" y="1862"/>
                </a:lnTo>
                <a:lnTo>
                  <a:pt x="20118" y="1241"/>
                </a:lnTo>
                <a:lnTo>
                  <a:pt x="29287" y="828"/>
                </a:lnTo>
                <a:lnTo>
                  <a:pt x="80677" y="164"/>
                </a:lnTo>
                <a:lnTo>
                  <a:pt x="2857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487"/>
          <p:cNvSpPr/>
          <p:nvPr/>
        </p:nvSpPr>
        <p:spPr>
          <a:xfrm>
            <a:off x="3116460" y="4584714"/>
            <a:ext cx="169666" cy="5146"/>
          </a:xfrm>
          <a:custGeom>
            <a:avLst/>
            <a:gdLst/>
            <a:ahLst/>
            <a:cxnLst/>
            <a:rect l="0" t="0" r="0" b="0"/>
            <a:pathLst>
              <a:path w="169666" h="5146">
                <a:moveTo>
                  <a:pt x="0" y="5145"/>
                </a:moveTo>
                <a:lnTo>
                  <a:pt x="18962" y="405"/>
                </a:lnTo>
                <a:lnTo>
                  <a:pt x="26532" y="0"/>
                </a:lnTo>
                <a:lnTo>
                  <a:pt x="33563" y="723"/>
                </a:lnTo>
                <a:lnTo>
                  <a:pt x="40235" y="2197"/>
                </a:lnTo>
                <a:lnTo>
                  <a:pt x="47660" y="3179"/>
                </a:lnTo>
                <a:lnTo>
                  <a:pt x="55586" y="3834"/>
                </a:lnTo>
                <a:lnTo>
                  <a:pt x="63846" y="4272"/>
                </a:lnTo>
                <a:lnTo>
                  <a:pt x="88900" y="4757"/>
                </a:lnTo>
                <a:lnTo>
                  <a:pt x="169665" y="51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488"/>
          <p:cNvSpPr/>
          <p:nvPr/>
        </p:nvSpPr>
        <p:spPr>
          <a:xfrm>
            <a:off x="1562695" y="4152304"/>
            <a:ext cx="1821657" cy="35611"/>
          </a:xfrm>
          <a:custGeom>
            <a:avLst/>
            <a:gdLst/>
            <a:ahLst/>
            <a:cxnLst/>
            <a:rect l="0" t="0" r="0" b="0"/>
            <a:pathLst>
              <a:path w="1821657" h="35611">
                <a:moveTo>
                  <a:pt x="0" y="26789"/>
                </a:moveTo>
                <a:lnTo>
                  <a:pt x="12429" y="26789"/>
                </a:lnTo>
                <a:lnTo>
                  <a:pt x="16223" y="27781"/>
                </a:lnTo>
                <a:lnTo>
                  <a:pt x="20737" y="29435"/>
                </a:lnTo>
                <a:lnTo>
                  <a:pt x="25731" y="31530"/>
                </a:lnTo>
                <a:lnTo>
                  <a:pt x="31045" y="32926"/>
                </a:lnTo>
                <a:lnTo>
                  <a:pt x="36571" y="33857"/>
                </a:lnTo>
                <a:lnTo>
                  <a:pt x="48004" y="34891"/>
                </a:lnTo>
                <a:lnTo>
                  <a:pt x="77440" y="35610"/>
                </a:lnTo>
                <a:lnTo>
                  <a:pt x="84369" y="34654"/>
                </a:lnTo>
                <a:lnTo>
                  <a:pt x="91965" y="33025"/>
                </a:lnTo>
                <a:lnTo>
                  <a:pt x="100005" y="30946"/>
                </a:lnTo>
                <a:lnTo>
                  <a:pt x="110326" y="29561"/>
                </a:lnTo>
                <a:lnTo>
                  <a:pt x="122168" y="28637"/>
                </a:lnTo>
                <a:lnTo>
                  <a:pt x="147563" y="27611"/>
                </a:lnTo>
                <a:lnTo>
                  <a:pt x="172078" y="27154"/>
                </a:lnTo>
                <a:lnTo>
                  <a:pt x="183180" y="26040"/>
                </a:lnTo>
                <a:lnTo>
                  <a:pt x="193557" y="24306"/>
                </a:lnTo>
                <a:lnTo>
                  <a:pt x="203452" y="22157"/>
                </a:lnTo>
                <a:lnTo>
                  <a:pt x="212033" y="20725"/>
                </a:lnTo>
                <a:lnTo>
                  <a:pt x="219738" y="19770"/>
                </a:lnTo>
                <a:lnTo>
                  <a:pt x="235575" y="18709"/>
                </a:lnTo>
                <a:lnTo>
                  <a:pt x="284826" y="17971"/>
                </a:lnTo>
                <a:lnTo>
                  <a:pt x="293071" y="16942"/>
                </a:lnTo>
                <a:lnTo>
                  <a:pt x="300553" y="15263"/>
                </a:lnTo>
                <a:lnTo>
                  <a:pt x="307525" y="13152"/>
                </a:lnTo>
                <a:lnTo>
                  <a:pt x="324079" y="11745"/>
                </a:lnTo>
                <a:lnTo>
                  <a:pt x="347021" y="10807"/>
                </a:lnTo>
                <a:lnTo>
                  <a:pt x="374223" y="10181"/>
                </a:lnTo>
                <a:lnTo>
                  <a:pt x="397317" y="8772"/>
                </a:lnTo>
                <a:lnTo>
                  <a:pt x="417675" y="6840"/>
                </a:lnTo>
                <a:lnTo>
                  <a:pt x="436208" y="4560"/>
                </a:lnTo>
                <a:lnTo>
                  <a:pt x="459477" y="3040"/>
                </a:lnTo>
                <a:lnTo>
                  <a:pt x="485904" y="2027"/>
                </a:lnTo>
                <a:lnTo>
                  <a:pt x="567305" y="601"/>
                </a:lnTo>
                <a:lnTo>
                  <a:pt x="1534219" y="0"/>
                </a:lnTo>
                <a:lnTo>
                  <a:pt x="1551649" y="992"/>
                </a:lnTo>
                <a:lnTo>
                  <a:pt x="1568229" y="2646"/>
                </a:lnTo>
                <a:lnTo>
                  <a:pt x="1595912" y="6137"/>
                </a:lnTo>
                <a:lnTo>
                  <a:pt x="1604684" y="7068"/>
                </a:lnTo>
                <a:lnTo>
                  <a:pt x="1626005" y="8102"/>
                </a:lnTo>
                <a:lnTo>
                  <a:pt x="1705627" y="8821"/>
                </a:lnTo>
                <a:lnTo>
                  <a:pt x="1714538" y="9850"/>
                </a:lnTo>
                <a:lnTo>
                  <a:pt x="1723455" y="11527"/>
                </a:lnTo>
                <a:lnTo>
                  <a:pt x="1732376" y="13639"/>
                </a:lnTo>
                <a:lnTo>
                  <a:pt x="1739316" y="15045"/>
                </a:lnTo>
                <a:lnTo>
                  <a:pt x="1744934" y="15984"/>
                </a:lnTo>
                <a:lnTo>
                  <a:pt x="1756800" y="17026"/>
                </a:lnTo>
                <a:lnTo>
                  <a:pt x="1813505" y="17845"/>
                </a:lnTo>
                <a:lnTo>
                  <a:pt x="1821656" y="178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489"/>
          <p:cNvSpPr/>
          <p:nvPr/>
        </p:nvSpPr>
        <p:spPr>
          <a:xfrm>
            <a:off x="3679031" y="3000375"/>
            <a:ext cx="357188" cy="8930"/>
          </a:xfrm>
          <a:custGeom>
            <a:avLst/>
            <a:gdLst/>
            <a:ahLst/>
            <a:cxnLst/>
            <a:rect l="0" t="0" r="0" b="0"/>
            <a:pathLst>
              <a:path w="357188" h="8930">
                <a:moveTo>
                  <a:pt x="0" y="0"/>
                </a:moveTo>
                <a:lnTo>
                  <a:pt x="279365" y="0"/>
                </a:lnTo>
                <a:lnTo>
                  <a:pt x="285462" y="992"/>
                </a:lnTo>
                <a:lnTo>
                  <a:pt x="293495" y="2645"/>
                </a:lnTo>
                <a:lnTo>
                  <a:pt x="302820" y="4740"/>
                </a:lnTo>
                <a:lnTo>
                  <a:pt x="311020" y="6137"/>
                </a:lnTo>
                <a:lnTo>
                  <a:pt x="318472" y="7067"/>
                </a:lnTo>
                <a:lnTo>
                  <a:pt x="325424" y="7688"/>
                </a:lnTo>
                <a:lnTo>
                  <a:pt x="331051" y="8102"/>
                </a:lnTo>
                <a:lnTo>
                  <a:pt x="339949" y="8562"/>
                </a:lnTo>
                <a:lnTo>
                  <a:pt x="347211" y="8766"/>
                </a:lnTo>
                <a:lnTo>
                  <a:pt x="357187" y="89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90"/>
          <p:cNvSpPr/>
          <p:nvPr/>
        </p:nvSpPr>
        <p:spPr>
          <a:xfrm>
            <a:off x="4179093" y="2974824"/>
            <a:ext cx="3295056" cy="79096"/>
          </a:xfrm>
          <a:custGeom>
            <a:avLst/>
            <a:gdLst/>
            <a:ahLst/>
            <a:cxnLst/>
            <a:rect l="0" t="0" r="0" b="0"/>
            <a:pathLst>
              <a:path w="3295056" h="79096">
                <a:moveTo>
                  <a:pt x="0" y="43410"/>
                </a:moveTo>
                <a:lnTo>
                  <a:pt x="564418" y="43410"/>
                </a:lnTo>
                <a:lnTo>
                  <a:pt x="587615" y="44402"/>
                </a:lnTo>
                <a:lnTo>
                  <a:pt x="609032" y="46056"/>
                </a:lnTo>
                <a:lnTo>
                  <a:pt x="629264" y="48150"/>
                </a:lnTo>
                <a:lnTo>
                  <a:pt x="659681" y="50478"/>
                </a:lnTo>
                <a:lnTo>
                  <a:pt x="760924" y="52307"/>
                </a:lnTo>
                <a:lnTo>
                  <a:pt x="833695" y="53330"/>
                </a:lnTo>
                <a:lnTo>
                  <a:pt x="845515" y="54984"/>
                </a:lnTo>
                <a:lnTo>
                  <a:pt x="858357" y="57079"/>
                </a:lnTo>
                <a:lnTo>
                  <a:pt x="885854" y="59407"/>
                </a:lnTo>
                <a:lnTo>
                  <a:pt x="916596" y="61434"/>
                </a:lnTo>
                <a:lnTo>
                  <a:pt x="967990" y="67161"/>
                </a:lnTo>
                <a:lnTo>
                  <a:pt x="1026814" y="69599"/>
                </a:lnTo>
                <a:lnTo>
                  <a:pt x="1068542" y="70924"/>
                </a:lnTo>
                <a:lnTo>
                  <a:pt x="1082447" y="72667"/>
                </a:lnTo>
                <a:lnTo>
                  <a:pt x="1093702" y="74821"/>
                </a:lnTo>
                <a:lnTo>
                  <a:pt x="1132666" y="77214"/>
                </a:lnTo>
                <a:lnTo>
                  <a:pt x="1223613" y="78561"/>
                </a:lnTo>
                <a:lnTo>
                  <a:pt x="1362272" y="79095"/>
                </a:lnTo>
                <a:lnTo>
                  <a:pt x="1378478" y="78114"/>
                </a:lnTo>
                <a:lnTo>
                  <a:pt x="1437998" y="72985"/>
                </a:lnTo>
                <a:lnTo>
                  <a:pt x="1465603" y="71437"/>
                </a:lnTo>
                <a:lnTo>
                  <a:pt x="1481100" y="70032"/>
                </a:lnTo>
                <a:lnTo>
                  <a:pt x="1531133" y="64307"/>
                </a:lnTo>
                <a:lnTo>
                  <a:pt x="1552306" y="62619"/>
                </a:lnTo>
                <a:lnTo>
                  <a:pt x="1563707" y="61177"/>
                </a:lnTo>
                <a:lnTo>
                  <a:pt x="1576268" y="59223"/>
                </a:lnTo>
                <a:lnTo>
                  <a:pt x="1589604" y="56929"/>
                </a:lnTo>
                <a:lnTo>
                  <a:pt x="1600478" y="55399"/>
                </a:lnTo>
                <a:lnTo>
                  <a:pt x="1634835" y="52944"/>
                </a:lnTo>
                <a:lnTo>
                  <a:pt x="1658258" y="50624"/>
                </a:lnTo>
                <a:lnTo>
                  <a:pt x="1677005" y="47227"/>
                </a:lnTo>
                <a:lnTo>
                  <a:pt x="1698433" y="42978"/>
                </a:lnTo>
                <a:lnTo>
                  <a:pt x="1715695" y="40146"/>
                </a:lnTo>
                <a:lnTo>
                  <a:pt x="1730180" y="38257"/>
                </a:lnTo>
                <a:lnTo>
                  <a:pt x="1753219" y="36159"/>
                </a:lnTo>
                <a:lnTo>
                  <a:pt x="1829734" y="31933"/>
                </a:lnTo>
                <a:lnTo>
                  <a:pt x="1856807" y="29805"/>
                </a:lnTo>
                <a:lnTo>
                  <a:pt x="1878825" y="27395"/>
                </a:lnTo>
                <a:lnTo>
                  <a:pt x="1897472" y="24796"/>
                </a:lnTo>
                <a:lnTo>
                  <a:pt x="1950615" y="16397"/>
                </a:lnTo>
                <a:lnTo>
                  <a:pt x="1970137" y="13495"/>
                </a:lnTo>
                <a:lnTo>
                  <a:pt x="1989104" y="11560"/>
                </a:lnTo>
                <a:lnTo>
                  <a:pt x="2026054" y="9411"/>
                </a:lnTo>
                <a:lnTo>
                  <a:pt x="2113509" y="8201"/>
                </a:lnTo>
                <a:lnTo>
                  <a:pt x="2290227" y="7736"/>
                </a:lnTo>
                <a:lnTo>
                  <a:pt x="2305685" y="6729"/>
                </a:lnTo>
                <a:lnTo>
                  <a:pt x="2320952" y="5065"/>
                </a:lnTo>
                <a:lnTo>
                  <a:pt x="2336090" y="2964"/>
                </a:lnTo>
                <a:lnTo>
                  <a:pt x="2371431" y="629"/>
                </a:lnTo>
                <a:lnTo>
                  <a:pt x="2436561" y="0"/>
                </a:lnTo>
                <a:lnTo>
                  <a:pt x="2445906" y="1571"/>
                </a:lnTo>
                <a:lnTo>
                  <a:pt x="2455112" y="3611"/>
                </a:lnTo>
                <a:lnTo>
                  <a:pt x="2470632" y="5878"/>
                </a:lnTo>
                <a:lnTo>
                  <a:pt x="2540396" y="8662"/>
                </a:lnTo>
                <a:lnTo>
                  <a:pt x="2553824" y="10323"/>
                </a:lnTo>
                <a:lnTo>
                  <a:pt x="2568730" y="12422"/>
                </a:lnTo>
                <a:lnTo>
                  <a:pt x="2614395" y="14755"/>
                </a:lnTo>
                <a:lnTo>
                  <a:pt x="2714920" y="16548"/>
                </a:lnTo>
                <a:lnTo>
                  <a:pt x="2932803" y="16621"/>
                </a:lnTo>
                <a:lnTo>
                  <a:pt x="2938460" y="15629"/>
                </a:lnTo>
                <a:lnTo>
                  <a:pt x="2943224" y="13975"/>
                </a:lnTo>
                <a:lnTo>
                  <a:pt x="2947391" y="11880"/>
                </a:lnTo>
                <a:lnTo>
                  <a:pt x="2957314" y="9553"/>
                </a:lnTo>
                <a:lnTo>
                  <a:pt x="3027257" y="8059"/>
                </a:lnTo>
                <a:lnTo>
                  <a:pt x="3062263" y="10500"/>
                </a:lnTo>
                <a:lnTo>
                  <a:pt x="3074376" y="12540"/>
                </a:lnTo>
                <a:lnTo>
                  <a:pt x="3101064" y="14807"/>
                </a:lnTo>
                <a:lnTo>
                  <a:pt x="3157951" y="16515"/>
                </a:lnTo>
                <a:lnTo>
                  <a:pt x="3166941" y="17542"/>
                </a:lnTo>
                <a:lnTo>
                  <a:pt x="3177896" y="19219"/>
                </a:lnTo>
                <a:lnTo>
                  <a:pt x="3190160" y="21330"/>
                </a:lnTo>
                <a:lnTo>
                  <a:pt x="3211724" y="23675"/>
                </a:lnTo>
                <a:lnTo>
                  <a:pt x="3229245" y="23725"/>
                </a:lnTo>
                <a:lnTo>
                  <a:pt x="3235307" y="22349"/>
                </a:lnTo>
                <a:lnTo>
                  <a:pt x="3240340" y="20440"/>
                </a:lnTo>
                <a:lnTo>
                  <a:pt x="3251224" y="18318"/>
                </a:lnTo>
                <a:lnTo>
                  <a:pt x="3295055" y="166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91"/>
          <p:cNvSpPr/>
          <p:nvPr/>
        </p:nvSpPr>
        <p:spPr>
          <a:xfrm>
            <a:off x="714375" y="3250406"/>
            <a:ext cx="1107282" cy="26757"/>
          </a:xfrm>
          <a:custGeom>
            <a:avLst/>
            <a:gdLst/>
            <a:ahLst/>
            <a:cxnLst/>
            <a:rect l="0" t="0" r="0" b="0"/>
            <a:pathLst>
              <a:path w="1107282" h="26757">
                <a:moveTo>
                  <a:pt x="0" y="8929"/>
                </a:moveTo>
                <a:lnTo>
                  <a:pt x="14221" y="13670"/>
                </a:lnTo>
                <a:lnTo>
                  <a:pt x="19402" y="15066"/>
                </a:lnTo>
                <a:lnTo>
                  <a:pt x="23849" y="15997"/>
                </a:lnTo>
                <a:lnTo>
                  <a:pt x="27805" y="16618"/>
                </a:lnTo>
                <a:lnTo>
                  <a:pt x="37493" y="17308"/>
                </a:lnTo>
                <a:lnTo>
                  <a:pt x="55141" y="17750"/>
                </a:lnTo>
                <a:lnTo>
                  <a:pt x="58589" y="18778"/>
                </a:lnTo>
                <a:lnTo>
                  <a:pt x="61879" y="20456"/>
                </a:lnTo>
                <a:lnTo>
                  <a:pt x="65065" y="22567"/>
                </a:lnTo>
                <a:lnTo>
                  <a:pt x="68181" y="23975"/>
                </a:lnTo>
                <a:lnTo>
                  <a:pt x="71251" y="24913"/>
                </a:lnTo>
                <a:lnTo>
                  <a:pt x="74290" y="25538"/>
                </a:lnTo>
                <a:lnTo>
                  <a:pt x="82957" y="26233"/>
                </a:lnTo>
                <a:lnTo>
                  <a:pt x="109761" y="26756"/>
                </a:lnTo>
                <a:lnTo>
                  <a:pt x="114846" y="25775"/>
                </a:lnTo>
                <a:lnTo>
                  <a:pt x="121212" y="24129"/>
                </a:lnTo>
                <a:lnTo>
                  <a:pt x="128433" y="22039"/>
                </a:lnTo>
                <a:lnTo>
                  <a:pt x="134239" y="20645"/>
                </a:lnTo>
                <a:lnTo>
                  <a:pt x="139102" y="19717"/>
                </a:lnTo>
                <a:lnTo>
                  <a:pt x="143336" y="19098"/>
                </a:lnTo>
                <a:lnTo>
                  <a:pt x="158624" y="18409"/>
                </a:lnTo>
                <a:lnTo>
                  <a:pt x="197481" y="18022"/>
                </a:lnTo>
                <a:lnTo>
                  <a:pt x="783418" y="17859"/>
                </a:lnTo>
                <a:lnTo>
                  <a:pt x="798107" y="16867"/>
                </a:lnTo>
                <a:lnTo>
                  <a:pt x="812860" y="15213"/>
                </a:lnTo>
                <a:lnTo>
                  <a:pt x="827657" y="13119"/>
                </a:lnTo>
                <a:lnTo>
                  <a:pt x="839505" y="11722"/>
                </a:lnTo>
                <a:lnTo>
                  <a:pt x="849389" y="10791"/>
                </a:lnTo>
                <a:lnTo>
                  <a:pt x="857962" y="10171"/>
                </a:lnTo>
                <a:lnTo>
                  <a:pt x="872780" y="9481"/>
                </a:lnTo>
                <a:lnTo>
                  <a:pt x="900216" y="9093"/>
                </a:lnTo>
                <a:lnTo>
                  <a:pt x="968153" y="8962"/>
                </a:lnTo>
                <a:lnTo>
                  <a:pt x="983771" y="7959"/>
                </a:lnTo>
                <a:lnTo>
                  <a:pt x="996167" y="6298"/>
                </a:lnTo>
                <a:lnTo>
                  <a:pt x="1006416" y="4199"/>
                </a:lnTo>
                <a:lnTo>
                  <a:pt x="1015233" y="2799"/>
                </a:lnTo>
                <a:lnTo>
                  <a:pt x="1023095" y="1866"/>
                </a:lnTo>
                <a:lnTo>
                  <a:pt x="1030321" y="1244"/>
                </a:lnTo>
                <a:lnTo>
                  <a:pt x="1043642" y="553"/>
                </a:lnTo>
                <a:lnTo>
                  <a:pt x="110728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92"/>
          <p:cNvSpPr/>
          <p:nvPr/>
        </p:nvSpPr>
        <p:spPr>
          <a:xfrm>
            <a:off x="1928812" y="3241476"/>
            <a:ext cx="669728" cy="1"/>
          </a:xfrm>
          <a:custGeom>
            <a:avLst/>
            <a:gdLst/>
            <a:ahLst/>
            <a:cxnLst/>
            <a:rect l="0" t="0" r="0" b="0"/>
            <a:pathLst>
              <a:path w="669728" h="1">
                <a:moveTo>
                  <a:pt x="0" y="0"/>
                </a:moveTo>
                <a:lnTo>
                  <a:pt x="66972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93"/>
          <p:cNvSpPr/>
          <p:nvPr/>
        </p:nvSpPr>
        <p:spPr>
          <a:xfrm>
            <a:off x="1535906" y="3991570"/>
            <a:ext cx="1857376" cy="214313"/>
          </a:xfrm>
          <a:custGeom>
            <a:avLst/>
            <a:gdLst/>
            <a:ahLst/>
            <a:cxnLst/>
            <a:rect l="0" t="0" r="0" b="0"/>
            <a:pathLst>
              <a:path w="1857376" h="214313">
                <a:moveTo>
                  <a:pt x="1857375" y="160734"/>
                </a:moveTo>
                <a:lnTo>
                  <a:pt x="1844946" y="135877"/>
                </a:lnTo>
                <a:lnTo>
                  <a:pt x="1843136" y="131264"/>
                </a:lnTo>
                <a:lnTo>
                  <a:pt x="1841929" y="127197"/>
                </a:lnTo>
                <a:lnTo>
                  <a:pt x="1841125" y="123493"/>
                </a:lnTo>
                <a:lnTo>
                  <a:pt x="1838604" y="120032"/>
                </a:lnTo>
                <a:lnTo>
                  <a:pt x="1830511" y="113540"/>
                </a:lnTo>
                <a:lnTo>
                  <a:pt x="1822946" y="107348"/>
                </a:lnTo>
                <a:lnTo>
                  <a:pt x="1816276" y="101288"/>
                </a:lnTo>
                <a:lnTo>
                  <a:pt x="1810005" y="95288"/>
                </a:lnTo>
                <a:lnTo>
                  <a:pt x="1800896" y="86331"/>
                </a:lnTo>
                <a:lnTo>
                  <a:pt x="1792255" y="80372"/>
                </a:lnTo>
                <a:lnTo>
                  <a:pt x="1781800" y="74416"/>
                </a:lnTo>
                <a:lnTo>
                  <a:pt x="1770539" y="68462"/>
                </a:lnTo>
                <a:lnTo>
                  <a:pt x="1756273" y="62508"/>
                </a:lnTo>
                <a:lnTo>
                  <a:pt x="1740011" y="57547"/>
                </a:lnTo>
                <a:lnTo>
                  <a:pt x="1707964" y="51716"/>
                </a:lnTo>
                <a:lnTo>
                  <a:pt x="1691066" y="46743"/>
                </a:lnTo>
                <a:lnTo>
                  <a:pt x="1657505" y="40321"/>
                </a:lnTo>
                <a:lnTo>
                  <a:pt x="1633937" y="35119"/>
                </a:lnTo>
                <a:lnTo>
                  <a:pt x="1595950" y="28434"/>
                </a:lnTo>
                <a:lnTo>
                  <a:pt x="1570895" y="22536"/>
                </a:lnTo>
                <a:lnTo>
                  <a:pt x="1515390" y="18475"/>
                </a:lnTo>
                <a:lnTo>
                  <a:pt x="1464012" y="15396"/>
                </a:lnTo>
                <a:lnTo>
                  <a:pt x="1407711" y="10811"/>
                </a:lnTo>
                <a:lnTo>
                  <a:pt x="1359537" y="5467"/>
                </a:lnTo>
                <a:lnTo>
                  <a:pt x="1331014" y="3644"/>
                </a:lnTo>
                <a:lnTo>
                  <a:pt x="1299101" y="2430"/>
                </a:lnTo>
                <a:lnTo>
                  <a:pt x="1188692" y="320"/>
                </a:lnTo>
                <a:lnTo>
                  <a:pt x="875033" y="0"/>
                </a:lnTo>
                <a:lnTo>
                  <a:pt x="818961" y="7068"/>
                </a:lnTo>
                <a:lnTo>
                  <a:pt x="737900" y="13302"/>
                </a:lnTo>
                <a:lnTo>
                  <a:pt x="691758" y="15834"/>
                </a:lnTo>
                <a:lnTo>
                  <a:pt x="640535" y="19905"/>
                </a:lnTo>
                <a:lnTo>
                  <a:pt x="576696" y="28859"/>
                </a:lnTo>
                <a:lnTo>
                  <a:pt x="489696" y="44931"/>
                </a:lnTo>
                <a:lnTo>
                  <a:pt x="445617" y="51016"/>
                </a:lnTo>
                <a:lnTo>
                  <a:pt x="407654" y="55718"/>
                </a:lnTo>
                <a:lnTo>
                  <a:pt x="387555" y="60482"/>
                </a:lnTo>
                <a:lnTo>
                  <a:pt x="372007" y="65907"/>
                </a:lnTo>
                <a:lnTo>
                  <a:pt x="342880" y="71337"/>
                </a:lnTo>
                <a:lnTo>
                  <a:pt x="319409" y="75692"/>
                </a:lnTo>
                <a:lnTo>
                  <a:pt x="300379" y="80935"/>
                </a:lnTo>
                <a:lnTo>
                  <a:pt x="267252" y="92386"/>
                </a:lnTo>
                <a:lnTo>
                  <a:pt x="250393" y="96496"/>
                </a:lnTo>
                <a:lnTo>
                  <a:pt x="241343" y="100049"/>
                </a:lnTo>
                <a:lnTo>
                  <a:pt x="229356" y="105395"/>
                </a:lnTo>
                <a:lnTo>
                  <a:pt x="215412" y="111935"/>
                </a:lnTo>
                <a:lnTo>
                  <a:pt x="205123" y="116295"/>
                </a:lnTo>
                <a:lnTo>
                  <a:pt x="191046" y="121140"/>
                </a:lnTo>
                <a:lnTo>
                  <a:pt x="170899" y="125939"/>
                </a:lnTo>
                <a:lnTo>
                  <a:pt x="149377" y="131379"/>
                </a:lnTo>
                <a:lnTo>
                  <a:pt x="131682" y="139028"/>
                </a:lnTo>
                <a:lnTo>
                  <a:pt x="120156" y="142727"/>
                </a:lnTo>
                <a:lnTo>
                  <a:pt x="113595" y="147109"/>
                </a:lnTo>
                <a:lnTo>
                  <a:pt x="102080" y="152363"/>
                </a:lnTo>
                <a:lnTo>
                  <a:pt x="84155" y="158254"/>
                </a:lnTo>
                <a:lnTo>
                  <a:pt x="79916" y="159081"/>
                </a:lnTo>
                <a:lnTo>
                  <a:pt x="72560" y="162645"/>
                </a:lnTo>
                <a:lnTo>
                  <a:pt x="69209" y="164985"/>
                </a:lnTo>
                <a:lnTo>
                  <a:pt x="66975" y="167536"/>
                </a:lnTo>
                <a:lnTo>
                  <a:pt x="65486" y="170230"/>
                </a:lnTo>
                <a:lnTo>
                  <a:pt x="64493" y="173018"/>
                </a:lnTo>
                <a:lnTo>
                  <a:pt x="62839" y="174876"/>
                </a:lnTo>
                <a:lnTo>
                  <a:pt x="60744" y="176115"/>
                </a:lnTo>
                <a:lnTo>
                  <a:pt x="58355" y="176942"/>
                </a:lnTo>
                <a:lnTo>
                  <a:pt x="53055" y="180505"/>
                </a:lnTo>
                <a:lnTo>
                  <a:pt x="46309" y="186137"/>
                </a:lnTo>
                <a:lnTo>
                  <a:pt x="35659" y="191853"/>
                </a:lnTo>
                <a:lnTo>
                  <a:pt x="18087" y="200790"/>
                </a:lnTo>
                <a:lnTo>
                  <a:pt x="15034" y="203313"/>
                </a:lnTo>
                <a:lnTo>
                  <a:pt x="12999" y="205987"/>
                </a:lnTo>
                <a:lnTo>
                  <a:pt x="11643" y="208762"/>
                </a:lnTo>
                <a:lnTo>
                  <a:pt x="9746" y="210613"/>
                </a:lnTo>
                <a:lnTo>
                  <a:pt x="7490" y="211846"/>
                </a:lnTo>
                <a:lnTo>
                  <a:pt x="0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94"/>
          <p:cNvSpPr/>
          <p:nvPr/>
        </p:nvSpPr>
        <p:spPr>
          <a:xfrm>
            <a:off x="1866357" y="4581039"/>
            <a:ext cx="749996" cy="267781"/>
          </a:xfrm>
          <a:custGeom>
            <a:avLst/>
            <a:gdLst/>
            <a:ahLst/>
            <a:cxnLst/>
            <a:rect l="0" t="0" r="0" b="0"/>
            <a:pathLst>
              <a:path w="749996" h="267781">
                <a:moveTo>
                  <a:pt x="678603" y="98117"/>
                </a:moveTo>
                <a:lnTo>
                  <a:pt x="678603" y="88636"/>
                </a:lnTo>
                <a:lnTo>
                  <a:pt x="677611" y="85843"/>
                </a:lnTo>
                <a:lnTo>
                  <a:pt x="675958" y="83981"/>
                </a:lnTo>
                <a:lnTo>
                  <a:pt x="671474" y="80920"/>
                </a:lnTo>
                <a:lnTo>
                  <a:pt x="663372" y="73619"/>
                </a:lnTo>
                <a:lnTo>
                  <a:pt x="657613" y="68046"/>
                </a:lnTo>
                <a:lnTo>
                  <a:pt x="649100" y="62263"/>
                </a:lnTo>
                <a:lnTo>
                  <a:pt x="644052" y="59331"/>
                </a:lnTo>
                <a:lnTo>
                  <a:pt x="633151" y="56074"/>
                </a:lnTo>
                <a:lnTo>
                  <a:pt x="614724" y="53983"/>
                </a:lnTo>
                <a:lnTo>
                  <a:pt x="611212" y="52819"/>
                </a:lnTo>
                <a:lnTo>
                  <a:pt x="599545" y="46441"/>
                </a:lnTo>
                <a:lnTo>
                  <a:pt x="579111" y="39259"/>
                </a:lnTo>
                <a:lnTo>
                  <a:pt x="561040" y="35698"/>
                </a:lnTo>
                <a:lnTo>
                  <a:pt x="547969" y="29792"/>
                </a:lnTo>
                <a:lnTo>
                  <a:pt x="525238" y="27089"/>
                </a:lnTo>
                <a:lnTo>
                  <a:pt x="510571" y="26801"/>
                </a:lnTo>
                <a:lnTo>
                  <a:pt x="499412" y="24088"/>
                </a:lnTo>
                <a:lnTo>
                  <a:pt x="487838" y="20566"/>
                </a:lnTo>
                <a:lnTo>
                  <a:pt x="471157" y="17592"/>
                </a:lnTo>
                <a:lnTo>
                  <a:pt x="458498" y="11860"/>
                </a:lnTo>
                <a:lnTo>
                  <a:pt x="436946" y="9421"/>
                </a:lnTo>
                <a:lnTo>
                  <a:pt x="416832" y="8997"/>
                </a:lnTo>
                <a:lnTo>
                  <a:pt x="401526" y="7907"/>
                </a:lnTo>
                <a:lnTo>
                  <a:pt x="378777" y="2706"/>
                </a:lnTo>
                <a:lnTo>
                  <a:pt x="367594" y="1768"/>
                </a:lnTo>
                <a:lnTo>
                  <a:pt x="344916" y="725"/>
                </a:lnTo>
                <a:lnTo>
                  <a:pt x="328222" y="261"/>
                </a:lnTo>
                <a:lnTo>
                  <a:pt x="293447" y="0"/>
                </a:lnTo>
                <a:lnTo>
                  <a:pt x="280942" y="956"/>
                </a:lnTo>
                <a:lnTo>
                  <a:pt x="268636" y="2585"/>
                </a:lnTo>
                <a:lnTo>
                  <a:pt x="245372" y="6049"/>
                </a:lnTo>
                <a:lnTo>
                  <a:pt x="225111" y="7589"/>
                </a:lnTo>
                <a:lnTo>
                  <a:pt x="208830" y="10918"/>
                </a:lnTo>
                <a:lnTo>
                  <a:pt x="194979" y="14714"/>
                </a:lnTo>
                <a:lnTo>
                  <a:pt x="176025" y="17842"/>
                </a:lnTo>
                <a:lnTo>
                  <a:pt x="156849" y="24612"/>
                </a:lnTo>
                <a:lnTo>
                  <a:pt x="134741" y="31910"/>
                </a:lnTo>
                <a:lnTo>
                  <a:pt x="121025" y="35505"/>
                </a:lnTo>
                <a:lnTo>
                  <a:pt x="99652" y="47893"/>
                </a:lnTo>
                <a:lnTo>
                  <a:pt x="82847" y="56557"/>
                </a:lnTo>
                <a:lnTo>
                  <a:pt x="73833" y="62448"/>
                </a:lnTo>
                <a:lnTo>
                  <a:pt x="70041" y="65408"/>
                </a:lnTo>
                <a:lnTo>
                  <a:pt x="63181" y="68697"/>
                </a:lnTo>
                <a:lnTo>
                  <a:pt x="59962" y="69574"/>
                </a:lnTo>
                <a:lnTo>
                  <a:pt x="51094" y="75840"/>
                </a:lnTo>
                <a:lnTo>
                  <a:pt x="41531" y="83255"/>
                </a:lnTo>
                <a:lnTo>
                  <a:pt x="33973" y="86551"/>
                </a:lnTo>
                <a:lnTo>
                  <a:pt x="31561" y="88422"/>
                </a:lnTo>
                <a:lnTo>
                  <a:pt x="29953" y="90661"/>
                </a:lnTo>
                <a:lnTo>
                  <a:pt x="26181" y="98772"/>
                </a:lnTo>
                <a:lnTo>
                  <a:pt x="17891" y="115606"/>
                </a:lnTo>
                <a:lnTo>
                  <a:pt x="13894" y="121682"/>
                </a:lnTo>
                <a:lnTo>
                  <a:pt x="10237" y="125734"/>
                </a:lnTo>
                <a:lnTo>
                  <a:pt x="6807" y="128434"/>
                </a:lnTo>
                <a:lnTo>
                  <a:pt x="4521" y="131227"/>
                </a:lnTo>
                <a:lnTo>
                  <a:pt x="2996" y="134081"/>
                </a:lnTo>
                <a:lnTo>
                  <a:pt x="1302" y="139898"/>
                </a:lnTo>
                <a:lnTo>
                  <a:pt x="549" y="145790"/>
                </a:lnTo>
                <a:lnTo>
                  <a:pt x="215" y="151717"/>
                </a:lnTo>
                <a:lnTo>
                  <a:pt x="0" y="158865"/>
                </a:lnTo>
                <a:lnTo>
                  <a:pt x="2617" y="165134"/>
                </a:lnTo>
                <a:lnTo>
                  <a:pt x="4703" y="169584"/>
                </a:lnTo>
                <a:lnTo>
                  <a:pt x="7022" y="177174"/>
                </a:lnTo>
                <a:lnTo>
                  <a:pt x="9045" y="184847"/>
                </a:lnTo>
                <a:lnTo>
                  <a:pt x="10973" y="189672"/>
                </a:lnTo>
                <a:lnTo>
                  <a:pt x="13251" y="194872"/>
                </a:lnTo>
                <a:lnTo>
                  <a:pt x="15762" y="198339"/>
                </a:lnTo>
                <a:lnTo>
                  <a:pt x="18428" y="200651"/>
                </a:lnTo>
                <a:lnTo>
                  <a:pt x="24036" y="204211"/>
                </a:lnTo>
                <a:lnTo>
                  <a:pt x="33075" y="211935"/>
                </a:lnTo>
                <a:lnTo>
                  <a:pt x="33939" y="212691"/>
                </a:lnTo>
                <a:lnTo>
                  <a:pt x="48591" y="221033"/>
                </a:lnTo>
                <a:lnTo>
                  <a:pt x="58898" y="228353"/>
                </a:lnTo>
                <a:lnTo>
                  <a:pt x="93247" y="241055"/>
                </a:lnTo>
                <a:lnTo>
                  <a:pt x="113843" y="248627"/>
                </a:lnTo>
                <a:lnTo>
                  <a:pt x="133911" y="254307"/>
                </a:lnTo>
                <a:lnTo>
                  <a:pt x="156060" y="256832"/>
                </a:lnTo>
                <a:lnTo>
                  <a:pt x="171195" y="260599"/>
                </a:lnTo>
                <a:lnTo>
                  <a:pt x="182222" y="264589"/>
                </a:lnTo>
                <a:lnTo>
                  <a:pt x="200578" y="266835"/>
                </a:lnTo>
                <a:lnTo>
                  <a:pt x="216116" y="267361"/>
                </a:lnTo>
                <a:lnTo>
                  <a:pt x="319683" y="267780"/>
                </a:lnTo>
                <a:lnTo>
                  <a:pt x="338836" y="265135"/>
                </a:lnTo>
                <a:lnTo>
                  <a:pt x="359916" y="261644"/>
                </a:lnTo>
                <a:lnTo>
                  <a:pt x="378354" y="259679"/>
                </a:lnTo>
                <a:lnTo>
                  <a:pt x="395944" y="259096"/>
                </a:lnTo>
                <a:lnTo>
                  <a:pt x="420870" y="258883"/>
                </a:lnTo>
                <a:lnTo>
                  <a:pt x="435732" y="256220"/>
                </a:lnTo>
                <a:lnTo>
                  <a:pt x="458475" y="251788"/>
                </a:lnTo>
                <a:lnTo>
                  <a:pt x="479789" y="250290"/>
                </a:lnTo>
                <a:lnTo>
                  <a:pt x="501956" y="245290"/>
                </a:lnTo>
                <a:lnTo>
                  <a:pt x="522635" y="242265"/>
                </a:lnTo>
                <a:lnTo>
                  <a:pt x="542255" y="240251"/>
                </a:lnTo>
                <a:lnTo>
                  <a:pt x="563459" y="234929"/>
                </a:lnTo>
                <a:lnTo>
                  <a:pt x="586259" y="232628"/>
                </a:lnTo>
                <a:lnTo>
                  <a:pt x="590251" y="232440"/>
                </a:lnTo>
                <a:lnTo>
                  <a:pt x="593905" y="231321"/>
                </a:lnTo>
                <a:lnTo>
                  <a:pt x="604780" y="226000"/>
                </a:lnTo>
                <a:lnTo>
                  <a:pt x="625730" y="221053"/>
                </a:lnTo>
                <a:lnTo>
                  <a:pt x="640221" y="216255"/>
                </a:lnTo>
                <a:lnTo>
                  <a:pt x="663198" y="210815"/>
                </a:lnTo>
                <a:lnTo>
                  <a:pt x="673294" y="206983"/>
                </a:lnTo>
                <a:lnTo>
                  <a:pt x="682009" y="202445"/>
                </a:lnTo>
                <a:lnTo>
                  <a:pt x="695992" y="194094"/>
                </a:lnTo>
                <a:lnTo>
                  <a:pt x="705514" y="190383"/>
                </a:lnTo>
                <a:lnTo>
                  <a:pt x="719711" y="187008"/>
                </a:lnTo>
                <a:lnTo>
                  <a:pt x="725978" y="182934"/>
                </a:lnTo>
                <a:lnTo>
                  <a:pt x="735084" y="175062"/>
                </a:lnTo>
                <a:lnTo>
                  <a:pt x="741078" y="169357"/>
                </a:lnTo>
                <a:lnTo>
                  <a:pt x="748271" y="162350"/>
                </a:lnTo>
                <a:lnTo>
                  <a:pt x="748861" y="160782"/>
                </a:lnTo>
                <a:lnTo>
                  <a:pt x="749691" y="153836"/>
                </a:lnTo>
                <a:lnTo>
                  <a:pt x="749937" y="145494"/>
                </a:lnTo>
                <a:lnTo>
                  <a:pt x="749995" y="139679"/>
                </a:lnTo>
                <a:lnTo>
                  <a:pt x="749018" y="135747"/>
                </a:lnTo>
                <a:lnTo>
                  <a:pt x="747375" y="131141"/>
                </a:lnTo>
                <a:lnTo>
                  <a:pt x="745287" y="126086"/>
                </a:lnTo>
                <a:lnTo>
                  <a:pt x="742967" y="117824"/>
                </a:lnTo>
                <a:lnTo>
                  <a:pt x="742348" y="114231"/>
                </a:lnTo>
                <a:lnTo>
                  <a:pt x="739015" y="107594"/>
                </a:lnTo>
                <a:lnTo>
                  <a:pt x="732182" y="9811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95"/>
          <p:cNvSpPr/>
          <p:nvPr/>
        </p:nvSpPr>
        <p:spPr>
          <a:xfrm>
            <a:off x="732234" y="5116710"/>
            <a:ext cx="919759" cy="26791"/>
          </a:xfrm>
          <a:custGeom>
            <a:avLst/>
            <a:gdLst/>
            <a:ahLst/>
            <a:cxnLst/>
            <a:rect l="0" t="0" r="0" b="0"/>
            <a:pathLst>
              <a:path w="919759" h="26791">
                <a:moveTo>
                  <a:pt x="0" y="26790"/>
                </a:moveTo>
                <a:lnTo>
                  <a:pt x="16250" y="26790"/>
                </a:lnTo>
                <a:lnTo>
                  <a:pt x="17779" y="25798"/>
                </a:lnTo>
                <a:lnTo>
                  <a:pt x="19790" y="24144"/>
                </a:lnTo>
                <a:lnTo>
                  <a:pt x="22123" y="22049"/>
                </a:lnTo>
                <a:lnTo>
                  <a:pt x="24671" y="20653"/>
                </a:lnTo>
                <a:lnTo>
                  <a:pt x="27361" y="19722"/>
                </a:lnTo>
                <a:lnTo>
                  <a:pt x="30147" y="19101"/>
                </a:lnTo>
                <a:lnTo>
                  <a:pt x="38534" y="18411"/>
                </a:lnTo>
                <a:lnTo>
                  <a:pt x="67263" y="17908"/>
                </a:lnTo>
                <a:lnTo>
                  <a:pt x="127557" y="17860"/>
                </a:lnTo>
                <a:lnTo>
                  <a:pt x="131671" y="18852"/>
                </a:lnTo>
                <a:lnTo>
                  <a:pt x="136398" y="20506"/>
                </a:lnTo>
                <a:lnTo>
                  <a:pt x="141533" y="22601"/>
                </a:lnTo>
                <a:lnTo>
                  <a:pt x="146941" y="23997"/>
                </a:lnTo>
                <a:lnTo>
                  <a:pt x="152531" y="24928"/>
                </a:lnTo>
                <a:lnTo>
                  <a:pt x="158242" y="25548"/>
                </a:lnTo>
                <a:lnTo>
                  <a:pt x="169879" y="26238"/>
                </a:lnTo>
                <a:lnTo>
                  <a:pt x="198259" y="26681"/>
                </a:lnTo>
                <a:lnTo>
                  <a:pt x="384568" y="26790"/>
                </a:lnTo>
                <a:lnTo>
                  <a:pt x="389332" y="25798"/>
                </a:lnTo>
                <a:lnTo>
                  <a:pt x="394492" y="24144"/>
                </a:lnTo>
                <a:lnTo>
                  <a:pt x="399916" y="22049"/>
                </a:lnTo>
                <a:lnTo>
                  <a:pt x="405517" y="20653"/>
                </a:lnTo>
                <a:lnTo>
                  <a:pt x="411235" y="19722"/>
                </a:lnTo>
                <a:lnTo>
                  <a:pt x="417032" y="19101"/>
                </a:lnTo>
                <a:lnTo>
                  <a:pt x="426118" y="18411"/>
                </a:lnTo>
                <a:lnTo>
                  <a:pt x="451115" y="17933"/>
                </a:lnTo>
                <a:lnTo>
                  <a:pt x="534076" y="17870"/>
                </a:lnTo>
                <a:lnTo>
                  <a:pt x="548535" y="16874"/>
                </a:lnTo>
                <a:lnTo>
                  <a:pt x="563135" y="15219"/>
                </a:lnTo>
                <a:lnTo>
                  <a:pt x="577830" y="13123"/>
                </a:lnTo>
                <a:lnTo>
                  <a:pt x="602094" y="13439"/>
                </a:lnTo>
                <a:lnTo>
                  <a:pt x="612732" y="14913"/>
                </a:lnTo>
                <a:lnTo>
                  <a:pt x="620816" y="15895"/>
                </a:lnTo>
                <a:lnTo>
                  <a:pt x="627198" y="16550"/>
                </a:lnTo>
                <a:lnTo>
                  <a:pt x="632444" y="16987"/>
                </a:lnTo>
                <a:lnTo>
                  <a:pt x="636934" y="16285"/>
                </a:lnTo>
                <a:lnTo>
                  <a:pt x="640920" y="14826"/>
                </a:lnTo>
                <a:lnTo>
                  <a:pt x="644569" y="12861"/>
                </a:lnTo>
                <a:lnTo>
                  <a:pt x="649978" y="11551"/>
                </a:lnTo>
                <a:lnTo>
                  <a:pt x="656561" y="10677"/>
                </a:lnTo>
                <a:lnTo>
                  <a:pt x="669828" y="9707"/>
                </a:lnTo>
                <a:lnTo>
                  <a:pt x="694368" y="9084"/>
                </a:lnTo>
                <a:lnTo>
                  <a:pt x="704013" y="9032"/>
                </a:lnTo>
                <a:lnTo>
                  <a:pt x="714412" y="8006"/>
                </a:lnTo>
                <a:lnTo>
                  <a:pt x="725314" y="6330"/>
                </a:lnTo>
                <a:lnTo>
                  <a:pt x="736550" y="4220"/>
                </a:lnTo>
                <a:lnTo>
                  <a:pt x="747018" y="2814"/>
                </a:lnTo>
                <a:lnTo>
                  <a:pt x="756973" y="1876"/>
                </a:lnTo>
                <a:lnTo>
                  <a:pt x="773987" y="834"/>
                </a:lnTo>
                <a:lnTo>
                  <a:pt x="801294" y="111"/>
                </a:lnTo>
                <a:lnTo>
                  <a:pt x="878086" y="0"/>
                </a:lnTo>
                <a:lnTo>
                  <a:pt x="882054" y="993"/>
                </a:lnTo>
                <a:lnTo>
                  <a:pt x="886685" y="2646"/>
                </a:lnTo>
                <a:lnTo>
                  <a:pt x="891756" y="4741"/>
                </a:lnTo>
                <a:lnTo>
                  <a:pt x="896129" y="6137"/>
                </a:lnTo>
                <a:lnTo>
                  <a:pt x="900036" y="7068"/>
                </a:lnTo>
                <a:lnTo>
                  <a:pt x="903633" y="7689"/>
                </a:lnTo>
                <a:lnTo>
                  <a:pt x="907024" y="9095"/>
                </a:lnTo>
                <a:lnTo>
                  <a:pt x="910276" y="11025"/>
                </a:lnTo>
                <a:lnTo>
                  <a:pt x="919758" y="1786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96"/>
          <p:cNvSpPr/>
          <p:nvPr/>
        </p:nvSpPr>
        <p:spPr>
          <a:xfrm>
            <a:off x="2638050" y="4205950"/>
            <a:ext cx="287072" cy="374944"/>
          </a:xfrm>
          <a:custGeom>
            <a:avLst/>
            <a:gdLst/>
            <a:ahLst/>
            <a:cxnLst/>
            <a:rect l="0" t="0" r="0" b="0"/>
            <a:pathLst>
              <a:path w="287072" h="374944">
                <a:moveTo>
                  <a:pt x="237309" y="53510"/>
                </a:moveTo>
                <a:lnTo>
                  <a:pt x="232568" y="48770"/>
                </a:lnTo>
                <a:lnTo>
                  <a:pt x="231172" y="46381"/>
                </a:lnTo>
                <a:lnTo>
                  <a:pt x="228215" y="38279"/>
                </a:lnTo>
                <a:lnTo>
                  <a:pt x="220800" y="28439"/>
                </a:lnTo>
                <a:lnTo>
                  <a:pt x="219357" y="27867"/>
                </a:lnTo>
                <a:lnTo>
                  <a:pt x="215109" y="27230"/>
                </a:lnTo>
                <a:lnTo>
                  <a:pt x="212587" y="26068"/>
                </a:lnTo>
                <a:lnTo>
                  <a:pt x="204297" y="20685"/>
                </a:lnTo>
                <a:lnTo>
                  <a:pt x="198494" y="19078"/>
                </a:lnTo>
                <a:lnTo>
                  <a:pt x="179378" y="13072"/>
                </a:lnTo>
                <a:lnTo>
                  <a:pt x="165946" y="8692"/>
                </a:lnTo>
                <a:lnTo>
                  <a:pt x="155999" y="5772"/>
                </a:lnTo>
                <a:lnTo>
                  <a:pt x="148376" y="3825"/>
                </a:lnTo>
                <a:lnTo>
                  <a:pt x="142301" y="2528"/>
                </a:lnTo>
                <a:lnTo>
                  <a:pt x="136268" y="1663"/>
                </a:lnTo>
                <a:lnTo>
                  <a:pt x="130261" y="1086"/>
                </a:lnTo>
                <a:lnTo>
                  <a:pt x="124271" y="701"/>
                </a:lnTo>
                <a:lnTo>
                  <a:pt x="118294" y="445"/>
                </a:lnTo>
                <a:lnTo>
                  <a:pt x="106361" y="161"/>
                </a:lnTo>
                <a:lnTo>
                  <a:pt x="88487" y="0"/>
                </a:lnTo>
                <a:lnTo>
                  <a:pt x="83524" y="969"/>
                </a:lnTo>
                <a:lnTo>
                  <a:pt x="75364" y="4693"/>
                </a:lnTo>
                <a:lnTo>
                  <a:pt x="60451" y="12367"/>
                </a:lnTo>
                <a:lnTo>
                  <a:pt x="51880" y="18027"/>
                </a:lnTo>
                <a:lnTo>
                  <a:pt x="48205" y="20925"/>
                </a:lnTo>
                <a:lnTo>
                  <a:pt x="41476" y="24145"/>
                </a:lnTo>
                <a:lnTo>
                  <a:pt x="38293" y="25004"/>
                </a:lnTo>
                <a:lnTo>
                  <a:pt x="32110" y="28604"/>
                </a:lnTo>
                <a:lnTo>
                  <a:pt x="29072" y="30953"/>
                </a:lnTo>
                <a:lnTo>
                  <a:pt x="23051" y="38855"/>
                </a:lnTo>
                <a:lnTo>
                  <a:pt x="20056" y="43740"/>
                </a:lnTo>
                <a:lnTo>
                  <a:pt x="16729" y="54460"/>
                </a:lnTo>
                <a:lnTo>
                  <a:pt x="15841" y="60096"/>
                </a:lnTo>
                <a:lnTo>
                  <a:pt x="12209" y="69005"/>
                </a:lnTo>
                <a:lnTo>
                  <a:pt x="9852" y="72770"/>
                </a:lnTo>
                <a:lnTo>
                  <a:pt x="7233" y="82245"/>
                </a:lnTo>
                <a:lnTo>
                  <a:pt x="6534" y="87549"/>
                </a:lnTo>
                <a:lnTo>
                  <a:pt x="6069" y="94063"/>
                </a:lnTo>
                <a:lnTo>
                  <a:pt x="5758" y="101381"/>
                </a:lnTo>
                <a:lnTo>
                  <a:pt x="5321" y="123257"/>
                </a:lnTo>
                <a:lnTo>
                  <a:pt x="5173" y="148426"/>
                </a:lnTo>
                <a:lnTo>
                  <a:pt x="4169" y="154491"/>
                </a:lnTo>
                <a:lnTo>
                  <a:pt x="2507" y="160519"/>
                </a:lnTo>
                <a:lnTo>
                  <a:pt x="407" y="166521"/>
                </a:lnTo>
                <a:lnTo>
                  <a:pt x="0" y="172507"/>
                </a:lnTo>
                <a:lnTo>
                  <a:pt x="720" y="178482"/>
                </a:lnTo>
                <a:lnTo>
                  <a:pt x="2192" y="184450"/>
                </a:lnTo>
                <a:lnTo>
                  <a:pt x="9005" y="216551"/>
                </a:lnTo>
                <a:lnTo>
                  <a:pt x="10692" y="226696"/>
                </a:lnTo>
                <a:lnTo>
                  <a:pt x="11817" y="235444"/>
                </a:lnTo>
                <a:lnTo>
                  <a:pt x="12567" y="243261"/>
                </a:lnTo>
                <a:lnTo>
                  <a:pt x="15051" y="252441"/>
                </a:lnTo>
                <a:lnTo>
                  <a:pt x="18692" y="262529"/>
                </a:lnTo>
                <a:lnTo>
                  <a:pt x="23103" y="273223"/>
                </a:lnTo>
                <a:lnTo>
                  <a:pt x="27036" y="281345"/>
                </a:lnTo>
                <a:lnTo>
                  <a:pt x="34052" y="293015"/>
                </a:lnTo>
                <a:lnTo>
                  <a:pt x="48321" y="314644"/>
                </a:lnTo>
                <a:lnTo>
                  <a:pt x="56741" y="326005"/>
                </a:lnTo>
                <a:lnTo>
                  <a:pt x="60376" y="330423"/>
                </a:lnTo>
                <a:lnTo>
                  <a:pt x="64783" y="334361"/>
                </a:lnTo>
                <a:lnTo>
                  <a:pt x="69706" y="337979"/>
                </a:lnTo>
                <a:lnTo>
                  <a:pt x="74972" y="341382"/>
                </a:lnTo>
                <a:lnTo>
                  <a:pt x="83469" y="347810"/>
                </a:lnTo>
                <a:lnTo>
                  <a:pt x="91545" y="353975"/>
                </a:lnTo>
                <a:lnTo>
                  <a:pt x="96477" y="357007"/>
                </a:lnTo>
                <a:lnTo>
                  <a:pt x="101749" y="360022"/>
                </a:lnTo>
                <a:lnTo>
                  <a:pt x="107248" y="362031"/>
                </a:lnTo>
                <a:lnTo>
                  <a:pt x="112898" y="363371"/>
                </a:lnTo>
                <a:lnTo>
                  <a:pt x="118650" y="364264"/>
                </a:lnTo>
                <a:lnTo>
                  <a:pt x="124468" y="365851"/>
                </a:lnTo>
                <a:lnTo>
                  <a:pt x="130332" y="367901"/>
                </a:lnTo>
                <a:lnTo>
                  <a:pt x="136226" y="370261"/>
                </a:lnTo>
                <a:lnTo>
                  <a:pt x="141147" y="371834"/>
                </a:lnTo>
                <a:lnTo>
                  <a:pt x="149260" y="373581"/>
                </a:lnTo>
                <a:lnTo>
                  <a:pt x="153805" y="374047"/>
                </a:lnTo>
                <a:lnTo>
                  <a:pt x="158819" y="374358"/>
                </a:lnTo>
                <a:lnTo>
                  <a:pt x="169682" y="374703"/>
                </a:lnTo>
                <a:lnTo>
                  <a:pt x="198117" y="374925"/>
                </a:lnTo>
                <a:lnTo>
                  <a:pt x="208204" y="374943"/>
                </a:lnTo>
                <a:lnTo>
                  <a:pt x="215922" y="373963"/>
                </a:lnTo>
                <a:lnTo>
                  <a:pt x="222058" y="372317"/>
                </a:lnTo>
                <a:lnTo>
                  <a:pt x="227142" y="370228"/>
                </a:lnTo>
                <a:lnTo>
                  <a:pt x="235436" y="367906"/>
                </a:lnTo>
                <a:lnTo>
                  <a:pt x="239037" y="367287"/>
                </a:lnTo>
                <a:lnTo>
                  <a:pt x="245684" y="363954"/>
                </a:lnTo>
                <a:lnTo>
                  <a:pt x="251945" y="359165"/>
                </a:lnTo>
                <a:lnTo>
                  <a:pt x="258035" y="353729"/>
                </a:lnTo>
                <a:lnTo>
                  <a:pt x="264049" y="348006"/>
                </a:lnTo>
                <a:lnTo>
                  <a:pt x="275995" y="336247"/>
                </a:lnTo>
                <a:lnTo>
                  <a:pt x="277982" y="333283"/>
                </a:lnTo>
                <a:lnTo>
                  <a:pt x="280191" y="327343"/>
                </a:lnTo>
                <a:lnTo>
                  <a:pt x="281434" y="318421"/>
                </a:lnTo>
                <a:lnTo>
                  <a:pt x="281725" y="307178"/>
                </a:lnTo>
                <a:lnTo>
                  <a:pt x="281802" y="300013"/>
                </a:lnTo>
                <a:lnTo>
                  <a:pt x="282846" y="294244"/>
                </a:lnTo>
                <a:lnTo>
                  <a:pt x="286652" y="285188"/>
                </a:lnTo>
                <a:lnTo>
                  <a:pt x="287071" y="280392"/>
                </a:lnTo>
                <a:lnTo>
                  <a:pt x="284892" y="269771"/>
                </a:lnTo>
                <a:lnTo>
                  <a:pt x="273028" y="2231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97"/>
          <p:cNvSpPr/>
          <p:nvPr/>
        </p:nvSpPr>
        <p:spPr>
          <a:xfrm>
            <a:off x="1875234" y="4259460"/>
            <a:ext cx="35720" cy="53580"/>
          </a:xfrm>
          <a:custGeom>
            <a:avLst/>
            <a:gdLst/>
            <a:ahLst/>
            <a:cxnLst/>
            <a:rect l="0" t="0" r="0" b="0"/>
            <a:pathLst>
              <a:path w="35720" h="53580">
                <a:moveTo>
                  <a:pt x="0" y="53579"/>
                </a:moveTo>
                <a:lnTo>
                  <a:pt x="0" y="41150"/>
                </a:lnTo>
                <a:lnTo>
                  <a:pt x="992" y="39340"/>
                </a:lnTo>
                <a:lnTo>
                  <a:pt x="2646" y="38133"/>
                </a:lnTo>
                <a:lnTo>
                  <a:pt x="4740" y="37328"/>
                </a:lnTo>
                <a:lnTo>
                  <a:pt x="8121" y="34808"/>
                </a:lnTo>
                <a:lnTo>
                  <a:pt x="12359" y="31143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98"/>
          <p:cNvSpPr/>
          <p:nvPr/>
        </p:nvSpPr>
        <p:spPr>
          <a:xfrm>
            <a:off x="2134195" y="4223742"/>
            <a:ext cx="35720" cy="26790"/>
          </a:xfrm>
          <a:custGeom>
            <a:avLst/>
            <a:gdLst/>
            <a:ahLst/>
            <a:cxnLst/>
            <a:rect l="0" t="0" r="0" b="0"/>
            <a:pathLst>
              <a:path w="35720" h="26790">
                <a:moveTo>
                  <a:pt x="0" y="26789"/>
                </a:moveTo>
                <a:lnTo>
                  <a:pt x="20117" y="6671"/>
                </a:lnTo>
                <a:lnTo>
                  <a:pt x="23333" y="4447"/>
                </a:lnTo>
                <a:lnTo>
                  <a:pt x="26470" y="2965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99"/>
          <p:cNvSpPr/>
          <p:nvPr/>
        </p:nvSpPr>
        <p:spPr>
          <a:xfrm>
            <a:off x="3205757" y="4196953"/>
            <a:ext cx="17861" cy="26790"/>
          </a:xfrm>
          <a:custGeom>
            <a:avLst/>
            <a:gdLst/>
            <a:ahLst/>
            <a:cxnLst/>
            <a:rect l="0" t="0" r="0" b="0"/>
            <a:pathLst>
              <a:path w="17861" h="26790">
                <a:moveTo>
                  <a:pt x="0" y="26789"/>
                </a:moveTo>
                <a:lnTo>
                  <a:pt x="9481" y="17308"/>
                </a:lnTo>
                <a:lnTo>
                  <a:pt x="12274" y="13523"/>
                </a:lnTo>
                <a:lnTo>
                  <a:pt x="14136" y="10008"/>
                </a:lnTo>
                <a:lnTo>
                  <a:pt x="1786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500"/>
          <p:cNvSpPr/>
          <p:nvPr/>
        </p:nvSpPr>
        <p:spPr>
          <a:xfrm>
            <a:off x="1643062" y="4786431"/>
            <a:ext cx="214314" cy="17741"/>
          </a:xfrm>
          <a:custGeom>
            <a:avLst/>
            <a:gdLst/>
            <a:ahLst/>
            <a:cxnLst/>
            <a:rect l="0" t="0" r="0" b="0"/>
            <a:pathLst>
              <a:path w="214314" h="17741">
                <a:moveTo>
                  <a:pt x="214313" y="17740"/>
                </a:moveTo>
                <a:lnTo>
                  <a:pt x="209572" y="13000"/>
                </a:lnTo>
                <a:lnTo>
                  <a:pt x="207183" y="11604"/>
                </a:lnTo>
                <a:lnTo>
                  <a:pt x="204599" y="10673"/>
                </a:lnTo>
                <a:lnTo>
                  <a:pt x="201884" y="10052"/>
                </a:lnTo>
                <a:lnTo>
                  <a:pt x="200073" y="8646"/>
                </a:lnTo>
                <a:lnTo>
                  <a:pt x="198867" y="6717"/>
                </a:lnTo>
                <a:lnTo>
                  <a:pt x="198062" y="4438"/>
                </a:lnTo>
                <a:lnTo>
                  <a:pt x="196534" y="2919"/>
                </a:lnTo>
                <a:lnTo>
                  <a:pt x="194522" y="1906"/>
                </a:lnTo>
                <a:lnTo>
                  <a:pt x="192189" y="1232"/>
                </a:lnTo>
                <a:lnTo>
                  <a:pt x="189642" y="781"/>
                </a:lnTo>
                <a:lnTo>
                  <a:pt x="184166" y="281"/>
                </a:lnTo>
                <a:lnTo>
                  <a:pt x="173133" y="59"/>
                </a:lnTo>
                <a:lnTo>
                  <a:pt x="166023" y="0"/>
                </a:lnTo>
                <a:lnTo>
                  <a:pt x="157315" y="952"/>
                </a:lnTo>
                <a:lnTo>
                  <a:pt x="147541" y="2579"/>
                </a:lnTo>
                <a:lnTo>
                  <a:pt x="137056" y="4657"/>
                </a:lnTo>
                <a:lnTo>
                  <a:pt x="128082" y="6041"/>
                </a:lnTo>
                <a:lnTo>
                  <a:pt x="120114" y="6965"/>
                </a:lnTo>
                <a:lnTo>
                  <a:pt x="112818" y="7580"/>
                </a:lnTo>
                <a:lnTo>
                  <a:pt x="105970" y="7990"/>
                </a:lnTo>
                <a:lnTo>
                  <a:pt x="93069" y="8446"/>
                </a:lnTo>
                <a:lnTo>
                  <a:pt x="84867" y="9559"/>
                </a:lnTo>
                <a:lnTo>
                  <a:pt x="75429" y="11294"/>
                </a:lnTo>
                <a:lnTo>
                  <a:pt x="65169" y="13443"/>
                </a:lnTo>
                <a:lnTo>
                  <a:pt x="56344" y="14876"/>
                </a:lnTo>
                <a:lnTo>
                  <a:pt x="48477" y="15830"/>
                </a:lnTo>
                <a:lnTo>
                  <a:pt x="0" y="1774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501"/>
          <p:cNvSpPr/>
          <p:nvPr/>
        </p:nvSpPr>
        <p:spPr>
          <a:xfrm>
            <a:off x="1812726" y="4741664"/>
            <a:ext cx="133769" cy="116087"/>
          </a:xfrm>
          <a:custGeom>
            <a:avLst/>
            <a:gdLst/>
            <a:ahLst/>
            <a:cxnLst/>
            <a:rect l="0" t="0" r="0" b="0"/>
            <a:pathLst>
              <a:path w="133769" h="116087">
                <a:moveTo>
                  <a:pt x="0" y="0"/>
                </a:moveTo>
                <a:lnTo>
                  <a:pt x="4740" y="4740"/>
                </a:lnTo>
                <a:lnTo>
                  <a:pt x="7129" y="6136"/>
                </a:lnTo>
                <a:lnTo>
                  <a:pt x="9714" y="7067"/>
                </a:lnTo>
                <a:lnTo>
                  <a:pt x="12429" y="7688"/>
                </a:lnTo>
                <a:lnTo>
                  <a:pt x="15231" y="8102"/>
                </a:lnTo>
                <a:lnTo>
                  <a:pt x="18092" y="8378"/>
                </a:lnTo>
                <a:lnTo>
                  <a:pt x="20991" y="8561"/>
                </a:lnTo>
                <a:lnTo>
                  <a:pt x="23916" y="9676"/>
                </a:lnTo>
                <a:lnTo>
                  <a:pt x="26858" y="11412"/>
                </a:lnTo>
                <a:lnTo>
                  <a:pt x="33969" y="16585"/>
                </a:lnTo>
                <a:lnTo>
                  <a:pt x="37587" y="19939"/>
                </a:lnTo>
                <a:lnTo>
                  <a:pt x="39941" y="22222"/>
                </a:lnTo>
                <a:lnTo>
                  <a:pt x="42502" y="23744"/>
                </a:lnTo>
                <a:lnTo>
                  <a:pt x="45202" y="24759"/>
                </a:lnTo>
                <a:lnTo>
                  <a:pt x="47994" y="25436"/>
                </a:lnTo>
                <a:lnTo>
                  <a:pt x="50848" y="26879"/>
                </a:lnTo>
                <a:lnTo>
                  <a:pt x="53742" y="28833"/>
                </a:lnTo>
                <a:lnTo>
                  <a:pt x="56664" y="31128"/>
                </a:lnTo>
                <a:lnTo>
                  <a:pt x="59604" y="32658"/>
                </a:lnTo>
                <a:lnTo>
                  <a:pt x="62557" y="33678"/>
                </a:lnTo>
                <a:lnTo>
                  <a:pt x="65517" y="34358"/>
                </a:lnTo>
                <a:lnTo>
                  <a:pt x="69475" y="35804"/>
                </a:lnTo>
                <a:lnTo>
                  <a:pt x="74098" y="37760"/>
                </a:lnTo>
                <a:lnTo>
                  <a:pt x="79164" y="40056"/>
                </a:lnTo>
                <a:lnTo>
                  <a:pt x="85518" y="43571"/>
                </a:lnTo>
                <a:lnTo>
                  <a:pt x="92731" y="47899"/>
                </a:lnTo>
                <a:lnTo>
                  <a:pt x="100516" y="52768"/>
                </a:lnTo>
                <a:lnTo>
                  <a:pt x="106698" y="56014"/>
                </a:lnTo>
                <a:lnTo>
                  <a:pt x="111812" y="58179"/>
                </a:lnTo>
                <a:lnTo>
                  <a:pt x="116213" y="59622"/>
                </a:lnTo>
                <a:lnTo>
                  <a:pt x="120139" y="61576"/>
                </a:lnTo>
                <a:lnTo>
                  <a:pt x="123749" y="63871"/>
                </a:lnTo>
                <a:lnTo>
                  <a:pt x="131931" y="69943"/>
                </a:lnTo>
                <a:lnTo>
                  <a:pt x="132603" y="71433"/>
                </a:lnTo>
                <a:lnTo>
                  <a:pt x="133050" y="73419"/>
                </a:lnTo>
                <a:lnTo>
                  <a:pt x="133768" y="78994"/>
                </a:lnTo>
                <a:lnTo>
                  <a:pt x="131221" y="82403"/>
                </a:lnTo>
                <a:lnTo>
                  <a:pt x="129153" y="84700"/>
                </a:lnTo>
                <a:lnTo>
                  <a:pt x="124209" y="89900"/>
                </a:lnTo>
                <a:lnTo>
                  <a:pt x="121501" y="92675"/>
                </a:lnTo>
                <a:lnTo>
                  <a:pt x="118704" y="94526"/>
                </a:lnTo>
                <a:lnTo>
                  <a:pt x="115847" y="95759"/>
                </a:lnTo>
                <a:lnTo>
                  <a:pt x="112950" y="96582"/>
                </a:lnTo>
                <a:lnTo>
                  <a:pt x="110026" y="98122"/>
                </a:lnTo>
                <a:lnTo>
                  <a:pt x="107085" y="100142"/>
                </a:lnTo>
                <a:lnTo>
                  <a:pt x="104132" y="102479"/>
                </a:lnTo>
                <a:lnTo>
                  <a:pt x="101172" y="104038"/>
                </a:lnTo>
                <a:lnTo>
                  <a:pt x="98206" y="105078"/>
                </a:lnTo>
                <a:lnTo>
                  <a:pt x="95236" y="105770"/>
                </a:lnTo>
                <a:lnTo>
                  <a:pt x="91272" y="106232"/>
                </a:lnTo>
                <a:lnTo>
                  <a:pt x="86645" y="106540"/>
                </a:lnTo>
                <a:lnTo>
                  <a:pt x="74441" y="107034"/>
                </a:lnTo>
                <a:lnTo>
                  <a:pt x="70464" y="108067"/>
                </a:lnTo>
                <a:lnTo>
                  <a:pt x="64835" y="109748"/>
                </a:lnTo>
                <a:lnTo>
                  <a:pt x="26789" y="11608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502"/>
          <p:cNvSpPr/>
          <p:nvPr/>
        </p:nvSpPr>
        <p:spPr>
          <a:xfrm>
            <a:off x="1848445" y="4795242"/>
            <a:ext cx="35720" cy="89298"/>
          </a:xfrm>
          <a:custGeom>
            <a:avLst/>
            <a:gdLst/>
            <a:ahLst/>
            <a:cxnLst/>
            <a:rect l="0" t="0" r="0" b="0"/>
            <a:pathLst>
              <a:path w="35720" h="89298">
                <a:moveTo>
                  <a:pt x="0" y="0"/>
                </a:moveTo>
                <a:lnTo>
                  <a:pt x="4740" y="4740"/>
                </a:lnTo>
                <a:lnTo>
                  <a:pt x="6137" y="7129"/>
                </a:lnTo>
                <a:lnTo>
                  <a:pt x="7068" y="9713"/>
                </a:lnTo>
                <a:lnTo>
                  <a:pt x="7688" y="12428"/>
                </a:lnTo>
                <a:lnTo>
                  <a:pt x="8102" y="15231"/>
                </a:lnTo>
                <a:lnTo>
                  <a:pt x="8378" y="18091"/>
                </a:lnTo>
                <a:lnTo>
                  <a:pt x="8821" y="25071"/>
                </a:lnTo>
                <a:lnTo>
                  <a:pt x="8881" y="28671"/>
                </a:lnTo>
                <a:lnTo>
                  <a:pt x="8929" y="56587"/>
                </a:lnTo>
                <a:lnTo>
                  <a:pt x="9921" y="58560"/>
                </a:lnTo>
                <a:lnTo>
                  <a:pt x="11575" y="59876"/>
                </a:lnTo>
                <a:lnTo>
                  <a:pt x="13670" y="60754"/>
                </a:lnTo>
                <a:lnTo>
                  <a:pt x="15066" y="62330"/>
                </a:lnTo>
                <a:lnTo>
                  <a:pt x="15997" y="64374"/>
                </a:lnTo>
                <a:lnTo>
                  <a:pt x="16618" y="66728"/>
                </a:lnTo>
                <a:lnTo>
                  <a:pt x="18024" y="69290"/>
                </a:lnTo>
                <a:lnTo>
                  <a:pt x="19953" y="71990"/>
                </a:lnTo>
                <a:lnTo>
                  <a:pt x="25439" y="78712"/>
                </a:lnTo>
                <a:lnTo>
                  <a:pt x="26881" y="80256"/>
                </a:lnTo>
                <a:lnTo>
                  <a:pt x="35719" y="8929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The above rule allows grammar to generate sentences such as the following: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We introduced them to her.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383"/>
          <p:cNvSpPr/>
          <p:nvPr/>
        </p:nvSpPr>
        <p:spPr>
          <a:xfrm>
            <a:off x="98226" y="2812851"/>
            <a:ext cx="98228" cy="196454"/>
          </a:xfrm>
          <a:custGeom>
            <a:avLst/>
            <a:gdLst/>
            <a:ahLst/>
            <a:cxnLst/>
            <a:rect l="0" t="0" r="0" b="0"/>
            <a:pathLst>
              <a:path w="98228" h="196454">
                <a:moveTo>
                  <a:pt x="98227" y="0"/>
                </a:moveTo>
                <a:lnTo>
                  <a:pt x="93486" y="4741"/>
                </a:lnTo>
                <a:lnTo>
                  <a:pt x="92090" y="8121"/>
                </a:lnTo>
                <a:lnTo>
                  <a:pt x="91159" y="12360"/>
                </a:lnTo>
                <a:lnTo>
                  <a:pt x="90538" y="17169"/>
                </a:lnTo>
                <a:lnTo>
                  <a:pt x="89132" y="21368"/>
                </a:lnTo>
                <a:lnTo>
                  <a:pt x="87203" y="25160"/>
                </a:lnTo>
                <a:lnTo>
                  <a:pt x="84924" y="28679"/>
                </a:lnTo>
                <a:lnTo>
                  <a:pt x="81421" y="35987"/>
                </a:lnTo>
                <a:lnTo>
                  <a:pt x="77101" y="45820"/>
                </a:lnTo>
                <a:lnTo>
                  <a:pt x="68001" y="66997"/>
                </a:lnTo>
                <a:lnTo>
                  <a:pt x="60650" y="83024"/>
                </a:lnTo>
                <a:lnTo>
                  <a:pt x="56308" y="90076"/>
                </a:lnTo>
                <a:lnTo>
                  <a:pt x="51430" y="96762"/>
                </a:lnTo>
                <a:lnTo>
                  <a:pt x="46193" y="103203"/>
                </a:lnTo>
                <a:lnTo>
                  <a:pt x="42701" y="108490"/>
                </a:lnTo>
                <a:lnTo>
                  <a:pt x="40374" y="113006"/>
                </a:lnTo>
                <a:lnTo>
                  <a:pt x="27157" y="146346"/>
                </a:lnTo>
                <a:lnTo>
                  <a:pt x="23066" y="156103"/>
                </a:lnTo>
                <a:lnTo>
                  <a:pt x="15874" y="172236"/>
                </a:lnTo>
                <a:lnTo>
                  <a:pt x="12567" y="177332"/>
                </a:lnTo>
                <a:lnTo>
                  <a:pt x="9370" y="180729"/>
                </a:lnTo>
                <a:lnTo>
                  <a:pt x="0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84"/>
          <p:cNvSpPr/>
          <p:nvPr/>
        </p:nvSpPr>
        <p:spPr>
          <a:xfrm>
            <a:off x="108397" y="2866429"/>
            <a:ext cx="123775" cy="107157"/>
          </a:xfrm>
          <a:custGeom>
            <a:avLst/>
            <a:gdLst/>
            <a:ahLst/>
            <a:cxnLst/>
            <a:rect l="0" t="0" r="0" b="0"/>
            <a:pathLst>
              <a:path w="123775" h="107157">
                <a:moveTo>
                  <a:pt x="7688" y="0"/>
                </a:moveTo>
                <a:lnTo>
                  <a:pt x="0" y="0"/>
                </a:lnTo>
                <a:lnTo>
                  <a:pt x="578" y="992"/>
                </a:lnTo>
                <a:lnTo>
                  <a:pt x="1956" y="2646"/>
                </a:lnTo>
                <a:lnTo>
                  <a:pt x="6556" y="7689"/>
                </a:lnTo>
                <a:lnTo>
                  <a:pt x="7185" y="11024"/>
                </a:lnTo>
                <a:lnTo>
                  <a:pt x="7353" y="13303"/>
                </a:lnTo>
                <a:lnTo>
                  <a:pt x="8457" y="15814"/>
                </a:lnTo>
                <a:lnTo>
                  <a:pt x="10185" y="18480"/>
                </a:lnTo>
                <a:lnTo>
                  <a:pt x="12329" y="21250"/>
                </a:lnTo>
                <a:lnTo>
                  <a:pt x="14751" y="24089"/>
                </a:lnTo>
                <a:lnTo>
                  <a:pt x="17358" y="26973"/>
                </a:lnTo>
                <a:lnTo>
                  <a:pt x="20088" y="29888"/>
                </a:lnTo>
                <a:lnTo>
                  <a:pt x="22900" y="31832"/>
                </a:lnTo>
                <a:lnTo>
                  <a:pt x="25767" y="33128"/>
                </a:lnTo>
                <a:lnTo>
                  <a:pt x="28671" y="33992"/>
                </a:lnTo>
                <a:lnTo>
                  <a:pt x="31598" y="35559"/>
                </a:lnTo>
                <a:lnTo>
                  <a:pt x="34542" y="37597"/>
                </a:lnTo>
                <a:lnTo>
                  <a:pt x="37497" y="39948"/>
                </a:lnTo>
                <a:lnTo>
                  <a:pt x="40459" y="43499"/>
                </a:lnTo>
                <a:lnTo>
                  <a:pt x="43426" y="47851"/>
                </a:lnTo>
                <a:lnTo>
                  <a:pt x="46397" y="52737"/>
                </a:lnTo>
                <a:lnTo>
                  <a:pt x="50361" y="56986"/>
                </a:lnTo>
                <a:lnTo>
                  <a:pt x="54988" y="60811"/>
                </a:lnTo>
                <a:lnTo>
                  <a:pt x="60058" y="64353"/>
                </a:lnTo>
                <a:lnTo>
                  <a:pt x="64429" y="67707"/>
                </a:lnTo>
                <a:lnTo>
                  <a:pt x="68336" y="70935"/>
                </a:lnTo>
                <a:lnTo>
                  <a:pt x="71933" y="74079"/>
                </a:lnTo>
                <a:lnTo>
                  <a:pt x="75323" y="77167"/>
                </a:lnTo>
                <a:lnTo>
                  <a:pt x="81735" y="83245"/>
                </a:lnTo>
                <a:lnTo>
                  <a:pt x="90923" y="92244"/>
                </a:lnTo>
                <a:lnTo>
                  <a:pt x="93936" y="94239"/>
                </a:lnTo>
                <a:lnTo>
                  <a:pt x="96937" y="95568"/>
                </a:lnTo>
                <a:lnTo>
                  <a:pt x="99930" y="96454"/>
                </a:lnTo>
                <a:lnTo>
                  <a:pt x="101925" y="98037"/>
                </a:lnTo>
                <a:lnTo>
                  <a:pt x="103255" y="100085"/>
                </a:lnTo>
                <a:lnTo>
                  <a:pt x="104142" y="102442"/>
                </a:lnTo>
                <a:lnTo>
                  <a:pt x="105725" y="104014"/>
                </a:lnTo>
                <a:lnTo>
                  <a:pt x="107773" y="105061"/>
                </a:lnTo>
                <a:lnTo>
                  <a:pt x="110130" y="105760"/>
                </a:lnTo>
                <a:lnTo>
                  <a:pt x="112694" y="106225"/>
                </a:lnTo>
                <a:lnTo>
                  <a:pt x="115395" y="106536"/>
                </a:lnTo>
                <a:lnTo>
                  <a:pt x="123774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85"/>
          <p:cNvSpPr/>
          <p:nvPr/>
        </p:nvSpPr>
        <p:spPr>
          <a:xfrm>
            <a:off x="35718" y="2902148"/>
            <a:ext cx="250033" cy="125017"/>
          </a:xfrm>
          <a:custGeom>
            <a:avLst/>
            <a:gdLst/>
            <a:ahLst/>
            <a:cxnLst/>
            <a:rect l="0" t="0" r="0" b="0"/>
            <a:pathLst>
              <a:path w="250033" h="125017">
                <a:moveTo>
                  <a:pt x="250032" y="0"/>
                </a:moveTo>
                <a:lnTo>
                  <a:pt x="229041" y="20991"/>
                </a:lnTo>
                <a:lnTo>
                  <a:pt x="225124" y="23916"/>
                </a:lnTo>
                <a:lnTo>
                  <a:pt x="220528" y="26858"/>
                </a:lnTo>
                <a:lnTo>
                  <a:pt x="215480" y="29811"/>
                </a:lnTo>
                <a:lnTo>
                  <a:pt x="207153" y="33765"/>
                </a:lnTo>
                <a:lnTo>
                  <a:pt x="184672" y="43449"/>
                </a:lnTo>
                <a:lnTo>
                  <a:pt x="174709" y="48810"/>
                </a:lnTo>
                <a:lnTo>
                  <a:pt x="166082" y="54368"/>
                </a:lnTo>
                <a:lnTo>
                  <a:pt x="158346" y="60058"/>
                </a:lnTo>
                <a:lnTo>
                  <a:pt x="150213" y="64843"/>
                </a:lnTo>
                <a:lnTo>
                  <a:pt x="141814" y="69026"/>
                </a:lnTo>
                <a:lnTo>
                  <a:pt x="133238" y="72806"/>
                </a:lnTo>
                <a:lnTo>
                  <a:pt x="97466" y="87608"/>
                </a:lnTo>
                <a:lnTo>
                  <a:pt x="55448" y="104561"/>
                </a:lnTo>
                <a:lnTo>
                  <a:pt x="31589" y="113609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86"/>
          <p:cNvSpPr/>
          <p:nvPr/>
        </p:nvSpPr>
        <p:spPr>
          <a:xfrm>
            <a:off x="250031" y="3259704"/>
            <a:ext cx="2661048" cy="26389"/>
          </a:xfrm>
          <a:custGeom>
            <a:avLst/>
            <a:gdLst/>
            <a:ahLst/>
            <a:cxnLst/>
            <a:rect l="0" t="0" r="0" b="0"/>
            <a:pathLst>
              <a:path w="2661048" h="26389">
                <a:moveTo>
                  <a:pt x="0" y="17491"/>
                </a:moveTo>
                <a:lnTo>
                  <a:pt x="350327" y="17491"/>
                </a:lnTo>
                <a:lnTo>
                  <a:pt x="377418" y="16499"/>
                </a:lnTo>
                <a:lnTo>
                  <a:pt x="464936" y="11354"/>
                </a:lnTo>
                <a:lnTo>
                  <a:pt x="531083" y="9803"/>
                </a:lnTo>
                <a:lnTo>
                  <a:pt x="825647" y="8594"/>
                </a:lnTo>
                <a:lnTo>
                  <a:pt x="856025" y="7590"/>
                </a:lnTo>
                <a:lnTo>
                  <a:pt x="949932" y="2430"/>
                </a:lnTo>
                <a:lnTo>
                  <a:pt x="1010890" y="876"/>
                </a:lnTo>
                <a:lnTo>
                  <a:pt x="1100990" y="0"/>
                </a:lnTo>
                <a:lnTo>
                  <a:pt x="1130868" y="869"/>
                </a:lnTo>
                <a:lnTo>
                  <a:pt x="1160709" y="2441"/>
                </a:lnTo>
                <a:lnTo>
                  <a:pt x="1190525" y="4481"/>
                </a:lnTo>
                <a:lnTo>
                  <a:pt x="1222308" y="5841"/>
                </a:lnTo>
                <a:lnTo>
                  <a:pt x="1289373" y="7352"/>
                </a:lnTo>
                <a:lnTo>
                  <a:pt x="1495754" y="8455"/>
                </a:lnTo>
                <a:lnTo>
                  <a:pt x="1575277" y="11160"/>
                </a:lnTo>
                <a:lnTo>
                  <a:pt x="1658576" y="14677"/>
                </a:lnTo>
                <a:lnTo>
                  <a:pt x="1768816" y="16657"/>
                </a:lnTo>
                <a:lnTo>
                  <a:pt x="1844143" y="17120"/>
                </a:lnTo>
                <a:lnTo>
                  <a:pt x="1882288" y="18236"/>
                </a:lnTo>
                <a:lnTo>
                  <a:pt x="1996607" y="23554"/>
                </a:lnTo>
                <a:lnTo>
                  <a:pt x="2105335" y="25571"/>
                </a:lnTo>
                <a:lnTo>
                  <a:pt x="2359694" y="26388"/>
                </a:lnTo>
                <a:lnTo>
                  <a:pt x="2388707" y="25406"/>
                </a:lnTo>
                <a:lnTo>
                  <a:pt x="2416980" y="23760"/>
                </a:lnTo>
                <a:lnTo>
                  <a:pt x="2444757" y="21670"/>
                </a:lnTo>
                <a:lnTo>
                  <a:pt x="2473197" y="20277"/>
                </a:lnTo>
                <a:lnTo>
                  <a:pt x="2502080" y="19348"/>
                </a:lnTo>
                <a:lnTo>
                  <a:pt x="2661047" y="1749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7"/>
          <p:cNvSpPr/>
          <p:nvPr/>
        </p:nvSpPr>
        <p:spPr>
          <a:xfrm>
            <a:off x="4755389" y="2554367"/>
            <a:ext cx="280575" cy="374571"/>
          </a:xfrm>
          <a:custGeom>
            <a:avLst/>
            <a:gdLst/>
            <a:ahLst/>
            <a:cxnLst/>
            <a:rect l="0" t="0" r="0" b="0"/>
            <a:pathLst>
              <a:path w="280575" h="374571">
                <a:moveTo>
                  <a:pt x="236306" y="17383"/>
                </a:moveTo>
                <a:lnTo>
                  <a:pt x="236306" y="12642"/>
                </a:lnTo>
                <a:lnTo>
                  <a:pt x="235314" y="10253"/>
                </a:lnTo>
                <a:lnTo>
                  <a:pt x="228617" y="1132"/>
                </a:lnTo>
                <a:lnTo>
                  <a:pt x="220266" y="596"/>
                </a:lnTo>
                <a:lnTo>
                  <a:pt x="189820" y="0"/>
                </a:lnTo>
                <a:lnTo>
                  <a:pt x="173565" y="833"/>
                </a:lnTo>
                <a:lnTo>
                  <a:pt x="157768" y="2381"/>
                </a:lnTo>
                <a:lnTo>
                  <a:pt x="142276" y="4405"/>
                </a:lnTo>
                <a:lnTo>
                  <a:pt x="127978" y="6746"/>
                </a:lnTo>
                <a:lnTo>
                  <a:pt x="114478" y="9299"/>
                </a:lnTo>
                <a:lnTo>
                  <a:pt x="101509" y="11994"/>
                </a:lnTo>
                <a:lnTo>
                  <a:pt x="90879" y="13790"/>
                </a:lnTo>
                <a:lnTo>
                  <a:pt x="81807" y="14988"/>
                </a:lnTo>
                <a:lnTo>
                  <a:pt x="73775" y="15786"/>
                </a:lnTo>
                <a:lnTo>
                  <a:pt x="64452" y="18303"/>
                </a:lnTo>
                <a:lnTo>
                  <a:pt x="54268" y="21965"/>
                </a:lnTo>
                <a:lnTo>
                  <a:pt x="43510" y="26390"/>
                </a:lnTo>
                <a:lnTo>
                  <a:pt x="35345" y="30333"/>
                </a:lnTo>
                <a:lnTo>
                  <a:pt x="28910" y="33954"/>
                </a:lnTo>
                <a:lnTo>
                  <a:pt x="16194" y="42153"/>
                </a:lnTo>
                <a:lnTo>
                  <a:pt x="9251" y="48314"/>
                </a:lnTo>
                <a:lnTo>
                  <a:pt x="910" y="56423"/>
                </a:lnTo>
                <a:lnTo>
                  <a:pt x="0" y="60277"/>
                </a:lnTo>
                <a:lnTo>
                  <a:pt x="386" y="64830"/>
                </a:lnTo>
                <a:lnTo>
                  <a:pt x="2468" y="74189"/>
                </a:lnTo>
                <a:lnTo>
                  <a:pt x="3394" y="81656"/>
                </a:lnTo>
                <a:lnTo>
                  <a:pt x="4633" y="84044"/>
                </a:lnTo>
                <a:lnTo>
                  <a:pt x="6451" y="85636"/>
                </a:lnTo>
                <a:lnTo>
                  <a:pt x="8655" y="86697"/>
                </a:lnTo>
                <a:lnTo>
                  <a:pt x="10124" y="88397"/>
                </a:lnTo>
                <a:lnTo>
                  <a:pt x="11104" y="90522"/>
                </a:lnTo>
                <a:lnTo>
                  <a:pt x="11758" y="92931"/>
                </a:lnTo>
                <a:lnTo>
                  <a:pt x="13185" y="94538"/>
                </a:lnTo>
                <a:lnTo>
                  <a:pt x="15129" y="95608"/>
                </a:lnTo>
                <a:lnTo>
                  <a:pt x="17417" y="96322"/>
                </a:lnTo>
                <a:lnTo>
                  <a:pt x="18942" y="97790"/>
                </a:lnTo>
                <a:lnTo>
                  <a:pt x="19959" y="99761"/>
                </a:lnTo>
                <a:lnTo>
                  <a:pt x="20637" y="102067"/>
                </a:lnTo>
                <a:lnTo>
                  <a:pt x="22082" y="103605"/>
                </a:lnTo>
                <a:lnTo>
                  <a:pt x="24037" y="104630"/>
                </a:lnTo>
                <a:lnTo>
                  <a:pt x="28855" y="105768"/>
                </a:lnTo>
                <a:lnTo>
                  <a:pt x="34303" y="106274"/>
                </a:lnTo>
                <a:lnTo>
                  <a:pt x="37145" y="107402"/>
                </a:lnTo>
                <a:lnTo>
                  <a:pt x="45886" y="112736"/>
                </a:lnTo>
                <a:lnTo>
                  <a:pt x="51795" y="114332"/>
                </a:lnTo>
                <a:lnTo>
                  <a:pt x="57728" y="115042"/>
                </a:lnTo>
                <a:lnTo>
                  <a:pt x="60699" y="115231"/>
                </a:lnTo>
                <a:lnTo>
                  <a:pt x="63673" y="116349"/>
                </a:lnTo>
                <a:lnTo>
                  <a:pt x="69621" y="120237"/>
                </a:lnTo>
                <a:lnTo>
                  <a:pt x="78219" y="125273"/>
                </a:lnTo>
                <a:lnTo>
                  <a:pt x="83290" y="128005"/>
                </a:lnTo>
                <a:lnTo>
                  <a:pt x="89646" y="129826"/>
                </a:lnTo>
                <a:lnTo>
                  <a:pt x="96861" y="131040"/>
                </a:lnTo>
                <a:lnTo>
                  <a:pt x="104648" y="131849"/>
                </a:lnTo>
                <a:lnTo>
                  <a:pt x="111823" y="133381"/>
                </a:lnTo>
                <a:lnTo>
                  <a:pt x="118590" y="135395"/>
                </a:lnTo>
                <a:lnTo>
                  <a:pt x="125087" y="137729"/>
                </a:lnTo>
                <a:lnTo>
                  <a:pt x="130410" y="139286"/>
                </a:lnTo>
                <a:lnTo>
                  <a:pt x="138970" y="141015"/>
                </a:lnTo>
                <a:lnTo>
                  <a:pt x="146082" y="141783"/>
                </a:lnTo>
                <a:lnTo>
                  <a:pt x="149368" y="141988"/>
                </a:lnTo>
                <a:lnTo>
                  <a:pt x="153542" y="143117"/>
                </a:lnTo>
                <a:lnTo>
                  <a:pt x="158310" y="144862"/>
                </a:lnTo>
                <a:lnTo>
                  <a:pt x="163473" y="147017"/>
                </a:lnTo>
                <a:lnTo>
                  <a:pt x="171855" y="152058"/>
                </a:lnTo>
                <a:lnTo>
                  <a:pt x="175479" y="154791"/>
                </a:lnTo>
                <a:lnTo>
                  <a:pt x="179880" y="156613"/>
                </a:lnTo>
                <a:lnTo>
                  <a:pt x="184798" y="157828"/>
                </a:lnTo>
                <a:lnTo>
                  <a:pt x="190061" y="158638"/>
                </a:lnTo>
                <a:lnTo>
                  <a:pt x="198555" y="162184"/>
                </a:lnTo>
                <a:lnTo>
                  <a:pt x="205637" y="167067"/>
                </a:lnTo>
                <a:lnTo>
                  <a:pt x="212092" y="172544"/>
                </a:lnTo>
                <a:lnTo>
                  <a:pt x="216194" y="175394"/>
                </a:lnTo>
                <a:lnTo>
                  <a:pt x="220914" y="178286"/>
                </a:lnTo>
                <a:lnTo>
                  <a:pt x="226045" y="181206"/>
                </a:lnTo>
                <a:lnTo>
                  <a:pt x="232442" y="186130"/>
                </a:lnTo>
                <a:lnTo>
                  <a:pt x="239683" y="192388"/>
                </a:lnTo>
                <a:lnTo>
                  <a:pt x="247487" y="199537"/>
                </a:lnTo>
                <a:lnTo>
                  <a:pt x="256158" y="210127"/>
                </a:lnTo>
                <a:lnTo>
                  <a:pt x="261004" y="218141"/>
                </a:lnTo>
                <a:lnTo>
                  <a:pt x="266465" y="225009"/>
                </a:lnTo>
                <a:lnTo>
                  <a:pt x="268319" y="229222"/>
                </a:lnTo>
                <a:lnTo>
                  <a:pt x="270377" y="239195"/>
                </a:lnTo>
                <a:lnTo>
                  <a:pt x="271292" y="247596"/>
                </a:lnTo>
                <a:lnTo>
                  <a:pt x="271537" y="251225"/>
                </a:lnTo>
                <a:lnTo>
                  <a:pt x="272692" y="254637"/>
                </a:lnTo>
                <a:lnTo>
                  <a:pt x="276621" y="261074"/>
                </a:lnTo>
                <a:lnTo>
                  <a:pt x="279028" y="269888"/>
                </a:lnTo>
                <a:lnTo>
                  <a:pt x="280098" y="280420"/>
                </a:lnTo>
                <a:lnTo>
                  <a:pt x="280574" y="291715"/>
                </a:lnTo>
                <a:lnTo>
                  <a:pt x="278139" y="303350"/>
                </a:lnTo>
                <a:lnTo>
                  <a:pt x="274743" y="314143"/>
                </a:lnTo>
                <a:lnTo>
                  <a:pt x="273232" y="322247"/>
                </a:lnTo>
                <a:lnTo>
                  <a:pt x="269916" y="329157"/>
                </a:lnTo>
                <a:lnTo>
                  <a:pt x="267642" y="332388"/>
                </a:lnTo>
                <a:lnTo>
                  <a:pt x="265116" y="338625"/>
                </a:lnTo>
                <a:lnTo>
                  <a:pt x="264442" y="341677"/>
                </a:lnTo>
                <a:lnTo>
                  <a:pt x="261048" y="347714"/>
                </a:lnTo>
                <a:lnTo>
                  <a:pt x="258754" y="350713"/>
                </a:lnTo>
                <a:lnTo>
                  <a:pt x="256205" y="356691"/>
                </a:lnTo>
                <a:lnTo>
                  <a:pt x="255525" y="359674"/>
                </a:lnTo>
                <a:lnTo>
                  <a:pt x="254080" y="361663"/>
                </a:lnTo>
                <a:lnTo>
                  <a:pt x="252123" y="362989"/>
                </a:lnTo>
                <a:lnTo>
                  <a:pt x="246596" y="365117"/>
                </a:lnTo>
                <a:lnTo>
                  <a:pt x="240898" y="365485"/>
                </a:lnTo>
                <a:lnTo>
                  <a:pt x="238375" y="366529"/>
                </a:lnTo>
                <a:lnTo>
                  <a:pt x="232926" y="370335"/>
                </a:lnTo>
                <a:lnTo>
                  <a:pt x="228099" y="371747"/>
                </a:lnTo>
                <a:lnTo>
                  <a:pt x="221905" y="372688"/>
                </a:lnTo>
                <a:lnTo>
                  <a:pt x="214800" y="373315"/>
                </a:lnTo>
                <a:lnTo>
                  <a:pt x="209070" y="373733"/>
                </a:lnTo>
                <a:lnTo>
                  <a:pt x="200058" y="374198"/>
                </a:lnTo>
                <a:lnTo>
                  <a:pt x="192745" y="374405"/>
                </a:lnTo>
                <a:lnTo>
                  <a:pt x="147009" y="3745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8"/>
          <p:cNvSpPr/>
          <p:nvPr/>
        </p:nvSpPr>
        <p:spPr>
          <a:xfrm>
            <a:off x="4804171" y="2928937"/>
            <a:ext cx="187525" cy="26790"/>
          </a:xfrm>
          <a:custGeom>
            <a:avLst/>
            <a:gdLst/>
            <a:ahLst/>
            <a:cxnLst/>
            <a:rect l="0" t="0" r="0" b="0"/>
            <a:pathLst>
              <a:path w="187525" h="26790">
                <a:moveTo>
                  <a:pt x="187524" y="26789"/>
                </a:moveTo>
                <a:lnTo>
                  <a:pt x="144669" y="26789"/>
                </a:lnTo>
                <a:lnTo>
                  <a:pt x="139110" y="25797"/>
                </a:lnTo>
                <a:lnTo>
                  <a:pt x="133420" y="24143"/>
                </a:lnTo>
                <a:lnTo>
                  <a:pt x="127642" y="22049"/>
                </a:lnTo>
                <a:lnTo>
                  <a:pt x="117837" y="19660"/>
                </a:lnTo>
                <a:lnTo>
                  <a:pt x="105347" y="17075"/>
                </a:lnTo>
                <a:lnTo>
                  <a:pt x="91068" y="14360"/>
                </a:lnTo>
                <a:lnTo>
                  <a:pt x="80556" y="12550"/>
                </a:lnTo>
                <a:lnTo>
                  <a:pt x="72556" y="11343"/>
                </a:lnTo>
                <a:lnTo>
                  <a:pt x="66230" y="10539"/>
                </a:lnTo>
                <a:lnTo>
                  <a:pt x="61021" y="10002"/>
                </a:lnTo>
                <a:lnTo>
                  <a:pt x="56555" y="9645"/>
                </a:lnTo>
                <a:lnTo>
                  <a:pt x="52587" y="9406"/>
                </a:lnTo>
                <a:lnTo>
                  <a:pt x="48949" y="8255"/>
                </a:lnTo>
                <a:lnTo>
                  <a:pt x="45531" y="6496"/>
                </a:lnTo>
                <a:lnTo>
                  <a:pt x="42261" y="4331"/>
                </a:lnTo>
                <a:lnTo>
                  <a:pt x="38095" y="2887"/>
                </a:lnTo>
                <a:lnTo>
                  <a:pt x="33335" y="192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89"/>
          <p:cNvSpPr/>
          <p:nvPr/>
        </p:nvSpPr>
        <p:spPr>
          <a:xfrm>
            <a:off x="2866429" y="3009304"/>
            <a:ext cx="1785939" cy="526853"/>
          </a:xfrm>
          <a:custGeom>
            <a:avLst/>
            <a:gdLst/>
            <a:ahLst/>
            <a:cxnLst/>
            <a:rect l="0" t="0" r="0" b="0"/>
            <a:pathLst>
              <a:path w="1785939" h="526853">
                <a:moveTo>
                  <a:pt x="1785938" y="0"/>
                </a:moveTo>
                <a:lnTo>
                  <a:pt x="1745389" y="15231"/>
                </a:lnTo>
                <a:lnTo>
                  <a:pt x="1683057" y="32773"/>
                </a:lnTo>
                <a:lnTo>
                  <a:pt x="1659102" y="40689"/>
                </a:lnTo>
                <a:lnTo>
                  <a:pt x="1627490" y="46512"/>
                </a:lnTo>
                <a:lnTo>
                  <a:pt x="1577328" y="59777"/>
                </a:lnTo>
                <a:lnTo>
                  <a:pt x="1552369" y="67542"/>
                </a:lnTo>
                <a:lnTo>
                  <a:pt x="1512480" y="75960"/>
                </a:lnTo>
                <a:lnTo>
                  <a:pt x="1477041" y="85345"/>
                </a:lnTo>
                <a:lnTo>
                  <a:pt x="1439751" y="93418"/>
                </a:lnTo>
                <a:lnTo>
                  <a:pt x="1388039" y="109183"/>
                </a:lnTo>
                <a:lnTo>
                  <a:pt x="1348998" y="123522"/>
                </a:lnTo>
                <a:lnTo>
                  <a:pt x="1277504" y="140464"/>
                </a:lnTo>
                <a:lnTo>
                  <a:pt x="1236045" y="154562"/>
                </a:lnTo>
                <a:lnTo>
                  <a:pt x="1192398" y="167835"/>
                </a:lnTo>
                <a:lnTo>
                  <a:pt x="1138537" y="181209"/>
                </a:lnTo>
                <a:lnTo>
                  <a:pt x="1099124" y="195134"/>
                </a:lnTo>
                <a:lnTo>
                  <a:pt x="1055620" y="210487"/>
                </a:lnTo>
                <a:lnTo>
                  <a:pt x="1009307" y="226107"/>
                </a:lnTo>
                <a:lnTo>
                  <a:pt x="969601" y="234943"/>
                </a:lnTo>
                <a:lnTo>
                  <a:pt x="915783" y="250602"/>
                </a:lnTo>
                <a:lnTo>
                  <a:pt x="870036" y="265498"/>
                </a:lnTo>
                <a:lnTo>
                  <a:pt x="833167" y="277742"/>
                </a:lnTo>
                <a:lnTo>
                  <a:pt x="744338" y="301734"/>
                </a:lnTo>
                <a:lnTo>
                  <a:pt x="709502" y="313029"/>
                </a:lnTo>
                <a:lnTo>
                  <a:pt x="661999" y="327898"/>
                </a:lnTo>
                <a:lnTo>
                  <a:pt x="613859" y="343879"/>
                </a:lnTo>
                <a:lnTo>
                  <a:pt x="572475" y="359528"/>
                </a:lnTo>
                <a:lnTo>
                  <a:pt x="534417" y="372103"/>
                </a:lnTo>
                <a:lnTo>
                  <a:pt x="496480" y="385644"/>
                </a:lnTo>
                <a:lnTo>
                  <a:pt x="449853" y="398278"/>
                </a:lnTo>
                <a:lnTo>
                  <a:pt x="403200" y="414436"/>
                </a:lnTo>
                <a:lnTo>
                  <a:pt x="350704" y="428484"/>
                </a:lnTo>
                <a:lnTo>
                  <a:pt x="296948" y="444348"/>
                </a:lnTo>
                <a:lnTo>
                  <a:pt x="253199" y="460357"/>
                </a:lnTo>
                <a:lnTo>
                  <a:pt x="236859" y="469006"/>
                </a:lnTo>
                <a:lnTo>
                  <a:pt x="219891" y="472009"/>
                </a:lnTo>
                <a:lnTo>
                  <a:pt x="208193" y="472712"/>
                </a:lnTo>
                <a:lnTo>
                  <a:pt x="203288" y="473891"/>
                </a:lnTo>
                <a:lnTo>
                  <a:pt x="170834" y="485653"/>
                </a:lnTo>
                <a:lnTo>
                  <a:pt x="116326" y="497479"/>
                </a:lnTo>
                <a:lnTo>
                  <a:pt x="104287" y="499907"/>
                </a:lnTo>
                <a:lnTo>
                  <a:pt x="83034" y="506904"/>
                </a:lnTo>
                <a:lnTo>
                  <a:pt x="79169" y="507600"/>
                </a:lnTo>
                <a:lnTo>
                  <a:pt x="72228" y="511019"/>
                </a:lnTo>
                <a:lnTo>
                  <a:pt x="68988" y="513320"/>
                </a:lnTo>
                <a:lnTo>
                  <a:pt x="62742" y="515877"/>
                </a:lnTo>
                <a:lnTo>
                  <a:pt x="55667" y="517013"/>
                </a:lnTo>
                <a:lnTo>
                  <a:pt x="33997" y="517802"/>
                </a:lnTo>
                <a:lnTo>
                  <a:pt x="30603" y="518834"/>
                </a:lnTo>
                <a:lnTo>
                  <a:pt x="27347" y="520515"/>
                </a:lnTo>
                <a:lnTo>
                  <a:pt x="0" y="52685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90"/>
          <p:cNvSpPr/>
          <p:nvPr/>
        </p:nvSpPr>
        <p:spPr>
          <a:xfrm>
            <a:off x="5322093" y="3009304"/>
            <a:ext cx="1982392" cy="410767"/>
          </a:xfrm>
          <a:custGeom>
            <a:avLst/>
            <a:gdLst/>
            <a:ahLst/>
            <a:cxnLst/>
            <a:rect l="0" t="0" r="0" b="0"/>
            <a:pathLst>
              <a:path w="1982392" h="410767">
                <a:moveTo>
                  <a:pt x="0" y="0"/>
                </a:moveTo>
                <a:lnTo>
                  <a:pt x="25356" y="9114"/>
                </a:lnTo>
                <a:lnTo>
                  <a:pt x="56249" y="21910"/>
                </a:lnTo>
                <a:lnTo>
                  <a:pt x="87838" y="32227"/>
                </a:lnTo>
                <a:lnTo>
                  <a:pt x="122383" y="42105"/>
                </a:lnTo>
                <a:lnTo>
                  <a:pt x="187074" y="62416"/>
                </a:lnTo>
                <a:lnTo>
                  <a:pt x="244357" y="79173"/>
                </a:lnTo>
                <a:lnTo>
                  <a:pt x="270330" y="87774"/>
                </a:lnTo>
                <a:lnTo>
                  <a:pt x="308332" y="101519"/>
                </a:lnTo>
                <a:lnTo>
                  <a:pt x="335531" y="109351"/>
                </a:lnTo>
                <a:lnTo>
                  <a:pt x="367555" y="117549"/>
                </a:lnTo>
                <a:lnTo>
                  <a:pt x="455179" y="138017"/>
                </a:lnTo>
                <a:lnTo>
                  <a:pt x="529231" y="153822"/>
                </a:lnTo>
                <a:lnTo>
                  <a:pt x="563628" y="162954"/>
                </a:lnTo>
                <a:lnTo>
                  <a:pt x="597767" y="172635"/>
                </a:lnTo>
                <a:lnTo>
                  <a:pt x="645870" y="183663"/>
                </a:lnTo>
                <a:lnTo>
                  <a:pt x="771004" y="208282"/>
                </a:lnTo>
                <a:lnTo>
                  <a:pt x="1004035" y="256704"/>
                </a:lnTo>
                <a:lnTo>
                  <a:pt x="1149432" y="284768"/>
                </a:lnTo>
                <a:lnTo>
                  <a:pt x="1202121" y="297035"/>
                </a:lnTo>
                <a:lnTo>
                  <a:pt x="1238730" y="306641"/>
                </a:lnTo>
                <a:lnTo>
                  <a:pt x="1314129" y="318619"/>
                </a:lnTo>
                <a:lnTo>
                  <a:pt x="1443923" y="342587"/>
                </a:lnTo>
                <a:lnTo>
                  <a:pt x="1523798" y="356652"/>
                </a:lnTo>
                <a:lnTo>
                  <a:pt x="1572528" y="366210"/>
                </a:lnTo>
                <a:lnTo>
                  <a:pt x="1622274" y="377169"/>
                </a:lnTo>
                <a:lnTo>
                  <a:pt x="1681110" y="386700"/>
                </a:lnTo>
                <a:lnTo>
                  <a:pt x="1736458" y="392673"/>
                </a:lnTo>
                <a:lnTo>
                  <a:pt x="1795436" y="400901"/>
                </a:lnTo>
                <a:lnTo>
                  <a:pt x="1826676" y="402551"/>
                </a:lnTo>
                <a:lnTo>
                  <a:pt x="1867161" y="409488"/>
                </a:lnTo>
                <a:lnTo>
                  <a:pt x="1919004" y="410598"/>
                </a:lnTo>
                <a:lnTo>
                  <a:pt x="1982391" y="4107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91"/>
          <p:cNvSpPr/>
          <p:nvPr/>
        </p:nvSpPr>
        <p:spPr>
          <a:xfrm>
            <a:off x="7125890" y="3366492"/>
            <a:ext cx="249923" cy="327473"/>
          </a:xfrm>
          <a:custGeom>
            <a:avLst/>
            <a:gdLst/>
            <a:ahLst/>
            <a:cxnLst/>
            <a:rect l="0" t="0" r="0" b="0"/>
            <a:pathLst>
              <a:path w="249923" h="327473">
                <a:moveTo>
                  <a:pt x="241102" y="0"/>
                </a:moveTo>
                <a:lnTo>
                  <a:pt x="241102" y="69058"/>
                </a:lnTo>
                <a:lnTo>
                  <a:pt x="242094" y="79773"/>
                </a:lnTo>
                <a:lnTo>
                  <a:pt x="247239" y="123076"/>
                </a:lnTo>
                <a:lnTo>
                  <a:pt x="248169" y="133644"/>
                </a:lnTo>
                <a:lnTo>
                  <a:pt x="248790" y="142674"/>
                </a:lnTo>
                <a:lnTo>
                  <a:pt x="249204" y="154647"/>
                </a:lnTo>
                <a:lnTo>
                  <a:pt x="249922" y="214760"/>
                </a:lnTo>
                <a:lnTo>
                  <a:pt x="248967" y="223541"/>
                </a:lnTo>
                <a:lnTo>
                  <a:pt x="247337" y="232371"/>
                </a:lnTo>
                <a:lnTo>
                  <a:pt x="245259" y="241234"/>
                </a:lnTo>
                <a:lnTo>
                  <a:pt x="244865" y="249127"/>
                </a:lnTo>
                <a:lnTo>
                  <a:pt x="245595" y="256374"/>
                </a:lnTo>
                <a:lnTo>
                  <a:pt x="247074" y="263189"/>
                </a:lnTo>
                <a:lnTo>
                  <a:pt x="248717" y="273408"/>
                </a:lnTo>
                <a:lnTo>
                  <a:pt x="249155" y="277522"/>
                </a:lnTo>
                <a:lnTo>
                  <a:pt x="248456" y="284233"/>
                </a:lnTo>
                <a:lnTo>
                  <a:pt x="246996" y="292676"/>
                </a:lnTo>
                <a:lnTo>
                  <a:pt x="245032" y="302273"/>
                </a:lnTo>
                <a:lnTo>
                  <a:pt x="243722" y="309664"/>
                </a:lnTo>
                <a:lnTo>
                  <a:pt x="242849" y="315583"/>
                </a:lnTo>
                <a:lnTo>
                  <a:pt x="242266" y="320522"/>
                </a:lnTo>
                <a:lnTo>
                  <a:pt x="240886" y="323814"/>
                </a:lnTo>
                <a:lnTo>
                  <a:pt x="238973" y="326008"/>
                </a:lnTo>
                <a:lnTo>
                  <a:pt x="236707" y="327472"/>
                </a:lnTo>
                <a:lnTo>
                  <a:pt x="235195" y="327455"/>
                </a:lnTo>
                <a:lnTo>
                  <a:pt x="234187" y="326452"/>
                </a:lnTo>
                <a:lnTo>
                  <a:pt x="233515" y="324791"/>
                </a:lnTo>
                <a:lnTo>
                  <a:pt x="226300" y="314996"/>
                </a:lnTo>
                <a:lnTo>
                  <a:pt x="223156" y="306432"/>
                </a:lnTo>
                <a:lnTo>
                  <a:pt x="216382" y="297610"/>
                </a:lnTo>
                <a:lnTo>
                  <a:pt x="210933" y="291683"/>
                </a:lnTo>
                <a:lnTo>
                  <a:pt x="202287" y="282767"/>
                </a:lnTo>
                <a:lnTo>
                  <a:pt x="198358" y="279793"/>
                </a:lnTo>
                <a:lnTo>
                  <a:pt x="193754" y="276817"/>
                </a:lnTo>
                <a:lnTo>
                  <a:pt x="188701" y="273842"/>
                </a:lnTo>
                <a:lnTo>
                  <a:pt x="184339" y="269874"/>
                </a:lnTo>
                <a:lnTo>
                  <a:pt x="176848" y="260173"/>
                </a:lnTo>
                <a:lnTo>
                  <a:pt x="172469" y="254808"/>
                </a:lnTo>
                <a:lnTo>
                  <a:pt x="167565" y="249247"/>
                </a:lnTo>
                <a:lnTo>
                  <a:pt x="162312" y="243555"/>
                </a:lnTo>
                <a:lnTo>
                  <a:pt x="135957" y="216583"/>
                </a:lnTo>
                <a:lnTo>
                  <a:pt x="127348" y="209873"/>
                </a:lnTo>
                <a:lnTo>
                  <a:pt x="119625" y="205400"/>
                </a:lnTo>
                <a:lnTo>
                  <a:pt x="112492" y="202417"/>
                </a:lnTo>
                <a:lnTo>
                  <a:pt x="106746" y="199437"/>
                </a:lnTo>
                <a:lnTo>
                  <a:pt x="101921" y="196458"/>
                </a:lnTo>
                <a:lnTo>
                  <a:pt x="97714" y="193480"/>
                </a:lnTo>
                <a:lnTo>
                  <a:pt x="92924" y="190502"/>
                </a:lnTo>
                <a:lnTo>
                  <a:pt x="87746" y="187525"/>
                </a:lnTo>
                <a:lnTo>
                  <a:pt x="82310" y="184548"/>
                </a:lnTo>
                <a:lnTo>
                  <a:pt x="77693" y="181571"/>
                </a:lnTo>
                <a:lnTo>
                  <a:pt x="69918" y="175617"/>
                </a:lnTo>
                <a:lnTo>
                  <a:pt x="65464" y="172641"/>
                </a:lnTo>
                <a:lnTo>
                  <a:pt x="60510" y="169664"/>
                </a:lnTo>
                <a:lnTo>
                  <a:pt x="55223" y="166687"/>
                </a:lnTo>
                <a:lnTo>
                  <a:pt x="50706" y="163711"/>
                </a:lnTo>
                <a:lnTo>
                  <a:pt x="43041" y="157758"/>
                </a:lnTo>
                <a:lnTo>
                  <a:pt x="36327" y="151804"/>
                </a:lnTo>
                <a:lnTo>
                  <a:pt x="33148" y="148828"/>
                </a:lnTo>
                <a:lnTo>
                  <a:pt x="29044" y="146843"/>
                </a:lnTo>
                <a:lnTo>
                  <a:pt x="24323" y="145521"/>
                </a:lnTo>
                <a:lnTo>
                  <a:pt x="19193" y="144639"/>
                </a:lnTo>
                <a:lnTo>
                  <a:pt x="14780" y="143058"/>
                </a:lnTo>
                <a:lnTo>
                  <a:pt x="7231" y="138657"/>
                </a:lnTo>
                <a:lnTo>
                  <a:pt x="0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92"/>
          <p:cNvSpPr/>
          <p:nvPr/>
        </p:nvSpPr>
        <p:spPr>
          <a:xfrm>
            <a:off x="7456289" y="3437929"/>
            <a:ext cx="53579" cy="250032"/>
          </a:xfrm>
          <a:custGeom>
            <a:avLst/>
            <a:gdLst/>
            <a:ahLst/>
            <a:cxnLst/>
            <a:rect l="0" t="0" r="0" b="0"/>
            <a:pathLst>
              <a:path w="53579" h="250032">
                <a:moveTo>
                  <a:pt x="0" y="0"/>
                </a:moveTo>
                <a:lnTo>
                  <a:pt x="0" y="47607"/>
                </a:lnTo>
                <a:lnTo>
                  <a:pt x="992" y="53566"/>
                </a:lnTo>
                <a:lnTo>
                  <a:pt x="2646" y="61508"/>
                </a:lnTo>
                <a:lnTo>
                  <a:pt x="4740" y="70771"/>
                </a:lnTo>
                <a:lnTo>
                  <a:pt x="6136" y="78931"/>
                </a:lnTo>
                <a:lnTo>
                  <a:pt x="7067" y="86355"/>
                </a:lnTo>
                <a:lnTo>
                  <a:pt x="7688" y="93289"/>
                </a:lnTo>
                <a:lnTo>
                  <a:pt x="8102" y="98903"/>
                </a:lnTo>
                <a:lnTo>
                  <a:pt x="8561" y="107788"/>
                </a:lnTo>
                <a:lnTo>
                  <a:pt x="8766" y="117690"/>
                </a:lnTo>
                <a:lnTo>
                  <a:pt x="8820" y="123108"/>
                </a:lnTo>
                <a:lnTo>
                  <a:pt x="9849" y="127713"/>
                </a:lnTo>
                <a:lnTo>
                  <a:pt x="11527" y="131775"/>
                </a:lnTo>
                <a:lnTo>
                  <a:pt x="13637" y="135475"/>
                </a:lnTo>
                <a:lnTo>
                  <a:pt x="15045" y="139926"/>
                </a:lnTo>
                <a:lnTo>
                  <a:pt x="15983" y="144878"/>
                </a:lnTo>
                <a:lnTo>
                  <a:pt x="16609" y="150164"/>
                </a:lnTo>
                <a:lnTo>
                  <a:pt x="18018" y="155672"/>
                </a:lnTo>
                <a:lnTo>
                  <a:pt x="19949" y="161328"/>
                </a:lnTo>
                <a:lnTo>
                  <a:pt x="22229" y="167083"/>
                </a:lnTo>
                <a:lnTo>
                  <a:pt x="23749" y="171913"/>
                </a:lnTo>
                <a:lnTo>
                  <a:pt x="24762" y="176124"/>
                </a:lnTo>
                <a:lnTo>
                  <a:pt x="25438" y="179924"/>
                </a:lnTo>
                <a:lnTo>
                  <a:pt x="26880" y="184442"/>
                </a:lnTo>
                <a:lnTo>
                  <a:pt x="28834" y="189438"/>
                </a:lnTo>
                <a:lnTo>
                  <a:pt x="31129" y="194753"/>
                </a:lnTo>
                <a:lnTo>
                  <a:pt x="32659" y="199288"/>
                </a:lnTo>
                <a:lnTo>
                  <a:pt x="33679" y="203304"/>
                </a:lnTo>
                <a:lnTo>
                  <a:pt x="34359" y="206974"/>
                </a:lnTo>
                <a:lnTo>
                  <a:pt x="36797" y="213389"/>
                </a:lnTo>
                <a:lnTo>
                  <a:pt x="40406" y="221634"/>
                </a:lnTo>
                <a:lnTo>
                  <a:pt x="53578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93"/>
          <p:cNvSpPr/>
          <p:nvPr/>
        </p:nvSpPr>
        <p:spPr>
          <a:xfrm>
            <a:off x="7456289" y="3375469"/>
            <a:ext cx="106665" cy="115806"/>
          </a:xfrm>
          <a:custGeom>
            <a:avLst/>
            <a:gdLst/>
            <a:ahLst/>
            <a:cxnLst/>
            <a:rect l="0" t="0" r="0" b="0"/>
            <a:pathLst>
              <a:path w="106665" h="115806">
                <a:moveTo>
                  <a:pt x="0" y="35671"/>
                </a:moveTo>
                <a:lnTo>
                  <a:pt x="0" y="15554"/>
                </a:lnTo>
                <a:lnTo>
                  <a:pt x="992" y="12338"/>
                </a:lnTo>
                <a:lnTo>
                  <a:pt x="2646" y="9201"/>
                </a:lnTo>
                <a:lnTo>
                  <a:pt x="7688" y="1779"/>
                </a:lnTo>
                <a:lnTo>
                  <a:pt x="9094" y="1171"/>
                </a:lnTo>
                <a:lnTo>
                  <a:pt x="11024" y="764"/>
                </a:lnTo>
                <a:lnTo>
                  <a:pt x="13302" y="493"/>
                </a:lnTo>
                <a:lnTo>
                  <a:pt x="16806" y="313"/>
                </a:lnTo>
                <a:lnTo>
                  <a:pt x="25989" y="113"/>
                </a:lnTo>
                <a:lnTo>
                  <a:pt x="37576" y="0"/>
                </a:lnTo>
                <a:lnTo>
                  <a:pt x="40926" y="976"/>
                </a:lnTo>
                <a:lnTo>
                  <a:pt x="44151" y="2619"/>
                </a:lnTo>
                <a:lnTo>
                  <a:pt x="51716" y="7645"/>
                </a:lnTo>
                <a:lnTo>
                  <a:pt x="54320" y="10042"/>
                </a:lnTo>
                <a:lnTo>
                  <a:pt x="70115" y="25501"/>
                </a:lnTo>
                <a:lnTo>
                  <a:pt x="83082" y="38402"/>
                </a:lnTo>
                <a:lnTo>
                  <a:pt x="85154" y="41461"/>
                </a:lnTo>
                <a:lnTo>
                  <a:pt x="86535" y="44492"/>
                </a:lnTo>
                <a:lnTo>
                  <a:pt x="87455" y="47505"/>
                </a:lnTo>
                <a:lnTo>
                  <a:pt x="89061" y="50505"/>
                </a:lnTo>
                <a:lnTo>
                  <a:pt x="91124" y="53498"/>
                </a:lnTo>
                <a:lnTo>
                  <a:pt x="93492" y="56486"/>
                </a:lnTo>
                <a:lnTo>
                  <a:pt x="96062" y="60461"/>
                </a:lnTo>
                <a:lnTo>
                  <a:pt x="98768" y="65096"/>
                </a:lnTo>
                <a:lnTo>
                  <a:pt x="101564" y="70171"/>
                </a:lnTo>
                <a:lnTo>
                  <a:pt x="103428" y="74546"/>
                </a:lnTo>
                <a:lnTo>
                  <a:pt x="104671" y="78455"/>
                </a:lnTo>
                <a:lnTo>
                  <a:pt x="105499" y="82053"/>
                </a:lnTo>
                <a:lnTo>
                  <a:pt x="106051" y="85444"/>
                </a:lnTo>
                <a:lnTo>
                  <a:pt x="106419" y="88697"/>
                </a:lnTo>
                <a:lnTo>
                  <a:pt x="106664" y="91858"/>
                </a:lnTo>
                <a:lnTo>
                  <a:pt x="105837" y="94957"/>
                </a:lnTo>
                <a:lnTo>
                  <a:pt x="104292" y="98015"/>
                </a:lnTo>
                <a:lnTo>
                  <a:pt x="102269" y="101046"/>
                </a:lnTo>
                <a:lnTo>
                  <a:pt x="100922" y="104059"/>
                </a:lnTo>
                <a:lnTo>
                  <a:pt x="100024" y="107060"/>
                </a:lnTo>
                <a:lnTo>
                  <a:pt x="99425" y="110053"/>
                </a:lnTo>
                <a:lnTo>
                  <a:pt x="98032" y="112048"/>
                </a:lnTo>
                <a:lnTo>
                  <a:pt x="96113" y="113378"/>
                </a:lnTo>
                <a:lnTo>
                  <a:pt x="93841" y="114265"/>
                </a:lnTo>
                <a:lnTo>
                  <a:pt x="90342" y="114856"/>
                </a:lnTo>
                <a:lnTo>
                  <a:pt x="86025" y="115250"/>
                </a:lnTo>
                <a:lnTo>
                  <a:pt x="81162" y="115513"/>
                </a:lnTo>
                <a:lnTo>
                  <a:pt x="70467" y="115805"/>
                </a:lnTo>
                <a:lnTo>
                  <a:pt x="8929" y="1071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94"/>
          <p:cNvSpPr/>
          <p:nvPr/>
        </p:nvSpPr>
        <p:spPr>
          <a:xfrm>
            <a:off x="2848570" y="3554015"/>
            <a:ext cx="249989" cy="261315"/>
          </a:xfrm>
          <a:custGeom>
            <a:avLst/>
            <a:gdLst/>
            <a:ahLst/>
            <a:cxnLst/>
            <a:rect l="0" t="0" r="0" b="0"/>
            <a:pathLst>
              <a:path w="249989" h="261315">
                <a:moveTo>
                  <a:pt x="0" y="107156"/>
                </a:moveTo>
                <a:lnTo>
                  <a:pt x="4740" y="116637"/>
                </a:lnTo>
                <a:lnTo>
                  <a:pt x="7068" y="123938"/>
                </a:lnTo>
                <a:lnTo>
                  <a:pt x="7688" y="127274"/>
                </a:lnTo>
                <a:lnTo>
                  <a:pt x="11024" y="133626"/>
                </a:lnTo>
                <a:lnTo>
                  <a:pt x="13302" y="136709"/>
                </a:lnTo>
                <a:lnTo>
                  <a:pt x="15813" y="142733"/>
                </a:lnTo>
                <a:lnTo>
                  <a:pt x="18480" y="150718"/>
                </a:lnTo>
                <a:lnTo>
                  <a:pt x="21249" y="160010"/>
                </a:lnTo>
                <a:lnTo>
                  <a:pt x="24088" y="167197"/>
                </a:lnTo>
                <a:lnTo>
                  <a:pt x="26973" y="172980"/>
                </a:lnTo>
                <a:lnTo>
                  <a:pt x="29888" y="177828"/>
                </a:lnTo>
                <a:lnTo>
                  <a:pt x="32824" y="183044"/>
                </a:lnTo>
                <a:lnTo>
                  <a:pt x="38732" y="194132"/>
                </a:lnTo>
                <a:lnTo>
                  <a:pt x="41696" y="198874"/>
                </a:lnTo>
                <a:lnTo>
                  <a:pt x="47635" y="206790"/>
                </a:lnTo>
                <a:lnTo>
                  <a:pt x="50609" y="211282"/>
                </a:lnTo>
                <a:lnTo>
                  <a:pt x="53583" y="216261"/>
                </a:lnTo>
                <a:lnTo>
                  <a:pt x="56558" y="221565"/>
                </a:lnTo>
                <a:lnTo>
                  <a:pt x="60525" y="228077"/>
                </a:lnTo>
                <a:lnTo>
                  <a:pt x="70226" y="243250"/>
                </a:lnTo>
                <a:lnTo>
                  <a:pt x="73606" y="249479"/>
                </a:lnTo>
                <a:lnTo>
                  <a:pt x="75860" y="254625"/>
                </a:lnTo>
                <a:lnTo>
                  <a:pt x="77362" y="259047"/>
                </a:lnTo>
                <a:lnTo>
                  <a:pt x="77371" y="261002"/>
                </a:lnTo>
                <a:lnTo>
                  <a:pt x="76386" y="261314"/>
                </a:lnTo>
                <a:lnTo>
                  <a:pt x="74736" y="260530"/>
                </a:lnTo>
                <a:lnTo>
                  <a:pt x="73636" y="259015"/>
                </a:lnTo>
                <a:lnTo>
                  <a:pt x="72415" y="254686"/>
                </a:lnTo>
                <a:lnTo>
                  <a:pt x="71727" y="246670"/>
                </a:lnTo>
                <a:lnTo>
                  <a:pt x="70638" y="243822"/>
                </a:lnTo>
                <a:lnTo>
                  <a:pt x="66783" y="238011"/>
                </a:lnTo>
                <a:lnTo>
                  <a:pt x="65358" y="234080"/>
                </a:lnTo>
                <a:lnTo>
                  <a:pt x="64408" y="229476"/>
                </a:lnTo>
                <a:lnTo>
                  <a:pt x="63774" y="224421"/>
                </a:lnTo>
                <a:lnTo>
                  <a:pt x="63352" y="220060"/>
                </a:lnTo>
                <a:lnTo>
                  <a:pt x="62883" y="212567"/>
                </a:lnTo>
                <a:lnTo>
                  <a:pt x="61766" y="208188"/>
                </a:lnTo>
                <a:lnTo>
                  <a:pt x="60029" y="203284"/>
                </a:lnTo>
                <a:lnTo>
                  <a:pt x="57878" y="198031"/>
                </a:lnTo>
                <a:lnTo>
                  <a:pt x="55453" y="189567"/>
                </a:lnTo>
                <a:lnTo>
                  <a:pt x="52843" y="178964"/>
                </a:lnTo>
                <a:lnTo>
                  <a:pt x="50112" y="166935"/>
                </a:lnTo>
                <a:lnTo>
                  <a:pt x="47298" y="156930"/>
                </a:lnTo>
                <a:lnTo>
                  <a:pt x="44431" y="148277"/>
                </a:lnTo>
                <a:lnTo>
                  <a:pt x="41527" y="140523"/>
                </a:lnTo>
                <a:lnTo>
                  <a:pt x="39591" y="134362"/>
                </a:lnTo>
                <a:lnTo>
                  <a:pt x="38300" y="129262"/>
                </a:lnTo>
                <a:lnTo>
                  <a:pt x="37439" y="124870"/>
                </a:lnTo>
                <a:lnTo>
                  <a:pt x="36483" y="117344"/>
                </a:lnTo>
                <a:lnTo>
                  <a:pt x="35870" y="109169"/>
                </a:lnTo>
                <a:lnTo>
                  <a:pt x="36812" y="109490"/>
                </a:lnTo>
                <a:lnTo>
                  <a:pt x="42877" y="114683"/>
                </a:lnTo>
                <a:lnTo>
                  <a:pt x="48161" y="119762"/>
                </a:lnTo>
                <a:lnTo>
                  <a:pt x="61454" y="132940"/>
                </a:lnTo>
                <a:lnTo>
                  <a:pt x="65774" y="138236"/>
                </a:lnTo>
                <a:lnTo>
                  <a:pt x="69646" y="143751"/>
                </a:lnTo>
                <a:lnTo>
                  <a:pt x="73220" y="149412"/>
                </a:lnTo>
                <a:lnTo>
                  <a:pt x="76594" y="154179"/>
                </a:lnTo>
                <a:lnTo>
                  <a:pt x="82990" y="162120"/>
                </a:lnTo>
                <a:lnTo>
                  <a:pt x="87076" y="166619"/>
                </a:lnTo>
                <a:lnTo>
                  <a:pt x="96909" y="176910"/>
                </a:lnTo>
                <a:lnTo>
                  <a:pt x="108860" y="189120"/>
                </a:lnTo>
                <a:lnTo>
                  <a:pt x="113253" y="192556"/>
                </a:lnTo>
                <a:lnTo>
                  <a:pt x="118166" y="195840"/>
                </a:lnTo>
                <a:lnTo>
                  <a:pt x="123426" y="199021"/>
                </a:lnTo>
                <a:lnTo>
                  <a:pt x="137207" y="207847"/>
                </a:lnTo>
                <a:lnTo>
                  <a:pt x="145050" y="212979"/>
                </a:lnTo>
                <a:lnTo>
                  <a:pt x="152262" y="217392"/>
                </a:lnTo>
                <a:lnTo>
                  <a:pt x="159055" y="221327"/>
                </a:lnTo>
                <a:lnTo>
                  <a:pt x="165568" y="224942"/>
                </a:lnTo>
                <a:lnTo>
                  <a:pt x="170902" y="227352"/>
                </a:lnTo>
                <a:lnTo>
                  <a:pt x="175450" y="228959"/>
                </a:lnTo>
                <a:lnTo>
                  <a:pt x="179475" y="230030"/>
                </a:lnTo>
                <a:lnTo>
                  <a:pt x="186592" y="233866"/>
                </a:lnTo>
                <a:lnTo>
                  <a:pt x="189879" y="236278"/>
                </a:lnTo>
                <a:lnTo>
                  <a:pt x="194055" y="237886"/>
                </a:lnTo>
                <a:lnTo>
                  <a:pt x="198823" y="238958"/>
                </a:lnTo>
                <a:lnTo>
                  <a:pt x="203986" y="239672"/>
                </a:lnTo>
                <a:lnTo>
                  <a:pt x="208420" y="239157"/>
                </a:lnTo>
                <a:lnTo>
                  <a:pt x="212369" y="237820"/>
                </a:lnTo>
                <a:lnTo>
                  <a:pt x="219402" y="234683"/>
                </a:lnTo>
                <a:lnTo>
                  <a:pt x="225835" y="233288"/>
                </a:lnTo>
                <a:lnTo>
                  <a:pt x="227947" y="231924"/>
                </a:lnTo>
                <a:lnTo>
                  <a:pt x="229355" y="230022"/>
                </a:lnTo>
                <a:lnTo>
                  <a:pt x="230294" y="227762"/>
                </a:lnTo>
                <a:lnTo>
                  <a:pt x="236356" y="219841"/>
                </a:lnTo>
                <a:lnTo>
                  <a:pt x="238930" y="215022"/>
                </a:lnTo>
                <a:lnTo>
                  <a:pt x="241638" y="208832"/>
                </a:lnTo>
                <a:lnTo>
                  <a:pt x="244436" y="201729"/>
                </a:lnTo>
                <a:lnTo>
                  <a:pt x="246301" y="195010"/>
                </a:lnTo>
                <a:lnTo>
                  <a:pt x="247544" y="188546"/>
                </a:lnTo>
                <a:lnTo>
                  <a:pt x="248373" y="182252"/>
                </a:lnTo>
                <a:lnTo>
                  <a:pt x="248926" y="176072"/>
                </a:lnTo>
                <a:lnTo>
                  <a:pt x="249294" y="169967"/>
                </a:lnTo>
                <a:lnTo>
                  <a:pt x="249704" y="157892"/>
                </a:lnTo>
                <a:lnTo>
                  <a:pt x="249967" y="133972"/>
                </a:lnTo>
                <a:lnTo>
                  <a:pt x="249988" y="128010"/>
                </a:lnTo>
                <a:lnTo>
                  <a:pt x="249010" y="122051"/>
                </a:lnTo>
                <a:lnTo>
                  <a:pt x="247366" y="116094"/>
                </a:lnTo>
                <a:lnTo>
                  <a:pt x="245278" y="110138"/>
                </a:lnTo>
                <a:lnTo>
                  <a:pt x="242894" y="104183"/>
                </a:lnTo>
                <a:lnTo>
                  <a:pt x="240312" y="98229"/>
                </a:lnTo>
                <a:lnTo>
                  <a:pt x="237598" y="92275"/>
                </a:lnTo>
                <a:lnTo>
                  <a:pt x="235789" y="86322"/>
                </a:lnTo>
                <a:lnTo>
                  <a:pt x="234584" y="80368"/>
                </a:lnTo>
                <a:lnTo>
                  <a:pt x="233780" y="74415"/>
                </a:lnTo>
                <a:lnTo>
                  <a:pt x="232252" y="68461"/>
                </a:lnTo>
                <a:lnTo>
                  <a:pt x="230241" y="62508"/>
                </a:lnTo>
                <a:lnTo>
                  <a:pt x="227908" y="56555"/>
                </a:lnTo>
                <a:lnTo>
                  <a:pt x="225360" y="51594"/>
                </a:lnTo>
                <a:lnTo>
                  <a:pt x="219884" y="43436"/>
                </a:lnTo>
                <a:lnTo>
                  <a:pt x="218027" y="38879"/>
                </a:lnTo>
                <a:lnTo>
                  <a:pt x="216789" y="33857"/>
                </a:lnTo>
                <a:lnTo>
                  <a:pt x="215963" y="28525"/>
                </a:lnTo>
                <a:lnTo>
                  <a:pt x="214421" y="23977"/>
                </a:lnTo>
                <a:lnTo>
                  <a:pt x="210061" y="16279"/>
                </a:lnTo>
                <a:lnTo>
                  <a:pt x="207509" y="13829"/>
                </a:lnTo>
                <a:lnTo>
                  <a:pt x="204816" y="12196"/>
                </a:lnTo>
                <a:lnTo>
                  <a:pt x="202028" y="11108"/>
                </a:lnTo>
                <a:lnTo>
                  <a:pt x="200170" y="9389"/>
                </a:lnTo>
                <a:lnTo>
                  <a:pt x="198931" y="7252"/>
                </a:lnTo>
                <a:lnTo>
                  <a:pt x="19645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95"/>
          <p:cNvSpPr/>
          <p:nvPr/>
        </p:nvSpPr>
        <p:spPr>
          <a:xfrm>
            <a:off x="3155964" y="3536344"/>
            <a:ext cx="182311" cy="279864"/>
          </a:xfrm>
          <a:custGeom>
            <a:avLst/>
            <a:gdLst/>
            <a:ahLst/>
            <a:cxnLst/>
            <a:rect l="0" t="0" r="0" b="0"/>
            <a:pathLst>
              <a:path w="182311" h="279864">
                <a:moveTo>
                  <a:pt x="5145" y="44460"/>
                </a:moveTo>
                <a:lnTo>
                  <a:pt x="404" y="49201"/>
                </a:lnTo>
                <a:lnTo>
                  <a:pt x="0" y="51589"/>
                </a:lnTo>
                <a:lnTo>
                  <a:pt x="723" y="54174"/>
                </a:lnTo>
                <a:lnTo>
                  <a:pt x="2197" y="56889"/>
                </a:lnTo>
                <a:lnTo>
                  <a:pt x="5164" y="63660"/>
                </a:lnTo>
                <a:lnTo>
                  <a:pt x="13752" y="84413"/>
                </a:lnTo>
                <a:lnTo>
                  <a:pt x="16836" y="93916"/>
                </a:lnTo>
                <a:lnTo>
                  <a:pt x="18892" y="102235"/>
                </a:lnTo>
                <a:lnTo>
                  <a:pt x="20263" y="109766"/>
                </a:lnTo>
                <a:lnTo>
                  <a:pt x="22169" y="115779"/>
                </a:lnTo>
                <a:lnTo>
                  <a:pt x="24432" y="120779"/>
                </a:lnTo>
                <a:lnTo>
                  <a:pt x="26932" y="125105"/>
                </a:lnTo>
                <a:lnTo>
                  <a:pt x="29592" y="130966"/>
                </a:lnTo>
                <a:lnTo>
                  <a:pt x="32357" y="137849"/>
                </a:lnTo>
                <a:lnTo>
                  <a:pt x="35192" y="145415"/>
                </a:lnTo>
                <a:lnTo>
                  <a:pt x="38075" y="151451"/>
                </a:lnTo>
                <a:lnTo>
                  <a:pt x="40989" y="156467"/>
                </a:lnTo>
                <a:lnTo>
                  <a:pt x="43924" y="160803"/>
                </a:lnTo>
                <a:lnTo>
                  <a:pt x="46873" y="165678"/>
                </a:lnTo>
                <a:lnTo>
                  <a:pt x="49830" y="170913"/>
                </a:lnTo>
                <a:lnTo>
                  <a:pt x="52794" y="176387"/>
                </a:lnTo>
                <a:lnTo>
                  <a:pt x="54771" y="182021"/>
                </a:lnTo>
                <a:lnTo>
                  <a:pt x="56088" y="187761"/>
                </a:lnTo>
                <a:lnTo>
                  <a:pt x="56966" y="193572"/>
                </a:lnTo>
                <a:lnTo>
                  <a:pt x="59537" y="201415"/>
                </a:lnTo>
                <a:lnTo>
                  <a:pt x="63234" y="210612"/>
                </a:lnTo>
                <a:lnTo>
                  <a:pt x="67683" y="220713"/>
                </a:lnTo>
                <a:lnTo>
                  <a:pt x="70650" y="230422"/>
                </a:lnTo>
                <a:lnTo>
                  <a:pt x="72627" y="239873"/>
                </a:lnTo>
                <a:lnTo>
                  <a:pt x="73946" y="249149"/>
                </a:lnTo>
                <a:lnTo>
                  <a:pt x="75817" y="256326"/>
                </a:lnTo>
                <a:lnTo>
                  <a:pt x="78056" y="262102"/>
                </a:lnTo>
                <a:lnTo>
                  <a:pt x="80542" y="266945"/>
                </a:lnTo>
                <a:lnTo>
                  <a:pt x="83303" y="274973"/>
                </a:lnTo>
                <a:lnTo>
                  <a:pt x="84530" y="279863"/>
                </a:lnTo>
                <a:lnTo>
                  <a:pt x="84857" y="279778"/>
                </a:lnTo>
                <a:lnTo>
                  <a:pt x="85076" y="278730"/>
                </a:lnTo>
                <a:lnTo>
                  <a:pt x="84229" y="278030"/>
                </a:lnTo>
                <a:lnTo>
                  <a:pt x="80642" y="277254"/>
                </a:lnTo>
                <a:lnTo>
                  <a:pt x="79289" y="276054"/>
                </a:lnTo>
                <a:lnTo>
                  <a:pt x="78387" y="274262"/>
                </a:lnTo>
                <a:lnTo>
                  <a:pt x="77785" y="272076"/>
                </a:lnTo>
                <a:lnTo>
                  <a:pt x="77117" y="264355"/>
                </a:lnTo>
                <a:lnTo>
                  <a:pt x="76939" y="259518"/>
                </a:lnTo>
                <a:lnTo>
                  <a:pt x="75828" y="253316"/>
                </a:lnTo>
                <a:lnTo>
                  <a:pt x="74095" y="246205"/>
                </a:lnTo>
                <a:lnTo>
                  <a:pt x="71947" y="238488"/>
                </a:lnTo>
                <a:lnTo>
                  <a:pt x="70516" y="231359"/>
                </a:lnTo>
                <a:lnTo>
                  <a:pt x="69562" y="224622"/>
                </a:lnTo>
                <a:lnTo>
                  <a:pt x="68925" y="218146"/>
                </a:lnTo>
                <a:lnTo>
                  <a:pt x="67509" y="211845"/>
                </a:lnTo>
                <a:lnTo>
                  <a:pt x="65573" y="205659"/>
                </a:lnTo>
                <a:lnTo>
                  <a:pt x="63289" y="199551"/>
                </a:lnTo>
                <a:lnTo>
                  <a:pt x="60775" y="191511"/>
                </a:lnTo>
                <a:lnTo>
                  <a:pt x="55336" y="171993"/>
                </a:lnTo>
                <a:lnTo>
                  <a:pt x="53488" y="162224"/>
                </a:lnTo>
                <a:lnTo>
                  <a:pt x="52257" y="152735"/>
                </a:lnTo>
                <a:lnTo>
                  <a:pt x="51435" y="143432"/>
                </a:lnTo>
                <a:lnTo>
                  <a:pt x="50888" y="135247"/>
                </a:lnTo>
                <a:lnTo>
                  <a:pt x="50280" y="120859"/>
                </a:lnTo>
                <a:lnTo>
                  <a:pt x="49126" y="113252"/>
                </a:lnTo>
                <a:lnTo>
                  <a:pt x="47364" y="105204"/>
                </a:lnTo>
                <a:lnTo>
                  <a:pt x="45197" y="96862"/>
                </a:lnTo>
                <a:lnTo>
                  <a:pt x="43753" y="89317"/>
                </a:lnTo>
                <a:lnTo>
                  <a:pt x="42790" y="82302"/>
                </a:lnTo>
                <a:lnTo>
                  <a:pt x="42148" y="75641"/>
                </a:lnTo>
                <a:lnTo>
                  <a:pt x="41720" y="69216"/>
                </a:lnTo>
                <a:lnTo>
                  <a:pt x="41434" y="62949"/>
                </a:lnTo>
                <a:lnTo>
                  <a:pt x="41033" y="47293"/>
                </a:lnTo>
                <a:lnTo>
                  <a:pt x="40976" y="43372"/>
                </a:lnTo>
                <a:lnTo>
                  <a:pt x="41931" y="39766"/>
                </a:lnTo>
                <a:lnTo>
                  <a:pt x="45638" y="33113"/>
                </a:lnTo>
                <a:lnTo>
                  <a:pt x="47023" y="28958"/>
                </a:lnTo>
                <a:lnTo>
                  <a:pt x="47946" y="24204"/>
                </a:lnTo>
                <a:lnTo>
                  <a:pt x="48562" y="19049"/>
                </a:lnTo>
                <a:lnTo>
                  <a:pt x="49965" y="14621"/>
                </a:lnTo>
                <a:lnTo>
                  <a:pt x="54169" y="7055"/>
                </a:lnTo>
                <a:lnTo>
                  <a:pt x="57671" y="4641"/>
                </a:lnTo>
                <a:lnTo>
                  <a:pt x="61991" y="3031"/>
                </a:lnTo>
                <a:lnTo>
                  <a:pt x="66854" y="1958"/>
                </a:lnTo>
                <a:lnTo>
                  <a:pt x="71089" y="1242"/>
                </a:lnTo>
                <a:lnTo>
                  <a:pt x="74905" y="766"/>
                </a:lnTo>
                <a:lnTo>
                  <a:pt x="78440" y="448"/>
                </a:lnTo>
                <a:lnTo>
                  <a:pt x="81790" y="236"/>
                </a:lnTo>
                <a:lnTo>
                  <a:pt x="88157" y="0"/>
                </a:lnTo>
                <a:lnTo>
                  <a:pt x="93229" y="1922"/>
                </a:lnTo>
                <a:lnTo>
                  <a:pt x="99586" y="5187"/>
                </a:lnTo>
                <a:lnTo>
                  <a:pt x="106801" y="9349"/>
                </a:lnTo>
                <a:lnTo>
                  <a:pt x="112603" y="12123"/>
                </a:lnTo>
                <a:lnTo>
                  <a:pt x="117463" y="13972"/>
                </a:lnTo>
                <a:lnTo>
                  <a:pt x="121696" y="15205"/>
                </a:lnTo>
                <a:lnTo>
                  <a:pt x="125510" y="17019"/>
                </a:lnTo>
                <a:lnTo>
                  <a:pt x="129044" y="19221"/>
                </a:lnTo>
                <a:lnTo>
                  <a:pt x="132393" y="21681"/>
                </a:lnTo>
                <a:lnTo>
                  <a:pt x="135618" y="24313"/>
                </a:lnTo>
                <a:lnTo>
                  <a:pt x="138760" y="27060"/>
                </a:lnTo>
                <a:lnTo>
                  <a:pt x="141846" y="29884"/>
                </a:lnTo>
                <a:lnTo>
                  <a:pt x="145889" y="32758"/>
                </a:lnTo>
                <a:lnTo>
                  <a:pt x="150568" y="35667"/>
                </a:lnTo>
                <a:lnTo>
                  <a:pt x="155671" y="38598"/>
                </a:lnTo>
                <a:lnTo>
                  <a:pt x="160066" y="41544"/>
                </a:lnTo>
                <a:lnTo>
                  <a:pt x="163988" y="44500"/>
                </a:lnTo>
                <a:lnTo>
                  <a:pt x="172671" y="51634"/>
                </a:lnTo>
                <a:lnTo>
                  <a:pt x="176505" y="55256"/>
                </a:lnTo>
                <a:lnTo>
                  <a:pt x="178916" y="57610"/>
                </a:lnTo>
                <a:lnTo>
                  <a:pt x="180524" y="60172"/>
                </a:lnTo>
                <a:lnTo>
                  <a:pt x="182310" y="65665"/>
                </a:lnTo>
                <a:lnTo>
                  <a:pt x="181794" y="68518"/>
                </a:lnTo>
                <a:lnTo>
                  <a:pt x="177320" y="76283"/>
                </a:lnTo>
                <a:lnTo>
                  <a:pt x="175925" y="78447"/>
                </a:lnTo>
                <a:lnTo>
                  <a:pt x="174561" y="79025"/>
                </a:lnTo>
                <a:lnTo>
                  <a:pt x="170399" y="79666"/>
                </a:lnTo>
                <a:lnTo>
                  <a:pt x="165916" y="80829"/>
                </a:lnTo>
                <a:lnTo>
                  <a:pt x="159951" y="82597"/>
                </a:lnTo>
                <a:lnTo>
                  <a:pt x="152997" y="84767"/>
                </a:lnTo>
                <a:lnTo>
                  <a:pt x="143400" y="88199"/>
                </a:lnTo>
                <a:lnTo>
                  <a:pt x="119508" y="97303"/>
                </a:lnTo>
                <a:lnTo>
                  <a:pt x="110161" y="100525"/>
                </a:lnTo>
                <a:lnTo>
                  <a:pt x="102937" y="102673"/>
                </a:lnTo>
                <a:lnTo>
                  <a:pt x="97128" y="104105"/>
                </a:lnTo>
                <a:lnTo>
                  <a:pt x="91272" y="105059"/>
                </a:lnTo>
                <a:lnTo>
                  <a:pt x="85383" y="105695"/>
                </a:lnTo>
                <a:lnTo>
                  <a:pt x="67653" y="10696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96"/>
          <p:cNvSpPr/>
          <p:nvPr/>
        </p:nvSpPr>
        <p:spPr>
          <a:xfrm>
            <a:off x="107725" y="2884334"/>
            <a:ext cx="498930" cy="446317"/>
          </a:xfrm>
          <a:custGeom>
            <a:avLst/>
            <a:gdLst/>
            <a:ahLst/>
            <a:cxnLst/>
            <a:rect l="0" t="0" r="0" b="0"/>
            <a:pathLst>
              <a:path w="498930" h="446317">
                <a:moveTo>
                  <a:pt x="356618" y="35673"/>
                </a:moveTo>
                <a:lnTo>
                  <a:pt x="351878" y="30933"/>
                </a:lnTo>
                <a:lnTo>
                  <a:pt x="339449" y="23245"/>
                </a:lnTo>
                <a:lnTo>
                  <a:pt x="323608" y="11758"/>
                </a:lnTo>
                <a:lnTo>
                  <a:pt x="313504" y="5862"/>
                </a:lnTo>
                <a:lnTo>
                  <a:pt x="302399" y="2580"/>
                </a:lnTo>
                <a:lnTo>
                  <a:pt x="290849" y="1122"/>
                </a:lnTo>
                <a:lnTo>
                  <a:pt x="279101" y="473"/>
                </a:lnTo>
                <a:lnTo>
                  <a:pt x="267265" y="185"/>
                </a:lnTo>
                <a:lnTo>
                  <a:pt x="234017" y="0"/>
                </a:lnTo>
                <a:lnTo>
                  <a:pt x="225275" y="977"/>
                </a:lnTo>
                <a:lnTo>
                  <a:pt x="210269" y="4709"/>
                </a:lnTo>
                <a:lnTo>
                  <a:pt x="202498" y="6101"/>
                </a:lnTo>
                <a:lnTo>
                  <a:pt x="194340" y="7028"/>
                </a:lnTo>
                <a:lnTo>
                  <a:pt x="185925" y="7647"/>
                </a:lnTo>
                <a:lnTo>
                  <a:pt x="171283" y="10980"/>
                </a:lnTo>
                <a:lnTo>
                  <a:pt x="164601" y="13258"/>
                </a:lnTo>
                <a:lnTo>
                  <a:pt x="151884" y="21081"/>
                </a:lnTo>
                <a:lnTo>
                  <a:pt x="139617" y="30180"/>
                </a:lnTo>
                <a:lnTo>
                  <a:pt x="104861" y="51989"/>
                </a:lnTo>
                <a:lnTo>
                  <a:pt x="90606" y="63099"/>
                </a:lnTo>
                <a:lnTo>
                  <a:pt x="77656" y="74652"/>
                </a:lnTo>
                <a:lnTo>
                  <a:pt x="65286" y="86401"/>
                </a:lnTo>
                <a:lnTo>
                  <a:pt x="47166" y="104171"/>
                </a:lnTo>
                <a:lnTo>
                  <a:pt x="41176" y="113089"/>
                </a:lnTo>
                <a:lnTo>
                  <a:pt x="35198" y="123995"/>
                </a:lnTo>
                <a:lnTo>
                  <a:pt x="16087" y="162922"/>
                </a:lnTo>
                <a:lnTo>
                  <a:pt x="12519" y="171107"/>
                </a:lnTo>
                <a:lnTo>
                  <a:pt x="9149" y="179541"/>
                </a:lnTo>
                <a:lnTo>
                  <a:pt x="5909" y="188140"/>
                </a:lnTo>
                <a:lnTo>
                  <a:pt x="3750" y="198833"/>
                </a:lnTo>
                <a:lnTo>
                  <a:pt x="2310" y="210923"/>
                </a:lnTo>
                <a:lnTo>
                  <a:pt x="1350" y="223944"/>
                </a:lnTo>
                <a:lnTo>
                  <a:pt x="710" y="237585"/>
                </a:lnTo>
                <a:lnTo>
                  <a:pt x="0" y="265972"/>
                </a:lnTo>
                <a:lnTo>
                  <a:pt x="802" y="277510"/>
                </a:lnTo>
                <a:lnTo>
                  <a:pt x="2329" y="287187"/>
                </a:lnTo>
                <a:lnTo>
                  <a:pt x="4340" y="295623"/>
                </a:lnTo>
                <a:lnTo>
                  <a:pt x="7664" y="305215"/>
                </a:lnTo>
                <a:lnTo>
                  <a:pt x="11865" y="315579"/>
                </a:lnTo>
                <a:lnTo>
                  <a:pt x="16650" y="326457"/>
                </a:lnTo>
                <a:lnTo>
                  <a:pt x="27258" y="349127"/>
                </a:lnTo>
                <a:lnTo>
                  <a:pt x="32865" y="360728"/>
                </a:lnTo>
                <a:lnTo>
                  <a:pt x="38588" y="369455"/>
                </a:lnTo>
                <a:lnTo>
                  <a:pt x="50237" y="381796"/>
                </a:lnTo>
                <a:lnTo>
                  <a:pt x="67952" y="399064"/>
                </a:lnTo>
                <a:lnTo>
                  <a:pt x="79825" y="408185"/>
                </a:lnTo>
                <a:lnTo>
                  <a:pt x="91716" y="415547"/>
                </a:lnTo>
                <a:lnTo>
                  <a:pt x="103616" y="422126"/>
                </a:lnTo>
                <a:lnTo>
                  <a:pt x="118165" y="428357"/>
                </a:lnTo>
                <a:lnTo>
                  <a:pt x="133561" y="433441"/>
                </a:lnTo>
                <a:lnTo>
                  <a:pt x="147018" y="435701"/>
                </a:lnTo>
                <a:lnTo>
                  <a:pt x="159614" y="439352"/>
                </a:lnTo>
                <a:lnTo>
                  <a:pt x="171826" y="443289"/>
                </a:lnTo>
                <a:lnTo>
                  <a:pt x="183869" y="445039"/>
                </a:lnTo>
                <a:lnTo>
                  <a:pt x="195835" y="445817"/>
                </a:lnTo>
                <a:lnTo>
                  <a:pt x="210745" y="446163"/>
                </a:lnTo>
                <a:lnTo>
                  <a:pt x="233908" y="446316"/>
                </a:lnTo>
                <a:lnTo>
                  <a:pt x="244054" y="445365"/>
                </a:lnTo>
                <a:lnTo>
                  <a:pt x="252802" y="443739"/>
                </a:lnTo>
                <a:lnTo>
                  <a:pt x="260618" y="441662"/>
                </a:lnTo>
                <a:lnTo>
                  <a:pt x="268806" y="440278"/>
                </a:lnTo>
                <a:lnTo>
                  <a:pt x="277241" y="439355"/>
                </a:lnTo>
                <a:lnTo>
                  <a:pt x="285840" y="438740"/>
                </a:lnTo>
                <a:lnTo>
                  <a:pt x="300688" y="435411"/>
                </a:lnTo>
                <a:lnTo>
                  <a:pt x="315885" y="429631"/>
                </a:lnTo>
                <a:lnTo>
                  <a:pt x="325494" y="425312"/>
                </a:lnTo>
                <a:lnTo>
                  <a:pt x="352688" y="412398"/>
                </a:lnTo>
                <a:lnTo>
                  <a:pt x="359951" y="408862"/>
                </a:lnTo>
                <a:lnTo>
                  <a:pt x="368762" y="403528"/>
                </a:lnTo>
                <a:lnTo>
                  <a:pt x="378605" y="396996"/>
                </a:lnTo>
                <a:lnTo>
                  <a:pt x="389135" y="389664"/>
                </a:lnTo>
                <a:lnTo>
                  <a:pt x="403482" y="378873"/>
                </a:lnTo>
                <a:lnTo>
                  <a:pt x="416142" y="368784"/>
                </a:lnTo>
                <a:lnTo>
                  <a:pt x="434998" y="354379"/>
                </a:lnTo>
                <a:lnTo>
                  <a:pt x="448670" y="340701"/>
                </a:lnTo>
                <a:lnTo>
                  <a:pt x="453705" y="334275"/>
                </a:lnTo>
                <a:lnTo>
                  <a:pt x="459046" y="326022"/>
                </a:lnTo>
                <a:lnTo>
                  <a:pt x="464591" y="316552"/>
                </a:lnTo>
                <a:lnTo>
                  <a:pt x="470272" y="306269"/>
                </a:lnTo>
                <a:lnTo>
                  <a:pt x="475051" y="298422"/>
                </a:lnTo>
                <a:lnTo>
                  <a:pt x="483008" y="287057"/>
                </a:lnTo>
                <a:lnTo>
                  <a:pt x="486519" y="279661"/>
                </a:lnTo>
                <a:lnTo>
                  <a:pt x="489851" y="270762"/>
                </a:lnTo>
                <a:lnTo>
                  <a:pt x="493065" y="260860"/>
                </a:lnTo>
                <a:lnTo>
                  <a:pt x="495208" y="250290"/>
                </a:lnTo>
                <a:lnTo>
                  <a:pt x="496636" y="239274"/>
                </a:lnTo>
                <a:lnTo>
                  <a:pt x="498224" y="219428"/>
                </a:lnTo>
                <a:lnTo>
                  <a:pt x="498929" y="207301"/>
                </a:lnTo>
                <a:lnTo>
                  <a:pt x="496597" y="195957"/>
                </a:lnTo>
                <a:lnTo>
                  <a:pt x="492253" y="185294"/>
                </a:lnTo>
                <a:lnTo>
                  <a:pt x="485221" y="173712"/>
                </a:lnTo>
                <a:lnTo>
                  <a:pt x="484025" y="170363"/>
                </a:lnTo>
                <a:lnTo>
                  <a:pt x="472704" y="1517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97"/>
          <p:cNvSpPr/>
          <p:nvPr/>
        </p:nvSpPr>
        <p:spPr>
          <a:xfrm>
            <a:off x="3039878" y="3911203"/>
            <a:ext cx="121232" cy="312540"/>
          </a:xfrm>
          <a:custGeom>
            <a:avLst/>
            <a:gdLst/>
            <a:ahLst/>
            <a:cxnLst/>
            <a:rect l="0" t="0" r="0" b="0"/>
            <a:pathLst>
              <a:path w="121232" h="312540">
                <a:moveTo>
                  <a:pt x="5145" y="0"/>
                </a:moveTo>
                <a:lnTo>
                  <a:pt x="5145" y="12429"/>
                </a:lnTo>
                <a:lnTo>
                  <a:pt x="4153" y="15231"/>
                </a:lnTo>
                <a:lnTo>
                  <a:pt x="405" y="20991"/>
                </a:lnTo>
                <a:lnTo>
                  <a:pt x="0" y="23915"/>
                </a:lnTo>
                <a:lnTo>
                  <a:pt x="723" y="26858"/>
                </a:lnTo>
                <a:lnTo>
                  <a:pt x="2197" y="29811"/>
                </a:lnTo>
                <a:lnTo>
                  <a:pt x="3180" y="34757"/>
                </a:lnTo>
                <a:lnTo>
                  <a:pt x="3835" y="41030"/>
                </a:lnTo>
                <a:lnTo>
                  <a:pt x="4272" y="48190"/>
                </a:lnTo>
                <a:lnTo>
                  <a:pt x="5555" y="54947"/>
                </a:lnTo>
                <a:lnTo>
                  <a:pt x="7403" y="61436"/>
                </a:lnTo>
                <a:lnTo>
                  <a:pt x="9627" y="67746"/>
                </a:lnTo>
                <a:lnTo>
                  <a:pt x="12098" y="77403"/>
                </a:lnTo>
                <a:lnTo>
                  <a:pt x="12757" y="81368"/>
                </a:lnTo>
                <a:lnTo>
                  <a:pt x="16173" y="89964"/>
                </a:lnTo>
                <a:lnTo>
                  <a:pt x="21427" y="101648"/>
                </a:lnTo>
                <a:lnTo>
                  <a:pt x="40396" y="141243"/>
                </a:lnTo>
                <a:lnTo>
                  <a:pt x="87085" y="235304"/>
                </a:lnTo>
                <a:lnTo>
                  <a:pt x="89537" y="241205"/>
                </a:lnTo>
                <a:lnTo>
                  <a:pt x="92262" y="250408"/>
                </a:lnTo>
                <a:lnTo>
                  <a:pt x="93981" y="254251"/>
                </a:lnTo>
                <a:lnTo>
                  <a:pt x="96119" y="257805"/>
                </a:lnTo>
                <a:lnTo>
                  <a:pt x="98536" y="261167"/>
                </a:lnTo>
                <a:lnTo>
                  <a:pt x="101140" y="266385"/>
                </a:lnTo>
                <a:lnTo>
                  <a:pt x="103869" y="272840"/>
                </a:lnTo>
                <a:lnTo>
                  <a:pt x="110635" y="290366"/>
                </a:lnTo>
                <a:lnTo>
                  <a:pt x="114207" y="295408"/>
                </a:lnTo>
                <a:lnTo>
                  <a:pt x="116548" y="298142"/>
                </a:lnTo>
                <a:lnTo>
                  <a:pt x="118109" y="300956"/>
                </a:lnTo>
                <a:lnTo>
                  <a:pt x="119150" y="303825"/>
                </a:lnTo>
                <a:lnTo>
                  <a:pt x="121231" y="3125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98"/>
          <p:cNvSpPr/>
          <p:nvPr/>
        </p:nvSpPr>
        <p:spPr>
          <a:xfrm>
            <a:off x="2884656" y="4388261"/>
            <a:ext cx="80001" cy="264107"/>
          </a:xfrm>
          <a:custGeom>
            <a:avLst/>
            <a:gdLst/>
            <a:ahLst/>
            <a:cxnLst/>
            <a:rect l="0" t="0" r="0" b="0"/>
            <a:pathLst>
              <a:path w="80001" h="264107">
                <a:moveTo>
                  <a:pt x="8562" y="5145"/>
                </a:moveTo>
                <a:lnTo>
                  <a:pt x="3822" y="404"/>
                </a:lnTo>
                <a:lnTo>
                  <a:pt x="2425" y="0"/>
                </a:lnTo>
                <a:lnTo>
                  <a:pt x="1494" y="723"/>
                </a:lnTo>
                <a:lnTo>
                  <a:pt x="0" y="4271"/>
                </a:lnTo>
                <a:lnTo>
                  <a:pt x="2442" y="7402"/>
                </a:lnTo>
                <a:lnTo>
                  <a:pt x="4482" y="9627"/>
                </a:lnTo>
                <a:lnTo>
                  <a:pt x="5842" y="13093"/>
                </a:lnTo>
                <a:lnTo>
                  <a:pt x="6749" y="17389"/>
                </a:lnTo>
                <a:lnTo>
                  <a:pt x="7353" y="22237"/>
                </a:lnTo>
                <a:lnTo>
                  <a:pt x="8025" y="30270"/>
                </a:lnTo>
                <a:lnTo>
                  <a:pt x="8204" y="33802"/>
                </a:lnTo>
                <a:lnTo>
                  <a:pt x="9316" y="38140"/>
                </a:lnTo>
                <a:lnTo>
                  <a:pt x="11049" y="43016"/>
                </a:lnTo>
                <a:lnTo>
                  <a:pt x="13197" y="48252"/>
                </a:lnTo>
                <a:lnTo>
                  <a:pt x="15621" y="58688"/>
                </a:lnTo>
                <a:lnTo>
                  <a:pt x="18229" y="72590"/>
                </a:lnTo>
                <a:lnTo>
                  <a:pt x="20960" y="88803"/>
                </a:lnTo>
                <a:lnTo>
                  <a:pt x="23773" y="101597"/>
                </a:lnTo>
                <a:lnTo>
                  <a:pt x="26640" y="112110"/>
                </a:lnTo>
                <a:lnTo>
                  <a:pt x="29544" y="121104"/>
                </a:lnTo>
                <a:lnTo>
                  <a:pt x="31479" y="129083"/>
                </a:lnTo>
                <a:lnTo>
                  <a:pt x="32770" y="136388"/>
                </a:lnTo>
                <a:lnTo>
                  <a:pt x="33630" y="143241"/>
                </a:lnTo>
                <a:lnTo>
                  <a:pt x="35196" y="149795"/>
                </a:lnTo>
                <a:lnTo>
                  <a:pt x="37232" y="156149"/>
                </a:lnTo>
                <a:lnTo>
                  <a:pt x="39582" y="162368"/>
                </a:lnTo>
                <a:lnTo>
                  <a:pt x="42140" y="168500"/>
                </a:lnTo>
                <a:lnTo>
                  <a:pt x="44838" y="174572"/>
                </a:lnTo>
                <a:lnTo>
                  <a:pt x="47629" y="180604"/>
                </a:lnTo>
                <a:lnTo>
                  <a:pt x="49490" y="186610"/>
                </a:lnTo>
                <a:lnTo>
                  <a:pt x="50730" y="192598"/>
                </a:lnTo>
                <a:lnTo>
                  <a:pt x="51557" y="198575"/>
                </a:lnTo>
                <a:lnTo>
                  <a:pt x="53100" y="204543"/>
                </a:lnTo>
                <a:lnTo>
                  <a:pt x="55122" y="210507"/>
                </a:lnTo>
                <a:lnTo>
                  <a:pt x="57461" y="216467"/>
                </a:lnTo>
                <a:lnTo>
                  <a:pt x="60013" y="221432"/>
                </a:lnTo>
                <a:lnTo>
                  <a:pt x="62707" y="225735"/>
                </a:lnTo>
                <a:lnTo>
                  <a:pt x="65494" y="229596"/>
                </a:lnTo>
                <a:lnTo>
                  <a:pt x="67353" y="233161"/>
                </a:lnTo>
                <a:lnTo>
                  <a:pt x="69418" y="239769"/>
                </a:lnTo>
                <a:lnTo>
                  <a:pt x="69969" y="243912"/>
                </a:lnTo>
                <a:lnTo>
                  <a:pt x="70336" y="248659"/>
                </a:lnTo>
                <a:lnTo>
                  <a:pt x="70581" y="253808"/>
                </a:lnTo>
                <a:lnTo>
                  <a:pt x="71736" y="257241"/>
                </a:lnTo>
                <a:lnTo>
                  <a:pt x="73498" y="259529"/>
                </a:lnTo>
                <a:lnTo>
                  <a:pt x="80000" y="2641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99"/>
          <p:cNvSpPr/>
          <p:nvPr/>
        </p:nvSpPr>
        <p:spPr>
          <a:xfrm>
            <a:off x="2928937" y="4348757"/>
            <a:ext cx="114462" cy="142876"/>
          </a:xfrm>
          <a:custGeom>
            <a:avLst/>
            <a:gdLst/>
            <a:ahLst/>
            <a:cxnLst/>
            <a:rect l="0" t="0" r="0" b="0"/>
            <a:pathLst>
              <a:path w="114462" h="142876">
                <a:moveTo>
                  <a:pt x="0" y="0"/>
                </a:moveTo>
                <a:lnTo>
                  <a:pt x="15377" y="7689"/>
                </a:lnTo>
                <a:lnTo>
                  <a:pt x="17197" y="9095"/>
                </a:lnTo>
                <a:lnTo>
                  <a:pt x="19402" y="11024"/>
                </a:lnTo>
                <a:lnTo>
                  <a:pt x="21864" y="13303"/>
                </a:lnTo>
                <a:lnTo>
                  <a:pt x="25490" y="15814"/>
                </a:lnTo>
                <a:lnTo>
                  <a:pt x="29892" y="18480"/>
                </a:lnTo>
                <a:lnTo>
                  <a:pt x="34811" y="21250"/>
                </a:lnTo>
                <a:lnTo>
                  <a:pt x="39082" y="24089"/>
                </a:lnTo>
                <a:lnTo>
                  <a:pt x="42922" y="26973"/>
                </a:lnTo>
                <a:lnTo>
                  <a:pt x="46474" y="29889"/>
                </a:lnTo>
                <a:lnTo>
                  <a:pt x="50827" y="32824"/>
                </a:lnTo>
                <a:lnTo>
                  <a:pt x="55712" y="35774"/>
                </a:lnTo>
                <a:lnTo>
                  <a:pt x="60954" y="38732"/>
                </a:lnTo>
                <a:lnTo>
                  <a:pt x="65441" y="40704"/>
                </a:lnTo>
                <a:lnTo>
                  <a:pt x="69424" y="42019"/>
                </a:lnTo>
                <a:lnTo>
                  <a:pt x="73072" y="42896"/>
                </a:lnTo>
                <a:lnTo>
                  <a:pt x="78480" y="45464"/>
                </a:lnTo>
                <a:lnTo>
                  <a:pt x="85062" y="49161"/>
                </a:lnTo>
                <a:lnTo>
                  <a:pt x="92427" y="53610"/>
                </a:lnTo>
                <a:lnTo>
                  <a:pt x="97337" y="57568"/>
                </a:lnTo>
                <a:lnTo>
                  <a:pt x="100610" y="61199"/>
                </a:lnTo>
                <a:lnTo>
                  <a:pt x="102792" y="64612"/>
                </a:lnTo>
                <a:lnTo>
                  <a:pt x="105239" y="67880"/>
                </a:lnTo>
                <a:lnTo>
                  <a:pt x="107863" y="71050"/>
                </a:lnTo>
                <a:lnTo>
                  <a:pt x="110604" y="74155"/>
                </a:lnTo>
                <a:lnTo>
                  <a:pt x="112431" y="77218"/>
                </a:lnTo>
                <a:lnTo>
                  <a:pt x="113649" y="80252"/>
                </a:lnTo>
                <a:lnTo>
                  <a:pt x="114461" y="83268"/>
                </a:lnTo>
                <a:lnTo>
                  <a:pt x="114011" y="87262"/>
                </a:lnTo>
                <a:lnTo>
                  <a:pt x="112718" y="91909"/>
                </a:lnTo>
                <a:lnTo>
                  <a:pt x="110864" y="96992"/>
                </a:lnTo>
                <a:lnTo>
                  <a:pt x="108636" y="101372"/>
                </a:lnTo>
                <a:lnTo>
                  <a:pt x="106158" y="105285"/>
                </a:lnTo>
                <a:lnTo>
                  <a:pt x="103515" y="108885"/>
                </a:lnTo>
                <a:lnTo>
                  <a:pt x="99768" y="112278"/>
                </a:lnTo>
                <a:lnTo>
                  <a:pt x="95285" y="115532"/>
                </a:lnTo>
                <a:lnTo>
                  <a:pt x="90313" y="118693"/>
                </a:lnTo>
                <a:lnTo>
                  <a:pt x="86005" y="120801"/>
                </a:lnTo>
                <a:lnTo>
                  <a:pt x="82141" y="122206"/>
                </a:lnTo>
                <a:lnTo>
                  <a:pt x="78573" y="123142"/>
                </a:lnTo>
                <a:lnTo>
                  <a:pt x="75203" y="124759"/>
                </a:lnTo>
                <a:lnTo>
                  <a:pt x="71963" y="126829"/>
                </a:lnTo>
                <a:lnTo>
                  <a:pt x="68811" y="129201"/>
                </a:lnTo>
                <a:lnTo>
                  <a:pt x="64726" y="130783"/>
                </a:lnTo>
                <a:lnTo>
                  <a:pt x="60018" y="131837"/>
                </a:lnTo>
                <a:lnTo>
                  <a:pt x="54895" y="132540"/>
                </a:lnTo>
                <a:lnTo>
                  <a:pt x="49495" y="134001"/>
                </a:lnTo>
                <a:lnTo>
                  <a:pt x="43911" y="135967"/>
                </a:lnTo>
                <a:lnTo>
                  <a:pt x="38203" y="138269"/>
                </a:lnTo>
                <a:lnTo>
                  <a:pt x="33406" y="139805"/>
                </a:lnTo>
                <a:lnTo>
                  <a:pt x="29216" y="140829"/>
                </a:lnTo>
                <a:lnTo>
                  <a:pt x="893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400"/>
          <p:cNvSpPr/>
          <p:nvPr/>
        </p:nvSpPr>
        <p:spPr>
          <a:xfrm>
            <a:off x="3116612" y="4348757"/>
            <a:ext cx="40440" cy="159449"/>
          </a:xfrm>
          <a:custGeom>
            <a:avLst/>
            <a:gdLst/>
            <a:ahLst/>
            <a:cxnLst/>
            <a:rect l="0" t="0" r="0" b="0"/>
            <a:pathLst>
              <a:path w="40440" h="159449">
                <a:moveTo>
                  <a:pt x="8778" y="116086"/>
                </a:moveTo>
                <a:lnTo>
                  <a:pt x="21207" y="128515"/>
                </a:lnTo>
                <a:lnTo>
                  <a:pt x="23017" y="131317"/>
                </a:lnTo>
                <a:lnTo>
                  <a:pt x="24224" y="134178"/>
                </a:lnTo>
                <a:lnTo>
                  <a:pt x="25029" y="137077"/>
                </a:lnTo>
                <a:lnTo>
                  <a:pt x="26557" y="140002"/>
                </a:lnTo>
                <a:lnTo>
                  <a:pt x="28568" y="142944"/>
                </a:lnTo>
                <a:lnTo>
                  <a:pt x="34185" y="150055"/>
                </a:lnTo>
                <a:lnTo>
                  <a:pt x="35638" y="150638"/>
                </a:lnTo>
                <a:lnTo>
                  <a:pt x="37598" y="151027"/>
                </a:lnTo>
                <a:lnTo>
                  <a:pt x="39898" y="151286"/>
                </a:lnTo>
                <a:lnTo>
                  <a:pt x="40439" y="152451"/>
                </a:lnTo>
                <a:lnTo>
                  <a:pt x="39807" y="154220"/>
                </a:lnTo>
                <a:lnTo>
                  <a:pt x="36405" y="159448"/>
                </a:lnTo>
                <a:lnTo>
                  <a:pt x="35133" y="158884"/>
                </a:lnTo>
                <a:lnTo>
                  <a:pt x="33294" y="157517"/>
                </a:lnTo>
                <a:lnTo>
                  <a:pt x="31075" y="155613"/>
                </a:lnTo>
                <a:lnTo>
                  <a:pt x="29596" y="153351"/>
                </a:lnTo>
                <a:lnTo>
                  <a:pt x="28610" y="150852"/>
                </a:lnTo>
                <a:lnTo>
                  <a:pt x="27952" y="148193"/>
                </a:lnTo>
                <a:lnTo>
                  <a:pt x="26522" y="144436"/>
                </a:lnTo>
                <a:lnTo>
                  <a:pt x="24576" y="139947"/>
                </a:lnTo>
                <a:lnTo>
                  <a:pt x="22287" y="134970"/>
                </a:lnTo>
                <a:lnTo>
                  <a:pt x="19768" y="130660"/>
                </a:lnTo>
                <a:lnTo>
                  <a:pt x="17097" y="126795"/>
                </a:lnTo>
                <a:lnTo>
                  <a:pt x="14324" y="123225"/>
                </a:lnTo>
                <a:lnTo>
                  <a:pt x="11483" y="118861"/>
                </a:lnTo>
                <a:lnTo>
                  <a:pt x="8597" y="113967"/>
                </a:lnTo>
                <a:lnTo>
                  <a:pt x="5681" y="108720"/>
                </a:lnTo>
                <a:lnTo>
                  <a:pt x="3737" y="103238"/>
                </a:lnTo>
                <a:lnTo>
                  <a:pt x="2441" y="97599"/>
                </a:lnTo>
                <a:lnTo>
                  <a:pt x="1576" y="91855"/>
                </a:lnTo>
                <a:lnTo>
                  <a:pt x="1001" y="87034"/>
                </a:lnTo>
                <a:lnTo>
                  <a:pt x="617" y="82827"/>
                </a:lnTo>
                <a:lnTo>
                  <a:pt x="360" y="79031"/>
                </a:lnTo>
                <a:lnTo>
                  <a:pt x="190" y="74515"/>
                </a:lnTo>
                <a:lnTo>
                  <a:pt x="0" y="64207"/>
                </a:lnTo>
                <a:lnTo>
                  <a:pt x="942" y="57687"/>
                </a:lnTo>
                <a:lnTo>
                  <a:pt x="2562" y="50365"/>
                </a:lnTo>
                <a:lnTo>
                  <a:pt x="4634" y="42506"/>
                </a:lnTo>
                <a:lnTo>
                  <a:pt x="7008" y="36275"/>
                </a:lnTo>
                <a:lnTo>
                  <a:pt x="9582" y="31129"/>
                </a:lnTo>
                <a:lnTo>
                  <a:pt x="12291" y="26706"/>
                </a:lnTo>
                <a:lnTo>
                  <a:pt x="15089" y="22765"/>
                </a:lnTo>
                <a:lnTo>
                  <a:pt x="17946" y="19145"/>
                </a:lnTo>
                <a:lnTo>
                  <a:pt x="24062" y="11957"/>
                </a:lnTo>
                <a:lnTo>
                  <a:pt x="3556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401"/>
          <p:cNvSpPr/>
          <p:nvPr/>
        </p:nvSpPr>
        <p:spPr>
          <a:xfrm>
            <a:off x="3214831" y="4393406"/>
            <a:ext cx="97903" cy="98105"/>
          </a:xfrm>
          <a:custGeom>
            <a:avLst/>
            <a:gdLst/>
            <a:ahLst/>
            <a:cxnLst/>
            <a:rect l="0" t="0" r="0" b="0"/>
            <a:pathLst>
              <a:path w="97903" h="98105">
                <a:moveTo>
                  <a:pt x="35575" y="44648"/>
                </a:moveTo>
                <a:lnTo>
                  <a:pt x="35575" y="21583"/>
                </a:lnTo>
                <a:lnTo>
                  <a:pt x="34583" y="19349"/>
                </a:lnTo>
                <a:lnTo>
                  <a:pt x="32929" y="16868"/>
                </a:lnTo>
                <a:lnTo>
                  <a:pt x="30834" y="14222"/>
                </a:lnTo>
                <a:lnTo>
                  <a:pt x="29438" y="11466"/>
                </a:lnTo>
                <a:lnTo>
                  <a:pt x="28507" y="8636"/>
                </a:lnTo>
                <a:lnTo>
                  <a:pt x="27886" y="5757"/>
                </a:lnTo>
                <a:lnTo>
                  <a:pt x="26481" y="4830"/>
                </a:lnTo>
                <a:lnTo>
                  <a:pt x="24551" y="5204"/>
                </a:lnTo>
                <a:lnTo>
                  <a:pt x="19066" y="8194"/>
                </a:lnTo>
                <a:lnTo>
                  <a:pt x="17623" y="8439"/>
                </a:lnTo>
                <a:lnTo>
                  <a:pt x="15670" y="8602"/>
                </a:lnTo>
                <a:lnTo>
                  <a:pt x="13375" y="8712"/>
                </a:lnTo>
                <a:lnTo>
                  <a:pt x="10853" y="9776"/>
                </a:lnTo>
                <a:lnTo>
                  <a:pt x="8180" y="11479"/>
                </a:lnTo>
                <a:lnTo>
                  <a:pt x="5405" y="13605"/>
                </a:lnTo>
                <a:lnTo>
                  <a:pt x="3555" y="17008"/>
                </a:lnTo>
                <a:lnTo>
                  <a:pt x="2322" y="21260"/>
                </a:lnTo>
                <a:lnTo>
                  <a:pt x="1500" y="26080"/>
                </a:lnTo>
                <a:lnTo>
                  <a:pt x="952" y="30285"/>
                </a:lnTo>
                <a:lnTo>
                  <a:pt x="587" y="34081"/>
                </a:lnTo>
                <a:lnTo>
                  <a:pt x="343" y="37603"/>
                </a:lnTo>
                <a:lnTo>
                  <a:pt x="181" y="41936"/>
                </a:lnTo>
                <a:lnTo>
                  <a:pt x="0" y="52042"/>
                </a:lnTo>
                <a:lnTo>
                  <a:pt x="944" y="56523"/>
                </a:lnTo>
                <a:lnTo>
                  <a:pt x="2566" y="60502"/>
                </a:lnTo>
                <a:lnTo>
                  <a:pt x="4639" y="64147"/>
                </a:lnTo>
                <a:lnTo>
                  <a:pt x="6021" y="67569"/>
                </a:lnTo>
                <a:lnTo>
                  <a:pt x="6943" y="70843"/>
                </a:lnTo>
                <a:lnTo>
                  <a:pt x="7557" y="74018"/>
                </a:lnTo>
                <a:lnTo>
                  <a:pt x="8959" y="77126"/>
                </a:lnTo>
                <a:lnTo>
                  <a:pt x="10885" y="80191"/>
                </a:lnTo>
                <a:lnTo>
                  <a:pt x="13162" y="83226"/>
                </a:lnTo>
                <a:lnTo>
                  <a:pt x="15672" y="85250"/>
                </a:lnTo>
                <a:lnTo>
                  <a:pt x="18337" y="86599"/>
                </a:lnTo>
                <a:lnTo>
                  <a:pt x="21107" y="87498"/>
                </a:lnTo>
                <a:lnTo>
                  <a:pt x="24937" y="89090"/>
                </a:lnTo>
                <a:lnTo>
                  <a:pt x="29475" y="91143"/>
                </a:lnTo>
                <a:lnTo>
                  <a:pt x="41536" y="96827"/>
                </a:lnTo>
                <a:lnTo>
                  <a:pt x="43518" y="97293"/>
                </a:lnTo>
                <a:lnTo>
                  <a:pt x="45831" y="97604"/>
                </a:lnTo>
                <a:lnTo>
                  <a:pt x="48365" y="97812"/>
                </a:lnTo>
                <a:lnTo>
                  <a:pt x="52039" y="97950"/>
                </a:lnTo>
                <a:lnTo>
                  <a:pt x="61413" y="98104"/>
                </a:lnTo>
                <a:lnTo>
                  <a:pt x="64707" y="97152"/>
                </a:lnTo>
                <a:lnTo>
                  <a:pt x="66902" y="95526"/>
                </a:lnTo>
                <a:lnTo>
                  <a:pt x="68366" y="93449"/>
                </a:lnTo>
                <a:lnTo>
                  <a:pt x="71326" y="90081"/>
                </a:lnTo>
                <a:lnTo>
                  <a:pt x="79907" y="81046"/>
                </a:lnTo>
                <a:lnTo>
                  <a:pt x="91154" y="69544"/>
                </a:lnTo>
                <a:lnTo>
                  <a:pt x="93463" y="66207"/>
                </a:lnTo>
                <a:lnTo>
                  <a:pt x="95003" y="62989"/>
                </a:lnTo>
                <a:lnTo>
                  <a:pt x="97474" y="55437"/>
                </a:lnTo>
                <a:lnTo>
                  <a:pt x="97677" y="53825"/>
                </a:lnTo>
                <a:lnTo>
                  <a:pt x="97812" y="51758"/>
                </a:lnTo>
                <a:lnTo>
                  <a:pt x="97902" y="49388"/>
                </a:lnTo>
                <a:lnTo>
                  <a:pt x="96970" y="44832"/>
                </a:lnTo>
                <a:lnTo>
                  <a:pt x="95357" y="38818"/>
                </a:lnTo>
                <a:lnTo>
                  <a:pt x="93289" y="31832"/>
                </a:lnTo>
                <a:lnTo>
                  <a:pt x="90918" y="26182"/>
                </a:lnTo>
                <a:lnTo>
                  <a:pt x="88345" y="21423"/>
                </a:lnTo>
                <a:lnTo>
                  <a:pt x="85638" y="17259"/>
                </a:lnTo>
                <a:lnTo>
                  <a:pt x="82841" y="13490"/>
                </a:lnTo>
                <a:lnTo>
                  <a:pt x="79984" y="9986"/>
                </a:lnTo>
                <a:lnTo>
                  <a:pt x="77087" y="6657"/>
                </a:lnTo>
                <a:lnTo>
                  <a:pt x="74163" y="4438"/>
                </a:lnTo>
                <a:lnTo>
                  <a:pt x="71223" y="2959"/>
                </a:lnTo>
                <a:lnTo>
                  <a:pt x="64114" y="584"/>
                </a:lnTo>
                <a:lnTo>
                  <a:pt x="62538" y="389"/>
                </a:lnTo>
                <a:lnTo>
                  <a:pt x="60496" y="260"/>
                </a:lnTo>
                <a:lnTo>
                  <a:pt x="5343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402"/>
          <p:cNvSpPr/>
          <p:nvPr/>
        </p:nvSpPr>
        <p:spPr>
          <a:xfrm>
            <a:off x="3393281" y="4554140"/>
            <a:ext cx="44649" cy="119215"/>
          </a:xfrm>
          <a:custGeom>
            <a:avLst/>
            <a:gdLst/>
            <a:ahLst/>
            <a:cxnLst/>
            <a:rect l="0" t="0" r="0" b="0"/>
            <a:pathLst>
              <a:path w="44649" h="119215">
                <a:moveTo>
                  <a:pt x="0" y="0"/>
                </a:moveTo>
                <a:lnTo>
                  <a:pt x="0" y="12429"/>
                </a:lnTo>
                <a:lnTo>
                  <a:pt x="992" y="16224"/>
                </a:lnTo>
                <a:lnTo>
                  <a:pt x="2646" y="20738"/>
                </a:lnTo>
                <a:lnTo>
                  <a:pt x="4741" y="25731"/>
                </a:lnTo>
                <a:lnTo>
                  <a:pt x="6137" y="30053"/>
                </a:lnTo>
                <a:lnTo>
                  <a:pt x="7068" y="33926"/>
                </a:lnTo>
                <a:lnTo>
                  <a:pt x="7688" y="37500"/>
                </a:lnTo>
                <a:lnTo>
                  <a:pt x="9094" y="42859"/>
                </a:lnTo>
                <a:lnTo>
                  <a:pt x="11024" y="49409"/>
                </a:lnTo>
                <a:lnTo>
                  <a:pt x="13302" y="56752"/>
                </a:lnTo>
                <a:lnTo>
                  <a:pt x="15814" y="62639"/>
                </a:lnTo>
                <a:lnTo>
                  <a:pt x="18480" y="67556"/>
                </a:lnTo>
                <a:lnTo>
                  <a:pt x="21250" y="71827"/>
                </a:lnTo>
                <a:lnTo>
                  <a:pt x="24088" y="75666"/>
                </a:lnTo>
                <a:lnTo>
                  <a:pt x="26973" y="79217"/>
                </a:lnTo>
                <a:lnTo>
                  <a:pt x="29888" y="82577"/>
                </a:lnTo>
                <a:lnTo>
                  <a:pt x="31832" y="85809"/>
                </a:lnTo>
                <a:lnTo>
                  <a:pt x="33127" y="88956"/>
                </a:lnTo>
                <a:lnTo>
                  <a:pt x="33991" y="92047"/>
                </a:lnTo>
                <a:lnTo>
                  <a:pt x="35559" y="96091"/>
                </a:lnTo>
                <a:lnTo>
                  <a:pt x="37597" y="100771"/>
                </a:lnTo>
                <a:lnTo>
                  <a:pt x="39947" y="105877"/>
                </a:lnTo>
                <a:lnTo>
                  <a:pt x="41514" y="110272"/>
                </a:lnTo>
                <a:lnTo>
                  <a:pt x="42559" y="114194"/>
                </a:lnTo>
                <a:lnTo>
                  <a:pt x="43255" y="117801"/>
                </a:lnTo>
                <a:lnTo>
                  <a:pt x="43720" y="119214"/>
                </a:lnTo>
                <a:lnTo>
                  <a:pt x="44029" y="119164"/>
                </a:lnTo>
                <a:lnTo>
                  <a:pt x="44648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403"/>
          <p:cNvSpPr/>
          <p:nvPr/>
        </p:nvSpPr>
        <p:spPr>
          <a:xfrm>
            <a:off x="3411140" y="4536281"/>
            <a:ext cx="88047" cy="62509"/>
          </a:xfrm>
          <a:custGeom>
            <a:avLst/>
            <a:gdLst/>
            <a:ahLst/>
            <a:cxnLst/>
            <a:rect l="0" t="0" r="0" b="0"/>
            <a:pathLst>
              <a:path w="88047" h="62509">
                <a:moveTo>
                  <a:pt x="0" y="0"/>
                </a:moveTo>
                <a:lnTo>
                  <a:pt x="18962" y="4740"/>
                </a:lnTo>
                <a:lnTo>
                  <a:pt x="25540" y="6137"/>
                </a:lnTo>
                <a:lnTo>
                  <a:pt x="30917" y="7068"/>
                </a:lnTo>
                <a:lnTo>
                  <a:pt x="35494" y="7688"/>
                </a:lnTo>
                <a:lnTo>
                  <a:pt x="38546" y="9094"/>
                </a:lnTo>
                <a:lnTo>
                  <a:pt x="40580" y="11024"/>
                </a:lnTo>
                <a:lnTo>
                  <a:pt x="41936" y="13302"/>
                </a:lnTo>
                <a:lnTo>
                  <a:pt x="43833" y="14821"/>
                </a:lnTo>
                <a:lnTo>
                  <a:pt x="46089" y="15834"/>
                </a:lnTo>
                <a:lnTo>
                  <a:pt x="48585" y="16509"/>
                </a:lnTo>
                <a:lnTo>
                  <a:pt x="51242" y="17951"/>
                </a:lnTo>
                <a:lnTo>
                  <a:pt x="54005" y="19905"/>
                </a:lnTo>
                <a:lnTo>
                  <a:pt x="56839" y="22200"/>
                </a:lnTo>
                <a:lnTo>
                  <a:pt x="61705" y="25714"/>
                </a:lnTo>
                <a:lnTo>
                  <a:pt x="85076" y="41763"/>
                </a:lnTo>
                <a:lnTo>
                  <a:pt x="86483" y="43717"/>
                </a:lnTo>
                <a:lnTo>
                  <a:pt x="87421" y="46012"/>
                </a:lnTo>
                <a:lnTo>
                  <a:pt x="88046" y="48534"/>
                </a:lnTo>
                <a:lnTo>
                  <a:pt x="87471" y="50215"/>
                </a:lnTo>
                <a:lnTo>
                  <a:pt x="86095" y="51336"/>
                </a:lnTo>
                <a:lnTo>
                  <a:pt x="84186" y="52083"/>
                </a:lnTo>
                <a:lnTo>
                  <a:pt x="82913" y="53574"/>
                </a:lnTo>
                <a:lnTo>
                  <a:pt x="82064" y="55560"/>
                </a:lnTo>
                <a:lnTo>
                  <a:pt x="81499" y="57875"/>
                </a:lnTo>
                <a:lnTo>
                  <a:pt x="80129" y="59419"/>
                </a:lnTo>
                <a:lnTo>
                  <a:pt x="78224" y="60449"/>
                </a:lnTo>
                <a:lnTo>
                  <a:pt x="75962" y="61135"/>
                </a:lnTo>
                <a:lnTo>
                  <a:pt x="70485" y="61593"/>
                </a:lnTo>
                <a:lnTo>
                  <a:pt x="62865" y="61898"/>
                </a:lnTo>
                <a:lnTo>
                  <a:pt x="32165" y="62427"/>
                </a:lnTo>
                <a:lnTo>
                  <a:pt x="17860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404"/>
          <p:cNvSpPr/>
          <p:nvPr/>
        </p:nvSpPr>
        <p:spPr>
          <a:xfrm>
            <a:off x="3147034" y="4813101"/>
            <a:ext cx="112302" cy="330400"/>
          </a:xfrm>
          <a:custGeom>
            <a:avLst/>
            <a:gdLst/>
            <a:ahLst/>
            <a:cxnLst/>
            <a:rect l="0" t="0" r="0" b="0"/>
            <a:pathLst>
              <a:path w="112302" h="330400">
                <a:moveTo>
                  <a:pt x="5145" y="0"/>
                </a:moveTo>
                <a:lnTo>
                  <a:pt x="5145" y="4741"/>
                </a:lnTo>
                <a:lnTo>
                  <a:pt x="4153" y="7129"/>
                </a:lnTo>
                <a:lnTo>
                  <a:pt x="2499" y="9713"/>
                </a:lnTo>
                <a:lnTo>
                  <a:pt x="405" y="12429"/>
                </a:lnTo>
                <a:lnTo>
                  <a:pt x="0" y="18208"/>
                </a:lnTo>
                <a:lnTo>
                  <a:pt x="723" y="26029"/>
                </a:lnTo>
                <a:lnTo>
                  <a:pt x="2197" y="35212"/>
                </a:lnTo>
                <a:lnTo>
                  <a:pt x="3180" y="43319"/>
                </a:lnTo>
                <a:lnTo>
                  <a:pt x="3835" y="50707"/>
                </a:lnTo>
                <a:lnTo>
                  <a:pt x="4272" y="57617"/>
                </a:lnTo>
                <a:lnTo>
                  <a:pt x="5555" y="64209"/>
                </a:lnTo>
                <a:lnTo>
                  <a:pt x="7403" y="70587"/>
                </a:lnTo>
                <a:lnTo>
                  <a:pt x="9627" y="76824"/>
                </a:lnTo>
                <a:lnTo>
                  <a:pt x="11110" y="82966"/>
                </a:lnTo>
                <a:lnTo>
                  <a:pt x="12098" y="89045"/>
                </a:lnTo>
                <a:lnTo>
                  <a:pt x="12757" y="95082"/>
                </a:lnTo>
                <a:lnTo>
                  <a:pt x="16135" y="104436"/>
                </a:lnTo>
                <a:lnTo>
                  <a:pt x="18425" y="108319"/>
                </a:lnTo>
                <a:lnTo>
                  <a:pt x="20944" y="112893"/>
                </a:lnTo>
                <a:lnTo>
                  <a:pt x="26388" y="123266"/>
                </a:lnTo>
                <a:lnTo>
                  <a:pt x="29229" y="129802"/>
                </a:lnTo>
                <a:lnTo>
                  <a:pt x="32115" y="137137"/>
                </a:lnTo>
                <a:lnTo>
                  <a:pt x="35031" y="145002"/>
                </a:lnTo>
                <a:lnTo>
                  <a:pt x="36976" y="151239"/>
                </a:lnTo>
                <a:lnTo>
                  <a:pt x="39136" y="160814"/>
                </a:lnTo>
                <a:lnTo>
                  <a:pt x="41696" y="164756"/>
                </a:lnTo>
                <a:lnTo>
                  <a:pt x="45388" y="168376"/>
                </a:lnTo>
                <a:lnTo>
                  <a:pt x="49833" y="171782"/>
                </a:lnTo>
                <a:lnTo>
                  <a:pt x="52796" y="176037"/>
                </a:lnTo>
                <a:lnTo>
                  <a:pt x="56089" y="186057"/>
                </a:lnTo>
                <a:lnTo>
                  <a:pt x="57959" y="192498"/>
                </a:lnTo>
                <a:lnTo>
                  <a:pt x="65332" y="215787"/>
                </a:lnTo>
                <a:lnTo>
                  <a:pt x="70921" y="232827"/>
                </a:lnTo>
                <a:lnTo>
                  <a:pt x="74792" y="241539"/>
                </a:lnTo>
                <a:lnTo>
                  <a:pt x="79358" y="250323"/>
                </a:lnTo>
                <a:lnTo>
                  <a:pt x="84386" y="259155"/>
                </a:lnTo>
                <a:lnTo>
                  <a:pt x="87738" y="266036"/>
                </a:lnTo>
                <a:lnTo>
                  <a:pt x="89973" y="271615"/>
                </a:lnTo>
                <a:lnTo>
                  <a:pt x="91463" y="276327"/>
                </a:lnTo>
                <a:lnTo>
                  <a:pt x="94440" y="282444"/>
                </a:lnTo>
                <a:lnTo>
                  <a:pt x="98410" y="289499"/>
                </a:lnTo>
                <a:lnTo>
                  <a:pt x="103040" y="297179"/>
                </a:lnTo>
                <a:lnTo>
                  <a:pt x="106127" y="303292"/>
                </a:lnTo>
                <a:lnTo>
                  <a:pt x="108185" y="308358"/>
                </a:lnTo>
                <a:lnTo>
                  <a:pt x="112301" y="3303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405"/>
          <p:cNvSpPr/>
          <p:nvPr/>
        </p:nvSpPr>
        <p:spPr>
          <a:xfrm>
            <a:off x="2866429" y="5456039"/>
            <a:ext cx="201323" cy="195815"/>
          </a:xfrm>
          <a:custGeom>
            <a:avLst/>
            <a:gdLst/>
            <a:ahLst/>
            <a:cxnLst/>
            <a:rect l="0" t="0" r="0" b="0"/>
            <a:pathLst>
              <a:path w="201323" h="195815">
                <a:moveTo>
                  <a:pt x="0" y="53578"/>
                </a:moveTo>
                <a:lnTo>
                  <a:pt x="0" y="83725"/>
                </a:lnTo>
                <a:lnTo>
                  <a:pt x="992" y="86574"/>
                </a:lnTo>
                <a:lnTo>
                  <a:pt x="4741" y="92386"/>
                </a:lnTo>
                <a:lnTo>
                  <a:pt x="7129" y="97310"/>
                </a:lnTo>
                <a:lnTo>
                  <a:pt x="9714" y="103568"/>
                </a:lnTo>
                <a:lnTo>
                  <a:pt x="12429" y="110717"/>
                </a:lnTo>
                <a:lnTo>
                  <a:pt x="18092" y="126598"/>
                </a:lnTo>
                <a:lnTo>
                  <a:pt x="20991" y="135000"/>
                </a:lnTo>
                <a:lnTo>
                  <a:pt x="22924" y="141594"/>
                </a:lnTo>
                <a:lnTo>
                  <a:pt x="24212" y="146982"/>
                </a:lnTo>
                <a:lnTo>
                  <a:pt x="25071" y="151566"/>
                </a:lnTo>
                <a:lnTo>
                  <a:pt x="26636" y="155614"/>
                </a:lnTo>
                <a:lnTo>
                  <a:pt x="28671" y="159305"/>
                </a:lnTo>
                <a:lnTo>
                  <a:pt x="31021" y="162757"/>
                </a:lnTo>
                <a:lnTo>
                  <a:pt x="34571" y="167044"/>
                </a:lnTo>
                <a:lnTo>
                  <a:pt x="38923" y="171886"/>
                </a:lnTo>
                <a:lnTo>
                  <a:pt x="51882" y="185536"/>
                </a:lnTo>
                <a:lnTo>
                  <a:pt x="55424" y="189175"/>
                </a:lnTo>
                <a:lnTo>
                  <a:pt x="58777" y="191601"/>
                </a:lnTo>
                <a:lnTo>
                  <a:pt x="62005" y="193218"/>
                </a:lnTo>
                <a:lnTo>
                  <a:pt x="69574" y="195814"/>
                </a:lnTo>
                <a:lnTo>
                  <a:pt x="71188" y="195035"/>
                </a:lnTo>
                <a:lnTo>
                  <a:pt x="77207" y="190190"/>
                </a:lnTo>
                <a:lnTo>
                  <a:pt x="78963" y="188709"/>
                </a:lnTo>
                <a:lnTo>
                  <a:pt x="79431" y="187321"/>
                </a:lnTo>
                <a:lnTo>
                  <a:pt x="79951" y="183134"/>
                </a:lnTo>
                <a:lnTo>
                  <a:pt x="80182" y="177965"/>
                </a:lnTo>
                <a:lnTo>
                  <a:pt x="80244" y="175198"/>
                </a:lnTo>
                <a:lnTo>
                  <a:pt x="81278" y="172361"/>
                </a:lnTo>
                <a:lnTo>
                  <a:pt x="85072" y="166563"/>
                </a:lnTo>
                <a:lnTo>
                  <a:pt x="85488" y="163628"/>
                </a:lnTo>
                <a:lnTo>
                  <a:pt x="84773" y="160679"/>
                </a:lnTo>
                <a:lnTo>
                  <a:pt x="82325" y="154756"/>
                </a:lnTo>
                <a:lnTo>
                  <a:pt x="81238" y="148817"/>
                </a:lnTo>
                <a:lnTo>
                  <a:pt x="80948" y="143859"/>
                </a:lnTo>
                <a:lnTo>
                  <a:pt x="80625" y="130414"/>
                </a:lnTo>
                <a:lnTo>
                  <a:pt x="79547" y="120677"/>
                </a:lnTo>
                <a:lnTo>
                  <a:pt x="77836" y="109225"/>
                </a:lnTo>
                <a:lnTo>
                  <a:pt x="75703" y="96629"/>
                </a:lnTo>
                <a:lnTo>
                  <a:pt x="73289" y="88231"/>
                </a:lnTo>
                <a:lnTo>
                  <a:pt x="70688" y="82634"/>
                </a:lnTo>
                <a:lnTo>
                  <a:pt x="67961" y="78901"/>
                </a:lnTo>
                <a:lnTo>
                  <a:pt x="66144" y="75421"/>
                </a:lnTo>
                <a:lnTo>
                  <a:pt x="64932" y="72108"/>
                </a:lnTo>
                <a:lnTo>
                  <a:pt x="64124" y="68908"/>
                </a:lnTo>
                <a:lnTo>
                  <a:pt x="62593" y="66775"/>
                </a:lnTo>
                <a:lnTo>
                  <a:pt x="60580" y="65353"/>
                </a:lnTo>
                <a:lnTo>
                  <a:pt x="58246" y="64404"/>
                </a:lnTo>
                <a:lnTo>
                  <a:pt x="57683" y="63772"/>
                </a:lnTo>
                <a:lnTo>
                  <a:pt x="58299" y="63350"/>
                </a:lnTo>
                <a:lnTo>
                  <a:pt x="59702" y="63069"/>
                </a:lnTo>
                <a:lnTo>
                  <a:pt x="60637" y="63874"/>
                </a:lnTo>
                <a:lnTo>
                  <a:pt x="61261" y="65403"/>
                </a:lnTo>
                <a:lnTo>
                  <a:pt x="62262" y="70245"/>
                </a:lnTo>
                <a:lnTo>
                  <a:pt x="67176" y="75824"/>
                </a:lnTo>
                <a:lnTo>
                  <a:pt x="70581" y="78330"/>
                </a:lnTo>
                <a:lnTo>
                  <a:pt x="74835" y="80994"/>
                </a:lnTo>
                <a:lnTo>
                  <a:pt x="79656" y="83761"/>
                </a:lnTo>
                <a:lnTo>
                  <a:pt x="83862" y="86599"/>
                </a:lnTo>
                <a:lnTo>
                  <a:pt x="87658" y="89482"/>
                </a:lnTo>
                <a:lnTo>
                  <a:pt x="91181" y="92397"/>
                </a:lnTo>
                <a:lnTo>
                  <a:pt x="94522" y="95332"/>
                </a:lnTo>
                <a:lnTo>
                  <a:pt x="97741" y="98281"/>
                </a:lnTo>
                <a:lnTo>
                  <a:pt x="103964" y="104204"/>
                </a:lnTo>
                <a:lnTo>
                  <a:pt x="127984" y="127993"/>
                </a:lnTo>
                <a:lnTo>
                  <a:pt x="131956" y="130969"/>
                </a:lnTo>
                <a:lnTo>
                  <a:pt x="136588" y="133945"/>
                </a:lnTo>
                <a:lnTo>
                  <a:pt x="141660" y="136922"/>
                </a:lnTo>
                <a:lnTo>
                  <a:pt x="146034" y="138906"/>
                </a:lnTo>
                <a:lnTo>
                  <a:pt x="149942" y="140229"/>
                </a:lnTo>
                <a:lnTo>
                  <a:pt x="153539" y="141111"/>
                </a:lnTo>
                <a:lnTo>
                  <a:pt x="156930" y="141699"/>
                </a:lnTo>
                <a:lnTo>
                  <a:pt x="160183" y="142091"/>
                </a:lnTo>
                <a:lnTo>
                  <a:pt x="166442" y="142526"/>
                </a:lnTo>
                <a:lnTo>
                  <a:pt x="172532" y="142720"/>
                </a:lnTo>
                <a:lnTo>
                  <a:pt x="185750" y="142861"/>
                </a:lnTo>
                <a:lnTo>
                  <a:pt x="191738" y="142871"/>
                </a:lnTo>
                <a:lnTo>
                  <a:pt x="193310" y="141880"/>
                </a:lnTo>
                <a:lnTo>
                  <a:pt x="194358" y="140227"/>
                </a:lnTo>
                <a:lnTo>
                  <a:pt x="195056" y="138133"/>
                </a:lnTo>
                <a:lnTo>
                  <a:pt x="198478" y="133160"/>
                </a:lnTo>
                <a:lnTo>
                  <a:pt x="200780" y="130445"/>
                </a:lnTo>
                <a:lnTo>
                  <a:pt x="201322" y="128635"/>
                </a:lnTo>
                <a:lnTo>
                  <a:pt x="200691" y="127429"/>
                </a:lnTo>
                <a:lnTo>
                  <a:pt x="199279" y="126624"/>
                </a:lnTo>
                <a:lnTo>
                  <a:pt x="198337" y="125096"/>
                </a:lnTo>
                <a:lnTo>
                  <a:pt x="197290" y="120751"/>
                </a:lnTo>
                <a:lnTo>
                  <a:pt x="196826" y="115514"/>
                </a:lnTo>
                <a:lnTo>
                  <a:pt x="196701" y="112728"/>
                </a:lnTo>
                <a:lnTo>
                  <a:pt x="195626" y="106902"/>
                </a:lnTo>
                <a:lnTo>
                  <a:pt x="191787" y="89845"/>
                </a:lnTo>
                <a:lnTo>
                  <a:pt x="188381" y="78748"/>
                </a:lnTo>
                <a:lnTo>
                  <a:pt x="184127" y="66389"/>
                </a:lnTo>
                <a:lnTo>
                  <a:pt x="179306" y="53189"/>
                </a:lnTo>
                <a:lnTo>
                  <a:pt x="175100" y="43397"/>
                </a:lnTo>
                <a:lnTo>
                  <a:pt x="171304" y="35876"/>
                </a:lnTo>
                <a:lnTo>
                  <a:pt x="167781" y="29871"/>
                </a:lnTo>
                <a:lnTo>
                  <a:pt x="163448" y="23883"/>
                </a:lnTo>
                <a:lnTo>
                  <a:pt x="158575" y="17906"/>
                </a:lnTo>
                <a:lnTo>
                  <a:pt x="145976" y="3537"/>
                </a:lnTo>
                <a:lnTo>
                  <a:pt x="143951" y="2357"/>
                </a:lnTo>
                <a:lnTo>
                  <a:pt x="139054" y="1048"/>
                </a:lnTo>
                <a:lnTo>
                  <a:pt x="13394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406"/>
          <p:cNvSpPr/>
          <p:nvPr/>
        </p:nvSpPr>
        <p:spPr>
          <a:xfrm>
            <a:off x="3170039" y="5420584"/>
            <a:ext cx="107157" cy="142612"/>
          </a:xfrm>
          <a:custGeom>
            <a:avLst/>
            <a:gdLst/>
            <a:ahLst/>
            <a:cxnLst/>
            <a:rect l="0" t="0" r="0" b="0"/>
            <a:pathLst>
              <a:path w="107157" h="142612">
                <a:moveTo>
                  <a:pt x="0" y="106892"/>
                </a:moveTo>
                <a:lnTo>
                  <a:pt x="4740" y="97411"/>
                </a:lnTo>
                <a:lnTo>
                  <a:pt x="7129" y="94618"/>
                </a:lnTo>
                <a:lnTo>
                  <a:pt x="9713" y="92756"/>
                </a:lnTo>
                <a:lnTo>
                  <a:pt x="12429" y="91515"/>
                </a:lnTo>
                <a:lnTo>
                  <a:pt x="14239" y="88704"/>
                </a:lnTo>
                <a:lnTo>
                  <a:pt x="15446" y="84844"/>
                </a:lnTo>
                <a:lnTo>
                  <a:pt x="16250" y="80287"/>
                </a:lnTo>
                <a:lnTo>
                  <a:pt x="17779" y="76257"/>
                </a:lnTo>
                <a:lnTo>
                  <a:pt x="19790" y="72578"/>
                </a:lnTo>
                <a:lnTo>
                  <a:pt x="22123" y="69133"/>
                </a:lnTo>
                <a:lnTo>
                  <a:pt x="23678" y="65845"/>
                </a:lnTo>
                <a:lnTo>
                  <a:pt x="24715" y="62660"/>
                </a:lnTo>
                <a:lnTo>
                  <a:pt x="25406" y="59545"/>
                </a:lnTo>
                <a:lnTo>
                  <a:pt x="26859" y="56476"/>
                </a:lnTo>
                <a:lnTo>
                  <a:pt x="28820" y="53437"/>
                </a:lnTo>
                <a:lnTo>
                  <a:pt x="31119" y="50420"/>
                </a:lnTo>
                <a:lnTo>
                  <a:pt x="33644" y="47416"/>
                </a:lnTo>
                <a:lnTo>
                  <a:pt x="36320" y="44421"/>
                </a:lnTo>
                <a:lnTo>
                  <a:pt x="39096" y="41432"/>
                </a:lnTo>
                <a:lnTo>
                  <a:pt x="40947" y="38447"/>
                </a:lnTo>
                <a:lnTo>
                  <a:pt x="42181" y="35465"/>
                </a:lnTo>
                <a:lnTo>
                  <a:pt x="43003" y="32485"/>
                </a:lnTo>
                <a:lnTo>
                  <a:pt x="43551" y="29506"/>
                </a:lnTo>
                <a:lnTo>
                  <a:pt x="43917" y="26528"/>
                </a:lnTo>
                <a:lnTo>
                  <a:pt x="44161" y="23551"/>
                </a:lnTo>
                <a:lnTo>
                  <a:pt x="44323" y="19581"/>
                </a:lnTo>
                <a:lnTo>
                  <a:pt x="44504" y="9879"/>
                </a:lnTo>
                <a:lnTo>
                  <a:pt x="43560" y="6498"/>
                </a:lnTo>
                <a:lnTo>
                  <a:pt x="41938" y="4244"/>
                </a:lnTo>
                <a:lnTo>
                  <a:pt x="39865" y="2741"/>
                </a:lnTo>
                <a:lnTo>
                  <a:pt x="37490" y="1739"/>
                </a:lnTo>
                <a:lnTo>
                  <a:pt x="34915" y="1072"/>
                </a:lnTo>
                <a:lnTo>
                  <a:pt x="32207" y="626"/>
                </a:lnTo>
                <a:lnTo>
                  <a:pt x="29408" y="329"/>
                </a:lnTo>
                <a:lnTo>
                  <a:pt x="26551" y="132"/>
                </a:lnTo>
                <a:lnTo>
                  <a:pt x="23653" y="0"/>
                </a:lnTo>
                <a:lnTo>
                  <a:pt x="20730" y="904"/>
                </a:lnTo>
                <a:lnTo>
                  <a:pt x="17789" y="2499"/>
                </a:lnTo>
                <a:lnTo>
                  <a:pt x="14835" y="4555"/>
                </a:lnTo>
                <a:lnTo>
                  <a:pt x="12867" y="6917"/>
                </a:lnTo>
                <a:lnTo>
                  <a:pt x="11554" y="9484"/>
                </a:lnTo>
                <a:lnTo>
                  <a:pt x="10679" y="12188"/>
                </a:lnTo>
                <a:lnTo>
                  <a:pt x="9104" y="14982"/>
                </a:lnTo>
                <a:lnTo>
                  <a:pt x="7061" y="17838"/>
                </a:lnTo>
                <a:lnTo>
                  <a:pt x="4707" y="20733"/>
                </a:lnTo>
                <a:lnTo>
                  <a:pt x="3138" y="24648"/>
                </a:lnTo>
                <a:lnTo>
                  <a:pt x="2092" y="29243"/>
                </a:lnTo>
                <a:lnTo>
                  <a:pt x="1395" y="34290"/>
                </a:lnTo>
                <a:lnTo>
                  <a:pt x="930" y="38647"/>
                </a:lnTo>
                <a:lnTo>
                  <a:pt x="619" y="42544"/>
                </a:lnTo>
                <a:lnTo>
                  <a:pt x="413" y="46134"/>
                </a:lnTo>
                <a:lnTo>
                  <a:pt x="183" y="52769"/>
                </a:lnTo>
                <a:lnTo>
                  <a:pt x="54" y="64728"/>
                </a:lnTo>
                <a:lnTo>
                  <a:pt x="3" y="91632"/>
                </a:lnTo>
                <a:lnTo>
                  <a:pt x="994" y="95727"/>
                </a:lnTo>
                <a:lnTo>
                  <a:pt x="2647" y="100441"/>
                </a:lnTo>
                <a:lnTo>
                  <a:pt x="4741" y="105568"/>
                </a:lnTo>
                <a:lnTo>
                  <a:pt x="7129" y="110970"/>
                </a:lnTo>
                <a:lnTo>
                  <a:pt x="12429" y="122264"/>
                </a:lnTo>
                <a:lnTo>
                  <a:pt x="16223" y="127062"/>
                </a:lnTo>
                <a:lnTo>
                  <a:pt x="20737" y="131253"/>
                </a:lnTo>
                <a:lnTo>
                  <a:pt x="25731" y="135039"/>
                </a:lnTo>
                <a:lnTo>
                  <a:pt x="30052" y="137563"/>
                </a:lnTo>
                <a:lnTo>
                  <a:pt x="33925" y="139246"/>
                </a:lnTo>
                <a:lnTo>
                  <a:pt x="37499" y="140368"/>
                </a:lnTo>
                <a:lnTo>
                  <a:pt x="41867" y="141115"/>
                </a:lnTo>
                <a:lnTo>
                  <a:pt x="46763" y="141614"/>
                </a:lnTo>
                <a:lnTo>
                  <a:pt x="52011" y="141947"/>
                </a:lnTo>
                <a:lnTo>
                  <a:pt x="57494" y="142168"/>
                </a:lnTo>
                <a:lnTo>
                  <a:pt x="68878" y="142414"/>
                </a:lnTo>
                <a:lnTo>
                  <a:pt x="107156" y="1426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407"/>
          <p:cNvSpPr/>
          <p:nvPr/>
        </p:nvSpPr>
        <p:spPr>
          <a:xfrm>
            <a:off x="4652367" y="3625453"/>
            <a:ext cx="2357438" cy="223243"/>
          </a:xfrm>
          <a:custGeom>
            <a:avLst/>
            <a:gdLst/>
            <a:ahLst/>
            <a:cxnLst/>
            <a:rect l="0" t="0" r="0" b="0"/>
            <a:pathLst>
              <a:path w="2357438" h="223243">
                <a:moveTo>
                  <a:pt x="2357437" y="0"/>
                </a:moveTo>
                <a:lnTo>
                  <a:pt x="1945158" y="0"/>
                </a:lnTo>
                <a:lnTo>
                  <a:pt x="1876991" y="4740"/>
                </a:lnTo>
                <a:lnTo>
                  <a:pt x="1779512" y="12429"/>
                </a:lnTo>
                <a:lnTo>
                  <a:pt x="1725204" y="15446"/>
                </a:lnTo>
                <a:lnTo>
                  <a:pt x="1653510" y="19790"/>
                </a:lnTo>
                <a:lnTo>
                  <a:pt x="1598096" y="25662"/>
                </a:lnTo>
                <a:lnTo>
                  <a:pt x="1569429" y="30007"/>
                </a:lnTo>
                <a:lnTo>
                  <a:pt x="1494907" y="42956"/>
                </a:lnTo>
                <a:lnTo>
                  <a:pt x="1453192" y="49849"/>
                </a:lnTo>
                <a:lnTo>
                  <a:pt x="1401579" y="56220"/>
                </a:lnTo>
                <a:lnTo>
                  <a:pt x="1316740" y="65385"/>
                </a:lnTo>
                <a:lnTo>
                  <a:pt x="1282639" y="70379"/>
                </a:lnTo>
                <a:lnTo>
                  <a:pt x="1174452" y="88652"/>
                </a:lnTo>
                <a:lnTo>
                  <a:pt x="1129859" y="93971"/>
                </a:lnTo>
                <a:lnTo>
                  <a:pt x="890924" y="122925"/>
                </a:lnTo>
                <a:lnTo>
                  <a:pt x="796893" y="136523"/>
                </a:lnTo>
                <a:lnTo>
                  <a:pt x="727367" y="144266"/>
                </a:lnTo>
                <a:lnTo>
                  <a:pt x="666891" y="150315"/>
                </a:lnTo>
                <a:lnTo>
                  <a:pt x="626332" y="156104"/>
                </a:lnTo>
                <a:lnTo>
                  <a:pt x="561346" y="160463"/>
                </a:lnTo>
                <a:lnTo>
                  <a:pt x="519683" y="160698"/>
                </a:lnTo>
                <a:lnTo>
                  <a:pt x="508452" y="163364"/>
                </a:lnTo>
                <a:lnTo>
                  <a:pt x="495854" y="166864"/>
                </a:lnTo>
                <a:lnTo>
                  <a:pt x="431157" y="169295"/>
                </a:lnTo>
                <a:lnTo>
                  <a:pt x="371792" y="170635"/>
                </a:lnTo>
                <a:lnTo>
                  <a:pt x="329970" y="177349"/>
                </a:lnTo>
                <a:lnTo>
                  <a:pt x="308223" y="182965"/>
                </a:lnTo>
                <a:lnTo>
                  <a:pt x="293952" y="186172"/>
                </a:lnTo>
                <a:lnTo>
                  <a:pt x="252132" y="192145"/>
                </a:lnTo>
                <a:lnTo>
                  <a:pt x="225167" y="197184"/>
                </a:lnTo>
                <a:lnTo>
                  <a:pt x="196316" y="202731"/>
                </a:lnTo>
                <a:lnTo>
                  <a:pt x="165324" y="210440"/>
                </a:lnTo>
                <a:lnTo>
                  <a:pt x="145006" y="213165"/>
                </a:lnTo>
                <a:lnTo>
                  <a:pt x="71647" y="214306"/>
                </a:lnTo>
                <a:lnTo>
                  <a:pt x="68600" y="214308"/>
                </a:lnTo>
                <a:lnTo>
                  <a:pt x="65577" y="215302"/>
                </a:lnTo>
                <a:lnTo>
                  <a:pt x="56582" y="220448"/>
                </a:lnTo>
                <a:lnTo>
                  <a:pt x="50613" y="222000"/>
                </a:lnTo>
                <a:lnTo>
                  <a:pt x="0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408"/>
          <p:cNvSpPr/>
          <p:nvPr/>
        </p:nvSpPr>
        <p:spPr>
          <a:xfrm>
            <a:off x="4375546" y="3750468"/>
            <a:ext cx="178560" cy="209492"/>
          </a:xfrm>
          <a:custGeom>
            <a:avLst/>
            <a:gdLst/>
            <a:ahLst/>
            <a:cxnLst/>
            <a:rect l="0" t="0" r="0" b="0"/>
            <a:pathLst>
              <a:path w="178560" h="209492">
                <a:moveTo>
                  <a:pt x="151805" y="0"/>
                </a:moveTo>
                <a:lnTo>
                  <a:pt x="156545" y="18962"/>
                </a:lnTo>
                <a:lnTo>
                  <a:pt x="157942" y="26532"/>
                </a:lnTo>
                <a:lnTo>
                  <a:pt x="158873" y="33563"/>
                </a:lnTo>
                <a:lnTo>
                  <a:pt x="159493" y="40235"/>
                </a:lnTo>
                <a:lnTo>
                  <a:pt x="159907" y="46667"/>
                </a:lnTo>
                <a:lnTo>
                  <a:pt x="160183" y="52940"/>
                </a:lnTo>
                <a:lnTo>
                  <a:pt x="160489" y="65201"/>
                </a:lnTo>
                <a:lnTo>
                  <a:pt x="160703" y="90473"/>
                </a:lnTo>
                <a:lnTo>
                  <a:pt x="161706" y="95042"/>
                </a:lnTo>
                <a:lnTo>
                  <a:pt x="163366" y="100072"/>
                </a:lnTo>
                <a:lnTo>
                  <a:pt x="165466" y="105410"/>
                </a:lnTo>
                <a:lnTo>
                  <a:pt x="166865" y="109961"/>
                </a:lnTo>
                <a:lnTo>
                  <a:pt x="167799" y="113987"/>
                </a:lnTo>
                <a:lnTo>
                  <a:pt x="168420" y="117664"/>
                </a:lnTo>
                <a:lnTo>
                  <a:pt x="174036" y="156021"/>
                </a:lnTo>
                <a:lnTo>
                  <a:pt x="175556" y="168506"/>
                </a:lnTo>
                <a:lnTo>
                  <a:pt x="176569" y="178814"/>
                </a:lnTo>
                <a:lnTo>
                  <a:pt x="178194" y="200135"/>
                </a:lnTo>
                <a:lnTo>
                  <a:pt x="178417" y="205697"/>
                </a:lnTo>
                <a:lnTo>
                  <a:pt x="178515" y="209491"/>
                </a:lnTo>
                <a:lnTo>
                  <a:pt x="178559" y="207870"/>
                </a:lnTo>
                <a:lnTo>
                  <a:pt x="175933" y="203843"/>
                </a:lnTo>
                <a:lnTo>
                  <a:pt x="173843" y="201379"/>
                </a:lnTo>
                <a:lnTo>
                  <a:pt x="171458" y="199737"/>
                </a:lnTo>
                <a:lnTo>
                  <a:pt x="166162" y="197913"/>
                </a:lnTo>
                <a:lnTo>
                  <a:pt x="163361" y="195442"/>
                </a:lnTo>
                <a:lnTo>
                  <a:pt x="160501" y="191811"/>
                </a:lnTo>
                <a:lnTo>
                  <a:pt x="153523" y="181205"/>
                </a:lnTo>
                <a:lnTo>
                  <a:pt x="149923" y="177108"/>
                </a:lnTo>
                <a:lnTo>
                  <a:pt x="145016" y="171981"/>
                </a:lnTo>
                <a:lnTo>
                  <a:pt x="121378" y="148190"/>
                </a:lnTo>
                <a:lnTo>
                  <a:pt x="115645" y="143442"/>
                </a:lnTo>
                <a:lnTo>
                  <a:pt x="110832" y="140277"/>
                </a:lnTo>
                <a:lnTo>
                  <a:pt x="106630" y="138166"/>
                </a:lnTo>
                <a:lnTo>
                  <a:pt x="99860" y="133783"/>
                </a:lnTo>
                <a:lnTo>
                  <a:pt x="91379" y="127884"/>
                </a:lnTo>
                <a:lnTo>
                  <a:pt x="81755" y="120975"/>
                </a:lnTo>
                <a:lnTo>
                  <a:pt x="74347" y="115377"/>
                </a:lnTo>
                <a:lnTo>
                  <a:pt x="68416" y="110652"/>
                </a:lnTo>
                <a:lnTo>
                  <a:pt x="63471" y="106510"/>
                </a:lnTo>
                <a:lnTo>
                  <a:pt x="57196" y="102757"/>
                </a:lnTo>
                <a:lnTo>
                  <a:pt x="50038" y="99263"/>
                </a:lnTo>
                <a:lnTo>
                  <a:pt x="42288" y="95941"/>
                </a:lnTo>
                <a:lnTo>
                  <a:pt x="36130" y="92734"/>
                </a:lnTo>
                <a:lnTo>
                  <a:pt x="31032" y="89604"/>
                </a:lnTo>
                <a:lnTo>
                  <a:pt x="20462" y="82192"/>
                </a:lnTo>
                <a:lnTo>
                  <a:pt x="17610" y="81584"/>
                </a:lnTo>
                <a:lnTo>
                  <a:pt x="13725" y="81178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409"/>
          <p:cNvSpPr/>
          <p:nvPr/>
        </p:nvSpPr>
        <p:spPr>
          <a:xfrm>
            <a:off x="1428750" y="2812851"/>
            <a:ext cx="125016" cy="53579"/>
          </a:xfrm>
          <a:custGeom>
            <a:avLst/>
            <a:gdLst/>
            <a:ahLst/>
            <a:cxnLst/>
            <a:rect l="0" t="0" r="0" b="0"/>
            <a:pathLst>
              <a:path w="125016" h="53579">
                <a:moveTo>
                  <a:pt x="125015" y="53578"/>
                </a:moveTo>
                <a:lnTo>
                  <a:pt x="104898" y="33461"/>
                </a:lnTo>
                <a:lnTo>
                  <a:pt x="100690" y="31237"/>
                </a:lnTo>
                <a:lnTo>
                  <a:pt x="95900" y="29754"/>
                </a:lnTo>
                <a:lnTo>
                  <a:pt x="90722" y="28766"/>
                </a:lnTo>
                <a:lnTo>
                  <a:pt x="86278" y="27115"/>
                </a:lnTo>
                <a:lnTo>
                  <a:pt x="82323" y="25022"/>
                </a:lnTo>
                <a:lnTo>
                  <a:pt x="78694" y="22634"/>
                </a:lnTo>
                <a:lnTo>
                  <a:pt x="73299" y="20050"/>
                </a:lnTo>
                <a:lnTo>
                  <a:pt x="66725" y="17336"/>
                </a:lnTo>
                <a:lnTo>
                  <a:pt x="59366" y="14534"/>
                </a:lnTo>
                <a:lnTo>
                  <a:pt x="52476" y="11674"/>
                </a:lnTo>
                <a:lnTo>
                  <a:pt x="45898" y="8775"/>
                </a:lnTo>
                <a:lnTo>
                  <a:pt x="39528" y="5850"/>
                </a:lnTo>
                <a:lnTo>
                  <a:pt x="32305" y="3900"/>
                </a:lnTo>
                <a:lnTo>
                  <a:pt x="24513" y="260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410"/>
          <p:cNvSpPr/>
          <p:nvPr/>
        </p:nvSpPr>
        <p:spPr>
          <a:xfrm>
            <a:off x="598336" y="2787303"/>
            <a:ext cx="1169743" cy="614896"/>
          </a:xfrm>
          <a:custGeom>
            <a:avLst/>
            <a:gdLst/>
            <a:ahLst/>
            <a:cxnLst/>
            <a:rect l="0" t="0" r="0" b="0"/>
            <a:pathLst>
              <a:path w="1169743" h="614896">
                <a:moveTo>
                  <a:pt x="705398" y="7689"/>
                </a:moveTo>
                <a:lnTo>
                  <a:pt x="669904" y="0"/>
                </a:lnTo>
                <a:lnTo>
                  <a:pt x="639760" y="3867"/>
                </a:lnTo>
                <a:lnTo>
                  <a:pt x="604149" y="6556"/>
                </a:lnTo>
                <a:lnTo>
                  <a:pt x="530539" y="12094"/>
                </a:lnTo>
                <a:lnTo>
                  <a:pt x="507466" y="14594"/>
                </a:lnTo>
                <a:lnTo>
                  <a:pt x="471246" y="20018"/>
                </a:lnTo>
                <a:lnTo>
                  <a:pt x="441919" y="23090"/>
                </a:lnTo>
                <a:lnTo>
                  <a:pt x="411687" y="26440"/>
                </a:lnTo>
                <a:lnTo>
                  <a:pt x="392512" y="30112"/>
                </a:lnTo>
                <a:lnTo>
                  <a:pt x="354010" y="38490"/>
                </a:lnTo>
                <a:lnTo>
                  <a:pt x="296954" y="51954"/>
                </a:lnTo>
                <a:lnTo>
                  <a:pt x="272844" y="59112"/>
                </a:lnTo>
                <a:lnTo>
                  <a:pt x="241544" y="73306"/>
                </a:lnTo>
                <a:lnTo>
                  <a:pt x="208567" y="84237"/>
                </a:lnTo>
                <a:lnTo>
                  <a:pt x="161113" y="99851"/>
                </a:lnTo>
                <a:lnTo>
                  <a:pt x="137725" y="111158"/>
                </a:lnTo>
                <a:lnTo>
                  <a:pt x="113771" y="125112"/>
                </a:lnTo>
                <a:lnTo>
                  <a:pt x="96510" y="137929"/>
                </a:lnTo>
                <a:lnTo>
                  <a:pt x="76932" y="155532"/>
                </a:lnTo>
                <a:lnTo>
                  <a:pt x="56986" y="173608"/>
                </a:lnTo>
                <a:lnTo>
                  <a:pt x="35593" y="190354"/>
                </a:lnTo>
                <a:lnTo>
                  <a:pt x="22529" y="207443"/>
                </a:lnTo>
                <a:lnTo>
                  <a:pt x="15609" y="219169"/>
                </a:lnTo>
                <a:lnTo>
                  <a:pt x="9226" y="236287"/>
                </a:lnTo>
                <a:lnTo>
                  <a:pt x="4074" y="255139"/>
                </a:lnTo>
                <a:lnTo>
                  <a:pt x="1784" y="270133"/>
                </a:lnTo>
                <a:lnTo>
                  <a:pt x="767" y="286057"/>
                </a:lnTo>
                <a:lnTo>
                  <a:pt x="314" y="302064"/>
                </a:lnTo>
                <a:lnTo>
                  <a:pt x="60" y="326201"/>
                </a:lnTo>
                <a:lnTo>
                  <a:pt x="0" y="353640"/>
                </a:lnTo>
                <a:lnTo>
                  <a:pt x="977" y="365323"/>
                </a:lnTo>
                <a:lnTo>
                  <a:pt x="4707" y="383596"/>
                </a:lnTo>
                <a:lnTo>
                  <a:pt x="8083" y="393231"/>
                </a:lnTo>
                <a:lnTo>
                  <a:pt x="12318" y="403623"/>
                </a:lnTo>
                <a:lnTo>
                  <a:pt x="21323" y="423769"/>
                </a:lnTo>
                <a:lnTo>
                  <a:pt x="28633" y="439337"/>
                </a:lnTo>
                <a:lnTo>
                  <a:pt x="35940" y="450236"/>
                </a:lnTo>
                <a:lnTo>
                  <a:pt x="45772" y="463454"/>
                </a:lnTo>
                <a:lnTo>
                  <a:pt x="57288" y="478220"/>
                </a:lnTo>
                <a:lnTo>
                  <a:pt x="68934" y="491041"/>
                </a:lnTo>
                <a:lnTo>
                  <a:pt x="80667" y="502564"/>
                </a:lnTo>
                <a:lnTo>
                  <a:pt x="102302" y="522313"/>
                </a:lnTo>
                <a:lnTo>
                  <a:pt x="118532" y="537705"/>
                </a:lnTo>
                <a:lnTo>
                  <a:pt x="138826" y="552786"/>
                </a:lnTo>
                <a:lnTo>
                  <a:pt x="170590" y="566771"/>
                </a:lnTo>
                <a:lnTo>
                  <a:pt x="205528" y="579088"/>
                </a:lnTo>
                <a:lnTo>
                  <a:pt x="241092" y="591075"/>
                </a:lnTo>
                <a:lnTo>
                  <a:pt x="267854" y="595278"/>
                </a:lnTo>
                <a:lnTo>
                  <a:pt x="299376" y="601264"/>
                </a:lnTo>
                <a:lnTo>
                  <a:pt x="329111" y="609321"/>
                </a:lnTo>
                <a:lnTo>
                  <a:pt x="361513" y="613252"/>
                </a:lnTo>
                <a:lnTo>
                  <a:pt x="396249" y="614417"/>
                </a:lnTo>
                <a:lnTo>
                  <a:pt x="551753" y="614895"/>
                </a:lnTo>
                <a:lnTo>
                  <a:pt x="573203" y="613907"/>
                </a:lnTo>
                <a:lnTo>
                  <a:pt x="628785" y="610163"/>
                </a:lnTo>
                <a:lnTo>
                  <a:pt x="651346" y="607776"/>
                </a:lnTo>
                <a:lnTo>
                  <a:pt x="743369" y="593916"/>
                </a:lnTo>
                <a:lnTo>
                  <a:pt x="777506" y="588049"/>
                </a:lnTo>
                <a:lnTo>
                  <a:pt x="811860" y="580150"/>
                </a:lnTo>
                <a:lnTo>
                  <a:pt x="914756" y="551902"/>
                </a:lnTo>
                <a:lnTo>
                  <a:pt x="940329" y="541925"/>
                </a:lnTo>
                <a:lnTo>
                  <a:pt x="971460" y="527799"/>
                </a:lnTo>
                <a:lnTo>
                  <a:pt x="989343" y="519638"/>
                </a:lnTo>
                <a:lnTo>
                  <a:pt x="1019638" y="500875"/>
                </a:lnTo>
                <a:lnTo>
                  <a:pt x="1035560" y="492789"/>
                </a:lnTo>
                <a:lnTo>
                  <a:pt x="1082331" y="458866"/>
                </a:lnTo>
                <a:lnTo>
                  <a:pt x="1103442" y="443360"/>
                </a:lnTo>
                <a:lnTo>
                  <a:pt x="1112643" y="434066"/>
                </a:lnTo>
                <a:lnTo>
                  <a:pt x="1120762" y="423901"/>
                </a:lnTo>
                <a:lnTo>
                  <a:pt x="1128159" y="413156"/>
                </a:lnTo>
                <a:lnTo>
                  <a:pt x="1139024" y="395925"/>
                </a:lnTo>
                <a:lnTo>
                  <a:pt x="1147159" y="381652"/>
                </a:lnTo>
                <a:lnTo>
                  <a:pt x="1154083" y="368694"/>
                </a:lnTo>
                <a:lnTo>
                  <a:pt x="1157821" y="356320"/>
                </a:lnTo>
                <a:lnTo>
                  <a:pt x="1164962" y="313246"/>
                </a:lnTo>
                <a:lnTo>
                  <a:pt x="1166555" y="299698"/>
                </a:lnTo>
                <a:lnTo>
                  <a:pt x="1167617" y="286698"/>
                </a:lnTo>
                <a:lnTo>
                  <a:pt x="1169742" y="2487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411"/>
          <p:cNvSpPr/>
          <p:nvPr/>
        </p:nvSpPr>
        <p:spPr>
          <a:xfrm>
            <a:off x="4563070" y="4116585"/>
            <a:ext cx="133946" cy="455416"/>
          </a:xfrm>
          <a:custGeom>
            <a:avLst/>
            <a:gdLst/>
            <a:ahLst/>
            <a:cxnLst/>
            <a:rect l="0" t="0" r="0" b="0"/>
            <a:pathLst>
              <a:path w="133946" h="455416">
                <a:moveTo>
                  <a:pt x="0" y="0"/>
                </a:moveTo>
                <a:lnTo>
                  <a:pt x="0" y="4741"/>
                </a:lnTo>
                <a:lnTo>
                  <a:pt x="2646" y="12360"/>
                </a:lnTo>
                <a:lnTo>
                  <a:pt x="4740" y="17170"/>
                </a:lnTo>
                <a:lnTo>
                  <a:pt x="9113" y="25337"/>
                </a:lnTo>
                <a:lnTo>
                  <a:pt x="21910" y="47642"/>
                </a:lnTo>
                <a:lnTo>
                  <a:pt x="29489" y="63511"/>
                </a:lnTo>
                <a:lnTo>
                  <a:pt x="37519" y="82029"/>
                </a:lnTo>
                <a:lnTo>
                  <a:pt x="45849" y="102311"/>
                </a:lnTo>
                <a:lnTo>
                  <a:pt x="53386" y="123770"/>
                </a:lnTo>
                <a:lnTo>
                  <a:pt x="60395" y="146013"/>
                </a:lnTo>
                <a:lnTo>
                  <a:pt x="73475" y="191895"/>
                </a:lnTo>
                <a:lnTo>
                  <a:pt x="85903" y="238745"/>
                </a:lnTo>
                <a:lnTo>
                  <a:pt x="116031" y="364338"/>
                </a:lnTo>
                <a:lnTo>
                  <a:pt x="133945" y="4554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412"/>
          <p:cNvSpPr/>
          <p:nvPr/>
        </p:nvSpPr>
        <p:spPr>
          <a:xfrm>
            <a:off x="4455914" y="5223867"/>
            <a:ext cx="44649" cy="107157"/>
          </a:xfrm>
          <a:custGeom>
            <a:avLst/>
            <a:gdLst/>
            <a:ahLst/>
            <a:cxnLst/>
            <a:rect l="0" t="0" r="0" b="0"/>
            <a:pathLst>
              <a:path w="44649" h="107157">
                <a:moveTo>
                  <a:pt x="0" y="0"/>
                </a:moveTo>
                <a:lnTo>
                  <a:pt x="0" y="12428"/>
                </a:lnTo>
                <a:lnTo>
                  <a:pt x="992" y="16223"/>
                </a:lnTo>
                <a:lnTo>
                  <a:pt x="2646" y="20737"/>
                </a:lnTo>
                <a:lnTo>
                  <a:pt x="4740" y="25731"/>
                </a:lnTo>
                <a:lnTo>
                  <a:pt x="7129" y="31044"/>
                </a:lnTo>
                <a:lnTo>
                  <a:pt x="12428" y="42240"/>
                </a:lnTo>
                <a:lnTo>
                  <a:pt x="14239" y="48004"/>
                </a:lnTo>
                <a:lnTo>
                  <a:pt x="15445" y="53831"/>
                </a:lnTo>
                <a:lnTo>
                  <a:pt x="16250" y="59700"/>
                </a:lnTo>
                <a:lnTo>
                  <a:pt x="17779" y="64604"/>
                </a:lnTo>
                <a:lnTo>
                  <a:pt x="19790" y="68866"/>
                </a:lnTo>
                <a:lnTo>
                  <a:pt x="22123" y="72700"/>
                </a:lnTo>
                <a:lnTo>
                  <a:pt x="24670" y="77240"/>
                </a:lnTo>
                <a:lnTo>
                  <a:pt x="30147" y="87576"/>
                </a:lnTo>
                <a:lnTo>
                  <a:pt x="32004" y="92118"/>
                </a:lnTo>
                <a:lnTo>
                  <a:pt x="33242" y="96139"/>
                </a:lnTo>
                <a:lnTo>
                  <a:pt x="44648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413"/>
          <p:cNvSpPr/>
          <p:nvPr/>
        </p:nvSpPr>
        <p:spPr>
          <a:xfrm>
            <a:off x="4438054" y="5134570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414"/>
          <p:cNvSpPr/>
          <p:nvPr/>
        </p:nvSpPr>
        <p:spPr>
          <a:xfrm>
            <a:off x="4554140" y="5260000"/>
            <a:ext cx="133946" cy="97813"/>
          </a:xfrm>
          <a:custGeom>
            <a:avLst/>
            <a:gdLst/>
            <a:ahLst/>
            <a:cxnLst/>
            <a:rect l="0" t="0" r="0" b="0"/>
            <a:pathLst>
              <a:path w="133946" h="97813">
                <a:moveTo>
                  <a:pt x="0" y="17445"/>
                </a:moveTo>
                <a:lnTo>
                  <a:pt x="4741" y="26926"/>
                </a:lnTo>
                <a:lnTo>
                  <a:pt x="6137" y="30711"/>
                </a:lnTo>
                <a:lnTo>
                  <a:pt x="7068" y="34226"/>
                </a:lnTo>
                <a:lnTo>
                  <a:pt x="7688" y="37562"/>
                </a:lnTo>
                <a:lnTo>
                  <a:pt x="9095" y="40778"/>
                </a:lnTo>
                <a:lnTo>
                  <a:pt x="11024" y="43915"/>
                </a:lnTo>
                <a:lnTo>
                  <a:pt x="13302" y="46998"/>
                </a:lnTo>
                <a:lnTo>
                  <a:pt x="14822" y="50045"/>
                </a:lnTo>
                <a:lnTo>
                  <a:pt x="15834" y="53069"/>
                </a:lnTo>
                <a:lnTo>
                  <a:pt x="16510" y="56077"/>
                </a:lnTo>
                <a:lnTo>
                  <a:pt x="18944" y="60067"/>
                </a:lnTo>
                <a:lnTo>
                  <a:pt x="22551" y="64711"/>
                </a:lnTo>
                <a:lnTo>
                  <a:pt x="26940" y="69792"/>
                </a:lnTo>
                <a:lnTo>
                  <a:pt x="29867" y="72186"/>
                </a:lnTo>
                <a:lnTo>
                  <a:pt x="31818" y="72791"/>
                </a:lnTo>
                <a:lnTo>
                  <a:pt x="33118" y="72201"/>
                </a:lnTo>
                <a:lnTo>
                  <a:pt x="32993" y="71809"/>
                </a:lnTo>
                <a:lnTo>
                  <a:pt x="30208" y="71372"/>
                </a:lnTo>
                <a:lnTo>
                  <a:pt x="29069" y="69271"/>
                </a:lnTo>
                <a:lnTo>
                  <a:pt x="28309" y="65887"/>
                </a:lnTo>
                <a:lnTo>
                  <a:pt x="27802" y="61646"/>
                </a:lnTo>
                <a:lnTo>
                  <a:pt x="27464" y="56834"/>
                </a:lnTo>
                <a:lnTo>
                  <a:pt x="27240" y="51642"/>
                </a:lnTo>
                <a:lnTo>
                  <a:pt x="26923" y="37499"/>
                </a:lnTo>
                <a:lnTo>
                  <a:pt x="26878" y="33791"/>
                </a:lnTo>
                <a:lnTo>
                  <a:pt x="27841" y="30327"/>
                </a:lnTo>
                <a:lnTo>
                  <a:pt x="29475" y="27025"/>
                </a:lnTo>
                <a:lnTo>
                  <a:pt x="31556" y="23832"/>
                </a:lnTo>
                <a:lnTo>
                  <a:pt x="32943" y="20711"/>
                </a:lnTo>
                <a:lnTo>
                  <a:pt x="33869" y="17638"/>
                </a:lnTo>
                <a:lnTo>
                  <a:pt x="34486" y="14597"/>
                </a:lnTo>
                <a:lnTo>
                  <a:pt x="35889" y="12570"/>
                </a:lnTo>
                <a:lnTo>
                  <a:pt x="37817" y="11218"/>
                </a:lnTo>
                <a:lnTo>
                  <a:pt x="40094" y="10317"/>
                </a:lnTo>
                <a:lnTo>
                  <a:pt x="42604" y="8724"/>
                </a:lnTo>
                <a:lnTo>
                  <a:pt x="45271" y="6670"/>
                </a:lnTo>
                <a:lnTo>
                  <a:pt x="48040" y="4309"/>
                </a:lnTo>
                <a:lnTo>
                  <a:pt x="50878" y="2734"/>
                </a:lnTo>
                <a:lnTo>
                  <a:pt x="53762" y="1685"/>
                </a:lnTo>
                <a:lnTo>
                  <a:pt x="56678" y="985"/>
                </a:lnTo>
                <a:lnTo>
                  <a:pt x="59613" y="519"/>
                </a:lnTo>
                <a:lnTo>
                  <a:pt x="62563" y="207"/>
                </a:lnTo>
                <a:lnTo>
                  <a:pt x="65521" y="0"/>
                </a:lnTo>
                <a:lnTo>
                  <a:pt x="67493" y="854"/>
                </a:lnTo>
                <a:lnTo>
                  <a:pt x="68808" y="2416"/>
                </a:lnTo>
                <a:lnTo>
                  <a:pt x="69684" y="4449"/>
                </a:lnTo>
                <a:lnTo>
                  <a:pt x="71261" y="6797"/>
                </a:lnTo>
                <a:lnTo>
                  <a:pt x="73304" y="9354"/>
                </a:lnTo>
                <a:lnTo>
                  <a:pt x="75659" y="12051"/>
                </a:lnTo>
                <a:lnTo>
                  <a:pt x="78221" y="15833"/>
                </a:lnTo>
                <a:lnTo>
                  <a:pt x="80920" y="20340"/>
                </a:lnTo>
                <a:lnTo>
                  <a:pt x="83713" y="25328"/>
                </a:lnTo>
                <a:lnTo>
                  <a:pt x="85574" y="29645"/>
                </a:lnTo>
                <a:lnTo>
                  <a:pt x="86815" y="33516"/>
                </a:lnTo>
                <a:lnTo>
                  <a:pt x="87642" y="37089"/>
                </a:lnTo>
                <a:lnTo>
                  <a:pt x="89187" y="40463"/>
                </a:lnTo>
                <a:lnTo>
                  <a:pt x="91207" y="43704"/>
                </a:lnTo>
                <a:lnTo>
                  <a:pt x="93547" y="46857"/>
                </a:lnTo>
                <a:lnTo>
                  <a:pt x="96099" y="49952"/>
                </a:lnTo>
                <a:lnTo>
                  <a:pt x="98793" y="53007"/>
                </a:lnTo>
                <a:lnTo>
                  <a:pt x="104431" y="59047"/>
                </a:lnTo>
                <a:lnTo>
                  <a:pt x="110245" y="65039"/>
                </a:lnTo>
                <a:lnTo>
                  <a:pt x="112192" y="68026"/>
                </a:lnTo>
                <a:lnTo>
                  <a:pt x="113490" y="71009"/>
                </a:lnTo>
                <a:lnTo>
                  <a:pt x="114355" y="73991"/>
                </a:lnTo>
                <a:lnTo>
                  <a:pt x="115924" y="76970"/>
                </a:lnTo>
                <a:lnTo>
                  <a:pt x="117963" y="79949"/>
                </a:lnTo>
                <a:lnTo>
                  <a:pt x="120314" y="82927"/>
                </a:lnTo>
                <a:lnTo>
                  <a:pt x="122873" y="85904"/>
                </a:lnTo>
                <a:lnTo>
                  <a:pt x="125572" y="88881"/>
                </a:lnTo>
                <a:lnTo>
                  <a:pt x="133945" y="978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415"/>
          <p:cNvSpPr/>
          <p:nvPr/>
        </p:nvSpPr>
        <p:spPr>
          <a:xfrm>
            <a:off x="4652367" y="5089921"/>
            <a:ext cx="98227" cy="232173"/>
          </a:xfrm>
          <a:custGeom>
            <a:avLst/>
            <a:gdLst/>
            <a:ahLst/>
            <a:cxnLst/>
            <a:rect l="0" t="0" r="0" b="0"/>
            <a:pathLst>
              <a:path w="98227" h="232173">
                <a:moveTo>
                  <a:pt x="0" y="0"/>
                </a:moveTo>
                <a:lnTo>
                  <a:pt x="4740" y="9482"/>
                </a:lnTo>
                <a:lnTo>
                  <a:pt x="7129" y="15251"/>
                </a:lnTo>
                <a:lnTo>
                  <a:pt x="9713" y="22073"/>
                </a:lnTo>
                <a:lnTo>
                  <a:pt x="12428" y="29599"/>
                </a:lnTo>
                <a:lnTo>
                  <a:pt x="15231" y="36600"/>
                </a:lnTo>
                <a:lnTo>
                  <a:pt x="18091" y="43251"/>
                </a:lnTo>
                <a:lnTo>
                  <a:pt x="20990" y="49671"/>
                </a:lnTo>
                <a:lnTo>
                  <a:pt x="22923" y="54942"/>
                </a:lnTo>
                <a:lnTo>
                  <a:pt x="24212" y="59448"/>
                </a:lnTo>
                <a:lnTo>
                  <a:pt x="25071" y="63445"/>
                </a:lnTo>
                <a:lnTo>
                  <a:pt x="26636" y="68094"/>
                </a:lnTo>
                <a:lnTo>
                  <a:pt x="28671" y="73177"/>
                </a:lnTo>
                <a:lnTo>
                  <a:pt x="31020" y="78551"/>
                </a:lnTo>
                <a:lnTo>
                  <a:pt x="36276" y="89813"/>
                </a:lnTo>
                <a:lnTo>
                  <a:pt x="52475" y="122692"/>
                </a:lnTo>
                <a:lnTo>
                  <a:pt x="57804" y="134381"/>
                </a:lnTo>
                <a:lnTo>
                  <a:pt x="77968" y="180848"/>
                </a:lnTo>
                <a:lnTo>
                  <a:pt x="81744" y="189026"/>
                </a:lnTo>
                <a:lnTo>
                  <a:pt x="84262" y="195471"/>
                </a:lnTo>
                <a:lnTo>
                  <a:pt x="85940" y="200760"/>
                </a:lnTo>
                <a:lnTo>
                  <a:pt x="87059" y="205277"/>
                </a:lnTo>
                <a:lnTo>
                  <a:pt x="88797" y="209281"/>
                </a:lnTo>
                <a:lnTo>
                  <a:pt x="90948" y="212943"/>
                </a:lnTo>
                <a:lnTo>
                  <a:pt x="93374" y="216376"/>
                </a:lnTo>
                <a:lnTo>
                  <a:pt x="96069" y="222836"/>
                </a:lnTo>
                <a:lnTo>
                  <a:pt x="98226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416"/>
          <p:cNvSpPr/>
          <p:nvPr/>
        </p:nvSpPr>
        <p:spPr>
          <a:xfrm>
            <a:off x="4625578" y="5161727"/>
            <a:ext cx="169665" cy="35352"/>
          </a:xfrm>
          <a:custGeom>
            <a:avLst/>
            <a:gdLst/>
            <a:ahLst/>
            <a:cxnLst/>
            <a:rect l="0" t="0" r="0" b="0"/>
            <a:pathLst>
              <a:path w="169665" h="35352">
                <a:moveTo>
                  <a:pt x="169664" y="8562"/>
                </a:moveTo>
                <a:lnTo>
                  <a:pt x="155442" y="3822"/>
                </a:lnTo>
                <a:lnTo>
                  <a:pt x="150261" y="2425"/>
                </a:lnTo>
                <a:lnTo>
                  <a:pt x="145814" y="1494"/>
                </a:lnTo>
                <a:lnTo>
                  <a:pt x="141858" y="873"/>
                </a:lnTo>
                <a:lnTo>
                  <a:pt x="134259" y="459"/>
                </a:lnTo>
                <a:lnTo>
                  <a:pt x="112588" y="0"/>
                </a:lnTo>
                <a:lnTo>
                  <a:pt x="102839" y="869"/>
                </a:lnTo>
                <a:lnTo>
                  <a:pt x="94357" y="2441"/>
                </a:lnTo>
                <a:lnTo>
                  <a:pt x="86716" y="4482"/>
                </a:lnTo>
                <a:lnTo>
                  <a:pt x="79639" y="5841"/>
                </a:lnTo>
                <a:lnTo>
                  <a:pt x="72937" y="6748"/>
                </a:lnTo>
                <a:lnTo>
                  <a:pt x="66484" y="7353"/>
                </a:lnTo>
                <a:lnTo>
                  <a:pt x="60197" y="8748"/>
                </a:lnTo>
                <a:lnTo>
                  <a:pt x="54022" y="10670"/>
                </a:lnTo>
                <a:lnTo>
                  <a:pt x="47921" y="12943"/>
                </a:lnTo>
                <a:lnTo>
                  <a:pt x="41869" y="15452"/>
                </a:lnTo>
                <a:lnTo>
                  <a:pt x="35850" y="18116"/>
                </a:lnTo>
                <a:lnTo>
                  <a:pt x="29853" y="20884"/>
                </a:lnTo>
                <a:lnTo>
                  <a:pt x="24863" y="22730"/>
                </a:lnTo>
                <a:lnTo>
                  <a:pt x="20544" y="23960"/>
                </a:lnTo>
                <a:lnTo>
                  <a:pt x="0" y="353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417"/>
          <p:cNvSpPr/>
          <p:nvPr/>
        </p:nvSpPr>
        <p:spPr>
          <a:xfrm>
            <a:off x="4795319" y="5214937"/>
            <a:ext cx="80291" cy="89262"/>
          </a:xfrm>
          <a:custGeom>
            <a:avLst/>
            <a:gdLst/>
            <a:ahLst/>
            <a:cxnLst/>
            <a:rect l="0" t="0" r="0" b="0"/>
            <a:pathLst>
              <a:path w="80291" h="89262">
                <a:moveTo>
                  <a:pt x="35641" y="35719"/>
                </a:moveTo>
                <a:lnTo>
                  <a:pt x="30901" y="30979"/>
                </a:lnTo>
                <a:lnTo>
                  <a:pt x="28512" y="29582"/>
                </a:lnTo>
                <a:lnTo>
                  <a:pt x="25928" y="28651"/>
                </a:lnTo>
                <a:lnTo>
                  <a:pt x="23213" y="28030"/>
                </a:lnTo>
                <a:lnTo>
                  <a:pt x="19418" y="28609"/>
                </a:lnTo>
                <a:lnTo>
                  <a:pt x="14904" y="29987"/>
                </a:lnTo>
                <a:lnTo>
                  <a:pt x="2882" y="34586"/>
                </a:lnTo>
                <a:lnTo>
                  <a:pt x="1896" y="35956"/>
                </a:lnTo>
                <a:lnTo>
                  <a:pt x="1238" y="37861"/>
                </a:lnTo>
                <a:lnTo>
                  <a:pt x="800" y="40124"/>
                </a:lnTo>
                <a:lnTo>
                  <a:pt x="508" y="43617"/>
                </a:lnTo>
                <a:lnTo>
                  <a:pt x="312" y="47930"/>
                </a:lnTo>
                <a:lnTo>
                  <a:pt x="0" y="59629"/>
                </a:lnTo>
                <a:lnTo>
                  <a:pt x="966" y="61580"/>
                </a:lnTo>
                <a:lnTo>
                  <a:pt x="2603" y="63874"/>
                </a:lnTo>
                <a:lnTo>
                  <a:pt x="4686" y="66396"/>
                </a:lnTo>
                <a:lnTo>
                  <a:pt x="7067" y="69068"/>
                </a:lnTo>
                <a:lnTo>
                  <a:pt x="16175" y="78683"/>
                </a:lnTo>
                <a:lnTo>
                  <a:pt x="16710" y="80237"/>
                </a:lnTo>
                <a:lnTo>
                  <a:pt x="17068" y="82264"/>
                </a:lnTo>
                <a:lnTo>
                  <a:pt x="17306" y="84609"/>
                </a:lnTo>
                <a:lnTo>
                  <a:pt x="18457" y="86172"/>
                </a:lnTo>
                <a:lnTo>
                  <a:pt x="20216" y="87213"/>
                </a:lnTo>
                <a:lnTo>
                  <a:pt x="26599" y="89261"/>
                </a:lnTo>
                <a:lnTo>
                  <a:pt x="26662" y="86635"/>
                </a:lnTo>
                <a:lnTo>
                  <a:pt x="26712" y="26183"/>
                </a:lnTo>
                <a:lnTo>
                  <a:pt x="27704" y="23408"/>
                </a:lnTo>
                <a:lnTo>
                  <a:pt x="29358" y="21559"/>
                </a:lnTo>
                <a:lnTo>
                  <a:pt x="31453" y="20326"/>
                </a:lnTo>
                <a:lnTo>
                  <a:pt x="33841" y="18511"/>
                </a:lnTo>
                <a:lnTo>
                  <a:pt x="36425" y="16310"/>
                </a:lnTo>
                <a:lnTo>
                  <a:pt x="39140" y="13850"/>
                </a:lnTo>
                <a:lnTo>
                  <a:pt x="42935" y="12210"/>
                </a:lnTo>
                <a:lnTo>
                  <a:pt x="47449" y="11116"/>
                </a:lnTo>
                <a:lnTo>
                  <a:pt x="52443" y="10388"/>
                </a:lnTo>
                <a:lnTo>
                  <a:pt x="56765" y="8910"/>
                </a:lnTo>
                <a:lnTo>
                  <a:pt x="60637" y="6932"/>
                </a:lnTo>
                <a:lnTo>
                  <a:pt x="64212" y="4621"/>
                </a:lnTo>
                <a:lnTo>
                  <a:pt x="67587" y="3081"/>
                </a:lnTo>
                <a:lnTo>
                  <a:pt x="70829" y="2054"/>
                </a:lnTo>
                <a:lnTo>
                  <a:pt x="8029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18"/>
          <p:cNvSpPr/>
          <p:nvPr/>
        </p:nvSpPr>
        <p:spPr>
          <a:xfrm>
            <a:off x="4902441" y="5224300"/>
            <a:ext cx="75531" cy="87469"/>
          </a:xfrm>
          <a:custGeom>
            <a:avLst/>
            <a:gdLst/>
            <a:ahLst/>
            <a:cxnLst/>
            <a:rect l="0" t="0" r="0" b="0"/>
            <a:pathLst>
              <a:path w="75531" h="87469">
                <a:moveTo>
                  <a:pt x="53535" y="26356"/>
                </a:moveTo>
                <a:lnTo>
                  <a:pt x="53535" y="16875"/>
                </a:lnTo>
                <a:lnTo>
                  <a:pt x="52543" y="14082"/>
                </a:lnTo>
                <a:lnTo>
                  <a:pt x="50889" y="12220"/>
                </a:lnTo>
                <a:lnTo>
                  <a:pt x="48795" y="10979"/>
                </a:lnTo>
                <a:lnTo>
                  <a:pt x="47398" y="9159"/>
                </a:lnTo>
                <a:lnTo>
                  <a:pt x="46467" y="6954"/>
                </a:lnTo>
                <a:lnTo>
                  <a:pt x="45846" y="4492"/>
                </a:lnTo>
                <a:lnTo>
                  <a:pt x="44441" y="2850"/>
                </a:lnTo>
                <a:lnTo>
                  <a:pt x="42511" y="1756"/>
                </a:lnTo>
                <a:lnTo>
                  <a:pt x="40233" y="1026"/>
                </a:lnTo>
                <a:lnTo>
                  <a:pt x="37722" y="539"/>
                </a:lnTo>
                <a:lnTo>
                  <a:pt x="35056" y="215"/>
                </a:lnTo>
                <a:lnTo>
                  <a:pt x="32286" y="0"/>
                </a:lnTo>
                <a:lnTo>
                  <a:pt x="29447" y="848"/>
                </a:lnTo>
                <a:lnTo>
                  <a:pt x="26562" y="2404"/>
                </a:lnTo>
                <a:lnTo>
                  <a:pt x="23647" y="4435"/>
                </a:lnTo>
                <a:lnTo>
                  <a:pt x="21703" y="6781"/>
                </a:lnTo>
                <a:lnTo>
                  <a:pt x="20408" y="9337"/>
                </a:lnTo>
                <a:lnTo>
                  <a:pt x="19544" y="12034"/>
                </a:lnTo>
                <a:lnTo>
                  <a:pt x="17976" y="13831"/>
                </a:lnTo>
                <a:lnTo>
                  <a:pt x="15938" y="15030"/>
                </a:lnTo>
                <a:lnTo>
                  <a:pt x="13588" y="15828"/>
                </a:lnTo>
                <a:lnTo>
                  <a:pt x="11029" y="17353"/>
                </a:lnTo>
                <a:lnTo>
                  <a:pt x="8330" y="19362"/>
                </a:lnTo>
                <a:lnTo>
                  <a:pt x="5539" y="21693"/>
                </a:lnTo>
                <a:lnTo>
                  <a:pt x="3678" y="24240"/>
                </a:lnTo>
                <a:lnTo>
                  <a:pt x="2438" y="26930"/>
                </a:lnTo>
                <a:lnTo>
                  <a:pt x="1611" y="29715"/>
                </a:lnTo>
                <a:lnTo>
                  <a:pt x="1060" y="32564"/>
                </a:lnTo>
                <a:lnTo>
                  <a:pt x="692" y="35456"/>
                </a:lnTo>
                <a:lnTo>
                  <a:pt x="447" y="38375"/>
                </a:lnTo>
                <a:lnTo>
                  <a:pt x="283" y="41314"/>
                </a:lnTo>
                <a:lnTo>
                  <a:pt x="102" y="47225"/>
                </a:lnTo>
                <a:lnTo>
                  <a:pt x="0" y="56131"/>
                </a:lnTo>
                <a:lnTo>
                  <a:pt x="978" y="59105"/>
                </a:lnTo>
                <a:lnTo>
                  <a:pt x="2622" y="62079"/>
                </a:lnTo>
                <a:lnTo>
                  <a:pt x="4710" y="65054"/>
                </a:lnTo>
                <a:lnTo>
                  <a:pt x="6103" y="68030"/>
                </a:lnTo>
                <a:lnTo>
                  <a:pt x="7030" y="71006"/>
                </a:lnTo>
                <a:lnTo>
                  <a:pt x="7649" y="73982"/>
                </a:lnTo>
                <a:lnTo>
                  <a:pt x="9054" y="75966"/>
                </a:lnTo>
                <a:lnTo>
                  <a:pt x="10983" y="77288"/>
                </a:lnTo>
                <a:lnTo>
                  <a:pt x="13260" y="78171"/>
                </a:lnTo>
                <a:lnTo>
                  <a:pt x="16763" y="79750"/>
                </a:lnTo>
                <a:lnTo>
                  <a:pt x="25948" y="84152"/>
                </a:lnTo>
                <a:lnTo>
                  <a:pt x="30182" y="85723"/>
                </a:lnTo>
                <a:lnTo>
                  <a:pt x="33998" y="86770"/>
                </a:lnTo>
                <a:lnTo>
                  <a:pt x="37534" y="87468"/>
                </a:lnTo>
                <a:lnTo>
                  <a:pt x="41875" y="86941"/>
                </a:lnTo>
                <a:lnTo>
                  <a:pt x="46754" y="85597"/>
                </a:lnTo>
                <a:lnTo>
                  <a:pt x="59361" y="81053"/>
                </a:lnTo>
                <a:lnTo>
                  <a:pt x="61388" y="79687"/>
                </a:lnTo>
                <a:lnTo>
                  <a:pt x="63731" y="77786"/>
                </a:lnTo>
                <a:lnTo>
                  <a:pt x="66285" y="75525"/>
                </a:lnTo>
                <a:lnTo>
                  <a:pt x="68981" y="72034"/>
                </a:lnTo>
                <a:lnTo>
                  <a:pt x="71770" y="67722"/>
                </a:lnTo>
                <a:lnTo>
                  <a:pt x="74621" y="62863"/>
                </a:lnTo>
                <a:lnTo>
                  <a:pt x="75530" y="59623"/>
                </a:lnTo>
                <a:lnTo>
                  <a:pt x="75144" y="57464"/>
                </a:lnTo>
                <a:lnTo>
                  <a:pt x="71394" y="442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19"/>
          <p:cNvSpPr/>
          <p:nvPr/>
        </p:nvSpPr>
        <p:spPr>
          <a:xfrm>
            <a:off x="5022350" y="5096283"/>
            <a:ext cx="103291" cy="216882"/>
          </a:xfrm>
          <a:custGeom>
            <a:avLst/>
            <a:gdLst/>
            <a:ahLst/>
            <a:cxnLst/>
            <a:rect l="0" t="0" r="0" b="0"/>
            <a:pathLst>
              <a:path w="103291" h="216882">
                <a:moveTo>
                  <a:pt x="40782" y="136513"/>
                </a:moveTo>
                <a:lnTo>
                  <a:pt x="36042" y="127033"/>
                </a:lnTo>
                <a:lnTo>
                  <a:pt x="33653" y="124239"/>
                </a:lnTo>
                <a:lnTo>
                  <a:pt x="31069" y="122378"/>
                </a:lnTo>
                <a:lnTo>
                  <a:pt x="28354" y="121136"/>
                </a:lnTo>
                <a:lnTo>
                  <a:pt x="25551" y="120309"/>
                </a:lnTo>
                <a:lnTo>
                  <a:pt x="22691" y="119757"/>
                </a:lnTo>
                <a:lnTo>
                  <a:pt x="15711" y="118872"/>
                </a:lnTo>
                <a:lnTo>
                  <a:pt x="14146" y="119792"/>
                </a:lnTo>
                <a:lnTo>
                  <a:pt x="12111" y="121396"/>
                </a:lnTo>
                <a:lnTo>
                  <a:pt x="9762" y="123459"/>
                </a:lnTo>
                <a:lnTo>
                  <a:pt x="8196" y="125826"/>
                </a:lnTo>
                <a:lnTo>
                  <a:pt x="6456" y="131102"/>
                </a:lnTo>
                <a:lnTo>
                  <a:pt x="5682" y="136754"/>
                </a:lnTo>
                <a:lnTo>
                  <a:pt x="5476" y="139650"/>
                </a:lnTo>
                <a:lnTo>
                  <a:pt x="4346" y="144558"/>
                </a:lnTo>
                <a:lnTo>
                  <a:pt x="2601" y="150806"/>
                </a:lnTo>
                <a:lnTo>
                  <a:pt x="446" y="157948"/>
                </a:lnTo>
                <a:lnTo>
                  <a:pt x="0" y="164694"/>
                </a:lnTo>
                <a:lnTo>
                  <a:pt x="696" y="171175"/>
                </a:lnTo>
                <a:lnTo>
                  <a:pt x="2152" y="177481"/>
                </a:lnTo>
                <a:lnTo>
                  <a:pt x="4115" y="183669"/>
                </a:lnTo>
                <a:lnTo>
                  <a:pt x="6415" y="189779"/>
                </a:lnTo>
                <a:lnTo>
                  <a:pt x="8941" y="195836"/>
                </a:lnTo>
                <a:lnTo>
                  <a:pt x="11617" y="199874"/>
                </a:lnTo>
                <a:lnTo>
                  <a:pt x="14394" y="202567"/>
                </a:lnTo>
                <a:lnTo>
                  <a:pt x="17237" y="204361"/>
                </a:lnTo>
                <a:lnTo>
                  <a:pt x="20124" y="206550"/>
                </a:lnTo>
                <a:lnTo>
                  <a:pt x="23042" y="209002"/>
                </a:lnTo>
                <a:lnTo>
                  <a:pt x="25979" y="211628"/>
                </a:lnTo>
                <a:lnTo>
                  <a:pt x="28929" y="213379"/>
                </a:lnTo>
                <a:lnTo>
                  <a:pt x="31888" y="214546"/>
                </a:lnTo>
                <a:lnTo>
                  <a:pt x="34853" y="215324"/>
                </a:lnTo>
                <a:lnTo>
                  <a:pt x="36829" y="214851"/>
                </a:lnTo>
                <a:lnTo>
                  <a:pt x="38147" y="213543"/>
                </a:lnTo>
                <a:lnTo>
                  <a:pt x="39025" y="211679"/>
                </a:lnTo>
                <a:lnTo>
                  <a:pt x="40603" y="209444"/>
                </a:lnTo>
                <a:lnTo>
                  <a:pt x="42647" y="206962"/>
                </a:lnTo>
                <a:lnTo>
                  <a:pt x="45003" y="204315"/>
                </a:lnTo>
                <a:lnTo>
                  <a:pt x="46572" y="201558"/>
                </a:lnTo>
                <a:lnTo>
                  <a:pt x="48316" y="195849"/>
                </a:lnTo>
                <a:lnTo>
                  <a:pt x="48782" y="189961"/>
                </a:lnTo>
                <a:lnTo>
                  <a:pt x="49092" y="182067"/>
                </a:lnTo>
                <a:lnTo>
                  <a:pt x="49590" y="150363"/>
                </a:lnTo>
                <a:lnTo>
                  <a:pt x="49676" y="107434"/>
                </a:lnTo>
                <a:lnTo>
                  <a:pt x="48695" y="93315"/>
                </a:lnTo>
                <a:lnTo>
                  <a:pt x="47050" y="80925"/>
                </a:lnTo>
                <a:lnTo>
                  <a:pt x="44961" y="69689"/>
                </a:lnTo>
                <a:lnTo>
                  <a:pt x="43568" y="59222"/>
                </a:lnTo>
                <a:lnTo>
                  <a:pt x="42640" y="49267"/>
                </a:lnTo>
                <a:lnTo>
                  <a:pt x="42021" y="39654"/>
                </a:lnTo>
                <a:lnTo>
                  <a:pt x="40616" y="31260"/>
                </a:lnTo>
                <a:lnTo>
                  <a:pt x="38687" y="23681"/>
                </a:lnTo>
                <a:lnTo>
                  <a:pt x="36409" y="16643"/>
                </a:lnTo>
                <a:lnTo>
                  <a:pt x="33898" y="10959"/>
                </a:lnTo>
                <a:lnTo>
                  <a:pt x="31232" y="6178"/>
                </a:lnTo>
                <a:lnTo>
                  <a:pt x="28463" y="1998"/>
                </a:lnTo>
                <a:lnTo>
                  <a:pt x="26616" y="204"/>
                </a:lnTo>
                <a:lnTo>
                  <a:pt x="25385" y="0"/>
                </a:lnTo>
                <a:lnTo>
                  <a:pt x="23410" y="2061"/>
                </a:lnTo>
                <a:lnTo>
                  <a:pt x="23139" y="7634"/>
                </a:lnTo>
                <a:lnTo>
                  <a:pt x="23067" y="11899"/>
                </a:lnTo>
                <a:lnTo>
                  <a:pt x="24011" y="18710"/>
                </a:lnTo>
                <a:lnTo>
                  <a:pt x="25633" y="27220"/>
                </a:lnTo>
                <a:lnTo>
                  <a:pt x="27706" y="36862"/>
                </a:lnTo>
                <a:lnTo>
                  <a:pt x="29088" y="45275"/>
                </a:lnTo>
                <a:lnTo>
                  <a:pt x="30010" y="52867"/>
                </a:lnTo>
                <a:lnTo>
                  <a:pt x="30624" y="59913"/>
                </a:lnTo>
                <a:lnTo>
                  <a:pt x="32026" y="66596"/>
                </a:lnTo>
                <a:lnTo>
                  <a:pt x="33952" y="73034"/>
                </a:lnTo>
                <a:lnTo>
                  <a:pt x="36229" y="79311"/>
                </a:lnTo>
                <a:lnTo>
                  <a:pt x="37746" y="85480"/>
                </a:lnTo>
                <a:lnTo>
                  <a:pt x="38759" y="91577"/>
                </a:lnTo>
                <a:lnTo>
                  <a:pt x="39434" y="97626"/>
                </a:lnTo>
                <a:lnTo>
                  <a:pt x="41868" y="107612"/>
                </a:lnTo>
                <a:lnTo>
                  <a:pt x="45474" y="120223"/>
                </a:lnTo>
                <a:lnTo>
                  <a:pt x="49864" y="134582"/>
                </a:lnTo>
                <a:lnTo>
                  <a:pt x="53782" y="145148"/>
                </a:lnTo>
                <a:lnTo>
                  <a:pt x="57386" y="153184"/>
                </a:lnTo>
                <a:lnTo>
                  <a:pt x="64037" y="165751"/>
                </a:lnTo>
                <a:lnTo>
                  <a:pt x="70300" y="177950"/>
                </a:lnTo>
                <a:lnTo>
                  <a:pt x="73359" y="182990"/>
                </a:lnTo>
                <a:lnTo>
                  <a:pt x="76391" y="187341"/>
                </a:lnTo>
                <a:lnTo>
                  <a:pt x="79404" y="191234"/>
                </a:lnTo>
                <a:lnTo>
                  <a:pt x="82405" y="195814"/>
                </a:lnTo>
                <a:lnTo>
                  <a:pt x="85398" y="200852"/>
                </a:lnTo>
                <a:lnTo>
                  <a:pt x="88386" y="206195"/>
                </a:lnTo>
                <a:lnTo>
                  <a:pt x="91369" y="209757"/>
                </a:lnTo>
                <a:lnTo>
                  <a:pt x="94351" y="212131"/>
                </a:lnTo>
                <a:lnTo>
                  <a:pt x="103290" y="2168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20"/>
          <p:cNvSpPr/>
          <p:nvPr/>
        </p:nvSpPr>
        <p:spPr>
          <a:xfrm>
            <a:off x="5125640" y="5219890"/>
            <a:ext cx="107157" cy="111134"/>
          </a:xfrm>
          <a:custGeom>
            <a:avLst/>
            <a:gdLst/>
            <a:ahLst/>
            <a:cxnLst/>
            <a:rect l="0" t="0" r="0" b="0"/>
            <a:pathLst>
              <a:path w="107157" h="111134">
                <a:moveTo>
                  <a:pt x="0" y="21836"/>
                </a:moveTo>
                <a:lnTo>
                  <a:pt x="4741" y="26577"/>
                </a:lnTo>
                <a:lnTo>
                  <a:pt x="7129" y="29958"/>
                </a:lnTo>
                <a:lnTo>
                  <a:pt x="9713" y="34196"/>
                </a:lnTo>
                <a:lnTo>
                  <a:pt x="12429" y="39006"/>
                </a:lnTo>
                <a:lnTo>
                  <a:pt x="15231" y="43204"/>
                </a:lnTo>
                <a:lnTo>
                  <a:pt x="18092" y="46995"/>
                </a:lnTo>
                <a:lnTo>
                  <a:pt x="20991" y="50515"/>
                </a:lnTo>
                <a:lnTo>
                  <a:pt x="22924" y="53854"/>
                </a:lnTo>
                <a:lnTo>
                  <a:pt x="24212" y="57072"/>
                </a:lnTo>
                <a:lnTo>
                  <a:pt x="25071" y="60210"/>
                </a:lnTo>
                <a:lnTo>
                  <a:pt x="26636" y="63293"/>
                </a:lnTo>
                <a:lnTo>
                  <a:pt x="28672" y="66342"/>
                </a:lnTo>
                <a:lnTo>
                  <a:pt x="31021" y="69366"/>
                </a:lnTo>
                <a:lnTo>
                  <a:pt x="33579" y="71382"/>
                </a:lnTo>
                <a:lnTo>
                  <a:pt x="36277" y="72726"/>
                </a:lnTo>
                <a:lnTo>
                  <a:pt x="39067" y="73622"/>
                </a:lnTo>
                <a:lnTo>
                  <a:pt x="40928" y="75211"/>
                </a:lnTo>
                <a:lnTo>
                  <a:pt x="42168" y="77263"/>
                </a:lnTo>
                <a:lnTo>
                  <a:pt x="42995" y="79623"/>
                </a:lnTo>
                <a:lnTo>
                  <a:pt x="44538" y="81197"/>
                </a:lnTo>
                <a:lnTo>
                  <a:pt x="46559" y="82246"/>
                </a:lnTo>
                <a:lnTo>
                  <a:pt x="48899" y="82946"/>
                </a:lnTo>
                <a:lnTo>
                  <a:pt x="51451" y="83411"/>
                </a:lnTo>
                <a:lnTo>
                  <a:pt x="54144" y="83723"/>
                </a:lnTo>
                <a:lnTo>
                  <a:pt x="56932" y="83930"/>
                </a:lnTo>
                <a:lnTo>
                  <a:pt x="59783" y="83076"/>
                </a:lnTo>
                <a:lnTo>
                  <a:pt x="62676" y="81514"/>
                </a:lnTo>
                <a:lnTo>
                  <a:pt x="69707" y="76619"/>
                </a:lnTo>
                <a:lnTo>
                  <a:pt x="70284" y="75225"/>
                </a:lnTo>
                <a:lnTo>
                  <a:pt x="70669" y="73304"/>
                </a:lnTo>
                <a:lnTo>
                  <a:pt x="70925" y="71031"/>
                </a:lnTo>
                <a:lnTo>
                  <a:pt x="72088" y="67531"/>
                </a:lnTo>
                <a:lnTo>
                  <a:pt x="73855" y="63213"/>
                </a:lnTo>
                <a:lnTo>
                  <a:pt x="76026" y="58351"/>
                </a:lnTo>
                <a:lnTo>
                  <a:pt x="76481" y="51140"/>
                </a:lnTo>
                <a:lnTo>
                  <a:pt x="75792" y="42364"/>
                </a:lnTo>
                <a:lnTo>
                  <a:pt x="72298" y="18725"/>
                </a:lnTo>
                <a:lnTo>
                  <a:pt x="72011" y="15793"/>
                </a:lnTo>
                <a:lnTo>
                  <a:pt x="71820" y="12847"/>
                </a:lnTo>
                <a:lnTo>
                  <a:pt x="71693" y="9890"/>
                </a:lnTo>
                <a:lnTo>
                  <a:pt x="70615" y="6927"/>
                </a:lnTo>
                <a:lnTo>
                  <a:pt x="68905" y="3959"/>
                </a:lnTo>
                <a:lnTo>
                  <a:pt x="66773" y="988"/>
                </a:lnTo>
                <a:lnTo>
                  <a:pt x="66343" y="0"/>
                </a:lnTo>
                <a:lnTo>
                  <a:pt x="67050" y="334"/>
                </a:lnTo>
                <a:lnTo>
                  <a:pt x="68512" y="1548"/>
                </a:lnTo>
                <a:lnTo>
                  <a:pt x="70480" y="5334"/>
                </a:lnTo>
                <a:lnTo>
                  <a:pt x="72783" y="10835"/>
                </a:lnTo>
                <a:lnTo>
                  <a:pt x="75312" y="17479"/>
                </a:lnTo>
                <a:lnTo>
                  <a:pt x="77989" y="26868"/>
                </a:lnTo>
                <a:lnTo>
                  <a:pt x="80766" y="38090"/>
                </a:lnTo>
                <a:lnTo>
                  <a:pt x="83610" y="50531"/>
                </a:lnTo>
                <a:lnTo>
                  <a:pt x="85505" y="59818"/>
                </a:lnTo>
                <a:lnTo>
                  <a:pt x="86769" y="67001"/>
                </a:lnTo>
                <a:lnTo>
                  <a:pt x="87612" y="72782"/>
                </a:lnTo>
                <a:lnTo>
                  <a:pt x="90158" y="79612"/>
                </a:lnTo>
                <a:lnTo>
                  <a:pt x="93840" y="87143"/>
                </a:lnTo>
                <a:lnTo>
                  <a:pt x="107156" y="1111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21"/>
          <p:cNvSpPr/>
          <p:nvPr/>
        </p:nvSpPr>
        <p:spPr>
          <a:xfrm>
            <a:off x="5268961" y="5214937"/>
            <a:ext cx="62063" cy="98228"/>
          </a:xfrm>
          <a:custGeom>
            <a:avLst/>
            <a:gdLst/>
            <a:ahLst/>
            <a:cxnLst/>
            <a:rect l="0" t="0" r="0" b="0"/>
            <a:pathLst>
              <a:path w="62063" h="98228">
                <a:moveTo>
                  <a:pt x="53132" y="0"/>
                </a:moveTo>
                <a:lnTo>
                  <a:pt x="32142" y="0"/>
                </a:lnTo>
                <a:lnTo>
                  <a:pt x="28224" y="1984"/>
                </a:lnTo>
                <a:lnTo>
                  <a:pt x="23628" y="5292"/>
                </a:lnTo>
                <a:lnTo>
                  <a:pt x="18580" y="9481"/>
                </a:lnTo>
                <a:lnTo>
                  <a:pt x="15215" y="13266"/>
                </a:lnTo>
                <a:lnTo>
                  <a:pt x="12971" y="16781"/>
                </a:lnTo>
                <a:lnTo>
                  <a:pt x="11475" y="20117"/>
                </a:lnTo>
                <a:lnTo>
                  <a:pt x="9486" y="23333"/>
                </a:lnTo>
                <a:lnTo>
                  <a:pt x="7168" y="26470"/>
                </a:lnTo>
                <a:lnTo>
                  <a:pt x="4630" y="29553"/>
                </a:lnTo>
                <a:lnTo>
                  <a:pt x="2938" y="32600"/>
                </a:lnTo>
                <a:lnTo>
                  <a:pt x="1810" y="35625"/>
                </a:lnTo>
                <a:lnTo>
                  <a:pt x="1058" y="38633"/>
                </a:lnTo>
                <a:lnTo>
                  <a:pt x="556" y="41630"/>
                </a:lnTo>
                <a:lnTo>
                  <a:pt x="222" y="44621"/>
                </a:lnTo>
                <a:lnTo>
                  <a:pt x="0" y="47606"/>
                </a:lnTo>
                <a:lnTo>
                  <a:pt x="844" y="50589"/>
                </a:lnTo>
                <a:lnTo>
                  <a:pt x="2398" y="53570"/>
                </a:lnTo>
                <a:lnTo>
                  <a:pt x="4427" y="56549"/>
                </a:lnTo>
                <a:lnTo>
                  <a:pt x="5779" y="59528"/>
                </a:lnTo>
                <a:lnTo>
                  <a:pt x="6681" y="62505"/>
                </a:lnTo>
                <a:lnTo>
                  <a:pt x="7282" y="65482"/>
                </a:lnTo>
                <a:lnTo>
                  <a:pt x="7683" y="68460"/>
                </a:lnTo>
                <a:lnTo>
                  <a:pt x="7950" y="71437"/>
                </a:lnTo>
                <a:lnTo>
                  <a:pt x="8127" y="74414"/>
                </a:lnTo>
                <a:lnTo>
                  <a:pt x="9239" y="76398"/>
                </a:lnTo>
                <a:lnTo>
                  <a:pt x="10971" y="77721"/>
                </a:lnTo>
                <a:lnTo>
                  <a:pt x="13119" y="78603"/>
                </a:lnTo>
                <a:lnTo>
                  <a:pt x="15542" y="80183"/>
                </a:lnTo>
                <a:lnTo>
                  <a:pt x="18151" y="82229"/>
                </a:lnTo>
                <a:lnTo>
                  <a:pt x="20882" y="84585"/>
                </a:lnTo>
                <a:lnTo>
                  <a:pt x="24686" y="86156"/>
                </a:lnTo>
                <a:lnTo>
                  <a:pt x="29208" y="87203"/>
                </a:lnTo>
                <a:lnTo>
                  <a:pt x="34206" y="87900"/>
                </a:lnTo>
                <a:lnTo>
                  <a:pt x="38530" y="89358"/>
                </a:lnTo>
                <a:lnTo>
                  <a:pt x="42406" y="91322"/>
                </a:lnTo>
                <a:lnTo>
                  <a:pt x="62062" y="982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22"/>
          <p:cNvSpPr/>
          <p:nvPr/>
        </p:nvSpPr>
        <p:spPr>
          <a:xfrm>
            <a:off x="5357812" y="5047565"/>
            <a:ext cx="187524" cy="273982"/>
          </a:xfrm>
          <a:custGeom>
            <a:avLst/>
            <a:gdLst/>
            <a:ahLst/>
            <a:cxnLst/>
            <a:rect l="0" t="0" r="0" b="0"/>
            <a:pathLst>
              <a:path w="187524" h="273982">
                <a:moveTo>
                  <a:pt x="0" y="194161"/>
                </a:moveTo>
                <a:lnTo>
                  <a:pt x="30685" y="194161"/>
                </a:lnTo>
                <a:lnTo>
                  <a:pt x="33355" y="193169"/>
                </a:lnTo>
                <a:lnTo>
                  <a:pt x="38968" y="189421"/>
                </a:lnTo>
                <a:lnTo>
                  <a:pt x="44519" y="185067"/>
                </a:lnTo>
                <a:lnTo>
                  <a:pt x="48890" y="180859"/>
                </a:lnTo>
                <a:lnTo>
                  <a:pt x="50453" y="178348"/>
                </a:lnTo>
                <a:lnTo>
                  <a:pt x="52189" y="172912"/>
                </a:lnTo>
                <a:lnTo>
                  <a:pt x="51660" y="171065"/>
                </a:lnTo>
                <a:lnTo>
                  <a:pt x="50315" y="169834"/>
                </a:lnTo>
                <a:lnTo>
                  <a:pt x="48426" y="169014"/>
                </a:lnTo>
                <a:lnTo>
                  <a:pt x="43681" y="165456"/>
                </a:lnTo>
                <a:lnTo>
                  <a:pt x="41027" y="163118"/>
                </a:lnTo>
                <a:lnTo>
                  <a:pt x="37273" y="162552"/>
                </a:lnTo>
                <a:lnTo>
                  <a:pt x="32786" y="163166"/>
                </a:lnTo>
                <a:lnTo>
                  <a:pt x="20808" y="166541"/>
                </a:lnTo>
                <a:lnTo>
                  <a:pt x="16524" y="169649"/>
                </a:lnTo>
                <a:lnTo>
                  <a:pt x="13993" y="171866"/>
                </a:lnTo>
                <a:lnTo>
                  <a:pt x="12305" y="174337"/>
                </a:lnTo>
                <a:lnTo>
                  <a:pt x="9597" y="182785"/>
                </a:lnTo>
                <a:lnTo>
                  <a:pt x="9374" y="183600"/>
                </a:lnTo>
                <a:lnTo>
                  <a:pt x="9061" y="189488"/>
                </a:lnTo>
                <a:lnTo>
                  <a:pt x="10010" y="192038"/>
                </a:lnTo>
                <a:lnTo>
                  <a:pt x="13709" y="197517"/>
                </a:lnTo>
                <a:lnTo>
                  <a:pt x="18660" y="203260"/>
                </a:lnTo>
                <a:lnTo>
                  <a:pt x="21370" y="206180"/>
                </a:lnTo>
                <a:lnTo>
                  <a:pt x="23176" y="209119"/>
                </a:lnTo>
                <a:lnTo>
                  <a:pt x="25183" y="215030"/>
                </a:lnTo>
                <a:lnTo>
                  <a:pt x="28721" y="220965"/>
                </a:lnTo>
                <a:lnTo>
                  <a:pt x="31054" y="223937"/>
                </a:lnTo>
                <a:lnTo>
                  <a:pt x="35586" y="227902"/>
                </a:lnTo>
                <a:lnTo>
                  <a:pt x="41583" y="232530"/>
                </a:lnTo>
                <a:lnTo>
                  <a:pt x="48558" y="237600"/>
                </a:lnTo>
                <a:lnTo>
                  <a:pt x="55192" y="240980"/>
                </a:lnTo>
                <a:lnTo>
                  <a:pt x="61600" y="243233"/>
                </a:lnTo>
                <a:lnTo>
                  <a:pt x="67856" y="244735"/>
                </a:lnTo>
                <a:lnTo>
                  <a:pt x="73018" y="245736"/>
                </a:lnTo>
                <a:lnTo>
                  <a:pt x="77452" y="246404"/>
                </a:lnTo>
                <a:lnTo>
                  <a:pt x="81400" y="246849"/>
                </a:lnTo>
                <a:lnTo>
                  <a:pt x="85025" y="247146"/>
                </a:lnTo>
                <a:lnTo>
                  <a:pt x="88433" y="247343"/>
                </a:lnTo>
                <a:lnTo>
                  <a:pt x="91698" y="247475"/>
                </a:lnTo>
                <a:lnTo>
                  <a:pt x="95858" y="246571"/>
                </a:lnTo>
                <a:lnTo>
                  <a:pt x="100616" y="244976"/>
                </a:lnTo>
                <a:lnTo>
                  <a:pt x="105773" y="242920"/>
                </a:lnTo>
                <a:lnTo>
                  <a:pt x="110203" y="241550"/>
                </a:lnTo>
                <a:lnTo>
                  <a:pt x="114148" y="240637"/>
                </a:lnTo>
                <a:lnTo>
                  <a:pt x="117771" y="240028"/>
                </a:lnTo>
                <a:lnTo>
                  <a:pt x="121177" y="237637"/>
                </a:lnTo>
                <a:lnTo>
                  <a:pt x="124442" y="234060"/>
                </a:lnTo>
                <a:lnTo>
                  <a:pt x="129722" y="225784"/>
                </a:lnTo>
                <a:lnTo>
                  <a:pt x="132068" y="218799"/>
                </a:lnTo>
                <a:lnTo>
                  <a:pt x="132694" y="214555"/>
                </a:lnTo>
                <a:lnTo>
                  <a:pt x="133111" y="209742"/>
                </a:lnTo>
                <a:lnTo>
                  <a:pt x="133575" y="200094"/>
                </a:lnTo>
                <a:lnTo>
                  <a:pt x="133781" y="192498"/>
                </a:lnTo>
                <a:lnTo>
                  <a:pt x="132843" y="189084"/>
                </a:lnTo>
                <a:lnTo>
                  <a:pt x="127776" y="180530"/>
                </a:lnTo>
                <a:lnTo>
                  <a:pt x="124841" y="176562"/>
                </a:lnTo>
                <a:lnTo>
                  <a:pt x="120638" y="172118"/>
                </a:lnTo>
                <a:lnTo>
                  <a:pt x="118129" y="171528"/>
                </a:lnTo>
                <a:lnTo>
                  <a:pt x="115463" y="172128"/>
                </a:lnTo>
                <a:lnTo>
                  <a:pt x="108797" y="175477"/>
                </a:lnTo>
                <a:lnTo>
                  <a:pt x="105240" y="178581"/>
                </a:lnTo>
                <a:lnTo>
                  <a:pt x="100352" y="183268"/>
                </a:lnTo>
                <a:lnTo>
                  <a:pt x="94871" y="188658"/>
                </a:lnTo>
                <a:lnTo>
                  <a:pt x="93013" y="193469"/>
                </a:lnTo>
                <a:lnTo>
                  <a:pt x="91775" y="199653"/>
                </a:lnTo>
                <a:lnTo>
                  <a:pt x="90949" y="206752"/>
                </a:lnTo>
                <a:lnTo>
                  <a:pt x="90398" y="214461"/>
                </a:lnTo>
                <a:lnTo>
                  <a:pt x="90031" y="222578"/>
                </a:lnTo>
                <a:lnTo>
                  <a:pt x="89786" y="230965"/>
                </a:lnTo>
                <a:lnTo>
                  <a:pt x="90615" y="237548"/>
                </a:lnTo>
                <a:lnTo>
                  <a:pt x="92160" y="242930"/>
                </a:lnTo>
                <a:lnTo>
                  <a:pt x="94183" y="247510"/>
                </a:lnTo>
                <a:lnTo>
                  <a:pt x="96429" y="255244"/>
                </a:lnTo>
                <a:lnTo>
                  <a:pt x="97029" y="258696"/>
                </a:lnTo>
                <a:lnTo>
                  <a:pt x="100340" y="265177"/>
                </a:lnTo>
                <a:lnTo>
                  <a:pt x="102612" y="268294"/>
                </a:lnTo>
                <a:lnTo>
                  <a:pt x="105119" y="270372"/>
                </a:lnTo>
                <a:lnTo>
                  <a:pt x="107783" y="271757"/>
                </a:lnTo>
                <a:lnTo>
                  <a:pt x="113388" y="273297"/>
                </a:lnTo>
                <a:lnTo>
                  <a:pt x="119186" y="273981"/>
                </a:lnTo>
                <a:lnTo>
                  <a:pt x="122122" y="273171"/>
                </a:lnTo>
                <a:lnTo>
                  <a:pt x="125071" y="271639"/>
                </a:lnTo>
                <a:lnTo>
                  <a:pt x="128029" y="269626"/>
                </a:lnTo>
                <a:lnTo>
                  <a:pt x="130994" y="265307"/>
                </a:lnTo>
                <a:lnTo>
                  <a:pt x="133962" y="259451"/>
                </a:lnTo>
                <a:lnTo>
                  <a:pt x="136933" y="252571"/>
                </a:lnTo>
                <a:lnTo>
                  <a:pt x="139906" y="246992"/>
                </a:lnTo>
                <a:lnTo>
                  <a:pt x="142880" y="242280"/>
                </a:lnTo>
                <a:lnTo>
                  <a:pt x="145855" y="238146"/>
                </a:lnTo>
                <a:lnTo>
                  <a:pt x="147838" y="233407"/>
                </a:lnTo>
                <a:lnTo>
                  <a:pt x="149160" y="228262"/>
                </a:lnTo>
                <a:lnTo>
                  <a:pt x="150042" y="222848"/>
                </a:lnTo>
                <a:lnTo>
                  <a:pt x="150630" y="217255"/>
                </a:lnTo>
                <a:lnTo>
                  <a:pt x="151021" y="211541"/>
                </a:lnTo>
                <a:lnTo>
                  <a:pt x="151283" y="205748"/>
                </a:lnTo>
                <a:lnTo>
                  <a:pt x="152449" y="199901"/>
                </a:lnTo>
                <a:lnTo>
                  <a:pt x="154218" y="194019"/>
                </a:lnTo>
                <a:lnTo>
                  <a:pt x="156390" y="188113"/>
                </a:lnTo>
                <a:lnTo>
                  <a:pt x="157838" y="179215"/>
                </a:lnTo>
                <a:lnTo>
                  <a:pt x="158804" y="168322"/>
                </a:lnTo>
                <a:lnTo>
                  <a:pt x="159448" y="156099"/>
                </a:lnTo>
                <a:lnTo>
                  <a:pt x="157892" y="141997"/>
                </a:lnTo>
                <a:lnTo>
                  <a:pt x="154871" y="126643"/>
                </a:lnTo>
                <a:lnTo>
                  <a:pt x="150872" y="110453"/>
                </a:lnTo>
                <a:lnTo>
                  <a:pt x="148206" y="97676"/>
                </a:lnTo>
                <a:lnTo>
                  <a:pt x="146430" y="87174"/>
                </a:lnTo>
                <a:lnTo>
                  <a:pt x="145245" y="78188"/>
                </a:lnTo>
                <a:lnTo>
                  <a:pt x="142471" y="67236"/>
                </a:lnTo>
                <a:lnTo>
                  <a:pt x="138636" y="54974"/>
                </a:lnTo>
                <a:lnTo>
                  <a:pt x="134096" y="41839"/>
                </a:lnTo>
                <a:lnTo>
                  <a:pt x="131069" y="32089"/>
                </a:lnTo>
                <a:lnTo>
                  <a:pt x="129051" y="24598"/>
                </a:lnTo>
                <a:lnTo>
                  <a:pt x="127706" y="18611"/>
                </a:lnTo>
                <a:lnTo>
                  <a:pt x="125817" y="13628"/>
                </a:lnTo>
                <a:lnTo>
                  <a:pt x="121072" y="5445"/>
                </a:lnTo>
                <a:lnTo>
                  <a:pt x="117563" y="0"/>
                </a:lnTo>
                <a:lnTo>
                  <a:pt x="117071" y="229"/>
                </a:lnTo>
                <a:lnTo>
                  <a:pt x="116743" y="1373"/>
                </a:lnTo>
                <a:lnTo>
                  <a:pt x="116524" y="3128"/>
                </a:lnTo>
                <a:lnTo>
                  <a:pt x="118926" y="10370"/>
                </a:lnTo>
                <a:lnTo>
                  <a:pt x="120956" y="15079"/>
                </a:lnTo>
                <a:lnTo>
                  <a:pt x="123211" y="22957"/>
                </a:lnTo>
                <a:lnTo>
                  <a:pt x="124214" y="29766"/>
                </a:lnTo>
                <a:lnTo>
                  <a:pt x="124659" y="36099"/>
                </a:lnTo>
                <a:lnTo>
                  <a:pt x="125771" y="40169"/>
                </a:lnTo>
                <a:lnTo>
                  <a:pt x="127503" y="44867"/>
                </a:lnTo>
                <a:lnTo>
                  <a:pt x="129651" y="49983"/>
                </a:lnTo>
                <a:lnTo>
                  <a:pt x="132074" y="56371"/>
                </a:lnTo>
                <a:lnTo>
                  <a:pt x="137413" y="71405"/>
                </a:lnTo>
                <a:lnTo>
                  <a:pt x="140226" y="77597"/>
                </a:lnTo>
                <a:lnTo>
                  <a:pt x="143094" y="82717"/>
                </a:lnTo>
                <a:lnTo>
                  <a:pt x="145997" y="87124"/>
                </a:lnTo>
                <a:lnTo>
                  <a:pt x="147933" y="93037"/>
                </a:lnTo>
                <a:lnTo>
                  <a:pt x="149223" y="99956"/>
                </a:lnTo>
                <a:lnTo>
                  <a:pt x="150084" y="107545"/>
                </a:lnTo>
                <a:lnTo>
                  <a:pt x="151650" y="113597"/>
                </a:lnTo>
                <a:lnTo>
                  <a:pt x="153686" y="118623"/>
                </a:lnTo>
                <a:lnTo>
                  <a:pt x="156035" y="122967"/>
                </a:lnTo>
                <a:lnTo>
                  <a:pt x="157602" y="127847"/>
                </a:lnTo>
                <a:lnTo>
                  <a:pt x="158646" y="133085"/>
                </a:lnTo>
                <a:lnTo>
                  <a:pt x="159342" y="138560"/>
                </a:lnTo>
                <a:lnTo>
                  <a:pt x="160798" y="144196"/>
                </a:lnTo>
                <a:lnTo>
                  <a:pt x="162761" y="149937"/>
                </a:lnTo>
                <a:lnTo>
                  <a:pt x="165062" y="155748"/>
                </a:lnTo>
                <a:lnTo>
                  <a:pt x="167589" y="160615"/>
                </a:lnTo>
                <a:lnTo>
                  <a:pt x="173041" y="168668"/>
                </a:lnTo>
                <a:lnTo>
                  <a:pt x="175885" y="174190"/>
                </a:lnTo>
                <a:lnTo>
                  <a:pt x="178772" y="180847"/>
                </a:lnTo>
                <a:lnTo>
                  <a:pt x="184930" y="196500"/>
                </a:lnTo>
                <a:lnTo>
                  <a:pt x="187523" y="2120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23"/>
          <p:cNvSpPr/>
          <p:nvPr/>
        </p:nvSpPr>
        <p:spPr>
          <a:xfrm>
            <a:off x="6036468" y="3687960"/>
            <a:ext cx="1250158" cy="392908"/>
          </a:xfrm>
          <a:custGeom>
            <a:avLst/>
            <a:gdLst/>
            <a:ahLst/>
            <a:cxnLst/>
            <a:rect l="0" t="0" r="0" b="0"/>
            <a:pathLst>
              <a:path w="1250158" h="392908">
                <a:moveTo>
                  <a:pt x="1250157" y="0"/>
                </a:moveTo>
                <a:lnTo>
                  <a:pt x="1245416" y="4741"/>
                </a:lnTo>
                <a:lnTo>
                  <a:pt x="1242035" y="6137"/>
                </a:lnTo>
                <a:lnTo>
                  <a:pt x="1228789" y="9095"/>
                </a:lnTo>
                <a:lnTo>
                  <a:pt x="1217147" y="14822"/>
                </a:lnTo>
                <a:lnTo>
                  <a:pt x="1195937" y="19905"/>
                </a:lnTo>
                <a:lnTo>
                  <a:pt x="1184387" y="23730"/>
                </a:lnTo>
                <a:lnTo>
                  <a:pt x="1160804" y="28831"/>
                </a:lnTo>
                <a:lnTo>
                  <a:pt x="1122815" y="39099"/>
                </a:lnTo>
                <a:lnTo>
                  <a:pt x="1093350" y="44828"/>
                </a:lnTo>
                <a:lnTo>
                  <a:pt x="1063387" y="50682"/>
                </a:lnTo>
                <a:lnTo>
                  <a:pt x="1005590" y="65495"/>
                </a:lnTo>
                <a:lnTo>
                  <a:pt x="974955" y="74418"/>
                </a:lnTo>
                <a:lnTo>
                  <a:pt x="937938" y="80185"/>
                </a:lnTo>
                <a:lnTo>
                  <a:pt x="899317" y="89849"/>
                </a:lnTo>
                <a:lnTo>
                  <a:pt x="868060" y="98391"/>
                </a:lnTo>
                <a:lnTo>
                  <a:pt x="832011" y="109851"/>
                </a:lnTo>
                <a:lnTo>
                  <a:pt x="624023" y="178947"/>
                </a:lnTo>
                <a:lnTo>
                  <a:pt x="586952" y="189723"/>
                </a:lnTo>
                <a:lnTo>
                  <a:pt x="560178" y="198754"/>
                </a:lnTo>
                <a:lnTo>
                  <a:pt x="522505" y="212349"/>
                </a:lnTo>
                <a:lnTo>
                  <a:pt x="483109" y="225831"/>
                </a:lnTo>
                <a:lnTo>
                  <a:pt x="435382" y="238049"/>
                </a:lnTo>
                <a:lnTo>
                  <a:pt x="401113" y="250017"/>
                </a:lnTo>
                <a:lnTo>
                  <a:pt x="369541" y="261603"/>
                </a:lnTo>
                <a:lnTo>
                  <a:pt x="342834" y="271049"/>
                </a:lnTo>
                <a:lnTo>
                  <a:pt x="314428" y="278555"/>
                </a:lnTo>
                <a:lnTo>
                  <a:pt x="287913" y="287844"/>
                </a:lnTo>
                <a:lnTo>
                  <a:pt x="255964" y="298939"/>
                </a:lnTo>
                <a:lnTo>
                  <a:pt x="248034" y="300496"/>
                </a:lnTo>
                <a:lnTo>
                  <a:pt x="222651" y="312168"/>
                </a:lnTo>
                <a:lnTo>
                  <a:pt x="189729" y="325393"/>
                </a:lnTo>
                <a:lnTo>
                  <a:pt x="173665" y="330402"/>
                </a:lnTo>
                <a:lnTo>
                  <a:pt x="164015" y="337235"/>
                </a:lnTo>
                <a:lnTo>
                  <a:pt x="157893" y="342698"/>
                </a:lnTo>
                <a:lnTo>
                  <a:pt x="153879" y="344551"/>
                </a:lnTo>
                <a:lnTo>
                  <a:pt x="139742" y="348152"/>
                </a:lnTo>
                <a:lnTo>
                  <a:pt x="127151" y="355802"/>
                </a:lnTo>
                <a:lnTo>
                  <a:pt x="123319" y="356572"/>
                </a:lnTo>
                <a:lnTo>
                  <a:pt x="120908" y="356777"/>
                </a:lnTo>
                <a:lnTo>
                  <a:pt x="108034" y="361807"/>
                </a:lnTo>
                <a:lnTo>
                  <a:pt x="92043" y="371403"/>
                </a:lnTo>
                <a:lnTo>
                  <a:pt x="75449" y="375952"/>
                </a:lnTo>
                <a:lnTo>
                  <a:pt x="53113" y="387001"/>
                </a:lnTo>
                <a:lnTo>
                  <a:pt x="34479" y="391157"/>
                </a:lnTo>
                <a:lnTo>
                  <a:pt x="0" y="3929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24"/>
          <p:cNvSpPr/>
          <p:nvPr/>
        </p:nvSpPr>
        <p:spPr>
          <a:xfrm>
            <a:off x="5857875" y="4107656"/>
            <a:ext cx="205328" cy="212335"/>
          </a:xfrm>
          <a:custGeom>
            <a:avLst/>
            <a:gdLst/>
            <a:ahLst/>
            <a:cxnLst/>
            <a:rect l="0" t="0" r="0" b="0"/>
            <a:pathLst>
              <a:path w="205328" h="212335">
                <a:moveTo>
                  <a:pt x="0" y="62508"/>
                </a:moveTo>
                <a:lnTo>
                  <a:pt x="0" y="74936"/>
                </a:lnTo>
                <a:lnTo>
                  <a:pt x="992" y="77739"/>
                </a:lnTo>
                <a:lnTo>
                  <a:pt x="4740" y="83498"/>
                </a:lnTo>
                <a:lnTo>
                  <a:pt x="7067" y="89366"/>
                </a:lnTo>
                <a:lnTo>
                  <a:pt x="7688" y="92319"/>
                </a:lnTo>
                <a:lnTo>
                  <a:pt x="10086" y="98257"/>
                </a:lnTo>
                <a:lnTo>
                  <a:pt x="13669" y="106184"/>
                </a:lnTo>
                <a:lnTo>
                  <a:pt x="18043" y="115438"/>
                </a:lnTo>
                <a:lnTo>
                  <a:pt x="20958" y="122599"/>
                </a:lnTo>
                <a:lnTo>
                  <a:pt x="22902" y="128366"/>
                </a:lnTo>
                <a:lnTo>
                  <a:pt x="24197" y="133202"/>
                </a:lnTo>
                <a:lnTo>
                  <a:pt x="27045" y="140395"/>
                </a:lnTo>
                <a:lnTo>
                  <a:pt x="30929" y="149159"/>
                </a:lnTo>
                <a:lnTo>
                  <a:pt x="35501" y="158971"/>
                </a:lnTo>
                <a:lnTo>
                  <a:pt x="38550" y="167496"/>
                </a:lnTo>
                <a:lnTo>
                  <a:pt x="40583" y="175164"/>
                </a:lnTo>
                <a:lnTo>
                  <a:pt x="41938" y="182260"/>
                </a:lnTo>
                <a:lnTo>
                  <a:pt x="43834" y="187984"/>
                </a:lnTo>
                <a:lnTo>
                  <a:pt x="46090" y="192791"/>
                </a:lnTo>
                <a:lnTo>
                  <a:pt x="48585" y="196988"/>
                </a:lnTo>
                <a:lnTo>
                  <a:pt x="51242" y="200779"/>
                </a:lnTo>
                <a:lnTo>
                  <a:pt x="54005" y="204298"/>
                </a:lnTo>
                <a:lnTo>
                  <a:pt x="60828" y="212334"/>
                </a:lnTo>
                <a:lnTo>
                  <a:pt x="61388" y="210017"/>
                </a:lnTo>
                <a:lnTo>
                  <a:pt x="61761" y="205496"/>
                </a:lnTo>
                <a:lnTo>
                  <a:pt x="62010" y="199505"/>
                </a:lnTo>
                <a:lnTo>
                  <a:pt x="61183" y="190550"/>
                </a:lnTo>
                <a:lnTo>
                  <a:pt x="59640" y="179619"/>
                </a:lnTo>
                <a:lnTo>
                  <a:pt x="50035" y="121690"/>
                </a:lnTo>
                <a:lnTo>
                  <a:pt x="47247" y="109900"/>
                </a:lnTo>
                <a:lnTo>
                  <a:pt x="44396" y="101048"/>
                </a:lnTo>
                <a:lnTo>
                  <a:pt x="41504" y="94154"/>
                </a:lnTo>
                <a:lnTo>
                  <a:pt x="39575" y="88566"/>
                </a:lnTo>
                <a:lnTo>
                  <a:pt x="38290" y="83849"/>
                </a:lnTo>
                <a:lnTo>
                  <a:pt x="37433" y="79712"/>
                </a:lnTo>
                <a:lnTo>
                  <a:pt x="36861" y="73977"/>
                </a:lnTo>
                <a:lnTo>
                  <a:pt x="36480" y="67177"/>
                </a:lnTo>
                <a:lnTo>
                  <a:pt x="36226" y="59668"/>
                </a:lnTo>
                <a:lnTo>
                  <a:pt x="35065" y="53669"/>
                </a:lnTo>
                <a:lnTo>
                  <a:pt x="33298" y="48678"/>
                </a:lnTo>
                <a:lnTo>
                  <a:pt x="31129" y="44358"/>
                </a:lnTo>
                <a:lnTo>
                  <a:pt x="30674" y="41478"/>
                </a:lnTo>
                <a:lnTo>
                  <a:pt x="31363" y="39558"/>
                </a:lnTo>
                <a:lnTo>
                  <a:pt x="32815" y="38278"/>
                </a:lnTo>
                <a:lnTo>
                  <a:pt x="35767" y="41394"/>
                </a:lnTo>
                <a:lnTo>
                  <a:pt x="39720" y="47439"/>
                </a:lnTo>
                <a:lnTo>
                  <a:pt x="50841" y="66697"/>
                </a:lnTo>
                <a:lnTo>
                  <a:pt x="54729" y="72246"/>
                </a:lnTo>
                <a:lnTo>
                  <a:pt x="66988" y="88995"/>
                </a:lnTo>
                <a:lnTo>
                  <a:pt x="72440" y="96041"/>
                </a:lnTo>
                <a:lnTo>
                  <a:pt x="77067" y="101730"/>
                </a:lnTo>
                <a:lnTo>
                  <a:pt x="81143" y="106515"/>
                </a:lnTo>
                <a:lnTo>
                  <a:pt x="84853" y="110698"/>
                </a:lnTo>
                <a:lnTo>
                  <a:pt x="91621" y="117991"/>
                </a:lnTo>
                <a:lnTo>
                  <a:pt x="110491" y="137156"/>
                </a:lnTo>
                <a:lnTo>
                  <a:pt x="116324" y="142038"/>
                </a:lnTo>
                <a:lnTo>
                  <a:pt x="121205" y="145294"/>
                </a:lnTo>
                <a:lnTo>
                  <a:pt x="125452" y="147464"/>
                </a:lnTo>
                <a:lnTo>
                  <a:pt x="131259" y="150895"/>
                </a:lnTo>
                <a:lnTo>
                  <a:pt x="145650" y="159999"/>
                </a:lnTo>
                <a:lnTo>
                  <a:pt x="150678" y="164213"/>
                </a:lnTo>
                <a:lnTo>
                  <a:pt x="154030" y="168014"/>
                </a:lnTo>
                <a:lnTo>
                  <a:pt x="156265" y="171540"/>
                </a:lnTo>
                <a:lnTo>
                  <a:pt x="158747" y="173891"/>
                </a:lnTo>
                <a:lnTo>
                  <a:pt x="161394" y="175459"/>
                </a:lnTo>
                <a:lnTo>
                  <a:pt x="166980" y="177201"/>
                </a:lnTo>
                <a:lnTo>
                  <a:pt x="172770" y="177974"/>
                </a:lnTo>
                <a:lnTo>
                  <a:pt x="176695" y="179173"/>
                </a:lnTo>
                <a:lnTo>
                  <a:pt x="181297" y="180964"/>
                </a:lnTo>
                <a:lnTo>
                  <a:pt x="186349" y="183151"/>
                </a:lnTo>
                <a:lnTo>
                  <a:pt x="190709" y="183616"/>
                </a:lnTo>
                <a:lnTo>
                  <a:pt x="194608" y="182934"/>
                </a:lnTo>
                <a:lnTo>
                  <a:pt x="198199" y="181487"/>
                </a:lnTo>
                <a:lnTo>
                  <a:pt x="200594" y="179530"/>
                </a:lnTo>
                <a:lnTo>
                  <a:pt x="202190" y="177234"/>
                </a:lnTo>
                <a:lnTo>
                  <a:pt x="203254" y="174710"/>
                </a:lnTo>
                <a:lnTo>
                  <a:pt x="203964" y="171044"/>
                </a:lnTo>
                <a:lnTo>
                  <a:pt x="204437" y="166615"/>
                </a:lnTo>
                <a:lnTo>
                  <a:pt x="205196" y="154730"/>
                </a:lnTo>
                <a:lnTo>
                  <a:pt x="205327" y="138450"/>
                </a:lnTo>
                <a:lnTo>
                  <a:pt x="203362" y="127026"/>
                </a:lnTo>
                <a:lnTo>
                  <a:pt x="200066" y="112466"/>
                </a:lnTo>
                <a:lnTo>
                  <a:pt x="185260" y="53414"/>
                </a:lnTo>
                <a:lnTo>
                  <a:pt x="181054" y="40570"/>
                </a:lnTo>
                <a:lnTo>
                  <a:pt x="176265" y="28039"/>
                </a:lnTo>
                <a:lnTo>
                  <a:pt x="171088" y="15716"/>
                </a:lnTo>
                <a:lnTo>
                  <a:pt x="167637" y="8493"/>
                </a:lnTo>
                <a:lnTo>
                  <a:pt x="165336" y="4670"/>
                </a:lnTo>
                <a:lnTo>
                  <a:pt x="16073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25"/>
          <p:cNvSpPr/>
          <p:nvPr/>
        </p:nvSpPr>
        <p:spPr>
          <a:xfrm>
            <a:off x="6125765" y="4082596"/>
            <a:ext cx="89288" cy="189696"/>
          </a:xfrm>
          <a:custGeom>
            <a:avLst/>
            <a:gdLst/>
            <a:ahLst/>
            <a:cxnLst/>
            <a:rect l="0" t="0" r="0" b="0"/>
            <a:pathLst>
              <a:path w="89288" h="189696">
                <a:moveTo>
                  <a:pt x="0" y="60779"/>
                </a:moveTo>
                <a:lnTo>
                  <a:pt x="0" y="55634"/>
                </a:lnTo>
                <a:lnTo>
                  <a:pt x="0" y="57831"/>
                </a:lnTo>
                <a:lnTo>
                  <a:pt x="993" y="62782"/>
                </a:lnTo>
                <a:lnTo>
                  <a:pt x="4741" y="78867"/>
                </a:lnTo>
                <a:lnTo>
                  <a:pt x="6137" y="86728"/>
                </a:lnTo>
                <a:lnTo>
                  <a:pt x="7068" y="93953"/>
                </a:lnTo>
                <a:lnTo>
                  <a:pt x="7689" y="100754"/>
                </a:lnTo>
                <a:lnTo>
                  <a:pt x="9095" y="106281"/>
                </a:lnTo>
                <a:lnTo>
                  <a:pt x="11024" y="110957"/>
                </a:lnTo>
                <a:lnTo>
                  <a:pt x="13302" y="115067"/>
                </a:lnTo>
                <a:lnTo>
                  <a:pt x="15814" y="121776"/>
                </a:lnTo>
                <a:lnTo>
                  <a:pt x="18480" y="130217"/>
                </a:lnTo>
                <a:lnTo>
                  <a:pt x="21250" y="139813"/>
                </a:lnTo>
                <a:lnTo>
                  <a:pt x="23096" y="147202"/>
                </a:lnTo>
                <a:lnTo>
                  <a:pt x="24327" y="153121"/>
                </a:lnTo>
                <a:lnTo>
                  <a:pt x="25148" y="158059"/>
                </a:lnTo>
                <a:lnTo>
                  <a:pt x="25695" y="162343"/>
                </a:lnTo>
                <a:lnTo>
                  <a:pt x="26060" y="166191"/>
                </a:lnTo>
                <a:lnTo>
                  <a:pt x="26303" y="169749"/>
                </a:lnTo>
                <a:lnTo>
                  <a:pt x="26465" y="173113"/>
                </a:lnTo>
                <a:lnTo>
                  <a:pt x="26645" y="179496"/>
                </a:lnTo>
                <a:lnTo>
                  <a:pt x="26761" y="189695"/>
                </a:lnTo>
                <a:lnTo>
                  <a:pt x="26784" y="184213"/>
                </a:lnTo>
                <a:lnTo>
                  <a:pt x="26786" y="181763"/>
                </a:lnTo>
                <a:lnTo>
                  <a:pt x="24802" y="174177"/>
                </a:lnTo>
                <a:lnTo>
                  <a:pt x="17307" y="149873"/>
                </a:lnTo>
                <a:lnTo>
                  <a:pt x="13523" y="134065"/>
                </a:lnTo>
                <a:lnTo>
                  <a:pt x="10007" y="116582"/>
                </a:lnTo>
                <a:lnTo>
                  <a:pt x="6672" y="97981"/>
                </a:lnTo>
                <a:lnTo>
                  <a:pt x="4448" y="83596"/>
                </a:lnTo>
                <a:lnTo>
                  <a:pt x="2965" y="72021"/>
                </a:lnTo>
                <a:lnTo>
                  <a:pt x="1318" y="54861"/>
                </a:lnTo>
                <a:lnTo>
                  <a:pt x="879" y="48896"/>
                </a:lnTo>
                <a:lnTo>
                  <a:pt x="585" y="43927"/>
                </a:lnTo>
                <a:lnTo>
                  <a:pt x="261" y="27823"/>
                </a:lnTo>
                <a:lnTo>
                  <a:pt x="51" y="4108"/>
                </a:lnTo>
                <a:lnTo>
                  <a:pt x="1026" y="2162"/>
                </a:lnTo>
                <a:lnTo>
                  <a:pt x="2669" y="865"/>
                </a:lnTo>
                <a:lnTo>
                  <a:pt x="4756" y="0"/>
                </a:lnTo>
                <a:lnTo>
                  <a:pt x="7139" y="416"/>
                </a:lnTo>
                <a:lnTo>
                  <a:pt x="9720" y="1685"/>
                </a:lnTo>
                <a:lnTo>
                  <a:pt x="12434" y="3523"/>
                </a:lnTo>
                <a:lnTo>
                  <a:pt x="15234" y="5741"/>
                </a:lnTo>
                <a:lnTo>
                  <a:pt x="18094" y="8212"/>
                </a:lnTo>
                <a:lnTo>
                  <a:pt x="20992" y="10851"/>
                </a:lnTo>
                <a:lnTo>
                  <a:pt x="23917" y="12611"/>
                </a:lnTo>
                <a:lnTo>
                  <a:pt x="26859" y="13784"/>
                </a:lnTo>
                <a:lnTo>
                  <a:pt x="29812" y="14566"/>
                </a:lnTo>
                <a:lnTo>
                  <a:pt x="35750" y="19056"/>
                </a:lnTo>
                <a:lnTo>
                  <a:pt x="43677" y="26018"/>
                </a:lnTo>
                <a:lnTo>
                  <a:pt x="52931" y="34628"/>
                </a:lnTo>
                <a:lnTo>
                  <a:pt x="59100" y="41361"/>
                </a:lnTo>
                <a:lnTo>
                  <a:pt x="63213" y="46841"/>
                </a:lnTo>
                <a:lnTo>
                  <a:pt x="65954" y="51487"/>
                </a:lnTo>
                <a:lnTo>
                  <a:pt x="68774" y="55576"/>
                </a:lnTo>
                <a:lnTo>
                  <a:pt x="71647" y="59294"/>
                </a:lnTo>
                <a:lnTo>
                  <a:pt x="78645" y="67651"/>
                </a:lnTo>
                <a:lnTo>
                  <a:pt x="80211" y="69329"/>
                </a:lnTo>
                <a:lnTo>
                  <a:pt x="84597" y="73839"/>
                </a:lnTo>
                <a:lnTo>
                  <a:pt x="86164" y="76431"/>
                </a:lnTo>
                <a:lnTo>
                  <a:pt x="87904" y="81957"/>
                </a:lnTo>
                <a:lnTo>
                  <a:pt x="88884" y="85905"/>
                </a:lnTo>
                <a:lnTo>
                  <a:pt x="89175" y="91815"/>
                </a:lnTo>
                <a:lnTo>
                  <a:pt x="89287" y="103775"/>
                </a:lnTo>
                <a:lnTo>
                  <a:pt x="86646" y="107338"/>
                </a:lnTo>
                <a:lnTo>
                  <a:pt x="84553" y="109678"/>
                </a:lnTo>
                <a:lnTo>
                  <a:pt x="81174" y="112230"/>
                </a:lnTo>
                <a:lnTo>
                  <a:pt x="76937" y="114923"/>
                </a:lnTo>
                <a:lnTo>
                  <a:pt x="72127" y="117711"/>
                </a:lnTo>
                <a:lnTo>
                  <a:pt x="66936" y="119569"/>
                </a:lnTo>
                <a:lnTo>
                  <a:pt x="61491" y="120808"/>
                </a:lnTo>
                <a:lnTo>
                  <a:pt x="55877" y="121634"/>
                </a:lnTo>
                <a:lnTo>
                  <a:pt x="51142" y="122185"/>
                </a:lnTo>
                <a:lnTo>
                  <a:pt x="46993" y="122552"/>
                </a:lnTo>
                <a:lnTo>
                  <a:pt x="43235" y="122797"/>
                </a:lnTo>
                <a:lnTo>
                  <a:pt x="36414" y="123069"/>
                </a:lnTo>
                <a:lnTo>
                  <a:pt x="8930" y="1322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26"/>
          <p:cNvSpPr/>
          <p:nvPr/>
        </p:nvSpPr>
        <p:spPr>
          <a:xfrm>
            <a:off x="2107406" y="2794992"/>
            <a:ext cx="62509" cy="26790"/>
          </a:xfrm>
          <a:custGeom>
            <a:avLst/>
            <a:gdLst/>
            <a:ahLst/>
            <a:cxnLst/>
            <a:rect l="0" t="0" r="0" b="0"/>
            <a:pathLst>
              <a:path w="62509" h="26790">
                <a:moveTo>
                  <a:pt x="62508" y="26789"/>
                </a:moveTo>
                <a:lnTo>
                  <a:pt x="53027" y="22048"/>
                </a:lnTo>
                <a:lnTo>
                  <a:pt x="48250" y="20652"/>
                </a:lnTo>
                <a:lnTo>
                  <a:pt x="43080" y="19721"/>
                </a:lnTo>
                <a:lnTo>
                  <a:pt x="37650" y="19100"/>
                </a:lnTo>
                <a:lnTo>
                  <a:pt x="33037" y="17695"/>
                </a:lnTo>
                <a:lnTo>
                  <a:pt x="28970" y="15765"/>
                </a:lnTo>
                <a:lnTo>
                  <a:pt x="25266" y="13486"/>
                </a:lnTo>
                <a:lnTo>
                  <a:pt x="20813" y="1097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27"/>
          <p:cNvSpPr/>
          <p:nvPr/>
        </p:nvSpPr>
        <p:spPr>
          <a:xfrm>
            <a:off x="1795347" y="2812851"/>
            <a:ext cx="552894" cy="597004"/>
          </a:xfrm>
          <a:custGeom>
            <a:avLst/>
            <a:gdLst/>
            <a:ahLst/>
            <a:cxnLst/>
            <a:rect l="0" t="0" r="0" b="0"/>
            <a:pathLst>
              <a:path w="552894" h="597004">
                <a:moveTo>
                  <a:pt x="195973" y="0"/>
                </a:moveTo>
                <a:lnTo>
                  <a:pt x="182707" y="7129"/>
                </a:lnTo>
                <a:lnTo>
                  <a:pt x="162380" y="23916"/>
                </a:lnTo>
                <a:lnTo>
                  <a:pt x="152600" y="29812"/>
                </a:lnTo>
                <a:lnTo>
                  <a:pt x="144285" y="38385"/>
                </a:lnTo>
                <a:lnTo>
                  <a:pt x="140678" y="43449"/>
                </a:lnTo>
                <a:lnTo>
                  <a:pt x="131379" y="51722"/>
                </a:lnTo>
                <a:lnTo>
                  <a:pt x="114988" y="64604"/>
                </a:lnTo>
                <a:lnTo>
                  <a:pt x="103425" y="75346"/>
                </a:lnTo>
                <a:lnTo>
                  <a:pt x="91671" y="86734"/>
                </a:lnTo>
                <a:lnTo>
                  <a:pt x="77187" y="103702"/>
                </a:lnTo>
                <a:lnTo>
                  <a:pt x="69157" y="113783"/>
                </a:lnTo>
                <a:lnTo>
                  <a:pt x="57590" y="130276"/>
                </a:lnTo>
                <a:lnTo>
                  <a:pt x="49141" y="144221"/>
                </a:lnTo>
                <a:lnTo>
                  <a:pt x="42079" y="157033"/>
                </a:lnTo>
                <a:lnTo>
                  <a:pt x="36822" y="168189"/>
                </a:lnTo>
                <a:lnTo>
                  <a:pt x="23044" y="199105"/>
                </a:lnTo>
                <a:lnTo>
                  <a:pt x="18179" y="212112"/>
                </a:lnTo>
                <a:lnTo>
                  <a:pt x="14936" y="222767"/>
                </a:lnTo>
                <a:lnTo>
                  <a:pt x="12774" y="231855"/>
                </a:lnTo>
                <a:lnTo>
                  <a:pt x="4990" y="268348"/>
                </a:lnTo>
                <a:lnTo>
                  <a:pt x="3167" y="282086"/>
                </a:lnTo>
                <a:lnTo>
                  <a:pt x="1951" y="296206"/>
                </a:lnTo>
                <a:lnTo>
                  <a:pt x="1141" y="310580"/>
                </a:lnTo>
                <a:lnTo>
                  <a:pt x="240" y="342426"/>
                </a:lnTo>
                <a:lnTo>
                  <a:pt x="0" y="359253"/>
                </a:lnTo>
                <a:lnTo>
                  <a:pt x="832" y="375432"/>
                </a:lnTo>
                <a:lnTo>
                  <a:pt x="2379" y="391179"/>
                </a:lnTo>
                <a:lnTo>
                  <a:pt x="4402" y="406637"/>
                </a:lnTo>
                <a:lnTo>
                  <a:pt x="7736" y="421904"/>
                </a:lnTo>
                <a:lnTo>
                  <a:pt x="11942" y="437043"/>
                </a:lnTo>
                <a:lnTo>
                  <a:pt x="16731" y="452096"/>
                </a:lnTo>
                <a:lnTo>
                  <a:pt x="20916" y="464116"/>
                </a:lnTo>
                <a:lnTo>
                  <a:pt x="28211" y="482764"/>
                </a:lnTo>
                <a:lnTo>
                  <a:pt x="37407" y="497666"/>
                </a:lnTo>
                <a:lnTo>
                  <a:pt x="48109" y="511896"/>
                </a:lnTo>
                <a:lnTo>
                  <a:pt x="59479" y="528142"/>
                </a:lnTo>
                <a:lnTo>
                  <a:pt x="72297" y="544542"/>
                </a:lnTo>
                <a:lnTo>
                  <a:pt x="81805" y="552243"/>
                </a:lnTo>
                <a:lnTo>
                  <a:pt x="91654" y="557980"/>
                </a:lnTo>
                <a:lnTo>
                  <a:pt x="108706" y="564309"/>
                </a:lnTo>
                <a:lnTo>
                  <a:pt x="118492" y="569297"/>
                </a:lnTo>
                <a:lnTo>
                  <a:pt x="126149" y="574820"/>
                </a:lnTo>
                <a:lnTo>
                  <a:pt x="140797" y="580582"/>
                </a:lnTo>
                <a:lnTo>
                  <a:pt x="150259" y="583508"/>
                </a:lnTo>
                <a:lnTo>
                  <a:pt x="166064" y="586759"/>
                </a:lnTo>
                <a:lnTo>
                  <a:pt x="179704" y="588204"/>
                </a:lnTo>
                <a:lnTo>
                  <a:pt x="192380" y="588846"/>
                </a:lnTo>
                <a:lnTo>
                  <a:pt x="197546" y="590009"/>
                </a:lnTo>
                <a:lnTo>
                  <a:pt x="205933" y="593948"/>
                </a:lnTo>
                <a:lnTo>
                  <a:pt x="214519" y="595395"/>
                </a:lnTo>
                <a:lnTo>
                  <a:pt x="226196" y="596360"/>
                </a:lnTo>
                <a:lnTo>
                  <a:pt x="239934" y="597003"/>
                </a:lnTo>
                <a:lnTo>
                  <a:pt x="256038" y="596439"/>
                </a:lnTo>
                <a:lnTo>
                  <a:pt x="273720" y="595071"/>
                </a:lnTo>
                <a:lnTo>
                  <a:pt x="306925" y="591898"/>
                </a:lnTo>
                <a:lnTo>
                  <a:pt x="318558" y="591052"/>
                </a:lnTo>
                <a:lnTo>
                  <a:pt x="328298" y="590488"/>
                </a:lnTo>
                <a:lnTo>
                  <a:pt x="338760" y="588127"/>
                </a:lnTo>
                <a:lnTo>
                  <a:pt x="349703" y="584569"/>
                </a:lnTo>
                <a:lnTo>
                  <a:pt x="360968" y="580213"/>
                </a:lnTo>
                <a:lnTo>
                  <a:pt x="370462" y="577309"/>
                </a:lnTo>
                <a:lnTo>
                  <a:pt x="386302" y="574082"/>
                </a:lnTo>
                <a:lnTo>
                  <a:pt x="399957" y="570002"/>
                </a:lnTo>
                <a:lnTo>
                  <a:pt x="415617" y="562897"/>
                </a:lnTo>
                <a:lnTo>
                  <a:pt x="426738" y="556835"/>
                </a:lnTo>
                <a:lnTo>
                  <a:pt x="439113" y="549817"/>
                </a:lnTo>
                <a:lnTo>
                  <a:pt x="449348" y="543154"/>
                </a:lnTo>
                <a:lnTo>
                  <a:pt x="466011" y="530459"/>
                </a:lnTo>
                <a:lnTo>
                  <a:pt x="481808" y="516896"/>
                </a:lnTo>
                <a:lnTo>
                  <a:pt x="492772" y="501853"/>
                </a:lnTo>
                <a:lnTo>
                  <a:pt x="501847" y="493252"/>
                </a:lnTo>
                <a:lnTo>
                  <a:pt x="507045" y="489569"/>
                </a:lnTo>
                <a:lnTo>
                  <a:pt x="515467" y="480185"/>
                </a:lnTo>
                <a:lnTo>
                  <a:pt x="519102" y="474905"/>
                </a:lnTo>
                <a:lnTo>
                  <a:pt x="525786" y="458454"/>
                </a:lnTo>
                <a:lnTo>
                  <a:pt x="528958" y="448511"/>
                </a:lnTo>
                <a:lnTo>
                  <a:pt x="533057" y="436921"/>
                </a:lnTo>
                <a:lnTo>
                  <a:pt x="542902" y="410815"/>
                </a:lnTo>
                <a:lnTo>
                  <a:pt x="546322" y="399885"/>
                </a:lnTo>
                <a:lnTo>
                  <a:pt x="550121" y="382448"/>
                </a:lnTo>
                <a:lnTo>
                  <a:pt x="551134" y="369067"/>
                </a:lnTo>
                <a:lnTo>
                  <a:pt x="551809" y="352209"/>
                </a:lnTo>
                <a:lnTo>
                  <a:pt x="552760" y="298496"/>
                </a:lnTo>
                <a:lnTo>
                  <a:pt x="552893" y="282341"/>
                </a:lnTo>
                <a:lnTo>
                  <a:pt x="551990" y="268595"/>
                </a:lnTo>
                <a:lnTo>
                  <a:pt x="550396" y="256454"/>
                </a:lnTo>
                <a:lnTo>
                  <a:pt x="548341" y="245383"/>
                </a:lnTo>
                <a:lnTo>
                  <a:pt x="546971" y="235026"/>
                </a:lnTo>
                <a:lnTo>
                  <a:pt x="546058" y="225145"/>
                </a:lnTo>
                <a:lnTo>
                  <a:pt x="545449" y="215581"/>
                </a:lnTo>
                <a:lnTo>
                  <a:pt x="543058" y="203252"/>
                </a:lnTo>
                <a:lnTo>
                  <a:pt x="539480" y="189080"/>
                </a:lnTo>
                <a:lnTo>
                  <a:pt x="535110" y="173678"/>
                </a:lnTo>
                <a:lnTo>
                  <a:pt x="532198" y="161426"/>
                </a:lnTo>
                <a:lnTo>
                  <a:pt x="530255" y="151274"/>
                </a:lnTo>
                <a:lnTo>
                  <a:pt x="527105" y="134702"/>
                </a:lnTo>
                <a:lnTo>
                  <a:pt x="524876" y="127504"/>
                </a:lnTo>
                <a:lnTo>
                  <a:pt x="517442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428"/>
          <p:cNvSpPr/>
          <p:nvPr/>
        </p:nvSpPr>
        <p:spPr>
          <a:xfrm>
            <a:off x="6067042" y="4343613"/>
            <a:ext cx="94443" cy="281966"/>
          </a:xfrm>
          <a:custGeom>
            <a:avLst/>
            <a:gdLst/>
            <a:ahLst/>
            <a:cxnLst/>
            <a:rect l="0" t="0" r="0" b="0"/>
            <a:pathLst>
              <a:path w="94443" h="281966">
                <a:moveTo>
                  <a:pt x="5145" y="5144"/>
                </a:moveTo>
                <a:lnTo>
                  <a:pt x="0" y="0"/>
                </a:lnTo>
                <a:lnTo>
                  <a:pt x="2197" y="2196"/>
                </a:lnTo>
                <a:lnTo>
                  <a:pt x="4172" y="9132"/>
                </a:lnTo>
                <a:lnTo>
                  <a:pt x="6481" y="19709"/>
                </a:lnTo>
                <a:lnTo>
                  <a:pt x="9012" y="32714"/>
                </a:lnTo>
                <a:lnTo>
                  <a:pt x="10699" y="43368"/>
                </a:lnTo>
                <a:lnTo>
                  <a:pt x="11825" y="52455"/>
                </a:lnTo>
                <a:lnTo>
                  <a:pt x="12575" y="60497"/>
                </a:lnTo>
                <a:lnTo>
                  <a:pt x="14067" y="67843"/>
                </a:lnTo>
                <a:lnTo>
                  <a:pt x="16054" y="74725"/>
                </a:lnTo>
                <a:lnTo>
                  <a:pt x="18371" y="81297"/>
                </a:lnTo>
                <a:lnTo>
                  <a:pt x="20908" y="87663"/>
                </a:lnTo>
                <a:lnTo>
                  <a:pt x="23591" y="93891"/>
                </a:lnTo>
                <a:lnTo>
                  <a:pt x="26372" y="100027"/>
                </a:lnTo>
                <a:lnTo>
                  <a:pt x="28226" y="106103"/>
                </a:lnTo>
                <a:lnTo>
                  <a:pt x="29462" y="112138"/>
                </a:lnTo>
                <a:lnTo>
                  <a:pt x="30286" y="118145"/>
                </a:lnTo>
                <a:lnTo>
                  <a:pt x="32820" y="126119"/>
                </a:lnTo>
                <a:lnTo>
                  <a:pt x="36493" y="135403"/>
                </a:lnTo>
                <a:lnTo>
                  <a:pt x="40927" y="145562"/>
                </a:lnTo>
                <a:lnTo>
                  <a:pt x="45867" y="158287"/>
                </a:lnTo>
                <a:lnTo>
                  <a:pt x="56647" y="188302"/>
                </a:lnTo>
                <a:lnTo>
                  <a:pt x="62300" y="202656"/>
                </a:lnTo>
                <a:lnTo>
                  <a:pt x="68054" y="216193"/>
                </a:lnTo>
                <a:lnTo>
                  <a:pt x="73873" y="229188"/>
                </a:lnTo>
                <a:lnTo>
                  <a:pt x="77753" y="238842"/>
                </a:lnTo>
                <a:lnTo>
                  <a:pt x="80339" y="246271"/>
                </a:lnTo>
                <a:lnTo>
                  <a:pt x="82063" y="252216"/>
                </a:lnTo>
                <a:lnTo>
                  <a:pt x="83213" y="257171"/>
                </a:lnTo>
                <a:lnTo>
                  <a:pt x="84490" y="265323"/>
                </a:lnTo>
                <a:lnTo>
                  <a:pt x="85823" y="268886"/>
                </a:lnTo>
                <a:lnTo>
                  <a:pt x="87704" y="272253"/>
                </a:lnTo>
                <a:lnTo>
                  <a:pt x="94442" y="2819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429"/>
          <p:cNvSpPr/>
          <p:nvPr/>
        </p:nvSpPr>
        <p:spPr>
          <a:xfrm>
            <a:off x="5938242" y="4705945"/>
            <a:ext cx="116087" cy="250032"/>
          </a:xfrm>
          <a:custGeom>
            <a:avLst/>
            <a:gdLst/>
            <a:ahLst/>
            <a:cxnLst/>
            <a:rect l="0" t="0" r="0" b="0"/>
            <a:pathLst>
              <a:path w="116087" h="250032">
                <a:moveTo>
                  <a:pt x="0" y="0"/>
                </a:moveTo>
                <a:lnTo>
                  <a:pt x="4740" y="9481"/>
                </a:lnTo>
                <a:lnTo>
                  <a:pt x="8121" y="18227"/>
                </a:lnTo>
                <a:lnTo>
                  <a:pt x="21368" y="55010"/>
                </a:lnTo>
                <a:lnTo>
                  <a:pt x="25159" y="64454"/>
                </a:lnTo>
                <a:lnTo>
                  <a:pt x="28679" y="72735"/>
                </a:lnTo>
                <a:lnTo>
                  <a:pt x="35236" y="87228"/>
                </a:lnTo>
                <a:lnTo>
                  <a:pt x="38373" y="93870"/>
                </a:lnTo>
                <a:lnTo>
                  <a:pt x="40465" y="100283"/>
                </a:lnTo>
                <a:lnTo>
                  <a:pt x="41859" y="106543"/>
                </a:lnTo>
                <a:lnTo>
                  <a:pt x="42789" y="112701"/>
                </a:lnTo>
                <a:lnTo>
                  <a:pt x="45393" y="118790"/>
                </a:lnTo>
                <a:lnTo>
                  <a:pt x="49113" y="124834"/>
                </a:lnTo>
                <a:lnTo>
                  <a:pt x="53578" y="130848"/>
                </a:lnTo>
                <a:lnTo>
                  <a:pt x="56555" y="137833"/>
                </a:lnTo>
                <a:lnTo>
                  <a:pt x="58539" y="145467"/>
                </a:lnTo>
                <a:lnTo>
                  <a:pt x="59862" y="153532"/>
                </a:lnTo>
                <a:lnTo>
                  <a:pt x="61736" y="160894"/>
                </a:lnTo>
                <a:lnTo>
                  <a:pt x="63978" y="167786"/>
                </a:lnTo>
                <a:lnTo>
                  <a:pt x="66464" y="174365"/>
                </a:lnTo>
                <a:lnTo>
                  <a:pt x="71098" y="183712"/>
                </a:lnTo>
                <a:lnTo>
                  <a:pt x="77164" y="194905"/>
                </a:lnTo>
                <a:lnTo>
                  <a:pt x="84185" y="207327"/>
                </a:lnTo>
                <a:lnTo>
                  <a:pt x="89858" y="216601"/>
                </a:lnTo>
                <a:lnTo>
                  <a:pt x="94632" y="223776"/>
                </a:lnTo>
                <a:lnTo>
                  <a:pt x="98806" y="229551"/>
                </a:lnTo>
                <a:lnTo>
                  <a:pt x="102581" y="234393"/>
                </a:lnTo>
                <a:lnTo>
                  <a:pt x="106091" y="238614"/>
                </a:lnTo>
                <a:lnTo>
                  <a:pt x="116086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430"/>
          <p:cNvSpPr/>
          <p:nvPr/>
        </p:nvSpPr>
        <p:spPr>
          <a:xfrm>
            <a:off x="5965031" y="4674156"/>
            <a:ext cx="111953" cy="121087"/>
          </a:xfrm>
          <a:custGeom>
            <a:avLst/>
            <a:gdLst/>
            <a:ahLst/>
            <a:cxnLst/>
            <a:rect l="0" t="0" r="0" b="0"/>
            <a:pathLst>
              <a:path w="111953" h="121087">
                <a:moveTo>
                  <a:pt x="0" y="22859"/>
                </a:moveTo>
                <a:lnTo>
                  <a:pt x="7688" y="7482"/>
                </a:lnTo>
                <a:lnTo>
                  <a:pt x="9094" y="6655"/>
                </a:lnTo>
                <a:lnTo>
                  <a:pt x="11024" y="6103"/>
                </a:lnTo>
                <a:lnTo>
                  <a:pt x="13302" y="5735"/>
                </a:lnTo>
                <a:lnTo>
                  <a:pt x="16806" y="4498"/>
                </a:lnTo>
                <a:lnTo>
                  <a:pt x="21126" y="2681"/>
                </a:lnTo>
                <a:lnTo>
                  <a:pt x="25990" y="477"/>
                </a:lnTo>
                <a:lnTo>
                  <a:pt x="30225" y="0"/>
                </a:lnTo>
                <a:lnTo>
                  <a:pt x="34040" y="674"/>
                </a:lnTo>
                <a:lnTo>
                  <a:pt x="37577" y="2116"/>
                </a:lnTo>
                <a:lnTo>
                  <a:pt x="40926" y="3077"/>
                </a:lnTo>
                <a:lnTo>
                  <a:pt x="44151" y="3718"/>
                </a:lnTo>
                <a:lnTo>
                  <a:pt x="47293" y="4146"/>
                </a:lnTo>
                <a:lnTo>
                  <a:pt x="50380" y="4430"/>
                </a:lnTo>
                <a:lnTo>
                  <a:pt x="53431" y="4620"/>
                </a:lnTo>
                <a:lnTo>
                  <a:pt x="56456" y="4746"/>
                </a:lnTo>
                <a:lnTo>
                  <a:pt x="59466" y="5823"/>
                </a:lnTo>
                <a:lnTo>
                  <a:pt x="62464" y="7533"/>
                </a:lnTo>
                <a:lnTo>
                  <a:pt x="65455" y="9665"/>
                </a:lnTo>
                <a:lnTo>
                  <a:pt x="68441" y="12079"/>
                </a:lnTo>
                <a:lnTo>
                  <a:pt x="71424" y="14680"/>
                </a:lnTo>
                <a:lnTo>
                  <a:pt x="74405" y="17406"/>
                </a:lnTo>
                <a:lnTo>
                  <a:pt x="80363" y="23082"/>
                </a:lnTo>
                <a:lnTo>
                  <a:pt x="92272" y="34809"/>
                </a:lnTo>
                <a:lnTo>
                  <a:pt x="95249" y="36779"/>
                </a:lnTo>
                <a:lnTo>
                  <a:pt x="98226" y="38092"/>
                </a:lnTo>
                <a:lnTo>
                  <a:pt x="101203" y="38968"/>
                </a:lnTo>
                <a:lnTo>
                  <a:pt x="103187" y="41536"/>
                </a:lnTo>
                <a:lnTo>
                  <a:pt x="104510" y="45232"/>
                </a:lnTo>
                <a:lnTo>
                  <a:pt x="105392" y="49681"/>
                </a:lnTo>
                <a:lnTo>
                  <a:pt x="106972" y="54631"/>
                </a:lnTo>
                <a:lnTo>
                  <a:pt x="109018" y="59915"/>
                </a:lnTo>
                <a:lnTo>
                  <a:pt x="111374" y="65423"/>
                </a:lnTo>
                <a:lnTo>
                  <a:pt x="111952" y="70086"/>
                </a:lnTo>
                <a:lnTo>
                  <a:pt x="111346" y="74188"/>
                </a:lnTo>
                <a:lnTo>
                  <a:pt x="109949" y="77914"/>
                </a:lnTo>
                <a:lnTo>
                  <a:pt x="109018" y="81390"/>
                </a:lnTo>
                <a:lnTo>
                  <a:pt x="108397" y="84700"/>
                </a:lnTo>
                <a:lnTo>
                  <a:pt x="107983" y="87899"/>
                </a:lnTo>
                <a:lnTo>
                  <a:pt x="106716" y="91024"/>
                </a:lnTo>
                <a:lnTo>
                  <a:pt x="104878" y="94099"/>
                </a:lnTo>
                <a:lnTo>
                  <a:pt x="102661" y="97142"/>
                </a:lnTo>
                <a:lnTo>
                  <a:pt x="99198" y="100162"/>
                </a:lnTo>
                <a:lnTo>
                  <a:pt x="94906" y="103168"/>
                </a:lnTo>
                <a:lnTo>
                  <a:pt x="90060" y="106164"/>
                </a:lnTo>
                <a:lnTo>
                  <a:pt x="85836" y="109153"/>
                </a:lnTo>
                <a:lnTo>
                  <a:pt x="82029" y="112139"/>
                </a:lnTo>
                <a:lnTo>
                  <a:pt x="78498" y="115121"/>
                </a:lnTo>
                <a:lnTo>
                  <a:pt x="74160" y="117109"/>
                </a:lnTo>
                <a:lnTo>
                  <a:pt x="69284" y="118435"/>
                </a:lnTo>
                <a:lnTo>
                  <a:pt x="64048" y="119318"/>
                </a:lnTo>
                <a:lnTo>
                  <a:pt x="57582" y="119907"/>
                </a:lnTo>
                <a:lnTo>
                  <a:pt x="50294" y="120300"/>
                </a:lnTo>
                <a:lnTo>
                  <a:pt x="8929" y="121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431"/>
          <p:cNvSpPr/>
          <p:nvPr/>
        </p:nvSpPr>
        <p:spPr>
          <a:xfrm>
            <a:off x="6144888" y="4688085"/>
            <a:ext cx="61245" cy="105917"/>
          </a:xfrm>
          <a:custGeom>
            <a:avLst/>
            <a:gdLst/>
            <a:ahLst/>
            <a:cxnLst/>
            <a:rect l="0" t="0" r="0" b="0"/>
            <a:pathLst>
              <a:path w="61245" h="105917">
                <a:moveTo>
                  <a:pt x="7666" y="98227"/>
                </a:moveTo>
                <a:lnTo>
                  <a:pt x="12407" y="102968"/>
                </a:lnTo>
                <a:lnTo>
                  <a:pt x="12811" y="104364"/>
                </a:lnTo>
                <a:lnTo>
                  <a:pt x="12088" y="105295"/>
                </a:lnTo>
                <a:lnTo>
                  <a:pt x="10614" y="105916"/>
                </a:lnTo>
                <a:lnTo>
                  <a:pt x="9632" y="105337"/>
                </a:lnTo>
                <a:lnTo>
                  <a:pt x="8977" y="103959"/>
                </a:lnTo>
                <a:lnTo>
                  <a:pt x="8540" y="102049"/>
                </a:lnTo>
                <a:lnTo>
                  <a:pt x="8249" y="99782"/>
                </a:lnTo>
                <a:lnTo>
                  <a:pt x="8055" y="97280"/>
                </a:lnTo>
                <a:lnTo>
                  <a:pt x="7925" y="94619"/>
                </a:lnTo>
                <a:lnTo>
                  <a:pt x="6846" y="89869"/>
                </a:lnTo>
                <a:lnTo>
                  <a:pt x="5136" y="83725"/>
                </a:lnTo>
                <a:lnTo>
                  <a:pt x="3003" y="76653"/>
                </a:lnTo>
                <a:lnTo>
                  <a:pt x="1581" y="69954"/>
                </a:lnTo>
                <a:lnTo>
                  <a:pt x="633" y="63503"/>
                </a:lnTo>
                <a:lnTo>
                  <a:pt x="0" y="57218"/>
                </a:lnTo>
                <a:lnTo>
                  <a:pt x="572" y="52036"/>
                </a:lnTo>
                <a:lnTo>
                  <a:pt x="1944" y="47589"/>
                </a:lnTo>
                <a:lnTo>
                  <a:pt x="3852" y="43633"/>
                </a:lnTo>
                <a:lnTo>
                  <a:pt x="6115" y="40003"/>
                </a:lnTo>
                <a:lnTo>
                  <a:pt x="8617" y="36591"/>
                </a:lnTo>
                <a:lnTo>
                  <a:pt x="11276" y="33324"/>
                </a:lnTo>
                <a:lnTo>
                  <a:pt x="14042" y="30153"/>
                </a:lnTo>
                <a:lnTo>
                  <a:pt x="16878" y="27048"/>
                </a:lnTo>
                <a:lnTo>
                  <a:pt x="19760" y="23985"/>
                </a:lnTo>
                <a:lnTo>
                  <a:pt x="33298" y="10194"/>
                </a:lnTo>
                <a:lnTo>
                  <a:pt x="37653" y="6797"/>
                </a:lnTo>
                <a:lnTo>
                  <a:pt x="41548" y="4531"/>
                </a:lnTo>
                <a:lnTo>
                  <a:pt x="45137" y="3020"/>
                </a:lnTo>
                <a:lnTo>
                  <a:pt x="48522" y="2014"/>
                </a:lnTo>
                <a:lnTo>
                  <a:pt x="51770" y="1343"/>
                </a:lnTo>
                <a:lnTo>
                  <a:pt x="6124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432"/>
          <p:cNvSpPr/>
          <p:nvPr/>
        </p:nvSpPr>
        <p:spPr>
          <a:xfrm>
            <a:off x="6215268" y="4661296"/>
            <a:ext cx="106935" cy="107112"/>
          </a:xfrm>
          <a:custGeom>
            <a:avLst/>
            <a:gdLst/>
            <a:ahLst/>
            <a:cxnLst/>
            <a:rect l="0" t="0" r="0" b="0"/>
            <a:pathLst>
              <a:path w="106935" h="107112">
                <a:moveTo>
                  <a:pt x="35513" y="26789"/>
                </a:moveTo>
                <a:lnTo>
                  <a:pt x="21292" y="26789"/>
                </a:lnTo>
                <a:lnTo>
                  <a:pt x="16110" y="27782"/>
                </a:lnTo>
                <a:lnTo>
                  <a:pt x="11663" y="29435"/>
                </a:lnTo>
                <a:lnTo>
                  <a:pt x="2139" y="34478"/>
                </a:lnTo>
                <a:lnTo>
                  <a:pt x="1357" y="35884"/>
                </a:lnTo>
                <a:lnTo>
                  <a:pt x="836" y="37813"/>
                </a:lnTo>
                <a:lnTo>
                  <a:pt x="489" y="40092"/>
                </a:lnTo>
                <a:lnTo>
                  <a:pt x="257" y="43595"/>
                </a:lnTo>
                <a:lnTo>
                  <a:pt x="103" y="47915"/>
                </a:lnTo>
                <a:lnTo>
                  <a:pt x="0" y="52779"/>
                </a:lnTo>
                <a:lnTo>
                  <a:pt x="923" y="57014"/>
                </a:lnTo>
                <a:lnTo>
                  <a:pt x="2531" y="60830"/>
                </a:lnTo>
                <a:lnTo>
                  <a:pt x="4596" y="64366"/>
                </a:lnTo>
                <a:lnTo>
                  <a:pt x="6964" y="67715"/>
                </a:lnTo>
                <a:lnTo>
                  <a:pt x="9534" y="70941"/>
                </a:lnTo>
                <a:lnTo>
                  <a:pt x="12241" y="74083"/>
                </a:lnTo>
                <a:lnTo>
                  <a:pt x="15037" y="77170"/>
                </a:lnTo>
                <a:lnTo>
                  <a:pt x="20790" y="83246"/>
                </a:lnTo>
                <a:lnTo>
                  <a:pt x="38503" y="101195"/>
                </a:lnTo>
                <a:lnTo>
                  <a:pt x="41475" y="103182"/>
                </a:lnTo>
                <a:lnTo>
                  <a:pt x="44449" y="104507"/>
                </a:lnTo>
                <a:lnTo>
                  <a:pt x="47423" y="105390"/>
                </a:lnTo>
                <a:lnTo>
                  <a:pt x="51390" y="105979"/>
                </a:lnTo>
                <a:lnTo>
                  <a:pt x="56020" y="106372"/>
                </a:lnTo>
                <a:lnTo>
                  <a:pt x="65463" y="106808"/>
                </a:lnTo>
                <a:lnTo>
                  <a:pt x="72967" y="107002"/>
                </a:lnTo>
                <a:lnTo>
                  <a:pt x="87511" y="107111"/>
                </a:lnTo>
                <a:lnTo>
                  <a:pt x="92006" y="106134"/>
                </a:lnTo>
                <a:lnTo>
                  <a:pt x="95995" y="104491"/>
                </a:lnTo>
                <a:lnTo>
                  <a:pt x="99647" y="102403"/>
                </a:lnTo>
                <a:lnTo>
                  <a:pt x="102082" y="100018"/>
                </a:lnTo>
                <a:lnTo>
                  <a:pt x="103705" y="97437"/>
                </a:lnTo>
                <a:lnTo>
                  <a:pt x="104786" y="94724"/>
                </a:lnTo>
                <a:lnTo>
                  <a:pt x="105508" y="91923"/>
                </a:lnTo>
                <a:lnTo>
                  <a:pt x="105989" y="89064"/>
                </a:lnTo>
                <a:lnTo>
                  <a:pt x="106309" y="86165"/>
                </a:lnTo>
                <a:lnTo>
                  <a:pt x="106523" y="83240"/>
                </a:lnTo>
                <a:lnTo>
                  <a:pt x="106665" y="80298"/>
                </a:lnTo>
                <a:lnTo>
                  <a:pt x="106761" y="77345"/>
                </a:lnTo>
                <a:lnTo>
                  <a:pt x="106925" y="52789"/>
                </a:lnTo>
                <a:lnTo>
                  <a:pt x="106934" y="47099"/>
                </a:lnTo>
                <a:lnTo>
                  <a:pt x="105947" y="42313"/>
                </a:lnTo>
                <a:lnTo>
                  <a:pt x="104297" y="38131"/>
                </a:lnTo>
                <a:lnTo>
                  <a:pt x="102205" y="34351"/>
                </a:lnTo>
                <a:lnTo>
                  <a:pt x="99818" y="31830"/>
                </a:lnTo>
                <a:lnTo>
                  <a:pt x="97235" y="30150"/>
                </a:lnTo>
                <a:lnTo>
                  <a:pt x="94520" y="29030"/>
                </a:lnTo>
                <a:lnTo>
                  <a:pt x="89734" y="26298"/>
                </a:lnTo>
                <a:lnTo>
                  <a:pt x="83566" y="22494"/>
                </a:lnTo>
                <a:lnTo>
                  <a:pt x="76478" y="17973"/>
                </a:lnTo>
                <a:lnTo>
                  <a:pt x="70761" y="13966"/>
                </a:lnTo>
                <a:lnTo>
                  <a:pt x="65957" y="10303"/>
                </a:lnTo>
                <a:lnTo>
                  <a:pt x="5337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433"/>
          <p:cNvSpPr/>
          <p:nvPr/>
        </p:nvSpPr>
        <p:spPr>
          <a:xfrm>
            <a:off x="6411515" y="4786312"/>
            <a:ext cx="62509" cy="178595"/>
          </a:xfrm>
          <a:custGeom>
            <a:avLst/>
            <a:gdLst/>
            <a:ahLst/>
            <a:cxnLst/>
            <a:rect l="0" t="0" r="0" b="0"/>
            <a:pathLst>
              <a:path w="62509" h="178595">
                <a:moveTo>
                  <a:pt x="0" y="0"/>
                </a:moveTo>
                <a:lnTo>
                  <a:pt x="0" y="4741"/>
                </a:lnTo>
                <a:lnTo>
                  <a:pt x="993" y="9113"/>
                </a:lnTo>
                <a:lnTo>
                  <a:pt x="2646" y="15005"/>
                </a:lnTo>
                <a:lnTo>
                  <a:pt x="4741" y="21910"/>
                </a:lnTo>
                <a:lnTo>
                  <a:pt x="7129" y="27505"/>
                </a:lnTo>
                <a:lnTo>
                  <a:pt x="9713" y="32227"/>
                </a:lnTo>
                <a:lnTo>
                  <a:pt x="12429" y="36368"/>
                </a:lnTo>
                <a:lnTo>
                  <a:pt x="14240" y="40120"/>
                </a:lnTo>
                <a:lnTo>
                  <a:pt x="15446" y="43614"/>
                </a:lnTo>
                <a:lnTo>
                  <a:pt x="16251" y="46936"/>
                </a:lnTo>
                <a:lnTo>
                  <a:pt x="17779" y="50142"/>
                </a:lnTo>
                <a:lnTo>
                  <a:pt x="19790" y="53272"/>
                </a:lnTo>
                <a:lnTo>
                  <a:pt x="22123" y="56350"/>
                </a:lnTo>
                <a:lnTo>
                  <a:pt x="24671" y="64356"/>
                </a:lnTo>
                <a:lnTo>
                  <a:pt x="27362" y="75646"/>
                </a:lnTo>
                <a:lnTo>
                  <a:pt x="30147" y="89126"/>
                </a:lnTo>
                <a:lnTo>
                  <a:pt x="32997" y="100097"/>
                </a:lnTo>
                <a:lnTo>
                  <a:pt x="35888" y="109396"/>
                </a:lnTo>
                <a:lnTo>
                  <a:pt x="38809" y="117579"/>
                </a:lnTo>
                <a:lnTo>
                  <a:pt x="41748" y="124027"/>
                </a:lnTo>
                <a:lnTo>
                  <a:pt x="44699" y="129317"/>
                </a:lnTo>
                <a:lnTo>
                  <a:pt x="47659" y="133836"/>
                </a:lnTo>
                <a:lnTo>
                  <a:pt x="50624" y="140818"/>
                </a:lnTo>
                <a:lnTo>
                  <a:pt x="53593" y="149441"/>
                </a:lnTo>
                <a:lnTo>
                  <a:pt x="62508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434"/>
          <p:cNvSpPr/>
          <p:nvPr/>
        </p:nvSpPr>
        <p:spPr>
          <a:xfrm>
            <a:off x="6402585" y="4733975"/>
            <a:ext cx="106745" cy="96986"/>
          </a:xfrm>
          <a:custGeom>
            <a:avLst/>
            <a:gdLst/>
            <a:ahLst/>
            <a:cxnLst/>
            <a:rect l="0" t="0" r="0" b="0"/>
            <a:pathLst>
              <a:path w="106745" h="96986">
                <a:moveTo>
                  <a:pt x="44649" y="7689"/>
                </a:moveTo>
                <a:lnTo>
                  <a:pt x="44649" y="0"/>
                </a:lnTo>
                <a:lnTo>
                  <a:pt x="45641" y="579"/>
                </a:lnTo>
                <a:lnTo>
                  <a:pt x="47295" y="1956"/>
                </a:lnTo>
                <a:lnTo>
                  <a:pt x="53211" y="7353"/>
                </a:lnTo>
                <a:lnTo>
                  <a:pt x="58210" y="12330"/>
                </a:lnTo>
                <a:lnTo>
                  <a:pt x="60635" y="13759"/>
                </a:lnTo>
                <a:lnTo>
                  <a:pt x="63244" y="14712"/>
                </a:lnTo>
                <a:lnTo>
                  <a:pt x="65975" y="15348"/>
                </a:lnTo>
                <a:lnTo>
                  <a:pt x="67796" y="16763"/>
                </a:lnTo>
                <a:lnTo>
                  <a:pt x="69010" y="18700"/>
                </a:lnTo>
                <a:lnTo>
                  <a:pt x="69820" y="20982"/>
                </a:lnTo>
                <a:lnTo>
                  <a:pt x="71351" y="23497"/>
                </a:lnTo>
                <a:lnTo>
                  <a:pt x="73365" y="26165"/>
                </a:lnTo>
                <a:lnTo>
                  <a:pt x="75699" y="28936"/>
                </a:lnTo>
                <a:lnTo>
                  <a:pt x="78248" y="31775"/>
                </a:lnTo>
                <a:lnTo>
                  <a:pt x="83724" y="37576"/>
                </a:lnTo>
                <a:lnTo>
                  <a:pt x="86574" y="39520"/>
                </a:lnTo>
                <a:lnTo>
                  <a:pt x="89466" y="40816"/>
                </a:lnTo>
                <a:lnTo>
                  <a:pt x="92387" y="41680"/>
                </a:lnTo>
                <a:lnTo>
                  <a:pt x="94333" y="43248"/>
                </a:lnTo>
                <a:lnTo>
                  <a:pt x="95631" y="45285"/>
                </a:lnTo>
                <a:lnTo>
                  <a:pt x="96496" y="47636"/>
                </a:lnTo>
                <a:lnTo>
                  <a:pt x="98066" y="50195"/>
                </a:lnTo>
                <a:lnTo>
                  <a:pt x="100104" y="52894"/>
                </a:lnTo>
                <a:lnTo>
                  <a:pt x="105764" y="59613"/>
                </a:lnTo>
                <a:lnTo>
                  <a:pt x="106228" y="61156"/>
                </a:lnTo>
                <a:lnTo>
                  <a:pt x="106537" y="63177"/>
                </a:lnTo>
                <a:lnTo>
                  <a:pt x="106744" y="65517"/>
                </a:lnTo>
                <a:lnTo>
                  <a:pt x="105889" y="67077"/>
                </a:lnTo>
                <a:lnTo>
                  <a:pt x="104327" y="68117"/>
                </a:lnTo>
                <a:lnTo>
                  <a:pt x="102294" y="68810"/>
                </a:lnTo>
                <a:lnTo>
                  <a:pt x="99946" y="70265"/>
                </a:lnTo>
                <a:lnTo>
                  <a:pt x="97389" y="72226"/>
                </a:lnTo>
                <a:lnTo>
                  <a:pt x="90896" y="77763"/>
                </a:lnTo>
                <a:lnTo>
                  <a:pt x="87362" y="81166"/>
                </a:lnTo>
                <a:lnTo>
                  <a:pt x="85030" y="83463"/>
                </a:lnTo>
                <a:lnTo>
                  <a:pt x="82484" y="84994"/>
                </a:lnTo>
                <a:lnTo>
                  <a:pt x="79794" y="86015"/>
                </a:lnTo>
                <a:lnTo>
                  <a:pt x="77009" y="86695"/>
                </a:lnTo>
                <a:lnTo>
                  <a:pt x="72175" y="87148"/>
                </a:lnTo>
                <a:lnTo>
                  <a:pt x="65976" y="87451"/>
                </a:lnTo>
                <a:lnTo>
                  <a:pt x="44121" y="87936"/>
                </a:lnTo>
                <a:lnTo>
                  <a:pt x="33468" y="88020"/>
                </a:lnTo>
                <a:lnTo>
                  <a:pt x="29258" y="89024"/>
                </a:lnTo>
                <a:lnTo>
                  <a:pt x="24466" y="90686"/>
                </a:lnTo>
                <a:lnTo>
                  <a:pt x="19288" y="92786"/>
                </a:lnTo>
                <a:lnTo>
                  <a:pt x="14843" y="94186"/>
                </a:lnTo>
                <a:lnTo>
                  <a:pt x="10888" y="95119"/>
                </a:lnTo>
                <a:lnTo>
                  <a:pt x="0" y="969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435"/>
          <p:cNvSpPr/>
          <p:nvPr/>
        </p:nvSpPr>
        <p:spPr>
          <a:xfrm>
            <a:off x="6197203" y="4959761"/>
            <a:ext cx="187521" cy="397669"/>
          </a:xfrm>
          <a:custGeom>
            <a:avLst/>
            <a:gdLst/>
            <a:ahLst/>
            <a:cxnLst/>
            <a:rect l="0" t="0" r="0" b="0"/>
            <a:pathLst>
              <a:path w="187521" h="397669">
                <a:moveTo>
                  <a:pt x="0" y="5145"/>
                </a:moveTo>
                <a:lnTo>
                  <a:pt x="0" y="405"/>
                </a:lnTo>
                <a:lnTo>
                  <a:pt x="992" y="0"/>
                </a:lnTo>
                <a:lnTo>
                  <a:pt x="2646" y="723"/>
                </a:lnTo>
                <a:lnTo>
                  <a:pt x="4740" y="2197"/>
                </a:lnTo>
                <a:lnTo>
                  <a:pt x="6136" y="4172"/>
                </a:lnTo>
                <a:lnTo>
                  <a:pt x="7688" y="9012"/>
                </a:lnTo>
                <a:lnTo>
                  <a:pt x="8562" y="17315"/>
                </a:lnTo>
                <a:lnTo>
                  <a:pt x="14057" y="25768"/>
                </a:lnTo>
                <a:lnTo>
                  <a:pt x="18301" y="30799"/>
                </a:lnTo>
                <a:lnTo>
                  <a:pt x="23016" y="39036"/>
                </a:lnTo>
                <a:lnTo>
                  <a:pt x="24274" y="42622"/>
                </a:lnTo>
                <a:lnTo>
                  <a:pt x="28317" y="49252"/>
                </a:lnTo>
                <a:lnTo>
                  <a:pt x="30784" y="52409"/>
                </a:lnTo>
                <a:lnTo>
                  <a:pt x="33525" y="58563"/>
                </a:lnTo>
                <a:lnTo>
                  <a:pt x="34256" y="61592"/>
                </a:lnTo>
                <a:lnTo>
                  <a:pt x="37714" y="67605"/>
                </a:lnTo>
                <a:lnTo>
                  <a:pt x="40026" y="70597"/>
                </a:lnTo>
                <a:lnTo>
                  <a:pt x="42594" y="81860"/>
                </a:lnTo>
                <a:lnTo>
                  <a:pt x="43278" y="89031"/>
                </a:lnTo>
                <a:lnTo>
                  <a:pt x="44727" y="93811"/>
                </a:lnTo>
                <a:lnTo>
                  <a:pt x="46686" y="96998"/>
                </a:lnTo>
                <a:lnTo>
                  <a:pt x="48983" y="99122"/>
                </a:lnTo>
                <a:lnTo>
                  <a:pt x="50515" y="101531"/>
                </a:lnTo>
                <a:lnTo>
                  <a:pt x="53662" y="110653"/>
                </a:lnTo>
                <a:lnTo>
                  <a:pt x="57915" y="120168"/>
                </a:lnTo>
                <a:lnTo>
                  <a:pt x="65887" y="136681"/>
                </a:lnTo>
                <a:lnTo>
                  <a:pt x="68970" y="145626"/>
                </a:lnTo>
                <a:lnTo>
                  <a:pt x="71333" y="153901"/>
                </a:lnTo>
                <a:lnTo>
                  <a:pt x="75690" y="164193"/>
                </a:lnTo>
                <a:lnTo>
                  <a:pt x="78981" y="176404"/>
                </a:lnTo>
                <a:lnTo>
                  <a:pt x="82397" y="185770"/>
                </a:lnTo>
                <a:lnTo>
                  <a:pt x="87933" y="198472"/>
                </a:lnTo>
                <a:lnTo>
                  <a:pt x="93633" y="205412"/>
                </a:lnTo>
                <a:lnTo>
                  <a:pt x="95164" y="208109"/>
                </a:lnTo>
                <a:lnTo>
                  <a:pt x="96865" y="213753"/>
                </a:lnTo>
                <a:lnTo>
                  <a:pt x="97823" y="222508"/>
                </a:lnTo>
                <a:lnTo>
                  <a:pt x="98949" y="225460"/>
                </a:lnTo>
                <a:lnTo>
                  <a:pt x="104284" y="234355"/>
                </a:lnTo>
                <a:lnTo>
                  <a:pt x="107297" y="243274"/>
                </a:lnTo>
                <a:lnTo>
                  <a:pt x="113040" y="252201"/>
                </a:lnTo>
                <a:lnTo>
                  <a:pt x="116175" y="261130"/>
                </a:lnTo>
                <a:lnTo>
                  <a:pt x="120425" y="267083"/>
                </a:lnTo>
                <a:lnTo>
                  <a:pt x="125621" y="278327"/>
                </a:lnTo>
                <a:lnTo>
                  <a:pt x="128396" y="285493"/>
                </a:lnTo>
                <a:lnTo>
                  <a:pt x="131238" y="292255"/>
                </a:lnTo>
                <a:lnTo>
                  <a:pt x="134124" y="298746"/>
                </a:lnTo>
                <a:lnTo>
                  <a:pt x="139978" y="310259"/>
                </a:lnTo>
                <a:lnTo>
                  <a:pt x="142928" y="314719"/>
                </a:lnTo>
                <a:lnTo>
                  <a:pt x="147860" y="322319"/>
                </a:lnTo>
                <a:lnTo>
                  <a:pt x="150051" y="329004"/>
                </a:lnTo>
                <a:lnTo>
                  <a:pt x="151285" y="338346"/>
                </a:lnTo>
                <a:lnTo>
                  <a:pt x="154219" y="347042"/>
                </a:lnTo>
                <a:lnTo>
                  <a:pt x="156391" y="352139"/>
                </a:lnTo>
                <a:lnTo>
                  <a:pt x="158831" y="355536"/>
                </a:lnTo>
                <a:lnTo>
                  <a:pt x="161449" y="357802"/>
                </a:lnTo>
                <a:lnTo>
                  <a:pt x="164188" y="359312"/>
                </a:lnTo>
                <a:lnTo>
                  <a:pt x="166013" y="361311"/>
                </a:lnTo>
                <a:lnTo>
                  <a:pt x="167230" y="363636"/>
                </a:lnTo>
                <a:lnTo>
                  <a:pt x="168582" y="368864"/>
                </a:lnTo>
                <a:lnTo>
                  <a:pt x="169183" y="374496"/>
                </a:lnTo>
                <a:lnTo>
                  <a:pt x="170336" y="376395"/>
                </a:lnTo>
                <a:lnTo>
                  <a:pt x="172096" y="377660"/>
                </a:lnTo>
                <a:lnTo>
                  <a:pt x="174262" y="378504"/>
                </a:lnTo>
                <a:lnTo>
                  <a:pt x="175706" y="380059"/>
                </a:lnTo>
                <a:lnTo>
                  <a:pt x="176668" y="382088"/>
                </a:lnTo>
                <a:lnTo>
                  <a:pt x="178214" y="387732"/>
                </a:lnTo>
                <a:lnTo>
                  <a:pt x="178340" y="387203"/>
                </a:lnTo>
                <a:lnTo>
                  <a:pt x="178518" y="377749"/>
                </a:lnTo>
                <a:lnTo>
                  <a:pt x="178593" y="267334"/>
                </a:lnTo>
                <a:lnTo>
                  <a:pt x="178593" y="277778"/>
                </a:lnTo>
                <a:lnTo>
                  <a:pt x="179586" y="286119"/>
                </a:lnTo>
                <a:lnTo>
                  <a:pt x="181239" y="295648"/>
                </a:lnTo>
                <a:lnTo>
                  <a:pt x="183334" y="305970"/>
                </a:lnTo>
                <a:lnTo>
                  <a:pt x="184730" y="313844"/>
                </a:lnTo>
                <a:lnTo>
                  <a:pt x="186282" y="325237"/>
                </a:lnTo>
                <a:lnTo>
                  <a:pt x="187155" y="337230"/>
                </a:lnTo>
                <a:lnTo>
                  <a:pt x="187360" y="346546"/>
                </a:lnTo>
                <a:lnTo>
                  <a:pt x="187520" y="393686"/>
                </a:lnTo>
                <a:lnTo>
                  <a:pt x="186529" y="395141"/>
                </a:lnTo>
                <a:lnTo>
                  <a:pt x="184876" y="396111"/>
                </a:lnTo>
                <a:lnTo>
                  <a:pt x="180394" y="397189"/>
                </a:lnTo>
                <a:lnTo>
                  <a:pt x="175094" y="397668"/>
                </a:lnTo>
                <a:lnTo>
                  <a:pt x="172292" y="396803"/>
                </a:lnTo>
                <a:lnTo>
                  <a:pt x="166532" y="393197"/>
                </a:lnTo>
                <a:lnTo>
                  <a:pt x="160887" y="388935"/>
                </a:lnTo>
                <a:lnTo>
                  <a:pt x="156503" y="384739"/>
                </a:lnTo>
                <a:lnTo>
                  <a:pt x="148456" y="376798"/>
                </a:lnTo>
                <a:lnTo>
                  <a:pt x="144611" y="373961"/>
                </a:lnTo>
                <a:lnTo>
                  <a:pt x="140064" y="371077"/>
                </a:lnTo>
                <a:lnTo>
                  <a:pt x="135048" y="368162"/>
                </a:lnTo>
                <a:lnTo>
                  <a:pt x="130711" y="365226"/>
                </a:lnTo>
                <a:lnTo>
                  <a:pt x="126829" y="362278"/>
                </a:lnTo>
                <a:lnTo>
                  <a:pt x="123247" y="359319"/>
                </a:lnTo>
                <a:lnTo>
                  <a:pt x="118876" y="356355"/>
                </a:lnTo>
                <a:lnTo>
                  <a:pt x="113977" y="353386"/>
                </a:lnTo>
                <a:lnTo>
                  <a:pt x="108727" y="350415"/>
                </a:lnTo>
                <a:lnTo>
                  <a:pt x="104234" y="348435"/>
                </a:lnTo>
                <a:lnTo>
                  <a:pt x="100247" y="347114"/>
                </a:lnTo>
                <a:lnTo>
                  <a:pt x="96597" y="346234"/>
                </a:lnTo>
                <a:lnTo>
                  <a:pt x="93171" y="344655"/>
                </a:lnTo>
                <a:lnTo>
                  <a:pt x="89895" y="342610"/>
                </a:lnTo>
                <a:lnTo>
                  <a:pt x="86719" y="340255"/>
                </a:lnTo>
                <a:lnTo>
                  <a:pt x="83610" y="337692"/>
                </a:lnTo>
                <a:lnTo>
                  <a:pt x="80544" y="334991"/>
                </a:lnTo>
                <a:lnTo>
                  <a:pt x="74135" y="329096"/>
                </a:lnTo>
                <a:lnTo>
                  <a:pt x="62507" y="3266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436"/>
          <p:cNvSpPr/>
          <p:nvPr/>
        </p:nvSpPr>
        <p:spPr>
          <a:xfrm>
            <a:off x="6116835" y="5447109"/>
            <a:ext cx="133947" cy="348259"/>
          </a:xfrm>
          <a:custGeom>
            <a:avLst/>
            <a:gdLst/>
            <a:ahLst/>
            <a:cxnLst/>
            <a:rect l="0" t="0" r="0" b="0"/>
            <a:pathLst>
              <a:path w="133947" h="348259">
                <a:moveTo>
                  <a:pt x="0" y="0"/>
                </a:moveTo>
                <a:lnTo>
                  <a:pt x="0" y="9481"/>
                </a:lnTo>
                <a:lnTo>
                  <a:pt x="993" y="13266"/>
                </a:lnTo>
                <a:lnTo>
                  <a:pt x="4741" y="20117"/>
                </a:lnTo>
                <a:lnTo>
                  <a:pt x="7068" y="29116"/>
                </a:lnTo>
                <a:lnTo>
                  <a:pt x="7689" y="34293"/>
                </a:lnTo>
                <a:lnTo>
                  <a:pt x="9095" y="38737"/>
                </a:lnTo>
                <a:lnTo>
                  <a:pt x="11025" y="42692"/>
                </a:lnTo>
                <a:lnTo>
                  <a:pt x="13303" y="46321"/>
                </a:lnTo>
                <a:lnTo>
                  <a:pt x="18791" y="57670"/>
                </a:lnTo>
                <a:lnTo>
                  <a:pt x="35472" y="94092"/>
                </a:lnTo>
                <a:lnTo>
                  <a:pt x="50823" y="129462"/>
                </a:lnTo>
                <a:lnTo>
                  <a:pt x="76847" y="192591"/>
                </a:lnTo>
                <a:lnTo>
                  <a:pt x="80997" y="204792"/>
                </a:lnTo>
                <a:lnTo>
                  <a:pt x="83764" y="214911"/>
                </a:lnTo>
                <a:lnTo>
                  <a:pt x="85608" y="223642"/>
                </a:lnTo>
                <a:lnTo>
                  <a:pt x="89815" y="235415"/>
                </a:lnTo>
                <a:lnTo>
                  <a:pt x="95595" y="249216"/>
                </a:lnTo>
                <a:lnTo>
                  <a:pt x="102426" y="264371"/>
                </a:lnTo>
                <a:lnTo>
                  <a:pt x="107971" y="277450"/>
                </a:lnTo>
                <a:lnTo>
                  <a:pt x="112661" y="289147"/>
                </a:lnTo>
                <a:lnTo>
                  <a:pt x="116779" y="299920"/>
                </a:lnTo>
                <a:lnTo>
                  <a:pt x="119525" y="309088"/>
                </a:lnTo>
                <a:lnTo>
                  <a:pt x="121355" y="317184"/>
                </a:lnTo>
                <a:lnTo>
                  <a:pt x="122576" y="324565"/>
                </a:lnTo>
                <a:lnTo>
                  <a:pt x="124381" y="329486"/>
                </a:lnTo>
                <a:lnTo>
                  <a:pt x="126578" y="332767"/>
                </a:lnTo>
                <a:lnTo>
                  <a:pt x="129033" y="334954"/>
                </a:lnTo>
                <a:lnTo>
                  <a:pt x="130671" y="337404"/>
                </a:lnTo>
                <a:lnTo>
                  <a:pt x="133946" y="3482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437"/>
          <p:cNvSpPr/>
          <p:nvPr/>
        </p:nvSpPr>
        <p:spPr>
          <a:xfrm>
            <a:off x="6072187" y="5554406"/>
            <a:ext cx="223243" cy="17720"/>
          </a:xfrm>
          <a:custGeom>
            <a:avLst/>
            <a:gdLst/>
            <a:ahLst/>
            <a:cxnLst/>
            <a:rect l="0" t="0" r="0" b="0"/>
            <a:pathLst>
              <a:path w="223243" h="17720">
                <a:moveTo>
                  <a:pt x="223242" y="17719"/>
                </a:moveTo>
                <a:lnTo>
                  <a:pt x="209021" y="12978"/>
                </a:lnTo>
                <a:lnTo>
                  <a:pt x="202847" y="10589"/>
                </a:lnTo>
                <a:lnTo>
                  <a:pt x="196747" y="8005"/>
                </a:lnTo>
                <a:lnTo>
                  <a:pt x="190696" y="5290"/>
                </a:lnTo>
                <a:lnTo>
                  <a:pt x="184678" y="3480"/>
                </a:lnTo>
                <a:lnTo>
                  <a:pt x="178681" y="2273"/>
                </a:lnTo>
                <a:lnTo>
                  <a:pt x="172699" y="1468"/>
                </a:lnTo>
                <a:lnTo>
                  <a:pt x="164742" y="932"/>
                </a:lnTo>
                <a:lnTo>
                  <a:pt x="155469" y="574"/>
                </a:lnTo>
                <a:lnTo>
                  <a:pt x="133590" y="177"/>
                </a:lnTo>
                <a:lnTo>
                  <a:pt x="107329" y="0"/>
                </a:lnTo>
                <a:lnTo>
                  <a:pt x="94373" y="945"/>
                </a:lnTo>
                <a:lnTo>
                  <a:pt x="81767" y="2568"/>
                </a:lnTo>
                <a:lnTo>
                  <a:pt x="69394" y="4642"/>
                </a:lnTo>
                <a:lnTo>
                  <a:pt x="59162" y="6024"/>
                </a:lnTo>
                <a:lnTo>
                  <a:pt x="50355" y="6946"/>
                </a:lnTo>
                <a:lnTo>
                  <a:pt x="42500" y="7560"/>
                </a:lnTo>
                <a:lnTo>
                  <a:pt x="36271" y="8962"/>
                </a:lnTo>
                <a:lnTo>
                  <a:pt x="31126" y="10889"/>
                </a:lnTo>
                <a:lnTo>
                  <a:pt x="26704" y="13165"/>
                </a:lnTo>
                <a:lnTo>
                  <a:pt x="21772" y="14683"/>
                </a:lnTo>
                <a:lnTo>
                  <a:pt x="16499" y="15695"/>
                </a:lnTo>
                <a:lnTo>
                  <a:pt x="0" y="17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438"/>
          <p:cNvSpPr/>
          <p:nvPr/>
        </p:nvSpPr>
        <p:spPr>
          <a:xfrm>
            <a:off x="6250781" y="5429250"/>
            <a:ext cx="258962" cy="292516"/>
          </a:xfrm>
          <a:custGeom>
            <a:avLst/>
            <a:gdLst/>
            <a:ahLst/>
            <a:cxnLst/>
            <a:rect l="0" t="0" r="0" b="0"/>
            <a:pathLst>
              <a:path w="258962" h="292516">
                <a:moveTo>
                  <a:pt x="0" y="0"/>
                </a:moveTo>
                <a:lnTo>
                  <a:pt x="4741" y="9481"/>
                </a:lnTo>
                <a:lnTo>
                  <a:pt x="15005" y="27364"/>
                </a:lnTo>
                <a:lnTo>
                  <a:pt x="27505" y="48873"/>
                </a:lnTo>
                <a:lnTo>
                  <a:pt x="36368" y="65047"/>
                </a:lnTo>
                <a:lnTo>
                  <a:pt x="51676" y="94789"/>
                </a:lnTo>
                <a:lnTo>
                  <a:pt x="56278" y="104864"/>
                </a:lnTo>
                <a:lnTo>
                  <a:pt x="60339" y="114558"/>
                </a:lnTo>
                <a:lnTo>
                  <a:pt x="64038" y="123997"/>
                </a:lnTo>
                <a:lnTo>
                  <a:pt x="67497" y="134258"/>
                </a:lnTo>
                <a:lnTo>
                  <a:pt x="70795" y="145068"/>
                </a:lnTo>
                <a:lnTo>
                  <a:pt x="73986" y="156243"/>
                </a:lnTo>
                <a:lnTo>
                  <a:pt x="77105" y="165677"/>
                </a:lnTo>
                <a:lnTo>
                  <a:pt x="80177" y="173951"/>
                </a:lnTo>
                <a:lnTo>
                  <a:pt x="83217" y="181452"/>
                </a:lnTo>
                <a:lnTo>
                  <a:pt x="91886" y="205661"/>
                </a:lnTo>
                <a:lnTo>
                  <a:pt x="96976" y="220451"/>
                </a:lnTo>
                <a:lnTo>
                  <a:pt x="100369" y="233288"/>
                </a:lnTo>
                <a:lnTo>
                  <a:pt x="102632" y="244822"/>
                </a:lnTo>
                <a:lnTo>
                  <a:pt x="104140" y="255488"/>
                </a:lnTo>
                <a:lnTo>
                  <a:pt x="105145" y="263590"/>
                </a:lnTo>
                <a:lnTo>
                  <a:pt x="105816" y="269985"/>
                </a:lnTo>
                <a:lnTo>
                  <a:pt x="106262" y="275240"/>
                </a:lnTo>
                <a:lnTo>
                  <a:pt x="107552" y="279735"/>
                </a:lnTo>
                <a:lnTo>
                  <a:pt x="111632" y="287376"/>
                </a:lnTo>
                <a:lnTo>
                  <a:pt x="114766" y="292515"/>
                </a:lnTo>
                <a:lnTo>
                  <a:pt x="115206" y="291252"/>
                </a:lnTo>
                <a:lnTo>
                  <a:pt x="115694" y="284557"/>
                </a:lnTo>
                <a:lnTo>
                  <a:pt x="115912" y="277613"/>
                </a:lnTo>
                <a:lnTo>
                  <a:pt x="115969" y="274372"/>
                </a:lnTo>
                <a:lnTo>
                  <a:pt x="117001" y="269235"/>
                </a:lnTo>
                <a:lnTo>
                  <a:pt x="118680" y="262833"/>
                </a:lnTo>
                <a:lnTo>
                  <a:pt x="120792" y="255589"/>
                </a:lnTo>
                <a:lnTo>
                  <a:pt x="122200" y="249768"/>
                </a:lnTo>
                <a:lnTo>
                  <a:pt x="123764" y="240653"/>
                </a:lnTo>
                <a:lnTo>
                  <a:pt x="124460" y="233295"/>
                </a:lnTo>
                <a:lnTo>
                  <a:pt x="124645" y="229944"/>
                </a:lnTo>
                <a:lnTo>
                  <a:pt x="127496" y="220929"/>
                </a:lnTo>
                <a:lnTo>
                  <a:pt x="132671" y="208453"/>
                </a:lnTo>
                <a:lnTo>
                  <a:pt x="134088" y="207429"/>
                </a:lnTo>
                <a:lnTo>
                  <a:pt x="138308" y="206292"/>
                </a:lnTo>
                <a:lnTo>
                  <a:pt x="146262" y="205652"/>
                </a:lnTo>
                <a:lnTo>
                  <a:pt x="148110" y="206554"/>
                </a:lnTo>
                <a:lnTo>
                  <a:pt x="149341" y="208148"/>
                </a:lnTo>
                <a:lnTo>
                  <a:pt x="150162" y="210203"/>
                </a:lnTo>
                <a:lnTo>
                  <a:pt x="151702" y="211573"/>
                </a:lnTo>
                <a:lnTo>
                  <a:pt x="153721" y="212486"/>
                </a:lnTo>
                <a:lnTo>
                  <a:pt x="156058" y="213094"/>
                </a:lnTo>
                <a:lnTo>
                  <a:pt x="161302" y="216417"/>
                </a:lnTo>
                <a:lnTo>
                  <a:pt x="168012" y="221894"/>
                </a:lnTo>
                <a:lnTo>
                  <a:pt x="173915" y="227583"/>
                </a:lnTo>
                <a:lnTo>
                  <a:pt x="175474" y="230105"/>
                </a:lnTo>
                <a:lnTo>
                  <a:pt x="178662" y="238394"/>
                </a:lnTo>
                <a:lnTo>
                  <a:pt x="182923" y="244197"/>
                </a:lnTo>
                <a:lnTo>
                  <a:pt x="185449" y="246142"/>
                </a:lnTo>
                <a:lnTo>
                  <a:pt x="188125" y="247438"/>
                </a:lnTo>
                <a:lnTo>
                  <a:pt x="190901" y="248303"/>
                </a:lnTo>
                <a:lnTo>
                  <a:pt x="194736" y="250863"/>
                </a:lnTo>
                <a:lnTo>
                  <a:pt x="199277" y="254555"/>
                </a:lnTo>
                <a:lnTo>
                  <a:pt x="204289" y="259000"/>
                </a:lnTo>
                <a:lnTo>
                  <a:pt x="207630" y="262956"/>
                </a:lnTo>
                <a:lnTo>
                  <a:pt x="211342" y="269996"/>
                </a:lnTo>
                <a:lnTo>
                  <a:pt x="213325" y="272271"/>
                </a:lnTo>
                <a:lnTo>
                  <a:pt x="215638" y="273787"/>
                </a:lnTo>
                <a:lnTo>
                  <a:pt x="218172" y="274798"/>
                </a:lnTo>
                <a:lnTo>
                  <a:pt x="221847" y="275472"/>
                </a:lnTo>
                <a:lnTo>
                  <a:pt x="226281" y="275921"/>
                </a:lnTo>
                <a:lnTo>
                  <a:pt x="235507" y="276420"/>
                </a:lnTo>
                <a:lnTo>
                  <a:pt x="246868" y="276741"/>
                </a:lnTo>
                <a:lnTo>
                  <a:pt x="258961" y="26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439"/>
          <p:cNvSpPr/>
          <p:nvPr/>
        </p:nvSpPr>
        <p:spPr>
          <a:xfrm>
            <a:off x="6502198" y="5500745"/>
            <a:ext cx="275435" cy="159278"/>
          </a:xfrm>
          <a:custGeom>
            <a:avLst/>
            <a:gdLst/>
            <a:ahLst/>
            <a:cxnLst/>
            <a:rect l="0" t="0" r="0" b="0"/>
            <a:pathLst>
              <a:path w="275435" h="159278">
                <a:moveTo>
                  <a:pt x="7544" y="89239"/>
                </a:moveTo>
                <a:lnTo>
                  <a:pt x="7544" y="96928"/>
                </a:lnTo>
                <a:lnTo>
                  <a:pt x="10190" y="100263"/>
                </a:lnTo>
                <a:lnTo>
                  <a:pt x="16105" y="106698"/>
                </a:lnTo>
                <a:lnTo>
                  <a:pt x="24129" y="114752"/>
                </a:lnTo>
                <a:lnTo>
                  <a:pt x="27483" y="115461"/>
                </a:lnTo>
                <a:lnTo>
                  <a:pt x="29766" y="115650"/>
                </a:lnTo>
                <a:lnTo>
                  <a:pt x="32281" y="114784"/>
                </a:lnTo>
                <a:lnTo>
                  <a:pt x="39568" y="109816"/>
                </a:lnTo>
                <a:lnTo>
                  <a:pt x="41620" y="108307"/>
                </a:lnTo>
                <a:lnTo>
                  <a:pt x="42168" y="105919"/>
                </a:lnTo>
                <a:lnTo>
                  <a:pt x="42533" y="102344"/>
                </a:lnTo>
                <a:lnTo>
                  <a:pt x="42776" y="97976"/>
                </a:lnTo>
                <a:lnTo>
                  <a:pt x="41946" y="93079"/>
                </a:lnTo>
                <a:lnTo>
                  <a:pt x="40401" y="87830"/>
                </a:lnTo>
                <a:lnTo>
                  <a:pt x="38378" y="82347"/>
                </a:lnTo>
                <a:lnTo>
                  <a:pt x="36037" y="77698"/>
                </a:lnTo>
                <a:lnTo>
                  <a:pt x="33485" y="73608"/>
                </a:lnTo>
                <a:lnTo>
                  <a:pt x="30791" y="69889"/>
                </a:lnTo>
                <a:lnTo>
                  <a:pt x="28995" y="66417"/>
                </a:lnTo>
                <a:lnTo>
                  <a:pt x="27798" y="63110"/>
                </a:lnTo>
                <a:lnTo>
                  <a:pt x="26999" y="59913"/>
                </a:lnTo>
                <a:lnTo>
                  <a:pt x="25475" y="56790"/>
                </a:lnTo>
                <a:lnTo>
                  <a:pt x="23467" y="53716"/>
                </a:lnTo>
                <a:lnTo>
                  <a:pt x="21136" y="50674"/>
                </a:lnTo>
                <a:lnTo>
                  <a:pt x="18590" y="48646"/>
                </a:lnTo>
                <a:lnTo>
                  <a:pt x="15900" y="47294"/>
                </a:lnTo>
                <a:lnTo>
                  <a:pt x="9195" y="45125"/>
                </a:lnTo>
                <a:lnTo>
                  <a:pt x="7652" y="45939"/>
                </a:lnTo>
                <a:lnTo>
                  <a:pt x="3293" y="49489"/>
                </a:lnTo>
                <a:lnTo>
                  <a:pt x="1733" y="51825"/>
                </a:lnTo>
                <a:lnTo>
                  <a:pt x="693" y="54374"/>
                </a:lnTo>
                <a:lnTo>
                  <a:pt x="0" y="57066"/>
                </a:lnTo>
                <a:lnTo>
                  <a:pt x="530" y="61837"/>
                </a:lnTo>
                <a:lnTo>
                  <a:pt x="1876" y="67995"/>
                </a:lnTo>
                <a:lnTo>
                  <a:pt x="3765" y="75076"/>
                </a:lnTo>
                <a:lnTo>
                  <a:pt x="5024" y="80789"/>
                </a:lnTo>
                <a:lnTo>
                  <a:pt x="5865" y="85590"/>
                </a:lnTo>
                <a:lnTo>
                  <a:pt x="6424" y="89783"/>
                </a:lnTo>
                <a:lnTo>
                  <a:pt x="6797" y="93571"/>
                </a:lnTo>
                <a:lnTo>
                  <a:pt x="7046" y="97088"/>
                </a:lnTo>
                <a:lnTo>
                  <a:pt x="7212" y="100424"/>
                </a:lnTo>
                <a:lnTo>
                  <a:pt x="8315" y="104634"/>
                </a:lnTo>
                <a:lnTo>
                  <a:pt x="10042" y="109424"/>
                </a:lnTo>
                <a:lnTo>
                  <a:pt x="12186" y="114602"/>
                </a:lnTo>
                <a:lnTo>
                  <a:pt x="14607" y="119046"/>
                </a:lnTo>
                <a:lnTo>
                  <a:pt x="17214" y="123001"/>
                </a:lnTo>
                <a:lnTo>
                  <a:pt x="19944" y="126630"/>
                </a:lnTo>
                <a:lnTo>
                  <a:pt x="21764" y="130041"/>
                </a:lnTo>
                <a:lnTo>
                  <a:pt x="22977" y="133308"/>
                </a:lnTo>
                <a:lnTo>
                  <a:pt x="23785" y="136477"/>
                </a:lnTo>
                <a:lnTo>
                  <a:pt x="25317" y="139583"/>
                </a:lnTo>
                <a:lnTo>
                  <a:pt x="27330" y="142645"/>
                </a:lnTo>
                <a:lnTo>
                  <a:pt x="29665" y="145679"/>
                </a:lnTo>
                <a:lnTo>
                  <a:pt x="32213" y="147702"/>
                </a:lnTo>
                <a:lnTo>
                  <a:pt x="34904" y="149050"/>
                </a:lnTo>
                <a:lnTo>
                  <a:pt x="37690" y="149949"/>
                </a:lnTo>
                <a:lnTo>
                  <a:pt x="43432" y="153594"/>
                </a:lnTo>
                <a:lnTo>
                  <a:pt x="46351" y="155954"/>
                </a:lnTo>
                <a:lnTo>
                  <a:pt x="49291" y="157529"/>
                </a:lnTo>
                <a:lnTo>
                  <a:pt x="55202" y="159277"/>
                </a:lnTo>
                <a:lnTo>
                  <a:pt x="58168" y="158751"/>
                </a:lnTo>
                <a:lnTo>
                  <a:pt x="66090" y="154263"/>
                </a:lnTo>
                <a:lnTo>
                  <a:pt x="69870" y="151500"/>
                </a:lnTo>
                <a:lnTo>
                  <a:pt x="74271" y="147338"/>
                </a:lnTo>
                <a:lnTo>
                  <a:pt x="82326" y="139416"/>
                </a:lnTo>
                <a:lnTo>
                  <a:pt x="84188" y="136581"/>
                </a:lnTo>
                <a:lnTo>
                  <a:pt x="85429" y="133699"/>
                </a:lnTo>
                <a:lnTo>
                  <a:pt x="86256" y="130785"/>
                </a:lnTo>
                <a:lnTo>
                  <a:pt x="86808" y="127850"/>
                </a:lnTo>
                <a:lnTo>
                  <a:pt x="87175" y="124902"/>
                </a:lnTo>
                <a:lnTo>
                  <a:pt x="87421" y="121944"/>
                </a:lnTo>
                <a:lnTo>
                  <a:pt x="88577" y="118980"/>
                </a:lnTo>
                <a:lnTo>
                  <a:pt x="90339" y="116012"/>
                </a:lnTo>
                <a:lnTo>
                  <a:pt x="92506" y="113041"/>
                </a:lnTo>
                <a:lnTo>
                  <a:pt x="93951" y="109076"/>
                </a:lnTo>
                <a:lnTo>
                  <a:pt x="94914" y="104448"/>
                </a:lnTo>
                <a:lnTo>
                  <a:pt x="95556" y="99378"/>
                </a:lnTo>
                <a:lnTo>
                  <a:pt x="95984" y="94014"/>
                </a:lnTo>
                <a:lnTo>
                  <a:pt x="96270" y="88454"/>
                </a:lnTo>
                <a:lnTo>
                  <a:pt x="96672" y="73793"/>
                </a:lnTo>
                <a:lnTo>
                  <a:pt x="96834" y="39559"/>
                </a:lnTo>
                <a:lnTo>
                  <a:pt x="96837" y="33094"/>
                </a:lnTo>
                <a:lnTo>
                  <a:pt x="95847" y="29981"/>
                </a:lnTo>
                <a:lnTo>
                  <a:pt x="94193" y="26913"/>
                </a:lnTo>
                <a:lnTo>
                  <a:pt x="92100" y="23876"/>
                </a:lnTo>
                <a:lnTo>
                  <a:pt x="90703" y="22843"/>
                </a:lnTo>
                <a:lnTo>
                  <a:pt x="89773" y="23147"/>
                </a:lnTo>
                <a:lnTo>
                  <a:pt x="88278" y="26023"/>
                </a:lnTo>
                <a:lnTo>
                  <a:pt x="88074" y="29062"/>
                </a:lnTo>
                <a:lnTo>
                  <a:pt x="88020" y="31262"/>
                </a:lnTo>
                <a:lnTo>
                  <a:pt x="88976" y="33721"/>
                </a:lnTo>
                <a:lnTo>
                  <a:pt x="90605" y="36352"/>
                </a:lnTo>
                <a:lnTo>
                  <a:pt x="92683" y="39098"/>
                </a:lnTo>
                <a:lnTo>
                  <a:pt x="94069" y="42913"/>
                </a:lnTo>
                <a:lnTo>
                  <a:pt x="94993" y="47441"/>
                </a:lnTo>
                <a:lnTo>
                  <a:pt x="95609" y="52444"/>
                </a:lnTo>
                <a:lnTo>
                  <a:pt x="96019" y="56772"/>
                </a:lnTo>
                <a:lnTo>
                  <a:pt x="96293" y="60648"/>
                </a:lnTo>
                <a:lnTo>
                  <a:pt x="96475" y="64226"/>
                </a:lnTo>
                <a:lnTo>
                  <a:pt x="97589" y="69587"/>
                </a:lnTo>
                <a:lnTo>
                  <a:pt x="99324" y="76138"/>
                </a:lnTo>
                <a:lnTo>
                  <a:pt x="101474" y="83481"/>
                </a:lnTo>
                <a:lnTo>
                  <a:pt x="103897" y="90362"/>
                </a:lnTo>
                <a:lnTo>
                  <a:pt x="106507" y="96933"/>
                </a:lnTo>
                <a:lnTo>
                  <a:pt x="109237" y="103298"/>
                </a:lnTo>
                <a:lnTo>
                  <a:pt x="111058" y="108533"/>
                </a:lnTo>
                <a:lnTo>
                  <a:pt x="112272" y="113016"/>
                </a:lnTo>
                <a:lnTo>
                  <a:pt x="113081" y="116996"/>
                </a:lnTo>
                <a:lnTo>
                  <a:pt x="113621" y="122627"/>
                </a:lnTo>
                <a:lnTo>
                  <a:pt x="113981" y="129357"/>
                </a:lnTo>
                <a:lnTo>
                  <a:pt x="114220" y="136820"/>
                </a:lnTo>
                <a:lnTo>
                  <a:pt x="115373" y="142788"/>
                </a:lnTo>
                <a:lnTo>
                  <a:pt x="117133" y="147759"/>
                </a:lnTo>
                <a:lnTo>
                  <a:pt x="119298" y="152064"/>
                </a:lnTo>
                <a:lnTo>
                  <a:pt x="120742" y="153943"/>
                </a:lnTo>
                <a:lnTo>
                  <a:pt x="121705" y="154203"/>
                </a:lnTo>
                <a:lnTo>
                  <a:pt x="123250" y="152232"/>
                </a:lnTo>
                <a:lnTo>
                  <a:pt x="123461" y="149317"/>
                </a:lnTo>
                <a:lnTo>
                  <a:pt x="123516" y="147150"/>
                </a:lnTo>
                <a:lnTo>
                  <a:pt x="123596" y="110918"/>
                </a:lnTo>
                <a:lnTo>
                  <a:pt x="122615" y="98731"/>
                </a:lnTo>
                <a:lnTo>
                  <a:pt x="120969" y="88621"/>
                </a:lnTo>
                <a:lnTo>
                  <a:pt x="118880" y="79898"/>
                </a:lnTo>
                <a:lnTo>
                  <a:pt x="118479" y="72097"/>
                </a:lnTo>
                <a:lnTo>
                  <a:pt x="119204" y="64913"/>
                </a:lnTo>
                <a:lnTo>
                  <a:pt x="120679" y="58139"/>
                </a:lnTo>
                <a:lnTo>
                  <a:pt x="121662" y="51638"/>
                </a:lnTo>
                <a:lnTo>
                  <a:pt x="122318" y="45320"/>
                </a:lnTo>
                <a:lnTo>
                  <a:pt x="122755" y="39124"/>
                </a:lnTo>
                <a:lnTo>
                  <a:pt x="124039" y="34001"/>
                </a:lnTo>
                <a:lnTo>
                  <a:pt x="125887" y="29593"/>
                </a:lnTo>
                <a:lnTo>
                  <a:pt x="131242" y="20131"/>
                </a:lnTo>
                <a:lnTo>
                  <a:pt x="132672" y="19354"/>
                </a:lnTo>
                <a:lnTo>
                  <a:pt x="136909" y="18491"/>
                </a:lnTo>
                <a:lnTo>
                  <a:pt x="138436" y="19254"/>
                </a:lnTo>
                <a:lnTo>
                  <a:pt x="139454" y="20754"/>
                </a:lnTo>
                <a:lnTo>
                  <a:pt x="141087" y="25551"/>
                </a:lnTo>
                <a:lnTo>
                  <a:pt x="143956" y="28852"/>
                </a:lnTo>
                <a:lnTo>
                  <a:pt x="149142" y="34316"/>
                </a:lnTo>
                <a:lnTo>
                  <a:pt x="150560" y="36749"/>
                </a:lnTo>
                <a:lnTo>
                  <a:pt x="154781" y="44743"/>
                </a:lnTo>
                <a:lnTo>
                  <a:pt x="157296" y="48661"/>
                </a:lnTo>
                <a:lnTo>
                  <a:pt x="159965" y="52265"/>
                </a:lnTo>
                <a:lnTo>
                  <a:pt x="162736" y="55660"/>
                </a:lnTo>
                <a:lnTo>
                  <a:pt x="166567" y="61892"/>
                </a:lnTo>
                <a:lnTo>
                  <a:pt x="171107" y="70016"/>
                </a:lnTo>
                <a:lnTo>
                  <a:pt x="176116" y="79400"/>
                </a:lnTo>
                <a:lnTo>
                  <a:pt x="179457" y="86648"/>
                </a:lnTo>
                <a:lnTo>
                  <a:pt x="181684" y="92473"/>
                </a:lnTo>
                <a:lnTo>
                  <a:pt x="185877" y="106242"/>
                </a:lnTo>
                <a:lnTo>
                  <a:pt x="186060" y="102104"/>
                </a:lnTo>
                <a:lnTo>
                  <a:pt x="185094" y="99800"/>
                </a:lnTo>
                <a:lnTo>
                  <a:pt x="183458" y="97272"/>
                </a:lnTo>
                <a:lnTo>
                  <a:pt x="181374" y="94594"/>
                </a:lnTo>
                <a:lnTo>
                  <a:pt x="179985" y="90825"/>
                </a:lnTo>
                <a:lnTo>
                  <a:pt x="179060" y="86327"/>
                </a:lnTo>
                <a:lnTo>
                  <a:pt x="178443" y="81345"/>
                </a:lnTo>
                <a:lnTo>
                  <a:pt x="178031" y="74055"/>
                </a:lnTo>
                <a:lnTo>
                  <a:pt x="177574" y="55370"/>
                </a:lnTo>
                <a:lnTo>
                  <a:pt x="177316" y="36760"/>
                </a:lnTo>
                <a:lnTo>
                  <a:pt x="178272" y="31433"/>
                </a:lnTo>
                <a:lnTo>
                  <a:pt x="179902" y="25897"/>
                </a:lnTo>
                <a:lnTo>
                  <a:pt x="181980" y="20222"/>
                </a:lnTo>
                <a:lnTo>
                  <a:pt x="183366" y="15446"/>
                </a:lnTo>
                <a:lnTo>
                  <a:pt x="184289" y="11270"/>
                </a:lnTo>
                <a:lnTo>
                  <a:pt x="184906" y="7494"/>
                </a:lnTo>
                <a:lnTo>
                  <a:pt x="186309" y="4977"/>
                </a:lnTo>
                <a:lnTo>
                  <a:pt x="188236" y="3299"/>
                </a:lnTo>
                <a:lnTo>
                  <a:pt x="190513" y="2180"/>
                </a:lnTo>
                <a:lnTo>
                  <a:pt x="195689" y="937"/>
                </a:lnTo>
                <a:lnTo>
                  <a:pt x="204181" y="237"/>
                </a:lnTo>
                <a:lnTo>
                  <a:pt x="210032" y="73"/>
                </a:lnTo>
                <a:lnTo>
                  <a:pt x="215939" y="0"/>
                </a:lnTo>
                <a:lnTo>
                  <a:pt x="217911" y="973"/>
                </a:lnTo>
                <a:lnTo>
                  <a:pt x="219226" y="2614"/>
                </a:lnTo>
                <a:lnTo>
                  <a:pt x="220103" y="4700"/>
                </a:lnTo>
                <a:lnTo>
                  <a:pt x="223723" y="9663"/>
                </a:lnTo>
                <a:lnTo>
                  <a:pt x="229391" y="16194"/>
                </a:lnTo>
                <a:lnTo>
                  <a:pt x="231840" y="21691"/>
                </a:lnTo>
                <a:lnTo>
                  <a:pt x="243777" y="50153"/>
                </a:lnTo>
                <a:lnTo>
                  <a:pt x="250781" y="65583"/>
                </a:lnTo>
                <a:lnTo>
                  <a:pt x="253046" y="71484"/>
                </a:lnTo>
                <a:lnTo>
                  <a:pt x="254556" y="76410"/>
                </a:lnTo>
                <a:lnTo>
                  <a:pt x="255562" y="80686"/>
                </a:lnTo>
                <a:lnTo>
                  <a:pt x="257225" y="84529"/>
                </a:lnTo>
                <a:lnTo>
                  <a:pt x="259326" y="88084"/>
                </a:lnTo>
                <a:lnTo>
                  <a:pt x="261720" y="91445"/>
                </a:lnTo>
                <a:lnTo>
                  <a:pt x="263314" y="94679"/>
                </a:lnTo>
                <a:lnTo>
                  <a:pt x="264378" y="97826"/>
                </a:lnTo>
                <a:lnTo>
                  <a:pt x="265087" y="100916"/>
                </a:lnTo>
                <a:lnTo>
                  <a:pt x="266551" y="104962"/>
                </a:lnTo>
                <a:lnTo>
                  <a:pt x="268520" y="109642"/>
                </a:lnTo>
                <a:lnTo>
                  <a:pt x="275434" y="12495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440"/>
          <p:cNvSpPr/>
          <p:nvPr/>
        </p:nvSpPr>
        <p:spPr>
          <a:xfrm>
            <a:off x="7527726" y="3652242"/>
            <a:ext cx="794743" cy="205384"/>
          </a:xfrm>
          <a:custGeom>
            <a:avLst/>
            <a:gdLst/>
            <a:ahLst/>
            <a:cxnLst/>
            <a:rect l="0" t="0" r="0" b="0"/>
            <a:pathLst>
              <a:path w="794743" h="205384">
                <a:moveTo>
                  <a:pt x="0" y="0"/>
                </a:moveTo>
                <a:lnTo>
                  <a:pt x="9482" y="9481"/>
                </a:lnTo>
                <a:lnTo>
                  <a:pt x="13266" y="12273"/>
                </a:lnTo>
                <a:lnTo>
                  <a:pt x="20117" y="15377"/>
                </a:lnTo>
                <a:lnTo>
                  <a:pt x="40916" y="20178"/>
                </a:lnTo>
                <a:lnTo>
                  <a:pt x="53904" y="24843"/>
                </a:lnTo>
                <a:lnTo>
                  <a:pt x="62983" y="30223"/>
                </a:lnTo>
                <a:lnTo>
                  <a:pt x="78264" y="35922"/>
                </a:lnTo>
                <a:lnTo>
                  <a:pt x="96300" y="40770"/>
                </a:lnTo>
                <a:lnTo>
                  <a:pt x="117610" y="43499"/>
                </a:lnTo>
                <a:lnTo>
                  <a:pt x="138476" y="45300"/>
                </a:lnTo>
                <a:lnTo>
                  <a:pt x="158118" y="49237"/>
                </a:lnTo>
                <a:lnTo>
                  <a:pt x="174786" y="54294"/>
                </a:lnTo>
                <a:lnTo>
                  <a:pt x="191784" y="59850"/>
                </a:lnTo>
                <a:lnTo>
                  <a:pt x="215876" y="65626"/>
                </a:lnTo>
                <a:lnTo>
                  <a:pt x="237827" y="68854"/>
                </a:lnTo>
                <a:lnTo>
                  <a:pt x="256514" y="71281"/>
                </a:lnTo>
                <a:lnTo>
                  <a:pt x="281167" y="77234"/>
                </a:lnTo>
                <a:lnTo>
                  <a:pt x="305211" y="78975"/>
                </a:lnTo>
                <a:lnTo>
                  <a:pt x="327141" y="82394"/>
                </a:lnTo>
                <a:lnTo>
                  <a:pt x="345818" y="86229"/>
                </a:lnTo>
                <a:lnTo>
                  <a:pt x="377410" y="90372"/>
                </a:lnTo>
                <a:lnTo>
                  <a:pt x="447846" y="101301"/>
                </a:lnTo>
                <a:lnTo>
                  <a:pt x="463267" y="103253"/>
                </a:lnTo>
                <a:lnTo>
                  <a:pt x="485694" y="105421"/>
                </a:lnTo>
                <a:lnTo>
                  <a:pt x="508483" y="107634"/>
                </a:lnTo>
                <a:lnTo>
                  <a:pt x="522953" y="113140"/>
                </a:lnTo>
                <a:lnTo>
                  <a:pt x="547763" y="118150"/>
                </a:lnTo>
                <a:lnTo>
                  <a:pt x="571552" y="123659"/>
                </a:lnTo>
                <a:lnTo>
                  <a:pt x="582540" y="124614"/>
                </a:lnTo>
                <a:lnTo>
                  <a:pt x="585805" y="125740"/>
                </a:lnTo>
                <a:lnTo>
                  <a:pt x="592079" y="129637"/>
                </a:lnTo>
                <a:lnTo>
                  <a:pt x="600821" y="132030"/>
                </a:lnTo>
                <a:lnTo>
                  <a:pt x="611321" y="134086"/>
                </a:lnTo>
                <a:lnTo>
                  <a:pt x="622602" y="138308"/>
                </a:lnTo>
                <a:lnTo>
                  <a:pt x="636876" y="143491"/>
                </a:lnTo>
                <a:lnTo>
                  <a:pt x="656355" y="149341"/>
                </a:lnTo>
                <a:lnTo>
                  <a:pt x="660812" y="150162"/>
                </a:lnTo>
                <a:lnTo>
                  <a:pt x="668411" y="153721"/>
                </a:lnTo>
                <a:lnTo>
                  <a:pt x="671826" y="156058"/>
                </a:lnTo>
                <a:lnTo>
                  <a:pt x="678266" y="158656"/>
                </a:lnTo>
                <a:lnTo>
                  <a:pt x="681373" y="159348"/>
                </a:lnTo>
                <a:lnTo>
                  <a:pt x="687471" y="162764"/>
                </a:lnTo>
                <a:lnTo>
                  <a:pt x="690486" y="165064"/>
                </a:lnTo>
                <a:lnTo>
                  <a:pt x="696482" y="167620"/>
                </a:lnTo>
                <a:lnTo>
                  <a:pt x="705435" y="169058"/>
                </a:lnTo>
                <a:lnTo>
                  <a:pt x="708416" y="169260"/>
                </a:lnTo>
                <a:lnTo>
                  <a:pt x="711395" y="170387"/>
                </a:lnTo>
                <a:lnTo>
                  <a:pt x="720327" y="175721"/>
                </a:lnTo>
                <a:lnTo>
                  <a:pt x="729258" y="178735"/>
                </a:lnTo>
                <a:lnTo>
                  <a:pt x="738188" y="184478"/>
                </a:lnTo>
                <a:lnTo>
                  <a:pt x="744141" y="186170"/>
                </a:lnTo>
                <a:lnTo>
                  <a:pt x="757039" y="188248"/>
                </a:lnTo>
                <a:lnTo>
                  <a:pt x="775021" y="194538"/>
                </a:lnTo>
                <a:lnTo>
                  <a:pt x="785261" y="195885"/>
                </a:lnTo>
                <a:lnTo>
                  <a:pt x="794742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441"/>
          <p:cNvSpPr/>
          <p:nvPr/>
        </p:nvSpPr>
        <p:spPr>
          <a:xfrm>
            <a:off x="2286049" y="2723710"/>
            <a:ext cx="855686" cy="714165"/>
          </a:xfrm>
          <a:custGeom>
            <a:avLst/>
            <a:gdLst/>
            <a:ahLst/>
            <a:cxnLst/>
            <a:rect l="0" t="0" r="0" b="0"/>
            <a:pathLst>
              <a:path w="855686" h="714165">
                <a:moveTo>
                  <a:pt x="678607" y="115930"/>
                </a:moveTo>
                <a:lnTo>
                  <a:pt x="673866" y="111190"/>
                </a:lnTo>
                <a:lnTo>
                  <a:pt x="660399" y="91585"/>
                </a:lnTo>
                <a:lnTo>
                  <a:pt x="643395" y="73030"/>
                </a:lnTo>
                <a:lnTo>
                  <a:pt x="625730" y="54491"/>
                </a:lnTo>
                <a:lnTo>
                  <a:pt x="596827" y="32942"/>
                </a:lnTo>
                <a:lnTo>
                  <a:pt x="572575" y="23762"/>
                </a:lnTo>
                <a:lnTo>
                  <a:pt x="551445" y="17750"/>
                </a:lnTo>
                <a:lnTo>
                  <a:pt x="530809" y="11771"/>
                </a:lnTo>
                <a:lnTo>
                  <a:pt x="507043" y="3819"/>
                </a:lnTo>
                <a:lnTo>
                  <a:pt x="490239" y="1611"/>
                </a:lnTo>
                <a:lnTo>
                  <a:pt x="467557" y="629"/>
                </a:lnTo>
                <a:lnTo>
                  <a:pt x="422054" y="0"/>
                </a:lnTo>
                <a:lnTo>
                  <a:pt x="397565" y="2559"/>
                </a:lnTo>
                <a:lnTo>
                  <a:pt x="372129" y="6012"/>
                </a:lnTo>
                <a:lnTo>
                  <a:pt x="350902" y="7546"/>
                </a:lnTo>
                <a:lnTo>
                  <a:pt x="338098" y="9940"/>
                </a:lnTo>
                <a:lnTo>
                  <a:pt x="323609" y="13520"/>
                </a:lnTo>
                <a:lnTo>
                  <a:pt x="307996" y="17891"/>
                </a:lnTo>
                <a:lnTo>
                  <a:pt x="282711" y="22748"/>
                </a:lnTo>
                <a:lnTo>
                  <a:pt x="261552" y="25899"/>
                </a:lnTo>
                <a:lnTo>
                  <a:pt x="242225" y="30606"/>
                </a:lnTo>
                <a:lnTo>
                  <a:pt x="219351" y="38835"/>
                </a:lnTo>
                <a:lnTo>
                  <a:pt x="184731" y="57633"/>
                </a:lnTo>
                <a:lnTo>
                  <a:pt x="132089" y="81587"/>
                </a:lnTo>
                <a:lnTo>
                  <a:pt x="111312" y="96384"/>
                </a:lnTo>
                <a:lnTo>
                  <a:pt x="93432" y="112865"/>
                </a:lnTo>
                <a:lnTo>
                  <a:pt x="52818" y="152458"/>
                </a:lnTo>
                <a:lnTo>
                  <a:pt x="41307" y="165899"/>
                </a:lnTo>
                <a:lnTo>
                  <a:pt x="29576" y="185102"/>
                </a:lnTo>
                <a:lnTo>
                  <a:pt x="24662" y="198756"/>
                </a:lnTo>
                <a:lnTo>
                  <a:pt x="20393" y="214803"/>
                </a:lnTo>
                <a:lnTo>
                  <a:pt x="16555" y="232447"/>
                </a:lnTo>
                <a:lnTo>
                  <a:pt x="13005" y="246194"/>
                </a:lnTo>
                <a:lnTo>
                  <a:pt x="6414" y="266760"/>
                </a:lnTo>
                <a:lnTo>
                  <a:pt x="2823" y="282515"/>
                </a:lnTo>
                <a:lnTo>
                  <a:pt x="802" y="302541"/>
                </a:lnTo>
                <a:lnTo>
                  <a:pt x="203" y="321043"/>
                </a:lnTo>
                <a:lnTo>
                  <a:pt x="0" y="345072"/>
                </a:lnTo>
                <a:lnTo>
                  <a:pt x="2619" y="359654"/>
                </a:lnTo>
                <a:lnTo>
                  <a:pt x="6097" y="377049"/>
                </a:lnTo>
                <a:lnTo>
                  <a:pt x="7643" y="398009"/>
                </a:lnTo>
                <a:lnTo>
                  <a:pt x="11032" y="416100"/>
                </a:lnTo>
                <a:lnTo>
                  <a:pt x="16268" y="439075"/>
                </a:lnTo>
                <a:lnTo>
                  <a:pt x="22735" y="465305"/>
                </a:lnTo>
                <a:lnTo>
                  <a:pt x="28039" y="484777"/>
                </a:lnTo>
                <a:lnTo>
                  <a:pt x="32567" y="499742"/>
                </a:lnTo>
                <a:lnTo>
                  <a:pt x="36577" y="511703"/>
                </a:lnTo>
                <a:lnTo>
                  <a:pt x="40243" y="523646"/>
                </a:lnTo>
                <a:lnTo>
                  <a:pt x="46963" y="547499"/>
                </a:lnTo>
                <a:lnTo>
                  <a:pt x="53256" y="563392"/>
                </a:lnTo>
                <a:lnTo>
                  <a:pt x="62337" y="579716"/>
                </a:lnTo>
                <a:lnTo>
                  <a:pt x="79602" y="610122"/>
                </a:lnTo>
                <a:lnTo>
                  <a:pt x="95213" y="630912"/>
                </a:lnTo>
                <a:lnTo>
                  <a:pt x="116664" y="652344"/>
                </a:lnTo>
                <a:lnTo>
                  <a:pt x="140654" y="669262"/>
                </a:lnTo>
                <a:lnTo>
                  <a:pt x="153758" y="678409"/>
                </a:lnTo>
                <a:lnTo>
                  <a:pt x="168520" y="685405"/>
                </a:lnTo>
                <a:lnTo>
                  <a:pt x="194925" y="695129"/>
                </a:lnTo>
                <a:lnTo>
                  <a:pt x="221213" y="703419"/>
                </a:lnTo>
                <a:lnTo>
                  <a:pt x="246125" y="709419"/>
                </a:lnTo>
                <a:lnTo>
                  <a:pt x="270426" y="712086"/>
                </a:lnTo>
                <a:lnTo>
                  <a:pt x="291811" y="713271"/>
                </a:lnTo>
                <a:lnTo>
                  <a:pt x="313221" y="713798"/>
                </a:lnTo>
                <a:lnTo>
                  <a:pt x="381831" y="714164"/>
                </a:lnTo>
                <a:lnTo>
                  <a:pt x="405816" y="711549"/>
                </a:lnTo>
                <a:lnTo>
                  <a:pt x="454948" y="701785"/>
                </a:lnTo>
                <a:lnTo>
                  <a:pt x="478000" y="696125"/>
                </a:lnTo>
                <a:lnTo>
                  <a:pt x="500151" y="689310"/>
                </a:lnTo>
                <a:lnTo>
                  <a:pt x="569633" y="664436"/>
                </a:lnTo>
                <a:lnTo>
                  <a:pt x="588502" y="658028"/>
                </a:lnTo>
                <a:lnTo>
                  <a:pt x="611119" y="648843"/>
                </a:lnTo>
                <a:lnTo>
                  <a:pt x="632076" y="637538"/>
                </a:lnTo>
                <a:lnTo>
                  <a:pt x="671765" y="614439"/>
                </a:lnTo>
                <a:lnTo>
                  <a:pt x="685952" y="606027"/>
                </a:lnTo>
                <a:lnTo>
                  <a:pt x="712298" y="586098"/>
                </a:lnTo>
                <a:lnTo>
                  <a:pt x="735253" y="566987"/>
                </a:lnTo>
                <a:lnTo>
                  <a:pt x="752069" y="555186"/>
                </a:lnTo>
                <a:lnTo>
                  <a:pt x="758339" y="548666"/>
                </a:lnTo>
                <a:lnTo>
                  <a:pt x="767952" y="533484"/>
                </a:lnTo>
                <a:lnTo>
                  <a:pt x="783683" y="512942"/>
                </a:lnTo>
                <a:lnTo>
                  <a:pt x="800639" y="488223"/>
                </a:lnTo>
                <a:lnTo>
                  <a:pt x="815416" y="469215"/>
                </a:lnTo>
                <a:lnTo>
                  <a:pt x="823086" y="453524"/>
                </a:lnTo>
                <a:lnTo>
                  <a:pt x="827512" y="442196"/>
                </a:lnTo>
                <a:lnTo>
                  <a:pt x="837722" y="413734"/>
                </a:lnTo>
                <a:lnTo>
                  <a:pt x="841238" y="400786"/>
                </a:lnTo>
                <a:lnTo>
                  <a:pt x="843582" y="389178"/>
                </a:lnTo>
                <a:lnTo>
                  <a:pt x="849528" y="350682"/>
                </a:lnTo>
                <a:lnTo>
                  <a:pt x="852085" y="334939"/>
                </a:lnTo>
                <a:lnTo>
                  <a:pt x="853790" y="319483"/>
                </a:lnTo>
                <a:lnTo>
                  <a:pt x="854927" y="304218"/>
                </a:lnTo>
                <a:lnTo>
                  <a:pt x="855685" y="289080"/>
                </a:lnTo>
                <a:lnTo>
                  <a:pt x="855198" y="273035"/>
                </a:lnTo>
                <a:lnTo>
                  <a:pt x="853881" y="256386"/>
                </a:lnTo>
                <a:lnTo>
                  <a:pt x="852011" y="239333"/>
                </a:lnTo>
                <a:lnTo>
                  <a:pt x="849772" y="224988"/>
                </a:lnTo>
                <a:lnTo>
                  <a:pt x="847287" y="212448"/>
                </a:lnTo>
                <a:lnTo>
                  <a:pt x="841881" y="190577"/>
                </a:lnTo>
                <a:lnTo>
                  <a:pt x="836170" y="170935"/>
                </a:lnTo>
                <a:lnTo>
                  <a:pt x="830325" y="154929"/>
                </a:lnTo>
                <a:lnTo>
                  <a:pt x="823428" y="141200"/>
                </a:lnTo>
                <a:lnTo>
                  <a:pt x="808388" y="120331"/>
                </a:lnTo>
                <a:lnTo>
                  <a:pt x="797142" y="100688"/>
                </a:lnTo>
                <a:lnTo>
                  <a:pt x="788174" y="86666"/>
                </a:lnTo>
                <a:lnTo>
                  <a:pt x="776833" y="712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442"/>
          <p:cNvSpPr/>
          <p:nvPr/>
        </p:nvSpPr>
        <p:spPr>
          <a:xfrm>
            <a:off x="8179593" y="3955851"/>
            <a:ext cx="89298" cy="285751"/>
          </a:xfrm>
          <a:custGeom>
            <a:avLst/>
            <a:gdLst/>
            <a:ahLst/>
            <a:cxnLst/>
            <a:rect l="0" t="0" r="0" b="0"/>
            <a:pathLst>
              <a:path w="89298" h="285751">
                <a:moveTo>
                  <a:pt x="0" y="0"/>
                </a:moveTo>
                <a:lnTo>
                  <a:pt x="0" y="43373"/>
                </a:lnTo>
                <a:lnTo>
                  <a:pt x="992" y="48759"/>
                </a:lnTo>
                <a:lnTo>
                  <a:pt x="2647" y="54334"/>
                </a:lnTo>
                <a:lnTo>
                  <a:pt x="4741" y="60036"/>
                </a:lnTo>
                <a:lnTo>
                  <a:pt x="6137" y="65820"/>
                </a:lnTo>
                <a:lnTo>
                  <a:pt x="7068" y="71662"/>
                </a:lnTo>
                <a:lnTo>
                  <a:pt x="7689" y="77540"/>
                </a:lnTo>
                <a:lnTo>
                  <a:pt x="9095" y="85428"/>
                </a:lnTo>
                <a:lnTo>
                  <a:pt x="11024" y="94655"/>
                </a:lnTo>
                <a:lnTo>
                  <a:pt x="13303" y="104775"/>
                </a:lnTo>
                <a:lnTo>
                  <a:pt x="14822" y="113506"/>
                </a:lnTo>
                <a:lnTo>
                  <a:pt x="15835" y="121312"/>
                </a:lnTo>
                <a:lnTo>
                  <a:pt x="16509" y="128500"/>
                </a:lnTo>
                <a:lnTo>
                  <a:pt x="17952" y="137260"/>
                </a:lnTo>
                <a:lnTo>
                  <a:pt x="19906" y="147069"/>
                </a:lnTo>
                <a:lnTo>
                  <a:pt x="24722" y="168552"/>
                </a:lnTo>
                <a:lnTo>
                  <a:pt x="30170" y="191329"/>
                </a:lnTo>
                <a:lnTo>
                  <a:pt x="35989" y="204943"/>
                </a:lnTo>
                <a:lnTo>
                  <a:pt x="43836" y="219972"/>
                </a:lnTo>
                <a:lnTo>
                  <a:pt x="53037" y="235945"/>
                </a:lnTo>
                <a:lnTo>
                  <a:pt x="61155" y="247586"/>
                </a:lnTo>
                <a:lnTo>
                  <a:pt x="68551" y="256339"/>
                </a:lnTo>
                <a:lnTo>
                  <a:pt x="89297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443"/>
          <p:cNvSpPr/>
          <p:nvPr/>
        </p:nvSpPr>
        <p:spPr>
          <a:xfrm>
            <a:off x="8161734" y="3929062"/>
            <a:ext cx="142715" cy="116086"/>
          </a:xfrm>
          <a:custGeom>
            <a:avLst/>
            <a:gdLst/>
            <a:ahLst/>
            <a:cxnLst/>
            <a:rect l="0" t="0" r="0" b="0"/>
            <a:pathLst>
              <a:path w="142715" h="116086">
                <a:moveTo>
                  <a:pt x="17859" y="0"/>
                </a:moveTo>
                <a:lnTo>
                  <a:pt x="56491" y="0"/>
                </a:lnTo>
                <a:lnTo>
                  <a:pt x="59488" y="992"/>
                </a:lnTo>
                <a:lnTo>
                  <a:pt x="62480" y="2646"/>
                </a:lnTo>
                <a:lnTo>
                  <a:pt x="65466" y="4741"/>
                </a:lnTo>
                <a:lnTo>
                  <a:pt x="69441" y="7129"/>
                </a:lnTo>
                <a:lnTo>
                  <a:pt x="74074" y="9714"/>
                </a:lnTo>
                <a:lnTo>
                  <a:pt x="79149" y="12429"/>
                </a:lnTo>
                <a:lnTo>
                  <a:pt x="85509" y="17216"/>
                </a:lnTo>
                <a:lnTo>
                  <a:pt x="92724" y="23383"/>
                </a:lnTo>
                <a:lnTo>
                  <a:pt x="106695" y="36190"/>
                </a:lnTo>
                <a:lnTo>
                  <a:pt x="120138" y="48977"/>
                </a:lnTo>
                <a:lnTo>
                  <a:pt x="136672" y="65270"/>
                </a:lnTo>
                <a:lnTo>
                  <a:pt x="138739" y="68318"/>
                </a:lnTo>
                <a:lnTo>
                  <a:pt x="140118" y="71343"/>
                </a:lnTo>
                <a:lnTo>
                  <a:pt x="141037" y="74351"/>
                </a:lnTo>
                <a:lnTo>
                  <a:pt x="141649" y="78341"/>
                </a:lnTo>
                <a:lnTo>
                  <a:pt x="142059" y="82985"/>
                </a:lnTo>
                <a:lnTo>
                  <a:pt x="142512" y="92445"/>
                </a:lnTo>
                <a:lnTo>
                  <a:pt x="142714" y="99956"/>
                </a:lnTo>
                <a:lnTo>
                  <a:pt x="141775" y="102357"/>
                </a:lnTo>
                <a:lnTo>
                  <a:pt x="140157" y="103956"/>
                </a:lnTo>
                <a:lnTo>
                  <a:pt x="135714" y="106726"/>
                </a:lnTo>
                <a:lnTo>
                  <a:pt x="133140" y="108854"/>
                </a:lnTo>
                <a:lnTo>
                  <a:pt x="130432" y="111265"/>
                </a:lnTo>
                <a:lnTo>
                  <a:pt x="127635" y="112872"/>
                </a:lnTo>
                <a:lnTo>
                  <a:pt x="124777" y="113943"/>
                </a:lnTo>
                <a:lnTo>
                  <a:pt x="121880" y="114657"/>
                </a:lnTo>
                <a:lnTo>
                  <a:pt x="116972" y="115134"/>
                </a:lnTo>
                <a:lnTo>
                  <a:pt x="110724" y="115451"/>
                </a:lnTo>
                <a:lnTo>
                  <a:pt x="93000" y="115898"/>
                </a:lnTo>
                <a:lnTo>
                  <a:pt x="56249" y="116075"/>
                </a:lnTo>
                <a:lnTo>
                  <a:pt x="28497" y="116085"/>
                </a:lnTo>
                <a:lnTo>
                  <a:pt x="23959" y="115093"/>
                </a:lnTo>
                <a:lnTo>
                  <a:pt x="19942" y="113440"/>
                </a:lnTo>
                <a:lnTo>
                  <a:pt x="16271" y="111345"/>
                </a:lnTo>
                <a:lnTo>
                  <a:pt x="12832" y="109949"/>
                </a:lnTo>
                <a:lnTo>
                  <a:pt x="9547" y="109018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444"/>
          <p:cNvSpPr/>
          <p:nvPr/>
        </p:nvSpPr>
        <p:spPr>
          <a:xfrm>
            <a:off x="8331398" y="3955851"/>
            <a:ext cx="98228" cy="258962"/>
          </a:xfrm>
          <a:custGeom>
            <a:avLst/>
            <a:gdLst/>
            <a:ahLst/>
            <a:cxnLst/>
            <a:rect l="0" t="0" r="0" b="0"/>
            <a:pathLst>
              <a:path w="98228" h="258962">
                <a:moveTo>
                  <a:pt x="0" y="0"/>
                </a:moveTo>
                <a:lnTo>
                  <a:pt x="0" y="17170"/>
                </a:lnTo>
                <a:lnTo>
                  <a:pt x="992" y="22360"/>
                </a:lnTo>
                <a:lnTo>
                  <a:pt x="2646" y="27805"/>
                </a:lnTo>
                <a:lnTo>
                  <a:pt x="4741" y="33420"/>
                </a:lnTo>
                <a:lnTo>
                  <a:pt x="6137" y="38155"/>
                </a:lnTo>
                <a:lnTo>
                  <a:pt x="7689" y="46062"/>
                </a:lnTo>
                <a:lnTo>
                  <a:pt x="9095" y="51544"/>
                </a:lnTo>
                <a:lnTo>
                  <a:pt x="11024" y="58175"/>
                </a:lnTo>
                <a:lnTo>
                  <a:pt x="13303" y="65572"/>
                </a:lnTo>
                <a:lnTo>
                  <a:pt x="14822" y="71496"/>
                </a:lnTo>
                <a:lnTo>
                  <a:pt x="15835" y="76438"/>
                </a:lnTo>
                <a:lnTo>
                  <a:pt x="16509" y="80724"/>
                </a:lnTo>
                <a:lnTo>
                  <a:pt x="17952" y="85566"/>
                </a:lnTo>
                <a:lnTo>
                  <a:pt x="19906" y="90779"/>
                </a:lnTo>
                <a:lnTo>
                  <a:pt x="22199" y="96238"/>
                </a:lnTo>
                <a:lnTo>
                  <a:pt x="24722" y="100869"/>
                </a:lnTo>
                <a:lnTo>
                  <a:pt x="27395" y="104949"/>
                </a:lnTo>
                <a:lnTo>
                  <a:pt x="30169" y="108662"/>
                </a:lnTo>
                <a:lnTo>
                  <a:pt x="32020" y="113121"/>
                </a:lnTo>
                <a:lnTo>
                  <a:pt x="33252" y="118078"/>
                </a:lnTo>
                <a:lnTo>
                  <a:pt x="34075" y="123367"/>
                </a:lnTo>
                <a:lnTo>
                  <a:pt x="35615" y="127886"/>
                </a:lnTo>
                <a:lnTo>
                  <a:pt x="37634" y="131890"/>
                </a:lnTo>
                <a:lnTo>
                  <a:pt x="39973" y="135551"/>
                </a:lnTo>
                <a:lnTo>
                  <a:pt x="41531" y="139977"/>
                </a:lnTo>
                <a:lnTo>
                  <a:pt x="42570" y="144912"/>
                </a:lnTo>
                <a:lnTo>
                  <a:pt x="43263" y="150186"/>
                </a:lnTo>
                <a:lnTo>
                  <a:pt x="45709" y="157671"/>
                </a:lnTo>
                <a:lnTo>
                  <a:pt x="49324" y="166630"/>
                </a:lnTo>
                <a:lnTo>
                  <a:pt x="57641" y="185183"/>
                </a:lnTo>
                <a:lnTo>
                  <a:pt x="64644" y="200043"/>
                </a:lnTo>
                <a:lnTo>
                  <a:pt x="66908" y="205792"/>
                </a:lnTo>
                <a:lnTo>
                  <a:pt x="68418" y="210617"/>
                </a:lnTo>
                <a:lnTo>
                  <a:pt x="69424" y="214825"/>
                </a:lnTo>
                <a:lnTo>
                  <a:pt x="71088" y="218623"/>
                </a:lnTo>
                <a:lnTo>
                  <a:pt x="73188" y="222147"/>
                </a:lnTo>
                <a:lnTo>
                  <a:pt x="75581" y="225489"/>
                </a:lnTo>
                <a:lnTo>
                  <a:pt x="78240" y="231848"/>
                </a:lnTo>
                <a:lnTo>
                  <a:pt x="78949" y="234932"/>
                </a:lnTo>
                <a:lnTo>
                  <a:pt x="80414" y="237981"/>
                </a:lnTo>
                <a:lnTo>
                  <a:pt x="82383" y="241006"/>
                </a:lnTo>
                <a:lnTo>
                  <a:pt x="84688" y="244014"/>
                </a:lnTo>
                <a:lnTo>
                  <a:pt x="87216" y="247012"/>
                </a:lnTo>
                <a:lnTo>
                  <a:pt x="89894" y="250003"/>
                </a:lnTo>
                <a:lnTo>
                  <a:pt x="9822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445"/>
          <p:cNvSpPr/>
          <p:nvPr/>
        </p:nvSpPr>
        <p:spPr>
          <a:xfrm>
            <a:off x="8313539" y="3888508"/>
            <a:ext cx="124861" cy="138782"/>
          </a:xfrm>
          <a:custGeom>
            <a:avLst/>
            <a:gdLst/>
            <a:ahLst/>
            <a:cxnLst/>
            <a:rect l="0" t="0" r="0" b="0"/>
            <a:pathLst>
              <a:path w="124861" h="138782">
                <a:moveTo>
                  <a:pt x="0" y="40554"/>
                </a:moveTo>
                <a:lnTo>
                  <a:pt x="0" y="26333"/>
                </a:lnTo>
                <a:lnTo>
                  <a:pt x="992" y="22143"/>
                </a:lnTo>
                <a:lnTo>
                  <a:pt x="2646" y="19351"/>
                </a:lnTo>
                <a:lnTo>
                  <a:pt x="4740" y="17489"/>
                </a:lnTo>
                <a:lnTo>
                  <a:pt x="9714" y="12774"/>
                </a:lnTo>
                <a:lnTo>
                  <a:pt x="22123" y="560"/>
                </a:lnTo>
                <a:lnTo>
                  <a:pt x="24670" y="0"/>
                </a:lnTo>
                <a:lnTo>
                  <a:pt x="27361" y="620"/>
                </a:lnTo>
                <a:lnTo>
                  <a:pt x="30147" y="2025"/>
                </a:lnTo>
                <a:lnTo>
                  <a:pt x="33988" y="2962"/>
                </a:lnTo>
                <a:lnTo>
                  <a:pt x="38534" y="3586"/>
                </a:lnTo>
                <a:lnTo>
                  <a:pt x="43549" y="4003"/>
                </a:lnTo>
                <a:lnTo>
                  <a:pt x="48876" y="5272"/>
                </a:lnTo>
                <a:lnTo>
                  <a:pt x="54412" y="7111"/>
                </a:lnTo>
                <a:lnTo>
                  <a:pt x="60087" y="9329"/>
                </a:lnTo>
                <a:lnTo>
                  <a:pt x="64862" y="11800"/>
                </a:lnTo>
                <a:lnTo>
                  <a:pt x="69039" y="14439"/>
                </a:lnTo>
                <a:lnTo>
                  <a:pt x="72815" y="17191"/>
                </a:lnTo>
                <a:lnTo>
                  <a:pt x="76324" y="19025"/>
                </a:lnTo>
                <a:lnTo>
                  <a:pt x="79657" y="20249"/>
                </a:lnTo>
                <a:lnTo>
                  <a:pt x="82870" y="21064"/>
                </a:lnTo>
                <a:lnTo>
                  <a:pt x="86004" y="22600"/>
                </a:lnTo>
                <a:lnTo>
                  <a:pt x="89086" y="24616"/>
                </a:lnTo>
                <a:lnTo>
                  <a:pt x="92133" y="26952"/>
                </a:lnTo>
                <a:lnTo>
                  <a:pt x="95156" y="29502"/>
                </a:lnTo>
                <a:lnTo>
                  <a:pt x="98164" y="32194"/>
                </a:lnTo>
                <a:lnTo>
                  <a:pt x="104151" y="37831"/>
                </a:lnTo>
                <a:lnTo>
                  <a:pt x="110120" y="43643"/>
                </a:lnTo>
                <a:lnTo>
                  <a:pt x="113101" y="45590"/>
                </a:lnTo>
                <a:lnTo>
                  <a:pt x="116080" y="46888"/>
                </a:lnTo>
                <a:lnTo>
                  <a:pt x="119058" y="47753"/>
                </a:lnTo>
                <a:lnTo>
                  <a:pt x="121044" y="50314"/>
                </a:lnTo>
                <a:lnTo>
                  <a:pt x="122368" y="54006"/>
                </a:lnTo>
                <a:lnTo>
                  <a:pt x="123250" y="58452"/>
                </a:lnTo>
                <a:lnTo>
                  <a:pt x="123839" y="62408"/>
                </a:lnTo>
                <a:lnTo>
                  <a:pt x="124231" y="66037"/>
                </a:lnTo>
                <a:lnTo>
                  <a:pt x="124493" y="69449"/>
                </a:lnTo>
                <a:lnTo>
                  <a:pt x="124667" y="73708"/>
                </a:lnTo>
                <a:lnTo>
                  <a:pt x="124860" y="83732"/>
                </a:lnTo>
                <a:lnTo>
                  <a:pt x="123920" y="88191"/>
                </a:lnTo>
                <a:lnTo>
                  <a:pt x="122301" y="92156"/>
                </a:lnTo>
                <a:lnTo>
                  <a:pt x="117313" y="100908"/>
                </a:lnTo>
                <a:lnTo>
                  <a:pt x="114920" y="103610"/>
                </a:lnTo>
                <a:lnTo>
                  <a:pt x="106968" y="111905"/>
                </a:lnTo>
                <a:lnTo>
                  <a:pt x="103062" y="114910"/>
                </a:lnTo>
                <a:lnTo>
                  <a:pt x="99466" y="116914"/>
                </a:lnTo>
                <a:lnTo>
                  <a:pt x="96076" y="118250"/>
                </a:lnTo>
                <a:lnTo>
                  <a:pt x="91832" y="120132"/>
                </a:lnTo>
                <a:lnTo>
                  <a:pt x="81824" y="124870"/>
                </a:lnTo>
                <a:lnTo>
                  <a:pt x="75385" y="126530"/>
                </a:lnTo>
                <a:lnTo>
                  <a:pt x="68116" y="127637"/>
                </a:lnTo>
                <a:lnTo>
                  <a:pt x="60294" y="128375"/>
                </a:lnTo>
                <a:lnTo>
                  <a:pt x="54086" y="128867"/>
                </a:lnTo>
                <a:lnTo>
                  <a:pt x="48956" y="129195"/>
                </a:lnTo>
                <a:lnTo>
                  <a:pt x="44543" y="129413"/>
                </a:lnTo>
                <a:lnTo>
                  <a:pt x="41602" y="130552"/>
                </a:lnTo>
                <a:lnTo>
                  <a:pt x="39641" y="132302"/>
                </a:lnTo>
                <a:lnTo>
                  <a:pt x="26789" y="1387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446"/>
          <p:cNvSpPr/>
          <p:nvPr/>
        </p:nvSpPr>
        <p:spPr>
          <a:xfrm>
            <a:off x="7304484" y="4196953"/>
            <a:ext cx="785813" cy="107157"/>
          </a:xfrm>
          <a:custGeom>
            <a:avLst/>
            <a:gdLst/>
            <a:ahLst/>
            <a:cxnLst/>
            <a:rect l="0" t="0" r="0" b="0"/>
            <a:pathLst>
              <a:path w="785813" h="107157">
                <a:moveTo>
                  <a:pt x="785812" y="0"/>
                </a:moveTo>
                <a:lnTo>
                  <a:pt x="764609" y="992"/>
                </a:lnTo>
                <a:lnTo>
                  <a:pt x="727772" y="4740"/>
                </a:lnTo>
                <a:lnTo>
                  <a:pt x="657821" y="15005"/>
                </a:lnTo>
                <a:lnTo>
                  <a:pt x="614165" y="21910"/>
                </a:lnTo>
                <a:lnTo>
                  <a:pt x="515386" y="34873"/>
                </a:lnTo>
                <a:lnTo>
                  <a:pt x="312589" y="59364"/>
                </a:lnTo>
                <a:lnTo>
                  <a:pt x="226241" y="71363"/>
                </a:lnTo>
                <a:lnTo>
                  <a:pt x="150160" y="83310"/>
                </a:lnTo>
                <a:lnTo>
                  <a:pt x="115982" y="89275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447"/>
          <p:cNvSpPr/>
          <p:nvPr/>
        </p:nvSpPr>
        <p:spPr>
          <a:xfrm>
            <a:off x="2359441" y="2884410"/>
            <a:ext cx="229904" cy="339194"/>
          </a:xfrm>
          <a:custGeom>
            <a:avLst/>
            <a:gdLst/>
            <a:ahLst/>
            <a:cxnLst/>
            <a:rect l="0" t="0" r="0" b="0"/>
            <a:pathLst>
              <a:path w="229904" h="339194">
                <a:moveTo>
                  <a:pt x="185519" y="26668"/>
                </a:moveTo>
                <a:lnTo>
                  <a:pt x="176039" y="21927"/>
                </a:lnTo>
                <a:lnTo>
                  <a:pt x="173246" y="19538"/>
                </a:lnTo>
                <a:lnTo>
                  <a:pt x="171384" y="16954"/>
                </a:lnTo>
                <a:lnTo>
                  <a:pt x="170143" y="14239"/>
                </a:lnTo>
                <a:lnTo>
                  <a:pt x="168323" y="12429"/>
                </a:lnTo>
                <a:lnTo>
                  <a:pt x="166118" y="11222"/>
                </a:lnTo>
                <a:lnTo>
                  <a:pt x="163655" y="10417"/>
                </a:lnTo>
                <a:lnTo>
                  <a:pt x="158273" y="6878"/>
                </a:lnTo>
                <a:lnTo>
                  <a:pt x="155449" y="4545"/>
                </a:lnTo>
                <a:lnTo>
                  <a:pt x="152574" y="2989"/>
                </a:lnTo>
                <a:lnTo>
                  <a:pt x="146734" y="1261"/>
                </a:lnTo>
                <a:lnTo>
                  <a:pt x="142795" y="800"/>
                </a:lnTo>
                <a:lnTo>
                  <a:pt x="138185" y="493"/>
                </a:lnTo>
                <a:lnTo>
                  <a:pt x="128763" y="152"/>
                </a:lnTo>
                <a:lnTo>
                  <a:pt x="121268" y="0"/>
                </a:lnTo>
                <a:lnTo>
                  <a:pt x="117881" y="952"/>
                </a:lnTo>
                <a:lnTo>
                  <a:pt x="111471" y="4655"/>
                </a:lnTo>
                <a:lnTo>
                  <a:pt x="105315" y="9608"/>
                </a:lnTo>
                <a:lnTo>
                  <a:pt x="98279" y="16109"/>
                </a:lnTo>
                <a:lnTo>
                  <a:pt x="67157" y="46860"/>
                </a:lnTo>
                <a:lnTo>
                  <a:pt x="60970" y="55012"/>
                </a:lnTo>
                <a:lnTo>
                  <a:pt x="55854" y="63424"/>
                </a:lnTo>
                <a:lnTo>
                  <a:pt x="15612" y="143280"/>
                </a:lnTo>
                <a:lnTo>
                  <a:pt x="11724" y="153026"/>
                </a:lnTo>
                <a:lnTo>
                  <a:pt x="8140" y="163493"/>
                </a:lnTo>
                <a:lnTo>
                  <a:pt x="4759" y="174439"/>
                </a:lnTo>
                <a:lnTo>
                  <a:pt x="2505" y="185705"/>
                </a:lnTo>
                <a:lnTo>
                  <a:pt x="1002" y="197185"/>
                </a:lnTo>
                <a:lnTo>
                  <a:pt x="0" y="208807"/>
                </a:lnTo>
                <a:lnTo>
                  <a:pt x="1316" y="221516"/>
                </a:lnTo>
                <a:lnTo>
                  <a:pt x="4178" y="234949"/>
                </a:lnTo>
                <a:lnTo>
                  <a:pt x="8071" y="248865"/>
                </a:lnTo>
                <a:lnTo>
                  <a:pt x="10666" y="260128"/>
                </a:lnTo>
                <a:lnTo>
                  <a:pt x="12396" y="269620"/>
                </a:lnTo>
                <a:lnTo>
                  <a:pt x="13549" y="277933"/>
                </a:lnTo>
                <a:lnTo>
                  <a:pt x="15310" y="284467"/>
                </a:lnTo>
                <a:lnTo>
                  <a:pt x="19912" y="294373"/>
                </a:lnTo>
                <a:lnTo>
                  <a:pt x="25265" y="302083"/>
                </a:lnTo>
                <a:lnTo>
                  <a:pt x="30952" y="308816"/>
                </a:lnTo>
                <a:lnTo>
                  <a:pt x="36786" y="315117"/>
                </a:lnTo>
                <a:lnTo>
                  <a:pt x="45649" y="324242"/>
                </a:lnTo>
                <a:lnTo>
                  <a:pt x="54559" y="333229"/>
                </a:lnTo>
                <a:lnTo>
                  <a:pt x="58525" y="335222"/>
                </a:lnTo>
                <a:lnTo>
                  <a:pt x="63153" y="336550"/>
                </a:lnTo>
                <a:lnTo>
                  <a:pt x="68223" y="337436"/>
                </a:lnTo>
                <a:lnTo>
                  <a:pt x="72596" y="338026"/>
                </a:lnTo>
                <a:lnTo>
                  <a:pt x="76502" y="338420"/>
                </a:lnTo>
                <a:lnTo>
                  <a:pt x="83489" y="338857"/>
                </a:lnTo>
                <a:lnTo>
                  <a:pt x="89902" y="339051"/>
                </a:lnTo>
                <a:lnTo>
                  <a:pt x="120526" y="339193"/>
                </a:lnTo>
                <a:lnTo>
                  <a:pt x="127307" y="338205"/>
                </a:lnTo>
                <a:lnTo>
                  <a:pt x="134805" y="336555"/>
                </a:lnTo>
                <a:lnTo>
                  <a:pt x="142780" y="334462"/>
                </a:lnTo>
                <a:lnTo>
                  <a:pt x="149089" y="332075"/>
                </a:lnTo>
                <a:lnTo>
                  <a:pt x="154287" y="329491"/>
                </a:lnTo>
                <a:lnTo>
                  <a:pt x="158745" y="326777"/>
                </a:lnTo>
                <a:lnTo>
                  <a:pt x="163701" y="323975"/>
                </a:lnTo>
                <a:lnTo>
                  <a:pt x="174500" y="318216"/>
                </a:lnTo>
                <a:lnTo>
                  <a:pt x="179165" y="314299"/>
                </a:lnTo>
                <a:lnTo>
                  <a:pt x="183268" y="309703"/>
                </a:lnTo>
                <a:lnTo>
                  <a:pt x="186995" y="304655"/>
                </a:lnTo>
                <a:lnTo>
                  <a:pt x="193782" y="296400"/>
                </a:lnTo>
                <a:lnTo>
                  <a:pt x="196981" y="292809"/>
                </a:lnTo>
                <a:lnTo>
                  <a:pt x="200106" y="287439"/>
                </a:lnTo>
                <a:lnTo>
                  <a:pt x="203181" y="280883"/>
                </a:lnTo>
                <a:lnTo>
                  <a:pt x="206224" y="273535"/>
                </a:lnTo>
                <a:lnTo>
                  <a:pt x="210236" y="264668"/>
                </a:lnTo>
                <a:lnTo>
                  <a:pt x="219987" y="244232"/>
                </a:lnTo>
                <a:lnTo>
                  <a:pt x="223380" y="233226"/>
                </a:lnTo>
                <a:lnTo>
                  <a:pt x="225643" y="221920"/>
                </a:lnTo>
                <a:lnTo>
                  <a:pt x="227151" y="210414"/>
                </a:lnTo>
                <a:lnTo>
                  <a:pt x="228157" y="200759"/>
                </a:lnTo>
                <a:lnTo>
                  <a:pt x="228827" y="192338"/>
                </a:lnTo>
                <a:lnTo>
                  <a:pt x="229274" y="184740"/>
                </a:lnTo>
                <a:lnTo>
                  <a:pt x="229771" y="168359"/>
                </a:lnTo>
                <a:lnTo>
                  <a:pt x="229903" y="159824"/>
                </a:lnTo>
                <a:lnTo>
                  <a:pt x="228999" y="150165"/>
                </a:lnTo>
                <a:lnTo>
                  <a:pt x="227404" y="139757"/>
                </a:lnTo>
                <a:lnTo>
                  <a:pt x="225349" y="128850"/>
                </a:lnTo>
                <a:lnTo>
                  <a:pt x="222986" y="119594"/>
                </a:lnTo>
                <a:lnTo>
                  <a:pt x="220419" y="111439"/>
                </a:lnTo>
                <a:lnTo>
                  <a:pt x="212309" y="891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448"/>
          <p:cNvSpPr/>
          <p:nvPr/>
        </p:nvSpPr>
        <p:spPr>
          <a:xfrm>
            <a:off x="2682691" y="3224021"/>
            <a:ext cx="273036" cy="44245"/>
          </a:xfrm>
          <a:custGeom>
            <a:avLst/>
            <a:gdLst/>
            <a:ahLst/>
            <a:cxnLst/>
            <a:rect l="0" t="0" r="0" b="0"/>
            <a:pathLst>
              <a:path w="273036" h="44245">
                <a:moveTo>
                  <a:pt x="5144" y="44244"/>
                </a:moveTo>
                <a:lnTo>
                  <a:pt x="404" y="34763"/>
                </a:lnTo>
                <a:lnTo>
                  <a:pt x="0" y="30978"/>
                </a:lnTo>
                <a:lnTo>
                  <a:pt x="722" y="27463"/>
                </a:lnTo>
                <a:lnTo>
                  <a:pt x="2196" y="24127"/>
                </a:lnTo>
                <a:lnTo>
                  <a:pt x="4171" y="21903"/>
                </a:lnTo>
                <a:lnTo>
                  <a:pt x="6480" y="20420"/>
                </a:lnTo>
                <a:lnTo>
                  <a:pt x="9011" y="19432"/>
                </a:lnTo>
                <a:lnTo>
                  <a:pt x="12684" y="17781"/>
                </a:lnTo>
                <a:lnTo>
                  <a:pt x="22055" y="13300"/>
                </a:lnTo>
                <a:lnTo>
                  <a:pt x="28324" y="11709"/>
                </a:lnTo>
                <a:lnTo>
                  <a:pt x="35481" y="10648"/>
                </a:lnTo>
                <a:lnTo>
                  <a:pt x="43228" y="9940"/>
                </a:lnTo>
                <a:lnTo>
                  <a:pt x="52362" y="8476"/>
                </a:lnTo>
                <a:lnTo>
                  <a:pt x="62419" y="6508"/>
                </a:lnTo>
                <a:lnTo>
                  <a:pt x="73093" y="4204"/>
                </a:lnTo>
                <a:lnTo>
                  <a:pt x="84178" y="2668"/>
                </a:lnTo>
                <a:lnTo>
                  <a:pt x="95537" y="1644"/>
                </a:lnTo>
                <a:lnTo>
                  <a:pt x="107078" y="961"/>
                </a:lnTo>
                <a:lnTo>
                  <a:pt x="146360" y="203"/>
                </a:lnTo>
                <a:lnTo>
                  <a:pt x="170725" y="0"/>
                </a:lnTo>
                <a:lnTo>
                  <a:pt x="190938" y="858"/>
                </a:lnTo>
                <a:lnTo>
                  <a:pt x="208382" y="2421"/>
                </a:lnTo>
                <a:lnTo>
                  <a:pt x="223980" y="4456"/>
                </a:lnTo>
                <a:lnTo>
                  <a:pt x="236363" y="5813"/>
                </a:lnTo>
                <a:lnTo>
                  <a:pt x="246602" y="6717"/>
                </a:lnTo>
                <a:lnTo>
                  <a:pt x="273035" y="85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449"/>
          <p:cNvSpPr/>
          <p:nvPr/>
        </p:nvSpPr>
        <p:spPr>
          <a:xfrm>
            <a:off x="2750343" y="3268265"/>
            <a:ext cx="223243" cy="8931"/>
          </a:xfrm>
          <a:custGeom>
            <a:avLst/>
            <a:gdLst/>
            <a:ahLst/>
            <a:cxnLst/>
            <a:rect l="0" t="0" r="0" b="0"/>
            <a:pathLst>
              <a:path w="223243" h="8931">
                <a:moveTo>
                  <a:pt x="0" y="8930"/>
                </a:moveTo>
                <a:lnTo>
                  <a:pt x="51935" y="8930"/>
                </a:lnTo>
                <a:lnTo>
                  <a:pt x="58436" y="7938"/>
                </a:lnTo>
                <a:lnTo>
                  <a:pt x="65746" y="6284"/>
                </a:lnTo>
                <a:lnTo>
                  <a:pt x="73597" y="4189"/>
                </a:lnTo>
                <a:lnTo>
                  <a:pt x="89744" y="2793"/>
                </a:lnTo>
                <a:lnTo>
                  <a:pt x="111423" y="1862"/>
                </a:lnTo>
                <a:lnTo>
                  <a:pt x="22324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450"/>
          <p:cNvSpPr/>
          <p:nvPr/>
        </p:nvSpPr>
        <p:spPr>
          <a:xfrm>
            <a:off x="7215187" y="4277847"/>
            <a:ext cx="107024" cy="307553"/>
          </a:xfrm>
          <a:custGeom>
            <a:avLst/>
            <a:gdLst/>
            <a:ahLst/>
            <a:cxnLst/>
            <a:rect l="0" t="0" r="0" b="0"/>
            <a:pathLst>
              <a:path w="107024" h="307553">
                <a:moveTo>
                  <a:pt x="0" y="35192"/>
                </a:moveTo>
                <a:lnTo>
                  <a:pt x="0" y="39932"/>
                </a:lnTo>
                <a:lnTo>
                  <a:pt x="2646" y="47551"/>
                </a:lnTo>
                <a:lnTo>
                  <a:pt x="4741" y="52361"/>
                </a:lnTo>
                <a:lnTo>
                  <a:pt x="7068" y="60351"/>
                </a:lnTo>
                <a:lnTo>
                  <a:pt x="8103" y="67209"/>
                </a:lnTo>
                <a:lnTo>
                  <a:pt x="8561" y="73565"/>
                </a:lnTo>
                <a:lnTo>
                  <a:pt x="11412" y="82343"/>
                </a:lnTo>
                <a:lnTo>
                  <a:pt x="13561" y="87462"/>
                </a:lnTo>
                <a:lnTo>
                  <a:pt x="15986" y="92859"/>
                </a:lnTo>
                <a:lnTo>
                  <a:pt x="21327" y="104147"/>
                </a:lnTo>
                <a:lnTo>
                  <a:pt x="23147" y="109935"/>
                </a:lnTo>
                <a:lnTo>
                  <a:pt x="24361" y="115779"/>
                </a:lnTo>
                <a:lnTo>
                  <a:pt x="25171" y="121659"/>
                </a:lnTo>
                <a:lnTo>
                  <a:pt x="26702" y="127563"/>
                </a:lnTo>
                <a:lnTo>
                  <a:pt x="28716" y="133483"/>
                </a:lnTo>
                <a:lnTo>
                  <a:pt x="31050" y="139415"/>
                </a:lnTo>
                <a:lnTo>
                  <a:pt x="33599" y="145353"/>
                </a:lnTo>
                <a:lnTo>
                  <a:pt x="39076" y="157244"/>
                </a:lnTo>
                <a:lnTo>
                  <a:pt x="47737" y="175094"/>
                </a:lnTo>
                <a:lnTo>
                  <a:pt x="52661" y="187991"/>
                </a:lnTo>
                <a:lnTo>
                  <a:pt x="66069" y="226134"/>
                </a:lnTo>
                <a:lnTo>
                  <a:pt x="72820" y="242854"/>
                </a:lnTo>
                <a:lnTo>
                  <a:pt x="79304" y="256976"/>
                </a:lnTo>
                <a:lnTo>
                  <a:pt x="85612" y="269369"/>
                </a:lnTo>
                <a:lnTo>
                  <a:pt x="89817" y="278622"/>
                </a:lnTo>
                <a:lnTo>
                  <a:pt x="92620" y="285783"/>
                </a:lnTo>
                <a:lnTo>
                  <a:pt x="94489" y="291550"/>
                </a:lnTo>
                <a:lnTo>
                  <a:pt x="96727" y="295394"/>
                </a:lnTo>
                <a:lnTo>
                  <a:pt x="99212" y="297957"/>
                </a:lnTo>
                <a:lnTo>
                  <a:pt x="101860" y="299665"/>
                </a:lnTo>
                <a:lnTo>
                  <a:pt x="103625" y="301797"/>
                </a:lnTo>
                <a:lnTo>
                  <a:pt x="104802" y="304209"/>
                </a:lnTo>
                <a:lnTo>
                  <a:pt x="105587" y="306810"/>
                </a:lnTo>
                <a:lnTo>
                  <a:pt x="106110" y="307552"/>
                </a:lnTo>
                <a:lnTo>
                  <a:pt x="106459" y="307054"/>
                </a:lnTo>
                <a:lnTo>
                  <a:pt x="107018" y="299126"/>
                </a:lnTo>
                <a:lnTo>
                  <a:pt x="104449" y="291071"/>
                </a:lnTo>
                <a:lnTo>
                  <a:pt x="102374" y="286145"/>
                </a:lnTo>
                <a:lnTo>
                  <a:pt x="100071" y="278026"/>
                </a:lnTo>
                <a:lnTo>
                  <a:pt x="99456" y="274472"/>
                </a:lnTo>
                <a:lnTo>
                  <a:pt x="97062" y="268134"/>
                </a:lnTo>
                <a:lnTo>
                  <a:pt x="93482" y="259939"/>
                </a:lnTo>
                <a:lnTo>
                  <a:pt x="89110" y="250508"/>
                </a:lnTo>
                <a:lnTo>
                  <a:pt x="85204" y="240252"/>
                </a:lnTo>
                <a:lnTo>
                  <a:pt x="81607" y="229445"/>
                </a:lnTo>
                <a:lnTo>
                  <a:pt x="78217" y="218272"/>
                </a:lnTo>
                <a:lnTo>
                  <a:pt x="74965" y="205863"/>
                </a:lnTo>
                <a:lnTo>
                  <a:pt x="68706" y="178845"/>
                </a:lnTo>
                <a:lnTo>
                  <a:pt x="65648" y="167671"/>
                </a:lnTo>
                <a:lnTo>
                  <a:pt x="62617" y="158238"/>
                </a:lnTo>
                <a:lnTo>
                  <a:pt x="59604" y="149964"/>
                </a:lnTo>
                <a:lnTo>
                  <a:pt x="45882" y="114618"/>
                </a:lnTo>
                <a:lnTo>
                  <a:pt x="41503" y="105010"/>
                </a:lnTo>
                <a:lnTo>
                  <a:pt x="37591" y="97613"/>
                </a:lnTo>
                <a:lnTo>
                  <a:pt x="33990" y="91688"/>
                </a:lnTo>
                <a:lnTo>
                  <a:pt x="24698" y="77168"/>
                </a:lnTo>
                <a:lnTo>
                  <a:pt x="19441" y="69129"/>
                </a:lnTo>
                <a:lnTo>
                  <a:pt x="15938" y="61785"/>
                </a:lnTo>
                <a:lnTo>
                  <a:pt x="13601" y="54905"/>
                </a:lnTo>
                <a:lnTo>
                  <a:pt x="12044" y="48334"/>
                </a:lnTo>
                <a:lnTo>
                  <a:pt x="10014" y="42961"/>
                </a:lnTo>
                <a:lnTo>
                  <a:pt x="7669" y="38387"/>
                </a:lnTo>
                <a:lnTo>
                  <a:pt x="5112" y="34345"/>
                </a:lnTo>
                <a:lnTo>
                  <a:pt x="2272" y="27209"/>
                </a:lnTo>
                <a:lnTo>
                  <a:pt x="1515" y="23916"/>
                </a:lnTo>
                <a:lnTo>
                  <a:pt x="2002" y="20730"/>
                </a:lnTo>
                <a:lnTo>
                  <a:pt x="6436" y="11504"/>
                </a:lnTo>
                <a:lnTo>
                  <a:pt x="7822" y="5481"/>
                </a:lnTo>
                <a:lnTo>
                  <a:pt x="9183" y="3479"/>
                </a:lnTo>
                <a:lnTo>
                  <a:pt x="11083" y="2144"/>
                </a:lnTo>
                <a:lnTo>
                  <a:pt x="13342" y="1253"/>
                </a:lnTo>
                <a:lnTo>
                  <a:pt x="15840" y="660"/>
                </a:lnTo>
                <a:lnTo>
                  <a:pt x="18497" y="264"/>
                </a:lnTo>
                <a:lnTo>
                  <a:pt x="21261" y="0"/>
                </a:lnTo>
                <a:lnTo>
                  <a:pt x="25088" y="817"/>
                </a:lnTo>
                <a:lnTo>
                  <a:pt x="29625" y="2353"/>
                </a:lnTo>
                <a:lnTo>
                  <a:pt x="34633" y="4369"/>
                </a:lnTo>
                <a:lnTo>
                  <a:pt x="38964" y="5714"/>
                </a:lnTo>
                <a:lnTo>
                  <a:pt x="42843" y="6610"/>
                </a:lnTo>
                <a:lnTo>
                  <a:pt x="46421" y="7208"/>
                </a:lnTo>
                <a:lnTo>
                  <a:pt x="50791" y="7606"/>
                </a:lnTo>
                <a:lnTo>
                  <a:pt x="55689" y="7872"/>
                </a:lnTo>
                <a:lnTo>
                  <a:pt x="60939" y="8049"/>
                </a:lnTo>
                <a:lnTo>
                  <a:pt x="65430" y="9159"/>
                </a:lnTo>
                <a:lnTo>
                  <a:pt x="69417" y="10891"/>
                </a:lnTo>
                <a:lnTo>
                  <a:pt x="73067" y="13038"/>
                </a:lnTo>
                <a:lnTo>
                  <a:pt x="77485" y="17446"/>
                </a:lnTo>
                <a:lnTo>
                  <a:pt x="82414" y="23361"/>
                </a:lnTo>
                <a:lnTo>
                  <a:pt x="87685" y="30281"/>
                </a:lnTo>
                <a:lnTo>
                  <a:pt x="91199" y="35887"/>
                </a:lnTo>
                <a:lnTo>
                  <a:pt x="93542" y="40616"/>
                </a:lnTo>
                <a:lnTo>
                  <a:pt x="95103" y="44761"/>
                </a:lnTo>
                <a:lnTo>
                  <a:pt x="97137" y="48517"/>
                </a:lnTo>
                <a:lnTo>
                  <a:pt x="99485" y="52012"/>
                </a:lnTo>
                <a:lnTo>
                  <a:pt x="102042" y="55335"/>
                </a:lnTo>
                <a:lnTo>
                  <a:pt x="103746" y="59535"/>
                </a:lnTo>
                <a:lnTo>
                  <a:pt x="104883" y="64319"/>
                </a:lnTo>
                <a:lnTo>
                  <a:pt x="105641" y="69493"/>
                </a:lnTo>
                <a:lnTo>
                  <a:pt x="106483" y="77887"/>
                </a:lnTo>
                <a:lnTo>
                  <a:pt x="106857" y="84925"/>
                </a:lnTo>
                <a:lnTo>
                  <a:pt x="107023" y="91361"/>
                </a:lnTo>
                <a:lnTo>
                  <a:pt x="106076" y="94466"/>
                </a:lnTo>
                <a:lnTo>
                  <a:pt x="104451" y="97528"/>
                </a:lnTo>
                <a:lnTo>
                  <a:pt x="102377" y="100562"/>
                </a:lnTo>
                <a:lnTo>
                  <a:pt x="99009" y="103577"/>
                </a:lnTo>
                <a:lnTo>
                  <a:pt x="94779" y="106578"/>
                </a:lnTo>
                <a:lnTo>
                  <a:pt x="89975" y="109572"/>
                </a:lnTo>
                <a:lnTo>
                  <a:pt x="85780" y="111568"/>
                </a:lnTo>
                <a:lnTo>
                  <a:pt x="81992" y="112898"/>
                </a:lnTo>
                <a:lnTo>
                  <a:pt x="78474" y="113785"/>
                </a:lnTo>
                <a:lnTo>
                  <a:pt x="75136" y="115368"/>
                </a:lnTo>
                <a:lnTo>
                  <a:pt x="71919" y="117416"/>
                </a:lnTo>
                <a:lnTo>
                  <a:pt x="68782" y="119774"/>
                </a:lnTo>
                <a:lnTo>
                  <a:pt x="62722" y="122337"/>
                </a:lnTo>
                <a:lnTo>
                  <a:pt x="54713" y="125039"/>
                </a:lnTo>
                <a:lnTo>
                  <a:pt x="17859" y="1334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451"/>
          <p:cNvSpPr/>
          <p:nvPr/>
        </p:nvSpPr>
        <p:spPr>
          <a:xfrm>
            <a:off x="7313414" y="4751817"/>
            <a:ext cx="151805" cy="418473"/>
          </a:xfrm>
          <a:custGeom>
            <a:avLst/>
            <a:gdLst/>
            <a:ahLst/>
            <a:cxnLst/>
            <a:rect l="0" t="0" r="0" b="0"/>
            <a:pathLst>
              <a:path w="151805" h="418473">
                <a:moveTo>
                  <a:pt x="0" y="70214"/>
                </a:moveTo>
                <a:lnTo>
                  <a:pt x="4740" y="60733"/>
                </a:lnTo>
                <a:lnTo>
                  <a:pt x="7129" y="53971"/>
                </a:lnTo>
                <a:lnTo>
                  <a:pt x="9713" y="45495"/>
                </a:lnTo>
                <a:lnTo>
                  <a:pt x="12428" y="35875"/>
                </a:lnTo>
                <a:lnTo>
                  <a:pt x="18091" y="17249"/>
                </a:lnTo>
                <a:lnTo>
                  <a:pt x="20991" y="8115"/>
                </a:lnTo>
                <a:lnTo>
                  <a:pt x="24212" y="612"/>
                </a:lnTo>
                <a:lnTo>
                  <a:pt x="25071" y="0"/>
                </a:lnTo>
                <a:lnTo>
                  <a:pt x="26635" y="584"/>
                </a:lnTo>
                <a:lnTo>
                  <a:pt x="31020" y="3879"/>
                </a:lnTo>
                <a:lnTo>
                  <a:pt x="32586" y="7139"/>
                </a:lnTo>
                <a:lnTo>
                  <a:pt x="34326" y="16053"/>
                </a:lnTo>
                <a:lnTo>
                  <a:pt x="34790" y="23192"/>
                </a:lnTo>
                <a:lnTo>
                  <a:pt x="35100" y="31921"/>
                </a:lnTo>
                <a:lnTo>
                  <a:pt x="35306" y="41709"/>
                </a:lnTo>
                <a:lnTo>
                  <a:pt x="36435" y="54187"/>
                </a:lnTo>
                <a:lnTo>
                  <a:pt x="38181" y="68459"/>
                </a:lnTo>
                <a:lnTo>
                  <a:pt x="40337" y="83926"/>
                </a:lnTo>
                <a:lnTo>
                  <a:pt x="45743" y="109121"/>
                </a:lnTo>
                <a:lnTo>
                  <a:pt x="68344" y="202789"/>
                </a:lnTo>
                <a:lnTo>
                  <a:pt x="72352" y="222097"/>
                </a:lnTo>
                <a:lnTo>
                  <a:pt x="75024" y="236954"/>
                </a:lnTo>
                <a:lnTo>
                  <a:pt x="77797" y="249835"/>
                </a:lnTo>
                <a:lnTo>
                  <a:pt x="80637" y="261399"/>
                </a:lnTo>
                <a:lnTo>
                  <a:pt x="83524" y="272084"/>
                </a:lnTo>
                <a:lnTo>
                  <a:pt x="87432" y="284169"/>
                </a:lnTo>
                <a:lnTo>
                  <a:pt x="92023" y="297187"/>
                </a:lnTo>
                <a:lnTo>
                  <a:pt x="97067" y="310826"/>
                </a:lnTo>
                <a:lnTo>
                  <a:pt x="102414" y="322896"/>
                </a:lnTo>
                <a:lnTo>
                  <a:pt x="107964" y="333918"/>
                </a:lnTo>
                <a:lnTo>
                  <a:pt x="113648" y="344243"/>
                </a:lnTo>
                <a:lnTo>
                  <a:pt x="117437" y="352119"/>
                </a:lnTo>
                <a:lnTo>
                  <a:pt x="121647" y="363515"/>
                </a:lnTo>
                <a:lnTo>
                  <a:pt x="125746" y="371912"/>
                </a:lnTo>
                <a:lnTo>
                  <a:pt x="131456" y="382471"/>
                </a:lnTo>
                <a:lnTo>
                  <a:pt x="151804" y="4184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452"/>
          <p:cNvSpPr/>
          <p:nvPr/>
        </p:nvSpPr>
        <p:spPr>
          <a:xfrm>
            <a:off x="7268765" y="5331023"/>
            <a:ext cx="256721" cy="339152"/>
          </a:xfrm>
          <a:custGeom>
            <a:avLst/>
            <a:gdLst/>
            <a:ahLst/>
            <a:cxnLst/>
            <a:rect l="0" t="0" r="0" b="0"/>
            <a:pathLst>
              <a:path w="256721" h="339152">
                <a:moveTo>
                  <a:pt x="0" y="0"/>
                </a:moveTo>
                <a:lnTo>
                  <a:pt x="0" y="59151"/>
                </a:lnTo>
                <a:lnTo>
                  <a:pt x="2977" y="78129"/>
                </a:lnTo>
                <a:lnTo>
                  <a:pt x="7938" y="102688"/>
                </a:lnTo>
                <a:lnTo>
                  <a:pt x="14222" y="130967"/>
                </a:lnTo>
                <a:lnTo>
                  <a:pt x="18411" y="151803"/>
                </a:lnTo>
                <a:lnTo>
                  <a:pt x="21203" y="167678"/>
                </a:lnTo>
                <a:lnTo>
                  <a:pt x="23065" y="180247"/>
                </a:lnTo>
                <a:lnTo>
                  <a:pt x="26291" y="193586"/>
                </a:lnTo>
                <a:lnTo>
                  <a:pt x="30426" y="207440"/>
                </a:lnTo>
                <a:lnTo>
                  <a:pt x="35167" y="221637"/>
                </a:lnTo>
                <a:lnTo>
                  <a:pt x="40312" y="234078"/>
                </a:lnTo>
                <a:lnTo>
                  <a:pt x="45726" y="245349"/>
                </a:lnTo>
                <a:lnTo>
                  <a:pt x="51320" y="255839"/>
                </a:lnTo>
                <a:lnTo>
                  <a:pt x="60010" y="268787"/>
                </a:lnTo>
                <a:lnTo>
                  <a:pt x="70765" y="283370"/>
                </a:lnTo>
                <a:lnTo>
                  <a:pt x="99968" y="321109"/>
                </a:lnTo>
                <a:lnTo>
                  <a:pt x="104349" y="325198"/>
                </a:lnTo>
                <a:lnTo>
                  <a:pt x="109253" y="328916"/>
                </a:lnTo>
                <a:lnTo>
                  <a:pt x="121903" y="337271"/>
                </a:lnTo>
                <a:lnTo>
                  <a:pt x="123932" y="336965"/>
                </a:lnTo>
                <a:lnTo>
                  <a:pt x="131530" y="332785"/>
                </a:lnTo>
                <a:lnTo>
                  <a:pt x="137172" y="331459"/>
                </a:lnTo>
                <a:lnTo>
                  <a:pt x="142986" y="328224"/>
                </a:lnTo>
                <a:lnTo>
                  <a:pt x="145925" y="325972"/>
                </a:lnTo>
                <a:lnTo>
                  <a:pt x="151838" y="323471"/>
                </a:lnTo>
                <a:lnTo>
                  <a:pt x="154804" y="322803"/>
                </a:lnTo>
                <a:lnTo>
                  <a:pt x="156780" y="321366"/>
                </a:lnTo>
                <a:lnTo>
                  <a:pt x="158099" y="319416"/>
                </a:lnTo>
                <a:lnTo>
                  <a:pt x="162600" y="309285"/>
                </a:lnTo>
                <a:lnTo>
                  <a:pt x="173010" y="288084"/>
                </a:lnTo>
                <a:lnTo>
                  <a:pt x="174871" y="282345"/>
                </a:lnTo>
                <a:lnTo>
                  <a:pt x="176112" y="276535"/>
                </a:lnTo>
                <a:lnTo>
                  <a:pt x="176939" y="270677"/>
                </a:lnTo>
                <a:lnTo>
                  <a:pt x="177491" y="264787"/>
                </a:lnTo>
                <a:lnTo>
                  <a:pt x="177858" y="258876"/>
                </a:lnTo>
                <a:lnTo>
                  <a:pt x="178104" y="252952"/>
                </a:lnTo>
                <a:lnTo>
                  <a:pt x="179260" y="249001"/>
                </a:lnTo>
                <a:lnTo>
                  <a:pt x="181022" y="246368"/>
                </a:lnTo>
                <a:lnTo>
                  <a:pt x="183190" y="244613"/>
                </a:lnTo>
                <a:lnTo>
                  <a:pt x="184634" y="242450"/>
                </a:lnTo>
                <a:lnTo>
                  <a:pt x="186239" y="237401"/>
                </a:lnTo>
                <a:lnTo>
                  <a:pt x="185676" y="234666"/>
                </a:lnTo>
                <a:lnTo>
                  <a:pt x="181133" y="226076"/>
                </a:lnTo>
                <a:lnTo>
                  <a:pt x="178928" y="216058"/>
                </a:lnTo>
                <a:lnTo>
                  <a:pt x="173952" y="210089"/>
                </a:lnTo>
                <a:lnTo>
                  <a:pt x="172523" y="209512"/>
                </a:lnTo>
                <a:lnTo>
                  <a:pt x="171570" y="210121"/>
                </a:lnTo>
                <a:lnTo>
                  <a:pt x="170935" y="211518"/>
                </a:lnTo>
                <a:lnTo>
                  <a:pt x="169519" y="212449"/>
                </a:lnTo>
                <a:lnTo>
                  <a:pt x="165300" y="213485"/>
                </a:lnTo>
                <a:lnTo>
                  <a:pt x="163779" y="214753"/>
                </a:lnTo>
                <a:lnTo>
                  <a:pt x="162764" y="216590"/>
                </a:lnTo>
                <a:lnTo>
                  <a:pt x="162087" y="218808"/>
                </a:lnTo>
                <a:lnTo>
                  <a:pt x="158690" y="223917"/>
                </a:lnTo>
                <a:lnTo>
                  <a:pt x="156395" y="226669"/>
                </a:lnTo>
                <a:lnTo>
                  <a:pt x="154865" y="229495"/>
                </a:lnTo>
                <a:lnTo>
                  <a:pt x="153165" y="235282"/>
                </a:lnTo>
                <a:lnTo>
                  <a:pt x="153704" y="242183"/>
                </a:lnTo>
                <a:lnTo>
                  <a:pt x="155055" y="251744"/>
                </a:lnTo>
                <a:lnTo>
                  <a:pt x="156948" y="263080"/>
                </a:lnTo>
                <a:lnTo>
                  <a:pt x="158211" y="271628"/>
                </a:lnTo>
                <a:lnTo>
                  <a:pt x="159052" y="278320"/>
                </a:lnTo>
                <a:lnTo>
                  <a:pt x="159613" y="283773"/>
                </a:lnTo>
                <a:lnTo>
                  <a:pt x="160979" y="290385"/>
                </a:lnTo>
                <a:lnTo>
                  <a:pt x="162882" y="297770"/>
                </a:lnTo>
                <a:lnTo>
                  <a:pt x="165143" y="305670"/>
                </a:lnTo>
                <a:lnTo>
                  <a:pt x="168634" y="311928"/>
                </a:lnTo>
                <a:lnTo>
                  <a:pt x="172946" y="317093"/>
                </a:lnTo>
                <a:lnTo>
                  <a:pt x="182037" y="325477"/>
                </a:lnTo>
                <a:lnTo>
                  <a:pt x="189385" y="332511"/>
                </a:lnTo>
                <a:lnTo>
                  <a:pt x="192733" y="334783"/>
                </a:lnTo>
                <a:lnTo>
                  <a:pt x="199100" y="337308"/>
                </a:lnTo>
                <a:lnTo>
                  <a:pt x="205236" y="338430"/>
                </a:lnTo>
                <a:lnTo>
                  <a:pt x="212263" y="338929"/>
                </a:lnTo>
                <a:lnTo>
                  <a:pt x="222001" y="339151"/>
                </a:lnTo>
                <a:lnTo>
                  <a:pt x="227375" y="338218"/>
                </a:lnTo>
                <a:lnTo>
                  <a:pt x="232943" y="336603"/>
                </a:lnTo>
                <a:lnTo>
                  <a:pt x="238639" y="334535"/>
                </a:lnTo>
                <a:lnTo>
                  <a:pt x="243429" y="332164"/>
                </a:lnTo>
                <a:lnTo>
                  <a:pt x="251396" y="326883"/>
                </a:lnTo>
                <a:lnTo>
                  <a:pt x="253918" y="324086"/>
                </a:lnTo>
                <a:lnTo>
                  <a:pt x="255598" y="321230"/>
                </a:lnTo>
                <a:lnTo>
                  <a:pt x="256720" y="318332"/>
                </a:lnTo>
                <a:lnTo>
                  <a:pt x="256474" y="314417"/>
                </a:lnTo>
                <a:lnTo>
                  <a:pt x="253557" y="304775"/>
                </a:lnTo>
                <a:lnTo>
                  <a:pt x="251598" y="296521"/>
                </a:lnTo>
                <a:lnTo>
                  <a:pt x="250728" y="288552"/>
                </a:lnTo>
                <a:lnTo>
                  <a:pt x="250341" y="278397"/>
                </a:lnTo>
                <a:lnTo>
                  <a:pt x="249245" y="272910"/>
                </a:lnTo>
                <a:lnTo>
                  <a:pt x="247523" y="267268"/>
                </a:lnTo>
                <a:lnTo>
                  <a:pt x="243956" y="256700"/>
                </a:lnTo>
                <a:lnTo>
                  <a:pt x="242371" y="248696"/>
                </a:lnTo>
                <a:lnTo>
                  <a:pt x="239020" y="241831"/>
                </a:lnTo>
                <a:lnTo>
                  <a:pt x="236737" y="238611"/>
                </a:lnTo>
                <a:lnTo>
                  <a:pt x="234224" y="236465"/>
                </a:lnTo>
                <a:lnTo>
                  <a:pt x="231555" y="235034"/>
                </a:lnTo>
                <a:lnTo>
                  <a:pt x="228784" y="234080"/>
                </a:lnTo>
                <a:lnTo>
                  <a:pt x="226937" y="232452"/>
                </a:lnTo>
                <a:lnTo>
                  <a:pt x="225705" y="230374"/>
                </a:lnTo>
                <a:lnTo>
                  <a:pt x="224885" y="227997"/>
                </a:lnTo>
                <a:lnTo>
                  <a:pt x="223345" y="226412"/>
                </a:lnTo>
                <a:lnTo>
                  <a:pt x="221327" y="225355"/>
                </a:lnTo>
                <a:lnTo>
                  <a:pt x="215446" y="223189"/>
                </a:lnTo>
                <a:lnTo>
                  <a:pt x="211099" y="221222"/>
                </a:lnTo>
                <a:lnTo>
                  <a:pt x="187524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453"/>
          <p:cNvSpPr/>
          <p:nvPr/>
        </p:nvSpPr>
        <p:spPr>
          <a:xfrm>
            <a:off x="7134820" y="5393531"/>
            <a:ext cx="254773" cy="35720"/>
          </a:xfrm>
          <a:custGeom>
            <a:avLst/>
            <a:gdLst/>
            <a:ahLst/>
            <a:cxnLst/>
            <a:rect l="0" t="0" r="0" b="0"/>
            <a:pathLst>
              <a:path w="254773" h="35720">
                <a:moveTo>
                  <a:pt x="250031" y="35719"/>
                </a:moveTo>
                <a:lnTo>
                  <a:pt x="254772" y="35719"/>
                </a:lnTo>
                <a:lnTo>
                  <a:pt x="173316" y="35719"/>
                </a:lnTo>
                <a:lnTo>
                  <a:pt x="159200" y="34727"/>
                </a:lnTo>
                <a:lnTo>
                  <a:pt x="142845" y="33073"/>
                </a:lnTo>
                <a:lnTo>
                  <a:pt x="124995" y="30978"/>
                </a:lnTo>
                <a:lnTo>
                  <a:pt x="109126" y="28589"/>
                </a:lnTo>
                <a:lnTo>
                  <a:pt x="94579" y="26005"/>
                </a:lnTo>
                <a:lnTo>
                  <a:pt x="80912" y="23290"/>
                </a:lnTo>
                <a:lnTo>
                  <a:pt x="68824" y="20487"/>
                </a:lnTo>
                <a:lnTo>
                  <a:pt x="57789" y="1762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454"/>
          <p:cNvSpPr/>
          <p:nvPr/>
        </p:nvSpPr>
        <p:spPr>
          <a:xfrm>
            <a:off x="8295679" y="4263245"/>
            <a:ext cx="232173" cy="148021"/>
          </a:xfrm>
          <a:custGeom>
            <a:avLst/>
            <a:gdLst/>
            <a:ahLst/>
            <a:cxnLst/>
            <a:rect l="0" t="0" r="0" b="0"/>
            <a:pathLst>
              <a:path w="232173" h="148021">
                <a:moveTo>
                  <a:pt x="0" y="5145"/>
                </a:moveTo>
                <a:lnTo>
                  <a:pt x="0" y="405"/>
                </a:lnTo>
                <a:lnTo>
                  <a:pt x="992" y="0"/>
                </a:lnTo>
                <a:lnTo>
                  <a:pt x="2647" y="723"/>
                </a:lnTo>
                <a:lnTo>
                  <a:pt x="7689" y="4272"/>
                </a:lnTo>
                <a:lnTo>
                  <a:pt x="9095" y="6547"/>
                </a:lnTo>
                <a:lnTo>
                  <a:pt x="11024" y="10049"/>
                </a:lnTo>
                <a:lnTo>
                  <a:pt x="13303" y="14367"/>
                </a:lnTo>
                <a:lnTo>
                  <a:pt x="15814" y="18239"/>
                </a:lnTo>
                <a:lnTo>
                  <a:pt x="18480" y="21812"/>
                </a:lnTo>
                <a:lnTo>
                  <a:pt x="21250" y="25186"/>
                </a:lnTo>
                <a:lnTo>
                  <a:pt x="24089" y="28427"/>
                </a:lnTo>
                <a:lnTo>
                  <a:pt x="26974" y="31581"/>
                </a:lnTo>
                <a:lnTo>
                  <a:pt x="29889" y="34675"/>
                </a:lnTo>
                <a:lnTo>
                  <a:pt x="33816" y="37730"/>
                </a:lnTo>
                <a:lnTo>
                  <a:pt x="38420" y="40759"/>
                </a:lnTo>
                <a:lnTo>
                  <a:pt x="43473" y="43771"/>
                </a:lnTo>
                <a:lnTo>
                  <a:pt x="57025" y="52408"/>
                </a:lnTo>
                <a:lnTo>
                  <a:pt x="64806" y="57490"/>
                </a:lnTo>
                <a:lnTo>
                  <a:pt x="73962" y="63854"/>
                </a:lnTo>
                <a:lnTo>
                  <a:pt x="94718" y="78863"/>
                </a:lnTo>
                <a:lnTo>
                  <a:pt x="103826" y="85048"/>
                </a:lnTo>
                <a:lnTo>
                  <a:pt x="111881" y="90164"/>
                </a:lnTo>
                <a:lnTo>
                  <a:pt x="119236" y="94567"/>
                </a:lnTo>
                <a:lnTo>
                  <a:pt x="126123" y="98494"/>
                </a:lnTo>
                <a:lnTo>
                  <a:pt x="139068" y="105503"/>
                </a:lnTo>
                <a:lnTo>
                  <a:pt x="144306" y="108761"/>
                </a:lnTo>
                <a:lnTo>
                  <a:pt x="148790" y="111926"/>
                </a:lnTo>
                <a:lnTo>
                  <a:pt x="152771" y="115028"/>
                </a:lnTo>
                <a:lnTo>
                  <a:pt x="157410" y="118087"/>
                </a:lnTo>
                <a:lnTo>
                  <a:pt x="162487" y="121120"/>
                </a:lnTo>
                <a:lnTo>
                  <a:pt x="167857" y="124133"/>
                </a:lnTo>
                <a:lnTo>
                  <a:pt x="172428" y="126142"/>
                </a:lnTo>
                <a:lnTo>
                  <a:pt x="176468" y="127482"/>
                </a:lnTo>
                <a:lnTo>
                  <a:pt x="180153" y="128375"/>
                </a:lnTo>
                <a:lnTo>
                  <a:pt x="185586" y="129962"/>
                </a:lnTo>
                <a:lnTo>
                  <a:pt x="199561" y="134372"/>
                </a:lnTo>
                <a:lnTo>
                  <a:pt x="206463" y="136937"/>
                </a:lnTo>
                <a:lnTo>
                  <a:pt x="213048" y="139639"/>
                </a:lnTo>
                <a:lnTo>
                  <a:pt x="232172" y="1480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455"/>
          <p:cNvSpPr/>
          <p:nvPr/>
        </p:nvSpPr>
        <p:spPr>
          <a:xfrm>
            <a:off x="8377693" y="4411265"/>
            <a:ext cx="193377" cy="253709"/>
          </a:xfrm>
          <a:custGeom>
            <a:avLst/>
            <a:gdLst/>
            <a:ahLst/>
            <a:cxnLst/>
            <a:rect l="0" t="0" r="0" b="0"/>
            <a:pathLst>
              <a:path w="193377" h="253709">
                <a:moveTo>
                  <a:pt x="34072" y="169664"/>
                </a:moveTo>
                <a:lnTo>
                  <a:pt x="38813" y="179145"/>
                </a:lnTo>
                <a:lnTo>
                  <a:pt x="41202" y="184914"/>
                </a:lnTo>
                <a:lnTo>
                  <a:pt x="43786" y="191737"/>
                </a:lnTo>
                <a:lnTo>
                  <a:pt x="46501" y="199262"/>
                </a:lnTo>
                <a:lnTo>
                  <a:pt x="49304" y="205271"/>
                </a:lnTo>
                <a:lnTo>
                  <a:pt x="52164" y="210269"/>
                </a:lnTo>
                <a:lnTo>
                  <a:pt x="55063" y="214594"/>
                </a:lnTo>
                <a:lnTo>
                  <a:pt x="57988" y="219461"/>
                </a:lnTo>
                <a:lnTo>
                  <a:pt x="60930" y="224690"/>
                </a:lnTo>
                <a:lnTo>
                  <a:pt x="63884" y="230161"/>
                </a:lnTo>
                <a:lnTo>
                  <a:pt x="66845" y="234800"/>
                </a:lnTo>
                <a:lnTo>
                  <a:pt x="72781" y="242600"/>
                </a:lnTo>
                <a:lnTo>
                  <a:pt x="78727" y="249374"/>
                </a:lnTo>
                <a:lnTo>
                  <a:pt x="81701" y="252570"/>
                </a:lnTo>
                <a:lnTo>
                  <a:pt x="84677" y="253708"/>
                </a:lnTo>
                <a:lnTo>
                  <a:pt x="87652" y="253475"/>
                </a:lnTo>
                <a:lnTo>
                  <a:pt x="90628" y="252327"/>
                </a:lnTo>
                <a:lnTo>
                  <a:pt x="91620" y="250570"/>
                </a:lnTo>
                <a:lnTo>
                  <a:pt x="91289" y="248406"/>
                </a:lnTo>
                <a:lnTo>
                  <a:pt x="90076" y="245972"/>
                </a:lnTo>
                <a:lnTo>
                  <a:pt x="88728" y="240620"/>
                </a:lnTo>
                <a:lnTo>
                  <a:pt x="88369" y="237804"/>
                </a:lnTo>
                <a:lnTo>
                  <a:pt x="87137" y="234935"/>
                </a:lnTo>
                <a:lnTo>
                  <a:pt x="83123" y="229101"/>
                </a:lnTo>
                <a:lnTo>
                  <a:pt x="80663" y="223179"/>
                </a:lnTo>
                <a:lnTo>
                  <a:pt x="78031" y="215263"/>
                </a:lnTo>
                <a:lnTo>
                  <a:pt x="75285" y="206016"/>
                </a:lnTo>
                <a:lnTo>
                  <a:pt x="72461" y="197868"/>
                </a:lnTo>
                <a:lnTo>
                  <a:pt x="69587" y="190451"/>
                </a:lnTo>
                <a:lnTo>
                  <a:pt x="66678" y="183522"/>
                </a:lnTo>
                <a:lnTo>
                  <a:pt x="63747" y="176918"/>
                </a:lnTo>
                <a:lnTo>
                  <a:pt x="57844" y="164289"/>
                </a:lnTo>
                <a:lnTo>
                  <a:pt x="53890" y="157151"/>
                </a:lnTo>
                <a:lnTo>
                  <a:pt x="49268" y="149416"/>
                </a:lnTo>
                <a:lnTo>
                  <a:pt x="22853" y="106133"/>
                </a:lnTo>
                <a:lnTo>
                  <a:pt x="17662" y="96552"/>
                </a:lnTo>
                <a:lnTo>
                  <a:pt x="14203" y="89173"/>
                </a:lnTo>
                <a:lnTo>
                  <a:pt x="11897" y="83261"/>
                </a:lnTo>
                <a:lnTo>
                  <a:pt x="9367" y="77336"/>
                </a:lnTo>
                <a:lnTo>
                  <a:pt x="3910" y="65460"/>
                </a:lnTo>
                <a:lnTo>
                  <a:pt x="2058" y="60507"/>
                </a:lnTo>
                <a:lnTo>
                  <a:pt x="823" y="56213"/>
                </a:lnTo>
                <a:lnTo>
                  <a:pt x="0" y="52359"/>
                </a:lnTo>
                <a:lnTo>
                  <a:pt x="443" y="50781"/>
                </a:lnTo>
                <a:lnTo>
                  <a:pt x="1731" y="50721"/>
                </a:lnTo>
                <a:lnTo>
                  <a:pt x="3582" y="51673"/>
                </a:lnTo>
                <a:lnTo>
                  <a:pt x="8284" y="55378"/>
                </a:lnTo>
                <a:lnTo>
                  <a:pt x="14646" y="61099"/>
                </a:lnTo>
                <a:lnTo>
                  <a:pt x="23454" y="67174"/>
                </a:lnTo>
                <a:lnTo>
                  <a:pt x="29970" y="71572"/>
                </a:lnTo>
                <a:lnTo>
                  <a:pt x="35307" y="75496"/>
                </a:lnTo>
                <a:lnTo>
                  <a:pt x="39856" y="79104"/>
                </a:lnTo>
                <a:lnTo>
                  <a:pt x="43881" y="82502"/>
                </a:lnTo>
                <a:lnTo>
                  <a:pt x="47557" y="86751"/>
                </a:lnTo>
                <a:lnTo>
                  <a:pt x="51000" y="91569"/>
                </a:lnTo>
                <a:lnTo>
                  <a:pt x="54286" y="96765"/>
                </a:lnTo>
                <a:lnTo>
                  <a:pt x="59455" y="102213"/>
                </a:lnTo>
                <a:lnTo>
                  <a:pt x="65877" y="107830"/>
                </a:lnTo>
                <a:lnTo>
                  <a:pt x="73135" y="113558"/>
                </a:lnTo>
                <a:lnTo>
                  <a:pt x="78966" y="118369"/>
                </a:lnTo>
                <a:lnTo>
                  <a:pt x="83845" y="122569"/>
                </a:lnTo>
                <a:lnTo>
                  <a:pt x="88090" y="126361"/>
                </a:lnTo>
                <a:lnTo>
                  <a:pt x="92904" y="129881"/>
                </a:lnTo>
                <a:lnTo>
                  <a:pt x="98098" y="133221"/>
                </a:lnTo>
                <a:lnTo>
                  <a:pt x="103545" y="136439"/>
                </a:lnTo>
                <a:lnTo>
                  <a:pt x="108169" y="139576"/>
                </a:lnTo>
                <a:lnTo>
                  <a:pt x="112243" y="142660"/>
                </a:lnTo>
                <a:lnTo>
                  <a:pt x="115952" y="145709"/>
                </a:lnTo>
                <a:lnTo>
                  <a:pt x="119417" y="148733"/>
                </a:lnTo>
                <a:lnTo>
                  <a:pt x="122719" y="151741"/>
                </a:lnTo>
                <a:lnTo>
                  <a:pt x="125912" y="154739"/>
                </a:lnTo>
                <a:lnTo>
                  <a:pt x="130025" y="157730"/>
                </a:lnTo>
                <a:lnTo>
                  <a:pt x="134752" y="160716"/>
                </a:lnTo>
                <a:lnTo>
                  <a:pt x="139887" y="163698"/>
                </a:lnTo>
                <a:lnTo>
                  <a:pt x="144303" y="165687"/>
                </a:lnTo>
                <a:lnTo>
                  <a:pt x="148239" y="167013"/>
                </a:lnTo>
                <a:lnTo>
                  <a:pt x="151856" y="167897"/>
                </a:lnTo>
                <a:lnTo>
                  <a:pt x="156251" y="169478"/>
                </a:lnTo>
                <a:lnTo>
                  <a:pt x="161165" y="171525"/>
                </a:lnTo>
                <a:lnTo>
                  <a:pt x="166426" y="173881"/>
                </a:lnTo>
                <a:lnTo>
                  <a:pt x="170925" y="174460"/>
                </a:lnTo>
                <a:lnTo>
                  <a:pt x="174917" y="173853"/>
                </a:lnTo>
                <a:lnTo>
                  <a:pt x="183713" y="170492"/>
                </a:lnTo>
                <a:lnTo>
                  <a:pt x="187561" y="164740"/>
                </a:lnTo>
                <a:lnTo>
                  <a:pt x="189976" y="160429"/>
                </a:lnTo>
                <a:lnTo>
                  <a:pt x="192659" y="152992"/>
                </a:lnTo>
                <a:lnTo>
                  <a:pt x="193376" y="149620"/>
                </a:lnTo>
                <a:lnTo>
                  <a:pt x="192860" y="141418"/>
                </a:lnTo>
                <a:lnTo>
                  <a:pt x="191525" y="129998"/>
                </a:lnTo>
                <a:lnTo>
                  <a:pt x="188388" y="106394"/>
                </a:lnTo>
                <a:lnTo>
                  <a:pt x="187550" y="98711"/>
                </a:lnTo>
                <a:lnTo>
                  <a:pt x="186992" y="92596"/>
                </a:lnTo>
                <a:lnTo>
                  <a:pt x="185628" y="86536"/>
                </a:lnTo>
                <a:lnTo>
                  <a:pt x="183727" y="80511"/>
                </a:lnTo>
                <a:lnTo>
                  <a:pt x="181467" y="74510"/>
                </a:lnTo>
                <a:lnTo>
                  <a:pt x="179961" y="68525"/>
                </a:lnTo>
                <a:lnTo>
                  <a:pt x="178956" y="62551"/>
                </a:lnTo>
                <a:lnTo>
                  <a:pt x="178287" y="56583"/>
                </a:lnTo>
                <a:lnTo>
                  <a:pt x="176848" y="51613"/>
                </a:lnTo>
                <a:lnTo>
                  <a:pt x="174897" y="47307"/>
                </a:lnTo>
                <a:lnTo>
                  <a:pt x="172604" y="43444"/>
                </a:lnTo>
                <a:lnTo>
                  <a:pt x="164764" y="31215"/>
                </a:lnTo>
                <a:lnTo>
                  <a:pt x="153043" y="13332"/>
                </a:lnTo>
                <a:lnTo>
                  <a:pt x="148795" y="8240"/>
                </a:lnTo>
                <a:lnTo>
                  <a:pt x="14122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456"/>
          <p:cNvSpPr/>
          <p:nvPr/>
        </p:nvSpPr>
        <p:spPr>
          <a:xfrm>
            <a:off x="8510039" y="4367120"/>
            <a:ext cx="149627" cy="249529"/>
          </a:xfrm>
          <a:custGeom>
            <a:avLst/>
            <a:gdLst/>
            <a:ahLst/>
            <a:cxnLst/>
            <a:rect l="0" t="0" r="0" b="0"/>
            <a:pathLst>
              <a:path w="149627" h="249529">
                <a:moveTo>
                  <a:pt x="80320" y="35215"/>
                </a:moveTo>
                <a:lnTo>
                  <a:pt x="75579" y="35215"/>
                </a:lnTo>
                <a:lnTo>
                  <a:pt x="74183" y="36208"/>
                </a:lnTo>
                <a:lnTo>
                  <a:pt x="73252" y="37861"/>
                </a:lnTo>
                <a:lnTo>
                  <a:pt x="72632" y="39956"/>
                </a:lnTo>
                <a:lnTo>
                  <a:pt x="72218" y="44329"/>
                </a:lnTo>
                <a:lnTo>
                  <a:pt x="71942" y="50221"/>
                </a:lnTo>
                <a:lnTo>
                  <a:pt x="71499" y="71583"/>
                </a:lnTo>
                <a:lnTo>
                  <a:pt x="72455" y="75335"/>
                </a:lnTo>
                <a:lnTo>
                  <a:pt x="76163" y="82151"/>
                </a:lnTo>
                <a:lnTo>
                  <a:pt x="78541" y="89326"/>
                </a:lnTo>
                <a:lnTo>
                  <a:pt x="81118" y="99070"/>
                </a:lnTo>
                <a:lnTo>
                  <a:pt x="83829" y="110528"/>
                </a:lnTo>
                <a:lnTo>
                  <a:pt x="86628" y="121142"/>
                </a:lnTo>
                <a:lnTo>
                  <a:pt x="92384" y="140874"/>
                </a:lnTo>
                <a:lnTo>
                  <a:pt x="95308" y="148319"/>
                </a:lnTo>
                <a:lnTo>
                  <a:pt x="98250" y="154274"/>
                </a:lnTo>
                <a:lnTo>
                  <a:pt x="101202" y="159236"/>
                </a:lnTo>
                <a:lnTo>
                  <a:pt x="104163" y="164528"/>
                </a:lnTo>
                <a:lnTo>
                  <a:pt x="110099" y="175701"/>
                </a:lnTo>
                <a:lnTo>
                  <a:pt x="112079" y="180466"/>
                </a:lnTo>
                <a:lnTo>
                  <a:pt x="113399" y="184635"/>
                </a:lnTo>
                <a:lnTo>
                  <a:pt x="114279" y="188407"/>
                </a:lnTo>
                <a:lnTo>
                  <a:pt x="117842" y="194890"/>
                </a:lnTo>
                <a:lnTo>
                  <a:pt x="123194" y="203181"/>
                </a:lnTo>
                <a:lnTo>
                  <a:pt x="129739" y="212677"/>
                </a:lnTo>
                <a:lnTo>
                  <a:pt x="134102" y="218015"/>
                </a:lnTo>
                <a:lnTo>
                  <a:pt x="137011" y="220582"/>
                </a:lnTo>
                <a:lnTo>
                  <a:pt x="138950" y="221301"/>
                </a:lnTo>
                <a:lnTo>
                  <a:pt x="140242" y="220788"/>
                </a:lnTo>
                <a:lnTo>
                  <a:pt x="141105" y="219454"/>
                </a:lnTo>
                <a:lnTo>
                  <a:pt x="141679" y="217573"/>
                </a:lnTo>
                <a:lnTo>
                  <a:pt x="141070" y="215326"/>
                </a:lnTo>
                <a:lnTo>
                  <a:pt x="137747" y="210184"/>
                </a:lnTo>
                <a:lnTo>
                  <a:pt x="135609" y="204591"/>
                </a:lnTo>
                <a:lnTo>
                  <a:pt x="133665" y="197806"/>
                </a:lnTo>
                <a:lnTo>
                  <a:pt x="131759" y="193219"/>
                </a:lnTo>
                <a:lnTo>
                  <a:pt x="129495" y="188176"/>
                </a:lnTo>
                <a:lnTo>
                  <a:pt x="116829" y="157377"/>
                </a:lnTo>
                <a:lnTo>
                  <a:pt x="112597" y="148406"/>
                </a:lnTo>
                <a:lnTo>
                  <a:pt x="108783" y="141434"/>
                </a:lnTo>
                <a:lnTo>
                  <a:pt x="105249" y="135793"/>
                </a:lnTo>
                <a:lnTo>
                  <a:pt x="101900" y="128064"/>
                </a:lnTo>
                <a:lnTo>
                  <a:pt x="98675" y="118943"/>
                </a:lnTo>
                <a:lnTo>
                  <a:pt x="95534" y="108893"/>
                </a:lnTo>
                <a:lnTo>
                  <a:pt x="93438" y="99217"/>
                </a:lnTo>
                <a:lnTo>
                  <a:pt x="92042" y="89789"/>
                </a:lnTo>
                <a:lnTo>
                  <a:pt x="91111" y="80528"/>
                </a:lnTo>
                <a:lnTo>
                  <a:pt x="89498" y="73361"/>
                </a:lnTo>
                <a:lnTo>
                  <a:pt x="87431" y="67591"/>
                </a:lnTo>
                <a:lnTo>
                  <a:pt x="85061" y="62753"/>
                </a:lnTo>
                <a:lnTo>
                  <a:pt x="83480" y="57542"/>
                </a:lnTo>
                <a:lnTo>
                  <a:pt x="82427" y="52085"/>
                </a:lnTo>
                <a:lnTo>
                  <a:pt x="81725" y="46462"/>
                </a:lnTo>
                <a:lnTo>
                  <a:pt x="80264" y="40728"/>
                </a:lnTo>
                <a:lnTo>
                  <a:pt x="78298" y="34922"/>
                </a:lnTo>
                <a:lnTo>
                  <a:pt x="72755" y="20826"/>
                </a:lnTo>
                <a:lnTo>
                  <a:pt x="71795" y="13644"/>
                </a:lnTo>
                <a:lnTo>
                  <a:pt x="72652" y="10913"/>
                </a:lnTo>
                <a:lnTo>
                  <a:pt x="76250" y="5232"/>
                </a:lnTo>
                <a:lnTo>
                  <a:pt x="79114" y="1196"/>
                </a:lnTo>
                <a:lnTo>
                  <a:pt x="80508" y="630"/>
                </a:lnTo>
                <a:lnTo>
                  <a:pt x="84703" y="0"/>
                </a:lnTo>
                <a:lnTo>
                  <a:pt x="87211" y="825"/>
                </a:lnTo>
                <a:lnTo>
                  <a:pt x="89874" y="2366"/>
                </a:lnTo>
                <a:lnTo>
                  <a:pt x="92643" y="4386"/>
                </a:lnTo>
                <a:lnTo>
                  <a:pt x="95480" y="6725"/>
                </a:lnTo>
                <a:lnTo>
                  <a:pt x="98365" y="9277"/>
                </a:lnTo>
                <a:lnTo>
                  <a:pt x="104215" y="14757"/>
                </a:lnTo>
                <a:lnTo>
                  <a:pt x="119027" y="29312"/>
                </a:lnTo>
                <a:lnTo>
                  <a:pt x="144564" y="54815"/>
                </a:lnTo>
                <a:lnTo>
                  <a:pt x="146962" y="58203"/>
                </a:lnTo>
                <a:lnTo>
                  <a:pt x="149626" y="64615"/>
                </a:lnTo>
                <a:lnTo>
                  <a:pt x="149344" y="67713"/>
                </a:lnTo>
                <a:lnTo>
                  <a:pt x="148165" y="70771"/>
                </a:lnTo>
                <a:lnTo>
                  <a:pt x="143882" y="78068"/>
                </a:lnTo>
                <a:lnTo>
                  <a:pt x="142539" y="78666"/>
                </a:lnTo>
                <a:lnTo>
                  <a:pt x="138400" y="79332"/>
                </a:lnTo>
                <a:lnTo>
                  <a:pt x="135907" y="79509"/>
                </a:lnTo>
                <a:lnTo>
                  <a:pt x="133253" y="79627"/>
                </a:lnTo>
                <a:lnTo>
                  <a:pt x="130491" y="79707"/>
                </a:lnTo>
                <a:lnTo>
                  <a:pt x="126666" y="80751"/>
                </a:lnTo>
                <a:lnTo>
                  <a:pt x="122131" y="82440"/>
                </a:lnTo>
                <a:lnTo>
                  <a:pt x="117124" y="84558"/>
                </a:lnTo>
                <a:lnTo>
                  <a:pt x="110809" y="84978"/>
                </a:lnTo>
                <a:lnTo>
                  <a:pt x="103622" y="84265"/>
                </a:lnTo>
                <a:lnTo>
                  <a:pt x="95855" y="82798"/>
                </a:lnTo>
                <a:lnTo>
                  <a:pt x="85716" y="81820"/>
                </a:lnTo>
                <a:lnTo>
                  <a:pt x="73995" y="81168"/>
                </a:lnTo>
                <a:lnTo>
                  <a:pt x="61221" y="80734"/>
                </a:lnTo>
                <a:lnTo>
                  <a:pt x="51712" y="79451"/>
                </a:lnTo>
                <a:lnTo>
                  <a:pt x="44381" y="77604"/>
                </a:lnTo>
                <a:lnTo>
                  <a:pt x="38501" y="75381"/>
                </a:lnTo>
                <a:lnTo>
                  <a:pt x="33589" y="73899"/>
                </a:lnTo>
                <a:lnTo>
                  <a:pt x="29322" y="72911"/>
                </a:lnTo>
                <a:lnTo>
                  <a:pt x="25485" y="72252"/>
                </a:lnTo>
                <a:lnTo>
                  <a:pt x="21936" y="70820"/>
                </a:lnTo>
                <a:lnTo>
                  <a:pt x="18576" y="68874"/>
                </a:lnTo>
                <a:lnTo>
                  <a:pt x="15346" y="66584"/>
                </a:lnTo>
                <a:lnTo>
                  <a:pt x="12199" y="64065"/>
                </a:lnTo>
                <a:lnTo>
                  <a:pt x="9109" y="61394"/>
                </a:lnTo>
                <a:lnTo>
                  <a:pt x="6057" y="58621"/>
                </a:lnTo>
                <a:lnTo>
                  <a:pt x="4022" y="55780"/>
                </a:lnTo>
                <a:lnTo>
                  <a:pt x="1762" y="49978"/>
                </a:lnTo>
                <a:lnTo>
                  <a:pt x="1158" y="44065"/>
                </a:lnTo>
                <a:lnTo>
                  <a:pt x="757" y="36154"/>
                </a:lnTo>
                <a:lnTo>
                  <a:pt x="0" y="10050"/>
                </a:lnTo>
                <a:lnTo>
                  <a:pt x="2619" y="14439"/>
                </a:lnTo>
                <a:lnTo>
                  <a:pt x="7645" y="23946"/>
                </a:lnTo>
                <a:lnTo>
                  <a:pt x="13257" y="35074"/>
                </a:lnTo>
                <a:lnTo>
                  <a:pt x="15787" y="42759"/>
                </a:lnTo>
                <a:lnTo>
                  <a:pt x="16462" y="46198"/>
                </a:lnTo>
                <a:lnTo>
                  <a:pt x="19858" y="52664"/>
                </a:lnTo>
                <a:lnTo>
                  <a:pt x="22152" y="55778"/>
                </a:lnTo>
                <a:lnTo>
                  <a:pt x="23682" y="59838"/>
                </a:lnTo>
                <a:lnTo>
                  <a:pt x="24702" y="64529"/>
                </a:lnTo>
                <a:lnTo>
                  <a:pt x="25382" y="69640"/>
                </a:lnTo>
                <a:lnTo>
                  <a:pt x="26827" y="74040"/>
                </a:lnTo>
                <a:lnTo>
                  <a:pt x="31079" y="81575"/>
                </a:lnTo>
                <a:lnTo>
                  <a:pt x="33603" y="85966"/>
                </a:lnTo>
                <a:lnTo>
                  <a:pt x="39051" y="96136"/>
                </a:lnTo>
                <a:lnTo>
                  <a:pt x="42886" y="102618"/>
                </a:lnTo>
                <a:lnTo>
                  <a:pt x="52438" y="117758"/>
                </a:lnTo>
                <a:lnTo>
                  <a:pt x="55779" y="123979"/>
                </a:lnTo>
                <a:lnTo>
                  <a:pt x="58006" y="129117"/>
                </a:lnTo>
                <a:lnTo>
                  <a:pt x="59491" y="133535"/>
                </a:lnTo>
                <a:lnTo>
                  <a:pt x="66432" y="151673"/>
                </a:lnTo>
                <a:lnTo>
                  <a:pt x="71062" y="163456"/>
                </a:lnTo>
                <a:lnTo>
                  <a:pt x="74147" y="172303"/>
                </a:lnTo>
                <a:lnTo>
                  <a:pt x="76205" y="179193"/>
                </a:lnTo>
                <a:lnTo>
                  <a:pt x="77577" y="184779"/>
                </a:lnTo>
                <a:lnTo>
                  <a:pt x="79483" y="189494"/>
                </a:lnTo>
                <a:lnTo>
                  <a:pt x="81747" y="193631"/>
                </a:lnTo>
                <a:lnTo>
                  <a:pt x="84248" y="197380"/>
                </a:lnTo>
                <a:lnTo>
                  <a:pt x="86907" y="202857"/>
                </a:lnTo>
                <a:lnTo>
                  <a:pt x="89673" y="209484"/>
                </a:lnTo>
                <a:lnTo>
                  <a:pt x="96499" y="227287"/>
                </a:lnTo>
                <a:lnTo>
                  <a:pt x="97433" y="232367"/>
                </a:lnTo>
                <a:lnTo>
                  <a:pt x="97681" y="235110"/>
                </a:lnTo>
                <a:lnTo>
                  <a:pt x="98839" y="236940"/>
                </a:lnTo>
                <a:lnTo>
                  <a:pt x="100604" y="238159"/>
                </a:lnTo>
                <a:lnTo>
                  <a:pt x="102772" y="238972"/>
                </a:lnTo>
                <a:lnTo>
                  <a:pt x="104218" y="240507"/>
                </a:lnTo>
                <a:lnTo>
                  <a:pt x="105182" y="242522"/>
                </a:lnTo>
                <a:lnTo>
                  <a:pt x="107109" y="2495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457"/>
          <p:cNvSpPr/>
          <p:nvPr/>
        </p:nvSpPr>
        <p:spPr>
          <a:xfrm>
            <a:off x="8492132" y="4634507"/>
            <a:ext cx="98228" cy="258962"/>
          </a:xfrm>
          <a:custGeom>
            <a:avLst/>
            <a:gdLst/>
            <a:ahLst/>
            <a:cxnLst/>
            <a:rect l="0" t="0" r="0" b="0"/>
            <a:pathLst>
              <a:path w="98228" h="258962">
                <a:moveTo>
                  <a:pt x="0" y="0"/>
                </a:moveTo>
                <a:lnTo>
                  <a:pt x="4741" y="0"/>
                </a:lnTo>
                <a:lnTo>
                  <a:pt x="6137" y="993"/>
                </a:lnTo>
                <a:lnTo>
                  <a:pt x="7068" y="2646"/>
                </a:lnTo>
                <a:lnTo>
                  <a:pt x="8563" y="7689"/>
                </a:lnTo>
                <a:lnTo>
                  <a:pt x="8821" y="13303"/>
                </a:lnTo>
                <a:lnTo>
                  <a:pt x="7865" y="19782"/>
                </a:lnTo>
                <a:lnTo>
                  <a:pt x="4157" y="40212"/>
                </a:lnTo>
                <a:lnTo>
                  <a:pt x="3764" y="48636"/>
                </a:lnTo>
                <a:lnTo>
                  <a:pt x="4494" y="55245"/>
                </a:lnTo>
                <a:lnTo>
                  <a:pt x="5972" y="60642"/>
                </a:lnTo>
                <a:lnTo>
                  <a:pt x="6958" y="66225"/>
                </a:lnTo>
                <a:lnTo>
                  <a:pt x="7615" y="71932"/>
                </a:lnTo>
                <a:lnTo>
                  <a:pt x="8053" y="77720"/>
                </a:lnTo>
                <a:lnTo>
                  <a:pt x="9338" y="84556"/>
                </a:lnTo>
                <a:lnTo>
                  <a:pt x="11186" y="92089"/>
                </a:lnTo>
                <a:lnTo>
                  <a:pt x="13411" y="100088"/>
                </a:lnTo>
                <a:lnTo>
                  <a:pt x="16878" y="108398"/>
                </a:lnTo>
                <a:lnTo>
                  <a:pt x="21174" y="116914"/>
                </a:lnTo>
                <a:lnTo>
                  <a:pt x="26023" y="125567"/>
                </a:lnTo>
                <a:lnTo>
                  <a:pt x="31239" y="134313"/>
                </a:lnTo>
                <a:lnTo>
                  <a:pt x="42327" y="151969"/>
                </a:lnTo>
                <a:lnTo>
                  <a:pt x="49054" y="163820"/>
                </a:lnTo>
                <a:lnTo>
                  <a:pt x="64466" y="192864"/>
                </a:lnTo>
                <a:lnTo>
                  <a:pt x="69767" y="203982"/>
                </a:lnTo>
                <a:lnTo>
                  <a:pt x="73300" y="212387"/>
                </a:lnTo>
                <a:lnTo>
                  <a:pt x="75655" y="218982"/>
                </a:lnTo>
                <a:lnTo>
                  <a:pt x="78219" y="225363"/>
                </a:lnTo>
                <a:lnTo>
                  <a:pt x="80919" y="231602"/>
                </a:lnTo>
                <a:lnTo>
                  <a:pt x="83712" y="237745"/>
                </a:lnTo>
                <a:lnTo>
                  <a:pt x="86566" y="241840"/>
                </a:lnTo>
                <a:lnTo>
                  <a:pt x="89461" y="244571"/>
                </a:lnTo>
                <a:lnTo>
                  <a:pt x="96495" y="248953"/>
                </a:lnTo>
                <a:lnTo>
                  <a:pt x="96080" y="249313"/>
                </a:lnTo>
                <a:lnTo>
                  <a:pt x="94812" y="249552"/>
                </a:lnTo>
                <a:lnTo>
                  <a:pt x="92974" y="249712"/>
                </a:lnTo>
                <a:lnTo>
                  <a:pt x="92740" y="250811"/>
                </a:lnTo>
                <a:lnTo>
                  <a:pt x="93577" y="252535"/>
                </a:lnTo>
                <a:lnTo>
                  <a:pt x="9822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458"/>
          <p:cNvSpPr/>
          <p:nvPr/>
        </p:nvSpPr>
        <p:spPr>
          <a:xfrm>
            <a:off x="8572500" y="4823272"/>
            <a:ext cx="8930" cy="16619"/>
          </a:xfrm>
          <a:custGeom>
            <a:avLst/>
            <a:gdLst/>
            <a:ahLst/>
            <a:cxnLst/>
            <a:rect l="0" t="0" r="0" b="0"/>
            <a:pathLst>
              <a:path w="8930" h="16619">
                <a:moveTo>
                  <a:pt x="0" y="7688"/>
                </a:moveTo>
                <a:lnTo>
                  <a:pt x="0" y="0"/>
                </a:lnTo>
                <a:lnTo>
                  <a:pt x="0" y="6556"/>
                </a:lnTo>
                <a:lnTo>
                  <a:pt x="992" y="7926"/>
                </a:lnTo>
                <a:lnTo>
                  <a:pt x="2646" y="9831"/>
                </a:lnTo>
                <a:lnTo>
                  <a:pt x="8929" y="166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459"/>
          <p:cNvSpPr/>
          <p:nvPr/>
        </p:nvSpPr>
        <p:spPr>
          <a:xfrm>
            <a:off x="8465343" y="4649807"/>
            <a:ext cx="125017" cy="413326"/>
          </a:xfrm>
          <a:custGeom>
            <a:avLst/>
            <a:gdLst/>
            <a:ahLst/>
            <a:cxnLst/>
            <a:rect l="0" t="0" r="0" b="0"/>
            <a:pathLst>
              <a:path w="125017" h="413326">
                <a:moveTo>
                  <a:pt x="0" y="11489"/>
                </a:moveTo>
                <a:lnTo>
                  <a:pt x="0" y="0"/>
                </a:lnTo>
                <a:lnTo>
                  <a:pt x="0" y="853"/>
                </a:lnTo>
                <a:lnTo>
                  <a:pt x="2647" y="4447"/>
                </a:lnTo>
                <a:lnTo>
                  <a:pt x="4741" y="6795"/>
                </a:lnTo>
                <a:lnTo>
                  <a:pt x="7130" y="14312"/>
                </a:lnTo>
                <a:lnTo>
                  <a:pt x="9714" y="25278"/>
                </a:lnTo>
                <a:lnTo>
                  <a:pt x="12429" y="38541"/>
                </a:lnTo>
                <a:lnTo>
                  <a:pt x="14240" y="49368"/>
                </a:lnTo>
                <a:lnTo>
                  <a:pt x="15447" y="58570"/>
                </a:lnTo>
                <a:lnTo>
                  <a:pt x="16250" y="66689"/>
                </a:lnTo>
                <a:lnTo>
                  <a:pt x="17779" y="74086"/>
                </a:lnTo>
                <a:lnTo>
                  <a:pt x="19791" y="81002"/>
                </a:lnTo>
                <a:lnTo>
                  <a:pt x="23679" y="92985"/>
                </a:lnTo>
                <a:lnTo>
                  <a:pt x="25407" y="101618"/>
                </a:lnTo>
                <a:lnTo>
                  <a:pt x="28821" y="114055"/>
                </a:lnTo>
                <a:lnTo>
                  <a:pt x="31121" y="121538"/>
                </a:lnTo>
                <a:lnTo>
                  <a:pt x="33645" y="131488"/>
                </a:lnTo>
                <a:lnTo>
                  <a:pt x="39096" y="155773"/>
                </a:lnTo>
                <a:lnTo>
                  <a:pt x="42932" y="168202"/>
                </a:lnTo>
                <a:lnTo>
                  <a:pt x="47473" y="180456"/>
                </a:lnTo>
                <a:lnTo>
                  <a:pt x="52485" y="192595"/>
                </a:lnTo>
                <a:lnTo>
                  <a:pt x="55826" y="202672"/>
                </a:lnTo>
                <a:lnTo>
                  <a:pt x="58053" y="211374"/>
                </a:lnTo>
                <a:lnTo>
                  <a:pt x="59538" y="219160"/>
                </a:lnTo>
                <a:lnTo>
                  <a:pt x="61188" y="230457"/>
                </a:lnTo>
                <a:lnTo>
                  <a:pt x="61628" y="234858"/>
                </a:lnTo>
                <a:lnTo>
                  <a:pt x="64763" y="245041"/>
                </a:lnTo>
                <a:lnTo>
                  <a:pt x="66988" y="250534"/>
                </a:lnTo>
                <a:lnTo>
                  <a:pt x="69463" y="256181"/>
                </a:lnTo>
                <a:lnTo>
                  <a:pt x="74860" y="267747"/>
                </a:lnTo>
                <a:lnTo>
                  <a:pt x="77920" y="276855"/>
                </a:lnTo>
                <a:lnTo>
                  <a:pt x="78736" y="280673"/>
                </a:lnTo>
                <a:lnTo>
                  <a:pt x="82288" y="287562"/>
                </a:lnTo>
                <a:lnTo>
                  <a:pt x="84624" y="290787"/>
                </a:lnTo>
                <a:lnTo>
                  <a:pt x="87221" y="297018"/>
                </a:lnTo>
                <a:lnTo>
                  <a:pt x="88682" y="306104"/>
                </a:lnTo>
                <a:lnTo>
                  <a:pt x="88887" y="309102"/>
                </a:lnTo>
                <a:lnTo>
                  <a:pt x="90016" y="312093"/>
                </a:lnTo>
                <a:lnTo>
                  <a:pt x="93916" y="318063"/>
                </a:lnTo>
                <a:lnTo>
                  <a:pt x="96311" y="324023"/>
                </a:lnTo>
                <a:lnTo>
                  <a:pt x="97659" y="332957"/>
                </a:lnTo>
                <a:lnTo>
                  <a:pt x="97849" y="335934"/>
                </a:lnTo>
                <a:lnTo>
                  <a:pt x="100704" y="344533"/>
                </a:lnTo>
                <a:lnTo>
                  <a:pt x="102855" y="349605"/>
                </a:lnTo>
                <a:lnTo>
                  <a:pt x="107891" y="360531"/>
                </a:lnTo>
                <a:lnTo>
                  <a:pt x="118013" y="381399"/>
                </a:lnTo>
                <a:lnTo>
                  <a:pt x="121903" y="390207"/>
                </a:lnTo>
                <a:lnTo>
                  <a:pt x="124093" y="400742"/>
                </a:lnTo>
                <a:lnTo>
                  <a:pt x="125016" y="4133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460"/>
          <p:cNvSpPr/>
          <p:nvPr/>
        </p:nvSpPr>
        <p:spPr>
          <a:xfrm>
            <a:off x="8590359" y="5063132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461"/>
          <p:cNvSpPr/>
          <p:nvPr/>
        </p:nvSpPr>
        <p:spPr>
          <a:xfrm>
            <a:off x="8331398" y="5179218"/>
            <a:ext cx="71438" cy="285751"/>
          </a:xfrm>
          <a:custGeom>
            <a:avLst/>
            <a:gdLst/>
            <a:ahLst/>
            <a:cxnLst/>
            <a:rect l="0" t="0" r="0" b="0"/>
            <a:pathLst>
              <a:path w="71438" h="285751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689" y="20118"/>
                </a:lnTo>
                <a:lnTo>
                  <a:pt x="7110" y="24326"/>
                </a:lnTo>
                <a:lnTo>
                  <a:pt x="5732" y="29116"/>
                </a:lnTo>
                <a:lnTo>
                  <a:pt x="3821" y="34293"/>
                </a:lnTo>
                <a:lnTo>
                  <a:pt x="3540" y="39729"/>
                </a:lnTo>
                <a:lnTo>
                  <a:pt x="4345" y="45338"/>
                </a:lnTo>
                <a:lnTo>
                  <a:pt x="5873" y="51061"/>
                </a:lnTo>
                <a:lnTo>
                  <a:pt x="7884" y="62814"/>
                </a:lnTo>
                <a:lnTo>
                  <a:pt x="12765" y="97040"/>
                </a:lnTo>
                <a:lnTo>
                  <a:pt x="15456" y="113311"/>
                </a:lnTo>
                <a:lnTo>
                  <a:pt x="18241" y="128126"/>
                </a:lnTo>
                <a:lnTo>
                  <a:pt x="21090" y="141973"/>
                </a:lnTo>
                <a:lnTo>
                  <a:pt x="22990" y="153188"/>
                </a:lnTo>
                <a:lnTo>
                  <a:pt x="24257" y="162649"/>
                </a:lnTo>
                <a:lnTo>
                  <a:pt x="25101" y="170940"/>
                </a:lnTo>
                <a:lnTo>
                  <a:pt x="27648" y="182421"/>
                </a:lnTo>
                <a:lnTo>
                  <a:pt x="31330" y="196028"/>
                </a:lnTo>
                <a:lnTo>
                  <a:pt x="35770" y="211053"/>
                </a:lnTo>
                <a:lnTo>
                  <a:pt x="39722" y="223054"/>
                </a:lnTo>
                <a:lnTo>
                  <a:pt x="43348" y="233039"/>
                </a:lnTo>
                <a:lnTo>
                  <a:pt x="46758" y="241680"/>
                </a:lnTo>
                <a:lnTo>
                  <a:pt x="50023" y="249424"/>
                </a:lnTo>
                <a:lnTo>
                  <a:pt x="56298" y="263322"/>
                </a:lnTo>
                <a:lnTo>
                  <a:pt x="58368" y="268814"/>
                </a:lnTo>
                <a:lnTo>
                  <a:pt x="59747" y="273467"/>
                </a:lnTo>
                <a:lnTo>
                  <a:pt x="60668" y="277561"/>
                </a:lnTo>
                <a:lnTo>
                  <a:pt x="62273" y="281283"/>
                </a:lnTo>
                <a:lnTo>
                  <a:pt x="64336" y="284757"/>
                </a:lnTo>
                <a:lnTo>
                  <a:pt x="71437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462"/>
          <p:cNvSpPr/>
          <p:nvPr/>
        </p:nvSpPr>
        <p:spPr>
          <a:xfrm>
            <a:off x="8295679" y="5143682"/>
            <a:ext cx="133900" cy="115750"/>
          </a:xfrm>
          <a:custGeom>
            <a:avLst/>
            <a:gdLst/>
            <a:ahLst/>
            <a:cxnLst/>
            <a:rect l="0" t="0" r="0" b="0"/>
            <a:pathLst>
              <a:path w="133900" h="115750">
                <a:moveTo>
                  <a:pt x="17860" y="53396"/>
                </a:moveTo>
                <a:lnTo>
                  <a:pt x="17860" y="30331"/>
                </a:lnTo>
                <a:lnTo>
                  <a:pt x="18852" y="27105"/>
                </a:lnTo>
                <a:lnTo>
                  <a:pt x="20506" y="22970"/>
                </a:lnTo>
                <a:lnTo>
                  <a:pt x="22600" y="18229"/>
                </a:lnTo>
                <a:lnTo>
                  <a:pt x="24989" y="14076"/>
                </a:lnTo>
                <a:lnTo>
                  <a:pt x="27574" y="10316"/>
                </a:lnTo>
                <a:lnTo>
                  <a:pt x="30288" y="6816"/>
                </a:lnTo>
                <a:lnTo>
                  <a:pt x="33091" y="4483"/>
                </a:lnTo>
                <a:lnTo>
                  <a:pt x="35951" y="2928"/>
                </a:lnTo>
                <a:lnTo>
                  <a:pt x="38851" y="1891"/>
                </a:lnTo>
                <a:lnTo>
                  <a:pt x="41775" y="1200"/>
                </a:lnTo>
                <a:lnTo>
                  <a:pt x="44718" y="739"/>
                </a:lnTo>
                <a:lnTo>
                  <a:pt x="47672" y="432"/>
                </a:lnTo>
                <a:lnTo>
                  <a:pt x="50633" y="228"/>
                </a:lnTo>
                <a:lnTo>
                  <a:pt x="53599" y="91"/>
                </a:lnTo>
                <a:lnTo>
                  <a:pt x="56568" y="0"/>
                </a:lnTo>
                <a:lnTo>
                  <a:pt x="59540" y="931"/>
                </a:lnTo>
                <a:lnTo>
                  <a:pt x="62514" y="2544"/>
                </a:lnTo>
                <a:lnTo>
                  <a:pt x="65488" y="4612"/>
                </a:lnTo>
                <a:lnTo>
                  <a:pt x="69456" y="7975"/>
                </a:lnTo>
                <a:lnTo>
                  <a:pt x="74086" y="12201"/>
                </a:lnTo>
                <a:lnTo>
                  <a:pt x="84521" y="22189"/>
                </a:lnTo>
                <a:lnTo>
                  <a:pt x="108524" y="45881"/>
                </a:lnTo>
                <a:lnTo>
                  <a:pt x="112037" y="50370"/>
                </a:lnTo>
                <a:lnTo>
                  <a:pt x="115371" y="55347"/>
                </a:lnTo>
                <a:lnTo>
                  <a:pt x="118586" y="60650"/>
                </a:lnTo>
                <a:lnTo>
                  <a:pt x="121721" y="65177"/>
                </a:lnTo>
                <a:lnTo>
                  <a:pt x="124803" y="69188"/>
                </a:lnTo>
                <a:lnTo>
                  <a:pt x="127851" y="72854"/>
                </a:lnTo>
                <a:lnTo>
                  <a:pt x="129882" y="76290"/>
                </a:lnTo>
                <a:lnTo>
                  <a:pt x="131236" y="79572"/>
                </a:lnTo>
                <a:lnTo>
                  <a:pt x="132140" y="82753"/>
                </a:lnTo>
                <a:lnTo>
                  <a:pt x="132742" y="85865"/>
                </a:lnTo>
                <a:lnTo>
                  <a:pt x="133143" y="88933"/>
                </a:lnTo>
                <a:lnTo>
                  <a:pt x="133411" y="91970"/>
                </a:lnTo>
                <a:lnTo>
                  <a:pt x="133589" y="94987"/>
                </a:lnTo>
                <a:lnTo>
                  <a:pt x="133787" y="100985"/>
                </a:lnTo>
                <a:lnTo>
                  <a:pt x="133899" y="109940"/>
                </a:lnTo>
                <a:lnTo>
                  <a:pt x="132922" y="111927"/>
                </a:lnTo>
                <a:lnTo>
                  <a:pt x="131279" y="113253"/>
                </a:lnTo>
                <a:lnTo>
                  <a:pt x="129192" y="114136"/>
                </a:lnTo>
                <a:lnTo>
                  <a:pt x="126807" y="114726"/>
                </a:lnTo>
                <a:lnTo>
                  <a:pt x="124226" y="115118"/>
                </a:lnTo>
                <a:lnTo>
                  <a:pt x="121513" y="115380"/>
                </a:lnTo>
                <a:lnTo>
                  <a:pt x="105269" y="115671"/>
                </a:lnTo>
                <a:lnTo>
                  <a:pt x="93992" y="115749"/>
                </a:lnTo>
                <a:lnTo>
                  <a:pt x="81513" y="114808"/>
                </a:lnTo>
                <a:lnTo>
                  <a:pt x="68233" y="113188"/>
                </a:lnTo>
                <a:lnTo>
                  <a:pt x="54419" y="111117"/>
                </a:lnTo>
                <a:lnTo>
                  <a:pt x="44216" y="109736"/>
                </a:lnTo>
                <a:lnTo>
                  <a:pt x="36423" y="108815"/>
                </a:lnTo>
                <a:lnTo>
                  <a:pt x="30236" y="108202"/>
                </a:lnTo>
                <a:lnTo>
                  <a:pt x="24126" y="106800"/>
                </a:lnTo>
                <a:lnTo>
                  <a:pt x="18068" y="104874"/>
                </a:lnTo>
                <a:lnTo>
                  <a:pt x="0" y="980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463"/>
          <p:cNvSpPr/>
          <p:nvPr/>
        </p:nvSpPr>
        <p:spPr>
          <a:xfrm>
            <a:off x="8456414" y="5136350"/>
            <a:ext cx="62508" cy="122804"/>
          </a:xfrm>
          <a:custGeom>
            <a:avLst/>
            <a:gdLst/>
            <a:ahLst/>
            <a:cxnLst/>
            <a:rect l="0" t="0" r="0" b="0"/>
            <a:pathLst>
              <a:path w="62508" h="122804">
                <a:moveTo>
                  <a:pt x="0" y="96446"/>
                </a:moveTo>
                <a:lnTo>
                  <a:pt x="0" y="122803"/>
                </a:lnTo>
                <a:lnTo>
                  <a:pt x="0" y="47004"/>
                </a:lnTo>
                <a:lnTo>
                  <a:pt x="992" y="41657"/>
                </a:lnTo>
                <a:lnTo>
                  <a:pt x="2646" y="37100"/>
                </a:lnTo>
                <a:lnTo>
                  <a:pt x="4740" y="33069"/>
                </a:lnTo>
                <a:lnTo>
                  <a:pt x="6136" y="29390"/>
                </a:lnTo>
                <a:lnTo>
                  <a:pt x="7067" y="25946"/>
                </a:lnTo>
                <a:lnTo>
                  <a:pt x="7688" y="22657"/>
                </a:lnTo>
                <a:lnTo>
                  <a:pt x="9094" y="19472"/>
                </a:lnTo>
                <a:lnTo>
                  <a:pt x="11024" y="16357"/>
                </a:lnTo>
                <a:lnTo>
                  <a:pt x="13303" y="13287"/>
                </a:lnTo>
                <a:lnTo>
                  <a:pt x="15813" y="10250"/>
                </a:lnTo>
                <a:lnTo>
                  <a:pt x="18480" y="7232"/>
                </a:lnTo>
                <a:lnTo>
                  <a:pt x="21249" y="4228"/>
                </a:lnTo>
                <a:lnTo>
                  <a:pt x="24088" y="2225"/>
                </a:lnTo>
                <a:lnTo>
                  <a:pt x="26973" y="890"/>
                </a:lnTo>
                <a:lnTo>
                  <a:pt x="29888" y="0"/>
                </a:lnTo>
                <a:lnTo>
                  <a:pt x="32824" y="399"/>
                </a:lnTo>
                <a:lnTo>
                  <a:pt x="35773" y="1657"/>
                </a:lnTo>
                <a:lnTo>
                  <a:pt x="38731" y="3488"/>
                </a:lnTo>
                <a:lnTo>
                  <a:pt x="41695" y="4708"/>
                </a:lnTo>
                <a:lnTo>
                  <a:pt x="44664" y="5522"/>
                </a:lnTo>
                <a:lnTo>
                  <a:pt x="47636" y="6065"/>
                </a:lnTo>
                <a:lnTo>
                  <a:pt x="50608" y="7419"/>
                </a:lnTo>
                <a:lnTo>
                  <a:pt x="53582" y="9313"/>
                </a:lnTo>
                <a:lnTo>
                  <a:pt x="62507" y="160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464"/>
          <p:cNvSpPr/>
          <p:nvPr/>
        </p:nvSpPr>
        <p:spPr>
          <a:xfrm>
            <a:off x="8519044" y="5170289"/>
            <a:ext cx="97579" cy="97727"/>
          </a:xfrm>
          <a:custGeom>
            <a:avLst/>
            <a:gdLst/>
            <a:ahLst/>
            <a:cxnLst/>
            <a:rect l="0" t="0" r="0" b="0"/>
            <a:pathLst>
              <a:path w="97579" h="97727">
                <a:moveTo>
                  <a:pt x="44526" y="26789"/>
                </a:moveTo>
                <a:lnTo>
                  <a:pt x="39785" y="17308"/>
                </a:lnTo>
                <a:lnTo>
                  <a:pt x="37397" y="14515"/>
                </a:lnTo>
                <a:lnTo>
                  <a:pt x="34812" y="12653"/>
                </a:lnTo>
                <a:lnTo>
                  <a:pt x="32097" y="11412"/>
                </a:lnTo>
                <a:lnTo>
                  <a:pt x="29294" y="9592"/>
                </a:lnTo>
                <a:lnTo>
                  <a:pt x="26434" y="7387"/>
                </a:lnTo>
                <a:lnTo>
                  <a:pt x="23535" y="4924"/>
                </a:lnTo>
                <a:lnTo>
                  <a:pt x="20610" y="3283"/>
                </a:lnTo>
                <a:lnTo>
                  <a:pt x="17668" y="2189"/>
                </a:lnTo>
                <a:lnTo>
                  <a:pt x="14714" y="1459"/>
                </a:lnTo>
                <a:lnTo>
                  <a:pt x="12746" y="1965"/>
                </a:lnTo>
                <a:lnTo>
                  <a:pt x="11432" y="3294"/>
                </a:lnTo>
                <a:lnTo>
                  <a:pt x="10557" y="5173"/>
                </a:lnTo>
                <a:lnTo>
                  <a:pt x="8982" y="7417"/>
                </a:lnTo>
                <a:lnTo>
                  <a:pt x="6939" y="9906"/>
                </a:lnTo>
                <a:lnTo>
                  <a:pt x="4586" y="12557"/>
                </a:lnTo>
                <a:lnTo>
                  <a:pt x="3016" y="15316"/>
                </a:lnTo>
                <a:lnTo>
                  <a:pt x="1969" y="18148"/>
                </a:lnTo>
                <a:lnTo>
                  <a:pt x="291" y="25082"/>
                </a:lnTo>
                <a:lnTo>
                  <a:pt x="153" y="27635"/>
                </a:lnTo>
                <a:lnTo>
                  <a:pt x="0" y="35764"/>
                </a:lnTo>
                <a:lnTo>
                  <a:pt x="952" y="39718"/>
                </a:lnTo>
                <a:lnTo>
                  <a:pt x="2578" y="43345"/>
                </a:lnTo>
                <a:lnTo>
                  <a:pt x="4655" y="46756"/>
                </a:lnTo>
                <a:lnTo>
                  <a:pt x="7031" y="50022"/>
                </a:lnTo>
                <a:lnTo>
                  <a:pt x="9607" y="53192"/>
                </a:lnTo>
                <a:lnTo>
                  <a:pt x="12317" y="56297"/>
                </a:lnTo>
                <a:lnTo>
                  <a:pt x="14124" y="60351"/>
                </a:lnTo>
                <a:lnTo>
                  <a:pt x="15328" y="65039"/>
                </a:lnTo>
                <a:lnTo>
                  <a:pt x="16131" y="70148"/>
                </a:lnTo>
                <a:lnTo>
                  <a:pt x="18651" y="73554"/>
                </a:lnTo>
                <a:lnTo>
                  <a:pt x="22315" y="75825"/>
                </a:lnTo>
                <a:lnTo>
                  <a:pt x="26742" y="77339"/>
                </a:lnTo>
                <a:lnTo>
                  <a:pt x="30686" y="79340"/>
                </a:lnTo>
                <a:lnTo>
                  <a:pt x="34307" y="81667"/>
                </a:lnTo>
                <a:lnTo>
                  <a:pt x="37713" y="84210"/>
                </a:lnTo>
                <a:lnTo>
                  <a:pt x="41969" y="86898"/>
                </a:lnTo>
                <a:lnTo>
                  <a:pt x="46790" y="89682"/>
                </a:lnTo>
                <a:lnTo>
                  <a:pt x="51987" y="92530"/>
                </a:lnTo>
                <a:lnTo>
                  <a:pt x="56446" y="94428"/>
                </a:lnTo>
                <a:lnTo>
                  <a:pt x="60410" y="95694"/>
                </a:lnTo>
                <a:lnTo>
                  <a:pt x="64046" y="96538"/>
                </a:lnTo>
                <a:lnTo>
                  <a:pt x="67461" y="97101"/>
                </a:lnTo>
                <a:lnTo>
                  <a:pt x="70730" y="97476"/>
                </a:lnTo>
                <a:lnTo>
                  <a:pt x="73902" y="97726"/>
                </a:lnTo>
                <a:lnTo>
                  <a:pt x="77008" y="96901"/>
                </a:lnTo>
                <a:lnTo>
                  <a:pt x="80071" y="95358"/>
                </a:lnTo>
                <a:lnTo>
                  <a:pt x="83106" y="93338"/>
                </a:lnTo>
                <a:lnTo>
                  <a:pt x="86120" y="90999"/>
                </a:lnTo>
                <a:lnTo>
                  <a:pt x="89123" y="88447"/>
                </a:lnTo>
                <a:lnTo>
                  <a:pt x="92117" y="85753"/>
                </a:lnTo>
                <a:lnTo>
                  <a:pt x="94112" y="82965"/>
                </a:lnTo>
                <a:lnTo>
                  <a:pt x="95443" y="80115"/>
                </a:lnTo>
                <a:lnTo>
                  <a:pt x="96330" y="77222"/>
                </a:lnTo>
                <a:lnTo>
                  <a:pt x="96921" y="73310"/>
                </a:lnTo>
                <a:lnTo>
                  <a:pt x="97316" y="68717"/>
                </a:lnTo>
                <a:lnTo>
                  <a:pt x="97578" y="63670"/>
                </a:lnTo>
                <a:lnTo>
                  <a:pt x="96761" y="57330"/>
                </a:lnTo>
                <a:lnTo>
                  <a:pt x="95224" y="50126"/>
                </a:lnTo>
                <a:lnTo>
                  <a:pt x="93207" y="42347"/>
                </a:lnTo>
                <a:lnTo>
                  <a:pt x="91863" y="36169"/>
                </a:lnTo>
                <a:lnTo>
                  <a:pt x="90967" y="31058"/>
                </a:lnTo>
                <a:lnTo>
                  <a:pt x="90370" y="26658"/>
                </a:lnTo>
                <a:lnTo>
                  <a:pt x="87987" y="21740"/>
                </a:lnTo>
                <a:lnTo>
                  <a:pt x="84414" y="16478"/>
                </a:lnTo>
                <a:lnTo>
                  <a:pt x="80048" y="10986"/>
                </a:lnTo>
                <a:lnTo>
                  <a:pt x="76144" y="7324"/>
                </a:lnTo>
                <a:lnTo>
                  <a:pt x="72550" y="4883"/>
                </a:lnTo>
                <a:lnTo>
                  <a:pt x="69162" y="3254"/>
                </a:lnTo>
                <a:lnTo>
                  <a:pt x="65911" y="2170"/>
                </a:lnTo>
                <a:lnTo>
                  <a:pt x="62751" y="1446"/>
                </a:lnTo>
                <a:lnTo>
                  <a:pt x="5345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465"/>
          <p:cNvSpPr/>
          <p:nvPr/>
        </p:nvSpPr>
        <p:spPr>
          <a:xfrm>
            <a:off x="8670795" y="5197688"/>
            <a:ext cx="73194" cy="228558"/>
          </a:xfrm>
          <a:custGeom>
            <a:avLst/>
            <a:gdLst/>
            <a:ahLst/>
            <a:cxnLst/>
            <a:rect l="0" t="0" r="0" b="0"/>
            <a:pathLst>
              <a:path w="73194" h="228558">
                <a:moveTo>
                  <a:pt x="8861" y="35108"/>
                </a:moveTo>
                <a:lnTo>
                  <a:pt x="13602" y="39849"/>
                </a:lnTo>
                <a:lnTo>
                  <a:pt x="14998" y="43230"/>
                </a:lnTo>
                <a:lnTo>
                  <a:pt x="15929" y="47468"/>
                </a:lnTo>
                <a:lnTo>
                  <a:pt x="16549" y="52278"/>
                </a:lnTo>
                <a:lnTo>
                  <a:pt x="16963" y="57469"/>
                </a:lnTo>
                <a:lnTo>
                  <a:pt x="17239" y="62914"/>
                </a:lnTo>
                <a:lnTo>
                  <a:pt x="17423" y="68528"/>
                </a:lnTo>
                <a:lnTo>
                  <a:pt x="18538" y="73263"/>
                </a:lnTo>
                <a:lnTo>
                  <a:pt x="20273" y="77412"/>
                </a:lnTo>
                <a:lnTo>
                  <a:pt x="22422" y="81170"/>
                </a:lnTo>
                <a:lnTo>
                  <a:pt x="23855" y="87644"/>
                </a:lnTo>
                <a:lnTo>
                  <a:pt x="24810" y="95929"/>
                </a:lnTo>
                <a:lnTo>
                  <a:pt x="25447" y="105422"/>
                </a:lnTo>
                <a:lnTo>
                  <a:pt x="26864" y="112742"/>
                </a:lnTo>
                <a:lnTo>
                  <a:pt x="28801" y="118614"/>
                </a:lnTo>
                <a:lnTo>
                  <a:pt x="31083" y="123521"/>
                </a:lnTo>
                <a:lnTo>
                  <a:pt x="32606" y="128777"/>
                </a:lnTo>
                <a:lnTo>
                  <a:pt x="33620" y="134265"/>
                </a:lnTo>
                <a:lnTo>
                  <a:pt x="34297" y="139908"/>
                </a:lnTo>
                <a:lnTo>
                  <a:pt x="35741" y="145655"/>
                </a:lnTo>
                <a:lnTo>
                  <a:pt x="37695" y="151470"/>
                </a:lnTo>
                <a:lnTo>
                  <a:pt x="39989" y="157331"/>
                </a:lnTo>
                <a:lnTo>
                  <a:pt x="41520" y="163223"/>
                </a:lnTo>
                <a:lnTo>
                  <a:pt x="42539" y="169135"/>
                </a:lnTo>
                <a:lnTo>
                  <a:pt x="43220" y="175061"/>
                </a:lnTo>
                <a:lnTo>
                  <a:pt x="44665" y="180004"/>
                </a:lnTo>
                <a:lnTo>
                  <a:pt x="46621" y="184292"/>
                </a:lnTo>
                <a:lnTo>
                  <a:pt x="48917" y="188142"/>
                </a:lnTo>
                <a:lnTo>
                  <a:pt x="50448" y="191701"/>
                </a:lnTo>
                <a:lnTo>
                  <a:pt x="52149" y="198302"/>
                </a:lnTo>
                <a:lnTo>
                  <a:pt x="52905" y="204543"/>
                </a:lnTo>
                <a:lnTo>
                  <a:pt x="53106" y="207596"/>
                </a:lnTo>
                <a:lnTo>
                  <a:pt x="54233" y="211616"/>
                </a:lnTo>
                <a:lnTo>
                  <a:pt x="55976" y="216280"/>
                </a:lnTo>
                <a:lnTo>
                  <a:pt x="61162" y="228543"/>
                </a:lnTo>
                <a:lnTo>
                  <a:pt x="61588" y="228557"/>
                </a:lnTo>
                <a:lnTo>
                  <a:pt x="61871" y="227574"/>
                </a:lnTo>
                <a:lnTo>
                  <a:pt x="62271" y="221451"/>
                </a:lnTo>
                <a:lnTo>
                  <a:pt x="62327" y="218868"/>
                </a:lnTo>
                <a:lnTo>
                  <a:pt x="60380" y="212185"/>
                </a:lnTo>
                <a:lnTo>
                  <a:pt x="57097" y="202769"/>
                </a:lnTo>
                <a:lnTo>
                  <a:pt x="52925" y="191531"/>
                </a:lnTo>
                <a:lnTo>
                  <a:pt x="49151" y="180069"/>
                </a:lnTo>
                <a:lnTo>
                  <a:pt x="45643" y="168460"/>
                </a:lnTo>
                <a:lnTo>
                  <a:pt x="39098" y="145970"/>
                </a:lnTo>
                <a:lnTo>
                  <a:pt x="32883" y="126052"/>
                </a:lnTo>
                <a:lnTo>
                  <a:pt x="29836" y="117566"/>
                </a:lnTo>
                <a:lnTo>
                  <a:pt x="26813" y="109924"/>
                </a:lnTo>
                <a:lnTo>
                  <a:pt x="23806" y="102845"/>
                </a:lnTo>
                <a:lnTo>
                  <a:pt x="21801" y="97133"/>
                </a:lnTo>
                <a:lnTo>
                  <a:pt x="20464" y="92333"/>
                </a:lnTo>
                <a:lnTo>
                  <a:pt x="19572" y="88141"/>
                </a:lnTo>
                <a:lnTo>
                  <a:pt x="16994" y="80385"/>
                </a:lnTo>
                <a:lnTo>
                  <a:pt x="8837" y="58539"/>
                </a:lnTo>
                <a:lnTo>
                  <a:pt x="5869" y="49736"/>
                </a:lnTo>
                <a:lnTo>
                  <a:pt x="3890" y="42876"/>
                </a:lnTo>
                <a:lnTo>
                  <a:pt x="712" y="29477"/>
                </a:lnTo>
                <a:lnTo>
                  <a:pt x="279" y="22353"/>
                </a:lnTo>
                <a:lnTo>
                  <a:pt x="34" y="9832"/>
                </a:lnTo>
                <a:lnTo>
                  <a:pt x="0" y="6351"/>
                </a:lnTo>
                <a:lnTo>
                  <a:pt x="969" y="4030"/>
                </a:lnTo>
                <a:lnTo>
                  <a:pt x="2608" y="2484"/>
                </a:lnTo>
                <a:lnTo>
                  <a:pt x="4692" y="1452"/>
                </a:lnTo>
                <a:lnTo>
                  <a:pt x="7073" y="765"/>
                </a:lnTo>
                <a:lnTo>
                  <a:pt x="9654" y="306"/>
                </a:lnTo>
                <a:lnTo>
                  <a:pt x="12366" y="0"/>
                </a:lnTo>
                <a:lnTo>
                  <a:pt x="15166" y="789"/>
                </a:lnTo>
                <a:lnTo>
                  <a:pt x="18025" y="2307"/>
                </a:lnTo>
                <a:lnTo>
                  <a:pt x="20924" y="4311"/>
                </a:lnTo>
                <a:lnTo>
                  <a:pt x="23848" y="6640"/>
                </a:lnTo>
                <a:lnTo>
                  <a:pt x="26790" y="9184"/>
                </a:lnTo>
                <a:lnTo>
                  <a:pt x="29743" y="11872"/>
                </a:lnTo>
                <a:lnTo>
                  <a:pt x="32704" y="13664"/>
                </a:lnTo>
                <a:lnTo>
                  <a:pt x="35671" y="14859"/>
                </a:lnTo>
                <a:lnTo>
                  <a:pt x="38640" y="15656"/>
                </a:lnTo>
                <a:lnTo>
                  <a:pt x="40620" y="17179"/>
                </a:lnTo>
                <a:lnTo>
                  <a:pt x="41940" y="19186"/>
                </a:lnTo>
                <a:lnTo>
                  <a:pt x="42820" y="21518"/>
                </a:lnTo>
                <a:lnTo>
                  <a:pt x="44399" y="24063"/>
                </a:lnTo>
                <a:lnTo>
                  <a:pt x="46444" y="26753"/>
                </a:lnTo>
                <a:lnTo>
                  <a:pt x="48799" y="29538"/>
                </a:lnTo>
                <a:lnTo>
                  <a:pt x="51361" y="32387"/>
                </a:lnTo>
                <a:lnTo>
                  <a:pt x="56854" y="38198"/>
                </a:lnTo>
                <a:lnTo>
                  <a:pt x="60700" y="43121"/>
                </a:lnTo>
                <a:lnTo>
                  <a:pt x="65249" y="49380"/>
                </a:lnTo>
                <a:lnTo>
                  <a:pt x="70266" y="56530"/>
                </a:lnTo>
                <a:lnTo>
                  <a:pt x="72617" y="61295"/>
                </a:lnTo>
                <a:lnTo>
                  <a:pt x="73193" y="64473"/>
                </a:lnTo>
                <a:lnTo>
                  <a:pt x="72179" y="68995"/>
                </a:lnTo>
                <a:lnTo>
                  <a:pt x="71729" y="74313"/>
                </a:lnTo>
                <a:lnTo>
                  <a:pt x="70617" y="76128"/>
                </a:lnTo>
                <a:lnTo>
                  <a:pt x="68883" y="77337"/>
                </a:lnTo>
                <a:lnTo>
                  <a:pt x="66736" y="78144"/>
                </a:lnTo>
                <a:lnTo>
                  <a:pt x="63319" y="78681"/>
                </a:lnTo>
                <a:lnTo>
                  <a:pt x="59057" y="79040"/>
                </a:lnTo>
                <a:lnTo>
                  <a:pt x="50022" y="79438"/>
                </a:lnTo>
                <a:lnTo>
                  <a:pt x="46224" y="79544"/>
                </a:lnTo>
                <a:lnTo>
                  <a:pt x="8861" y="7975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466"/>
          <p:cNvSpPr/>
          <p:nvPr/>
        </p:nvSpPr>
        <p:spPr>
          <a:xfrm>
            <a:off x="8447484" y="5433862"/>
            <a:ext cx="142876" cy="316857"/>
          </a:xfrm>
          <a:custGeom>
            <a:avLst/>
            <a:gdLst/>
            <a:ahLst/>
            <a:cxnLst/>
            <a:rect l="0" t="0" r="0" b="0"/>
            <a:pathLst>
              <a:path w="142876" h="316857">
                <a:moveTo>
                  <a:pt x="0" y="13247"/>
                </a:moveTo>
                <a:lnTo>
                  <a:pt x="4741" y="8507"/>
                </a:lnTo>
                <a:lnTo>
                  <a:pt x="6137" y="6118"/>
                </a:lnTo>
                <a:lnTo>
                  <a:pt x="7689" y="818"/>
                </a:lnTo>
                <a:lnTo>
                  <a:pt x="9095" y="0"/>
                </a:lnTo>
                <a:lnTo>
                  <a:pt x="11024" y="447"/>
                </a:lnTo>
                <a:lnTo>
                  <a:pt x="16509" y="3553"/>
                </a:lnTo>
                <a:lnTo>
                  <a:pt x="17259" y="9269"/>
                </a:lnTo>
                <a:lnTo>
                  <a:pt x="17459" y="13572"/>
                </a:lnTo>
                <a:lnTo>
                  <a:pt x="18585" y="17432"/>
                </a:lnTo>
                <a:lnTo>
                  <a:pt x="22481" y="24368"/>
                </a:lnTo>
                <a:lnTo>
                  <a:pt x="24874" y="30757"/>
                </a:lnTo>
                <a:lnTo>
                  <a:pt x="26930" y="38889"/>
                </a:lnTo>
                <a:lnTo>
                  <a:pt x="31151" y="52424"/>
                </a:lnTo>
                <a:lnTo>
                  <a:pt x="33666" y="58217"/>
                </a:lnTo>
                <a:lnTo>
                  <a:pt x="36335" y="63071"/>
                </a:lnTo>
                <a:lnTo>
                  <a:pt x="39106" y="67299"/>
                </a:lnTo>
                <a:lnTo>
                  <a:pt x="42938" y="74086"/>
                </a:lnTo>
                <a:lnTo>
                  <a:pt x="52487" y="92211"/>
                </a:lnTo>
                <a:lnTo>
                  <a:pt x="55827" y="99624"/>
                </a:lnTo>
                <a:lnTo>
                  <a:pt x="58054" y="105558"/>
                </a:lnTo>
                <a:lnTo>
                  <a:pt x="59539" y="110506"/>
                </a:lnTo>
                <a:lnTo>
                  <a:pt x="66369" y="131692"/>
                </a:lnTo>
                <a:lnTo>
                  <a:pt x="70043" y="140827"/>
                </a:lnTo>
                <a:lnTo>
                  <a:pt x="74477" y="150887"/>
                </a:lnTo>
                <a:lnTo>
                  <a:pt x="79417" y="161562"/>
                </a:lnTo>
                <a:lnTo>
                  <a:pt x="83702" y="171655"/>
                </a:lnTo>
                <a:lnTo>
                  <a:pt x="87552" y="181360"/>
                </a:lnTo>
                <a:lnTo>
                  <a:pt x="91110" y="190807"/>
                </a:lnTo>
                <a:lnTo>
                  <a:pt x="94475" y="198096"/>
                </a:lnTo>
                <a:lnTo>
                  <a:pt x="97709" y="203949"/>
                </a:lnTo>
                <a:lnTo>
                  <a:pt x="100858" y="208843"/>
                </a:lnTo>
                <a:lnTo>
                  <a:pt x="103950" y="216074"/>
                </a:lnTo>
                <a:lnTo>
                  <a:pt x="107003" y="224863"/>
                </a:lnTo>
                <a:lnTo>
                  <a:pt x="110030" y="234691"/>
                </a:lnTo>
                <a:lnTo>
                  <a:pt x="112049" y="242236"/>
                </a:lnTo>
                <a:lnTo>
                  <a:pt x="113395" y="248258"/>
                </a:lnTo>
                <a:lnTo>
                  <a:pt x="114890" y="257595"/>
                </a:lnTo>
                <a:lnTo>
                  <a:pt x="115554" y="265052"/>
                </a:lnTo>
                <a:lnTo>
                  <a:pt x="116724" y="268429"/>
                </a:lnTo>
                <a:lnTo>
                  <a:pt x="120669" y="274828"/>
                </a:lnTo>
                <a:lnTo>
                  <a:pt x="123084" y="280979"/>
                </a:lnTo>
                <a:lnTo>
                  <a:pt x="123728" y="284009"/>
                </a:lnTo>
                <a:lnTo>
                  <a:pt x="127089" y="290020"/>
                </a:lnTo>
                <a:lnTo>
                  <a:pt x="129375" y="293012"/>
                </a:lnTo>
                <a:lnTo>
                  <a:pt x="131890" y="296992"/>
                </a:lnTo>
                <a:lnTo>
                  <a:pt x="134559" y="301629"/>
                </a:lnTo>
                <a:lnTo>
                  <a:pt x="142875" y="3168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467"/>
          <p:cNvSpPr/>
          <p:nvPr/>
        </p:nvSpPr>
        <p:spPr>
          <a:xfrm>
            <a:off x="8438554" y="5688210"/>
            <a:ext cx="375048" cy="257163"/>
          </a:xfrm>
          <a:custGeom>
            <a:avLst/>
            <a:gdLst/>
            <a:ahLst/>
            <a:cxnLst/>
            <a:rect l="0" t="0" r="0" b="0"/>
            <a:pathLst>
              <a:path w="375048" h="257163">
                <a:moveTo>
                  <a:pt x="0" y="26790"/>
                </a:moveTo>
                <a:lnTo>
                  <a:pt x="0" y="66082"/>
                </a:lnTo>
                <a:lnTo>
                  <a:pt x="992" y="71836"/>
                </a:lnTo>
                <a:lnTo>
                  <a:pt x="2647" y="76664"/>
                </a:lnTo>
                <a:lnTo>
                  <a:pt x="4741" y="80876"/>
                </a:lnTo>
                <a:lnTo>
                  <a:pt x="7130" y="86659"/>
                </a:lnTo>
                <a:lnTo>
                  <a:pt x="9714" y="93492"/>
                </a:lnTo>
                <a:lnTo>
                  <a:pt x="12429" y="101023"/>
                </a:lnTo>
                <a:lnTo>
                  <a:pt x="15232" y="107037"/>
                </a:lnTo>
                <a:lnTo>
                  <a:pt x="18092" y="112037"/>
                </a:lnTo>
                <a:lnTo>
                  <a:pt x="20991" y="116364"/>
                </a:lnTo>
                <a:lnTo>
                  <a:pt x="22924" y="121233"/>
                </a:lnTo>
                <a:lnTo>
                  <a:pt x="24213" y="126462"/>
                </a:lnTo>
                <a:lnTo>
                  <a:pt x="25072" y="131933"/>
                </a:lnTo>
                <a:lnTo>
                  <a:pt x="26637" y="137565"/>
                </a:lnTo>
                <a:lnTo>
                  <a:pt x="28672" y="143304"/>
                </a:lnTo>
                <a:lnTo>
                  <a:pt x="31021" y="149114"/>
                </a:lnTo>
                <a:lnTo>
                  <a:pt x="33580" y="154972"/>
                </a:lnTo>
                <a:lnTo>
                  <a:pt x="39068" y="166772"/>
                </a:lnTo>
                <a:lnTo>
                  <a:pt x="40928" y="171705"/>
                </a:lnTo>
                <a:lnTo>
                  <a:pt x="42168" y="175986"/>
                </a:lnTo>
                <a:lnTo>
                  <a:pt x="42995" y="179832"/>
                </a:lnTo>
                <a:lnTo>
                  <a:pt x="44539" y="184380"/>
                </a:lnTo>
                <a:lnTo>
                  <a:pt x="46559" y="189397"/>
                </a:lnTo>
                <a:lnTo>
                  <a:pt x="48900" y="194726"/>
                </a:lnTo>
                <a:lnTo>
                  <a:pt x="51451" y="199270"/>
                </a:lnTo>
                <a:lnTo>
                  <a:pt x="56932" y="206966"/>
                </a:lnTo>
                <a:lnTo>
                  <a:pt x="59783" y="211399"/>
                </a:lnTo>
                <a:lnTo>
                  <a:pt x="62676" y="216339"/>
                </a:lnTo>
                <a:lnTo>
                  <a:pt x="65596" y="221618"/>
                </a:lnTo>
                <a:lnTo>
                  <a:pt x="67543" y="226128"/>
                </a:lnTo>
                <a:lnTo>
                  <a:pt x="69708" y="233785"/>
                </a:lnTo>
                <a:lnTo>
                  <a:pt x="70669" y="240496"/>
                </a:lnTo>
                <a:lnTo>
                  <a:pt x="70925" y="243675"/>
                </a:lnTo>
                <a:lnTo>
                  <a:pt x="72088" y="246786"/>
                </a:lnTo>
                <a:lnTo>
                  <a:pt x="76026" y="252889"/>
                </a:lnTo>
                <a:lnTo>
                  <a:pt x="76481" y="254913"/>
                </a:lnTo>
                <a:lnTo>
                  <a:pt x="75792" y="256262"/>
                </a:lnTo>
                <a:lnTo>
                  <a:pt x="74341" y="257162"/>
                </a:lnTo>
                <a:lnTo>
                  <a:pt x="73373" y="255777"/>
                </a:lnTo>
                <a:lnTo>
                  <a:pt x="72298" y="248948"/>
                </a:lnTo>
                <a:lnTo>
                  <a:pt x="72011" y="244348"/>
                </a:lnTo>
                <a:lnTo>
                  <a:pt x="71693" y="233946"/>
                </a:lnTo>
                <a:lnTo>
                  <a:pt x="73592" y="222440"/>
                </a:lnTo>
                <a:lnTo>
                  <a:pt x="76843" y="206833"/>
                </a:lnTo>
                <a:lnTo>
                  <a:pt x="80994" y="188490"/>
                </a:lnTo>
                <a:lnTo>
                  <a:pt x="83762" y="175270"/>
                </a:lnTo>
                <a:lnTo>
                  <a:pt x="85607" y="165464"/>
                </a:lnTo>
                <a:lnTo>
                  <a:pt x="86837" y="157935"/>
                </a:lnTo>
                <a:lnTo>
                  <a:pt x="88649" y="151922"/>
                </a:lnTo>
                <a:lnTo>
                  <a:pt x="90849" y="146922"/>
                </a:lnTo>
                <a:lnTo>
                  <a:pt x="93308" y="142597"/>
                </a:lnTo>
                <a:lnTo>
                  <a:pt x="98686" y="135145"/>
                </a:lnTo>
                <a:lnTo>
                  <a:pt x="105483" y="127017"/>
                </a:lnTo>
                <a:lnTo>
                  <a:pt x="107033" y="127342"/>
                </a:lnTo>
                <a:lnTo>
                  <a:pt x="111401" y="130350"/>
                </a:lnTo>
                <a:lnTo>
                  <a:pt x="112962" y="132541"/>
                </a:lnTo>
                <a:lnTo>
                  <a:pt x="114698" y="137621"/>
                </a:lnTo>
                <a:lnTo>
                  <a:pt x="116153" y="139372"/>
                </a:lnTo>
                <a:lnTo>
                  <a:pt x="118115" y="140540"/>
                </a:lnTo>
                <a:lnTo>
                  <a:pt x="120415" y="141318"/>
                </a:lnTo>
                <a:lnTo>
                  <a:pt x="121949" y="142830"/>
                </a:lnTo>
                <a:lnTo>
                  <a:pt x="122972" y="144829"/>
                </a:lnTo>
                <a:lnTo>
                  <a:pt x="124612" y="150427"/>
                </a:lnTo>
                <a:lnTo>
                  <a:pt x="129637" y="156137"/>
                </a:lnTo>
                <a:lnTo>
                  <a:pt x="134676" y="163983"/>
                </a:lnTo>
                <a:lnTo>
                  <a:pt x="137409" y="168854"/>
                </a:lnTo>
                <a:lnTo>
                  <a:pt x="139231" y="174085"/>
                </a:lnTo>
                <a:lnTo>
                  <a:pt x="140446" y="179557"/>
                </a:lnTo>
                <a:lnTo>
                  <a:pt x="141256" y="185189"/>
                </a:lnTo>
                <a:lnTo>
                  <a:pt x="142788" y="189936"/>
                </a:lnTo>
                <a:lnTo>
                  <a:pt x="147136" y="197857"/>
                </a:lnTo>
                <a:lnTo>
                  <a:pt x="152375" y="204684"/>
                </a:lnTo>
                <a:lnTo>
                  <a:pt x="155162" y="207894"/>
                </a:lnTo>
                <a:lnTo>
                  <a:pt x="157020" y="211026"/>
                </a:lnTo>
                <a:lnTo>
                  <a:pt x="159084" y="217152"/>
                </a:lnTo>
                <a:lnTo>
                  <a:pt x="160626" y="219182"/>
                </a:lnTo>
                <a:lnTo>
                  <a:pt x="162647" y="220535"/>
                </a:lnTo>
                <a:lnTo>
                  <a:pt x="164985" y="221438"/>
                </a:lnTo>
                <a:lnTo>
                  <a:pt x="166545" y="223032"/>
                </a:lnTo>
                <a:lnTo>
                  <a:pt x="167585" y="225086"/>
                </a:lnTo>
                <a:lnTo>
                  <a:pt x="169253" y="230773"/>
                </a:lnTo>
                <a:lnTo>
                  <a:pt x="170383" y="231239"/>
                </a:lnTo>
                <a:lnTo>
                  <a:pt x="179323" y="231988"/>
                </a:lnTo>
                <a:lnTo>
                  <a:pt x="182057" y="232050"/>
                </a:lnTo>
                <a:lnTo>
                  <a:pt x="183879" y="231099"/>
                </a:lnTo>
                <a:lnTo>
                  <a:pt x="185094" y="229472"/>
                </a:lnTo>
                <a:lnTo>
                  <a:pt x="185904" y="227396"/>
                </a:lnTo>
                <a:lnTo>
                  <a:pt x="192096" y="222443"/>
                </a:lnTo>
                <a:lnTo>
                  <a:pt x="196525" y="219733"/>
                </a:lnTo>
                <a:lnTo>
                  <a:pt x="200470" y="215942"/>
                </a:lnTo>
                <a:lnTo>
                  <a:pt x="204092" y="211430"/>
                </a:lnTo>
                <a:lnTo>
                  <a:pt x="207499" y="206438"/>
                </a:lnTo>
                <a:lnTo>
                  <a:pt x="210763" y="202118"/>
                </a:lnTo>
                <a:lnTo>
                  <a:pt x="217034" y="194672"/>
                </a:lnTo>
                <a:lnTo>
                  <a:pt x="219103" y="190305"/>
                </a:lnTo>
                <a:lnTo>
                  <a:pt x="220484" y="185409"/>
                </a:lnTo>
                <a:lnTo>
                  <a:pt x="221403" y="180161"/>
                </a:lnTo>
                <a:lnTo>
                  <a:pt x="223008" y="175670"/>
                </a:lnTo>
                <a:lnTo>
                  <a:pt x="227438" y="168034"/>
                </a:lnTo>
                <a:lnTo>
                  <a:pt x="229016" y="163617"/>
                </a:lnTo>
                <a:lnTo>
                  <a:pt x="230068" y="158687"/>
                </a:lnTo>
                <a:lnTo>
                  <a:pt x="230770" y="153417"/>
                </a:lnTo>
                <a:lnTo>
                  <a:pt x="231237" y="148911"/>
                </a:lnTo>
                <a:lnTo>
                  <a:pt x="231757" y="141258"/>
                </a:lnTo>
                <a:lnTo>
                  <a:pt x="231988" y="131904"/>
                </a:lnTo>
                <a:lnTo>
                  <a:pt x="232136" y="109730"/>
                </a:lnTo>
                <a:lnTo>
                  <a:pt x="231156" y="104904"/>
                </a:lnTo>
                <a:lnTo>
                  <a:pt x="226028" y="93370"/>
                </a:lnTo>
                <a:lnTo>
                  <a:pt x="224481" y="86808"/>
                </a:lnTo>
                <a:lnTo>
                  <a:pt x="223076" y="84661"/>
                </a:lnTo>
                <a:lnTo>
                  <a:pt x="221146" y="83230"/>
                </a:lnTo>
                <a:lnTo>
                  <a:pt x="218868" y="82276"/>
                </a:lnTo>
                <a:lnTo>
                  <a:pt x="209076" y="74608"/>
                </a:lnTo>
                <a:lnTo>
                  <a:pt x="207025" y="72847"/>
                </a:lnTo>
                <a:lnTo>
                  <a:pt x="203467" y="72064"/>
                </a:lnTo>
                <a:lnTo>
                  <a:pt x="201128" y="71855"/>
                </a:lnTo>
                <a:lnTo>
                  <a:pt x="198578" y="72708"/>
                </a:lnTo>
                <a:lnTo>
                  <a:pt x="193098" y="76302"/>
                </a:lnTo>
                <a:lnTo>
                  <a:pt x="184435" y="83904"/>
                </a:lnTo>
                <a:lnTo>
                  <a:pt x="182487" y="86694"/>
                </a:lnTo>
                <a:lnTo>
                  <a:pt x="180324" y="92439"/>
                </a:lnTo>
                <a:lnTo>
                  <a:pt x="178755" y="94369"/>
                </a:lnTo>
                <a:lnTo>
                  <a:pt x="176717" y="95655"/>
                </a:lnTo>
                <a:lnTo>
                  <a:pt x="174366" y="96512"/>
                </a:lnTo>
                <a:lnTo>
                  <a:pt x="172799" y="98076"/>
                </a:lnTo>
                <a:lnTo>
                  <a:pt x="171754" y="100111"/>
                </a:lnTo>
                <a:lnTo>
                  <a:pt x="171058" y="102459"/>
                </a:lnTo>
                <a:lnTo>
                  <a:pt x="170284" y="110361"/>
                </a:lnTo>
                <a:lnTo>
                  <a:pt x="169787" y="122121"/>
                </a:lnTo>
                <a:lnTo>
                  <a:pt x="172364" y="129022"/>
                </a:lnTo>
                <a:lnTo>
                  <a:pt x="174441" y="133640"/>
                </a:lnTo>
                <a:lnTo>
                  <a:pt x="176748" y="141416"/>
                </a:lnTo>
                <a:lnTo>
                  <a:pt x="177363" y="144880"/>
                </a:lnTo>
                <a:lnTo>
                  <a:pt x="180693" y="151373"/>
                </a:lnTo>
                <a:lnTo>
                  <a:pt x="182970" y="154494"/>
                </a:lnTo>
                <a:lnTo>
                  <a:pt x="185500" y="160607"/>
                </a:lnTo>
                <a:lnTo>
                  <a:pt x="186174" y="163626"/>
                </a:lnTo>
                <a:lnTo>
                  <a:pt x="189570" y="169627"/>
                </a:lnTo>
                <a:lnTo>
                  <a:pt x="191864" y="172616"/>
                </a:lnTo>
                <a:lnTo>
                  <a:pt x="197363" y="175601"/>
                </a:lnTo>
                <a:lnTo>
                  <a:pt x="204997" y="178583"/>
                </a:lnTo>
                <a:lnTo>
                  <a:pt x="214055" y="181563"/>
                </a:lnTo>
                <a:lnTo>
                  <a:pt x="221087" y="183550"/>
                </a:lnTo>
                <a:lnTo>
                  <a:pt x="231545" y="185758"/>
                </a:lnTo>
                <a:lnTo>
                  <a:pt x="236715" y="185354"/>
                </a:lnTo>
                <a:lnTo>
                  <a:pt x="247751" y="182261"/>
                </a:lnTo>
                <a:lnTo>
                  <a:pt x="251488" y="180046"/>
                </a:lnTo>
                <a:lnTo>
                  <a:pt x="253979" y="177578"/>
                </a:lnTo>
                <a:lnTo>
                  <a:pt x="257739" y="172190"/>
                </a:lnTo>
                <a:lnTo>
                  <a:pt x="262717" y="166487"/>
                </a:lnTo>
                <a:lnTo>
                  <a:pt x="264442" y="163578"/>
                </a:lnTo>
                <a:lnTo>
                  <a:pt x="266358" y="157699"/>
                </a:lnTo>
                <a:lnTo>
                  <a:pt x="269856" y="151779"/>
                </a:lnTo>
                <a:lnTo>
                  <a:pt x="272177" y="148811"/>
                </a:lnTo>
                <a:lnTo>
                  <a:pt x="274757" y="142868"/>
                </a:lnTo>
                <a:lnTo>
                  <a:pt x="275904" y="136919"/>
                </a:lnTo>
                <a:lnTo>
                  <a:pt x="276413" y="130968"/>
                </a:lnTo>
                <a:lnTo>
                  <a:pt x="276640" y="125016"/>
                </a:lnTo>
                <a:lnTo>
                  <a:pt x="276700" y="122039"/>
                </a:lnTo>
                <a:lnTo>
                  <a:pt x="275748" y="119063"/>
                </a:lnTo>
                <a:lnTo>
                  <a:pt x="272045" y="113110"/>
                </a:lnTo>
                <a:lnTo>
                  <a:pt x="269736" y="107157"/>
                </a:lnTo>
                <a:lnTo>
                  <a:pt x="267720" y="100211"/>
                </a:lnTo>
                <a:lnTo>
                  <a:pt x="265792" y="95581"/>
                </a:lnTo>
                <a:lnTo>
                  <a:pt x="263515" y="90510"/>
                </a:lnTo>
                <a:lnTo>
                  <a:pt x="258339" y="79584"/>
                </a:lnTo>
                <a:lnTo>
                  <a:pt x="255570" y="73892"/>
                </a:lnTo>
                <a:lnTo>
                  <a:pt x="253724" y="71090"/>
                </a:lnTo>
                <a:lnTo>
                  <a:pt x="252493" y="70214"/>
                </a:lnTo>
                <a:lnTo>
                  <a:pt x="251673" y="70622"/>
                </a:lnTo>
                <a:lnTo>
                  <a:pt x="252118" y="72879"/>
                </a:lnTo>
                <a:lnTo>
                  <a:pt x="255259" y="80677"/>
                </a:lnTo>
                <a:lnTo>
                  <a:pt x="259961" y="90758"/>
                </a:lnTo>
                <a:lnTo>
                  <a:pt x="279856" y="131055"/>
                </a:lnTo>
                <a:lnTo>
                  <a:pt x="282813" y="134995"/>
                </a:lnTo>
                <a:lnTo>
                  <a:pt x="285777" y="137622"/>
                </a:lnTo>
                <a:lnTo>
                  <a:pt x="288744" y="139373"/>
                </a:lnTo>
                <a:lnTo>
                  <a:pt x="290723" y="141532"/>
                </a:lnTo>
                <a:lnTo>
                  <a:pt x="292042" y="143965"/>
                </a:lnTo>
                <a:lnTo>
                  <a:pt x="293508" y="149313"/>
                </a:lnTo>
                <a:lnTo>
                  <a:pt x="294332" y="155917"/>
                </a:lnTo>
                <a:lnTo>
                  <a:pt x="294448" y="155539"/>
                </a:lnTo>
                <a:lnTo>
                  <a:pt x="294634" y="147802"/>
                </a:lnTo>
                <a:lnTo>
                  <a:pt x="294666" y="139595"/>
                </a:lnTo>
                <a:lnTo>
                  <a:pt x="295663" y="134735"/>
                </a:lnTo>
                <a:lnTo>
                  <a:pt x="297320" y="128519"/>
                </a:lnTo>
                <a:lnTo>
                  <a:pt x="299417" y="121398"/>
                </a:lnTo>
                <a:lnTo>
                  <a:pt x="300814" y="114667"/>
                </a:lnTo>
                <a:lnTo>
                  <a:pt x="301746" y="108195"/>
                </a:lnTo>
                <a:lnTo>
                  <a:pt x="302368" y="101895"/>
                </a:lnTo>
                <a:lnTo>
                  <a:pt x="302782" y="96704"/>
                </a:lnTo>
                <a:lnTo>
                  <a:pt x="303058" y="92251"/>
                </a:lnTo>
                <a:lnTo>
                  <a:pt x="303241" y="88290"/>
                </a:lnTo>
                <a:lnTo>
                  <a:pt x="303446" y="75951"/>
                </a:lnTo>
                <a:lnTo>
                  <a:pt x="303500" y="68494"/>
                </a:lnTo>
                <a:lnTo>
                  <a:pt x="304529" y="62530"/>
                </a:lnTo>
                <a:lnTo>
                  <a:pt x="306207" y="57562"/>
                </a:lnTo>
                <a:lnTo>
                  <a:pt x="308318" y="53258"/>
                </a:lnTo>
                <a:lnTo>
                  <a:pt x="309725" y="48404"/>
                </a:lnTo>
                <a:lnTo>
                  <a:pt x="310663" y="43183"/>
                </a:lnTo>
                <a:lnTo>
                  <a:pt x="311289" y="37719"/>
                </a:lnTo>
                <a:lnTo>
                  <a:pt x="312698" y="33083"/>
                </a:lnTo>
                <a:lnTo>
                  <a:pt x="316910" y="25287"/>
                </a:lnTo>
                <a:lnTo>
                  <a:pt x="322088" y="18515"/>
                </a:lnTo>
                <a:lnTo>
                  <a:pt x="327697" y="12198"/>
                </a:lnTo>
                <a:lnTo>
                  <a:pt x="333497" y="6083"/>
                </a:lnTo>
                <a:lnTo>
                  <a:pt x="337425" y="4055"/>
                </a:lnTo>
                <a:lnTo>
                  <a:pt x="347082" y="1803"/>
                </a:lnTo>
                <a:lnTo>
                  <a:pt x="357988" y="802"/>
                </a:lnTo>
                <a:lnTo>
                  <a:pt x="37504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468"/>
          <p:cNvSpPr/>
          <p:nvPr/>
        </p:nvSpPr>
        <p:spPr>
          <a:xfrm>
            <a:off x="2697556" y="5215435"/>
            <a:ext cx="713517" cy="615503"/>
          </a:xfrm>
          <a:custGeom>
            <a:avLst/>
            <a:gdLst/>
            <a:ahLst/>
            <a:cxnLst/>
            <a:rect l="0" t="0" r="0" b="0"/>
            <a:pathLst>
              <a:path w="713517" h="615503">
                <a:moveTo>
                  <a:pt x="668936" y="115588"/>
                </a:moveTo>
                <a:lnTo>
                  <a:pt x="661807" y="102322"/>
                </a:lnTo>
                <a:lnTo>
                  <a:pt x="647945" y="86035"/>
                </a:lnTo>
                <a:lnTo>
                  <a:pt x="614850" y="52605"/>
                </a:lnTo>
                <a:lnTo>
                  <a:pt x="599443" y="41915"/>
                </a:lnTo>
                <a:lnTo>
                  <a:pt x="588110" y="38196"/>
                </a:lnTo>
                <a:lnTo>
                  <a:pt x="582310" y="37204"/>
                </a:lnTo>
                <a:lnTo>
                  <a:pt x="567927" y="30811"/>
                </a:lnTo>
                <a:lnTo>
                  <a:pt x="552606" y="23339"/>
                </a:lnTo>
                <a:lnTo>
                  <a:pt x="530839" y="18140"/>
                </a:lnTo>
                <a:lnTo>
                  <a:pt x="510987" y="13408"/>
                </a:lnTo>
                <a:lnTo>
                  <a:pt x="497160" y="10757"/>
                </a:lnTo>
                <a:lnTo>
                  <a:pt x="463276" y="5166"/>
                </a:lnTo>
                <a:lnTo>
                  <a:pt x="444516" y="3278"/>
                </a:lnTo>
                <a:lnTo>
                  <a:pt x="425065" y="2019"/>
                </a:lnTo>
                <a:lnTo>
                  <a:pt x="386916" y="621"/>
                </a:lnTo>
                <a:lnTo>
                  <a:pt x="353424" y="0"/>
                </a:lnTo>
                <a:lnTo>
                  <a:pt x="338540" y="826"/>
                </a:lnTo>
                <a:lnTo>
                  <a:pt x="324649" y="2369"/>
                </a:lnTo>
                <a:lnTo>
                  <a:pt x="311419" y="4390"/>
                </a:lnTo>
                <a:lnTo>
                  <a:pt x="298630" y="5737"/>
                </a:lnTo>
                <a:lnTo>
                  <a:pt x="286136" y="6635"/>
                </a:lnTo>
                <a:lnTo>
                  <a:pt x="273837" y="7234"/>
                </a:lnTo>
                <a:lnTo>
                  <a:pt x="257701" y="10610"/>
                </a:lnTo>
                <a:lnTo>
                  <a:pt x="239006" y="15837"/>
                </a:lnTo>
                <a:lnTo>
                  <a:pt x="175671" y="36132"/>
                </a:lnTo>
                <a:lnTo>
                  <a:pt x="161499" y="42774"/>
                </a:lnTo>
                <a:lnTo>
                  <a:pt x="146098" y="51170"/>
                </a:lnTo>
                <a:lnTo>
                  <a:pt x="129877" y="60737"/>
                </a:lnTo>
                <a:lnTo>
                  <a:pt x="116087" y="68106"/>
                </a:lnTo>
                <a:lnTo>
                  <a:pt x="103916" y="74012"/>
                </a:lnTo>
                <a:lnTo>
                  <a:pt x="92827" y="78941"/>
                </a:lnTo>
                <a:lnTo>
                  <a:pt x="75213" y="92355"/>
                </a:lnTo>
                <a:lnTo>
                  <a:pt x="47736" y="120479"/>
                </a:lnTo>
                <a:lnTo>
                  <a:pt x="33983" y="139086"/>
                </a:lnTo>
                <a:lnTo>
                  <a:pt x="26901" y="153813"/>
                </a:lnTo>
                <a:lnTo>
                  <a:pt x="20446" y="170280"/>
                </a:lnTo>
                <a:lnTo>
                  <a:pt x="14270" y="187521"/>
                </a:lnTo>
                <a:lnTo>
                  <a:pt x="11234" y="198270"/>
                </a:lnTo>
                <a:lnTo>
                  <a:pt x="8218" y="210396"/>
                </a:lnTo>
                <a:lnTo>
                  <a:pt x="5215" y="223442"/>
                </a:lnTo>
                <a:lnTo>
                  <a:pt x="3213" y="235116"/>
                </a:lnTo>
                <a:lnTo>
                  <a:pt x="1878" y="245875"/>
                </a:lnTo>
                <a:lnTo>
                  <a:pt x="989" y="256024"/>
                </a:lnTo>
                <a:lnTo>
                  <a:pt x="0" y="275238"/>
                </a:lnTo>
                <a:lnTo>
                  <a:pt x="553" y="293700"/>
                </a:lnTo>
                <a:lnTo>
                  <a:pt x="4106" y="311827"/>
                </a:lnTo>
                <a:lnTo>
                  <a:pt x="7435" y="323804"/>
                </a:lnTo>
                <a:lnTo>
                  <a:pt x="16425" y="352988"/>
                </a:lnTo>
                <a:lnTo>
                  <a:pt x="21600" y="366128"/>
                </a:lnTo>
                <a:lnTo>
                  <a:pt x="27035" y="377865"/>
                </a:lnTo>
                <a:lnTo>
                  <a:pt x="32643" y="388666"/>
                </a:lnTo>
                <a:lnTo>
                  <a:pt x="37373" y="398843"/>
                </a:lnTo>
                <a:lnTo>
                  <a:pt x="41519" y="408604"/>
                </a:lnTo>
                <a:lnTo>
                  <a:pt x="49763" y="427388"/>
                </a:lnTo>
                <a:lnTo>
                  <a:pt x="60042" y="445658"/>
                </a:lnTo>
                <a:lnTo>
                  <a:pt x="71225" y="461054"/>
                </a:lnTo>
                <a:lnTo>
                  <a:pt x="82810" y="474511"/>
                </a:lnTo>
                <a:lnTo>
                  <a:pt x="94573" y="487107"/>
                </a:lnTo>
                <a:lnTo>
                  <a:pt x="126574" y="519576"/>
                </a:lnTo>
                <a:lnTo>
                  <a:pt x="148089" y="535909"/>
                </a:lnTo>
                <a:lnTo>
                  <a:pt x="157994" y="541653"/>
                </a:lnTo>
                <a:lnTo>
                  <a:pt x="184874" y="555974"/>
                </a:lnTo>
                <a:lnTo>
                  <a:pt x="250637" y="589421"/>
                </a:lnTo>
                <a:lnTo>
                  <a:pt x="265054" y="595187"/>
                </a:lnTo>
                <a:lnTo>
                  <a:pt x="277643" y="599032"/>
                </a:lnTo>
                <a:lnTo>
                  <a:pt x="312226" y="607089"/>
                </a:lnTo>
                <a:lnTo>
                  <a:pt x="323973" y="609942"/>
                </a:lnTo>
                <a:lnTo>
                  <a:pt x="344963" y="613114"/>
                </a:lnTo>
                <a:lnTo>
                  <a:pt x="364213" y="614523"/>
                </a:lnTo>
                <a:lnTo>
                  <a:pt x="382691" y="615150"/>
                </a:lnTo>
                <a:lnTo>
                  <a:pt x="414569" y="615502"/>
                </a:lnTo>
                <a:lnTo>
                  <a:pt x="434837" y="612939"/>
                </a:lnTo>
                <a:lnTo>
                  <a:pt x="453767" y="609485"/>
                </a:lnTo>
                <a:lnTo>
                  <a:pt x="472102" y="607949"/>
                </a:lnTo>
                <a:lnTo>
                  <a:pt x="490173" y="604621"/>
                </a:lnTo>
                <a:lnTo>
                  <a:pt x="508126" y="598843"/>
                </a:lnTo>
                <a:lnTo>
                  <a:pt x="526027" y="589659"/>
                </a:lnTo>
                <a:lnTo>
                  <a:pt x="549197" y="576318"/>
                </a:lnTo>
                <a:lnTo>
                  <a:pt x="562320" y="568592"/>
                </a:lnTo>
                <a:lnTo>
                  <a:pt x="584840" y="554718"/>
                </a:lnTo>
                <a:lnTo>
                  <a:pt x="603779" y="541936"/>
                </a:lnTo>
                <a:lnTo>
                  <a:pt x="618810" y="529641"/>
                </a:lnTo>
                <a:lnTo>
                  <a:pt x="629460" y="514916"/>
                </a:lnTo>
                <a:lnTo>
                  <a:pt x="638493" y="499442"/>
                </a:lnTo>
                <a:lnTo>
                  <a:pt x="654734" y="478582"/>
                </a:lnTo>
                <a:lnTo>
                  <a:pt x="666262" y="462458"/>
                </a:lnTo>
                <a:lnTo>
                  <a:pt x="673106" y="452007"/>
                </a:lnTo>
                <a:lnTo>
                  <a:pt x="688649" y="427165"/>
                </a:lnTo>
                <a:lnTo>
                  <a:pt x="694976" y="415579"/>
                </a:lnTo>
                <a:lnTo>
                  <a:pt x="700186" y="404879"/>
                </a:lnTo>
                <a:lnTo>
                  <a:pt x="704652" y="394769"/>
                </a:lnTo>
                <a:lnTo>
                  <a:pt x="709615" y="375598"/>
                </a:lnTo>
                <a:lnTo>
                  <a:pt x="711820" y="357156"/>
                </a:lnTo>
                <a:lnTo>
                  <a:pt x="712800" y="339038"/>
                </a:lnTo>
                <a:lnTo>
                  <a:pt x="713236" y="321063"/>
                </a:lnTo>
                <a:lnTo>
                  <a:pt x="713516" y="285270"/>
                </a:lnTo>
                <a:lnTo>
                  <a:pt x="710908" y="267401"/>
                </a:lnTo>
                <a:lnTo>
                  <a:pt x="706442" y="249537"/>
                </a:lnTo>
                <a:lnTo>
                  <a:pt x="701149" y="231675"/>
                </a:lnTo>
                <a:lnTo>
                  <a:pt x="692844" y="213815"/>
                </a:lnTo>
                <a:lnTo>
                  <a:pt x="682538" y="195956"/>
                </a:lnTo>
                <a:lnTo>
                  <a:pt x="671343" y="178096"/>
                </a:lnTo>
                <a:lnTo>
                  <a:pt x="659753" y="162882"/>
                </a:lnTo>
                <a:lnTo>
                  <a:pt x="644717" y="145807"/>
                </a:lnTo>
                <a:lnTo>
                  <a:pt x="633217" y="1334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469"/>
          <p:cNvSpPr/>
          <p:nvPr/>
        </p:nvSpPr>
        <p:spPr>
          <a:xfrm>
            <a:off x="5905694" y="5197600"/>
            <a:ext cx="1014624" cy="767017"/>
          </a:xfrm>
          <a:custGeom>
            <a:avLst/>
            <a:gdLst/>
            <a:ahLst/>
            <a:cxnLst/>
            <a:rect l="0" t="0" r="0" b="0"/>
            <a:pathLst>
              <a:path w="1014624" h="767017">
                <a:moveTo>
                  <a:pt x="916587" y="106634"/>
                </a:moveTo>
                <a:lnTo>
                  <a:pt x="911847" y="97153"/>
                </a:lnTo>
                <a:lnTo>
                  <a:pt x="895219" y="77164"/>
                </a:lnTo>
                <a:lnTo>
                  <a:pt x="883577" y="65931"/>
                </a:lnTo>
                <a:lnTo>
                  <a:pt x="856628" y="50207"/>
                </a:lnTo>
                <a:lnTo>
                  <a:pt x="829589" y="41187"/>
                </a:lnTo>
                <a:lnTo>
                  <a:pt x="801182" y="32231"/>
                </a:lnTo>
                <a:lnTo>
                  <a:pt x="775007" y="26272"/>
                </a:lnTo>
                <a:lnTo>
                  <a:pt x="759692" y="23294"/>
                </a:lnTo>
                <a:lnTo>
                  <a:pt x="741545" y="20316"/>
                </a:lnTo>
                <a:lnTo>
                  <a:pt x="700215" y="14362"/>
                </a:lnTo>
                <a:lnTo>
                  <a:pt x="627581" y="5431"/>
                </a:lnTo>
                <a:lnTo>
                  <a:pt x="606838" y="3446"/>
                </a:lnTo>
                <a:lnTo>
                  <a:pt x="589041" y="2124"/>
                </a:lnTo>
                <a:lnTo>
                  <a:pt x="573207" y="1242"/>
                </a:lnTo>
                <a:lnTo>
                  <a:pt x="531802" y="262"/>
                </a:lnTo>
                <a:lnTo>
                  <a:pt x="508259" y="0"/>
                </a:lnTo>
                <a:lnTo>
                  <a:pt x="479665" y="1810"/>
                </a:lnTo>
                <a:lnTo>
                  <a:pt x="447704" y="5001"/>
                </a:lnTo>
                <a:lnTo>
                  <a:pt x="413498" y="9113"/>
                </a:lnTo>
                <a:lnTo>
                  <a:pt x="343742" y="18974"/>
                </a:lnTo>
                <a:lnTo>
                  <a:pt x="308472" y="24382"/>
                </a:lnTo>
                <a:lnTo>
                  <a:pt x="281981" y="29971"/>
                </a:lnTo>
                <a:lnTo>
                  <a:pt x="261345" y="35682"/>
                </a:lnTo>
                <a:lnTo>
                  <a:pt x="244610" y="41473"/>
                </a:lnTo>
                <a:lnTo>
                  <a:pt x="215433" y="47908"/>
                </a:lnTo>
                <a:lnTo>
                  <a:pt x="190229" y="52752"/>
                </a:lnTo>
                <a:lnTo>
                  <a:pt x="159305" y="65644"/>
                </a:lnTo>
                <a:lnTo>
                  <a:pt x="129306" y="78173"/>
                </a:lnTo>
                <a:lnTo>
                  <a:pt x="103663" y="92000"/>
                </a:lnTo>
                <a:lnTo>
                  <a:pt x="74303" y="111865"/>
                </a:lnTo>
                <a:lnTo>
                  <a:pt x="55393" y="130122"/>
                </a:lnTo>
                <a:lnTo>
                  <a:pt x="39725" y="149154"/>
                </a:lnTo>
                <a:lnTo>
                  <a:pt x="28131" y="170842"/>
                </a:lnTo>
                <a:lnTo>
                  <a:pt x="23650" y="182182"/>
                </a:lnTo>
                <a:lnTo>
                  <a:pt x="18678" y="196686"/>
                </a:lnTo>
                <a:lnTo>
                  <a:pt x="7863" y="231324"/>
                </a:lnTo>
                <a:lnTo>
                  <a:pt x="4185" y="246316"/>
                </a:lnTo>
                <a:lnTo>
                  <a:pt x="1733" y="259286"/>
                </a:lnTo>
                <a:lnTo>
                  <a:pt x="98" y="270910"/>
                </a:lnTo>
                <a:lnTo>
                  <a:pt x="0" y="287589"/>
                </a:lnTo>
                <a:lnTo>
                  <a:pt x="928" y="307637"/>
                </a:lnTo>
                <a:lnTo>
                  <a:pt x="3612" y="347773"/>
                </a:lnTo>
                <a:lnTo>
                  <a:pt x="4805" y="375534"/>
                </a:lnTo>
                <a:lnTo>
                  <a:pt x="7981" y="397793"/>
                </a:lnTo>
                <a:lnTo>
                  <a:pt x="10216" y="407896"/>
                </a:lnTo>
                <a:lnTo>
                  <a:pt x="15676" y="425546"/>
                </a:lnTo>
                <a:lnTo>
                  <a:pt x="32325" y="474261"/>
                </a:lnTo>
                <a:lnTo>
                  <a:pt x="40337" y="493601"/>
                </a:lnTo>
                <a:lnTo>
                  <a:pt x="47662" y="508480"/>
                </a:lnTo>
                <a:lnTo>
                  <a:pt x="61093" y="531294"/>
                </a:lnTo>
                <a:lnTo>
                  <a:pt x="73677" y="551356"/>
                </a:lnTo>
                <a:lnTo>
                  <a:pt x="91918" y="574644"/>
                </a:lnTo>
                <a:lnTo>
                  <a:pt x="103914" y="590467"/>
                </a:lnTo>
                <a:lnTo>
                  <a:pt x="121823" y="613463"/>
                </a:lnTo>
                <a:lnTo>
                  <a:pt x="139698" y="632844"/>
                </a:lnTo>
                <a:lnTo>
                  <a:pt x="160207" y="651155"/>
                </a:lnTo>
                <a:lnTo>
                  <a:pt x="185136" y="669148"/>
                </a:lnTo>
                <a:lnTo>
                  <a:pt x="205536" y="682078"/>
                </a:lnTo>
                <a:lnTo>
                  <a:pt x="247515" y="705100"/>
                </a:lnTo>
                <a:lnTo>
                  <a:pt x="269972" y="718561"/>
                </a:lnTo>
                <a:lnTo>
                  <a:pt x="292520" y="728513"/>
                </a:lnTo>
                <a:lnTo>
                  <a:pt x="315771" y="736244"/>
                </a:lnTo>
                <a:lnTo>
                  <a:pt x="339334" y="742987"/>
                </a:lnTo>
                <a:lnTo>
                  <a:pt x="374912" y="752361"/>
                </a:lnTo>
                <a:lnTo>
                  <a:pt x="398692" y="755772"/>
                </a:lnTo>
                <a:lnTo>
                  <a:pt x="422489" y="758280"/>
                </a:lnTo>
                <a:lnTo>
                  <a:pt x="446295" y="762703"/>
                </a:lnTo>
                <a:lnTo>
                  <a:pt x="472751" y="765329"/>
                </a:lnTo>
                <a:lnTo>
                  <a:pt x="500052" y="766497"/>
                </a:lnTo>
                <a:lnTo>
                  <a:pt x="525416" y="767016"/>
                </a:lnTo>
                <a:lnTo>
                  <a:pt x="549918" y="764600"/>
                </a:lnTo>
                <a:lnTo>
                  <a:pt x="574037" y="761212"/>
                </a:lnTo>
                <a:lnTo>
                  <a:pt x="597986" y="759706"/>
                </a:lnTo>
                <a:lnTo>
                  <a:pt x="624505" y="756391"/>
                </a:lnTo>
                <a:lnTo>
                  <a:pt x="651835" y="751610"/>
                </a:lnTo>
                <a:lnTo>
                  <a:pt x="677211" y="746178"/>
                </a:lnTo>
                <a:lnTo>
                  <a:pt x="713810" y="737541"/>
                </a:lnTo>
                <a:lnTo>
                  <a:pt x="728816" y="732622"/>
                </a:lnTo>
                <a:lnTo>
                  <a:pt x="745766" y="726366"/>
                </a:lnTo>
                <a:lnTo>
                  <a:pt x="764011" y="719218"/>
                </a:lnTo>
                <a:lnTo>
                  <a:pt x="794866" y="705985"/>
                </a:lnTo>
                <a:lnTo>
                  <a:pt x="820817" y="693488"/>
                </a:lnTo>
                <a:lnTo>
                  <a:pt x="842273" y="681320"/>
                </a:lnTo>
                <a:lnTo>
                  <a:pt x="867022" y="664006"/>
                </a:lnTo>
                <a:lnTo>
                  <a:pt x="892573" y="644074"/>
                </a:lnTo>
                <a:lnTo>
                  <a:pt x="913852" y="625293"/>
                </a:lnTo>
                <a:lnTo>
                  <a:pt x="924685" y="613141"/>
                </a:lnTo>
                <a:lnTo>
                  <a:pt x="935876" y="599087"/>
                </a:lnTo>
                <a:lnTo>
                  <a:pt x="947306" y="583764"/>
                </a:lnTo>
                <a:lnTo>
                  <a:pt x="955918" y="570572"/>
                </a:lnTo>
                <a:lnTo>
                  <a:pt x="968132" y="547977"/>
                </a:lnTo>
                <a:lnTo>
                  <a:pt x="976868" y="528013"/>
                </a:lnTo>
                <a:lnTo>
                  <a:pt x="985051" y="505250"/>
                </a:lnTo>
                <a:lnTo>
                  <a:pt x="1007489" y="433166"/>
                </a:lnTo>
                <a:lnTo>
                  <a:pt x="1009931" y="418580"/>
                </a:lnTo>
                <a:lnTo>
                  <a:pt x="1011558" y="401910"/>
                </a:lnTo>
                <a:lnTo>
                  <a:pt x="1013367" y="368836"/>
                </a:lnTo>
                <a:lnTo>
                  <a:pt x="1014170" y="344215"/>
                </a:lnTo>
                <a:lnTo>
                  <a:pt x="1014623" y="308879"/>
                </a:lnTo>
                <a:lnTo>
                  <a:pt x="1012082" y="285156"/>
                </a:lnTo>
                <a:lnTo>
                  <a:pt x="1010017" y="273274"/>
                </a:lnTo>
                <a:lnTo>
                  <a:pt x="1005663" y="258407"/>
                </a:lnTo>
                <a:lnTo>
                  <a:pt x="999783" y="241550"/>
                </a:lnTo>
                <a:lnTo>
                  <a:pt x="992887" y="223367"/>
                </a:lnTo>
                <a:lnTo>
                  <a:pt x="984321" y="205292"/>
                </a:lnTo>
                <a:lnTo>
                  <a:pt x="974641" y="187289"/>
                </a:lnTo>
                <a:lnTo>
                  <a:pt x="964220" y="169334"/>
                </a:lnTo>
                <a:lnTo>
                  <a:pt x="949994" y="146737"/>
                </a:lnTo>
                <a:lnTo>
                  <a:pt x="934446" y="1244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470"/>
          <p:cNvSpPr/>
          <p:nvPr/>
        </p:nvSpPr>
        <p:spPr>
          <a:xfrm>
            <a:off x="8189113" y="5404046"/>
            <a:ext cx="704081" cy="630420"/>
          </a:xfrm>
          <a:custGeom>
            <a:avLst/>
            <a:gdLst/>
            <a:ahLst/>
            <a:cxnLst/>
            <a:rect l="0" t="0" r="0" b="0"/>
            <a:pathLst>
              <a:path w="704081" h="630420">
                <a:moveTo>
                  <a:pt x="642347" y="221657"/>
                </a:moveTo>
                <a:lnTo>
                  <a:pt x="656569" y="216917"/>
                </a:lnTo>
                <a:lnTo>
                  <a:pt x="660758" y="214528"/>
                </a:lnTo>
                <a:lnTo>
                  <a:pt x="663551" y="211943"/>
                </a:lnTo>
                <a:lnTo>
                  <a:pt x="665413" y="209228"/>
                </a:lnTo>
                <a:lnTo>
                  <a:pt x="667647" y="207418"/>
                </a:lnTo>
                <a:lnTo>
                  <a:pt x="670127" y="206211"/>
                </a:lnTo>
                <a:lnTo>
                  <a:pt x="672774" y="205406"/>
                </a:lnTo>
                <a:lnTo>
                  <a:pt x="674538" y="203878"/>
                </a:lnTo>
                <a:lnTo>
                  <a:pt x="675714" y="201867"/>
                </a:lnTo>
                <a:lnTo>
                  <a:pt x="677021" y="196986"/>
                </a:lnTo>
                <a:lnTo>
                  <a:pt x="677602" y="191510"/>
                </a:lnTo>
                <a:lnTo>
                  <a:pt x="675214" y="183123"/>
                </a:lnTo>
                <a:lnTo>
                  <a:pt x="670845" y="173772"/>
                </a:lnTo>
                <a:lnTo>
                  <a:pt x="659956" y="159686"/>
                </a:lnTo>
                <a:lnTo>
                  <a:pt x="643511" y="142608"/>
                </a:lnTo>
                <a:lnTo>
                  <a:pt x="633201" y="134231"/>
                </a:lnTo>
                <a:lnTo>
                  <a:pt x="603225" y="111694"/>
                </a:lnTo>
                <a:lnTo>
                  <a:pt x="577334" y="93079"/>
                </a:lnTo>
                <a:lnTo>
                  <a:pt x="546025" y="71442"/>
                </a:lnTo>
                <a:lnTo>
                  <a:pt x="536461" y="64959"/>
                </a:lnTo>
                <a:lnTo>
                  <a:pt x="523139" y="57660"/>
                </a:lnTo>
                <a:lnTo>
                  <a:pt x="507312" y="49818"/>
                </a:lnTo>
                <a:lnTo>
                  <a:pt x="489816" y="41613"/>
                </a:lnTo>
                <a:lnTo>
                  <a:pt x="471207" y="34159"/>
                </a:lnTo>
                <a:lnTo>
                  <a:pt x="451856" y="27205"/>
                </a:lnTo>
                <a:lnTo>
                  <a:pt x="432008" y="20584"/>
                </a:lnTo>
                <a:lnTo>
                  <a:pt x="415802" y="16171"/>
                </a:lnTo>
                <a:lnTo>
                  <a:pt x="402019" y="13229"/>
                </a:lnTo>
                <a:lnTo>
                  <a:pt x="389856" y="11267"/>
                </a:lnTo>
                <a:lnTo>
                  <a:pt x="334812" y="3766"/>
                </a:lnTo>
                <a:lnTo>
                  <a:pt x="318262" y="1982"/>
                </a:lnTo>
                <a:lnTo>
                  <a:pt x="304251" y="793"/>
                </a:lnTo>
                <a:lnTo>
                  <a:pt x="291934" y="0"/>
                </a:lnTo>
                <a:lnTo>
                  <a:pt x="279754" y="464"/>
                </a:lnTo>
                <a:lnTo>
                  <a:pt x="267666" y="1765"/>
                </a:lnTo>
                <a:lnTo>
                  <a:pt x="255638" y="3625"/>
                </a:lnTo>
                <a:lnTo>
                  <a:pt x="234336" y="8337"/>
                </a:lnTo>
                <a:lnTo>
                  <a:pt x="181159" y="22358"/>
                </a:lnTo>
                <a:lnTo>
                  <a:pt x="161547" y="28238"/>
                </a:lnTo>
                <a:lnTo>
                  <a:pt x="133771" y="37127"/>
                </a:lnTo>
                <a:lnTo>
                  <a:pt x="121726" y="43075"/>
                </a:lnTo>
                <a:lnTo>
                  <a:pt x="107743" y="51008"/>
                </a:lnTo>
                <a:lnTo>
                  <a:pt x="92468" y="60266"/>
                </a:lnTo>
                <a:lnTo>
                  <a:pt x="79308" y="70407"/>
                </a:lnTo>
                <a:lnTo>
                  <a:pt x="67558" y="81136"/>
                </a:lnTo>
                <a:lnTo>
                  <a:pt x="32053" y="117391"/>
                </a:lnTo>
                <a:lnTo>
                  <a:pt x="21194" y="133645"/>
                </a:lnTo>
                <a:lnTo>
                  <a:pt x="6138" y="163592"/>
                </a:lnTo>
                <a:lnTo>
                  <a:pt x="2400" y="176337"/>
                </a:lnTo>
                <a:lnTo>
                  <a:pt x="739" y="189609"/>
                </a:lnTo>
                <a:lnTo>
                  <a:pt x="0" y="205429"/>
                </a:lnTo>
                <a:lnTo>
                  <a:pt x="1788" y="216791"/>
                </a:lnTo>
                <a:lnTo>
                  <a:pt x="4965" y="230319"/>
                </a:lnTo>
                <a:lnTo>
                  <a:pt x="12793" y="258249"/>
                </a:lnTo>
                <a:lnTo>
                  <a:pt x="19579" y="280584"/>
                </a:lnTo>
                <a:lnTo>
                  <a:pt x="25903" y="297787"/>
                </a:lnTo>
                <a:lnTo>
                  <a:pt x="33013" y="313039"/>
                </a:lnTo>
                <a:lnTo>
                  <a:pt x="42787" y="329740"/>
                </a:lnTo>
                <a:lnTo>
                  <a:pt x="51100" y="347084"/>
                </a:lnTo>
                <a:lnTo>
                  <a:pt x="59095" y="363722"/>
                </a:lnTo>
                <a:lnTo>
                  <a:pt x="69262" y="377732"/>
                </a:lnTo>
                <a:lnTo>
                  <a:pt x="76736" y="388215"/>
                </a:lnTo>
                <a:lnTo>
                  <a:pt x="95623" y="415737"/>
                </a:lnTo>
                <a:lnTo>
                  <a:pt x="107209" y="430419"/>
                </a:lnTo>
                <a:lnTo>
                  <a:pt x="119893" y="445167"/>
                </a:lnTo>
                <a:lnTo>
                  <a:pt x="133310" y="459961"/>
                </a:lnTo>
                <a:lnTo>
                  <a:pt x="147216" y="473792"/>
                </a:lnTo>
                <a:lnTo>
                  <a:pt x="161447" y="486981"/>
                </a:lnTo>
                <a:lnTo>
                  <a:pt x="175896" y="499742"/>
                </a:lnTo>
                <a:lnTo>
                  <a:pt x="188505" y="510235"/>
                </a:lnTo>
                <a:lnTo>
                  <a:pt x="210452" y="527184"/>
                </a:lnTo>
                <a:lnTo>
                  <a:pt x="227483" y="543978"/>
                </a:lnTo>
                <a:lnTo>
                  <a:pt x="234802" y="552624"/>
                </a:lnTo>
                <a:lnTo>
                  <a:pt x="250872" y="564876"/>
                </a:lnTo>
                <a:lnTo>
                  <a:pt x="267937" y="574620"/>
                </a:lnTo>
                <a:lnTo>
                  <a:pt x="285443" y="585566"/>
                </a:lnTo>
                <a:lnTo>
                  <a:pt x="303145" y="594399"/>
                </a:lnTo>
                <a:lnTo>
                  <a:pt x="323911" y="602625"/>
                </a:lnTo>
                <a:lnTo>
                  <a:pt x="352984" y="612895"/>
                </a:lnTo>
                <a:lnTo>
                  <a:pt x="366095" y="616427"/>
                </a:lnTo>
                <a:lnTo>
                  <a:pt x="377812" y="618782"/>
                </a:lnTo>
                <a:lnTo>
                  <a:pt x="398769" y="622391"/>
                </a:lnTo>
                <a:lnTo>
                  <a:pt x="418004" y="627303"/>
                </a:lnTo>
                <a:lnTo>
                  <a:pt x="436476" y="630147"/>
                </a:lnTo>
                <a:lnTo>
                  <a:pt x="454606" y="630419"/>
                </a:lnTo>
                <a:lnTo>
                  <a:pt x="480557" y="625986"/>
                </a:lnTo>
                <a:lnTo>
                  <a:pt x="502246" y="623239"/>
                </a:lnTo>
                <a:lnTo>
                  <a:pt x="518565" y="619080"/>
                </a:lnTo>
                <a:lnTo>
                  <a:pt x="529068" y="615590"/>
                </a:lnTo>
                <a:lnTo>
                  <a:pt x="553968" y="606421"/>
                </a:lnTo>
                <a:lnTo>
                  <a:pt x="573632" y="598377"/>
                </a:lnTo>
                <a:lnTo>
                  <a:pt x="588987" y="590502"/>
                </a:lnTo>
                <a:lnTo>
                  <a:pt x="608788" y="574912"/>
                </a:lnTo>
                <a:lnTo>
                  <a:pt x="621149" y="563537"/>
                </a:lnTo>
                <a:lnTo>
                  <a:pt x="630199" y="553756"/>
                </a:lnTo>
                <a:lnTo>
                  <a:pt x="653485" y="527014"/>
                </a:lnTo>
                <a:lnTo>
                  <a:pt x="663663" y="511549"/>
                </a:lnTo>
                <a:lnTo>
                  <a:pt x="672432" y="495285"/>
                </a:lnTo>
                <a:lnTo>
                  <a:pt x="696026" y="445371"/>
                </a:lnTo>
                <a:lnTo>
                  <a:pt x="700931" y="427249"/>
                </a:lnTo>
                <a:lnTo>
                  <a:pt x="703111" y="408281"/>
                </a:lnTo>
                <a:lnTo>
                  <a:pt x="703693" y="397667"/>
                </a:lnTo>
                <a:lnTo>
                  <a:pt x="704080" y="386621"/>
                </a:lnTo>
                <a:lnTo>
                  <a:pt x="703347" y="373306"/>
                </a:lnTo>
                <a:lnTo>
                  <a:pt x="701866" y="358475"/>
                </a:lnTo>
                <a:lnTo>
                  <a:pt x="692359" y="287157"/>
                </a:lnTo>
                <a:lnTo>
                  <a:pt x="689579" y="272269"/>
                </a:lnTo>
                <a:lnTo>
                  <a:pt x="686734" y="260359"/>
                </a:lnTo>
                <a:lnTo>
                  <a:pt x="678066" y="2305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471"/>
          <p:cNvSpPr/>
          <p:nvPr/>
        </p:nvSpPr>
        <p:spPr>
          <a:xfrm>
            <a:off x="2639545" y="3411140"/>
            <a:ext cx="976282" cy="544711"/>
          </a:xfrm>
          <a:custGeom>
            <a:avLst/>
            <a:gdLst/>
            <a:ahLst/>
            <a:cxnLst/>
            <a:rect l="0" t="0" r="0" b="0"/>
            <a:pathLst>
              <a:path w="976282" h="544711">
                <a:moveTo>
                  <a:pt x="807314" y="116086"/>
                </a:moveTo>
                <a:lnTo>
                  <a:pt x="787196" y="95969"/>
                </a:lnTo>
                <a:lnTo>
                  <a:pt x="767615" y="84325"/>
                </a:lnTo>
                <a:lnTo>
                  <a:pt x="738076" y="69228"/>
                </a:lnTo>
                <a:lnTo>
                  <a:pt x="701797" y="52596"/>
                </a:lnTo>
                <a:lnTo>
                  <a:pt x="675751" y="43220"/>
                </a:lnTo>
                <a:lnTo>
                  <a:pt x="647285" y="35296"/>
                </a:lnTo>
                <a:lnTo>
                  <a:pt x="624073" y="29578"/>
                </a:lnTo>
                <a:lnTo>
                  <a:pt x="606770" y="26664"/>
                </a:lnTo>
                <a:lnTo>
                  <a:pt x="587298" y="23729"/>
                </a:lnTo>
                <a:lnTo>
                  <a:pt x="567371" y="21772"/>
                </a:lnTo>
                <a:lnTo>
                  <a:pt x="547141" y="20468"/>
                </a:lnTo>
                <a:lnTo>
                  <a:pt x="510111" y="19019"/>
                </a:lnTo>
                <a:lnTo>
                  <a:pt x="483731" y="18375"/>
                </a:lnTo>
                <a:lnTo>
                  <a:pt x="462086" y="20735"/>
                </a:lnTo>
                <a:lnTo>
                  <a:pt x="439567" y="25090"/>
                </a:lnTo>
                <a:lnTo>
                  <a:pt x="409715" y="30334"/>
                </a:lnTo>
                <a:lnTo>
                  <a:pt x="354698" y="38864"/>
                </a:lnTo>
                <a:lnTo>
                  <a:pt x="325362" y="44723"/>
                </a:lnTo>
                <a:lnTo>
                  <a:pt x="303394" y="50635"/>
                </a:lnTo>
                <a:lnTo>
                  <a:pt x="247678" y="70229"/>
                </a:lnTo>
                <a:lnTo>
                  <a:pt x="225873" y="81153"/>
                </a:lnTo>
                <a:lnTo>
                  <a:pt x="199796" y="95814"/>
                </a:lnTo>
                <a:lnTo>
                  <a:pt x="183095" y="104100"/>
                </a:lnTo>
                <a:lnTo>
                  <a:pt x="145258" y="131350"/>
                </a:lnTo>
                <a:lnTo>
                  <a:pt x="124096" y="144201"/>
                </a:lnTo>
                <a:lnTo>
                  <a:pt x="105257" y="159033"/>
                </a:lnTo>
                <a:lnTo>
                  <a:pt x="87108" y="175995"/>
                </a:lnTo>
                <a:lnTo>
                  <a:pt x="69162" y="193589"/>
                </a:lnTo>
                <a:lnTo>
                  <a:pt x="59882" y="205433"/>
                </a:lnTo>
                <a:lnTo>
                  <a:pt x="56018" y="211369"/>
                </a:lnTo>
                <a:lnTo>
                  <a:pt x="46433" y="220611"/>
                </a:lnTo>
                <a:lnTo>
                  <a:pt x="41099" y="224465"/>
                </a:lnTo>
                <a:lnTo>
                  <a:pt x="29881" y="239330"/>
                </a:lnTo>
                <a:lnTo>
                  <a:pt x="24111" y="248850"/>
                </a:lnTo>
                <a:lnTo>
                  <a:pt x="19272" y="261150"/>
                </a:lnTo>
                <a:lnTo>
                  <a:pt x="15054" y="275303"/>
                </a:lnTo>
                <a:lnTo>
                  <a:pt x="1156" y="331312"/>
                </a:lnTo>
                <a:lnTo>
                  <a:pt x="0" y="340929"/>
                </a:lnTo>
                <a:lnTo>
                  <a:pt x="222" y="348333"/>
                </a:lnTo>
                <a:lnTo>
                  <a:pt x="2122" y="362182"/>
                </a:lnTo>
                <a:lnTo>
                  <a:pt x="2629" y="371431"/>
                </a:lnTo>
                <a:lnTo>
                  <a:pt x="2966" y="381566"/>
                </a:lnTo>
                <a:lnTo>
                  <a:pt x="5176" y="391299"/>
                </a:lnTo>
                <a:lnTo>
                  <a:pt x="8634" y="400765"/>
                </a:lnTo>
                <a:lnTo>
                  <a:pt x="16774" y="417235"/>
                </a:lnTo>
                <a:lnTo>
                  <a:pt x="26936" y="433078"/>
                </a:lnTo>
                <a:lnTo>
                  <a:pt x="36231" y="448906"/>
                </a:lnTo>
                <a:lnTo>
                  <a:pt x="42269" y="456821"/>
                </a:lnTo>
                <a:lnTo>
                  <a:pt x="50906" y="463646"/>
                </a:lnTo>
                <a:lnTo>
                  <a:pt x="62351" y="471971"/>
                </a:lnTo>
                <a:lnTo>
                  <a:pt x="77360" y="485593"/>
                </a:lnTo>
                <a:lnTo>
                  <a:pt x="97804" y="500516"/>
                </a:lnTo>
                <a:lnTo>
                  <a:pt x="122490" y="514447"/>
                </a:lnTo>
                <a:lnTo>
                  <a:pt x="134515" y="520677"/>
                </a:lnTo>
                <a:lnTo>
                  <a:pt x="149121" y="524108"/>
                </a:lnTo>
                <a:lnTo>
                  <a:pt x="164541" y="526624"/>
                </a:lnTo>
                <a:lnTo>
                  <a:pt x="188348" y="533619"/>
                </a:lnTo>
                <a:lnTo>
                  <a:pt x="215710" y="539120"/>
                </a:lnTo>
                <a:lnTo>
                  <a:pt x="239777" y="542226"/>
                </a:lnTo>
                <a:lnTo>
                  <a:pt x="270061" y="543975"/>
                </a:lnTo>
                <a:lnTo>
                  <a:pt x="297886" y="544493"/>
                </a:lnTo>
                <a:lnTo>
                  <a:pt x="449430" y="544710"/>
                </a:lnTo>
                <a:lnTo>
                  <a:pt x="470322" y="542065"/>
                </a:lnTo>
                <a:lnTo>
                  <a:pt x="491845" y="538574"/>
                </a:lnTo>
                <a:lnTo>
                  <a:pt x="521688" y="535617"/>
                </a:lnTo>
                <a:lnTo>
                  <a:pt x="543778" y="531409"/>
                </a:lnTo>
                <a:lnTo>
                  <a:pt x="561178" y="528897"/>
                </a:lnTo>
                <a:lnTo>
                  <a:pt x="606970" y="523462"/>
                </a:lnTo>
                <a:lnTo>
                  <a:pt x="627118" y="519631"/>
                </a:lnTo>
                <a:lnTo>
                  <a:pt x="644519" y="515092"/>
                </a:lnTo>
                <a:lnTo>
                  <a:pt x="673445" y="506743"/>
                </a:lnTo>
                <a:lnTo>
                  <a:pt x="696223" y="503031"/>
                </a:lnTo>
                <a:lnTo>
                  <a:pt x="710433" y="499065"/>
                </a:lnTo>
                <a:lnTo>
                  <a:pt x="726852" y="493445"/>
                </a:lnTo>
                <a:lnTo>
                  <a:pt x="762623" y="480254"/>
                </a:lnTo>
                <a:lnTo>
                  <a:pt x="798365" y="467777"/>
                </a:lnTo>
                <a:lnTo>
                  <a:pt x="826157" y="455617"/>
                </a:lnTo>
                <a:lnTo>
                  <a:pt x="847439" y="443598"/>
                </a:lnTo>
                <a:lnTo>
                  <a:pt x="863512" y="431642"/>
                </a:lnTo>
                <a:lnTo>
                  <a:pt x="877270" y="419713"/>
                </a:lnTo>
                <a:lnTo>
                  <a:pt x="891984" y="405813"/>
                </a:lnTo>
                <a:lnTo>
                  <a:pt x="911752" y="386406"/>
                </a:lnTo>
                <a:lnTo>
                  <a:pt x="920596" y="376666"/>
                </a:lnTo>
                <a:lnTo>
                  <a:pt x="928475" y="367197"/>
                </a:lnTo>
                <a:lnTo>
                  <a:pt x="935713" y="357907"/>
                </a:lnTo>
                <a:lnTo>
                  <a:pt x="942523" y="345761"/>
                </a:lnTo>
                <a:lnTo>
                  <a:pt x="949047" y="331711"/>
                </a:lnTo>
                <a:lnTo>
                  <a:pt x="955381" y="316391"/>
                </a:lnTo>
                <a:lnTo>
                  <a:pt x="965064" y="291431"/>
                </a:lnTo>
                <a:lnTo>
                  <a:pt x="969035" y="280607"/>
                </a:lnTo>
                <a:lnTo>
                  <a:pt x="971683" y="271408"/>
                </a:lnTo>
                <a:lnTo>
                  <a:pt x="974625" y="255894"/>
                </a:lnTo>
                <a:lnTo>
                  <a:pt x="975409" y="246994"/>
                </a:lnTo>
                <a:lnTo>
                  <a:pt x="975932" y="237093"/>
                </a:lnTo>
                <a:lnTo>
                  <a:pt x="976281" y="226523"/>
                </a:lnTo>
                <a:lnTo>
                  <a:pt x="975521" y="216500"/>
                </a:lnTo>
                <a:lnTo>
                  <a:pt x="974022" y="206841"/>
                </a:lnTo>
                <a:lnTo>
                  <a:pt x="972031" y="197425"/>
                </a:lnTo>
                <a:lnTo>
                  <a:pt x="970704" y="188172"/>
                </a:lnTo>
                <a:lnTo>
                  <a:pt x="969819" y="179026"/>
                </a:lnTo>
                <a:lnTo>
                  <a:pt x="969228" y="169952"/>
                </a:lnTo>
                <a:lnTo>
                  <a:pt x="967843" y="160927"/>
                </a:lnTo>
                <a:lnTo>
                  <a:pt x="965927" y="151933"/>
                </a:lnTo>
                <a:lnTo>
                  <a:pt x="963657" y="142961"/>
                </a:lnTo>
                <a:lnTo>
                  <a:pt x="961152" y="134002"/>
                </a:lnTo>
                <a:lnTo>
                  <a:pt x="955723" y="116111"/>
                </a:lnTo>
                <a:lnTo>
                  <a:pt x="951894" y="107173"/>
                </a:lnTo>
                <a:lnTo>
                  <a:pt x="947357" y="98238"/>
                </a:lnTo>
                <a:lnTo>
                  <a:pt x="942348" y="89305"/>
                </a:lnTo>
                <a:lnTo>
                  <a:pt x="937024" y="80372"/>
                </a:lnTo>
                <a:lnTo>
                  <a:pt x="925817" y="62510"/>
                </a:lnTo>
                <a:lnTo>
                  <a:pt x="911576" y="47295"/>
                </a:lnTo>
                <a:lnTo>
                  <a:pt x="85196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472"/>
          <p:cNvSpPr/>
          <p:nvPr/>
        </p:nvSpPr>
        <p:spPr>
          <a:xfrm>
            <a:off x="2616814" y="4196955"/>
            <a:ext cx="1070859" cy="587960"/>
          </a:xfrm>
          <a:custGeom>
            <a:avLst/>
            <a:gdLst/>
            <a:ahLst/>
            <a:cxnLst/>
            <a:rect l="0" t="0" r="0" b="0"/>
            <a:pathLst>
              <a:path w="1070859" h="587960">
                <a:moveTo>
                  <a:pt x="838975" y="80365"/>
                </a:moveTo>
                <a:lnTo>
                  <a:pt x="831846" y="67099"/>
                </a:lnTo>
                <a:lnTo>
                  <a:pt x="826546" y="60247"/>
                </a:lnTo>
                <a:lnTo>
                  <a:pt x="815591" y="53895"/>
                </a:lnTo>
                <a:lnTo>
                  <a:pt x="802785" y="47764"/>
                </a:lnTo>
                <a:lnTo>
                  <a:pt x="772796" y="29776"/>
                </a:lnTo>
                <a:lnTo>
                  <a:pt x="761275" y="23816"/>
                </a:lnTo>
                <a:lnTo>
                  <a:pt x="749540" y="20505"/>
                </a:lnTo>
                <a:lnTo>
                  <a:pt x="734734" y="17050"/>
                </a:lnTo>
                <a:lnTo>
                  <a:pt x="711617" y="8899"/>
                </a:lnTo>
                <a:lnTo>
                  <a:pt x="680192" y="2635"/>
                </a:lnTo>
                <a:lnTo>
                  <a:pt x="652029" y="779"/>
                </a:lnTo>
                <a:lnTo>
                  <a:pt x="624834" y="229"/>
                </a:lnTo>
                <a:lnTo>
                  <a:pt x="469795" y="0"/>
                </a:lnTo>
                <a:lnTo>
                  <a:pt x="438093" y="2644"/>
                </a:lnTo>
                <a:lnTo>
                  <a:pt x="404821" y="7127"/>
                </a:lnTo>
                <a:lnTo>
                  <a:pt x="380111" y="12427"/>
                </a:lnTo>
                <a:lnTo>
                  <a:pt x="356561" y="15444"/>
                </a:lnTo>
                <a:lnTo>
                  <a:pt x="323636" y="19788"/>
                </a:lnTo>
                <a:lnTo>
                  <a:pt x="301365" y="25660"/>
                </a:lnTo>
                <a:lnTo>
                  <a:pt x="271623" y="34885"/>
                </a:lnTo>
                <a:lnTo>
                  <a:pt x="249144" y="45599"/>
                </a:lnTo>
                <a:lnTo>
                  <a:pt x="226585" y="58961"/>
                </a:lnTo>
                <a:lnTo>
                  <a:pt x="172236" y="87803"/>
                </a:lnTo>
                <a:lnTo>
                  <a:pt x="139157" y="106491"/>
                </a:lnTo>
                <a:lnTo>
                  <a:pt x="115856" y="122073"/>
                </a:lnTo>
                <a:lnTo>
                  <a:pt x="97893" y="137597"/>
                </a:lnTo>
                <a:lnTo>
                  <a:pt x="88936" y="147293"/>
                </a:lnTo>
                <a:lnTo>
                  <a:pt x="79988" y="157726"/>
                </a:lnTo>
                <a:lnTo>
                  <a:pt x="71046" y="168650"/>
                </a:lnTo>
                <a:lnTo>
                  <a:pt x="53173" y="191371"/>
                </a:lnTo>
                <a:lnTo>
                  <a:pt x="40599" y="209407"/>
                </a:lnTo>
                <a:lnTo>
                  <a:pt x="31704" y="224037"/>
                </a:lnTo>
                <a:lnTo>
                  <a:pt x="24443" y="237154"/>
                </a:lnTo>
                <a:lnTo>
                  <a:pt x="14777" y="250955"/>
                </a:lnTo>
                <a:lnTo>
                  <a:pt x="12689" y="255607"/>
                </a:lnTo>
                <a:lnTo>
                  <a:pt x="6693" y="279978"/>
                </a:lnTo>
                <a:lnTo>
                  <a:pt x="2743" y="295089"/>
                </a:lnTo>
                <a:lnTo>
                  <a:pt x="988" y="308420"/>
                </a:lnTo>
                <a:lnTo>
                  <a:pt x="208" y="326251"/>
                </a:lnTo>
                <a:lnTo>
                  <a:pt x="0" y="336563"/>
                </a:lnTo>
                <a:lnTo>
                  <a:pt x="2415" y="353311"/>
                </a:lnTo>
                <a:lnTo>
                  <a:pt x="6795" y="371339"/>
                </a:lnTo>
                <a:lnTo>
                  <a:pt x="12049" y="399194"/>
                </a:lnTo>
                <a:lnTo>
                  <a:pt x="14840" y="409996"/>
                </a:lnTo>
                <a:lnTo>
                  <a:pt x="20586" y="424643"/>
                </a:lnTo>
                <a:lnTo>
                  <a:pt x="29092" y="437107"/>
                </a:lnTo>
                <a:lnTo>
                  <a:pt x="42392" y="455280"/>
                </a:lnTo>
                <a:lnTo>
                  <a:pt x="52617" y="473232"/>
                </a:lnTo>
                <a:lnTo>
                  <a:pt x="55775" y="479198"/>
                </a:lnTo>
                <a:lnTo>
                  <a:pt x="64576" y="488473"/>
                </a:lnTo>
                <a:lnTo>
                  <a:pt x="69701" y="492335"/>
                </a:lnTo>
                <a:lnTo>
                  <a:pt x="78041" y="501919"/>
                </a:lnTo>
                <a:lnTo>
                  <a:pt x="81655" y="507252"/>
                </a:lnTo>
                <a:lnTo>
                  <a:pt x="90961" y="515824"/>
                </a:lnTo>
                <a:lnTo>
                  <a:pt x="113104" y="529412"/>
                </a:lnTo>
                <a:lnTo>
                  <a:pt x="144896" y="543373"/>
                </a:lnTo>
                <a:lnTo>
                  <a:pt x="176254" y="555338"/>
                </a:lnTo>
                <a:lnTo>
                  <a:pt x="203120" y="562000"/>
                </a:lnTo>
                <a:lnTo>
                  <a:pt x="231927" y="568269"/>
                </a:lnTo>
                <a:lnTo>
                  <a:pt x="254652" y="574362"/>
                </a:lnTo>
                <a:lnTo>
                  <a:pt x="277320" y="577732"/>
                </a:lnTo>
                <a:lnTo>
                  <a:pt x="300624" y="580221"/>
                </a:lnTo>
                <a:lnTo>
                  <a:pt x="324210" y="584636"/>
                </a:lnTo>
                <a:lnTo>
                  <a:pt x="355061" y="587959"/>
                </a:lnTo>
                <a:lnTo>
                  <a:pt x="387794" y="584202"/>
                </a:lnTo>
                <a:lnTo>
                  <a:pt x="411188" y="581952"/>
                </a:lnTo>
                <a:lnTo>
                  <a:pt x="544277" y="571211"/>
                </a:lnTo>
                <a:lnTo>
                  <a:pt x="574048" y="568330"/>
                </a:lnTo>
                <a:lnTo>
                  <a:pt x="597865" y="566409"/>
                </a:lnTo>
                <a:lnTo>
                  <a:pt x="617711" y="565129"/>
                </a:lnTo>
                <a:lnTo>
                  <a:pt x="634911" y="564276"/>
                </a:lnTo>
                <a:lnTo>
                  <a:pt x="653323" y="561721"/>
                </a:lnTo>
                <a:lnTo>
                  <a:pt x="672543" y="558035"/>
                </a:lnTo>
                <a:lnTo>
                  <a:pt x="692301" y="553593"/>
                </a:lnTo>
                <a:lnTo>
                  <a:pt x="724839" y="548657"/>
                </a:lnTo>
                <a:lnTo>
                  <a:pt x="752529" y="545472"/>
                </a:lnTo>
                <a:lnTo>
                  <a:pt x="778065" y="540748"/>
                </a:lnTo>
                <a:lnTo>
                  <a:pt x="810581" y="532696"/>
                </a:lnTo>
                <a:lnTo>
                  <a:pt x="844215" y="523495"/>
                </a:lnTo>
                <a:lnTo>
                  <a:pt x="869085" y="516098"/>
                </a:lnTo>
                <a:lnTo>
                  <a:pt x="909304" y="503265"/>
                </a:lnTo>
                <a:lnTo>
                  <a:pt x="936873" y="493183"/>
                </a:lnTo>
                <a:lnTo>
                  <a:pt x="977066" y="471545"/>
                </a:lnTo>
                <a:lnTo>
                  <a:pt x="1008465" y="457643"/>
                </a:lnTo>
                <a:lnTo>
                  <a:pt x="1022122" y="447805"/>
                </a:lnTo>
                <a:lnTo>
                  <a:pt x="1032160" y="436817"/>
                </a:lnTo>
                <a:lnTo>
                  <a:pt x="1040921" y="423335"/>
                </a:lnTo>
                <a:lnTo>
                  <a:pt x="1046035" y="414184"/>
                </a:lnTo>
                <a:lnTo>
                  <a:pt x="1060068" y="387634"/>
                </a:lnTo>
                <a:lnTo>
                  <a:pt x="1063761" y="380460"/>
                </a:lnTo>
                <a:lnTo>
                  <a:pt x="1067864" y="364553"/>
                </a:lnTo>
                <a:lnTo>
                  <a:pt x="1069688" y="348553"/>
                </a:lnTo>
                <a:lnTo>
                  <a:pt x="1070498" y="334828"/>
                </a:lnTo>
                <a:lnTo>
                  <a:pt x="1070858" y="319468"/>
                </a:lnTo>
                <a:lnTo>
                  <a:pt x="1070026" y="302719"/>
                </a:lnTo>
                <a:lnTo>
                  <a:pt x="1066349" y="285353"/>
                </a:lnTo>
                <a:lnTo>
                  <a:pt x="1061407" y="267713"/>
                </a:lnTo>
                <a:lnTo>
                  <a:pt x="1055904" y="249951"/>
                </a:lnTo>
                <a:lnTo>
                  <a:pt x="1050151" y="232135"/>
                </a:lnTo>
                <a:lnTo>
                  <a:pt x="1041640" y="214295"/>
                </a:lnTo>
                <a:lnTo>
                  <a:pt x="1030252" y="196444"/>
                </a:lnTo>
                <a:lnTo>
                  <a:pt x="1015268" y="178588"/>
                </a:lnTo>
                <a:lnTo>
                  <a:pt x="998687" y="160730"/>
                </a:lnTo>
                <a:lnTo>
                  <a:pt x="963788" y="125013"/>
                </a:lnTo>
                <a:lnTo>
                  <a:pt x="943395" y="107154"/>
                </a:lnTo>
                <a:lnTo>
                  <a:pt x="932401" y="98224"/>
                </a:lnTo>
                <a:lnTo>
                  <a:pt x="917134" y="87310"/>
                </a:lnTo>
                <a:lnTo>
                  <a:pt x="812186" y="178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The following lists the personal pronouns in the English language: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993300"/>
                </a:solidFill>
              </a:rPr>
              <a:t>1</a:t>
            </a:r>
            <a:r>
              <a:rPr lang="en-US" baseline="30000" dirty="0" smtClean="0">
                <a:solidFill>
                  <a:srgbClr val="993300"/>
                </a:solidFill>
              </a:rPr>
              <a:t>st</a:t>
            </a:r>
            <a:r>
              <a:rPr lang="en-US" dirty="0" smtClean="0">
                <a:solidFill>
                  <a:srgbClr val="993300"/>
                </a:solidFill>
              </a:rPr>
              <a:t> person= speaker(s):  Singular ( I / me)       Plural (we / us)</a:t>
            </a:r>
          </a:p>
          <a:p>
            <a:r>
              <a:rPr lang="en-US" dirty="0" smtClean="0">
                <a:solidFill>
                  <a:srgbClr val="993300"/>
                </a:solidFill>
              </a:rPr>
              <a:t>2</a:t>
            </a:r>
            <a:r>
              <a:rPr lang="en-US" baseline="30000" dirty="0" smtClean="0">
                <a:solidFill>
                  <a:srgbClr val="993300"/>
                </a:solidFill>
              </a:rPr>
              <a:t>nd</a:t>
            </a:r>
            <a:r>
              <a:rPr lang="en-US" dirty="0" smtClean="0">
                <a:solidFill>
                  <a:srgbClr val="993300"/>
                </a:solidFill>
              </a:rPr>
              <a:t> person= hearer(s):   Singular  (you /you)   Plural (you /you)</a:t>
            </a:r>
          </a:p>
          <a:p>
            <a:r>
              <a:rPr lang="en-US" dirty="0" smtClean="0">
                <a:solidFill>
                  <a:srgbClr val="993300"/>
                </a:solidFill>
              </a:rPr>
              <a:t>3</a:t>
            </a:r>
            <a:r>
              <a:rPr lang="en-US" baseline="30000" dirty="0" smtClean="0">
                <a:solidFill>
                  <a:srgbClr val="993300"/>
                </a:solidFill>
              </a:rPr>
              <a:t>rd</a:t>
            </a:r>
            <a:r>
              <a:rPr lang="en-US" dirty="0" smtClean="0">
                <a:solidFill>
                  <a:srgbClr val="993300"/>
                </a:solidFill>
              </a:rPr>
              <a:t> person= person(s):   Singular (She/her  He /him  It/ it)   Plural ( they /them)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Of the three persons, </a:t>
            </a:r>
            <a:r>
              <a:rPr lang="en-US" dirty="0" smtClean="0">
                <a:solidFill>
                  <a:srgbClr val="002060"/>
                </a:solidFill>
              </a:rPr>
              <a:t>FIRST PERSON </a:t>
            </a:r>
            <a:r>
              <a:rPr lang="en-US" dirty="0" smtClean="0"/>
              <a:t>refers to the speaker; </a:t>
            </a:r>
            <a:r>
              <a:rPr lang="en-US" dirty="0" smtClean="0">
                <a:solidFill>
                  <a:srgbClr val="002060"/>
                </a:solidFill>
              </a:rPr>
              <a:t>SECOND PERSON</a:t>
            </a:r>
            <a:r>
              <a:rPr lang="en-US" dirty="0" smtClean="0"/>
              <a:t> refers to the hearer (the person spoken to); and </a:t>
            </a:r>
            <a:r>
              <a:rPr lang="en-US" dirty="0" smtClean="0">
                <a:solidFill>
                  <a:srgbClr val="002060"/>
                </a:solidFill>
              </a:rPr>
              <a:t>THIRD PERSON</a:t>
            </a:r>
            <a:r>
              <a:rPr lang="en-US" dirty="0" smtClean="0"/>
              <a:t> refers to the person or thing being spoken about.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2060"/>
                </a:solidFill>
              </a:rPr>
              <a:t>SINGULAR</a:t>
            </a:r>
            <a:r>
              <a:rPr lang="en-US" dirty="0" smtClean="0"/>
              <a:t> pronoun refers to, of course, to a single person or thing, while a </a:t>
            </a:r>
            <a:r>
              <a:rPr lang="en-US" dirty="0" smtClean="0">
                <a:solidFill>
                  <a:srgbClr val="002060"/>
                </a:solidFill>
              </a:rPr>
              <a:t>PLURAL </a:t>
            </a:r>
            <a:r>
              <a:rPr lang="en-US" dirty="0" smtClean="0"/>
              <a:t>pronoun refers to more than one.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Notice that for the </a:t>
            </a:r>
            <a:r>
              <a:rPr lang="en-US" dirty="0" smtClean="0">
                <a:solidFill>
                  <a:srgbClr val="002060"/>
                </a:solidFill>
              </a:rPr>
              <a:t>SECOND PERSON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993300"/>
                </a:solidFill>
              </a:rPr>
              <a:t>you</a:t>
            </a:r>
            <a:r>
              <a:rPr lang="en-US" dirty="0" smtClean="0"/>
              <a:t> is used for both </a:t>
            </a:r>
            <a:r>
              <a:rPr lang="en-US" dirty="0" smtClean="0">
                <a:solidFill>
                  <a:srgbClr val="002060"/>
                </a:solidFill>
              </a:rPr>
              <a:t>SINGULAR and PLURAL.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376"/>
          <p:cNvSpPr/>
          <p:nvPr/>
        </p:nvSpPr>
        <p:spPr>
          <a:xfrm>
            <a:off x="473273" y="2455664"/>
            <a:ext cx="875110" cy="71438"/>
          </a:xfrm>
          <a:custGeom>
            <a:avLst/>
            <a:gdLst/>
            <a:ahLst/>
            <a:cxnLst/>
            <a:rect l="0" t="0" r="0" b="0"/>
            <a:pathLst>
              <a:path w="875110" h="71438">
                <a:moveTo>
                  <a:pt x="0" y="0"/>
                </a:moveTo>
                <a:lnTo>
                  <a:pt x="29553" y="0"/>
                </a:lnTo>
                <a:lnTo>
                  <a:pt x="32600" y="992"/>
                </a:lnTo>
                <a:lnTo>
                  <a:pt x="35624" y="2645"/>
                </a:lnTo>
                <a:lnTo>
                  <a:pt x="38632" y="4740"/>
                </a:lnTo>
                <a:lnTo>
                  <a:pt x="41630" y="6137"/>
                </a:lnTo>
                <a:lnTo>
                  <a:pt x="47606" y="7688"/>
                </a:lnTo>
                <a:lnTo>
                  <a:pt x="56549" y="8562"/>
                </a:lnTo>
                <a:lnTo>
                  <a:pt x="59528" y="9676"/>
                </a:lnTo>
                <a:lnTo>
                  <a:pt x="62505" y="11412"/>
                </a:lnTo>
                <a:lnTo>
                  <a:pt x="65483" y="13561"/>
                </a:lnTo>
                <a:lnTo>
                  <a:pt x="68460" y="14993"/>
                </a:lnTo>
                <a:lnTo>
                  <a:pt x="74414" y="16586"/>
                </a:lnTo>
                <a:lnTo>
                  <a:pt x="97014" y="17747"/>
                </a:lnTo>
                <a:lnTo>
                  <a:pt x="102379" y="18777"/>
                </a:lnTo>
                <a:lnTo>
                  <a:pt x="107940" y="20455"/>
                </a:lnTo>
                <a:lnTo>
                  <a:pt x="113632" y="22566"/>
                </a:lnTo>
                <a:lnTo>
                  <a:pt x="135864" y="30278"/>
                </a:lnTo>
                <a:lnTo>
                  <a:pt x="144154" y="32091"/>
                </a:lnTo>
                <a:lnTo>
                  <a:pt x="161303" y="34106"/>
                </a:lnTo>
                <a:lnTo>
                  <a:pt x="182951" y="35241"/>
                </a:lnTo>
                <a:lnTo>
                  <a:pt x="207052" y="35624"/>
                </a:lnTo>
                <a:lnTo>
                  <a:pt x="346301" y="35718"/>
                </a:lnTo>
                <a:lnTo>
                  <a:pt x="356875" y="34726"/>
                </a:lnTo>
                <a:lnTo>
                  <a:pt x="367893" y="33073"/>
                </a:lnTo>
                <a:lnTo>
                  <a:pt x="379207" y="30978"/>
                </a:lnTo>
                <a:lnTo>
                  <a:pt x="392703" y="29581"/>
                </a:lnTo>
                <a:lnTo>
                  <a:pt x="407654" y="28651"/>
                </a:lnTo>
                <a:lnTo>
                  <a:pt x="423574" y="28030"/>
                </a:lnTo>
                <a:lnTo>
                  <a:pt x="520599" y="27034"/>
                </a:lnTo>
                <a:lnTo>
                  <a:pt x="584261" y="26821"/>
                </a:lnTo>
                <a:lnTo>
                  <a:pt x="594890" y="25818"/>
                </a:lnTo>
                <a:lnTo>
                  <a:pt x="607929" y="24157"/>
                </a:lnTo>
                <a:lnTo>
                  <a:pt x="622575" y="22058"/>
                </a:lnTo>
                <a:lnTo>
                  <a:pt x="634324" y="20658"/>
                </a:lnTo>
                <a:lnTo>
                  <a:pt x="661331" y="18689"/>
                </a:lnTo>
                <a:lnTo>
                  <a:pt x="685760" y="18105"/>
                </a:lnTo>
                <a:lnTo>
                  <a:pt x="696035" y="17968"/>
                </a:lnTo>
                <a:lnTo>
                  <a:pt x="700164" y="18924"/>
                </a:lnTo>
                <a:lnTo>
                  <a:pt x="703909" y="20553"/>
                </a:lnTo>
                <a:lnTo>
                  <a:pt x="707397" y="22632"/>
                </a:lnTo>
                <a:lnTo>
                  <a:pt x="715676" y="25010"/>
                </a:lnTo>
                <a:lnTo>
                  <a:pt x="727149" y="27587"/>
                </a:lnTo>
                <a:lnTo>
                  <a:pt x="740750" y="30298"/>
                </a:lnTo>
                <a:lnTo>
                  <a:pt x="751802" y="32105"/>
                </a:lnTo>
                <a:lnTo>
                  <a:pt x="769374" y="34112"/>
                </a:lnTo>
                <a:lnTo>
                  <a:pt x="785682" y="35243"/>
                </a:lnTo>
                <a:lnTo>
                  <a:pt x="789694" y="36393"/>
                </a:lnTo>
                <a:lnTo>
                  <a:pt x="793361" y="38153"/>
                </a:lnTo>
                <a:lnTo>
                  <a:pt x="796798" y="40318"/>
                </a:lnTo>
                <a:lnTo>
                  <a:pt x="804050" y="43746"/>
                </a:lnTo>
                <a:lnTo>
                  <a:pt x="825337" y="52846"/>
                </a:lnTo>
                <a:lnTo>
                  <a:pt x="835975" y="57059"/>
                </a:lnTo>
                <a:lnTo>
                  <a:pt x="875109" y="71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77"/>
          <p:cNvSpPr/>
          <p:nvPr/>
        </p:nvSpPr>
        <p:spPr>
          <a:xfrm>
            <a:off x="3866554" y="3232556"/>
            <a:ext cx="696517" cy="17851"/>
          </a:xfrm>
          <a:custGeom>
            <a:avLst/>
            <a:gdLst/>
            <a:ahLst/>
            <a:cxnLst/>
            <a:rect l="0" t="0" r="0" b="0"/>
            <a:pathLst>
              <a:path w="696517" h="17851">
                <a:moveTo>
                  <a:pt x="0" y="17850"/>
                </a:moveTo>
                <a:lnTo>
                  <a:pt x="9481" y="13109"/>
                </a:lnTo>
                <a:lnTo>
                  <a:pt x="13266" y="11713"/>
                </a:lnTo>
                <a:lnTo>
                  <a:pt x="16782" y="10782"/>
                </a:lnTo>
                <a:lnTo>
                  <a:pt x="20118" y="10161"/>
                </a:lnTo>
                <a:lnTo>
                  <a:pt x="23334" y="9748"/>
                </a:lnTo>
                <a:lnTo>
                  <a:pt x="29553" y="9288"/>
                </a:lnTo>
                <a:lnTo>
                  <a:pt x="47767" y="8993"/>
                </a:lnTo>
                <a:lnTo>
                  <a:pt x="55295" y="8952"/>
                </a:lnTo>
                <a:lnTo>
                  <a:pt x="59684" y="7949"/>
                </a:lnTo>
                <a:lnTo>
                  <a:pt x="64594" y="6289"/>
                </a:lnTo>
                <a:lnTo>
                  <a:pt x="69852" y="4189"/>
                </a:lnTo>
                <a:lnTo>
                  <a:pt x="74349" y="2790"/>
                </a:lnTo>
                <a:lnTo>
                  <a:pt x="78340" y="1857"/>
                </a:lnTo>
                <a:lnTo>
                  <a:pt x="81992" y="1234"/>
                </a:lnTo>
                <a:lnTo>
                  <a:pt x="92365" y="820"/>
                </a:lnTo>
                <a:lnTo>
                  <a:pt x="145879" y="236"/>
                </a:lnTo>
                <a:lnTo>
                  <a:pt x="351671" y="0"/>
                </a:lnTo>
                <a:lnTo>
                  <a:pt x="371370" y="989"/>
                </a:lnTo>
                <a:lnTo>
                  <a:pt x="387478" y="2641"/>
                </a:lnTo>
                <a:lnTo>
                  <a:pt x="401194" y="4734"/>
                </a:lnTo>
                <a:lnTo>
                  <a:pt x="413314" y="6129"/>
                </a:lnTo>
                <a:lnTo>
                  <a:pt x="424371" y="7060"/>
                </a:lnTo>
                <a:lnTo>
                  <a:pt x="434719" y="7680"/>
                </a:lnTo>
                <a:lnTo>
                  <a:pt x="467383" y="8369"/>
                </a:lnTo>
                <a:lnTo>
                  <a:pt x="635363" y="8919"/>
                </a:lnTo>
                <a:lnTo>
                  <a:pt x="639873" y="9912"/>
                </a:lnTo>
                <a:lnTo>
                  <a:pt x="644863" y="11566"/>
                </a:lnTo>
                <a:lnTo>
                  <a:pt x="650174" y="13660"/>
                </a:lnTo>
                <a:lnTo>
                  <a:pt x="654708" y="14065"/>
                </a:lnTo>
                <a:lnTo>
                  <a:pt x="658722" y="13342"/>
                </a:lnTo>
                <a:lnTo>
                  <a:pt x="662390" y="11868"/>
                </a:lnTo>
                <a:lnTo>
                  <a:pt x="665828" y="10885"/>
                </a:lnTo>
                <a:lnTo>
                  <a:pt x="669112" y="10230"/>
                </a:lnTo>
                <a:lnTo>
                  <a:pt x="672294" y="9793"/>
                </a:lnTo>
                <a:lnTo>
                  <a:pt x="674414" y="10495"/>
                </a:lnTo>
                <a:lnTo>
                  <a:pt x="675829" y="11954"/>
                </a:lnTo>
                <a:lnTo>
                  <a:pt x="676771" y="13919"/>
                </a:lnTo>
                <a:lnTo>
                  <a:pt x="678392" y="15230"/>
                </a:lnTo>
                <a:lnTo>
                  <a:pt x="680464" y="16103"/>
                </a:lnTo>
                <a:lnTo>
                  <a:pt x="682838" y="16685"/>
                </a:lnTo>
                <a:lnTo>
                  <a:pt x="685413" y="17073"/>
                </a:lnTo>
                <a:lnTo>
                  <a:pt x="688122" y="17332"/>
                </a:lnTo>
                <a:lnTo>
                  <a:pt x="696516" y="178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78"/>
          <p:cNvSpPr/>
          <p:nvPr/>
        </p:nvSpPr>
        <p:spPr>
          <a:xfrm>
            <a:off x="5741789" y="3205757"/>
            <a:ext cx="580430" cy="17861"/>
          </a:xfrm>
          <a:custGeom>
            <a:avLst/>
            <a:gdLst/>
            <a:ahLst/>
            <a:cxnLst/>
            <a:rect l="0" t="0" r="0" b="0"/>
            <a:pathLst>
              <a:path w="580430" h="17861">
                <a:moveTo>
                  <a:pt x="0" y="0"/>
                </a:moveTo>
                <a:lnTo>
                  <a:pt x="28679" y="0"/>
                </a:lnTo>
                <a:lnTo>
                  <a:pt x="33010" y="993"/>
                </a:lnTo>
                <a:lnTo>
                  <a:pt x="37881" y="2646"/>
                </a:lnTo>
                <a:lnTo>
                  <a:pt x="43114" y="4741"/>
                </a:lnTo>
                <a:lnTo>
                  <a:pt x="53547" y="6137"/>
                </a:lnTo>
                <a:lnTo>
                  <a:pt x="67448" y="7068"/>
                </a:lnTo>
                <a:lnTo>
                  <a:pt x="111218" y="8562"/>
                </a:lnTo>
                <a:lnTo>
                  <a:pt x="137540" y="8857"/>
                </a:lnTo>
                <a:lnTo>
                  <a:pt x="539850" y="8930"/>
                </a:lnTo>
                <a:lnTo>
                  <a:pt x="548416" y="9922"/>
                </a:lnTo>
                <a:lnTo>
                  <a:pt x="580429" y="178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79"/>
          <p:cNvSpPr/>
          <p:nvPr/>
        </p:nvSpPr>
        <p:spPr>
          <a:xfrm>
            <a:off x="294679" y="3562945"/>
            <a:ext cx="875111" cy="17859"/>
          </a:xfrm>
          <a:custGeom>
            <a:avLst/>
            <a:gdLst/>
            <a:ahLst/>
            <a:cxnLst/>
            <a:rect l="0" t="0" r="0" b="0"/>
            <a:pathLst>
              <a:path w="875111" h="17859">
                <a:moveTo>
                  <a:pt x="0" y="0"/>
                </a:moveTo>
                <a:lnTo>
                  <a:pt x="9481" y="4741"/>
                </a:lnTo>
                <a:lnTo>
                  <a:pt x="16243" y="6137"/>
                </a:lnTo>
                <a:lnTo>
                  <a:pt x="24719" y="7068"/>
                </a:lnTo>
                <a:lnTo>
                  <a:pt x="41744" y="8102"/>
                </a:lnTo>
                <a:lnTo>
                  <a:pt x="52618" y="8562"/>
                </a:lnTo>
                <a:lnTo>
                  <a:pt x="77987" y="8881"/>
                </a:lnTo>
                <a:lnTo>
                  <a:pt x="132875" y="8929"/>
                </a:lnTo>
                <a:lnTo>
                  <a:pt x="145138" y="7937"/>
                </a:lnTo>
                <a:lnTo>
                  <a:pt x="159267" y="6284"/>
                </a:lnTo>
                <a:lnTo>
                  <a:pt x="174639" y="4189"/>
                </a:lnTo>
                <a:lnTo>
                  <a:pt x="187863" y="2793"/>
                </a:lnTo>
                <a:lnTo>
                  <a:pt x="199656" y="1862"/>
                </a:lnTo>
                <a:lnTo>
                  <a:pt x="210495" y="1241"/>
                </a:lnTo>
                <a:lnTo>
                  <a:pt x="246350" y="551"/>
                </a:lnTo>
                <a:lnTo>
                  <a:pt x="389741" y="10"/>
                </a:lnTo>
                <a:lnTo>
                  <a:pt x="402702" y="998"/>
                </a:lnTo>
                <a:lnTo>
                  <a:pt x="417296" y="2650"/>
                </a:lnTo>
                <a:lnTo>
                  <a:pt x="444426" y="6139"/>
                </a:lnTo>
                <a:lnTo>
                  <a:pt x="453050" y="7069"/>
                </a:lnTo>
                <a:lnTo>
                  <a:pt x="459791" y="7689"/>
                </a:lnTo>
                <a:lnTo>
                  <a:pt x="465277" y="9095"/>
                </a:lnTo>
                <a:lnTo>
                  <a:pt x="469927" y="11024"/>
                </a:lnTo>
                <a:lnTo>
                  <a:pt x="474019" y="13302"/>
                </a:lnTo>
                <a:lnTo>
                  <a:pt x="478732" y="14821"/>
                </a:lnTo>
                <a:lnTo>
                  <a:pt x="483858" y="15834"/>
                </a:lnTo>
                <a:lnTo>
                  <a:pt x="489259" y="16509"/>
                </a:lnTo>
                <a:lnTo>
                  <a:pt x="493853" y="16959"/>
                </a:lnTo>
                <a:lnTo>
                  <a:pt x="501602" y="17459"/>
                </a:lnTo>
                <a:lnTo>
                  <a:pt x="523025" y="17806"/>
                </a:lnTo>
                <a:lnTo>
                  <a:pt x="613840" y="17858"/>
                </a:lnTo>
                <a:lnTo>
                  <a:pt x="633461" y="16867"/>
                </a:lnTo>
                <a:lnTo>
                  <a:pt x="681721" y="13118"/>
                </a:lnTo>
                <a:lnTo>
                  <a:pt x="700543" y="10730"/>
                </a:lnTo>
                <a:lnTo>
                  <a:pt x="715076" y="8145"/>
                </a:lnTo>
                <a:lnTo>
                  <a:pt x="726748" y="5430"/>
                </a:lnTo>
                <a:lnTo>
                  <a:pt x="735522" y="3620"/>
                </a:lnTo>
                <a:lnTo>
                  <a:pt x="742364" y="2414"/>
                </a:lnTo>
                <a:lnTo>
                  <a:pt x="747917" y="1609"/>
                </a:lnTo>
                <a:lnTo>
                  <a:pt x="752612" y="1073"/>
                </a:lnTo>
                <a:lnTo>
                  <a:pt x="756733" y="715"/>
                </a:lnTo>
                <a:lnTo>
                  <a:pt x="769921" y="212"/>
                </a:lnTo>
                <a:lnTo>
                  <a:pt x="87511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80"/>
          <p:cNvSpPr/>
          <p:nvPr/>
        </p:nvSpPr>
        <p:spPr>
          <a:xfrm>
            <a:off x="3884414" y="3500440"/>
            <a:ext cx="500063" cy="8928"/>
          </a:xfrm>
          <a:custGeom>
            <a:avLst/>
            <a:gdLst/>
            <a:ahLst/>
            <a:cxnLst/>
            <a:rect l="0" t="0" r="0" b="0"/>
            <a:pathLst>
              <a:path w="500063" h="8928">
                <a:moveTo>
                  <a:pt x="0" y="8927"/>
                </a:moveTo>
                <a:lnTo>
                  <a:pt x="14221" y="4186"/>
                </a:lnTo>
                <a:lnTo>
                  <a:pt x="19402" y="2790"/>
                </a:lnTo>
                <a:lnTo>
                  <a:pt x="23849" y="1859"/>
                </a:lnTo>
                <a:lnTo>
                  <a:pt x="27805" y="1238"/>
                </a:lnTo>
                <a:lnTo>
                  <a:pt x="37388" y="824"/>
                </a:lnTo>
                <a:lnTo>
                  <a:pt x="89443" y="161"/>
                </a:lnTo>
                <a:lnTo>
                  <a:pt x="325532" y="0"/>
                </a:lnTo>
                <a:lnTo>
                  <a:pt x="348982" y="991"/>
                </a:lnTo>
                <a:lnTo>
                  <a:pt x="368584" y="2644"/>
                </a:lnTo>
                <a:lnTo>
                  <a:pt x="397971" y="6135"/>
                </a:lnTo>
                <a:lnTo>
                  <a:pt x="414339" y="7686"/>
                </a:lnTo>
                <a:lnTo>
                  <a:pt x="420093" y="8099"/>
                </a:lnTo>
                <a:lnTo>
                  <a:pt x="429132" y="8559"/>
                </a:lnTo>
                <a:lnTo>
                  <a:pt x="439799" y="8818"/>
                </a:lnTo>
                <a:lnTo>
                  <a:pt x="500062" y="89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81"/>
          <p:cNvSpPr/>
          <p:nvPr/>
        </p:nvSpPr>
        <p:spPr>
          <a:xfrm>
            <a:off x="180371" y="3768328"/>
            <a:ext cx="309355" cy="437486"/>
          </a:xfrm>
          <a:custGeom>
            <a:avLst/>
            <a:gdLst/>
            <a:ahLst/>
            <a:cxnLst/>
            <a:rect l="0" t="0" r="0" b="0"/>
            <a:pathLst>
              <a:path w="309355" h="437486">
                <a:moveTo>
                  <a:pt x="167886" y="17859"/>
                </a:moveTo>
                <a:lnTo>
                  <a:pt x="153665" y="17859"/>
                </a:lnTo>
                <a:lnTo>
                  <a:pt x="147491" y="18851"/>
                </a:lnTo>
                <a:lnTo>
                  <a:pt x="141391" y="20505"/>
                </a:lnTo>
                <a:lnTo>
                  <a:pt x="135340" y="22600"/>
                </a:lnTo>
                <a:lnTo>
                  <a:pt x="125971" y="24927"/>
                </a:lnTo>
                <a:lnTo>
                  <a:pt x="122083" y="25547"/>
                </a:lnTo>
                <a:lnTo>
                  <a:pt x="116515" y="27946"/>
                </a:lnTo>
                <a:lnTo>
                  <a:pt x="109826" y="31529"/>
                </a:lnTo>
                <a:lnTo>
                  <a:pt x="102391" y="35902"/>
                </a:lnTo>
                <a:lnTo>
                  <a:pt x="95449" y="41794"/>
                </a:lnTo>
                <a:lnTo>
                  <a:pt x="88837" y="48699"/>
                </a:lnTo>
                <a:lnTo>
                  <a:pt x="82445" y="56278"/>
                </a:lnTo>
                <a:lnTo>
                  <a:pt x="76199" y="63316"/>
                </a:lnTo>
                <a:lnTo>
                  <a:pt x="63967" y="76427"/>
                </a:lnTo>
                <a:lnTo>
                  <a:pt x="57927" y="84685"/>
                </a:lnTo>
                <a:lnTo>
                  <a:pt x="51916" y="94160"/>
                </a:lnTo>
                <a:lnTo>
                  <a:pt x="45924" y="104445"/>
                </a:lnTo>
                <a:lnTo>
                  <a:pt x="40938" y="114278"/>
                </a:lnTo>
                <a:lnTo>
                  <a:pt x="36621" y="123810"/>
                </a:lnTo>
                <a:lnTo>
                  <a:pt x="32751" y="133142"/>
                </a:lnTo>
                <a:lnTo>
                  <a:pt x="29179" y="141347"/>
                </a:lnTo>
                <a:lnTo>
                  <a:pt x="22564" y="155756"/>
                </a:lnTo>
                <a:lnTo>
                  <a:pt x="19411" y="163368"/>
                </a:lnTo>
                <a:lnTo>
                  <a:pt x="16317" y="171420"/>
                </a:lnTo>
                <a:lnTo>
                  <a:pt x="10233" y="188304"/>
                </a:lnTo>
                <a:lnTo>
                  <a:pt x="4222" y="205729"/>
                </a:lnTo>
                <a:lnTo>
                  <a:pt x="2222" y="214544"/>
                </a:lnTo>
                <a:lnTo>
                  <a:pt x="889" y="223396"/>
                </a:lnTo>
                <a:lnTo>
                  <a:pt x="0" y="232275"/>
                </a:lnTo>
                <a:lnTo>
                  <a:pt x="400" y="244146"/>
                </a:lnTo>
                <a:lnTo>
                  <a:pt x="1658" y="258014"/>
                </a:lnTo>
                <a:lnTo>
                  <a:pt x="3489" y="273212"/>
                </a:lnTo>
                <a:lnTo>
                  <a:pt x="5702" y="286321"/>
                </a:lnTo>
                <a:lnTo>
                  <a:pt x="8170" y="298037"/>
                </a:lnTo>
                <a:lnTo>
                  <a:pt x="10807" y="308824"/>
                </a:lnTo>
                <a:lnTo>
                  <a:pt x="12565" y="318000"/>
                </a:lnTo>
                <a:lnTo>
                  <a:pt x="13737" y="326101"/>
                </a:lnTo>
                <a:lnTo>
                  <a:pt x="14519" y="333487"/>
                </a:lnTo>
                <a:lnTo>
                  <a:pt x="18033" y="346984"/>
                </a:lnTo>
                <a:lnTo>
                  <a:pt x="22902" y="359598"/>
                </a:lnTo>
                <a:lnTo>
                  <a:pt x="28373" y="371818"/>
                </a:lnTo>
                <a:lnTo>
                  <a:pt x="37032" y="389855"/>
                </a:lnTo>
                <a:lnTo>
                  <a:pt x="41955" y="396825"/>
                </a:lnTo>
                <a:lnTo>
                  <a:pt x="48213" y="404449"/>
                </a:lnTo>
                <a:lnTo>
                  <a:pt x="55362" y="412507"/>
                </a:lnTo>
                <a:lnTo>
                  <a:pt x="62112" y="418872"/>
                </a:lnTo>
                <a:lnTo>
                  <a:pt x="68597" y="424107"/>
                </a:lnTo>
                <a:lnTo>
                  <a:pt x="74904" y="428589"/>
                </a:lnTo>
                <a:lnTo>
                  <a:pt x="81094" y="431578"/>
                </a:lnTo>
                <a:lnTo>
                  <a:pt x="87204" y="433570"/>
                </a:lnTo>
                <a:lnTo>
                  <a:pt x="93262" y="434898"/>
                </a:lnTo>
                <a:lnTo>
                  <a:pt x="99285" y="435783"/>
                </a:lnTo>
                <a:lnTo>
                  <a:pt x="105285" y="436374"/>
                </a:lnTo>
                <a:lnTo>
                  <a:pt x="111269" y="436767"/>
                </a:lnTo>
                <a:lnTo>
                  <a:pt x="117243" y="437030"/>
                </a:lnTo>
                <a:lnTo>
                  <a:pt x="129173" y="437321"/>
                </a:lnTo>
                <a:lnTo>
                  <a:pt x="147045" y="437485"/>
                </a:lnTo>
                <a:lnTo>
                  <a:pt x="153000" y="436516"/>
                </a:lnTo>
                <a:lnTo>
                  <a:pt x="158954" y="434878"/>
                </a:lnTo>
                <a:lnTo>
                  <a:pt x="187509" y="425119"/>
                </a:lnTo>
                <a:lnTo>
                  <a:pt x="194859" y="421327"/>
                </a:lnTo>
                <a:lnTo>
                  <a:pt x="201743" y="416814"/>
                </a:lnTo>
                <a:lnTo>
                  <a:pt x="208317" y="411821"/>
                </a:lnTo>
                <a:lnTo>
                  <a:pt x="214684" y="406508"/>
                </a:lnTo>
                <a:lnTo>
                  <a:pt x="220913" y="400982"/>
                </a:lnTo>
                <a:lnTo>
                  <a:pt x="233125" y="389550"/>
                </a:lnTo>
                <a:lnTo>
                  <a:pt x="245168" y="377854"/>
                </a:lnTo>
                <a:lnTo>
                  <a:pt x="254489" y="366042"/>
                </a:lnTo>
                <a:lnTo>
                  <a:pt x="262931" y="354177"/>
                </a:lnTo>
                <a:lnTo>
                  <a:pt x="267960" y="348235"/>
                </a:lnTo>
                <a:lnTo>
                  <a:pt x="273298" y="342290"/>
                </a:lnTo>
                <a:lnTo>
                  <a:pt x="277848" y="335349"/>
                </a:lnTo>
                <a:lnTo>
                  <a:pt x="281874" y="327746"/>
                </a:lnTo>
                <a:lnTo>
                  <a:pt x="288993" y="312352"/>
                </a:lnTo>
                <a:lnTo>
                  <a:pt x="295464" y="298896"/>
                </a:lnTo>
                <a:lnTo>
                  <a:pt x="297587" y="291537"/>
                </a:lnTo>
                <a:lnTo>
                  <a:pt x="299002" y="283655"/>
                </a:lnTo>
                <a:lnTo>
                  <a:pt x="299945" y="275423"/>
                </a:lnTo>
                <a:lnTo>
                  <a:pt x="301566" y="264975"/>
                </a:lnTo>
                <a:lnTo>
                  <a:pt x="306013" y="240136"/>
                </a:lnTo>
                <a:lnTo>
                  <a:pt x="307596" y="228552"/>
                </a:lnTo>
                <a:lnTo>
                  <a:pt x="308651" y="217852"/>
                </a:lnTo>
                <a:lnTo>
                  <a:pt x="309354" y="207742"/>
                </a:lnTo>
                <a:lnTo>
                  <a:pt x="308831" y="198026"/>
                </a:lnTo>
                <a:lnTo>
                  <a:pt x="307490" y="188572"/>
                </a:lnTo>
                <a:lnTo>
                  <a:pt x="305604" y="179293"/>
                </a:lnTo>
                <a:lnTo>
                  <a:pt x="303354" y="170130"/>
                </a:lnTo>
                <a:lnTo>
                  <a:pt x="300862" y="161045"/>
                </a:lnTo>
                <a:lnTo>
                  <a:pt x="298209" y="152011"/>
                </a:lnTo>
                <a:lnTo>
                  <a:pt x="295448" y="144005"/>
                </a:lnTo>
                <a:lnTo>
                  <a:pt x="292615" y="136683"/>
                </a:lnTo>
                <a:lnTo>
                  <a:pt x="289734" y="129817"/>
                </a:lnTo>
                <a:lnTo>
                  <a:pt x="286821" y="122263"/>
                </a:lnTo>
                <a:lnTo>
                  <a:pt x="280939" y="105933"/>
                </a:lnTo>
                <a:lnTo>
                  <a:pt x="275997" y="96419"/>
                </a:lnTo>
                <a:lnTo>
                  <a:pt x="269726" y="86107"/>
                </a:lnTo>
                <a:lnTo>
                  <a:pt x="262568" y="75264"/>
                </a:lnTo>
                <a:lnTo>
                  <a:pt x="256804" y="66051"/>
                </a:lnTo>
                <a:lnTo>
                  <a:pt x="251970" y="57924"/>
                </a:lnTo>
                <a:lnTo>
                  <a:pt x="247754" y="50523"/>
                </a:lnTo>
                <a:lnTo>
                  <a:pt x="242960" y="43603"/>
                </a:lnTo>
                <a:lnTo>
                  <a:pt x="237779" y="37006"/>
                </a:lnTo>
                <a:lnTo>
                  <a:pt x="232341" y="30624"/>
                </a:lnTo>
                <a:lnTo>
                  <a:pt x="225739" y="25377"/>
                </a:lnTo>
                <a:lnTo>
                  <a:pt x="218361" y="20887"/>
                </a:lnTo>
                <a:lnTo>
                  <a:pt x="189873" y="6551"/>
                </a:lnTo>
                <a:lnTo>
                  <a:pt x="183536" y="4367"/>
                </a:lnTo>
                <a:lnTo>
                  <a:pt x="177327" y="2911"/>
                </a:lnTo>
                <a:lnTo>
                  <a:pt x="171204" y="1941"/>
                </a:lnTo>
                <a:lnTo>
                  <a:pt x="165137" y="1294"/>
                </a:lnTo>
                <a:lnTo>
                  <a:pt x="159108" y="862"/>
                </a:lnTo>
                <a:lnTo>
                  <a:pt x="13216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82"/>
          <p:cNvSpPr/>
          <p:nvPr/>
        </p:nvSpPr>
        <p:spPr>
          <a:xfrm>
            <a:off x="799354" y="4857750"/>
            <a:ext cx="1263404" cy="35718"/>
          </a:xfrm>
          <a:custGeom>
            <a:avLst/>
            <a:gdLst/>
            <a:ahLst/>
            <a:cxnLst/>
            <a:rect l="0" t="0" r="0" b="0"/>
            <a:pathLst>
              <a:path w="1263404" h="35718">
                <a:moveTo>
                  <a:pt x="13247" y="17859"/>
                </a:moveTo>
                <a:lnTo>
                  <a:pt x="8507" y="17859"/>
                </a:lnTo>
                <a:lnTo>
                  <a:pt x="6118" y="16867"/>
                </a:lnTo>
                <a:lnTo>
                  <a:pt x="3533" y="15213"/>
                </a:lnTo>
                <a:lnTo>
                  <a:pt x="818" y="13119"/>
                </a:lnTo>
                <a:lnTo>
                  <a:pt x="0" y="11722"/>
                </a:lnTo>
                <a:lnTo>
                  <a:pt x="447" y="10791"/>
                </a:lnTo>
                <a:lnTo>
                  <a:pt x="1737" y="10170"/>
                </a:lnTo>
                <a:lnTo>
                  <a:pt x="8293" y="9297"/>
                </a:lnTo>
                <a:lnTo>
                  <a:pt x="16520" y="9038"/>
                </a:lnTo>
                <a:lnTo>
                  <a:pt x="19398" y="9994"/>
                </a:lnTo>
                <a:lnTo>
                  <a:pt x="22308" y="11624"/>
                </a:lnTo>
                <a:lnTo>
                  <a:pt x="25241" y="13702"/>
                </a:lnTo>
                <a:lnTo>
                  <a:pt x="28188" y="15088"/>
                </a:lnTo>
                <a:lnTo>
                  <a:pt x="31145" y="16012"/>
                </a:lnTo>
                <a:lnTo>
                  <a:pt x="37077" y="17038"/>
                </a:lnTo>
                <a:lnTo>
                  <a:pt x="56685" y="17751"/>
                </a:lnTo>
                <a:lnTo>
                  <a:pt x="63042" y="18779"/>
                </a:lnTo>
                <a:lnTo>
                  <a:pt x="70256" y="20456"/>
                </a:lnTo>
                <a:lnTo>
                  <a:pt x="78042" y="22568"/>
                </a:lnTo>
                <a:lnTo>
                  <a:pt x="84225" y="23975"/>
                </a:lnTo>
                <a:lnTo>
                  <a:pt x="89339" y="24913"/>
                </a:lnTo>
                <a:lnTo>
                  <a:pt x="97667" y="25955"/>
                </a:lnTo>
                <a:lnTo>
                  <a:pt x="132787" y="26756"/>
                </a:lnTo>
                <a:lnTo>
                  <a:pt x="158357" y="26786"/>
                </a:lnTo>
                <a:lnTo>
                  <a:pt x="163565" y="27779"/>
                </a:lnTo>
                <a:lnTo>
                  <a:pt x="170014" y="29433"/>
                </a:lnTo>
                <a:lnTo>
                  <a:pt x="177289" y="31528"/>
                </a:lnTo>
                <a:lnTo>
                  <a:pt x="186109" y="32925"/>
                </a:lnTo>
                <a:lnTo>
                  <a:pt x="195957" y="33856"/>
                </a:lnTo>
                <a:lnTo>
                  <a:pt x="217483" y="34890"/>
                </a:lnTo>
                <a:lnTo>
                  <a:pt x="250922" y="35473"/>
                </a:lnTo>
                <a:lnTo>
                  <a:pt x="416710" y="35717"/>
                </a:lnTo>
                <a:lnTo>
                  <a:pt x="424105" y="34725"/>
                </a:lnTo>
                <a:lnTo>
                  <a:pt x="431020" y="33072"/>
                </a:lnTo>
                <a:lnTo>
                  <a:pt x="437614" y="30977"/>
                </a:lnTo>
                <a:lnTo>
                  <a:pt x="452924" y="28589"/>
                </a:lnTo>
                <a:lnTo>
                  <a:pt x="499039" y="23290"/>
                </a:lnTo>
                <a:lnTo>
                  <a:pt x="519671" y="21480"/>
                </a:lnTo>
                <a:lnTo>
                  <a:pt x="537394" y="20273"/>
                </a:lnTo>
                <a:lnTo>
                  <a:pt x="565686" y="18932"/>
                </a:lnTo>
                <a:lnTo>
                  <a:pt x="600017" y="18071"/>
                </a:lnTo>
                <a:lnTo>
                  <a:pt x="692847" y="17863"/>
                </a:lnTo>
                <a:lnTo>
                  <a:pt x="700470" y="16869"/>
                </a:lnTo>
                <a:lnTo>
                  <a:pt x="707536" y="15215"/>
                </a:lnTo>
                <a:lnTo>
                  <a:pt x="714232" y="13119"/>
                </a:lnTo>
                <a:lnTo>
                  <a:pt x="721671" y="11723"/>
                </a:lnTo>
                <a:lnTo>
                  <a:pt x="729608" y="10791"/>
                </a:lnTo>
                <a:lnTo>
                  <a:pt x="745372" y="9757"/>
                </a:lnTo>
                <a:lnTo>
                  <a:pt x="783906" y="9002"/>
                </a:lnTo>
                <a:lnTo>
                  <a:pt x="930127" y="8930"/>
                </a:lnTo>
                <a:lnTo>
                  <a:pt x="944977" y="7938"/>
                </a:lnTo>
                <a:lnTo>
                  <a:pt x="956861" y="6284"/>
                </a:lnTo>
                <a:lnTo>
                  <a:pt x="966769" y="4189"/>
                </a:lnTo>
                <a:lnTo>
                  <a:pt x="983068" y="4507"/>
                </a:lnTo>
                <a:lnTo>
                  <a:pt x="990193" y="5981"/>
                </a:lnTo>
                <a:lnTo>
                  <a:pt x="996927" y="6964"/>
                </a:lnTo>
                <a:lnTo>
                  <a:pt x="1009701" y="8056"/>
                </a:lnTo>
                <a:lnTo>
                  <a:pt x="1043160" y="8541"/>
                </a:lnTo>
                <a:lnTo>
                  <a:pt x="1065973" y="8670"/>
                </a:lnTo>
                <a:lnTo>
                  <a:pt x="1083166" y="7765"/>
                </a:lnTo>
                <a:lnTo>
                  <a:pt x="1096612" y="6169"/>
                </a:lnTo>
                <a:lnTo>
                  <a:pt x="1107561" y="4112"/>
                </a:lnTo>
                <a:lnTo>
                  <a:pt x="1116844" y="2741"/>
                </a:lnTo>
                <a:lnTo>
                  <a:pt x="1125018" y="1828"/>
                </a:lnTo>
                <a:lnTo>
                  <a:pt x="1140383" y="812"/>
                </a:lnTo>
                <a:lnTo>
                  <a:pt x="1178558" y="106"/>
                </a:lnTo>
                <a:lnTo>
                  <a:pt x="126340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- The difference between I and me ( and between we/us, she/her, and the other pairs) is that the former ( I, we, she and so on) are said to be in the NOMINATIVE or SUBJECTIVE CASE, while the latter ( me, us, her and so on) are said to be in the OBJECTIVE CASE. The nominative form is used for a sentence’s SUBJECT (the noun phrase that precedes the verb), while the objective form is used for a DIRECT OBJECT ( the noun phrase that follows a transitive verb) or for an OBJECT OF A PREPOSITION ( the noun phrase that follows a preposition). Consider the following example: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2060"/>
                </a:solidFill>
              </a:rPr>
              <a:t>(I, we, she, he, they) introduced (me, us, her, him, them) to (me, us, her, him, them)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359"/>
          <p:cNvSpPr/>
          <p:nvPr/>
        </p:nvSpPr>
        <p:spPr>
          <a:xfrm>
            <a:off x="2884289" y="1982512"/>
            <a:ext cx="1025263" cy="486960"/>
          </a:xfrm>
          <a:custGeom>
            <a:avLst/>
            <a:gdLst/>
            <a:ahLst/>
            <a:cxnLst/>
            <a:rect l="0" t="0" r="0" b="0"/>
            <a:pathLst>
              <a:path w="1025263" h="486960">
                <a:moveTo>
                  <a:pt x="71437" y="455292"/>
                </a:moveTo>
                <a:lnTo>
                  <a:pt x="76178" y="455292"/>
                </a:lnTo>
                <a:lnTo>
                  <a:pt x="100927" y="461429"/>
                </a:lnTo>
                <a:lnTo>
                  <a:pt x="129186" y="463670"/>
                </a:lnTo>
                <a:lnTo>
                  <a:pt x="133749" y="463854"/>
                </a:lnTo>
                <a:lnTo>
                  <a:pt x="144111" y="466704"/>
                </a:lnTo>
                <a:lnTo>
                  <a:pt x="149652" y="468854"/>
                </a:lnTo>
                <a:lnTo>
                  <a:pt x="171672" y="471878"/>
                </a:lnTo>
                <a:lnTo>
                  <a:pt x="234971" y="477515"/>
                </a:lnTo>
                <a:lnTo>
                  <a:pt x="258843" y="479037"/>
                </a:lnTo>
                <a:lnTo>
                  <a:pt x="303887" y="480728"/>
                </a:lnTo>
                <a:lnTo>
                  <a:pt x="327607" y="482171"/>
                </a:lnTo>
                <a:lnTo>
                  <a:pt x="377775" y="486421"/>
                </a:lnTo>
                <a:lnTo>
                  <a:pt x="401670" y="486959"/>
                </a:lnTo>
                <a:lnTo>
                  <a:pt x="424546" y="486325"/>
                </a:lnTo>
                <a:lnTo>
                  <a:pt x="539605" y="478179"/>
                </a:lnTo>
                <a:lnTo>
                  <a:pt x="598335" y="472740"/>
                </a:lnTo>
                <a:lnTo>
                  <a:pt x="625108" y="469901"/>
                </a:lnTo>
                <a:lnTo>
                  <a:pt x="645934" y="467016"/>
                </a:lnTo>
                <a:lnTo>
                  <a:pt x="688473" y="459207"/>
                </a:lnTo>
                <a:lnTo>
                  <a:pt x="706501" y="457032"/>
                </a:lnTo>
                <a:lnTo>
                  <a:pt x="722024" y="454468"/>
                </a:lnTo>
                <a:lnTo>
                  <a:pt x="765730" y="446327"/>
                </a:lnTo>
                <a:lnTo>
                  <a:pt x="797061" y="438740"/>
                </a:lnTo>
                <a:lnTo>
                  <a:pt x="825856" y="428890"/>
                </a:lnTo>
                <a:lnTo>
                  <a:pt x="853363" y="416673"/>
                </a:lnTo>
                <a:lnTo>
                  <a:pt x="919258" y="387589"/>
                </a:lnTo>
                <a:lnTo>
                  <a:pt x="950637" y="372686"/>
                </a:lnTo>
                <a:lnTo>
                  <a:pt x="965067" y="363237"/>
                </a:lnTo>
                <a:lnTo>
                  <a:pt x="974952" y="351871"/>
                </a:lnTo>
                <a:lnTo>
                  <a:pt x="986952" y="336897"/>
                </a:lnTo>
                <a:lnTo>
                  <a:pt x="994320" y="328738"/>
                </a:lnTo>
                <a:lnTo>
                  <a:pt x="1002208" y="320321"/>
                </a:lnTo>
                <a:lnTo>
                  <a:pt x="1010972" y="305677"/>
                </a:lnTo>
                <a:lnTo>
                  <a:pt x="1013309" y="298994"/>
                </a:lnTo>
                <a:lnTo>
                  <a:pt x="1015860" y="287594"/>
                </a:lnTo>
                <a:lnTo>
                  <a:pt x="1018553" y="273048"/>
                </a:lnTo>
                <a:lnTo>
                  <a:pt x="1021340" y="256405"/>
                </a:lnTo>
                <a:lnTo>
                  <a:pt x="1023197" y="242334"/>
                </a:lnTo>
                <a:lnTo>
                  <a:pt x="1024436" y="229976"/>
                </a:lnTo>
                <a:lnTo>
                  <a:pt x="1025262" y="218761"/>
                </a:lnTo>
                <a:lnTo>
                  <a:pt x="1024820" y="208308"/>
                </a:lnTo>
                <a:lnTo>
                  <a:pt x="1023534" y="198363"/>
                </a:lnTo>
                <a:lnTo>
                  <a:pt x="1021684" y="188756"/>
                </a:lnTo>
                <a:lnTo>
                  <a:pt x="1016982" y="175436"/>
                </a:lnTo>
                <a:lnTo>
                  <a:pt x="1011586" y="164224"/>
                </a:lnTo>
                <a:lnTo>
                  <a:pt x="1005880" y="149319"/>
                </a:lnTo>
                <a:lnTo>
                  <a:pt x="1001977" y="143162"/>
                </a:lnTo>
                <a:lnTo>
                  <a:pt x="987995" y="129755"/>
                </a:lnTo>
                <a:lnTo>
                  <a:pt x="975144" y="117515"/>
                </a:lnTo>
                <a:lnTo>
                  <a:pt x="961241" y="103755"/>
                </a:lnTo>
                <a:lnTo>
                  <a:pt x="941419" y="88754"/>
                </a:lnTo>
                <a:lnTo>
                  <a:pt x="916944" y="74797"/>
                </a:lnTo>
                <a:lnTo>
                  <a:pt x="885063" y="59840"/>
                </a:lnTo>
                <a:lnTo>
                  <a:pt x="861674" y="50340"/>
                </a:lnTo>
                <a:lnTo>
                  <a:pt x="831771" y="39414"/>
                </a:lnTo>
                <a:lnTo>
                  <a:pt x="804060" y="30885"/>
                </a:lnTo>
                <a:lnTo>
                  <a:pt x="762738" y="24855"/>
                </a:lnTo>
                <a:lnTo>
                  <a:pt x="737854" y="19908"/>
                </a:lnTo>
                <a:lnTo>
                  <a:pt x="706118" y="12538"/>
                </a:lnTo>
                <a:lnTo>
                  <a:pt x="683585" y="10466"/>
                </a:lnTo>
                <a:lnTo>
                  <a:pt x="653328" y="4558"/>
                </a:lnTo>
                <a:lnTo>
                  <a:pt x="625511" y="1265"/>
                </a:lnTo>
                <a:lnTo>
                  <a:pt x="596827" y="495"/>
                </a:lnTo>
                <a:lnTo>
                  <a:pt x="540784" y="0"/>
                </a:lnTo>
                <a:lnTo>
                  <a:pt x="509562" y="2578"/>
                </a:lnTo>
                <a:lnTo>
                  <a:pt x="491512" y="4655"/>
                </a:lnTo>
                <a:lnTo>
                  <a:pt x="460874" y="6962"/>
                </a:lnTo>
                <a:lnTo>
                  <a:pt x="431052" y="8980"/>
                </a:lnTo>
                <a:lnTo>
                  <a:pt x="394646" y="13184"/>
                </a:lnTo>
                <a:lnTo>
                  <a:pt x="365898" y="18359"/>
                </a:lnTo>
                <a:lnTo>
                  <a:pt x="340223" y="24959"/>
                </a:lnTo>
                <a:lnTo>
                  <a:pt x="308968" y="34507"/>
                </a:lnTo>
                <a:lnTo>
                  <a:pt x="228134" y="60816"/>
                </a:lnTo>
                <a:lnTo>
                  <a:pt x="202596" y="71941"/>
                </a:lnTo>
                <a:lnTo>
                  <a:pt x="171484" y="86714"/>
                </a:lnTo>
                <a:lnTo>
                  <a:pt x="146060" y="97376"/>
                </a:lnTo>
                <a:lnTo>
                  <a:pt x="132384" y="104726"/>
                </a:lnTo>
                <a:lnTo>
                  <a:pt x="113528" y="119028"/>
                </a:lnTo>
                <a:lnTo>
                  <a:pt x="95374" y="130983"/>
                </a:lnTo>
                <a:lnTo>
                  <a:pt x="83399" y="141160"/>
                </a:lnTo>
                <a:lnTo>
                  <a:pt x="68816" y="154943"/>
                </a:lnTo>
                <a:lnTo>
                  <a:pt x="44682" y="178565"/>
                </a:lnTo>
                <a:lnTo>
                  <a:pt x="37056" y="188766"/>
                </a:lnTo>
                <a:lnTo>
                  <a:pt x="33634" y="194264"/>
                </a:lnTo>
                <a:lnTo>
                  <a:pt x="29831" y="205665"/>
                </a:lnTo>
                <a:lnTo>
                  <a:pt x="27149" y="217347"/>
                </a:lnTo>
                <a:lnTo>
                  <a:pt x="22649" y="229153"/>
                </a:lnTo>
                <a:lnTo>
                  <a:pt x="17342" y="243661"/>
                </a:lnTo>
                <a:lnTo>
                  <a:pt x="14538" y="251697"/>
                </a:lnTo>
                <a:lnTo>
                  <a:pt x="8776" y="265918"/>
                </a:lnTo>
                <a:lnTo>
                  <a:pt x="3900" y="278852"/>
                </a:lnTo>
                <a:lnTo>
                  <a:pt x="1733" y="291215"/>
                </a:lnTo>
                <a:lnTo>
                  <a:pt x="1155" y="299275"/>
                </a:lnTo>
                <a:lnTo>
                  <a:pt x="770" y="308617"/>
                </a:lnTo>
                <a:lnTo>
                  <a:pt x="101" y="342307"/>
                </a:lnTo>
                <a:lnTo>
                  <a:pt x="0" y="35706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60"/>
          <p:cNvSpPr/>
          <p:nvPr/>
        </p:nvSpPr>
        <p:spPr>
          <a:xfrm>
            <a:off x="5377215" y="2036014"/>
            <a:ext cx="346715" cy="392488"/>
          </a:xfrm>
          <a:custGeom>
            <a:avLst/>
            <a:gdLst/>
            <a:ahLst/>
            <a:cxnLst/>
            <a:rect l="0" t="0" r="0" b="0"/>
            <a:pathLst>
              <a:path w="346715" h="392488">
                <a:moveTo>
                  <a:pt x="328855" y="107111"/>
                </a:moveTo>
                <a:lnTo>
                  <a:pt x="333596" y="102370"/>
                </a:lnTo>
                <a:lnTo>
                  <a:pt x="334992" y="99981"/>
                </a:lnTo>
                <a:lnTo>
                  <a:pt x="336543" y="94682"/>
                </a:lnTo>
                <a:lnTo>
                  <a:pt x="337233" y="86373"/>
                </a:lnTo>
                <a:lnTo>
                  <a:pt x="337417" y="81379"/>
                </a:lnTo>
                <a:lnTo>
                  <a:pt x="336547" y="77058"/>
                </a:lnTo>
                <a:lnTo>
                  <a:pt x="332935" y="69611"/>
                </a:lnTo>
                <a:lnTo>
                  <a:pt x="325324" y="59840"/>
                </a:lnTo>
                <a:lnTo>
                  <a:pt x="323524" y="56745"/>
                </a:lnTo>
                <a:lnTo>
                  <a:pt x="319999" y="47649"/>
                </a:lnTo>
                <a:lnTo>
                  <a:pt x="310422" y="35687"/>
                </a:lnTo>
                <a:lnTo>
                  <a:pt x="307637" y="32706"/>
                </a:lnTo>
                <a:lnTo>
                  <a:pt x="299250" y="26747"/>
                </a:lnTo>
                <a:lnTo>
                  <a:pt x="294235" y="23769"/>
                </a:lnTo>
                <a:lnTo>
                  <a:pt x="287916" y="20792"/>
                </a:lnTo>
                <a:lnTo>
                  <a:pt x="280726" y="17815"/>
                </a:lnTo>
                <a:lnTo>
                  <a:pt x="272957" y="14838"/>
                </a:lnTo>
                <a:lnTo>
                  <a:pt x="256386" y="8884"/>
                </a:lnTo>
                <a:lnTo>
                  <a:pt x="247800" y="5908"/>
                </a:lnTo>
                <a:lnTo>
                  <a:pt x="239099" y="3923"/>
                </a:lnTo>
                <a:lnTo>
                  <a:pt x="230323" y="2600"/>
                </a:lnTo>
                <a:lnTo>
                  <a:pt x="221495" y="1718"/>
                </a:lnTo>
                <a:lnTo>
                  <a:pt x="213626" y="1130"/>
                </a:lnTo>
                <a:lnTo>
                  <a:pt x="206395" y="738"/>
                </a:lnTo>
                <a:lnTo>
                  <a:pt x="193069" y="303"/>
                </a:lnTo>
                <a:lnTo>
                  <a:pt x="168345" y="23"/>
                </a:lnTo>
                <a:lnTo>
                  <a:pt x="162317" y="0"/>
                </a:lnTo>
                <a:lnTo>
                  <a:pt x="155322" y="1969"/>
                </a:lnTo>
                <a:lnTo>
                  <a:pt x="147682" y="5266"/>
                </a:lnTo>
                <a:lnTo>
                  <a:pt x="139612" y="9449"/>
                </a:lnTo>
                <a:lnTo>
                  <a:pt x="132247" y="12237"/>
                </a:lnTo>
                <a:lnTo>
                  <a:pt x="125353" y="14096"/>
                </a:lnTo>
                <a:lnTo>
                  <a:pt x="118773" y="15335"/>
                </a:lnTo>
                <a:lnTo>
                  <a:pt x="112402" y="17154"/>
                </a:lnTo>
                <a:lnTo>
                  <a:pt x="106170" y="19358"/>
                </a:lnTo>
                <a:lnTo>
                  <a:pt x="100031" y="21820"/>
                </a:lnTo>
                <a:lnTo>
                  <a:pt x="90564" y="27201"/>
                </a:lnTo>
                <a:lnTo>
                  <a:pt x="81065" y="34884"/>
                </a:lnTo>
                <a:lnTo>
                  <a:pt x="74365" y="41100"/>
                </a:lnTo>
                <a:lnTo>
                  <a:pt x="66921" y="48221"/>
                </a:lnTo>
                <a:lnTo>
                  <a:pt x="60967" y="54952"/>
                </a:lnTo>
                <a:lnTo>
                  <a:pt x="56005" y="61424"/>
                </a:lnTo>
                <a:lnTo>
                  <a:pt x="19002" y="116502"/>
                </a:lnTo>
                <a:lnTo>
                  <a:pt x="15130" y="124286"/>
                </a:lnTo>
                <a:lnTo>
                  <a:pt x="12549" y="131459"/>
                </a:lnTo>
                <a:lnTo>
                  <a:pt x="10828" y="138226"/>
                </a:lnTo>
                <a:lnTo>
                  <a:pt x="8688" y="144721"/>
                </a:lnTo>
                <a:lnTo>
                  <a:pt x="6270" y="151036"/>
                </a:lnTo>
                <a:lnTo>
                  <a:pt x="3665" y="157230"/>
                </a:lnTo>
                <a:lnTo>
                  <a:pt x="772" y="169404"/>
                </a:lnTo>
                <a:lnTo>
                  <a:pt x="0" y="175429"/>
                </a:lnTo>
                <a:lnTo>
                  <a:pt x="478" y="185398"/>
                </a:lnTo>
                <a:lnTo>
                  <a:pt x="1788" y="197998"/>
                </a:lnTo>
                <a:lnTo>
                  <a:pt x="3654" y="212350"/>
                </a:lnTo>
                <a:lnTo>
                  <a:pt x="5890" y="225888"/>
                </a:lnTo>
                <a:lnTo>
                  <a:pt x="8373" y="238881"/>
                </a:lnTo>
                <a:lnTo>
                  <a:pt x="11021" y="251512"/>
                </a:lnTo>
                <a:lnTo>
                  <a:pt x="13778" y="261918"/>
                </a:lnTo>
                <a:lnTo>
                  <a:pt x="16608" y="270839"/>
                </a:lnTo>
                <a:lnTo>
                  <a:pt x="19487" y="278770"/>
                </a:lnTo>
                <a:lnTo>
                  <a:pt x="23391" y="287035"/>
                </a:lnTo>
                <a:lnTo>
                  <a:pt x="27978" y="295521"/>
                </a:lnTo>
                <a:lnTo>
                  <a:pt x="33020" y="304155"/>
                </a:lnTo>
                <a:lnTo>
                  <a:pt x="41268" y="316394"/>
                </a:lnTo>
                <a:lnTo>
                  <a:pt x="48242" y="325141"/>
                </a:lnTo>
                <a:lnTo>
                  <a:pt x="54648" y="332336"/>
                </a:lnTo>
                <a:lnTo>
                  <a:pt x="63449" y="338841"/>
                </a:lnTo>
                <a:lnTo>
                  <a:pt x="72982" y="345039"/>
                </a:lnTo>
                <a:lnTo>
                  <a:pt x="80527" y="351101"/>
                </a:lnTo>
                <a:lnTo>
                  <a:pt x="89833" y="357103"/>
                </a:lnTo>
                <a:lnTo>
                  <a:pt x="95093" y="360093"/>
                </a:lnTo>
                <a:lnTo>
                  <a:pt x="102568" y="365062"/>
                </a:lnTo>
                <a:lnTo>
                  <a:pt x="121457" y="378521"/>
                </a:lnTo>
                <a:lnTo>
                  <a:pt x="130067" y="383301"/>
                </a:lnTo>
                <a:lnTo>
                  <a:pt x="137791" y="386487"/>
                </a:lnTo>
                <a:lnTo>
                  <a:pt x="144924" y="388612"/>
                </a:lnTo>
                <a:lnTo>
                  <a:pt x="155496" y="390972"/>
                </a:lnTo>
                <a:lnTo>
                  <a:pt x="164494" y="392021"/>
                </a:lnTo>
                <a:lnTo>
                  <a:pt x="175108" y="392487"/>
                </a:lnTo>
                <a:lnTo>
                  <a:pt x="182701" y="391620"/>
                </a:lnTo>
                <a:lnTo>
                  <a:pt x="191731" y="390049"/>
                </a:lnTo>
                <a:lnTo>
                  <a:pt x="201720" y="388009"/>
                </a:lnTo>
                <a:lnTo>
                  <a:pt x="211356" y="385658"/>
                </a:lnTo>
                <a:lnTo>
                  <a:pt x="220757" y="383098"/>
                </a:lnTo>
                <a:lnTo>
                  <a:pt x="230000" y="380399"/>
                </a:lnTo>
                <a:lnTo>
                  <a:pt x="238148" y="378600"/>
                </a:lnTo>
                <a:lnTo>
                  <a:pt x="245563" y="377400"/>
                </a:lnTo>
                <a:lnTo>
                  <a:pt x="252491" y="376600"/>
                </a:lnTo>
                <a:lnTo>
                  <a:pt x="262835" y="373066"/>
                </a:lnTo>
                <a:lnTo>
                  <a:pt x="270739" y="368188"/>
                </a:lnTo>
                <a:lnTo>
                  <a:pt x="277560" y="362713"/>
                </a:lnTo>
                <a:lnTo>
                  <a:pt x="282752" y="357879"/>
                </a:lnTo>
                <a:lnTo>
                  <a:pt x="296458" y="344571"/>
                </a:lnTo>
                <a:lnTo>
                  <a:pt x="303288" y="336855"/>
                </a:lnTo>
                <a:lnTo>
                  <a:pt x="309827" y="328735"/>
                </a:lnTo>
                <a:lnTo>
                  <a:pt x="316169" y="320344"/>
                </a:lnTo>
                <a:lnTo>
                  <a:pt x="321390" y="312766"/>
                </a:lnTo>
                <a:lnTo>
                  <a:pt x="325863" y="305730"/>
                </a:lnTo>
                <a:lnTo>
                  <a:pt x="332486" y="293612"/>
                </a:lnTo>
                <a:lnTo>
                  <a:pt x="337207" y="280220"/>
                </a:lnTo>
                <a:lnTo>
                  <a:pt x="341828" y="269707"/>
                </a:lnTo>
                <a:lnTo>
                  <a:pt x="344542" y="258420"/>
                </a:lnTo>
                <a:lnTo>
                  <a:pt x="345749" y="247781"/>
                </a:lnTo>
                <a:lnTo>
                  <a:pt x="346070" y="243555"/>
                </a:lnTo>
                <a:lnTo>
                  <a:pt x="346714" y="2142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61"/>
          <p:cNvSpPr/>
          <p:nvPr/>
        </p:nvSpPr>
        <p:spPr>
          <a:xfrm>
            <a:off x="6136506" y="2071733"/>
            <a:ext cx="408955" cy="365652"/>
          </a:xfrm>
          <a:custGeom>
            <a:avLst/>
            <a:gdLst/>
            <a:ahLst/>
            <a:cxnLst/>
            <a:rect l="0" t="0" r="0" b="0"/>
            <a:pathLst>
              <a:path w="408955" h="365652">
                <a:moveTo>
                  <a:pt x="400025" y="133899"/>
                </a:moveTo>
                <a:lnTo>
                  <a:pt x="400025" y="99561"/>
                </a:lnTo>
                <a:lnTo>
                  <a:pt x="399033" y="92155"/>
                </a:lnTo>
                <a:lnTo>
                  <a:pt x="395285" y="81281"/>
                </a:lnTo>
                <a:lnTo>
                  <a:pt x="390311" y="70495"/>
                </a:lnTo>
                <a:lnTo>
                  <a:pt x="387596" y="64841"/>
                </a:lnTo>
                <a:lnTo>
                  <a:pt x="382809" y="59087"/>
                </a:lnTo>
                <a:lnTo>
                  <a:pt x="376642" y="53267"/>
                </a:lnTo>
                <a:lnTo>
                  <a:pt x="369553" y="47402"/>
                </a:lnTo>
                <a:lnTo>
                  <a:pt x="362843" y="42500"/>
                </a:lnTo>
                <a:lnTo>
                  <a:pt x="350096" y="34408"/>
                </a:lnTo>
                <a:lnTo>
                  <a:pt x="342926" y="30861"/>
                </a:lnTo>
                <a:lnTo>
                  <a:pt x="335170" y="27504"/>
                </a:lnTo>
                <a:lnTo>
                  <a:pt x="327023" y="24274"/>
                </a:lnTo>
                <a:lnTo>
                  <a:pt x="319607" y="21128"/>
                </a:lnTo>
                <a:lnTo>
                  <a:pt x="306075" y="14987"/>
                </a:lnTo>
                <a:lnTo>
                  <a:pt x="298696" y="11960"/>
                </a:lnTo>
                <a:lnTo>
                  <a:pt x="290801" y="8951"/>
                </a:lnTo>
                <a:lnTo>
                  <a:pt x="282561" y="5952"/>
                </a:lnTo>
                <a:lnTo>
                  <a:pt x="272106" y="3952"/>
                </a:lnTo>
                <a:lnTo>
                  <a:pt x="260175" y="2620"/>
                </a:lnTo>
                <a:lnTo>
                  <a:pt x="247260" y="1731"/>
                </a:lnTo>
                <a:lnTo>
                  <a:pt x="235674" y="1139"/>
                </a:lnTo>
                <a:lnTo>
                  <a:pt x="214863" y="481"/>
                </a:lnTo>
                <a:lnTo>
                  <a:pt x="170810" y="23"/>
                </a:lnTo>
                <a:lnTo>
                  <a:pt x="163871" y="0"/>
                </a:lnTo>
                <a:lnTo>
                  <a:pt x="154284" y="1969"/>
                </a:lnTo>
                <a:lnTo>
                  <a:pt x="142932" y="5266"/>
                </a:lnTo>
                <a:lnTo>
                  <a:pt x="98549" y="20075"/>
                </a:lnTo>
                <a:lnTo>
                  <a:pt x="89900" y="24282"/>
                </a:lnTo>
                <a:lnTo>
                  <a:pt x="82150" y="29071"/>
                </a:lnTo>
                <a:lnTo>
                  <a:pt x="74998" y="34248"/>
                </a:lnTo>
                <a:lnTo>
                  <a:pt x="68247" y="38692"/>
                </a:lnTo>
                <a:lnTo>
                  <a:pt x="61762" y="42647"/>
                </a:lnTo>
                <a:lnTo>
                  <a:pt x="49264" y="50678"/>
                </a:lnTo>
                <a:lnTo>
                  <a:pt x="37094" y="60863"/>
                </a:lnTo>
                <a:lnTo>
                  <a:pt x="27717" y="69358"/>
                </a:lnTo>
                <a:lnTo>
                  <a:pt x="20242" y="77433"/>
                </a:lnTo>
                <a:lnTo>
                  <a:pt x="13612" y="87636"/>
                </a:lnTo>
                <a:lnTo>
                  <a:pt x="10456" y="95120"/>
                </a:lnTo>
                <a:lnTo>
                  <a:pt x="7359" y="104078"/>
                </a:lnTo>
                <a:lnTo>
                  <a:pt x="4302" y="114018"/>
                </a:lnTo>
                <a:lnTo>
                  <a:pt x="2265" y="124614"/>
                </a:lnTo>
                <a:lnTo>
                  <a:pt x="906" y="135647"/>
                </a:lnTo>
                <a:lnTo>
                  <a:pt x="0" y="146970"/>
                </a:lnTo>
                <a:lnTo>
                  <a:pt x="389" y="156504"/>
                </a:lnTo>
                <a:lnTo>
                  <a:pt x="1640" y="164844"/>
                </a:lnTo>
                <a:lnTo>
                  <a:pt x="3466" y="172389"/>
                </a:lnTo>
                <a:lnTo>
                  <a:pt x="7660" y="183371"/>
                </a:lnTo>
                <a:lnTo>
                  <a:pt x="13432" y="196646"/>
                </a:lnTo>
                <a:lnTo>
                  <a:pt x="30487" y="233189"/>
                </a:lnTo>
                <a:lnTo>
                  <a:pt x="34604" y="241764"/>
                </a:lnTo>
                <a:lnTo>
                  <a:pt x="39333" y="249466"/>
                </a:lnTo>
                <a:lnTo>
                  <a:pt x="44470" y="256584"/>
                </a:lnTo>
                <a:lnTo>
                  <a:pt x="49878" y="263314"/>
                </a:lnTo>
                <a:lnTo>
                  <a:pt x="58446" y="272762"/>
                </a:lnTo>
                <a:lnTo>
                  <a:pt x="81193" y="296488"/>
                </a:lnTo>
                <a:lnTo>
                  <a:pt x="94205" y="306784"/>
                </a:lnTo>
                <a:lnTo>
                  <a:pt x="107840" y="315632"/>
                </a:lnTo>
                <a:lnTo>
                  <a:pt x="133243" y="329763"/>
                </a:lnTo>
                <a:lnTo>
                  <a:pt x="158701" y="343297"/>
                </a:lnTo>
                <a:lnTo>
                  <a:pt x="172384" y="350327"/>
                </a:lnTo>
                <a:lnTo>
                  <a:pt x="179804" y="352598"/>
                </a:lnTo>
                <a:lnTo>
                  <a:pt x="187726" y="354113"/>
                </a:lnTo>
                <a:lnTo>
                  <a:pt x="195984" y="355122"/>
                </a:lnTo>
                <a:lnTo>
                  <a:pt x="203475" y="356787"/>
                </a:lnTo>
                <a:lnTo>
                  <a:pt x="210453" y="358890"/>
                </a:lnTo>
                <a:lnTo>
                  <a:pt x="217088" y="361284"/>
                </a:lnTo>
                <a:lnTo>
                  <a:pt x="229753" y="363943"/>
                </a:lnTo>
                <a:lnTo>
                  <a:pt x="241997" y="365126"/>
                </a:lnTo>
                <a:lnTo>
                  <a:pt x="254053" y="365651"/>
                </a:lnTo>
                <a:lnTo>
                  <a:pt x="266026" y="363239"/>
                </a:lnTo>
                <a:lnTo>
                  <a:pt x="308843" y="348865"/>
                </a:lnTo>
                <a:lnTo>
                  <a:pt x="320386" y="344679"/>
                </a:lnTo>
                <a:lnTo>
                  <a:pt x="330065" y="340895"/>
                </a:lnTo>
                <a:lnTo>
                  <a:pt x="338502" y="337381"/>
                </a:lnTo>
                <a:lnTo>
                  <a:pt x="350522" y="330831"/>
                </a:lnTo>
                <a:lnTo>
                  <a:pt x="360164" y="323620"/>
                </a:lnTo>
                <a:lnTo>
                  <a:pt x="371065" y="313800"/>
                </a:lnTo>
                <a:lnTo>
                  <a:pt x="379877" y="302821"/>
                </a:lnTo>
                <a:lnTo>
                  <a:pt x="398361" y="274864"/>
                </a:lnTo>
                <a:lnTo>
                  <a:pt x="401891" y="267563"/>
                </a:lnTo>
                <a:lnTo>
                  <a:pt x="404246" y="260712"/>
                </a:lnTo>
                <a:lnTo>
                  <a:pt x="405816" y="254160"/>
                </a:lnTo>
                <a:lnTo>
                  <a:pt x="407559" y="244234"/>
                </a:lnTo>
                <a:lnTo>
                  <a:pt x="408541" y="233068"/>
                </a:lnTo>
                <a:lnTo>
                  <a:pt x="408954" y="2231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62"/>
          <p:cNvSpPr/>
          <p:nvPr/>
        </p:nvSpPr>
        <p:spPr>
          <a:xfrm>
            <a:off x="2897373" y="2098650"/>
            <a:ext cx="223929" cy="365493"/>
          </a:xfrm>
          <a:custGeom>
            <a:avLst/>
            <a:gdLst/>
            <a:ahLst/>
            <a:cxnLst/>
            <a:rect l="0" t="0" r="0" b="0"/>
            <a:pathLst>
              <a:path w="223929" h="365493">
                <a:moveTo>
                  <a:pt x="147650" y="26615"/>
                </a:moveTo>
                <a:lnTo>
                  <a:pt x="142910" y="17134"/>
                </a:lnTo>
                <a:lnTo>
                  <a:pt x="137936" y="9834"/>
                </a:lnTo>
                <a:lnTo>
                  <a:pt x="135221" y="6498"/>
                </a:lnTo>
                <a:lnTo>
                  <a:pt x="132419" y="4274"/>
                </a:lnTo>
                <a:lnTo>
                  <a:pt x="129558" y="2791"/>
                </a:lnTo>
                <a:lnTo>
                  <a:pt x="123734" y="1144"/>
                </a:lnTo>
                <a:lnTo>
                  <a:pt x="117838" y="412"/>
                </a:lnTo>
                <a:lnTo>
                  <a:pt x="111911" y="87"/>
                </a:lnTo>
                <a:lnTo>
                  <a:pt x="108941" y="0"/>
                </a:lnTo>
                <a:lnTo>
                  <a:pt x="104977" y="934"/>
                </a:lnTo>
                <a:lnTo>
                  <a:pt x="100350" y="2549"/>
                </a:lnTo>
                <a:lnTo>
                  <a:pt x="95281" y="4618"/>
                </a:lnTo>
                <a:lnTo>
                  <a:pt x="90909" y="6989"/>
                </a:lnTo>
                <a:lnTo>
                  <a:pt x="87002" y="9562"/>
                </a:lnTo>
                <a:lnTo>
                  <a:pt x="80016" y="15068"/>
                </a:lnTo>
                <a:lnTo>
                  <a:pt x="73603" y="20821"/>
                </a:lnTo>
                <a:lnTo>
                  <a:pt x="67446" y="29332"/>
                </a:lnTo>
                <a:lnTo>
                  <a:pt x="61402" y="38737"/>
                </a:lnTo>
                <a:lnTo>
                  <a:pt x="55409" y="46224"/>
                </a:lnTo>
                <a:lnTo>
                  <a:pt x="49438" y="55505"/>
                </a:lnTo>
                <a:lnTo>
                  <a:pt x="46456" y="60758"/>
                </a:lnTo>
                <a:lnTo>
                  <a:pt x="37852" y="77178"/>
                </a:lnTo>
                <a:lnTo>
                  <a:pt x="11096" y="130096"/>
                </a:lnTo>
                <a:lnTo>
                  <a:pt x="8989" y="136282"/>
                </a:lnTo>
                <a:lnTo>
                  <a:pt x="7584" y="142390"/>
                </a:lnTo>
                <a:lnTo>
                  <a:pt x="6648" y="148447"/>
                </a:lnTo>
                <a:lnTo>
                  <a:pt x="589" y="180674"/>
                </a:lnTo>
                <a:lnTo>
                  <a:pt x="0" y="192821"/>
                </a:lnTo>
                <a:lnTo>
                  <a:pt x="600" y="204888"/>
                </a:lnTo>
                <a:lnTo>
                  <a:pt x="1992" y="216901"/>
                </a:lnTo>
                <a:lnTo>
                  <a:pt x="3911" y="227887"/>
                </a:lnTo>
                <a:lnTo>
                  <a:pt x="6184" y="238187"/>
                </a:lnTo>
                <a:lnTo>
                  <a:pt x="8691" y="248030"/>
                </a:lnTo>
                <a:lnTo>
                  <a:pt x="11354" y="256577"/>
                </a:lnTo>
                <a:lnTo>
                  <a:pt x="14122" y="264259"/>
                </a:lnTo>
                <a:lnTo>
                  <a:pt x="16959" y="271365"/>
                </a:lnTo>
                <a:lnTo>
                  <a:pt x="20835" y="279078"/>
                </a:lnTo>
                <a:lnTo>
                  <a:pt x="25404" y="287197"/>
                </a:lnTo>
                <a:lnTo>
                  <a:pt x="30434" y="295586"/>
                </a:lnTo>
                <a:lnTo>
                  <a:pt x="35771" y="303164"/>
                </a:lnTo>
                <a:lnTo>
                  <a:pt x="41314" y="310200"/>
                </a:lnTo>
                <a:lnTo>
                  <a:pt x="46994" y="316875"/>
                </a:lnTo>
                <a:lnTo>
                  <a:pt x="51772" y="322317"/>
                </a:lnTo>
                <a:lnTo>
                  <a:pt x="59728" y="331010"/>
                </a:lnTo>
                <a:lnTo>
                  <a:pt x="66215" y="335709"/>
                </a:lnTo>
                <a:lnTo>
                  <a:pt x="74508" y="340826"/>
                </a:lnTo>
                <a:lnTo>
                  <a:pt x="84006" y="346222"/>
                </a:lnTo>
                <a:lnTo>
                  <a:pt x="91330" y="349819"/>
                </a:lnTo>
                <a:lnTo>
                  <a:pt x="97205" y="352217"/>
                </a:lnTo>
                <a:lnTo>
                  <a:pt x="102114" y="353816"/>
                </a:lnTo>
                <a:lnTo>
                  <a:pt x="107370" y="355874"/>
                </a:lnTo>
                <a:lnTo>
                  <a:pt x="112860" y="358238"/>
                </a:lnTo>
                <a:lnTo>
                  <a:pt x="118503" y="360807"/>
                </a:lnTo>
                <a:lnTo>
                  <a:pt x="123258" y="362519"/>
                </a:lnTo>
                <a:lnTo>
                  <a:pt x="127420" y="363660"/>
                </a:lnTo>
                <a:lnTo>
                  <a:pt x="131187" y="364421"/>
                </a:lnTo>
                <a:lnTo>
                  <a:pt x="135682" y="364929"/>
                </a:lnTo>
                <a:lnTo>
                  <a:pt x="140664" y="365267"/>
                </a:lnTo>
                <a:lnTo>
                  <a:pt x="145969" y="365492"/>
                </a:lnTo>
                <a:lnTo>
                  <a:pt x="150498" y="364650"/>
                </a:lnTo>
                <a:lnTo>
                  <a:pt x="154510" y="363097"/>
                </a:lnTo>
                <a:lnTo>
                  <a:pt x="158176" y="361069"/>
                </a:lnTo>
                <a:lnTo>
                  <a:pt x="164896" y="356170"/>
                </a:lnTo>
                <a:lnTo>
                  <a:pt x="168077" y="353475"/>
                </a:lnTo>
                <a:lnTo>
                  <a:pt x="172182" y="349694"/>
                </a:lnTo>
                <a:lnTo>
                  <a:pt x="182035" y="340200"/>
                </a:lnTo>
                <a:lnTo>
                  <a:pt x="187441" y="333899"/>
                </a:lnTo>
                <a:lnTo>
                  <a:pt x="193028" y="326721"/>
                </a:lnTo>
                <a:lnTo>
                  <a:pt x="198738" y="318959"/>
                </a:lnTo>
                <a:lnTo>
                  <a:pt x="202545" y="311800"/>
                </a:lnTo>
                <a:lnTo>
                  <a:pt x="205082" y="305043"/>
                </a:lnTo>
                <a:lnTo>
                  <a:pt x="206774" y="298554"/>
                </a:lnTo>
                <a:lnTo>
                  <a:pt x="211300" y="278115"/>
                </a:lnTo>
                <a:lnTo>
                  <a:pt x="213896" y="265719"/>
                </a:lnTo>
                <a:lnTo>
                  <a:pt x="215626" y="255471"/>
                </a:lnTo>
                <a:lnTo>
                  <a:pt x="216780" y="246654"/>
                </a:lnTo>
                <a:lnTo>
                  <a:pt x="217549" y="238792"/>
                </a:lnTo>
                <a:lnTo>
                  <a:pt x="221050" y="214182"/>
                </a:lnTo>
                <a:lnTo>
                  <a:pt x="223372" y="199284"/>
                </a:lnTo>
                <a:lnTo>
                  <a:pt x="223928" y="184392"/>
                </a:lnTo>
                <a:lnTo>
                  <a:pt x="223307" y="169503"/>
                </a:lnTo>
                <a:lnTo>
                  <a:pt x="221900" y="154616"/>
                </a:lnTo>
                <a:lnTo>
                  <a:pt x="220963" y="141714"/>
                </a:lnTo>
                <a:lnTo>
                  <a:pt x="220338" y="130137"/>
                </a:lnTo>
                <a:lnTo>
                  <a:pt x="219921" y="119442"/>
                </a:lnTo>
                <a:lnTo>
                  <a:pt x="218651" y="109336"/>
                </a:lnTo>
                <a:lnTo>
                  <a:pt x="216812" y="99622"/>
                </a:lnTo>
                <a:lnTo>
                  <a:pt x="214594" y="90169"/>
                </a:lnTo>
                <a:lnTo>
                  <a:pt x="212123" y="81883"/>
                </a:lnTo>
                <a:lnTo>
                  <a:pt x="209484" y="74374"/>
                </a:lnTo>
                <a:lnTo>
                  <a:pt x="206732" y="67384"/>
                </a:lnTo>
                <a:lnTo>
                  <a:pt x="203905" y="60740"/>
                </a:lnTo>
                <a:lnTo>
                  <a:pt x="198118" y="48066"/>
                </a:lnTo>
                <a:lnTo>
                  <a:pt x="189282" y="29774"/>
                </a:lnTo>
                <a:lnTo>
                  <a:pt x="183351" y="20412"/>
                </a:lnTo>
                <a:lnTo>
                  <a:pt x="174439" y="875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63"/>
          <p:cNvSpPr/>
          <p:nvPr/>
        </p:nvSpPr>
        <p:spPr>
          <a:xfrm>
            <a:off x="3502390" y="2099840"/>
            <a:ext cx="337329" cy="373604"/>
          </a:xfrm>
          <a:custGeom>
            <a:avLst/>
            <a:gdLst/>
            <a:ahLst/>
            <a:cxnLst/>
            <a:rect l="0" t="0" r="0" b="0"/>
            <a:pathLst>
              <a:path w="337329" h="373604">
                <a:moveTo>
                  <a:pt x="292727" y="70074"/>
                </a:moveTo>
                <a:lnTo>
                  <a:pt x="292727" y="31959"/>
                </a:lnTo>
                <a:lnTo>
                  <a:pt x="291735" y="28789"/>
                </a:lnTo>
                <a:lnTo>
                  <a:pt x="287986" y="22621"/>
                </a:lnTo>
                <a:lnTo>
                  <a:pt x="285598" y="20579"/>
                </a:lnTo>
                <a:lnTo>
                  <a:pt x="283013" y="19218"/>
                </a:lnTo>
                <a:lnTo>
                  <a:pt x="280298" y="18310"/>
                </a:lnTo>
                <a:lnTo>
                  <a:pt x="274635" y="14656"/>
                </a:lnTo>
                <a:lnTo>
                  <a:pt x="271736" y="12293"/>
                </a:lnTo>
                <a:lnTo>
                  <a:pt x="268811" y="10717"/>
                </a:lnTo>
                <a:lnTo>
                  <a:pt x="258962" y="7507"/>
                </a:lnTo>
                <a:lnTo>
                  <a:pt x="249277" y="3240"/>
                </a:lnTo>
                <a:lnTo>
                  <a:pt x="243917" y="1705"/>
                </a:lnTo>
                <a:lnTo>
                  <a:pt x="238359" y="682"/>
                </a:lnTo>
                <a:lnTo>
                  <a:pt x="232669" y="0"/>
                </a:lnTo>
                <a:lnTo>
                  <a:pt x="226891" y="538"/>
                </a:lnTo>
                <a:lnTo>
                  <a:pt x="221055" y="1888"/>
                </a:lnTo>
                <a:lnTo>
                  <a:pt x="215180" y="3781"/>
                </a:lnTo>
                <a:lnTo>
                  <a:pt x="209279" y="5042"/>
                </a:lnTo>
                <a:lnTo>
                  <a:pt x="203360" y="5883"/>
                </a:lnTo>
                <a:lnTo>
                  <a:pt x="197431" y="6444"/>
                </a:lnTo>
                <a:lnTo>
                  <a:pt x="191493" y="7810"/>
                </a:lnTo>
                <a:lnTo>
                  <a:pt x="185550" y="9713"/>
                </a:lnTo>
                <a:lnTo>
                  <a:pt x="179603" y="11974"/>
                </a:lnTo>
                <a:lnTo>
                  <a:pt x="173655" y="13481"/>
                </a:lnTo>
                <a:lnTo>
                  <a:pt x="167705" y="14486"/>
                </a:lnTo>
                <a:lnTo>
                  <a:pt x="161754" y="15156"/>
                </a:lnTo>
                <a:lnTo>
                  <a:pt x="155802" y="16594"/>
                </a:lnTo>
                <a:lnTo>
                  <a:pt x="149850" y="18546"/>
                </a:lnTo>
                <a:lnTo>
                  <a:pt x="143897" y="20839"/>
                </a:lnTo>
                <a:lnTo>
                  <a:pt x="135960" y="25344"/>
                </a:lnTo>
                <a:lnTo>
                  <a:pt x="126700" y="31324"/>
                </a:lnTo>
                <a:lnTo>
                  <a:pt x="116558" y="38288"/>
                </a:lnTo>
                <a:lnTo>
                  <a:pt x="107812" y="44914"/>
                </a:lnTo>
                <a:lnTo>
                  <a:pt x="99997" y="51316"/>
                </a:lnTo>
                <a:lnTo>
                  <a:pt x="92803" y="57569"/>
                </a:lnTo>
                <a:lnTo>
                  <a:pt x="86022" y="62729"/>
                </a:lnTo>
                <a:lnTo>
                  <a:pt x="79518" y="67162"/>
                </a:lnTo>
                <a:lnTo>
                  <a:pt x="73197" y="71109"/>
                </a:lnTo>
                <a:lnTo>
                  <a:pt x="66006" y="77709"/>
                </a:lnTo>
                <a:lnTo>
                  <a:pt x="58236" y="86078"/>
                </a:lnTo>
                <a:lnTo>
                  <a:pt x="50079" y="95626"/>
                </a:lnTo>
                <a:lnTo>
                  <a:pt x="42657" y="105960"/>
                </a:lnTo>
                <a:lnTo>
                  <a:pt x="35725" y="116818"/>
                </a:lnTo>
                <a:lnTo>
                  <a:pt x="23722" y="137482"/>
                </a:lnTo>
                <a:lnTo>
                  <a:pt x="15081" y="153280"/>
                </a:lnTo>
                <a:lnTo>
                  <a:pt x="4637" y="173331"/>
                </a:lnTo>
                <a:lnTo>
                  <a:pt x="2441" y="179591"/>
                </a:lnTo>
                <a:lnTo>
                  <a:pt x="976" y="185749"/>
                </a:lnTo>
                <a:lnTo>
                  <a:pt x="0" y="191839"/>
                </a:lnTo>
                <a:lnTo>
                  <a:pt x="341" y="197884"/>
                </a:lnTo>
                <a:lnTo>
                  <a:pt x="1561" y="203897"/>
                </a:lnTo>
                <a:lnTo>
                  <a:pt x="3366" y="209891"/>
                </a:lnTo>
                <a:lnTo>
                  <a:pt x="4569" y="215871"/>
                </a:lnTo>
                <a:lnTo>
                  <a:pt x="5372" y="221842"/>
                </a:lnTo>
                <a:lnTo>
                  <a:pt x="5907" y="227807"/>
                </a:lnTo>
                <a:lnTo>
                  <a:pt x="8248" y="235753"/>
                </a:lnTo>
                <a:lnTo>
                  <a:pt x="11793" y="245019"/>
                </a:lnTo>
                <a:lnTo>
                  <a:pt x="16141" y="255165"/>
                </a:lnTo>
                <a:lnTo>
                  <a:pt x="22016" y="266889"/>
                </a:lnTo>
                <a:lnTo>
                  <a:pt x="28909" y="279667"/>
                </a:lnTo>
                <a:lnTo>
                  <a:pt x="36481" y="293146"/>
                </a:lnTo>
                <a:lnTo>
                  <a:pt x="43514" y="304117"/>
                </a:lnTo>
                <a:lnTo>
                  <a:pt x="50186" y="313415"/>
                </a:lnTo>
                <a:lnTo>
                  <a:pt x="56619" y="321598"/>
                </a:lnTo>
                <a:lnTo>
                  <a:pt x="62892" y="328046"/>
                </a:lnTo>
                <a:lnTo>
                  <a:pt x="69058" y="333336"/>
                </a:lnTo>
                <a:lnTo>
                  <a:pt x="75153" y="337855"/>
                </a:lnTo>
                <a:lnTo>
                  <a:pt x="81201" y="341860"/>
                </a:lnTo>
                <a:lnTo>
                  <a:pt x="87218" y="345523"/>
                </a:lnTo>
                <a:lnTo>
                  <a:pt x="93213" y="348956"/>
                </a:lnTo>
                <a:lnTo>
                  <a:pt x="102171" y="353230"/>
                </a:lnTo>
                <a:lnTo>
                  <a:pt x="113104" y="358063"/>
                </a:lnTo>
                <a:lnTo>
                  <a:pt x="125353" y="363270"/>
                </a:lnTo>
                <a:lnTo>
                  <a:pt x="135504" y="366741"/>
                </a:lnTo>
                <a:lnTo>
                  <a:pt x="144255" y="369055"/>
                </a:lnTo>
                <a:lnTo>
                  <a:pt x="152074" y="370597"/>
                </a:lnTo>
                <a:lnTo>
                  <a:pt x="160263" y="371626"/>
                </a:lnTo>
                <a:lnTo>
                  <a:pt x="168699" y="372312"/>
                </a:lnTo>
                <a:lnTo>
                  <a:pt x="185017" y="373074"/>
                </a:lnTo>
                <a:lnTo>
                  <a:pt x="198884" y="373412"/>
                </a:lnTo>
                <a:lnTo>
                  <a:pt x="217848" y="373603"/>
                </a:lnTo>
                <a:lnTo>
                  <a:pt x="223956" y="372637"/>
                </a:lnTo>
                <a:lnTo>
                  <a:pt x="230012" y="371001"/>
                </a:lnTo>
                <a:lnTo>
                  <a:pt x="236034" y="368919"/>
                </a:lnTo>
                <a:lnTo>
                  <a:pt x="242033" y="366538"/>
                </a:lnTo>
                <a:lnTo>
                  <a:pt x="248017" y="363959"/>
                </a:lnTo>
                <a:lnTo>
                  <a:pt x="259957" y="358447"/>
                </a:lnTo>
                <a:lnTo>
                  <a:pt x="271879" y="352690"/>
                </a:lnTo>
                <a:lnTo>
                  <a:pt x="281146" y="346824"/>
                </a:lnTo>
                <a:lnTo>
                  <a:pt x="289564" y="339918"/>
                </a:lnTo>
                <a:lnTo>
                  <a:pt x="299920" y="330233"/>
                </a:lnTo>
                <a:lnTo>
                  <a:pt x="308492" y="319315"/>
                </a:lnTo>
                <a:lnTo>
                  <a:pt x="315608" y="307847"/>
                </a:lnTo>
                <a:lnTo>
                  <a:pt x="318895" y="302011"/>
                </a:lnTo>
                <a:lnTo>
                  <a:pt x="325193" y="290235"/>
                </a:lnTo>
                <a:lnTo>
                  <a:pt x="331300" y="278387"/>
                </a:lnTo>
                <a:lnTo>
                  <a:pt x="333325" y="272449"/>
                </a:lnTo>
                <a:lnTo>
                  <a:pt x="334675" y="266506"/>
                </a:lnTo>
                <a:lnTo>
                  <a:pt x="335575" y="260560"/>
                </a:lnTo>
                <a:lnTo>
                  <a:pt x="336175" y="254611"/>
                </a:lnTo>
                <a:lnTo>
                  <a:pt x="336575" y="248661"/>
                </a:lnTo>
                <a:lnTo>
                  <a:pt x="336842" y="242710"/>
                </a:lnTo>
                <a:lnTo>
                  <a:pt x="337217" y="210632"/>
                </a:lnTo>
                <a:lnTo>
                  <a:pt x="337328" y="179189"/>
                </a:lnTo>
                <a:lnTo>
                  <a:pt x="336352" y="170599"/>
                </a:lnTo>
                <a:lnTo>
                  <a:pt x="334709" y="162887"/>
                </a:lnTo>
                <a:lnTo>
                  <a:pt x="332621" y="155762"/>
                </a:lnTo>
                <a:lnTo>
                  <a:pt x="329245" y="148035"/>
                </a:lnTo>
                <a:lnTo>
                  <a:pt x="325010" y="139907"/>
                </a:lnTo>
                <a:lnTo>
                  <a:pt x="320202" y="131512"/>
                </a:lnTo>
                <a:lnTo>
                  <a:pt x="316997" y="123931"/>
                </a:lnTo>
                <a:lnTo>
                  <a:pt x="314860" y="116893"/>
                </a:lnTo>
                <a:lnTo>
                  <a:pt x="313435" y="110216"/>
                </a:lnTo>
                <a:lnTo>
                  <a:pt x="309207" y="100152"/>
                </a:lnTo>
                <a:lnTo>
                  <a:pt x="292727" y="879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64"/>
          <p:cNvSpPr/>
          <p:nvPr/>
        </p:nvSpPr>
        <p:spPr>
          <a:xfrm>
            <a:off x="5761532" y="2125680"/>
            <a:ext cx="319059" cy="320491"/>
          </a:xfrm>
          <a:custGeom>
            <a:avLst/>
            <a:gdLst/>
            <a:ahLst/>
            <a:cxnLst/>
            <a:rect l="0" t="0" r="0" b="0"/>
            <a:pathLst>
              <a:path w="319059" h="320491">
                <a:moveTo>
                  <a:pt x="248147" y="62093"/>
                </a:moveTo>
                <a:lnTo>
                  <a:pt x="248147" y="47872"/>
                </a:lnTo>
                <a:lnTo>
                  <a:pt x="247155" y="42690"/>
                </a:lnTo>
                <a:lnTo>
                  <a:pt x="243407" y="34287"/>
                </a:lnTo>
                <a:lnTo>
                  <a:pt x="238434" y="27245"/>
                </a:lnTo>
                <a:lnTo>
                  <a:pt x="230056" y="17703"/>
                </a:lnTo>
                <a:lnTo>
                  <a:pt x="227157" y="14640"/>
                </a:lnTo>
                <a:lnTo>
                  <a:pt x="224232" y="12598"/>
                </a:lnTo>
                <a:lnTo>
                  <a:pt x="214382" y="8733"/>
                </a:lnTo>
                <a:lnTo>
                  <a:pt x="204698" y="4312"/>
                </a:lnTo>
                <a:lnTo>
                  <a:pt x="199337" y="2736"/>
                </a:lnTo>
                <a:lnTo>
                  <a:pt x="193779" y="1686"/>
                </a:lnTo>
                <a:lnTo>
                  <a:pt x="188089" y="986"/>
                </a:lnTo>
                <a:lnTo>
                  <a:pt x="182312" y="519"/>
                </a:lnTo>
                <a:lnTo>
                  <a:pt x="176476" y="208"/>
                </a:lnTo>
                <a:lnTo>
                  <a:pt x="170600" y="0"/>
                </a:lnTo>
                <a:lnTo>
                  <a:pt x="164700" y="854"/>
                </a:lnTo>
                <a:lnTo>
                  <a:pt x="158781" y="2415"/>
                </a:lnTo>
                <a:lnTo>
                  <a:pt x="152851" y="4449"/>
                </a:lnTo>
                <a:lnTo>
                  <a:pt x="146913" y="5804"/>
                </a:lnTo>
                <a:lnTo>
                  <a:pt x="140970" y="6708"/>
                </a:lnTo>
                <a:lnTo>
                  <a:pt x="135025" y="7310"/>
                </a:lnTo>
                <a:lnTo>
                  <a:pt x="129076" y="8704"/>
                </a:lnTo>
                <a:lnTo>
                  <a:pt x="123126" y="10625"/>
                </a:lnTo>
                <a:lnTo>
                  <a:pt x="117175" y="12898"/>
                </a:lnTo>
                <a:lnTo>
                  <a:pt x="111223" y="15406"/>
                </a:lnTo>
                <a:lnTo>
                  <a:pt x="105271" y="18070"/>
                </a:lnTo>
                <a:lnTo>
                  <a:pt x="99318" y="20838"/>
                </a:lnTo>
                <a:lnTo>
                  <a:pt x="93366" y="24668"/>
                </a:lnTo>
                <a:lnTo>
                  <a:pt x="87412" y="29205"/>
                </a:lnTo>
                <a:lnTo>
                  <a:pt x="81460" y="34215"/>
                </a:lnTo>
                <a:lnTo>
                  <a:pt x="72199" y="42427"/>
                </a:lnTo>
                <a:lnTo>
                  <a:pt x="63784" y="50376"/>
                </a:lnTo>
                <a:lnTo>
                  <a:pt x="41184" y="72652"/>
                </a:lnTo>
                <a:lnTo>
                  <a:pt x="36750" y="79054"/>
                </a:lnTo>
                <a:lnTo>
                  <a:pt x="31809" y="87291"/>
                </a:lnTo>
                <a:lnTo>
                  <a:pt x="22021" y="105042"/>
                </a:lnTo>
                <a:lnTo>
                  <a:pt x="10932" y="126192"/>
                </a:lnTo>
                <a:lnTo>
                  <a:pt x="4473" y="138868"/>
                </a:lnTo>
                <a:lnTo>
                  <a:pt x="2354" y="145026"/>
                </a:lnTo>
                <a:lnTo>
                  <a:pt x="941" y="151116"/>
                </a:lnTo>
                <a:lnTo>
                  <a:pt x="0" y="157161"/>
                </a:lnTo>
                <a:lnTo>
                  <a:pt x="364" y="163174"/>
                </a:lnTo>
                <a:lnTo>
                  <a:pt x="1599" y="169168"/>
                </a:lnTo>
                <a:lnTo>
                  <a:pt x="3415" y="175148"/>
                </a:lnTo>
                <a:lnTo>
                  <a:pt x="4624" y="181119"/>
                </a:lnTo>
                <a:lnTo>
                  <a:pt x="5432" y="187085"/>
                </a:lnTo>
                <a:lnTo>
                  <a:pt x="5970" y="193046"/>
                </a:lnTo>
                <a:lnTo>
                  <a:pt x="7321" y="199997"/>
                </a:lnTo>
                <a:lnTo>
                  <a:pt x="9213" y="207607"/>
                </a:lnTo>
                <a:lnTo>
                  <a:pt x="11467" y="215657"/>
                </a:lnTo>
                <a:lnTo>
                  <a:pt x="13962" y="222016"/>
                </a:lnTo>
                <a:lnTo>
                  <a:pt x="19380" y="231727"/>
                </a:lnTo>
                <a:lnTo>
                  <a:pt x="23206" y="238682"/>
                </a:lnTo>
                <a:lnTo>
                  <a:pt x="32749" y="256994"/>
                </a:lnTo>
                <a:lnTo>
                  <a:pt x="38072" y="264457"/>
                </a:lnTo>
                <a:lnTo>
                  <a:pt x="43605" y="270424"/>
                </a:lnTo>
                <a:lnTo>
                  <a:pt x="49278" y="275394"/>
                </a:lnTo>
                <a:lnTo>
                  <a:pt x="55044" y="280692"/>
                </a:lnTo>
                <a:lnTo>
                  <a:pt x="66743" y="291871"/>
                </a:lnTo>
                <a:lnTo>
                  <a:pt x="72640" y="296637"/>
                </a:lnTo>
                <a:lnTo>
                  <a:pt x="78557" y="300808"/>
                </a:lnTo>
                <a:lnTo>
                  <a:pt x="84485" y="304580"/>
                </a:lnTo>
                <a:lnTo>
                  <a:pt x="90422" y="308087"/>
                </a:lnTo>
                <a:lnTo>
                  <a:pt x="96364" y="311417"/>
                </a:lnTo>
                <a:lnTo>
                  <a:pt x="102310" y="314629"/>
                </a:lnTo>
                <a:lnTo>
                  <a:pt x="109251" y="316771"/>
                </a:lnTo>
                <a:lnTo>
                  <a:pt x="116854" y="318198"/>
                </a:lnTo>
                <a:lnTo>
                  <a:pt x="124900" y="319150"/>
                </a:lnTo>
                <a:lnTo>
                  <a:pt x="133240" y="319785"/>
                </a:lnTo>
                <a:lnTo>
                  <a:pt x="141777" y="320208"/>
                </a:lnTo>
                <a:lnTo>
                  <a:pt x="150444" y="320490"/>
                </a:lnTo>
                <a:lnTo>
                  <a:pt x="158207" y="319686"/>
                </a:lnTo>
                <a:lnTo>
                  <a:pt x="165367" y="318157"/>
                </a:lnTo>
                <a:lnTo>
                  <a:pt x="172124" y="316146"/>
                </a:lnTo>
                <a:lnTo>
                  <a:pt x="178614" y="314805"/>
                </a:lnTo>
                <a:lnTo>
                  <a:pt x="184924" y="313912"/>
                </a:lnTo>
                <a:lnTo>
                  <a:pt x="191116" y="313316"/>
                </a:lnTo>
                <a:lnTo>
                  <a:pt x="198220" y="311927"/>
                </a:lnTo>
                <a:lnTo>
                  <a:pt x="205933" y="310008"/>
                </a:lnTo>
                <a:lnTo>
                  <a:pt x="214051" y="307737"/>
                </a:lnTo>
                <a:lnTo>
                  <a:pt x="221448" y="305230"/>
                </a:lnTo>
                <a:lnTo>
                  <a:pt x="228364" y="302567"/>
                </a:lnTo>
                <a:lnTo>
                  <a:pt x="234958" y="299800"/>
                </a:lnTo>
                <a:lnTo>
                  <a:pt x="241339" y="295971"/>
                </a:lnTo>
                <a:lnTo>
                  <a:pt x="247577" y="291433"/>
                </a:lnTo>
                <a:lnTo>
                  <a:pt x="253720" y="286424"/>
                </a:lnTo>
                <a:lnTo>
                  <a:pt x="259800" y="282092"/>
                </a:lnTo>
                <a:lnTo>
                  <a:pt x="265838" y="278212"/>
                </a:lnTo>
                <a:lnTo>
                  <a:pt x="271847" y="274634"/>
                </a:lnTo>
                <a:lnTo>
                  <a:pt x="281170" y="265365"/>
                </a:lnTo>
                <a:lnTo>
                  <a:pt x="285045" y="260116"/>
                </a:lnTo>
                <a:lnTo>
                  <a:pt x="288621" y="254631"/>
                </a:lnTo>
                <a:lnTo>
                  <a:pt x="291996" y="248991"/>
                </a:lnTo>
                <a:lnTo>
                  <a:pt x="295240" y="243246"/>
                </a:lnTo>
                <a:lnTo>
                  <a:pt x="298394" y="236440"/>
                </a:lnTo>
                <a:lnTo>
                  <a:pt x="301489" y="228926"/>
                </a:lnTo>
                <a:lnTo>
                  <a:pt x="304544" y="220940"/>
                </a:lnTo>
                <a:lnTo>
                  <a:pt x="307573" y="213631"/>
                </a:lnTo>
                <a:lnTo>
                  <a:pt x="310585" y="206775"/>
                </a:lnTo>
                <a:lnTo>
                  <a:pt x="313585" y="200219"/>
                </a:lnTo>
                <a:lnTo>
                  <a:pt x="315585" y="193865"/>
                </a:lnTo>
                <a:lnTo>
                  <a:pt x="316919" y="187644"/>
                </a:lnTo>
                <a:lnTo>
                  <a:pt x="317807" y="181512"/>
                </a:lnTo>
                <a:lnTo>
                  <a:pt x="318400" y="175440"/>
                </a:lnTo>
                <a:lnTo>
                  <a:pt x="318795" y="169408"/>
                </a:lnTo>
                <a:lnTo>
                  <a:pt x="319058" y="163402"/>
                </a:lnTo>
                <a:lnTo>
                  <a:pt x="318241" y="156421"/>
                </a:lnTo>
                <a:lnTo>
                  <a:pt x="316705" y="148791"/>
                </a:lnTo>
                <a:lnTo>
                  <a:pt x="314688" y="140727"/>
                </a:lnTo>
                <a:lnTo>
                  <a:pt x="312352" y="133368"/>
                </a:lnTo>
                <a:lnTo>
                  <a:pt x="309802" y="126477"/>
                </a:lnTo>
                <a:lnTo>
                  <a:pt x="301725" y="1067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65"/>
          <p:cNvSpPr/>
          <p:nvPr/>
        </p:nvSpPr>
        <p:spPr>
          <a:xfrm>
            <a:off x="6554840" y="2036123"/>
            <a:ext cx="329950" cy="392693"/>
          </a:xfrm>
          <a:custGeom>
            <a:avLst/>
            <a:gdLst/>
            <a:ahLst/>
            <a:cxnLst/>
            <a:rect l="0" t="0" r="0" b="0"/>
            <a:pathLst>
              <a:path w="329950" h="392693">
                <a:moveTo>
                  <a:pt x="329949" y="53423"/>
                </a:moveTo>
                <a:lnTo>
                  <a:pt x="300137" y="23612"/>
                </a:lnTo>
                <a:lnTo>
                  <a:pt x="291563" y="17684"/>
                </a:lnTo>
                <a:lnTo>
                  <a:pt x="286499" y="14714"/>
                </a:lnTo>
                <a:lnTo>
                  <a:pt x="281139" y="11742"/>
                </a:lnTo>
                <a:lnTo>
                  <a:pt x="269891" y="5794"/>
                </a:lnTo>
                <a:lnTo>
                  <a:pt x="264113" y="3811"/>
                </a:lnTo>
                <a:lnTo>
                  <a:pt x="258277" y="2489"/>
                </a:lnTo>
                <a:lnTo>
                  <a:pt x="252402" y="1608"/>
                </a:lnTo>
                <a:lnTo>
                  <a:pt x="245509" y="1020"/>
                </a:lnTo>
                <a:lnTo>
                  <a:pt x="237936" y="629"/>
                </a:lnTo>
                <a:lnTo>
                  <a:pt x="229912" y="368"/>
                </a:lnTo>
                <a:lnTo>
                  <a:pt x="194916" y="0"/>
                </a:lnTo>
                <a:lnTo>
                  <a:pt x="184364" y="941"/>
                </a:lnTo>
                <a:lnTo>
                  <a:pt x="175346" y="2560"/>
                </a:lnTo>
                <a:lnTo>
                  <a:pt x="167348" y="4632"/>
                </a:lnTo>
                <a:lnTo>
                  <a:pt x="160033" y="7005"/>
                </a:lnTo>
                <a:lnTo>
                  <a:pt x="153172" y="9579"/>
                </a:lnTo>
                <a:lnTo>
                  <a:pt x="146613" y="12288"/>
                </a:lnTo>
                <a:lnTo>
                  <a:pt x="139264" y="15086"/>
                </a:lnTo>
                <a:lnTo>
                  <a:pt x="123160" y="20840"/>
                </a:lnTo>
                <a:lnTo>
                  <a:pt x="115692" y="23764"/>
                </a:lnTo>
                <a:lnTo>
                  <a:pt x="108728" y="26705"/>
                </a:lnTo>
                <a:lnTo>
                  <a:pt x="102101" y="29658"/>
                </a:lnTo>
                <a:lnTo>
                  <a:pt x="95699" y="33611"/>
                </a:lnTo>
                <a:lnTo>
                  <a:pt x="89446" y="38231"/>
                </a:lnTo>
                <a:lnTo>
                  <a:pt x="83293" y="43295"/>
                </a:lnTo>
                <a:lnTo>
                  <a:pt x="77207" y="48655"/>
                </a:lnTo>
                <a:lnTo>
                  <a:pt x="65153" y="59903"/>
                </a:lnTo>
                <a:lnTo>
                  <a:pt x="47210" y="77392"/>
                </a:lnTo>
                <a:lnTo>
                  <a:pt x="37930" y="89212"/>
                </a:lnTo>
                <a:lnTo>
                  <a:pt x="29506" y="101079"/>
                </a:lnTo>
                <a:lnTo>
                  <a:pt x="24482" y="107022"/>
                </a:lnTo>
                <a:lnTo>
                  <a:pt x="19148" y="112968"/>
                </a:lnTo>
                <a:lnTo>
                  <a:pt x="15592" y="118917"/>
                </a:lnTo>
                <a:lnTo>
                  <a:pt x="11641" y="130818"/>
                </a:lnTo>
                <a:lnTo>
                  <a:pt x="7239" y="150660"/>
                </a:lnTo>
                <a:lnTo>
                  <a:pt x="4676" y="162896"/>
                </a:lnTo>
                <a:lnTo>
                  <a:pt x="2968" y="173038"/>
                </a:lnTo>
                <a:lnTo>
                  <a:pt x="1828" y="181784"/>
                </a:lnTo>
                <a:lnTo>
                  <a:pt x="1069" y="189598"/>
                </a:lnTo>
                <a:lnTo>
                  <a:pt x="562" y="199769"/>
                </a:lnTo>
                <a:lnTo>
                  <a:pt x="0" y="224299"/>
                </a:lnTo>
                <a:lnTo>
                  <a:pt x="1835" y="237786"/>
                </a:lnTo>
                <a:lnTo>
                  <a:pt x="5042" y="251738"/>
                </a:lnTo>
                <a:lnTo>
                  <a:pt x="9164" y="266000"/>
                </a:lnTo>
                <a:lnTo>
                  <a:pt x="13897" y="277493"/>
                </a:lnTo>
                <a:lnTo>
                  <a:pt x="19037" y="287139"/>
                </a:lnTo>
                <a:lnTo>
                  <a:pt x="24447" y="295554"/>
                </a:lnTo>
                <a:lnTo>
                  <a:pt x="30039" y="303149"/>
                </a:lnTo>
                <a:lnTo>
                  <a:pt x="35751" y="310196"/>
                </a:lnTo>
                <a:lnTo>
                  <a:pt x="41543" y="316879"/>
                </a:lnTo>
                <a:lnTo>
                  <a:pt x="46397" y="323318"/>
                </a:lnTo>
                <a:lnTo>
                  <a:pt x="50625" y="329595"/>
                </a:lnTo>
                <a:lnTo>
                  <a:pt x="58961" y="341862"/>
                </a:lnTo>
                <a:lnTo>
                  <a:pt x="63962" y="347911"/>
                </a:lnTo>
                <a:lnTo>
                  <a:pt x="69281" y="353928"/>
                </a:lnTo>
                <a:lnTo>
                  <a:pt x="77787" y="359924"/>
                </a:lnTo>
                <a:lnTo>
                  <a:pt x="88419" y="365905"/>
                </a:lnTo>
                <a:lnTo>
                  <a:pt x="126907" y="385023"/>
                </a:lnTo>
                <a:lnTo>
                  <a:pt x="134064" y="387599"/>
                </a:lnTo>
                <a:lnTo>
                  <a:pt x="140820" y="389317"/>
                </a:lnTo>
                <a:lnTo>
                  <a:pt x="147308" y="390462"/>
                </a:lnTo>
                <a:lnTo>
                  <a:pt x="153617" y="391225"/>
                </a:lnTo>
                <a:lnTo>
                  <a:pt x="159809" y="391734"/>
                </a:lnTo>
                <a:lnTo>
                  <a:pt x="165921" y="392073"/>
                </a:lnTo>
                <a:lnTo>
                  <a:pt x="180649" y="392450"/>
                </a:lnTo>
                <a:lnTo>
                  <a:pt x="209617" y="392692"/>
                </a:lnTo>
                <a:lnTo>
                  <a:pt x="218970" y="390728"/>
                </a:lnTo>
                <a:lnTo>
                  <a:pt x="230166" y="387433"/>
                </a:lnTo>
                <a:lnTo>
                  <a:pt x="242591" y="383253"/>
                </a:lnTo>
                <a:lnTo>
                  <a:pt x="252859" y="379474"/>
                </a:lnTo>
                <a:lnTo>
                  <a:pt x="261688" y="375962"/>
                </a:lnTo>
                <a:lnTo>
                  <a:pt x="269558" y="372629"/>
                </a:lnTo>
                <a:lnTo>
                  <a:pt x="275798" y="369415"/>
                </a:lnTo>
                <a:lnTo>
                  <a:pt x="285377" y="363197"/>
                </a:lnTo>
                <a:lnTo>
                  <a:pt x="292941" y="357127"/>
                </a:lnTo>
                <a:lnTo>
                  <a:pt x="302778" y="348131"/>
                </a:lnTo>
                <a:lnTo>
                  <a:pt x="305881" y="345145"/>
                </a:lnTo>
                <a:lnTo>
                  <a:pt x="307951" y="342162"/>
                </a:lnTo>
                <a:lnTo>
                  <a:pt x="312089" y="3302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66"/>
          <p:cNvSpPr/>
          <p:nvPr/>
        </p:nvSpPr>
        <p:spPr>
          <a:xfrm>
            <a:off x="4455914" y="2920007"/>
            <a:ext cx="1080493" cy="44650"/>
          </a:xfrm>
          <a:custGeom>
            <a:avLst/>
            <a:gdLst/>
            <a:ahLst/>
            <a:cxnLst/>
            <a:rect l="0" t="0" r="0" b="0"/>
            <a:pathLst>
              <a:path w="1080493" h="44650">
                <a:moveTo>
                  <a:pt x="0" y="44649"/>
                </a:moveTo>
                <a:lnTo>
                  <a:pt x="9480" y="39908"/>
                </a:lnTo>
                <a:lnTo>
                  <a:pt x="13265" y="37520"/>
                </a:lnTo>
                <a:lnTo>
                  <a:pt x="16781" y="34935"/>
                </a:lnTo>
                <a:lnTo>
                  <a:pt x="20117" y="32220"/>
                </a:lnTo>
                <a:lnTo>
                  <a:pt x="24325" y="30410"/>
                </a:lnTo>
                <a:lnTo>
                  <a:pt x="29115" y="29203"/>
                </a:lnTo>
                <a:lnTo>
                  <a:pt x="34293" y="28399"/>
                </a:lnTo>
                <a:lnTo>
                  <a:pt x="41713" y="26870"/>
                </a:lnTo>
                <a:lnTo>
                  <a:pt x="60542" y="22526"/>
                </a:lnTo>
                <a:lnTo>
                  <a:pt x="74095" y="19978"/>
                </a:lnTo>
                <a:lnTo>
                  <a:pt x="107676" y="14502"/>
                </a:lnTo>
                <a:lnTo>
                  <a:pt x="122386" y="12645"/>
                </a:lnTo>
                <a:lnTo>
                  <a:pt x="135168" y="11406"/>
                </a:lnTo>
                <a:lnTo>
                  <a:pt x="146667" y="10581"/>
                </a:lnTo>
                <a:lnTo>
                  <a:pt x="157309" y="9039"/>
                </a:lnTo>
                <a:lnTo>
                  <a:pt x="167380" y="7018"/>
                </a:lnTo>
                <a:lnTo>
                  <a:pt x="177071" y="4679"/>
                </a:lnTo>
                <a:lnTo>
                  <a:pt x="186508" y="3119"/>
                </a:lnTo>
                <a:lnTo>
                  <a:pt x="195776" y="2080"/>
                </a:lnTo>
                <a:lnTo>
                  <a:pt x="214012" y="924"/>
                </a:lnTo>
                <a:lnTo>
                  <a:pt x="232038" y="411"/>
                </a:lnTo>
                <a:lnTo>
                  <a:pt x="108049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67"/>
          <p:cNvSpPr/>
          <p:nvPr/>
        </p:nvSpPr>
        <p:spPr>
          <a:xfrm>
            <a:off x="5009554" y="3196828"/>
            <a:ext cx="1643064" cy="26790"/>
          </a:xfrm>
          <a:custGeom>
            <a:avLst/>
            <a:gdLst/>
            <a:ahLst/>
            <a:cxnLst/>
            <a:rect l="0" t="0" r="0" b="0"/>
            <a:pathLst>
              <a:path w="1643064" h="26790">
                <a:moveTo>
                  <a:pt x="0" y="17859"/>
                </a:moveTo>
                <a:lnTo>
                  <a:pt x="14221" y="13119"/>
                </a:lnTo>
                <a:lnTo>
                  <a:pt x="20395" y="11722"/>
                </a:lnTo>
                <a:lnTo>
                  <a:pt x="26495" y="10791"/>
                </a:lnTo>
                <a:lnTo>
                  <a:pt x="32546" y="10171"/>
                </a:lnTo>
                <a:lnTo>
                  <a:pt x="38565" y="10749"/>
                </a:lnTo>
                <a:lnTo>
                  <a:pt x="44561" y="12127"/>
                </a:lnTo>
                <a:lnTo>
                  <a:pt x="50544" y="14038"/>
                </a:lnTo>
                <a:lnTo>
                  <a:pt x="58500" y="15311"/>
                </a:lnTo>
                <a:lnTo>
                  <a:pt x="67774" y="16161"/>
                </a:lnTo>
                <a:lnTo>
                  <a:pt x="86677" y="17104"/>
                </a:lnTo>
                <a:lnTo>
                  <a:pt x="134446" y="17793"/>
                </a:lnTo>
                <a:lnTo>
                  <a:pt x="306961" y="17858"/>
                </a:lnTo>
                <a:lnTo>
                  <a:pt x="317750" y="16866"/>
                </a:lnTo>
                <a:lnTo>
                  <a:pt x="327919" y="15213"/>
                </a:lnTo>
                <a:lnTo>
                  <a:pt x="337675" y="13118"/>
                </a:lnTo>
                <a:lnTo>
                  <a:pt x="349141" y="11722"/>
                </a:lnTo>
                <a:lnTo>
                  <a:pt x="361745" y="10791"/>
                </a:lnTo>
                <a:lnTo>
                  <a:pt x="386994" y="9757"/>
                </a:lnTo>
                <a:lnTo>
                  <a:pt x="432036" y="9038"/>
                </a:lnTo>
                <a:lnTo>
                  <a:pt x="575171" y="8930"/>
                </a:lnTo>
                <a:lnTo>
                  <a:pt x="585854" y="7938"/>
                </a:lnTo>
                <a:lnTo>
                  <a:pt x="598929" y="6284"/>
                </a:lnTo>
                <a:lnTo>
                  <a:pt x="613598" y="4189"/>
                </a:lnTo>
                <a:lnTo>
                  <a:pt x="625362" y="2793"/>
                </a:lnTo>
                <a:lnTo>
                  <a:pt x="635190" y="1862"/>
                </a:lnTo>
                <a:lnTo>
                  <a:pt x="643725" y="1241"/>
                </a:lnTo>
                <a:lnTo>
                  <a:pt x="661147" y="552"/>
                </a:lnTo>
                <a:lnTo>
                  <a:pt x="696585" y="109"/>
                </a:lnTo>
                <a:lnTo>
                  <a:pt x="1116873" y="0"/>
                </a:lnTo>
                <a:lnTo>
                  <a:pt x="1135504" y="992"/>
                </a:lnTo>
                <a:lnTo>
                  <a:pt x="1154870" y="2646"/>
                </a:lnTo>
                <a:lnTo>
                  <a:pt x="1174726" y="4740"/>
                </a:lnTo>
                <a:lnTo>
                  <a:pt x="1195901" y="6137"/>
                </a:lnTo>
                <a:lnTo>
                  <a:pt x="1217955" y="7067"/>
                </a:lnTo>
                <a:lnTo>
                  <a:pt x="1286680" y="8562"/>
                </a:lnTo>
                <a:lnTo>
                  <a:pt x="1347630" y="8820"/>
                </a:lnTo>
                <a:lnTo>
                  <a:pt x="1365740" y="9849"/>
                </a:lnTo>
                <a:lnTo>
                  <a:pt x="1380790" y="11527"/>
                </a:lnTo>
                <a:lnTo>
                  <a:pt x="1393800" y="13638"/>
                </a:lnTo>
                <a:lnTo>
                  <a:pt x="1407435" y="15045"/>
                </a:lnTo>
                <a:lnTo>
                  <a:pt x="1421486" y="15983"/>
                </a:lnTo>
                <a:lnTo>
                  <a:pt x="1447350" y="17025"/>
                </a:lnTo>
                <a:lnTo>
                  <a:pt x="1488061" y="17694"/>
                </a:lnTo>
                <a:lnTo>
                  <a:pt x="1538251" y="17827"/>
                </a:lnTo>
                <a:lnTo>
                  <a:pt x="1553344" y="18830"/>
                </a:lnTo>
                <a:lnTo>
                  <a:pt x="1570352" y="20490"/>
                </a:lnTo>
                <a:lnTo>
                  <a:pt x="1588636" y="22590"/>
                </a:lnTo>
                <a:lnTo>
                  <a:pt x="1602809" y="23989"/>
                </a:lnTo>
                <a:lnTo>
                  <a:pt x="1614243" y="24923"/>
                </a:lnTo>
                <a:lnTo>
                  <a:pt x="1643063" y="267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68"/>
          <p:cNvSpPr/>
          <p:nvPr/>
        </p:nvSpPr>
        <p:spPr>
          <a:xfrm>
            <a:off x="2652117" y="4331063"/>
            <a:ext cx="2080618" cy="44484"/>
          </a:xfrm>
          <a:custGeom>
            <a:avLst/>
            <a:gdLst/>
            <a:ahLst/>
            <a:cxnLst/>
            <a:rect l="0" t="0" r="0" b="0"/>
            <a:pathLst>
              <a:path w="2080618" h="44484">
                <a:moveTo>
                  <a:pt x="0" y="35554"/>
                </a:moveTo>
                <a:lnTo>
                  <a:pt x="4740" y="26073"/>
                </a:lnTo>
                <a:lnTo>
                  <a:pt x="7129" y="23280"/>
                </a:lnTo>
                <a:lnTo>
                  <a:pt x="9713" y="21418"/>
                </a:lnTo>
                <a:lnTo>
                  <a:pt x="12429" y="20177"/>
                </a:lnTo>
                <a:lnTo>
                  <a:pt x="18092" y="18798"/>
                </a:lnTo>
                <a:lnTo>
                  <a:pt x="20990" y="18430"/>
                </a:lnTo>
                <a:lnTo>
                  <a:pt x="26892" y="17192"/>
                </a:lnTo>
                <a:lnTo>
                  <a:pt x="44032" y="13172"/>
                </a:lnTo>
                <a:lnTo>
                  <a:pt x="51183" y="11702"/>
                </a:lnTo>
                <a:lnTo>
                  <a:pt x="56942" y="10723"/>
                </a:lnTo>
                <a:lnTo>
                  <a:pt x="72434" y="9345"/>
                </a:lnTo>
                <a:lnTo>
                  <a:pt x="100187" y="8879"/>
                </a:lnTo>
                <a:lnTo>
                  <a:pt x="110448" y="7849"/>
                </a:lnTo>
                <a:lnTo>
                  <a:pt x="122249" y="6170"/>
                </a:lnTo>
                <a:lnTo>
                  <a:pt x="135077" y="4058"/>
                </a:lnTo>
                <a:lnTo>
                  <a:pt x="146606" y="2651"/>
                </a:lnTo>
                <a:lnTo>
                  <a:pt x="157269" y="1712"/>
                </a:lnTo>
                <a:lnTo>
                  <a:pt x="186496" y="391"/>
                </a:lnTo>
                <a:lnTo>
                  <a:pt x="232529" y="0"/>
                </a:lnTo>
                <a:lnTo>
                  <a:pt x="275987" y="900"/>
                </a:lnTo>
                <a:lnTo>
                  <a:pt x="293131" y="2529"/>
                </a:lnTo>
                <a:lnTo>
                  <a:pt x="308530" y="4608"/>
                </a:lnTo>
                <a:lnTo>
                  <a:pt x="322765" y="5993"/>
                </a:lnTo>
                <a:lnTo>
                  <a:pt x="336223" y="6917"/>
                </a:lnTo>
                <a:lnTo>
                  <a:pt x="376773" y="8217"/>
                </a:lnTo>
                <a:lnTo>
                  <a:pt x="733433" y="8762"/>
                </a:lnTo>
                <a:lnTo>
                  <a:pt x="810489" y="11409"/>
                </a:lnTo>
                <a:lnTo>
                  <a:pt x="858818" y="13504"/>
                </a:lnTo>
                <a:lnTo>
                  <a:pt x="895998" y="13909"/>
                </a:lnTo>
                <a:lnTo>
                  <a:pt x="925746" y="13186"/>
                </a:lnTo>
                <a:lnTo>
                  <a:pt x="971036" y="10730"/>
                </a:lnTo>
                <a:lnTo>
                  <a:pt x="1029760" y="10339"/>
                </a:lnTo>
                <a:lnTo>
                  <a:pt x="1150948" y="15948"/>
                </a:lnTo>
                <a:lnTo>
                  <a:pt x="1195150" y="16918"/>
                </a:lnTo>
                <a:lnTo>
                  <a:pt x="1347797" y="17664"/>
                </a:lnTo>
                <a:lnTo>
                  <a:pt x="1490313" y="22426"/>
                </a:lnTo>
                <a:lnTo>
                  <a:pt x="1537261" y="24818"/>
                </a:lnTo>
                <a:lnTo>
                  <a:pt x="1644235" y="31932"/>
                </a:lnTo>
                <a:lnTo>
                  <a:pt x="1710722" y="33944"/>
                </a:lnTo>
                <a:lnTo>
                  <a:pt x="1974373" y="35512"/>
                </a:lnTo>
                <a:lnTo>
                  <a:pt x="1987959" y="36518"/>
                </a:lnTo>
                <a:lnTo>
                  <a:pt x="2001978" y="38181"/>
                </a:lnTo>
                <a:lnTo>
                  <a:pt x="2016285" y="40282"/>
                </a:lnTo>
                <a:lnTo>
                  <a:pt x="2029791" y="41682"/>
                </a:lnTo>
                <a:lnTo>
                  <a:pt x="2042765" y="42616"/>
                </a:lnTo>
                <a:lnTo>
                  <a:pt x="2080617" y="444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69"/>
          <p:cNvSpPr/>
          <p:nvPr/>
        </p:nvSpPr>
        <p:spPr>
          <a:xfrm>
            <a:off x="366117" y="4607718"/>
            <a:ext cx="53579" cy="1"/>
          </a:xfrm>
          <a:custGeom>
            <a:avLst/>
            <a:gdLst/>
            <a:ahLst/>
            <a:cxnLst/>
            <a:rect l="0" t="0" r="0" b="0"/>
            <a:pathLst>
              <a:path w="53579" h="1">
                <a:moveTo>
                  <a:pt x="53578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70"/>
          <p:cNvSpPr/>
          <p:nvPr/>
        </p:nvSpPr>
        <p:spPr>
          <a:xfrm>
            <a:off x="2580679" y="4902398"/>
            <a:ext cx="794743" cy="17860"/>
          </a:xfrm>
          <a:custGeom>
            <a:avLst/>
            <a:gdLst/>
            <a:ahLst/>
            <a:cxnLst/>
            <a:rect l="0" t="0" r="0" b="0"/>
            <a:pathLst>
              <a:path w="794743" h="17860">
                <a:moveTo>
                  <a:pt x="0" y="8930"/>
                </a:moveTo>
                <a:lnTo>
                  <a:pt x="4741" y="13670"/>
                </a:lnTo>
                <a:lnTo>
                  <a:pt x="7129" y="15066"/>
                </a:lnTo>
                <a:lnTo>
                  <a:pt x="9714" y="15997"/>
                </a:lnTo>
                <a:lnTo>
                  <a:pt x="12429" y="16618"/>
                </a:lnTo>
                <a:lnTo>
                  <a:pt x="20193" y="17032"/>
                </a:lnTo>
                <a:lnTo>
                  <a:pt x="55593" y="17614"/>
                </a:lnTo>
                <a:lnTo>
                  <a:pt x="404452" y="17859"/>
                </a:lnTo>
                <a:lnTo>
                  <a:pt x="433346" y="16868"/>
                </a:lnTo>
                <a:lnTo>
                  <a:pt x="557779" y="9757"/>
                </a:lnTo>
                <a:lnTo>
                  <a:pt x="580113" y="9175"/>
                </a:lnTo>
                <a:lnTo>
                  <a:pt x="589549" y="9039"/>
                </a:lnTo>
                <a:lnTo>
                  <a:pt x="596432" y="8010"/>
                </a:lnTo>
                <a:lnTo>
                  <a:pt x="604988" y="6332"/>
                </a:lnTo>
                <a:lnTo>
                  <a:pt x="614662" y="4222"/>
                </a:lnTo>
                <a:lnTo>
                  <a:pt x="625079" y="2814"/>
                </a:lnTo>
                <a:lnTo>
                  <a:pt x="635993" y="1877"/>
                </a:lnTo>
                <a:lnTo>
                  <a:pt x="656718" y="834"/>
                </a:lnTo>
                <a:lnTo>
                  <a:pt x="672544" y="370"/>
                </a:lnTo>
                <a:lnTo>
                  <a:pt x="725309" y="10"/>
                </a:lnTo>
                <a:lnTo>
                  <a:pt x="79474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71"/>
          <p:cNvSpPr/>
          <p:nvPr/>
        </p:nvSpPr>
        <p:spPr>
          <a:xfrm>
            <a:off x="4500562" y="4884571"/>
            <a:ext cx="276821" cy="44617"/>
          </a:xfrm>
          <a:custGeom>
            <a:avLst/>
            <a:gdLst/>
            <a:ahLst/>
            <a:cxnLst/>
            <a:rect l="0" t="0" r="0" b="0"/>
            <a:pathLst>
              <a:path w="276821" h="44617">
                <a:moveTo>
                  <a:pt x="0" y="8897"/>
                </a:moveTo>
                <a:lnTo>
                  <a:pt x="9481" y="4157"/>
                </a:lnTo>
                <a:lnTo>
                  <a:pt x="13266" y="2760"/>
                </a:lnTo>
                <a:lnTo>
                  <a:pt x="16782" y="1829"/>
                </a:lnTo>
                <a:lnTo>
                  <a:pt x="25318" y="795"/>
                </a:lnTo>
                <a:lnTo>
                  <a:pt x="31761" y="519"/>
                </a:lnTo>
                <a:lnTo>
                  <a:pt x="46858" y="213"/>
                </a:lnTo>
                <a:lnTo>
                  <a:pt x="80107" y="0"/>
                </a:lnTo>
                <a:lnTo>
                  <a:pt x="87139" y="981"/>
                </a:lnTo>
                <a:lnTo>
                  <a:pt x="95796" y="2628"/>
                </a:lnTo>
                <a:lnTo>
                  <a:pt x="105536" y="4717"/>
                </a:lnTo>
                <a:lnTo>
                  <a:pt x="113021" y="6111"/>
                </a:lnTo>
                <a:lnTo>
                  <a:pt x="119004" y="7040"/>
                </a:lnTo>
                <a:lnTo>
                  <a:pt x="123984" y="7659"/>
                </a:lnTo>
                <a:lnTo>
                  <a:pt x="129289" y="8072"/>
                </a:lnTo>
                <a:lnTo>
                  <a:pt x="134810" y="8347"/>
                </a:lnTo>
                <a:lnTo>
                  <a:pt x="140475" y="8531"/>
                </a:lnTo>
                <a:lnTo>
                  <a:pt x="146236" y="9645"/>
                </a:lnTo>
                <a:lnTo>
                  <a:pt x="152061" y="11380"/>
                </a:lnTo>
                <a:lnTo>
                  <a:pt x="157929" y="13529"/>
                </a:lnTo>
                <a:lnTo>
                  <a:pt x="164817" y="14962"/>
                </a:lnTo>
                <a:lnTo>
                  <a:pt x="172386" y="15917"/>
                </a:lnTo>
                <a:lnTo>
                  <a:pt x="186749" y="16978"/>
                </a:lnTo>
                <a:lnTo>
                  <a:pt x="196440" y="17450"/>
                </a:lnTo>
                <a:lnTo>
                  <a:pt x="200413" y="18568"/>
                </a:lnTo>
                <a:lnTo>
                  <a:pt x="204054" y="20305"/>
                </a:lnTo>
                <a:lnTo>
                  <a:pt x="207473" y="22456"/>
                </a:lnTo>
                <a:lnTo>
                  <a:pt x="210745" y="23889"/>
                </a:lnTo>
                <a:lnTo>
                  <a:pt x="213919" y="24845"/>
                </a:lnTo>
                <a:lnTo>
                  <a:pt x="220091" y="25907"/>
                </a:lnTo>
                <a:lnTo>
                  <a:pt x="226141" y="26379"/>
                </a:lnTo>
                <a:lnTo>
                  <a:pt x="232137" y="26589"/>
                </a:lnTo>
                <a:lnTo>
                  <a:pt x="243737" y="26707"/>
                </a:lnTo>
                <a:lnTo>
                  <a:pt x="248812" y="26724"/>
                </a:lnTo>
                <a:lnTo>
                  <a:pt x="253187" y="27727"/>
                </a:lnTo>
                <a:lnTo>
                  <a:pt x="257096" y="29388"/>
                </a:lnTo>
                <a:lnTo>
                  <a:pt x="265759" y="34442"/>
                </a:lnTo>
                <a:lnTo>
                  <a:pt x="267461" y="35849"/>
                </a:lnTo>
                <a:lnTo>
                  <a:pt x="269589" y="37779"/>
                </a:lnTo>
                <a:lnTo>
                  <a:pt x="276820" y="446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72"/>
          <p:cNvSpPr/>
          <p:nvPr/>
        </p:nvSpPr>
        <p:spPr>
          <a:xfrm>
            <a:off x="6009679" y="4841131"/>
            <a:ext cx="205384" cy="25549"/>
          </a:xfrm>
          <a:custGeom>
            <a:avLst/>
            <a:gdLst/>
            <a:ahLst/>
            <a:cxnLst/>
            <a:rect l="0" t="0" r="0" b="0"/>
            <a:pathLst>
              <a:path w="205384" h="25549">
                <a:moveTo>
                  <a:pt x="0" y="7689"/>
                </a:moveTo>
                <a:lnTo>
                  <a:pt x="14221" y="7689"/>
                </a:lnTo>
                <a:lnTo>
                  <a:pt x="19403" y="6697"/>
                </a:lnTo>
                <a:lnTo>
                  <a:pt x="23850" y="5043"/>
                </a:lnTo>
                <a:lnTo>
                  <a:pt x="27806" y="2949"/>
                </a:lnTo>
                <a:lnTo>
                  <a:pt x="31436" y="1552"/>
                </a:lnTo>
                <a:lnTo>
                  <a:pt x="34848" y="621"/>
                </a:lnTo>
                <a:lnTo>
                  <a:pt x="38115" y="0"/>
                </a:lnTo>
                <a:lnTo>
                  <a:pt x="44262" y="579"/>
                </a:lnTo>
                <a:lnTo>
                  <a:pt x="52328" y="1957"/>
                </a:lnTo>
                <a:lnTo>
                  <a:pt x="61675" y="3868"/>
                </a:lnTo>
                <a:lnTo>
                  <a:pt x="69890" y="5141"/>
                </a:lnTo>
                <a:lnTo>
                  <a:pt x="77351" y="5990"/>
                </a:lnTo>
                <a:lnTo>
                  <a:pt x="84309" y="6556"/>
                </a:lnTo>
                <a:lnTo>
                  <a:pt x="94687" y="7186"/>
                </a:lnTo>
                <a:lnTo>
                  <a:pt x="98844" y="7353"/>
                </a:lnTo>
                <a:lnTo>
                  <a:pt x="108753" y="7540"/>
                </a:lnTo>
                <a:lnTo>
                  <a:pt x="114175" y="7590"/>
                </a:lnTo>
                <a:lnTo>
                  <a:pt x="118780" y="8615"/>
                </a:lnTo>
                <a:lnTo>
                  <a:pt x="122843" y="10291"/>
                </a:lnTo>
                <a:lnTo>
                  <a:pt x="126544" y="12400"/>
                </a:lnTo>
                <a:lnTo>
                  <a:pt x="135957" y="14798"/>
                </a:lnTo>
                <a:lnTo>
                  <a:pt x="149177" y="17389"/>
                </a:lnTo>
                <a:lnTo>
                  <a:pt x="205383" y="255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73"/>
          <p:cNvSpPr/>
          <p:nvPr/>
        </p:nvSpPr>
        <p:spPr>
          <a:xfrm>
            <a:off x="7599164" y="4804171"/>
            <a:ext cx="223243" cy="8931"/>
          </a:xfrm>
          <a:custGeom>
            <a:avLst/>
            <a:gdLst/>
            <a:ahLst/>
            <a:cxnLst/>
            <a:rect l="0" t="0" r="0" b="0"/>
            <a:pathLst>
              <a:path w="223243" h="8931">
                <a:moveTo>
                  <a:pt x="223242" y="0"/>
                </a:moveTo>
                <a:lnTo>
                  <a:pt x="18070" y="0"/>
                </a:lnTo>
                <a:lnTo>
                  <a:pt x="14030" y="993"/>
                </a:lnTo>
                <a:lnTo>
                  <a:pt x="10345" y="2646"/>
                </a:ln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74"/>
          <p:cNvSpPr/>
          <p:nvPr/>
        </p:nvSpPr>
        <p:spPr>
          <a:xfrm>
            <a:off x="3705820" y="4866679"/>
            <a:ext cx="151806" cy="35720"/>
          </a:xfrm>
          <a:custGeom>
            <a:avLst/>
            <a:gdLst/>
            <a:ahLst/>
            <a:cxnLst/>
            <a:rect l="0" t="0" r="0" b="0"/>
            <a:pathLst>
              <a:path w="151806" h="35720">
                <a:moveTo>
                  <a:pt x="0" y="0"/>
                </a:moveTo>
                <a:lnTo>
                  <a:pt x="20117" y="0"/>
                </a:lnTo>
                <a:lnTo>
                  <a:pt x="23333" y="993"/>
                </a:lnTo>
                <a:lnTo>
                  <a:pt x="26470" y="2646"/>
                </a:lnTo>
                <a:lnTo>
                  <a:pt x="29553" y="4741"/>
                </a:lnTo>
                <a:lnTo>
                  <a:pt x="34585" y="6137"/>
                </a:lnTo>
                <a:lnTo>
                  <a:pt x="40916" y="7068"/>
                </a:lnTo>
                <a:lnTo>
                  <a:pt x="48113" y="7689"/>
                </a:lnTo>
                <a:lnTo>
                  <a:pt x="53903" y="8102"/>
                </a:lnTo>
                <a:lnTo>
                  <a:pt x="62983" y="8562"/>
                </a:lnTo>
                <a:lnTo>
                  <a:pt x="69770" y="9677"/>
                </a:lnTo>
                <a:lnTo>
                  <a:pt x="78263" y="11412"/>
                </a:lnTo>
                <a:lnTo>
                  <a:pt x="87894" y="13561"/>
                </a:lnTo>
                <a:lnTo>
                  <a:pt x="96299" y="15986"/>
                </a:lnTo>
                <a:lnTo>
                  <a:pt x="103887" y="18595"/>
                </a:lnTo>
                <a:lnTo>
                  <a:pt x="110930" y="21326"/>
                </a:lnTo>
                <a:lnTo>
                  <a:pt x="116617" y="23147"/>
                </a:lnTo>
                <a:lnTo>
                  <a:pt x="121401" y="24361"/>
                </a:lnTo>
                <a:lnTo>
                  <a:pt x="125582" y="25171"/>
                </a:lnTo>
                <a:lnTo>
                  <a:pt x="129362" y="25710"/>
                </a:lnTo>
                <a:lnTo>
                  <a:pt x="132874" y="26070"/>
                </a:lnTo>
                <a:lnTo>
                  <a:pt x="136208" y="26309"/>
                </a:lnTo>
                <a:lnTo>
                  <a:pt x="139422" y="27462"/>
                </a:lnTo>
                <a:lnTo>
                  <a:pt x="142558" y="29222"/>
                </a:lnTo>
                <a:lnTo>
                  <a:pt x="151805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75"/>
          <p:cNvSpPr/>
          <p:nvPr/>
        </p:nvSpPr>
        <p:spPr>
          <a:xfrm>
            <a:off x="366117" y="5179218"/>
            <a:ext cx="250032" cy="17861"/>
          </a:xfrm>
          <a:custGeom>
            <a:avLst/>
            <a:gdLst/>
            <a:ahLst/>
            <a:cxnLst/>
            <a:rect l="0" t="0" r="0" b="0"/>
            <a:pathLst>
              <a:path w="250032" h="17861">
                <a:moveTo>
                  <a:pt x="0" y="0"/>
                </a:moveTo>
                <a:lnTo>
                  <a:pt x="9481" y="9481"/>
                </a:lnTo>
                <a:lnTo>
                  <a:pt x="13266" y="12274"/>
                </a:lnTo>
                <a:lnTo>
                  <a:pt x="16781" y="14136"/>
                </a:lnTo>
                <a:lnTo>
                  <a:pt x="20117" y="15377"/>
                </a:lnTo>
                <a:lnTo>
                  <a:pt x="23333" y="16205"/>
                </a:lnTo>
                <a:lnTo>
                  <a:pt x="26469" y="16757"/>
                </a:lnTo>
                <a:lnTo>
                  <a:pt x="29552" y="17124"/>
                </a:lnTo>
                <a:lnTo>
                  <a:pt x="35624" y="17533"/>
                </a:lnTo>
                <a:lnTo>
                  <a:pt x="41630" y="17714"/>
                </a:lnTo>
                <a:lnTo>
                  <a:pt x="59527" y="17847"/>
                </a:lnTo>
                <a:lnTo>
                  <a:pt x="250031" y="178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Personal Pronouns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9512" y="2060848"/>
            <a:ext cx="806489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en-US" dirty="0">
                <a:solidFill>
                  <a:srgbClr val="002060"/>
                </a:solidFill>
              </a:rPr>
              <a:t>(I, we, she, he, they) introduced (me, us, her, him, them) to (me, us, her, him, them)</a:t>
            </a:r>
            <a:endParaRPr lang="ar-SA" dirty="0">
              <a:solidFill>
                <a:srgbClr val="002060"/>
              </a:solidFill>
            </a:endParaRPr>
          </a:p>
          <a:p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228"/>
          <p:cNvSpPr/>
          <p:nvPr/>
        </p:nvSpPr>
        <p:spPr>
          <a:xfrm>
            <a:off x="232819" y="1814082"/>
            <a:ext cx="285103" cy="570145"/>
          </a:xfrm>
          <a:custGeom>
            <a:avLst/>
            <a:gdLst/>
            <a:ahLst/>
            <a:cxnLst/>
            <a:rect l="0" t="0" r="0" b="0"/>
            <a:pathLst>
              <a:path w="285103" h="570145">
                <a:moveTo>
                  <a:pt x="285102" y="34363"/>
                </a:moveTo>
                <a:lnTo>
                  <a:pt x="280362" y="24882"/>
                </a:lnTo>
                <a:lnTo>
                  <a:pt x="277973" y="22089"/>
                </a:lnTo>
                <a:lnTo>
                  <a:pt x="275389" y="20227"/>
                </a:lnTo>
                <a:lnTo>
                  <a:pt x="268852" y="17239"/>
                </a:lnTo>
                <a:lnTo>
                  <a:pt x="268316" y="16002"/>
                </a:lnTo>
                <a:lnTo>
                  <a:pt x="267720" y="11981"/>
                </a:lnTo>
                <a:lnTo>
                  <a:pt x="266569" y="10512"/>
                </a:lnTo>
                <a:lnTo>
                  <a:pt x="264809" y="9533"/>
                </a:lnTo>
                <a:lnTo>
                  <a:pt x="262644" y="8880"/>
                </a:lnTo>
                <a:lnTo>
                  <a:pt x="257592" y="5508"/>
                </a:lnTo>
                <a:lnTo>
                  <a:pt x="254856" y="3220"/>
                </a:lnTo>
                <a:lnTo>
                  <a:pt x="252040" y="1695"/>
                </a:lnTo>
                <a:lnTo>
                  <a:pt x="246265" y="0"/>
                </a:lnTo>
                <a:lnTo>
                  <a:pt x="243335" y="540"/>
                </a:lnTo>
                <a:lnTo>
                  <a:pt x="234473" y="5049"/>
                </a:lnTo>
                <a:lnTo>
                  <a:pt x="228535" y="6452"/>
                </a:lnTo>
                <a:lnTo>
                  <a:pt x="222586" y="8810"/>
                </a:lnTo>
                <a:lnTo>
                  <a:pt x="214651" y="12367"/>
                </a:lnTo>
                <a:lnTo>
                  <a:pt x="205393" y="16722"/>
                </a:lnTo>
                <a:lnTo>
                  <a:pt x="195252" y="22602"/>
                </a:lnTo>
                <a:lnTo>
                  <a:pt x="184522" y="29499"/>
                </a:lnTo>
                <a:lnTo>
                  <a:pt x="173401" y="37073"/>
                </a:lnTo>
                <a:lnTo>
                  <a:pt x="164002" y="45100"/>
                </a:lnTo>
                <a:lnTo>
                  <a:pt x="155751" y="53427"/>
                </a:lnTo>
                <a:lnTo>
                  <a:pt x="148267" y="61955"/>
                </a:lnTo>
                <a:lnTo>
                  <a:pt x="139308" y="71609"/>
                </a:lnTo>
                <a:lnTo>
                  <a:pt x="99118" y="113008"/>
                </a:lnTo>
                <a:lnTo>
                  <a:pt x="90656" y="124217"/>
                </a:lnTo>
                <a:lnTo>
                  <a:pt x="87011" y="129984"/>
                </a:lnTo>
                <a:lnTo>
                  <a:pt x="81604" y="137798"/>
                </a:lnTo>
                <a:lnTo>
                  <a:pt x="67659" y="157063"/>
                </a:lnTo>
                <a:lnTo>
                  <a:pt x="60765" y="168749"/>
                </a:lnTo>
                <a:lnTo>
                  <a:pt x="54185" y="181501"/>
                </a:lnTo>
                <a:lnTo>
                  <a:pt x="47813" y="194963"/>
                </a:lnTo>
                <a:lnTo>
                  <a:pt x="42574" y="206914"/>
                </a:lnTo>
                <a:lnTo>
                  <a:pt x="38089" y="217858"/>
                </a:lnTo>
                <a:lnTo>
                  <a:pt x="14449" y="278278"/>
                </a:lnTo>
                <a:lnTo>
                  <a:pt x="6723" y="299535"/>
                </a:lnTo>
                <a:lnTo>
                  <a:pt x="4266" y="309371"/>
                </a:lnTo>
                <a:lnTo>
                  <a:pt x="2628" y="318905"/>
                </a:lnTo>
                <a:lnTo>
                  <a:pt x="1536" y="328237"/>
                </a:lnTo>
                <a:lnTo>
                  <a:pt x="808" y="343388"/>
                </a:lnTo>
                <a:lnTo>
                  <a:pt x="0" y="384036"/>
                </a:lnTo>
                <a:lnTo>
                  <a:pt x="776" y="399439"/>
                </a:lnTo>
                <a:lnTo>
                  <a:pt x="2286" y="410700"/>
                </a:lnTo>
                <a:lnTo>
                  <a:pt x="11838" y="450124"/>
                </a:lnTo>
                <a:lnTo>
                  <a:pt x="14621" y="460365"/>
                </a:lnTo>
                <a:lnTo>
                  <a:pt x="20360" y="479681"/>
                </a:lnTo>
                <a:lnTo>
                  <a:pt x="26218" y="492897"/>
                </a:lnTo>
                <a:lnTo>
                  <a:pt x="29169" y="497810"/>
                </a:lnTo>
                <a:lnTo>
                  <a:pt x="32128" y="501085"/>
                </a:lnTo>
                <a:lnTo>
                  <a:pt x="35094" y="503269"/>
                </a:lnTo>
                <a:lnTo>
                  <a:pt x="38063" y="504725"/>
                </a:lnTo>
                <a:lnTo>
                  <a:pt x="40042" y="506687"/>
                </a:lnTo>
                <a:lnTo>
                  <a:pt x="41362" y="508988"/>
                </a:lnTo>
                <a:lnTo>
                  <a:pt x="42241" y="511514"/>
                </a:lnTo>
                <a:lnTo>
                  <a:pt x="44812" y="514190"/>
                </a:lnTo>
                <a:lnTo>
                  <a:pt x="52960" y="519810"/>
                </a:lnTo>
                <a:lnTo>
                  <a:pt x="55927" y="522697"/>
                </a:lnTo>
                <a:lnTo>
                  <a:pt x="57905" y="525614"/>
                </a:lnTo>
                <a:lnTo>
                  <a:pt x="59223" y="528551"/>
                </a:lnTo>
                <a:lnTo>
                  <a:pt x="61094" y="530509"/>
                </a:lnTo>
                <a:lnTo>
                  <a:pt x="63334" y="531815"/>
                </a:lnTo>
                <a:lnTo>
                  <a:pt x="65819" y="532685"/>
                </a:lnTo>
                <a:lnTo>
                  <a:pt x="71227" y="536298"/>
                </a:lnTo>
                <a:lnTo>
                  <a:pt x="74058" y="538650"/>
                </a:lnTo>
                <a:lnTo>
                  <a:pt x="76937" y="540218"/>
                </a:lnTo>
                <a:lnTo>
                  <a:pt x="86722" y="543418"/>
                </a:lnTo>
                <a:lnTo>
                  <a:pt x="91333" y="545381"/>
                </a:lnTo>
                <a:lnTo>
                  <a:pt x="103511" y="550921"/>
                </a:lnTo>
                <a:lnTo>
                  <a:pt x="107487" y="552368"/>
                </a:lnTo>
                <a:lnTo>
                  <a:pt x="119842" y="556621"/>
                </a:lnTo>
                <a:lnTo>
                  <a:pt x="125319" y="558152"/>
                </a:lnTo>
                <a:lnTo>
                  <a:pt x="134051" y="559853"/>
                </a:lnTo>
                <a:lnTo>
                  <a:pt x="141239" y="563256"/>
                </a:lnTo>
                <a:lnTo>
                  <a:pt x="144545" y="565552"/>
                </a:lnTo>
                <a:lnTo>
                  <a:pt x="150864" y="568103"/>
                </a:lnTo>
                <a:lnTo>
                  <a:pt x="160087" y="5701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229"/>
          <p:cNvSpPr/>
          <p:nvPr/>
        </p:nvSpPr>
        <p:spPr>
          <a:xfrm>
            <a:off x="2268140" y="1759148"/>
            <a:ext cx="275414" cy="732235"/>
          </a:xfrm>
          <a:custGeom>
            <a:avLst/>
            <a:gdLst/>
            <a:ahLst/>
            <a:cxnLst/>
            <a:rect l="0" t="0" r="0" b="0"/>
            <a:pathLst>
              <a:path w="275414" h="732235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9" y="4740"/>
                </a:lnTo>
                <a:lnTo>
                  <a:pt x="10087" y="7129"/>
                </a:lnTo>
                <a:lnTo>
                  <a:pt x="21951" y="15231"/>
                </a:lnTo>
                <a:lnTo>
                  <a:pt x="28938" y="20991"/>
                </a:lnTo>
                <a:lnTo>
                  <a:pt x="35351" y="26858"/>
                </a:lnTo>
                <a:lnTo>
                  <a:pt x="44540" y="35739"/>
                </a:lnTo>
                <a:lnTo>
                  <a:pt x="50553" y="42673"/>
                </a:lnTo>
                <a:lnTo>
                  <a:pt x="56533" y="52369"/>
                </a:lnTo>
                <a:lnTo>
                  <a:pt x="62498" y="60648"/>
                </a:lnTo>
                <a:lnTo>
                  <a:pt x="69449" y="68626"/>
                </a:lnTo>
                <a:lnTo>
                  <a:pt x="79153" y="78787"/>
                </a:lnTo>
                <a:lnTo>
                  <a:pt x="87434" y="89918"/>
                </a:lnTo>
                <a:lnTo>
                  <a:pt x="95414" y="101479"/>
                </a:lnTo>
                <a:lnTo>
                  <a:pt x="100321" y="107340"/>
                </a:lnTo>
                <a:lnTo>
                  <a:pt x="105576" y="113232"/>
                </a:lnTo>
                <a:lnTo>
                  <a:pt x="114061" y="125070"/>
                </a:lnTo>
                <a:lnTo>
                  <a:pt x="122131" y="138930"/>
                </a:lnTo>
                <a:lnTo>
                  <a:pt x="136839" y="167062"/>
                </a:lnTo>
                <a:lnTo>
                  <a:pt x="192723" y="278295"/>
                </a:lnTo>
                <a:lnTo>
                  <a:pt x="199919" y="295663"/>
                </a:lnTo>
                <a:lnTo>
                  <a:pt x="207694" y="316171"/>
                </a:lnTo>
                <a:lnTo>
                  <a:pt x="225261" y="363763"/>
                </a:lnTo>
                <a:lnTo>
                  <a:pt x="246298" y="417987"/>
                </a:lnTo>
                <a:lnTo>
                  <a:pt x="253496" y="438400"/>
                </a:lnTo>
                <a:lnTo>
                  <a:pt x="258294" y="453994"/>
                </a:lnTo>
                <a:lnTo>
                  <a:pt x="263626" y="475619"/>
                </a:lnTo>
                <a:lnTo>
                  <a:pt x="267619" y="494363"/>
                </a:lnTo>
                <a:lnTo>
                  <a:pt x="273653" y="513036"/>
                </a:lnTo>
                <a:lnTo>
                  <a:pt x="275413" y="528649"/>
                </a:lnTo>
                <a:lnTo>
                  <a:pt x="273549" y="550802"/>
                </a:lnTo>
                <a:lnTo>
                  <a:pt x="270406" y="573215"/>
                </a:lnTo>
                <a:lnTo>
                  <a:pt x="269008" y="586484"/>
                </a:lnTo>
                <a:lnTo>
                  <a:pt x="263096" y="600980"/>
                </a:lnTo>
                <a:lnTo>
                  <a:pt x="258741" y="609012"/>
                </a:lnTo>
                <a:lnTo>
                  <a:pt x="245965" y="631167"/>
                </a:lnTo>
                <a:lnTo>
                  <a:pt x="238391" y="644020"/>
                </a:lnTo>
                <a:lnTo>
                  <a:pt x="231357" y="654573"/>
                </a:lnTo>
                <a:lnTo>
                  <a:pt x="224683" y="663593"/>
                </a:lnTo>
                <a:lnTo>
                  <a:pt x="218250" y="671591"/>
                </a:lnTo>
                <a:lnTo>
                  <a:pt x="210984" y="679899"/>
                </a:lnTo>
                <a:lnTo>
                  <a:pt x="203164" y="688415"/>
                </a:lnTo>
                <a:lnTo>
                  <a:pt x="180582" y="711975"/>
                </a:lnTo>
                <a:lnTo>
                  <a:pt x="160735" y="7322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30"/>
          <p:cNvSpPr/>
          <p:nvPr/>
        </p:nvSpPr>
        <p:spPr>
          <a:xfrm>
            <a:off x="3599953" y="2572117"/>
            <a:ext cx="345540" cy="392418"/>
          </a:xfrm>
          <a:custGeom>
            <a:avLst/>
            <a:gdLst/>
            <a:ahLst/>
            <a:cxnLst/>
            <a:rect l="0" t="0" r="0" b="0"/>
            <a:pathLst>
              <a:path w="345540" h="392418">
                <a:moveTo>
                  <a:pt x="257672" y="8562"/>
                </a:moveTo>
                <a:lnTo>
                  <a:pt x="252931" y="3822"/>
                </a:lnTo>
                <a:lnTo>
                  <a:pt x="250542" y="2425"/>
                </a:lnTo>
                <a:lnTo>
                  <a:pt x="245243" y="874"/>
                </a:lnTo>
                <a:lnTo>
                  <a:pt x="235495" y="460"/>
                </a:lnTo>
                <a:lnTo>
                  <a:pt x="203498" y="0"/>
                </a:lnTo>
                <a:lnTo>
                  <a:pt x="186829" y="870"/>
                </a:lnTo>
                <a:lnTo>
                  <a:pt x="170756" y="2442"/>
                </a:lnTo>
                <a:lnTo>
                  <a:pt x="155079" y="4482"/>
                </a:lnTo>
                <a:lnTo>
                  <a:pt x="141652" y="6834"/>
                </a:lnTo>
                <a:lnTo>
                  <a:pt x="129723" y="9395"/>
                </a:lnTo>
                <a:lnTo>
                  <a:pt x="118795" y="12094"/>
                </a:lnTo>
                <a:lnTo>
                  <a:pt x="93423" y="17739"/>
                </a:lnTo>
                <a:lnTo>
                  <a:pt x="79711" y="20633"/>
                </a:lnTo>
                <a:lnTo>
                  <a:pt x="68586" y="23555"/>
                </a:lnTo>
                <a:lnTo>
                  <a:pt x="59185" y="26495"/>
                </a:lnTo>
                <a:lnTo>
                  <a:pt x="50933" y="29447"/>
                </a:lnTo>
                <a:lnTo>
                  <a:pt x="44440" y="32407"/>
                </a:lnTo>
                <a:lnTo>
                  <a:pt x="34579" y="38342"/>
                </a:lnTo>
                <a:lnTo>
                  <a:pt x="26889" y="44288"/>
                </a:lnTo>
                <a:lnTo>
                  <a:pt x="23449" y="47262"/>
                </a:lnTo>
                <a:lnTo>
                  <a:pt x="20164" y="49245"/>
                </a:lnTo>
                <a:lnTo>
                  <a:pt x="13868" y="51448"/>
                </a:lnTo>
                <a:lnTo>
                  <a:pt x="11792" y="53028"/>
                </a:lnTo>
                <a:lnTo>
                  <a:pt x="10408" y="55073"/>
                </a:lnTo>
                <a:lnTo>
                  <a:pt x="8870" y="59992"/>
                </a:lnTo>
                <a:lnTo>
                  <a:pt x="8187" y="65485"/>
                </a:lnTo>
                <a:lnTo>
                  <a:pt x="7013" y="67346"/>
                </a:lnTo>
                <a:lnTo>
                  <a:pt x="5238" y="68588"/>
                </a:lnTo>
                <a:lnTo>
                  <a:pt x="3062" y="69415"/>
                </a:lnTo>
                <a:lnTo>
                  <a:pt x="1612" y="70959"/>
                </a:lnTo>
                <a:lnTo>
                  <a:pt x="645" y="72980"/>
                </a:lnTo>
                <a:lnTo>
                  <a:pt x="0" y="75320"/>
                </a:lnTo>
                <a:lnTo>
                  <a:pt x="562" y="76880"/>
                </a:lnTo>
                <a:lnTo>
                  <a:pt x="1929" y="77920"/>
                </a:lnTo>
                <a:lnTo>
                  <a:pt x="3833" y="78613"/>
                </a:lnTo>
                <a:lnTo>
                  <a:pt x="8594" y="84675"/>
                </a:lnTo>
                <a:lnTo>
                  <a:pt x="16852" y="96598"/>
                </a:lnTo>
                <a:lnTo>
                  <a:pt x="19735" y="99995"/>
                </a:lnTo>
                <a:lnTo>
                  <a:pt x="23641" y="102260"/>
                </a:lnTo>
                <a:lnTo>
                  <a:pt x="33272" y="104776"/>
                </a:lnTo>
                <a:lnTo>
                  <a:pt x="41522" y="108540"/>
                </a:lnTo>
                <a:lnTo>
                  <a:pt x="45111" y="110933"/>
                </a:lnTo>
                <a:lnTo>
                  <a:pt x="51745" y="113591"/>
                </a:lnTo>
                <a:lnTo>
                  <a:pt x="54902" y="114301"/>
                </a:lnTo>
                <a:lnTo>
                  <a:pt x="61057" y="117734"/>
                </a:lnTo>
                <a:lnTo>
                  <a:pt x="64087" y="120039"/>
                </a:lnTo>
                <a:lnTo>
                  <a:pt x="68092" y="121575"/>
                </a:lnTo>
                <a:lnTo>
                  <a:pt x="77833" y="123283"/>
                </a:lnTo>
                <a:lnTo>
                  <a:pt x="87178" y="125722"/>
                </a:lnTo>
                <a:lnTo>
                  <a:pt x="99361" y="129333"/>
                </a:lnTo>
                <a:lnTo>
                  <a:pt x="147466" y="144646"/>
                </a:lnTo>
                <a:lnTo>
                  <a:pt x="156420" y="146909"/>
                </a:lnTo>
                <a:lnTo>
                  <a:pt x="164374" y="148419"/>
                </a:lnTo>
                <a:lnTo>
                  <a:pt x="171660" y="149425"/>
                </a:lnTo>
                <a:lnTo>
                  <a:pt x="182403" y="153189"/>
                </a:lnTo>
                <a:lnTo>
                  <a:pt x="186656" y="155582"/>
                </a:lnTo>
                <a:lnTo>
                  <a:pt x="196674" y="158240"/>
                </a:lnTo>
                <a:lnTo>
                  <a:pt x="202124" y="158949"/>
                </a:lnTo>
                <a:lnTo>
                  <a:pt x="210825" y="162383"/>
                </a:lnTo>
                <a:lnTo>
                  <a:pt x="218991" y="167216"/>
                </a:lnTo>
                <a:lnTo>
                  <a:pt x="229236" y="172671"/>
                </a:lnTo>
                <a:lnTo>
                  <a:pt x="237757" y="175758"/>
                </a:lnTo>
                <a:lnTo>
                  <a:pt x="241419" y="176580"/>
                </a:lnTo>
                <a:lnTo>
                  <a:pt x="247829" y="179113"/>
                </a:lnTo>
                <a:lnTo>
                  <a:pt x="256070" y="182786"/>
                </a:lnTo>
                <a:lnTo>
                  <a:pt x="265534" y="187220"/>
                </a:lnTo>
                <a:lnTo>
                  <a:pt x="272835" y="191167"/>
                </a:lnTo>
                <a:lnTo>
                  <a:pt x="283593" y="198199"/>
                </a:lnTo>
                <a:lnTo>
                  <a:pt x="291682" y="204632"/>
                </a:lnTo>
                <a:lnTo>
                  <a:pt x="301814" y="213831"/>
                </a:lnTo>
                <a:lnTo>
                  <a:pt x="309040" y="220840"/>
                </a:lnTo>
                <a:lnTo>
                  <a:pt x="318867" y="230569"/>
                </a:lnTo>
                <a:lnTo>
                  <a:pt x="327203" y="241508"/>
                </a:lnTo>
                <a:lnTo>
                  <a:pt x="330815" y="247203"/>
                </a:lnTo>
                <a:lnTo>
                  <a:pt x="333223" y="253976"/>
                </a:lnTo>
                <a:lnTo>
                  <a:pt x="334828" y="261469"/>
                </a:lnTo>
                <a:lnTo>
                  <a:pt x="335899" y="269440"/>
                </a:lnTo>
                <a:lnTo>
                  <a:pt x="339733" y="280943"/>
                </a:lnTo>
                <a:lnTo>
                  <a:pt x="343753" y="289362"/>
                </a:lnTo>
                <a:lnTo>
                  <a:pt x="345539" y="296412"/>
                </a:lnTo>
                <a:lnTo>
                  <a:pt x="345024" y="299681"/>
                </a:lnTo>
                <a:lnTo>
                  <a:pt x="341804" y="305959"/>
                </a:lnTo>
                <a:lnTo>
                  <a:pt x="341541" y="309022"/>
                </a:lnTo>
                <a:lnTo>
                  <a:pt x="342358" y="312056"/>
                </a:lnTo>
                <a:lnTo>
                  <a:pt x="343895" y="315071"/>
                </a:lnTo>
                <a:lnTo>
                  <a:pt x="343927" y="317081"/>
                </a:lnTo>
                <a:lnTo>
                  <a:pt x="342957" y="318421"/>
                </a:lnTo>
                <a:lnTo>
                  <a:pt x="341317" y="319315"/>
                </a:lnTo>
                <a:lnTo>
                  <a:pt x="340225" y="320902"/>
                </a:lnTo>
                <a:lnTo>
                  <a:pt x="339010" y="325312"/>
                </a:lnTo>
                <a:lnTo>
                  <a:pt x="338327" y="333373"/>
                </a:lnTo>
                <a:lnTo>
                  <a:pt x="335521" y="341769"/>
                </a:lnTo>
                <a:lnTo>
                  <a:pt x="331959" y="351123"/>
                </a:lnTo>
                <a:lnTo>
                  <a:pt x="330376" y="358588"/>
                </a:lnTo>
                <a:lnTo>
                  <a:pt x="328961" y="360975"/>
                </a:lnTo>
                <a:lnTo>
                  <a:pt x="327026" y="362567"/>
                </a:lnTo>
                <a:lnTo>
                  <a:pt x="324744" y="363628"/>
                </a:lnTo>
                <a:lnTo>
                  <a:pt x="313952" y="372460"/>
                </a:lnTo>
                <a:lnTo>
                  <a:pt x="308151" y="377992"/>
                </a:lnTo>
                <a:lnTo>
                  <a:pt x="305215" y="379865"/>
                </a:lnTo>
                <a:lnTo>
                  <a:pt x="290728" y="385515"/>
                </a:lnTo>
                <a:lnTo>
                  <a:pt x="281293" y="389417"/>
                </a:lnTo>
                <a:lnTo>
                  <a:pt x="273793" y="391151"/>
                </a:lnTo>
                <a:lnTo>
                  <a:pt x="264506" y="391922"/>
                </a:lnTo>
                <a:lnTo>
                  <a:pt x="254756" y="392265"/>
                </a:lnTo>
                <a:lnTo>
                  <a:pt x="247116" y="392417"/>
                </a:lnTo>
                <a:lnTo>
                  <a:pt x="237767" y="389839"/>
                </a:lnTo>
                <a:lnTo>
                  <a:pt x="226997" y="386378"/>
                </a:lnTo>
                <a:lnTo>
                  <a:pt x="221347" y="385455"/>
                </a:lnTo>
                <a:lnTo>
                  <a:pt x="210769" y="384429"/>
                </a:lnTo>
                <a:lnTo>
                  <a:pt x="202761" y="383974"/>
                </a:lnTo>
                <a:lnTo>
                  <a:pt x="199236" y="382860"/>
                </a:lnTo>
                <a:lnTo>
                  <a:pt x="188543" y="377544"/>
                </a:lnTo>
                <a:lnTo>
                  <a:pt x="171264" y="374536"/>
                </a:lnTo>
                <a:lnTo>
                  <a:pt x="152461" y="370316"/>
                </a:lnTo>
                <a:lnTo>
                  <a:pt x="144867" y="367802"/>
                </a:lnTo>
                <a:lnTo>
                  <a:pt x="138812" y="365133"/>
                </a:lnTo>
                <a:lnTo>
                  <a:pt x="133784" y="362362"/>
                </a:lnTo>
                <a:lnTo>
                  <a:pt x="128447" y="360515"/>
                </a:lnTo>
                <a:lnTo>
                  <a:pt x="122905" y="359283"/>
                </a:lnTo>
                <a:lnTo>
                  <a:pt x="117225" y="358462"/>
                </a:lnTo>
                <a:lnTo>
                  <a:pt x="108269" y="354904"/>
                </a:lnTo>
                <a:lnTo>
                  <a:pt x="100981" y="351008"/>
                </a:lnTo>
                <a:lnTo>
                  <a:pt x="97649" y="349968"/>
                </a:lnTo>
                <a:lnTo>
                  <a:pt x="79078" y="34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31"/>
          <p:cNvSpPr/>
          <p:nvPr/>
        </p:nvSpPr>
        <p:spPr>
          <a:xfrm>
            <a:off x="1053703" y="2964656"/>
            <a:ext cx="2491383" cy="321470"/>
          </a:xfrm>
          <a:custGeom>
            <a:avLst/>
            <a:gdLst/>
            <a:ahLst/>
            <a:cxnLst/>
            <a:rect l="0" t="0" r="0" b="0"/>
            <a:pathLst>
              <a:path w="2491383" h="321470">
                <a:moveTo>
                  <a:pt x="2491382" y="0"/>
                </a:moveTo>
                <a:lnTo>
                  <a:pt x="2477161" y="4740"/>
                </a:lnTo>
                <a:lnTo>
                  <a:pt x="2407097" y="11024"/>
                </a:lnTo>
                <a:lnTo>
                  <a:pt x="2343709" y="18480"/>
                </a:lnTo>
                <a:lnTo>
                  <a:pt x="2292516" y="26973"/>
                </a:lnTo>
                <a:lnTo>
                  <a:pt x="2244402" y="33991"/>
                </a:lnTo>
                <a:lnTo>
                  <a:pt x="2130138" y="49428"/>
                </a:lnTo>
                <a:lnTo>
                  <a:pt x="1939146" y="78335"/>
                </a:lnTo>
                <a:lnTo>
                  <a:pt x="1847097" y="89025"/>
                </a:lnTo>
                <a:lnTo>
                  <a:pt x="1725345" y="106745"/>
                </a:lnTo>
                <a:lnTo>
                  <a:pt x="1652119" y="114310"/>
                </a:lnTo>
                <a:lnTo>
                  <a:pt x="1585112" y="123387"/>
                </a:lnTo>
                <a:lnTo>
                  <a:pt x="1500890" y="132890"/>
                </a:lnTo>
                <a:lnTo>
                  <a:pt x="1437661" y="138437"/>
                </a:lnTo>
                <a:lnTo>
                  <a:pt x="1361387" y="146739"/>
                </a:lnTo>
                <a:lnTo>
                  <a:pt x="1292264" y="155044"/>
                </a:lnTo>
                <a:lnTo>
                  <a:pt x="1221799" y="160603"/>
                </a:lnTo>
                <a:lnTo>
                  <a:pt x="1150902" y="168275"/>
                </a:lnTo>
                <a:lnTo>
                  <a:pt x="1099548" y="174338"/>
                </a:lnTo>
                <a:lnTo>
                  <a:pt x="1040344" y="182655"/>
                </a:lnTo>
                <a:lnTo>
                  <a:pt x="983709" y="191924"/>
                </a:lnTo>
                <a:lnTo>
                  <a:pt x="910197" y="200597"/>
                </a:lnTo>
                <a:lnTo>
                  <a:pt x="768538" y="218186"/>
                </a:lnTo>
                <a:lnTo>
                  <a:pt x="693137" y="225956"/>
                </a:lnTo>
                <a:lnTo>
                  <a:pt x="631514" y="232386"/>
                </a:lnTo>
                <a:lnTo>
                  <a:pt x="541287" y="245165"/>
                </a:lnTo>
                <a:lnTo>
                  <a:pt x="478035" y="255475"/>
                </a:lnTo>
                <a:lnTo>
                  <a:pt x="433718" y="263365"/>
                </a:lnTo>
                <a:lnTo>
                  <a:pt x="372697" y="272392"/>
                </a:lnTo>
                <a:lnTo>
                  <a:pt x="302283" y="276237"/>
                </a:lnTo>
                <a:lnTo>
                  <a:pt x="236960" y="286128"/>
                </a:lnTo>
                <a:lnTo>
                  <a:pt x="173728" y="296886"/>
                </a:lnTo>
                <a:lnTo>
                  <a:pt x="85930" y="307760"/>
                </a:lnTo>
                <a:lnTo>
                  <a:pt x="60019" y="313060"/>
                </a:lnTo>
                <a:lnTo>
                  <a:pt x="0" y="3214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32"/>
          <p:cNvSpPr/>
          <p:nvPr/>
        </p:nvSpPr>
        <p:spPr>
          <a:xfrm>
            <a:off x="714375" y="3268265"/>
            <a:ext cx="250013" cy="298627"/>
          </a:xfrm>
          <a:custGeom>
            <a:avLst/>
            <a:gdLst/>
            <a:ahLst/>
            <a:cxnLst/>
            <a:rect l="0" t="0" r="0" b="0"/>
            <a:pathLst>
              <a:path w="250013" h="298627">
                <a:moveTo>
                  <a:pt x="0" y="133945"/>
                </a:moveTo>
                <a:lnTo>
                  <a:pt x="4740" y="138686"/>
                </a:lnTo>
                <a:lnTo>
                  <a:pt x="6136" y="141074"/>
                </a:lnTo>
                <a:lnTo>
                  <a:pt x="9094" y="149177"/>
                </a:lnTo>
                <a:lnTo>
                  <a:pt x="14821" y="157861"/>
                </a:lnTo>
                <a:lnTo>
                  <a:pt x="16509" y="163757"/>
                </a:lnTo>
                <a:lnTo>
                  <a:pt x="22550" y="172330"/>
                </a:lnTo>
                <a:lnTo>
                  <a:pt x="26940" y="177395"/>
                </a:lnTo>
                <a:lnTo>
                  <a:pt x="31817" y="185668"/>
                </a:lnTo>
                <a:lnTo>
                  <a:pt x="33117" y="189263"/>
                </a:lnTo>
                <a:lnTo>
                  <a:pt x="37208" y="195903"/>
                </a:lnTo>
                <a:lnTo>
                  <a:pt x="42333" y="202162"/>
                </a:lnTo>
                <a:lnTo>
                  <a:pt x="47919" y="208251"/>
                </a:lnTo>
                <a:lnTo>
                  <a:pt x="53708" y="216910"/>
                </a:lnTo>
                <a:lnTo>
                  <a:pt x="56641" y="221997"/>
                </a:lnTo>
                <a:lnTo>
                  <a:pt x="59900" y="230296"/>
                </a:lnTo>
                <a:lnTo>
                  <a:pt x="60769" y="233898"/>
                </a:lnTo>
                <a:lnTo>
                  <a:pt x="64381" y="240546"/>
                </a:lnTo>
                <a:lnTo>
                  <a:pt x="66733" y="243708"/>
                </a:lnTo>
                <a:lnTo>
                  <a:pt x="68301" y="247800"/>
                </a:lnTo>
                <a:lnTo>
                  <a:pt x="69346" y="252513"/>
                </a:lnTo>
                <a:lnTo>
                  <a:pt x="70043" y="257639"/>
                </a:lnTo>
                <a:lnTo>
                  <a:pt x="70818" y="265980"/>
                </a:lnTo>
                <a:lnTo>
                  <a:pt x="71024" y="269593"/>
                </a:lnTo>
                <a:lnTo>
                  <a:pt x="72154" y="272995"/>
                </a:lnTo>
                <a:lnTo>
                  <a:pt x="76055" y="279420"/>
                </a:lnTo>
                <a:lnTo>
                  <a:pt x="78450" y="285583"/>
                </a:lnTo>
                <a:lnTo>
                  <a:pt x="79089" y="288615"/>
                </a:lnTo>
                <a:lnTo>
                  <a:pt x="82445" y="294630"/>
                </a:lnTo>
                <a:lnTo>
                  <a:pt x="84729" y="297623"/>
                </a:lnTo>
                <a:lnTo>
                  <a:pt x="85259" y="298626"/>
                </a:lnTo>
                <a:lnTo>
                  <a:pt x="84620" y="298303"/>
                </a:lnTo>
                <a:lnTo>
                  <a:pt x="78981" y="293108"/>
                </a:lnTo>
                <a:lnTo>
                  <a:pt x="76466" y="290655"/>
                </a:lnTo>
                <a:lnTo>
                  <a:pt x="74790" y="288028"/>
                </a:lnTo>
                <a:lnTo>
                  <a:pt x="71438" y="279590"/>
                </a:lnTo>
                <a:lnTo>
                  <a:pt x="67138" y="273752"/>
                </a:lnTo>
                <a:lnTo>
                  <a:pt x="65594" y="269814"/>
                </a:lnTo>
                <a:lnTo>
                  <a:pt x="64565" y="265204"/>
                </a:lnTo>
                <a:lnTo>
                  <a:pt x="63879" y="260147"/>
                </a:lnTo>
                <a:lnTo>
                  <a:pt x="60471" y="251881"/>
                </a:lnTo>
                <a:lnTo>
                  <a:pt x="55649" y="243908"/>
                </a:lnTo>
                <a:lnTo>
                  <a:pt x="50199" y="233750"/>
                </a:lnTo>
                <a:lnTo>
                  <a:pt x="47356" y="227271"/>
                </a:lnTo>
                <a:lnTo>
                  <a:pt x="44469" y="219975"/>
                </a:lnTo>
                <a:lnTo>
                  <a:pt x="41552" y="212134"/>
                </a:lnTo>
                <a:lnTo>
                  <a:pt x="39608" y="204923"/>
                </a:lnTo>
                <a:lnTo>
                  <a:pt x="38311" y="198131"/>
                </a:lnTo>
                <a:lnTo>
                  <a:pt x="37447" y="191619"/>
                </a:lnTo>
                <a:lnTo>
                  <a:pt x="36871" y="186285"/>
                </a:lnTo>
                <a:lnTo>
                  <a:pt x="36230" y="177713"/>
                </a:lnTo>
                <a:lnTo>
                  <a:pt x="35068" y="173045"/>
                </a:lnTo>
                <a:lnTo>
                  <a:pt x="33300" y="167950"/>
                </a:lnTo>
                <a:lnTo>
                  <a:pt x="31130" y="162568"/>
                </a:lnTo>
                <a:lnTo>
                  <a:pt x="26072" y="153943"/>
                </a:lnTo>
                <a:lnTo>
                  <a:pt x="23334" y="150254"/>
                </a:lnTo>
                <a:lnTo>
                  <a:pt x="20292" y="143509"/>
                </a:lnTo>
                <a:lnTo>
                  <a:pt x="19481" y="140321"/>
                </a:lnTo>
                <a:lnTo>
                  <a:pt x="19933" y="136211"/>
                </a:lnTo>
                <a:lnTo>
                  <a:pt x="21226" y="131487"/>
                </a:lnTo>
                <a:lnTo>
                  <a:pt x="25690" y="119129"/>
                </a:lnTo>
                <a:lnTo>
                  <a:pt x="27048" y="118114"/>
                </a:lnTo>
                <a:lnTo>
                  <a:pt x="31203" y="116988"/>
                </a:lnTo>
                <a:lnTo>
                  <a:pt x="33701" y="117679"/>
                </a:lnTo>
                <a:lnTo>
                  <a:pt x="39121" y="121094"/>
                </a:lnTo>
                <a:lnTo>
                  <a:pt x="44837" y="125918"/>
                </a:lnTo>
                <a:lnTo>
                  <a:pt x="51851" y="132360"/>
                </a:lnTo>
                <a:lnTo>
                  <a:pt x="57807" y="138216"/>
                </a:lnTo>
                <a:lnTo>
                  <a:pt x="60366" y="139769"/>
                </a:lnTo>
                <a:lnTo>
                  <a:pt x="65855" y="141495"/>
                </a:lnTo>
                <a:lnTo>
                  <a:pt x="70692" y="142947"/>
                </a:lnTo>
                <a:lnTo>
                  <a:pt x="84004" y="147207"/>
                </a:lnTo>
                <a:lnTo>
                  <a:pt x="89737" y="149732"/>
                </a:lnTo>
                <a:lnTo>
                  <a:pt x="94551" y="152407"/>
                </a:lnTo>
                <a:lnTo>
                  <a:pt x="118887" y="168570"/>
                </a:lnTo>
                <a:lnTo>
                  <a:pt x="125891" y="171912"/>
                </a:lnTo>
                <a:lnTo>
                  <a:pt x="132544" y="174139"/>
                </a:lnTo>
                <a:lnTo>
                  <a:pt x="138964" y="175624"/>
                </a:lnTo>
                <a:lnTo>
                  <a:pt x="146221" y="177606"/>
                </a:lnTo>
                <a:lnTo>
                  <a:pt x="162221" y="182454"/>
                </a:lnTo>
                <a:lnTo>
                  <a:pt x="173632" y="185136"/>
                </a:lnTo>
                <a:lnTo>
                  <a:pt x="187192" y="187917"/>
                </a:lnTo>
                <a:lnTo>
                  <a:pt x="202185" y="190762"/>
                </a:lnTo>
                <a:lnTo>
                  <a:pt x="213173" y="192659"/>
                </a:lnTo>
                <a:lnTo>
                  <a:pt x="221490" y="193924"/>
                </a:lnTo>
                <a:lnTo>
                  <a:pt x="228027" y="194767"/>
                </a:lnTo>
                <a:lnTo>
                  <a:pt x="233377" y="195329"/>
                </a:lnTo>
                <a:lnTo>
                  <a:pt x="237936" y="195704"/>
                </a:lnTo>
                <a:lnTo>
                  <a:pt x="241968" y="195954"/>
                </a:lnTo>
                <a:lnTo>
                  <a:pt x="244655" y="195128"/>
                </a:lnTo>
                <a:lnTo>
                  <a:pt x="246447" y="193585"/>
                </a:lnTo>
                <a:lnTo>
                  <a:pt x="247642" y="191565"/>
                </a:lnTo>
                <a:lnTo>
                  <a:pt x="248969" y="186674"/>
                </a:lnTo>
                <a:lnTo>
                  <a:pt x="249891" y="178666"/>
                </a:lnTo>
                <a:lnTo>
                  <a:pt x="249989" y="171780"/>
                </a:lnTo>
                <a:lnTo>
                  <a:pt x="250012" y="166305"/>
                </a:lnTo>
                <a:lnTo>
                  <a:pt x="249026" y="163456"/>
                </a:lnTo>
                <a:lnTo>
                  <a:pt x="245285" y="157644"/>
                </a:lnTo>
                <a:lnTo>
                  <a:pt x="235023" y="141171"/>
                </a:lnTo>
                <a:lnTo>
                  <a:pt x="228119" y="129833"/>
                </a:lnTo>
                <a:lnTo>
                  <a:pt x="222525" y="120290"/>
                </a:lnTo>
                <a:lnTo>
                  <a:pt x="213663" y="104395"/>
                </a:lnTo>
                <a:lnTo>
                  <a:pt x="209910" y="98370"/>
                </a:lnTo>
                <a:lnTo>
                  <a:pt x="206417" y="93361"/>
                </a:lnTo>
                <a:lnTo>
                  <a:pt x="203095" y="89030"/>
                </a:lnTo>
                <a:lnTo>
                  <a:pt x="188822" y="68342"/>
                </a:lnTo>
                <a:lnTo>
                  <a:pt x="179459" y="54491"/>
                </a:lnTo>
                <a:lnTo>
                  <a:pt x="170241" y="42281"/>
                </a:lnTo>
                <a:lnTo>
                  <a:pt x="161119" y="31164"/>
                </a:lnTo>
                <a:lnTo>
                  <a:pt x="1339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33"/>
          <p:cNvSpPr/>
          <p:nvPr/>
        </p:nvSpPr>
        <p:spPr>
          <a:xfrm>
            <a:off x="973335" y="3241521"/>
            <a:ext cx="80366" cy="195046"/>
          </a:xfrm>
          <a:custGeom>
            <a:avLst/>
            <a:gdLst/>
            <a:ahLst/>
            <a:cxnLst/>
            <a:rect l="0" t="0" r="0" b="0"/>
            <a:pathLst>
              <a:path w="80366" h="195046">
                <a:moveTo>
                  <a:pt x="0" y="53533"/>
                </a:moveTo>
                <a:lnTo>
                  <a:pt x="4741" y="58274"/>
                </a:lnTo>
                <a:lnTo>
                  <a:pt x="6137" y="60662"/>
                </a:lnTo>
                <a:lnTo>
                  <a:pt x="9095" y="69757"/>
                </a:lnTo>
                <a:lnTo>
                  <a:pt x="11024" y="74271"/>
                </a:lnTo>
                <a:lnTo>
                  <a:pt x="15814" y="84578"/>
                </a:lnTo>
                <a:lnTo>
                  <a:pt x="21250" y="95774"/>
                </a:lnTo>
                <a:lnTo>
                  <a:pt x="24089" y="100545"/>
                </a:lnTo>
                <a:lnTo>
                  <a:pt x="26973" y="104718"/>
                </a:lnTo>
                <a:lnTo>
                  <a:pt x="29889" y="108493"/>
                </a:lnTo>
                <a:lnTo>
                  <a:pt x="31832" y="112001"/>
                </a:lnTo>
                <a:lnTo>
                  <a:pt x="33128" y="115332"/>
                </a:lnTo>
                <a:lnTo>
                  <a:pt x="33992" y="118545"/>
                </a:lnTo>
                <a:lnTo>
                  <a:pt x="34568" y="121679"/>
                </a:lnTo>
                <a:lnTo>
                  <a:pt x="34951" y="124761"/>
                </a:lnTo>
                <a:lnTo>
                  <a:pt x="35207" y="127807"/>
                </a:lnTo>
                <a:lnTo>
                  <a:pt x="36370" y="130830"/>
                </a:lnTo>
                <a:lnTo>
                  <a:pt x="38138" y="133838"/>
                </a:lnTo>
                <a:lnTo>
                  <a:pt x="40308" y="136835"/>
                </a:lnTo>
                <a:lnTo>
                  <a:pt x="42720" y="142811"/>
                </a:lnTo>
                <a:lnTo>
                  <a:pt x="43791" y="148775"/>
                </a:lnTo>
                <a:lnTo>
                  <a:pt x="44268" y="154733"/>
                </a:lnTo>
                <a:lnTo>
                  <a:pt x="45387" y="157711"/>
                </a:lnTo>
                <a:lnTo>
                  <a:pt x="47125" y="160688"/>
                </a:lnTo>
                <a:lnTo>
                  <a:pt x="49276" y="163665"/>
                </a:lnTo>
                <a:lnTo>
                  <a:pt x="51667" y="169619"/>
                </a:lnTo>
                <a:lnTo>
                  <a:pt x="52304" y="172596"/>
                </a:lnTo>
                <a:lnTo>
                  <a:pt x="53721" y="174580"/>
                </a:lnTo>
                <a:lnTo>
                  <a:pt x="55658" y="175903"/>
                </a:lnTo>
                <a:lnTo>
                  <a:pt x="57941" y="176785"/>
                </a:lnTo>
                <a:lnTo>
                  <a:pt x="59464" y="178365"/>
                </a:lnTo>
                <a:lnTo>
                  <a:pt x="60479" y="180411"/>
                </a:lnTo>
                <a:lnTo>
                  <a:pt x="62107" y="186082"/>
                </a:lnTo>
                <a:lnTo>
                  <a:pt x="63233" y="187540"/>
                </a:lnTo>
                <a:lnTo>
                  <a:pt x="64976" y="189504"/>
                </a:lnTo>
                <a:lnTo>
                  <a:pt x="70161" y="195045"/>
                </a:lnTo>
                <a:lnTo>
                  <a:pt x="68225" y="193156"/>
                </a:lnTo>
                <a:lnTo>
                  <a:pt x="63637" y="188600"/>
                </a:lnTo>
                <a:lnTo>
                  <a:pt x="63010" y="185331"/>
                </a:lnTo>
                <a:lnTo>
                  <a:pt x="62843" y="183070"/>
                </a:lnTo>
                <a:lnTo>
                  <a:pt x="61739" y="180571"/>
                </a:lnTo>
                <a:lnTo>
                  <a:pt x="60011" y="177912"/>
                </a:lnTo>
                <a:lnTo>
                  <a:pt x="57867" y="175148"/>
                </a:lnTo>
                <a:lnTo>
                  <a:pt x="56437" y="172313"/>
                </a:lnTo>
                <a:lnTo>
                  <a:pt x="54849" y="166517"/>
                </a:lnTo>
                <a:lnTo>
                  <a:pt x="53434" y="164574"/>
                </a:lnTo>
                <a:lnTo>
                  <a:pt x="51497" y="163279"/>
                </a:lnTo>
                <a:lnTo>
                  <a:pt x="49215" y="162416"/>
                </a:lnTo>
                <a:lnTo>
                  <a:pt x="47693" y="160848"/>
                </a:lnTo>
                <a:lnTo>
                  <a:pt x="46678" y="158811"/>
                </a:lnTo>
                <a:lnTo>
                  <a:pt x="46002" y="156461"/>
                </a:lnTo>
                <a:lnTo>
                  <a:pt x="44559" y="153901"/>
                </a:lnTo>
                <a:lnTo>
                  <a:pt x="42604" y="151203"/>
                </a:lnTo>
                <a:lnTo>
                  <a:pt x="40309" y="148412"/>
                </a:lnTo>
                <a:lnTo>
                  <a:pt x="37787" y="145559"/>
                </a:lnTo>
                <a:lnTo>
                  <a:pt x="32339" y="139743"/>
                </a:lnTo>
                <a:lnTo>
                  <a:pt x="30489" y="136804"/>
                </a:lnTo>
                <a:lnTo>
                  <a:pt x="28434" y="130891"/>
                </a:lnTo>
                <a:lnTo>
                  <a:pt x="26893" y="126933"/>
                </a:lnTo>
                <a:lnTo>
                  <a:pt x="24875" y="122310"/>
                </a:lnTo>
                <a:lnTo>
                  <a:pt x="22536" y="117244"/>
                </a:lnTo>
                <a:lnTo>
                  <a:pt x="20977" y="111882"/>
                </a:lnTo>
                <a:lnTo>
                  <a:pt x="19938" y="106323"/>
                </a:lnTo>
                <a:lnTo>
                  <a:pt x="19245" y="100633"/>
                </a:lnTo>
                <a:lnTo>
                  <a:pt x="17791" y="95847"/>
                </a:lnTo>
                <a:lnTo>
                  <a:pt x="15830" y="91664"/>
                </a:lnTo>
                <a:lnTo>
                  <a:pt x="13530" y="87884"/>
                </a:lnTo>
                <a:lnTo>
                  <a:pt x="11997" y="83379"/>
                </a:lnTo>
                <a:lnTo>
                  <a:pt x="10974" y="78391"/>
                </a:lnTo>
                <a:lnTo>
                  <a:pt x="10293" y="73082"/>
                </a:lnTo>
                <a:lnTo>
                  <a:pt x="9839" y="68550"/>
                </a:lnTo>
                <a:lnTo>
                  <a:pt x="9536" y="64537"/>
                </a:lnTo>
                <a:lnTo>
                  <a:pt x="9050" y="55707"/>
                </a:lnTo>
                <a:lnTo>
                  <a:pt x="8983" y="51853"/>
                </a:lnTo>
                <a:lnTo>
                  <a:pt x="8933" y="21963"/>
                </a:lnTo>
                <a:lnTo>
                  <a:pt x="9924" y="19588"/>
                </a:lnTo>
                <a:lnTo>
                  <a:pt x="11577" y="17012"/>
                </a:lnTo>
                <a:lnTo>
                  <a:pt x="13672" y="14303"/>
                </a:lnTo>
                <a:lnTo>
                  <a:pt x="15068" y="11505"/>
                </a:lnTo>
                <a:lnTo>
                  <a:pt x="16619" y="5750"/>
                </a:lnTo>
                <a:lnTo>
                  <a:pt x="17492" y="1672"/>
                </a:lnTo>
                <a:lnTo>
                  <a:pt x="18607" y="1100"/>
                </a:lnTo>
                <a:lnTo>
                  <a:pt x="20342" y="718"/>
                </a:lnTo>
                <a:lnTo>
                  <a:pt x="22491" y="464"/>
                </a:lnTo>
                <a:lnTo>
                  <a:pt x="24916" y="294"/>
                </a:lnTo>
                <a:lnTo>
                  <a:pt x="27525" y="181"/>
                </a:lnTo>
                <a:lnTo>
                  <a:pt x="33070" y="56"/>
                </a:lnTo>
                <a:lnTo>
                  <a:pt x="38841" y="0"/>
                </a:lnTo>
                <a:lnTo>
                  <a:pt x="41769" y="977"/>
                </a:lnTo>
                <a:lnTo>
                  <a:pt x="44714" y="2621"/>
                </a:lnTo>
                <a:lnTo>
                  <a:pt x="51828" y="7648"/>
                </a:lnTo>
                <a:lnTo>
                  <a:pt x="53403" y="8060"/>
                </a:lnTo>
                <a:lnTo>
                  <a:pt x="55446" y="8335"/>
                </a:lnTo>
                <a:lnTo>
                  <a:pt x="57800" y="8518"/>
                </a:lnTo>
                <a:lnTo>
                  <a:pt x="59370" y="9633"/>
                </a:lnTo>
                <a:lnTo>
                  <a:pt x="60416" y="11368"/>
                </a:lnTo>
                <a:lnTo>
                  <a:pt x="61113" y="13517"/>
                </a:lnTo>
                <a:lnTo>
                  <a:pt x="62570" y="14949"/>
                </a:lnTo>
                <a:lnTo>
                  <a:pt x="64534" y="15904"/>
                </a:lnTo>
                <a:lnTo>
                  <a:pt x="66835" y="16541"/>
                </a:lnTo>
                <a:lnTo>
                  <a:pt x="68370" y="17958"/>
                </a:lnTo>
                <a:lnTo>
                  <a:pt x="69392" y="19894"/>
                </a:lnTo>
                <a:lnTo>
                  <a:pt x="71034" y="25391"/>
                </a:lnTo>
                <a:lnTo>
                  <a:pt x="72161" y="26834"/>
                </a:lnTo>
                <a:lnTo>
                  <a:pt x="73904" y="28789"/>
                </a:lnTo>
                <a:lnTo>
                  <a:pt x="76059" y="31084"/>
                </a:lnTo>
                <a:lnTo>
                  <a:pt x="77495" y="33606"/>
                </a:lnTo>
                <a:lnTo>
                  <a:pt x="79091" y="39054"/>
                </a:lnTo>
                <a:lnTo>
                  <a:pt x="80115" y="44499"/>
                </a:lnTo>
                <a:lnTo>
                  <a:pt x="80256" y="48857"/>
                </a:lnTo>
                <a:lnTo>
                  <a:pt x="80365" y="66714"/>
                </a:lnTo>
                <a:lnTo>
                  <a:pt x="79373" y="69266"/>
                </a:lnTo>
                <a:lnTo>
                  <a:pt x="77720" y="71959"/>
                </a:lnTo>
                <a:lnTo>
                  <a:pt x="72679" y="78670"/>
                </a:lnTo>
                <a:lnTo>
                  <a:pt x="71273" y="80213"/>
                </a:lnTo>
                <a:lnTo>
                  <a:pt x="63858" y="87866"/>
                </a:lnTo>
                <a:lnTo>
                  <a:pt x="53579" y="981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34"/>
          <p:cNvSpPr/>
          <p:nvPr/>
        </p:nvSpPr>
        <p:spPr>
          <a:xfrm>
            <a:off x="866179" y="3616523"/>
            <a:ext cx="187525" cy="544712"/>
          </a:xfrm>
          <a:custGeom>
            <a:avLst/>
            <a:gdLst/>
            <a:ahLst/>
            <a:cxnLst/>
            <a:rect l="0" t="0" r="0" b="0"/>
            <a:pathLst>
              <a:path w="187525" h="544712">
                <a:moveTo>
                  <a:pt x="0" y="0"/>
                </a:moveTo>
                <a:lnTo>
                  <a:pt x="0" y="9481"/>
                </a:lnTo>
                <a:lnTo>
                  <a:pt x="2977" y="17235"/>
                </a:lnTo>
                <a:lnTo>
                  <a:pt x="7938" y="27365"/>
                </a:lnTo>
                <a:lnTo>
                  <a:pt x="14222" y="39079"/>
                </a:lnTo>
                <a:lnTo>
                  <a:pt x="18411" y="47881"/>
                </a:lnTo>
                <a:lnTo>
                  <a:pt x="23066" y="60306"/>
                </a:lnTo>
                <a:lnTo>
                  <a:pt x="25686" y="72880"/>
                </a:lnTo>
                <a:lnTo>
                  <a:pt x="31203" y="87629"/>
                </a:lnTo>
                <a:lnTo>
                  <a:pt x="35819" y="103263"/>
                </a:lnTo>
                <a:lnTo>
                  <a:pt x="40063" y="109725"/>
                </a:lnTo>
                <a:lnTo>
                  <a:pt x="45256" y="118550"/>
                </a:lnTo>
                <a:lnTo>
                  <a:pt x="50872" y="131072"/>
                </a:lnTo>
                <a:lnTo>
                  <a:pt x="53758" y="139967"/>
                </a:lnTo>
                <a:lnTo>
                  <a:pt x="59611" y="159442"/>
                </a:lnTo>
                <a:lnTo>
                  <a:pt x="65520" y="178019"/>
                </a:lnTo>
                <a:lnTo>
                  <a:pt x="68485" y="185156"/>
                </a:lnTo>
                <a:lnTo>
                  <a:pt x="71453" y="190906"/>
                </a:lnTo>
                <a:lnTo>
                  <a:pt x="76406" y="199941"/>
                </a:lnTo>
                <a:lnTo>
                  <a:pt x="80186" y="212590"/>
                </a:lnTo>
                <a:lnTo>
                  <a:pt x="84586" y="226445"/>
                </a:lnTo>
                <a:lnTo>
                  <a:pt x="87203" y="239879"/>
                </a:lnTo>
                <a:lnTo>
                  <a:pt x="88677" y="255953"/>
                </a:lnTo>
                <a:lnTo>
                  <a:pt x="90014" y="265561"/>
                </a:lnTo>
                <a:lnTo>
                  <a:pt x="93915" y="279754"/>
                </a:lnTo>
                <a:lnTo>
                  <a:pt x="96310" y="293338"/>
                </a:lnTo>
                <a:lnTo>
                  <a:pt x="97659" y="309496"/>
                </a:lnTo>
                <a:lnTo>
                  <a:pt x="97848" y="313487"/>
                </a:lnTo>
                <a:lnTo>
                  <a:pt x="98967" y="316147"/>
                </a:lnTo>
                <a:lnTo>
                  <a:pt x="100704" y="317921"/>
                </a:lnTo>
                <a:lnTo>
                  <a:pt x="102855" y="319104"/>
                </a:lnTo>
                <a:lnTo>
                  <a:pt x="104289" y="321876"/>
                </a:lnTo>
                <a:lnTo>
                  <a:pt x="107299" y="334268"/>
                </a:lnTo>
                <a:lnTo>
                  <a:pt x="113042" y="345656"/>
                </a:lnTo>
                <a:lnTo>
                  <a:pt x="116176" y="360165"/>
                </a:lnTo>
                <a:lnTo>
                  <a:pt x="120426" y="367771"/>
                </a:lnTo>
                <a:lnTo>
                  <a:pt x="120964" y="371189"/>
                </a:lnTo>
                <a:lnTo>
                  <a:pt x="120330" y="374459"/>
                </a:lnTo>
                <a:lnTo>
                  <a:pt x="118915" y="377632"/>
                </a:lnTo>
                <a:lnTo>
                  <a:pt x="118964" y="380739"/>
                </a:lnTo>
                <a:lnTo>
                  <a:pt x="119989" y="383802"/>
                </a:lnTo>
                <a:lnTo>
                  <a:pt x="121665" y="386837"/>
                </a:lnTo>
                <a:lnTo>
                  <a:pt x="123527" y="392855"/>
                </a:lnTo>
                <a:lnTo>
                  <a:pt x="124722" y="404802"/>
                </a:lnTo>
                <a:lnTo>
                  <a:pt x="125812" y="406790"/>
                </a:lnTo>
                <a:lnTo>
                  <a:pt x="127531" y="408115"/>
                </a:lnTo>
                <a:lnTo>
                  <a:pt x="129669" y="408999"/>
                </a:lnTo>
                <a:lnTo>
                  <a:pt x="131095" y="410580"/>
                </a:lnTo>
                <a:lnTo>
                  <a:pt x="132045" y="412626"/>
                </a:lnTo>
                <a:lnTo>
                  <a:pt x="132678" y="414982"/>
                </a:lnTo>
                <a:lnTo>
                  <a:pt x="136028" y="420246"/>
                </a:lnTo>
                <a:lnTo>
                  <a:pt x="138311" y="423040"/>
                </a:lnTo>
                <a:lnTo>
                  <a:pt x="139832" y="425894"/>
                </a:lnTo>
                <a:lnTo>
                  <a:pt x="143958" y="436635"/>
                </a:lnTo>
                <a:lnTo>
                  <a:pt x="147566" y="442895"/>
                </a:lnTo>
                <a:lnTo>
                  <a:pt x="151955" y="450045"/>
                </a:lnTo>
                <a:lnTo>
                  <a:pt x="156833" y="460634"/>
                </a:lnTo>
                <a:lnTo>
                  <a:pt x="162224" y="477466"/>
                </a:lnTo>
                <a:lnTo>
                  <a:pt x="166358" y="491012"/>
                </a:lnTo>
                <a:lnTo>
                  <a:pt x="168195" y="500340"/>
                </a:lnTo>
                <a:lnTo>
                  <a:pt x="169677" y="503224"/>
                </a:lnTo>
                <a:lnTo>
                  <a:pt x="171657" y="505147"/>
                </a:lnTo>
                <a:lnTo>
                  <a:pt x="173969" y="506428"/>
                </a:lnTo>
                <a:lnTo>
                  <a:pt x="175511" y="508275"/>
                </a:lnTo>
                <a:lnTo>
                  <a:pt x="176539" y="510499"/>
                </a:lnTo>
                <a:lnTo>
                  <a:pt x="177680" y="515615"/>
                </a:lnTo>
                <a:lnTo>
                  <a:pt x="178558" y="531095"/>
                </a:lnTo>
                <a:lnTo>
                  <a:pt x="179562" y="532657"/>
                </a:lnTo>
                <a:lnTo>
                  <a:pt x="181224" y="533699"/>
                </a:lnTo>
                <a:lnTo>
                  <a:pt x="183324" y="534393"/>
                </a:lnTo>
                <a:lnTo>
                  <a:pt x="184724" y="535848"/>
                </a:lnTo>
                <a:lnTo>
                  <a:pt x="185657" y="537810"/>
                </a:lnTo>
                <a:lnTo>
                  <a:pt x="187524" y="5447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35"/>
          <p:cNvSpPr/>
          <p:nvPr/>
        </p:nvSpPr>
        <p:spPr>
          <a:xfrm>
            <a:off x="770435" y="4348757"/>
            <a:ext cx="167183" cy="355044"/>
          </a:xfrm>
          <a:custGeom>
            <a:avLst/>
            <a:gdLst/>
            <a:ahLst/>
            <a:cxnLst/>
            <a:rect l="0" t="0" r="0" b="0"/>
            <a:pathLst>
              <a:path w="167183" h="355044">
                <a:moveTo>
                  <a:pt x="15377" y="0"/>
                </a:moveTo>
                <a:lnTo>
                  <a:pt x="0" y="7689"/>
                </a:lnTo>
                <a:lnTo>
                  <a:pt x="165" y="9095"/>
                </a:lnTo>
                <a:lnTo>
                  <a:pt x="2994" y="13303"/>
                </a:lnTo>
                <a:lnTo>
                  <a:pt x="7558" y="18480"/>
                </a:lnTo>
                <a:lnTo>
                  <a:pt x="10164" y="21250"/>
                </a:lnTo>
                <a:lnTo>
                  <a:pt x="11902" y="24089"/>
                </a:lnTo>
                <a:lnTo>
                  <a:pt x="15340" y="32824"/>
                </a:lnTo>
                <a:lnTo>
                  <a:pt x="41892" y="71338"/>
                </a:lnTo>
                <a:lnTo>
                  <a:pt x="48928" y="82286"/>
                </a:lnTo>
                <a:lnTo>
                  <a:pt x="54612" y="91568"/>
                </a:lnTo>
                <a:lnTo>
                  <a:pt x="59393" y="99741"/>
                </a:lnTo>
                <a:lnTo>
                  <a:pt x="64565" y="110150"/>
                </a:lnTo>
                <a:lnTo>
                  <a:pt x="69997" y="122051"/>
                </a:lnTo>
                <a:lnTo>
                  <a:pt x="80332" y="145526"/>
                </a:lnTo>
                <a:lnTo>
                  <a:pt x="88233" y="162574"/>
                </a:lnTo>
                <a:lnTo>
                  <a:pt x="98259" y="183328"/>
                </a:lnTo>
                <a:lnTo>
                  <a:pt x="101390" y="190680"/>
                </a:lnTo>
                <a:lnTo>
                  <a:pt x="104469" y="198558"/>
                </a:lnTo>
                <a:lnTo>
                  <a:pt x="107514" y="206786"/>
                </a:lnTo>
                <a:lnTo>
                  <a:pt x="110536" y="214256"/>
                </a:lnTo>
                <a:lnTo>
                  <a:pt x="113543" y="221220"/>
                </a:lnTo>
                <a:lnTo>
                  <a:pt x="116540" y="227847"/>
                </a:lnTo>
                <a:lnTo>
                  <a:pt x="118537" y="234250"/>
                </a:lnTo>
                <a:lnTo>
                  <a:pt x="119869" y="240503"/>
                </a:lnTo>
                <a:lnTo>
                  <a:pt x="120757" y="246656"/>
                </a:lnTo>
                <a:lnTo>
                  <a:pt x="121349" y="252742"/>
                </a:lnTo>
                <a:lnTo>
                  <a:pt x="121744" y="258784"/>
                </a:lnTo>
                <a:lnTo>
                  <a:pt x="122007" y="264796"/>
                </a:lnTo>
                <a:lnTo>
                  <a:pt x="123175" y="270789"/>
                </a:lnTo>
                <a:lnTo>
                  <a:pt x="124945" y="276768"/>
                </a:lnTo>
                <a:lnTo>
                  <a:pt x="127118" y="282739"/>
                </a:lnTo>
                <a:lnTo>
                  <a:pt x="129558" y="288704"/>
                </a:lnTo>
                <a:lnTo>
                  <a:pt x="132178" y="294665"/>
                </a:lnTo>
                <a:lnTo>
                  <a:pt x="134916" y="300623"/>
                </a:lnTo>
                <a:lnTo>
                  <a:pt x="137734" y="305587"/>
                </a:lnTo>
                <a:lnTo>
                  <a:pt x="140604" y="309889"/>
                </a:lnTo>
                <a:lnTo>
                  <a:pt x="143510" y="313749"/>
                </a:lnTo>
                <a:lnTo>
                  <a:pt x="146739" y="320684"/>
                </a:lnTo>
                <a:lnTo>
                  <a:pt x="149167" y="328066"/>
                </a:lnTo>
                <a:lnTo>
                  <a:pt x="153553" y="337960"/>
                </a:lnTo>
                <a:lnTo>
                  <a:pt x="156163" y="346327"/>
                </a:lnTo>
                <a:lnTo>
                  <a:pt x="156860" y="349948"/>
                </a:lnTo>
                <a:lnTo>
                  <a:pt x="158316" y="352361"/>
                </a:lnTo>
                <a:lnTo>
                  <a:pt x="160279" y="353970"/>
                </a:lnTo>
                <a:lnTo>
                  <a:pt x="162580" y="355043"/>
                </a:lnTo>
                <a:lnTo>
                  <a:pt x="164114" y="354766"/>
                </a:lnTo>
                <a:lnTo>
                  <a:pt x="165136" y="353588"/>
                </a:lnTo>
                <a:lnTo>
                  <a:pt x="166778" y="349311"/>
                </a:lnTo>
                <a:lnTo>
                  <a:pt x="167182" y="339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36"/>
          <p:cNvSpPr/>
          <p:nvPr/>
        </p:nvSpPr>
        <p:spPr>
          <a:xfrm>
            <a:off x="794742" y="4339988"/>
            <a:ext cx="107002" cy="160575"/>
          </a:xfrm>
          <a:custGeom>
            <a:avLst/>
            <a:gdLst/>
            <a:ahLst/>
            <a:cxnLst/>
            <a:rect l="0" t="0" r="0" b="0"/>
            <a:pathLst>
              <a:path w="107002" h="160575">
                <a:moveTo>
                  <a:pt x="0" y="35558"/>
                </a:moveTo>
                <a:lnTo>
                  <a:pt x="0" y="15441"/>
                </a:lnTo>
                <a:lnTo>
                  <a:pt x="992" y="12225"/>
                </a:lnTo>
                <a:lnTo>
                  <a:pt x="2646" y="9089"/>
                </a:lnTo>
                <a:lnTo>
                  <a:pt x="7688" y="1667"/>
                </a:lnTo>
                <a:lnTo>
                  <a:pt x="9094" y="1058"/>
                </a:lnTo>
                <a:lnTo>
                  <a:pt x="11024" y="652"/>
                </a:lnTo>
                <a:lnTo>
                  <a:pt x="13302" y="381"/>
                </a:lnTo>
                <a:lnTo>
                  <a:pt x="16805" y="200"/>
                </a:lnTo>
                <a:lnTo>
                  <a:pt x="25990" y="0"/>
                </a:lnTo>
                <a:lnTo>
                  <a:pt x="30225" y="939"/>
                </a:lnTo>
                <a:lnTo>
                  <a:pt x="34040" y="2557"/>
                </a:lnTo>
                <a:lnTo>
                  <a:pt x="37576" y="4628"/>
                </a:lnTo>
                <a:lnTo>
                  <a:pt x="41918" y="7000"/>
                </a:lnTo>
                <a:lnTo>
                  <a:pt x="52034" y="12283"/>
                </a:lnTo>
                <a:lnTo>
                  <a:pt x="56517" y="14088"/>
                </a:lnTo>
                <a:lnTo>
                  <a:pt x="60498" y="15292"/>
                </a:lnTo>
                <a:lnTo>
                  <a:pt x="64145" y="16094"/>
                </a:lnTo>
                <a:lnTo>
                  <a:pt x="67568" y="17621"/>
                </a:lnTo>
                <a:lnTo>
                  <a:pt x="70842" y="19632"/>
                </a:lnTo>
                <a:lnTo>
                  <a:pt x="74017" y="21964"/>
                </a:lnTo>
                <a:lnTo>
                  <a:pt x="77126" y="24511"/>
                </a:lnTo>
                <a:lnTo>
                  <a:pt x="80191" y="27201"/>
                </a:lnTo>
                <a:lnTo>
                  <a:pt x="83226" y="29987"/>
                </a:lnTo>
                <a:lnTo>
                  <a:pt x="89244" y="35728"/>
                </a:lnTo>
                <a:lnTo>
                  <a:pt x="101192" y="47498"/>
                </a:lnTo>
                <a:lnTo>
                  <a:pt x="103180" y="50464"/>
                </a:lnTo>
                <a:lnTo>
                  <a:pt x="104506" y="53433"/>
                </a:lnTo>
                <a:lnTo>
                  <a:pt x="105389" y="56404"/>
                </a:lnTo>
                <a:lnTo>
                  <a:pt x="105978" y="59377"/>
                </a:lnTo>
                <a:lnTo>
                  <a:pt x="106371" y="62352"/>
                </a:lnTo>
                <a:lnTo>
                  <a:pt x="106632" y="65327"/>
                </a:lnTo>
                <a:lnTo>
                  <a:pt x="106807" y="68303"/>
                </a:lnTo>
                <a:lnTo>
                  <a:pt x="107001" y="74254"/>
                </a:lnTo>
                <a:lnTo>
                  <a:pt x="106060" y="79215"/>
                </a:lnTo>
                <a:lnTo>
                  <a:pt x="104441" y="85499"/>
                </a:lnTo>
                <a:lnTo>
                  <a:pt x="102370" y="92665"/>
                </a:lnTo>
                <a:lnTo>
                  <a:pt x="100988" y="98434"/>
                </a:lnTo>
                <a:lnTo>
                  <a:pt x="100068" y="103272"/>
                </a:lnTo>
                <a:lnTo>
                  <a:pt x="99454" y="107490"/>
                </a:lnTo>
                <a:lnTo>
                  <a:pt x="98053" y="111294"/>
                </a:lnTo>
                <a:lnTo>
                  <a:pt x="96126" y="114823"/>
                </a:lnTo>
                <a:lnTo>
                  <a:pt x="93850" y="118167"/>
                </a:lnTo>
                <a:lnTo>
                  <a:pt x="91340" y="121388"/>
                </a:lnTo>
                <a:lnTo>
                  <a:pt x="88674" y="124529"/>
                </a:lnTo>
                <a:lnTo>
                  <a:pt x="85905" y="127614"/>
                </a:lnTo>
                <a:lnTo>
                  <a:pt x="84059" y="130663"/>
                </a:lnTo>
                <a:lnTo>
                  <a:pt x="82828" y="133688"/>
                </a:lnTo>
                <a:lnTo>
                  <a:pt x="82008" y="136697"/>
                </a:lnTo>
                <a:lnTo>
                  <a:pt x="79477" y="139695"/>
                </a:lnTo>
                <a:lnTo>
                  <a:pt x="75805" y="142686"/>
                </a:lnTo>
                <a:lnTo>
                  <a:pt x="71372" y="145672"/>
                </a:lnTo>
                <a:lnTo>
                  <a:pt x="66433" y="148655"/>
                </a:lnTo>
                <a:lnTo>
                  <a:pt x="61156" y="151636"/>
                </a:lnTo>
                <a:lnTo>
                  <a:pt x="55653" y="154615"/>
                </a:lnTo>
                <a:lnTo>
                  <a:pt x="50993" y="156602"/>
                </a:lnTo>
                <a:lnTo>
                  <a:pt x="46893" y="157926"/>
                </a:lnTo>
                <a:lnTo>
                  <a:pt x="35718" y="1605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37"/>
          <p:cNvSpPr/>
          <p:nvPr/>
        </p:nvSpPr>
        <p:spPr>
          <a:xfrm>
            <a:off x="965756" y="4357687"/>
            <a:ext cx="25440" cy="125017"/>
          </a:xfrm>
          <a:custGeom>
            <a:avLst/>
            <a:gdLst/>
            <a:ahLst/>
            <a:cxnLst/>
            <a:rect l="0" t="0" r="0" b="0"/>
            <a:pathLst>
              <a:path w="25440" h="125017">
                <a:moveTo>
                  <a:pt x="16509" y="125016"/>
                </a:moveTo>
                <a:lnTo>
                  <a:pt x="16509" y="115535"/>
                </a:lnTo>
                <a:lnTo>
                  <a:pt x="15517" y="110758"/>
                </a:lnTo>
                <a:lnTo>
                  <a:pt x="13863" y="105589"/>
                </a:lnTo>
                <a:lnTo>
                  <a:pt x="8821" y="92515"/>
                </a:lnTo>
                <a:lnTo>
                  <a:pt x="7415" y="89458"/>
                </a:lnTo>
                <a:lnTo>
                  <a:pt x="3207" y="80770"/>
                </a:lnTo>
                <a:lnTo>
                  <a:pt x="1688" y="73690"/>
                </a:lnTo>
                <a:lnTo>
                  <a:pt x="675" y="65002"/>
                </a:lnTo>
                <a:lnTo>
                  <a:pt x="0" y="55241"/>
                </a:lnTo>
                <a:lnTo>
                  <a:pt x="542" y="47741"/>
                </a:lnTo>
                <a:lnTo>
                  <a:pt x="1896" y="41749"/>
                </a:lnTo>
                <a:lnTo>
                  <a:pt x="3790" y="36763"/>
                </a:lnTo>
                <a:lnTo>
                  <a:pt x="5053" y="32446"/>
                </a:lnTo>
                <a:lnTo>
                  <a:pt x="5895" y="28576"/>
                </a:lnTo>
                <a:lnTo>
                  <a:pt x="6457" y="25004"/>
                </a:lnTo>
                <a:lnTo>
                  <a:pt x="6831" y="21630"/>
                </a:lnTo>
                <a:lnTo>
                  <a:pt x="7080" y="18389"/>
                </a:lnTo>
                <a:lnTo>
                  <a:pt x="7247" y="15236"/>
                </a:lnTo>
                <a:lnTo>
                  <a:pt x="8350" y="13134"/>
                </a:lnTo>
                <a:lnTo>
                  <a:pt x="10077" y="11733"/>
                </a:lnTo>
                <a:lnTo>
                  <a:pt x="12221" y="10798"/>
                </a:lnTo>
                <a:lnTo>
                  <a:pt x="14643" y="9183"/>
                </a:lnTo>
                <a:lnTo>
                  <a:pt x="17249" y="7114"/>
                </a:lnTo>
                <a:lnTo>
                  <a:pt x="2543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38"/>
          <p:cNvSpPr/>
          <p:nvPr/>
        </p:nvSpPr>
        <p:spPr>
          <a:xfrm>
            <a:off x="1066417" y="4313039"/>
            <a:ext cx="5146" cy="8930"/>
          </a:xfrm>
          <a:custGeom>
            <a:avLst/>
            <a:gdLst/>
            <a:ahLst/>
            <a:cxnLst/>
            <a:rect l="0" t="0" r="0" b="0"/>
            <a:pathLst>
              <a:path w="5146" h="8930">
                <a:moveTo>
                  <a:pt x="5145" y="8929"/>
                </a:moveTo>
                <a:lnTo>
                  <a:pt x="5145" y="1241"/>
                </a:lnTo>
                <a:lnTo>
                  <a:pt x="4153" y="827"/>
                </a:lnTo>
                <a:lnTo>
                  <a:pt x="2499" y="551"/>
                </a:lnTo>
                <a:lnTo>
                  <a:pt x="405" y="367"/>
                </a:lnTo>
                <a:lnTo>
                  <a:pt x="0" y="245"/>
                </a:lnTo>
                <a:lnTo>
                  <a:pt x="723" y="163"/>
                </a:lnTo>
                <a:lnTo>
                  <a:pt x="51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39"/>
          <p:cNvSpPr/>
          <p:nvPr/>
        </p:nvSpPr>
        <p:spPr>
          <a:xfrm>
            <a:off x="1044905" y="4304109"/>
            <a:ext cx="115835" cy="187392"/>
          </a:xfrm>
          <a:custGeom>
            <a:avLst/>
            <a:gdLst/>
            <a:ahLst/>
            <a:cxnLst/>
            <a:rect l="0" t="0" r="0" b="0"/>
            <a:pathLst>
              <a:path w="115835" h="187392">
                <a:moveTo>
                  <a:pt x="53446" y="0"/>
                </a:moveTo>
                <a:lnTo>
                  <a:pt x="33329" y="0"/>
                </a:lnTo>
                <a:lnTo>
                  <a:pt x="29120" y="992"/>
                </a:lnTo>
                <a:lnTo>
                  <a:pt x="24331" y="2646"/>
                </a:lnTo>
                <a:lnTo>
                  <a:pt x="19153" y="4740"/>
                </a:lnTo>
                <a:lnTo>
                  <a:pt x="15701" y="7129"/>
                </a:lnTo>
                <a:lnTo>
                  <a:pt x="13400" y="9714"/>
                </a:lnTo>
                <a:lnTo>
                  <a:pt x="11866" y="12429"/>
                </a:lnTo>
                <a:lnTo>
                  <a:pt x="7515" y="20737"/>
                </a:lnTo>
                <a:lnTo>
                  <a:pt x="4966" y="25731"/>
                </a:lnTo>
                <a:lnTo>
                  <a:pt x="3267" y="30053"/>
                </a:lnTo>
                <a:lnTo>
                  <a:pt x="2134" y="33926"/>
                </a:lnTo>
                <a:lnTo>
                  <a:pt x="1379" y="37500"/>
                </a:lnTo>
                <a:lnTo>
                  <a:pt x="875" y="44844"/>
                </a:lnTo>
                <a:lnTo>
                  <a:pt x="539" y="54700"/>
                </a:lnTo>
                <a:lnTo>
                  <a:pt x="0" y="87203"/>
                </a:lnTo>
                <a:lnTo>
                  <a:pt x="948" y="92862"/>
                </a:lnTo>
                <a:lnTo>
                  <a:pt x="2573" y="98619"/>
                </a:lnTo>
                <a:lnTo>
                  <a:pt x="4648" y="104441"/>
                </a:lnTo>
                <a:lnTo>
                  <a:pt x="7023" y="109315"/>
                </a:lnTo>
                <a:lnTo>
                  <a:pt x="9599" y="113557"/>
                </a:lnTo>
                <a:lnTo>
                  <a:pt x="12308" y="117376"/>
                </a:lnTo>
                <a:lnTo>
                  <a:pt x="14115" y="121907"/>
                </a:lnTo>
                <a:lnTo>
                  <a:pt x="15319" y="126912"/>
                </a:lnTo>
                <a:lnTo>
                  <a:pt x="16122" y="132233"/>
                </a:lnTo>
                <a:lnTo>
                  <a:pt x="17649" y="136772"/>
                </a:lnTo>
                <a:lnTo>
                  <a:pt x="19660" y="140791"/>
                </a:lnTo>
                <a:lnTo>
                  <a:pt x="21992" y="144462"/>
                </a:lnTo>
                <a:lnTo>
                  <a:pt x="23547" y="147902"/>
                </a:lnTo>
                <a:lnTo>
                  <a:pt x="24584" y="151187"/>
                </a:lnTo>
                <a:lnTo>
                  <a:pt x="25275" y="154370"/>
                </a:lnTo>
                <a:lnTo>
                  <a:pt x="27720" y="158475"/>
                </a:lnTo>
                <a:lnTo>
                  <a:pt x="31334" y="163197"/>
                </a:lnTo>
                <a:lnTo>
                  <a:pt x="35728" y="168330"/>
                </a:lnTo>
                <a:lnTo>
                  <a:pt x="39650" y="171751"/>
                </a:lnTo>
                <a:lnTo>
                  <a:pt x="43256" y="174032"/>
                </a:lnTo>
                <a:lnTo>
                  <a:pt x="46653" y="175552"/>
                </a:lnTo>
                <a:lnTo>
                  <a:pt x="49910" y="177558"/>
                </a:lnTo>
                <a:lnTo>
                  <a:pt x="53073" y="179888"/>
                </a:lnTo>
                <a:lnTo>
                  <a:pt x="56174" y="182433"/>
                </a:lnTo>
                <a:lnTo>
                  <a:pt x="59233" y="184130"/>
                </a:lnTo>
                <a:lnTo>
                  <a:pt x="62265" y="185261"/>
                </a:lnTo>
                <a:lnTo>
                  <a:pt x="65279" y="186015"/>
                </a:lnTo>
                <a:lnTo>
                  <a:pt x="68280" y="186518"/>
                </a:lnTo>
                <a:lnTo>
                  <a:pt x="71273" y="186853"/>
                </a:lnTo>
                <a:lnTo>
                  <a:pt x="78465" y="187391"/>
                </a:lnTo>
                <a:lnTo>
                  <a:pt x="80047" y="186443"/>
                </a:lnTo>
                <a:lnTo>
                  <a:pt x="82094" y="184818"/>
                </a:lnTo>
                <a:lnTo>
                  <a:pt x="84451" y="182744"/>
                </a:lnTo>
                <a:lnTo>
                  <a:pt x="87014" y="181360"/>
                </a:lnTo>
                <a:lnTo>
                  <a:pt x="89716" y="180438"/>
                </a:lnTo>
                <a:lnTo>
                  <a:pt x="92509" y="179823"/>
                </a:lnTo>
                <a:lnTo>
                  <a:pt x="94371" y="178421"/>
                </a:lnTo>
                <a:lnTo>
                  <a:pt x="95612" y="176495"/>
                </a:lnTo>
                <a:lnTo>
                  <a:pt x="96439" y="174218"/>
                </a:lnTo>
                <a:lnTo>
                  <a:pt x="97983" y="172700"/>
                </a:lnTo>
                <a:lnTo>
                  <a:pt x="100005" y="171688"/>
                </a:lnTo>
                <a:lnTo>
                  <a:pt x="102345" y="171013"/>
                </a:lnTo>
                <a:lnTo>
                  <a:pt x="103904" y="169571"/>
                </a:lnTo>
                <a:lnTo>
                  <a:pt x="104944" y="167618"/>
                </a:lnTo>
                <a:lnTo>
                  <a:pt x="107092" y="161809"/>
                </a:lnTo>
                <a:lnTo>
                  <a:pt x="109054" y="157483"/>
                </a:lnTo>
                <a:lnTo>
                  <a:pt x="111354" y="152613"/>
                </a:lnTo>
                <a:lnTo>
                  <a:pt x="112887" y="148375"/>
                </a:lnTo>
                <a:lnTo>
                  <a:pt x="113909" y="144557"/>
                </a:lnTo>
                <a:lnTo>
                  <a:pt x="114591" y="141020"/>
                </a:lnTo>
                <a:lnTo>
                  <a:pt x="115045" y="136677"/>
                </a:lnTo>
                <a:lnTo>
                  <a:pt x="115348" y="131798"/>
                </a:lnTo>
                <a:lnTo>
                  <a:pt x="115685" y="121084"/>
                </a:lnTo>
                <a:lnTo>
                  <a:pt x="115834" y="109709"/>
                </a:lnTo>
                <a:lnTo>
                  <a:pt x="113890" y="102905"/>
                </a:lnTo>
                <a:lnTo>
                  <a:pt x="110609" y="95393"/>
                </a:lnTo>
                <a:lnTo>
                  <a:pt x="106437" y="87407"/>
                </a:lnTo>
                <a:lnTo>
                  <a:pt x="103656" y="81092"/>
                </a:lnTo>
                <a:lnTo>
                  <a:pt x="101803" y="75889"/>
                </a:lnTo>
                <a:lnTo>
                  <a:pt x="100566" y="71429"/>
                </a:lnTo>
                <a:lnTo>
                  <a:pt x="96547" y="58535"/>
                </a:lnTo>
                <a:lnTo>
                  <a:pt x="94087" y="50930"/>
                </a:lnTo>
                <a:lnTo>
                  <a:pt x="91454" y="44867"/>
                </a:lnTo>
                <a:lnTo>
                  <a:pt x="88706" y="39833"/>
                </a:lnTo>
                <a:lnTo>
                  <a:pt x="85883" y="35485"/>
                </a:lnTo>
                <a:lnTo>
                  <a:pt x="83008" y="31594"/>
                </a:lnTo>
                <a:lnTo>
                  <a:pt x="80099" y="28008"/>
                </a:lnTo>
                <a:lnTo>
                  <a:pt x="77168" y="24626"/>
                </a:lnTo>
                <a:lnTo>
                  <a:pt x="74222" y="22370"/>
                </a:lnTo>
                <a:lnTo>
                  <a:pt x="71265" y="20866"/>
                </a:lnTo>
                <a:lnTo>
                  <a:pt x="68302" y="19864"/>
                </a:lnTo>
                <a:lnTo>
                  <a:pt x="65334" y="19196"/>
                </a:lnTo>
                <a:lnTo>
                  <a:pt x="62364" y="18750"/>
                </a:lnTo>
                <a:lnTo>
                  <a:pt x="59391" y="18453"/>
                </a:lnTo>
                <a:lnTo>
                  <a:pt x="56417" y="18255"/>
                </a:lnTo>
                <a:lnTo>
                  <a:pt x="53443" y="18123"/>
                </a:lnTo>
                <a:lnTo>
                  <a:pt x="44516" y="178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40"/>
          <p:cNvSpPr/>
          <p:nvPr/>
        </p:nvSpPr>
        <p:spPr>
          <a:xfrm>
            <a:off x="1271221" y="4455926"/>
            <a:ext cx="94986" cy="183452"/>
          </a:xfrm>
          <a:custGeom>
            <a:avLst/>
            <a:gdLst/>
            <a:ahLst/>
            <a:cxnLst/>
            <a:rect l="0" t="0" r="0" b="0"/>
            <a:pathLst>
              <a:path w="94986" h="183452">
                <a:moveTo>
                  <a:pt x="14654" y="35706"/>
                </a:moveTo>
                <a:lnTo>
                  <a:pt x="14654" y="45187"/>
                </a:lnTo>
                <a:lnTo>
                  <a:pt x="16638" y="51949"/>
                </a:lnTo>
                <a:lnTo>
                  <a:pt x="19945" y="60425"/>
                </a:lnTo>
                <a:lnTo>
                  <a:pt x="24135" y="70045"/>
                </a:lnTo>
                <a:lnTo>
                  <a:pt x="26927" y="77450"/>
                </a:lnTo>
                <a:lnTo>
                  <a:pt x="28789" y="83379"/>
                </a:lnTo>
                <a:lnTo>
                  <a:pt x="30030" y="88324"/>
                </a:lnTo>
                <a:lnTo>
                  <a:pt x="32842" y="95589"/>
                </a:lnTo>
                <a:lnTo>
                  <a:pt x="36701" y="104402"/>
                </a:lnTo>
                <a:lnTo>
                  <a:pt x="48967" y="130475"/>
                </a:lnTo>
                <a:lnTo>
                  <a:pt x="57261" y="147581"/>
                </a:lnTo>
                <a:lnTo>
                  <a:pt x="58395" y="152567"/>
                </a:lnTo>
                <a:lnTo>
                  <a:pt x="58697" y="155285"/>
                </a:lnTo>
                <a:lnTo>
                  <a:pt x="59891" y="158090"/>
                </a:lnTo>
                <a:lnTo>
                  <a:pt x="61679" y="160951"/>
                </a:lnTo>
                <a:lnTo>
                  <a:pt x="66937" y="167933"/>
                </a:lnTo>
                <a:lnTo>
                  <a:pt x="67656" y="171534"/>
                </a:lnTo>
                <a:lnTo>
                  <a:pt x="68118" y="177189"/>
                </a:lnTo>
                <a:lnTo>
                  <a:pt x="68209" y="183451"/>
                </a:lnTo>
                <a:lnTo>
                  <a:pt x="68229" y="179418"/>
                </a:lnTo>
                <a:lnTo>
                  <a:pt x="65585" y="176307"/>
                </a:lnTo>
                <a:lnTo>
                  <a:pt x="61102" y="171617"/>
                </a:lnTo>
                <a:lnTo>
                  <a:pt x="55802" y="166226"/>
                </a:lnTo>
                <a:lnTo>
                  <a:pt x="53992" y="163399"/>
                </a:lnTo>
                <a:lnTo>
                  <a:pt x="52786" y="160522"/>
                </a:lnTo>
                <a:lnTo>
                  <a:pt x="51981" y="157612"/>
                </a:lnTo>
                <a:lnTo>
                  <a:pt x="50453" y="153688"/>
                </a:lnTo>
                <a:lnTo>
                  <a:pt x="48441" y="149087"/>
                </a:lnTo>
                <a:lnTo>
                  <a:pt x="43561" y="138684"/>
                </a:lnTo>
                <a:lnTo>
                  <a:pt x="29423" y="109962"/>
                </a:lnTo>
                <a:lnTo>
                  <a:pt x="18241" y="84915"/>
                </a:lnTo>
                <a:lnTo>
                  <a:pt x="11092" y="68512"/>
                </a:lnTo>
                <a:lnTo>
                  <a:pt x="6326" y="56584"/>
                </a:lnTo>
                <a:lnTo>
                  <a:pt x="3149" y="47641"/>
                </a:lnTo>
                <a:lnTo>
                  <a:pt x="1031" y="40686"/>
                </a:lnTo>
                <a:lnTo>
                  <a:pt x="611" y="34065"/>
                </a:lnTo>
                <a:lnTo>
                  <a:pt x="1323" y="27667"/>
                </a:lnTo>
                <a:lnTo>
                  <a:pt x="2790" y="21417"/>
                </a:lnTo>
                <a:lnTo>
                  <a:pt x="2776" y="17250"/>
                </a:lnTo>
                <a:lnTo>
                  <a:pt x="1774" y="14473"/>
                </a:lnTo>
                <a:lnTo>
                  <a:pt x="114" y="12621"/>
                </a:lnTo>
                <a:lnTo>
                  <a:pt x="0" y="10394"/>
                </a:lnTo>
                <a:lnTo>
                  <a:pt x="915" y="7917"/>
                </a:lnTo>
                <a:lnTo>
                  <a:pt x="4774" y="1554"/>
                </a:lnTo>
                <a:lnTo>
                  <a:pt x="6083" y="1032"/>
                </a:lnTo>
                <a:lnTo>
                  <a:pt x="7948" y="684"/>
                </a:lnTo>
                <a:lnTo>
                  <a:pt x="10183" y="451"/>
                </a:lnTo>
                <a:lnTo>
                  <a:pt x="14650" y="297"/>
                </a:lnTo>
                <a:lnTo>
                  <a:pt x="45827" y="15"/>
                </a:lnTo>
                <a:lnTo>
                  <a:pt x="52652" y="0"/>
                </a:lnTo>
                <a:lnTo>
                  <a:pt x="55861" y="988"/>
                </a:lnTo>
                <a:lnTo>
                  <a:pt x="58992" y="2639"/>
                </a:lnTo>
                <a:lnTo>
                  <a:pt x="62072" y="4731"/>
                </a:lnTo>
                <a:lnTo>
                  <a:pt x="64125" y="7119"/>
                </a:lnTo>
                <a:lnTo>
                  <a:pt x="65494" y="9703"/>
                </a:lnTo>
                <a:lnTo>
                  <a:pt x="66407" y="12417"/>
                </a:lnTo>
                <a:lnTo>
                  <a:pt x="68007" y="14227"/>
                </a:lnTo>
                <a:lnTo>
                  <a:pt x="70066" y="15434"/>
                </a:lnTo>
                <a:lnTo>
                  <a:pt x="72431" y="16238"/>
                </a:lnTo>
                <a:lnTo>
                  <a:pt x="75000" y="16775"/>
                </a:lnTo>
                <a:lnTo>
                  <a:pt x="77705" y="17132"/>
                </a:lnTo>
                <a:lnTo>
                  <a:pt x="80500" y="17370"/>
                </a:lnTo>
                <a:lnTo>
                  <a:pt x="82364" y="18521"/>
                </a:lnTo>
                <a:lnTo>
                  <a:pt x="83606" y="20281"/>
                </a:lnTo>
                <a:lnTo>
                  <a:pt x="84435" y="22446"/>
                </a:lnTo>
                <a:lnTo>
                  <a:pt x="85979" y="24882"/>
                </a:lnTo>
                <a:lnTo>
                  <a:pt x="88001" y="27498"/>
                </a:lnTo>
                <a:lnTo>
                  <a:pt x="93634" y="34085"/>
                </a:lnTo>
                <a:lnTo>
                  <a:pt x="94096" y="36610"/>
                </a:lnTo>
                <a:lnTo>
                  <a:pt x="94404" y="40277"/>
                </a:lnTo>
                <a:lnTo>
                  <a:pt x="94899" y="50941"/>
                </a:lnTo>
                <a:lnTo>
                  <a:pt x="94967" y="55045"/>
                </a:lnTo>
                <a:lnTo>
                  <a:pt x="94985" y="57528"/>
                </a:lnTo>
                <a:lnTo>
                  <a:pt x="94004" y="60176"/>
                </a:lnTo>
                <a:lnTo>
                  <a:pt x="92359" y="62934"/>
                </a:lnTo>
                <a:lnTo>
                  <a:pt x="87329" y="69748"/>
                </a:lnTo>
                <a:lnTo>
                  <a:pt x="85924" y="70307"/>
                </a:lnTo>
                <a:lnTo>
                  <a:pt x="83995" y="70680"/>
                </a:lnTo>
                <a:lnTo>
                  <a:pt x="81717" y="70928"/>
                </a:lnTo>
                <a:lnTo>
                  <a:pt x="79207" y="72086"/>
                </a:lnTo>
                <a:lnTo>
                  <a:pt x="76540" y="73850"/>
                </a:lnTo>
                <a:lnTo>
                  <a:pt x="73771" y="76018"/>
                </a:lnTo>
                <a:lnTo>
                  <a:pt x="69940" y="78456"/>
                </a:lnTo>
                <a:lnTo>
                  <a:pt x="65402" y="81073"/>
                </a:lnTo>
                <a:lnTo>
                  <a:pt x="50372" y="892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41"/>
          <p:cNvSpPr/>
          <p:nvPr/>
        </p:nvSpPr>
        <p:spPr>
          <a:xfrm>
            <a:off x="919757" y="4423980"/>
            <a:ext cx="89298" cy="112302"/>
          </a:xfrm>
          <a:custGeom>
            <a:avLst/>
            <a:gdLst/>
            <a:ahLst/>
            <a:cxnLst/>
            <a:rect l="0" t="0" r="0" b="0"/>
            <a:pathLst>
              <a:path w="89298" h="112302">
                <a:moveTo>
                  <a:pt x="0" y="5145"/>
                </a:moveTo>
                <a:lnTo>
                  <a:pt x="9481" y="404"/>
                </a:lnTo>
                <a:lnTo>
                  <a:pt x="12274" y="0"/>
                </a:lnTo>
                <a:lnTo>
                  <a:pt x="14136" y="723"/>
                </a:lnTo>
                <a:lnTo>
                  <a:pt x="15377" y="2197"/>
                </a:lnTo>
                <a:lnTo>
                  <a:pt x="17197" y="3180"/>
                </a:lnTo>
                <a:lnTo>
                  <a:pt x="19402" y="3835"/>
                </a:lnTo>
                <a:lnTo>
                  <a:pt x="21865" y="4271"/>
                </a:lnTo>
                <a:lnTo>
                  <a:pt x="23506" y="5555"/>
                </a:lnTo>
                <a:lnTo>
                  <a:pt x="24601" y="7402"/>
                </a:lnTo>
                <a:lnTo>
                  <a:pt x="25330" y="9626"/>
                </a:lnTo>
                <a:lnTo>
                  <a:pt x="26809" y="11109"/>
                </a:lnTo>
                <a:lnTo>
                  <a:pt x="28787" y="12098"/>
                </a:lnTo>
                <a:lnTo>
                  <a:pt x="31097" y="12756"/>
                </a:lnTo>
                <a:lnTo>
                  <a:pt x="33630" y="14188"/>
                </a:lnTo>
                <a:lnTo>
                  <a:pt x="36311" y="16135"/>
                </a:lnTo>
                <a:lnTo>
                  <a:pt x="39090" y="18424"/>
                </a:lnTo>
                <a:lnTo>
                  <a:pt x="41935" y="21935"/>
                </a:lnTo>
                <a:lnTo>
                  <a:pt x="44824" y="26260"/>
                </a:lnTo>
                <a:lnTo>
                  <a:pt x="51849" y="37979"/>
                </a:lnTo>
                <a:lnTo>
                  <a:pt x="52426" y="39932"/>
                </a:lnTo>
                <a:lnTo>
                  <a:pt x="52810" y="42227"/>
                </a:lnTo>
                <a:lnTo>
                  <a:pt x="53066" y="44749"/>
                </a:lnTo>
                <a:lnTo>
                  <a:pt x="54229" y="46430"/>
                </a:lnTo>
                <a:lnTo>
                  <a:pt x="55997" y="47551"/>
                </a:lnTo>
                <a:lnTo>
                  <a:pt x="58167" y="48298"/>
                </a:lnTo>
                <a:lnTo>
                  <a:pt x="59614" y="49789"/>
                </a:lnTo>
                <a:lnTo>
                  <a:pt x="60579" y="51775"/>
                </a:lnTo>
                <a:lnTo>
                  <a:pt x="61222" y="54090"/>
                </a:lnTo>
                <a:lnTo>
                  <a:pt x="62643" y="56627"/>
                </a:lnTo>
                <a:lnTo>
                  <a:pt x="64582" y="59310"/>
                </a:lnTo>
                <a:lnTo>
                  <a:pt x="66868" y="62091"/>
                </a:lnTo>
                <a:lnTo>
                  <a:pt x="68391" y="64937"/>
                </a:lnTo>
                <a:lnTo>
                  <a:pt x="69407" y="67826"/>
                </a:lnTo>
                <a:lnTo>
                  <a:pt x="70084" y="70745"/>
                </a:lnTo>
                <a:lnTo>
                  <a:pt x="71527" y="73683"/>
                </a:lnTo>
                <a:lnTo>
                  <a:pt x="73482" y="76634"/>
                </a:lnTo>
                <a:lnTo>
                  <a:pt x="79007" y="83758"/>
                </a:lnTo>
                <a:lnTo>
                  <a:pt x="80453" y="85335"/>
                </a:lnTo>
                <a:lnTo>
                  <a:pt x="84705" y="89733"/>
                </a:lnTo>
                <a:lnTo>
                  <a:pt x="86236" y="92295"/>
                </a:lnTo>
                <a:lnTo>
                  <a:pt x="87256" y="94994"/>
                </a:lnTo>
                <a:lnTo>
                  <a:pt x="88894" y="101717"/>
                </a:lnTo>
                <a:lnTo>
                  <a:pt x="89028" y="103260"/>
                </a:lnTo>
                <a:lnTo>
                  <a:pt x="89118" y="105282"/>
                </a:lnTo>
                <a:lnTo>
                  <a:pt x="89297" y="1123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42"/>
          <p:cNvSpPr/>
          <p:nvPr/>
        </p:nvSpPr>
        <p:spPr>
          <a:xfrm>
            <a:off x="1366242" y="4714875"/>
            <a:ext cx="62509" cy="26790"/>
          </a:xfrm>
          <a:custGeom>
            <a:avLst/>
            <a:gdLst/>
            <a:ahLst/>
            <a:cxnLst/>
            <a:rect l="0" t="0" r="0" b="0"/>
            <a:pathLst>
              <a:path w="62509" h="26790">
                <a:moveTo>
                  <a:pt x="62508" y="0"/>
                </a:moveTo>
                <a:lnTo>
                  <a:pt x="53026" y="4740"/>
                </a:lnTo>
                <a:lnTo>
                  <a:pt x="49242" y="6136"/>
                </a:lnTo>
                <a:lnTo>
                  <a:pt x="45726" y="7067"/>
                </a:lnTo>
                <a:lnTo>
                  <a:pt x="42390" y="7688"/>
                </a:lnTo>
                <a:lnTo>
                  <a:pt x="39174" y="9094"/>
                </a:lnTo>
                <a:lnTo>
                  <a:pt x="36038" y="11023"/>
                </a:lnTo>
                <a:lnTo>
                  <a:pt x="32955" y="13302"/>
                </a:lnTo>
                <a:lnTo>
                  <a:pt x="29907" y="14821"/>
                </a:lnTo>
                <a:lnTo>
                  <a:pt x="26883" y="15833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43"/>
          <p:cNvSpPr/>
          <p:nvPr/>
        </p:nvSpPr>
        <p:spPr>
          <a:xfrm>
            <a:off x="1446609" y="4750593"/>
            <a:ext cx="26790" cy="1"/>
          </a:xfrm>
          <a:custGeom>
            <a:avLst/>
            <a:gdLst/>
            <a:ahLst/>
            <a:cxnLst/>
            <a:rect l="0" t="0" r="0" b="0"/>
            <a:pathLst>
              <a:path w="26790" h="1">
                <a:moveTo>
                  <a:pt x="26789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44"/>
          <p:cNvSpPr/>
          <p:nvPr/>
        </p:nvSpPr>
        <p:spPr>
          <a:xfrm>
            <a:off x="294679" y="5295304"/>
            <a:ext cx="71439" cy="214314"/>
          </a:xfrm>
          <a:custGeom>
            <a:avLst/>
            <a:gdLst/>
            <a:ahLst/>
            <a:cxnLst/>
            <a:rect l="0" t="0" r="0" b="0"/>
            <a:pathLst>
              <a:path w="71439" h="214314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068" y="16781"/>
                </a:lnTo>
                <a:lnTo>
                  <a:pt x="7689" y="20118"/>
                </a:lnTo>
                <a:lnTo>
                  <a:pt x="11024" y="34408"/>
                </a:lnTo>
                <a:lnTo>
                  <a:pt x="13303" y="43774"/>
                </a:lnTo>
                <a:lnTo>
                  <a:pt x="15814" y="52996"/>
                </a:lnTo>
                <a:lnTo>
                  <a:pt x="21250" y="71179"/>
                </a:lnTo>
                <a:lnTo>
                  <a:pt x="24088" y="79203"/>
                </a:lnTo>
                <a:lnTo>
                  <a:pt x="26973" y="86536"/>
                </a:lnTo>
                <a:lnTo>
                  <a:pt x="29888" y="93410"/>
                </a:lnTo>
                <a:lnTo>
                  <a:pt x="31832" y="99976"/>
                </a:lnTo>
                <a:lnTo>
                  <a:pt x="33128" y="106338"/>
                </a:lnTo>
                <a:lnTo>
                  <a:pt x="33991" y="112564"/>
                </a:lnTo>
                <a:lnTo>
                  <a:pt x="35559" y="118699"/>
                </a:lnTo>
                <a:lnTo>
                  <a:pt x="37597" y="124773"/>
                </a:lnTo>
                <a:lnTo>
                  <a:pt x="39948" y="130807"/>
                </a:lnTo>
                <a:lnTo>
                  <a:pt x="56986" y="179297"/>
                </a:lnTo>
                <a:lnTo>
                  <a:pt x="60811" y="188985"/>
                </a:lnTo>
                <a:lnTo>
                  <a:pt x="71438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45"/>
          <p:cNvSpPr/>
          <p:nvPr/>
        </p:nvSpPr>
        <p:spPr>
          <a:xfrm>
            <a:off x="285750" y="5554265"/>
            <a:ext cx="214313" cy="80368"/>
          </a:xfrm>
          <a:custGeom>
            <a:avLst/>
            <a:gdLst/>
            <a:ahLst/>
            <a:cxnLst/>
            <a:rect l="0" t="0" r="0" b="0"/>
            <a:pathLst>
              <a:path w="214313" h="80368">
                <a:moveTo>
                  <a:pt x="214312" y="0"/>
                </a:moveTo>
                <a:lnTo>
                  <a:pt x="204831" y="4741"/>
                </a:lnTo>
                <a:lnTo>
                  <a:pt x="201046" y="7129"/>
                </a:lnTo>
                <a:lnTo>
                  <a:pt x="197531" y="9713"/>
                </a:lnTo>
                <a:lnTo>
                  <a:pt x="194195" y="12429"/>
                </a:lnTo>
                <a:lnTo>
                  <a:pt x="187010" y="15231"/>
                </a:lnTo>
                <a:lnTo>
                  <a:pt x="177259" y="18092"/>
                </a:lnTo>
                <a:lnTo>
                  <a:pt x="165798" y="20991"/>
                </a:lnTo>
                <a:lnTo>
                  <a:pt x="155180" y="23916"/>
                </a:lnTo>
                <a:lnTo>
                  <a:pt x="135445" y="29812"/>
                </a:lnTo>
                <a:lnTo>
                  <a:pt x="127008" y="32773"/>
                </a:lnTo>
                <a:lnTo>
                  <a:pt x="119398" y="35739"/>
                </a:lnTo>
                <a:lnTo>
                  <a:pt x="91270" y="47301"/>
                </a:lnTo>
                <a:lnTo>
                  <a:pt x="78706" y="52370"/>
                </a:lnTo>
                <a:lnTo>
                  <a:pt x="68345" y="56742"/>
                </a:lnTo>
                <a:lnTo>
                  <a:pt x="51542" y="64244"/>
                </a:lnTo>
                <a:lnTo>
                  <a:pt x="44283" y="66643"/>
                </a:lnTo>
                <a:lnTo>
                  <a:pt x="37459" y="68241"/>
                </a:lnTo>
                <a:lnTo>
                  <a:pt x="30926" y="69307"/>
                </a:lnTo>
                <a:lnTo>
                  <a:pt x="24586" y="71009"/>
                </a:lnTo>
                <a:lnTo>
                  <a:pt x="18375" y="73136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46"/>
          <p:cNvSpPr/>
          <p:nvPr/>
        </p:nvSpPr>
        <p:spPr>
          <a:xfrm>
            <a:off x="214312" y="5268515"/>
            <a:ext cx="116087" cy="44650"/>
          </a:xfrm>
          <a:custGeom>
            <a:avLst/>
            <a:gdLst/>
            <a:ahLst/>
            <a:cxnLst/>
            <a:rect l="0" t="0" r="0" b="0"/>
            <a:pathLst>
              <a:path w="116087" h="44650">
                <a:moveTo>
                  <a:pt x="116086" y="0"/>
                </a:moveTo>
                <a:lnTo>
                  <a:pt x="88280" y="0"/>
                </a:lnTo>
                <a:lnTo>
                  <a:pt x="84650" y="993"/>
                </a:lnTo>
                <a:lnTo>
                  <a:pt x="81238" y="2646"/>
                </a:lnTo>
                <a:lnTo>
                  <a:pt x="77971" y="4741"/>
                </a:lnTo>
                <a:lnTo>
                  <a:pt x="73809" y="7129"/>
                </a:lnTo>
                <a:lnTo>
                  <a:pt x="63893" y="12429"/>
                </a:lnTo>
                <a:lnTo>
                  <a:pt x="47153" y="20991"/>
                </a:lnTo>
                <a:lnTo>
                  <a:pt x="42350" y="23916"/>
                </a:lnTo>
                <a:lnTo>
                  <a:pt x="38155" y="26858"/>
                </a:lnTo>
                <a:lnTo>
                  <a:pt x="34366" y="29812"/>
                </a:lnTo>
                <a:lnTo>
                  <a:pt x="28864" y="32773"/>
                </a:lnTo>
                <a:lnTo>
                  <a:pt x="22219" y="35739"/>
                </a:lnTo>
                <a:lnTo>
                  <a:pt x="0" y="446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47"/>
          <p:cNvSpPr/>
          <p:nvPr/>
        </p:nvSpPr>
        <p:spPr>
          <a:xfrm>
            <a:off x="625078" y="5518546"/>
            <a:ext cx="25548" cy="133947"/>
          </a:xfrm>
          <a:custGeom>
            <a:avLst/>
            <a:gdLst/>
            <a:ahLst/>
            <a:cxnLst/>
            <a:rect l="0" t="0" r="0" b="0"/>
            <a:pathLst>
              <a:path w="25548" h="133947">
                <a:moveTo>
                  <a:pt x="17859" y="0"/>
                </a:moveTo>
                <a:lnTo>
                  <a:pt x="22600" y="14222"/>
                </a:lnTo>
                <a:lnTo>
                  <a:pt x="23996" y="20395"/>
                </a:lnTo>
                <a:lnTo>
                  <a:pt x="24927" y="26496"/>
                </a:lnTo>
                <a:lnTo>
                  <a:pt x="25547" y="32546"/>
                </a:lnTo>
                <a:lnTo>
                  <a:pt x="24969" y="38565"/>
                </a:lnTo>
                <a:lnTo>
                  <a:pt x="23591" y="44562"/>
                </a:lnTo>
                <a:lnTo>
                  <a:pt x="21681" y="50544"/>
                </a:lnTo>
                <a:lnTo>
                  <a:pt x="20407" y="57508"/>
                </a:lnTo>
                <a:lnTo>
                  <a:pt x="19557" y="65128"/>
                </a:lnTo>
                <a:lnTo>
                  <a:pt x="18991" y="73185"/>
                </a:lnTo>
                <a:lnTo>
                  <a:pt x="17622" y="80540"/>
                </a:lnTo>
                <a:lnTo>
                  <a:pt x="15716" y="87428"/>
                </a:lnTo>
                <a:lnTo>
                  <a:pt x="0" y="1339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48"/>
          <p:cNvSpPr/>
          <p:nvPr/>
        </p:nvSpPr>
        <p:spPr>
          <a:xfrm>
            <a:off x="700300" y="5456039"/>
            <a:ext cx="135203" cy="89284"/>
          </a:xfrm>
          <a:custGeom>
            <a:avLst/>
            <a:gdLst/>
            <a:ahLst/>
            <a:cxnLst/>
            <a:rect l="0" t="0" r="0" b="0"/>
            <a:pathLst>
              <a:path w="135203" h="89284">
                <a:moveTo>
                  <a:pt x="5145" y="17859"/>
                </a:moveTo>
                <a:lnTo>
                  <a:pt x="404" y="22600"/>
                </a:lnTo>
                <a:lnTo>
                  <a:pt x="0" y="23996"/>
                </a:lnTo>
                <a:lnTo>
                  <a:pt x="723" y="24927"/>
                </a:lnTo>
                <a:lnTo>
                  <a:pt x="2197" y="25548"/>
                </a:lnTo>
                <a:lnTo>
                  <a:pt x="3180" y="26953"/>
                </a:lnTo>
                <a:lnTo>
                  <a:pt x="3835" y="28883"/>
                </a:lnTo>
                <a:lnTo>
                  <a:pt x="4886" y="34368"/>
                </a:lnTo>
                <a:lnTo>
                  <a:pt x="9809" y="49540"/>
                </a:lnTo>
                <a:lnTo>
                  <a:pt x="12223" y="54855"/>
                </a:lnTo>
                <a:lnTo>
                  <a:pt x="14824" y="59390"/>
                </a:lnTo>
                <a:lnTo>
                  <a:pt x="17551" y="63406"/>
                </a:lnTo>
                <a:lnTo>
                  <a:pt x="19369" y="67075"/>
                </a:lnTo>
                <a:lnTo>
                  <a:pt x="20581" y="70513"/>
                </a:lnTo>
                <a:lnTo>
                  <a:pt x="21388" y="73797"/>
                </a:lnTo>
                <a:lnTo>
                  <a:pt x="22919" y="76979"/>
                </a:lnTo>
                <a:lnTo>
                  <a:pt x="24932" y="80093"/>
                </a:lnTo>
                <a:lnTo>
                  <a:pt x="27266" y="83161"/>
                </a:lnTo>
                <a:lnTo>
                  <a:pt x="29814" y="85206"/>
                </a:lnTo>
                <a:lnTo>
                  <a:pt x="32505" y="86570"/>
                </a:lnTo>
                <a:lnTo>
                  <a:pt x="35291" y="87478"/>
                </a:lnTo>
                <a:lnTo>
                  <a:pt x="38141" y="88084"/>
                </a:lnTo>
                <a:lnTo>
                  <a:pt x="41033" y="88489"/>
                </a:lnTo>
                <a:lnTo>
                  <a:pt x="48063" y="89137"/>
                </a:lnTo>
                <a:lnTo>
                  <a:pt x="54316" y="89226"/>
                </a:lnTo>
                <a:lnTo>
                  <a:pt x="65018" y="89283"/>
                </a:lnTo>
                <a:lnTo>
                  <a:pt x="66889" y="88295"/>
                </a:lnTo>
                <a:lnTo>
                  <a:pt x="69128" y="86644"/>
                </a:lnTo>
                <a:lnTo>
                  <a:pt x="71613" y="84552"/>
                </a:lnTo>
                <a:lnTo>
                  <a:pt x="73269" y="82165"/>
                </a:lnTo>
                <a:lnTo>
                  <a:pt x="74374" y="79581"/>
                </a:lnTo>
                <a:lnTo>
                  <a:pt x="76146" y="73046"/>
                </a:lnTo>
                <a:lnTo>
                  <a:pt x="76291" y="71517"/>
                </a:lnTo>
                <a:lnTo>
                  <a:pt x="76388" y="69507"/>
                </a:lnTo>
                <a:lnTo>
                  <a:pt x="76496" y="64626"/>
                </a:lnTo>
                <a:lnTo>
                  <a:pt x="76575" y="49534"/>
                </a:lnTo>
                <a:lnTo>
                  <a:pt x="76581" y="52849"/>
                </a:lnTo>
                <a:lnTo>
                  <a:pt x="77574" y="54084"/>
                </a:lnTo>
                <a:lnTo>
                  <a:pt x="79228" y="55900"/>
                </a:lnTo>
                <a:lnTo>
                  <a:pt x="81323" y="58103"/>
                </a:lnTo>
                <a:lnTo>
                  <a:pt x="83711" y="59571"/>
                </a:lnTo>
                <a:lnTo>
                  <a:pt x="86296" y="60550"/>
                </a:lnTo>
                <a:lnTo>
                  <a:pt x="89011" y="61202"/>
                </a:lnTo>
                <a:lnTo>
                  <a:pt x="91814" y="62629"/>
                </a:lnTo>
                <a:lnTo>
                  <a:pt x="94674" y="64573"/>
                </a:lnTo>
                <a:lnTo>
                  <a:pt x="97573" y="66861"/>
                </a:lnTo>
                <a:lnTo>
                  <a:pt x="100498" y="68386"/>
                </a:lnTo>
                <a:lnTo>
                  <a:pt x="103440" y="69403"/>
                </a:lnTo>
                <a:lnTo>
                  <a:pt x="106394" y="70081"/>
                </a:lnTo>
                <a:lnTo>
                  <a:pt x="109355" y="71525"/>
                </a:lnTo>
                <a:lnTo>
                  <a:pt x="112321" y="73480"/>
                </a:lnTo>
                <a:lnTo>
                  <a:pt x="115291" y="75776"/>
                </a:lnTo>
                <a:lnTo>
                  <a:pt x="118263" y="77306"/>
                </a:lnTo>
                <a:lnTo>
                  <a:pt x="121237" y="78327"/>
                </a:lnTo>
                <a:lnTo>
                  <a:pt x="124211" y="79007"/>
                </a:lnTo>
                <a:lnTo>
                  <a:pt x="126194" y="78468"/>
                </a:lnTo>
                <a:lnTo>
                  <a:pt x="127516" y="77117"/>
                </a:lnTo>
                <a:lnTo>
                  <a:pt x="128398" y="75223"/>
                </a:lnTo>
                <a:lnTo>
                  <a:pt x="128985" y="72969"/>
                </a:lnTo>
                <a:lnTo>
                  <a:pt x="129377" y="70474"/>
                </a:lnTo>
                <a:lnTo>
                  <a:pt x="129638" y="67819"/>
                </a:lnTo>
                <a:lnTo>
                  <a:pt x="130804" y="66048"/>
                </a:lnTo>
                <a:lnTo>
                  <a:pt x="132574" y="64868"/>
                </a:lnTo>
                <a:lnTo>
                  <a:pt x="134746" y="64081"/>
                </a:lnTo>
                <a:lnTo>
                  <a:pt x="135202" y="61572"/>
                </a:lnTo>
                <a:lnTo>
                  <a:pt x="134514" y="57915"/>
                </a:lnTo>
                <a:lnTo>
                  <a:pt x="126280" y="33047"/>
                </a:lnTo>
                <a:lnTo>
                  <a:pt x="124597" y="26992"/>
                </a:lnTo>
                <a:lnTo>
                  <a:pt x="123475" y="21963"/>
                </a:lnTo>
                <a:lnTo>
                  <a:pt x="121674" y="11504"/>
                </a:lnTo>
                <a:lnTo>
                  <a:pt x="120534" y="10646"/>
                </a:lnTo>
                <a:lnTo>
                  <a:pt x="116622" y="9692"/>
                </a:lnTo>
                <a:lnTo>
                  <a:pt x="113197" y="8446"/>
                </a:lnTo>
                <a:lnTo>
                  <a:pt x="108930" y="6623"/>
                </a:lnTo>
                <a:lnTo>
                  <a:pt x="9444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49"/>
          <p:cNvSpPr/>
          <p:nvPr/>
        </p:nvSpPr>
        <p:spPr>
          <a:xfrm>
            <a:off x="884164" y="5439953"/>
            <a:ext cx="71313" cy="105383"/>
          </a:xfrm>
          <a:custGeom>
            <a:avLst/>
            <a:gdLst/>
            <a:ahLst/>
            <a:cxnLst/>
            <a:rect l="0" t="0" r="0" b="0"/>
            <a:pathLst>
              <a:path w="71313" h="105383">
                <a:moveTo>
                  <a:pt x="35593" y="87523"/>
                </a:moveTo>
                <a:lnTo>
                  <a:pt x="40334" y="78042"/>
                </a:lnTo>
                <a:lnTo>
                  <a:pt x="41730" y="74257"/>
                </a:lnTo>
                <a:lnTo>
                  <a:pt x="42661" y="70742"/>
                </a:lnTo>
                <a:lnTo>
                  <a:pt x="43282" y="67406"/>
                </a:lnTo>
                <a:lnTo>
                  <a:pt x="43696" y="64190"/>
                </a:lnTo>
                <a:lnTo>
                  <a:pt x="43971" y="61053"/>
                </a:lnTo>
                <a:lnTo>
                  <a:pt x="44155" y="57970"/>
                </a:lnTo>
                <a:lnTo>
                  <a:pt x="44360" y="49253"/>
                </a:lnTo>
                <a:lnTo>
                  <a:pt x="44514" y="22412"/>
                </a:lnTo>
                <a:lnTo>
                  <a:pt x="43524" y="19311"/>
                </a:lnTo>
                <a:lnTo>
                  <a:pt x="41873" y="16252"/>
                </a:lnTo>
                <a:lnTo>
                  <a:pt x="39780" y="13220"/>
                </a:lnTo>
                <a:lnTo>
                  <a:pt x="36400" y="10206"/>
                </a:lnTo>
                <a:lnTo>
                  <a:pt x="32162" y="7205"/>
                </a:lnTo>
                <a:lnTo>
                  <a:pt x="27353" y="4212"/>
                </a:lnTo>
                <a:lnTo>
                  <a:pt x="23154" y="2217"/>
                </a:lnTo>
                <a:lnTo>
                  <a:pt x="19363" y="887"/>
                </a:lnTo>
                <a:lnTo>
                  <a:pt x="15844" y="0"/>
                </a:lnTo>
                <a:lnTo>
                  <a:pt x="13497" y="401"/>
                </a:lnTo>
                <a:lnTo>
                  <a:pt x="11933" y="1660"/>
                </a:lnTo>
                <a:lnTo>
                  <a:pt x="10890" y="3492"/>
                </a:lnTo>
                <a:lnTo>
                  <a:pt x="9202" y="5706"/>
                </a:lnTo>
                <a:lnTo>
                  <a:pt x="7085" y="8173"/>
                </a:lnTo>
                <a:lnTo>
                  <a:pt x="4682" y="10811"/>
                </a:lnTo>
                <a:lnTo>
                  <a:pt x="3079" y="13562"/>
                </a:lnTo>
                <a:lnTo>
                  <a:pt x="2011" y="16387"/>
                </a:lnTo>
                <a:lnTo>
                  <a:pt x="1299" y="19264"/>
                </a:lnTo>
                <a:lnTo>
                  <a:pt x="824" y="23165"/>
                </a:lnTo>
                <a:lnTo>
                  <a:pt x="508" y="27751"/>
                </a:lnTo>
                <a:lnTo>
                  <a:pt x="297" y="32792"/>
                </a:lnTo>
                <a:lnTo>
                  <a:pt x="62" y="43685"/>
                </a:lnTo>
                <a:lnTo>
                  <a:pt x="0" y="49368"/>
                </a:lnTo>
                <a:lnTo>
                  <a:pt x="950" y="55141"/>
                </a:lnTo>
                <a:lnTo>
                  <a:pt x="2576" y="60974"/>
                </a:lnTo>
                <a:lnTo>
                  <a:pt x="4652" y="66848"/>
                </a:lnTo>
                <a:lnTo>
                  <a:pt x="7028" y="70762"/>
                </a:lnTo>
                <a:lnTo>
                  <a:pt x="9605" y="73373"/>
                </a:lnTo>
                <a:lnTo>
                  <a:pt x="12315" y="75113"/>
                </a:lnTo>
                <a:lnTo>
                  <a:pt x="15113" y="77265"/>
                </a:lnTo>
                <a:lnTo>
                  <a:pt x="17971" y="79693"/>
                </a:lnTo>
                <a:lnTo>
                  <a:pt x="20869" y="82303"/>
                </a:lnTo>
                <a:lnTo>
                  <a:pt x="26734" y="87849"/>
                </a:lnTo>
                <a:lnTo>
                  <a:pt x="29687" y="90717"/>
                </a:lnTo>
                <a:lnTo>
                  <a:pt x="32648" y="92629"/>
                </a:lnTo>
                <a:lnTo>
                  <a:pt x="35614" y="93904"/>
                </a:lnTo>
                <a:lnTo>
                  <a:pt x="38584" y="94753"/>
                </a:lnTo>
                <a:lnTo>
                  <a:pt x="41556" y="96312"/>
                </a:lnTo>
                <a:lnTo>
                  <a:pt x="44529" y="98343"/>
                </a:lnTo>
                <a:lnTo>
                  <a:pt x="47504" y="100690"/>
                </a:lnTo>
                <a:lnTo>
                  <a:pt x="50479" y="102254"/>
                </a:lnTo>
                <a:lnTo>
                  <a:pt x="53455" y="103297"/>
                </a:lnTo>
                <a:lnTo>
                  <a:pt x="56431" y="103992"/>
                </a:lnTo>
                <a:lnTo>
                  <a:pt x="59407" y="104455"/>
                </a:lnTo>
                <a:lnTo>
                  <a:pt x="62383" y="104764"/>
                </a:lnTo>
                <a:lnTo>
                  <a:pt x="71312" y="1053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50"/>
          <p:cNvSpPr/>
          <p:nvPr/>
        </p:nvSpPr>
        <p:spPr>
          <a:xfrm>
            <a:off x="1044773" y="5500687"/>
            <a:ext cx="44649" cy="151806"/>
          </a:xfrm>
          <a:custGeom>
            <a:avLst/>
            <a:gdLst/>
            <a:ahLst/>
            <a:cxnLst/>
            <a:rect l="0" t="0" r="0" b="0"/>
            <a:pathLst>
              <a:path w="44649" h="151806">
                <a:moveTo>
                  <a:pt x="44648" y="0"/>
                </a:moveTo>
                <a:lnTo>
                  <a:pt x="39908" y="18962"/>
                </a:lnTo>
                <a:lnTo>
                  <a:pt x="38512" y="26532"/>
                </a:lnTo>
                <a:lnTo>
                  <a:pt x="37581" y="33563"/>
                </a:lnTo>
                <a:lnTo>
                  <a:pt x="36960" y="40235"/>
                </a:lnTo>
                <a:lnTo>
                  <a:pt x="34562" y="50636"/>
                </a:lnTo>
                <a:lnTo>
                  <a:pt x="30979" y="63522"/>
                </a:lnTo>
                <a:lnTo>
                  <a:pt x="26605" y="78067"/>
                </a:lnTo>
                <a:lnTo>
                  <a:pt x="21706" y="92725"/>
                </a:lnTo>
                <a:lnTo>
                  <a:pt x="0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51"/>
          <p:cNvSpPr/>
          <p:nvPr/>
        </p:nvSpPr>
        <p:spPr>
          <a:xfrm>
            <a:off x="1139647" y="5447109"/>
            <a:ext cx="56932" cy="205384"/>
          </a:xfrm>
          <a:custGeom>
            <a:avLst/>
            <a:gdLst/>
            <a:ahLst/>
            <a:cxnLst/>
            <a:rect l="0" t="0" r="0" b="0"/>
            <a:pathLst>
              <a:path w="56932" h="205384">
                <a:moveTo>
                  <a:pt x="56931" y="0"/>
                </a:moveTo>
                <a:lnTo>
                  <a:pt x="42709" y="4741"/>
                </a:lnTo>
                <a:lnTo>
                  <a:pt x="37528" y="7129"/>
                </a:lnTo>
                <a:lnTo>
                  <a:pt x="33081" y="9713"/>
                </a:lnTo>
                <a:lnTo>
                  <a:pt x="29125" y="12429"/>
                </a:lnTo>
                <a:lnTo>
                  <a:pt x="26487" y="15231"/>
                </a:lnTo>
                <a:lnTo>
                  <a:pt x="24729" y="18091"/>
                </a:lnTo>
                <a:lnTo>
                  <a:pt x="23556" y="20990"/>
                </a:lnTo>
                <a:lnTo>
                  <a:pt x="20791" y="24908"/>
                </a:lnTo>
                <a:lnTo>
                  <a:pt x="16962" y="29504"/>
                </a:lnTo>
                <a:lnTo>
                  <a:pt x="12426" y="34552"/>
                </a:lnTo>
                <a:lnTo>
                  <a:pt x="8409" y="39902"/>
                </a:lnTo>
                <a:lnTo>
                  <a:pt x="4739" y="45453"/>
                </a:lnTo>
                <a:lnTo>
                  <a:pt x="1300" y="51137"/>
                </a:lnTo>
                <a:lnTo>
                  <a:pt x="0" y="55920"/>
                </a:lnTo>
                <a:lnTo>
                  <a:pt x="125" y="60100"/>
                </a:lnTo>
                <a:lnTo>
                  <a:pt x="1201" y="63880"/>
                </a:lnTo>
                <a:lnTo>
                  <a:pt x="1918" y="67391"/>
                </a:lnTo>
                <a:lnTo>
                  <a:pt x="2396" y="70724"/>
                </a:lnTo>
                <a:lnTo>
                  <a:pt x="2715" y="73938"/>
                </a:lnTo>
                <a:lnTo>
                  <a:pt x="3920" y="77073"/>
                </a:lnTo>
                <a:lnTo>
                  <a:pt x="5715" y="80155"/>
                </a:lnTo>
                <a:lnTo>
                  <a:pt x="7904" y="83203"/>
                </a:lnTo>
                <a:lnTo>
                  <a:pt x="12340" y="88210"/>
                </a:lnTo>
                <a:lnTo>
                  <a:pt x="25206" y="101713"/>
                </a:lnTo>
                <a:lnTo>
                  <a:pt x="30820" y="108488"/>
                </a:lnTo>
                <a:lnTo>
                  <a:pt x="35555" y="114989"/>
                </a:lnTo>
                <a:lnTo>
                  <a:pt x="39704" y="121308"/>
                </a:lnTo>
                <a:lnTo>
                  <a:pt x="43462" y="127504"/>
                </a:lnTo>
                <a:lnTo>
                  <a:pt x="46959" y="133620"/>
                </a:lnTo>
                <a:lnTo>
                  <a:pt x="50283" y="139682"/>
                </a:lnTo>
                <a:lnTo>
                  <a:pt x="51507" y="144715"/>
                </a:lnTo>
                <a:lnTo>
                  <a:pt x="51330" y="149062"/>
                </a:lnTo>
                <a:lnTo>
                  <a:pt x="50221" y="152953"/>
                </a:lnTo>
                <a:lnTo>
                  <a:pt x="49481" y="156539"/>
                </a:lnTo>
                <a:lnTo>
                  <a:pt x="48987" y="159922"/>
                </a:lnTo>
                <a:lnTo>
                  <a:pt x="48659" y="163169"/>
                </a:lnTo>
                <a:lnTo>
                  <a:pt x="47447" y="166326"/>
                </a:lnTo>
                <a:lnTo>
                  <a:pt x="45647" y="169423"/>
                </a:lnTo>
                <a:lnTo>
                  <a:pt x="43455" y="172480"/>
                </a:lnTo>
                <a:lnTo>
                  <a:pt x="41994" y="176502"/>
                </a:lnTo>
                <a:lnTo>
                  <a:pt x="41020" y="181168"/>
                </a:lnTo>
                <a:lnTo>
                  <a:pt x="40370" y="186263"/>
                </a:lnTo>
                <a:lnTo>
                  <a:pt x="38945" y="189660"/>
                </a:lnTo>
                <a:lnTo>
                  <a:pt x="37003" y="191924"/>
                </a:lnTo>
                <a:lnTo>
                  <a:pt x="34716" y="193434"/>
                </a:lnTo>
                <a:lnTo>
                  <a:pt x="33191" y="195432"/>
                </a:lnTo>
                <a:lnTo>
                  <a:pt x="32174" y="197757"/>
                </a:lnTo>
                <a:lnTo>
                  <a:pt x="30142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52"/>
          <p:cNvSpPr/>
          <p:nvPr/>
        </p:nvSpPr>
        <p:spPr>
          <a:xfrm>
            <a:off x="1178718" y="5366742"/>
            <a:ext cx="223243" cy="225278"/>
          </a:xfrm>
          <a:custGeom>
            <a:avLst/>
            <a:gdLst/>
            <a:ahLst/>
            <a:cxnLst/>
            <a:rect l="0" t="0" r="0" b="0"/>
            <a:pathLst>
              <a:path w="223243" h="225278">
                <a:moveTo>
                  <a:pt x="0" y="0"/>
                </a:moveTo>
                <a:lnTo>
                  <a:pt x="14222" y="9481"/>
                </a:lnTo>
                <a:lnTo>
                  <a:pt x="18411" y="14258"/>
                </a:lnTo>
                <a:lnTo>
                  <a:pt x="21204" y="19427"/>
                </a:lnTo>
                <a:lnTo>
                  <a:pt x="23066" y="24858"/>
                </a:lnTo>
                <a:lnTo>
                  <a:pt x="25299" y="30462"/>
                </a:lnTo>
                <a:lnTo>
                  <a:pt x="27780" y="36184"/>
                </a:lnTo>
                <a:lnTo>
                  <a:pt x="30426" y="41981"/>
                </a:lnTo>
                <a:lnTo>
                  <a:pt x="32191" y="47831"/>
                </a:lnTo>
                <a:lnTo>
                  <a:pt x="33367" y="53716"/>
                </a:lnTo>
                <a:lnTo>
                  <a:pt x="34151" y="59623"/>
                </a:lnTo>
                <a:lnTo>
                  <a:pt x="35666" y="66537"/>
                </a:lnTo>
                <a:lnTo>
                  <a:pt x="37668" y="74123"/>
                </a:lnTo>
                <a:lnTo>
                  <a:pt x="39995" y="82158"/>
                </a:lnTo>
                <a:lnTo>
                  <a:pt x="45226" y="99023"/>
                </a:lnTo>
                <a:lnTo>
                  <a:pt x="52843" y="123384"/>
                </a:lnTo>
                <a:lnTo>
                  <a:pt x="66150" y="167285"/>
                </a:lnTo>
                <a:lnTo>
                  <a:pt x="71881" y="183953"/>
                </a:lnTo>
                <a:lnTo>
                  <a:pt x="76694" y="196057"/>
                </a:lnTo>
                <a:lnTo>
                  <a:pt x="80895" y="205119"/>
                </a:lnTo>
                <a:lnTo>
                  <a:pt x="84688" y="212152"/>
                </a:lnTo>
                <a:lnTo>
                  <a:pt x="88209" y="217833"/>
                </a:lnTo>
                <a:lnTo>
                  <a:pt x="91548" y="222612"/>
                </a:lnTo>
                <a:lnTo>
                  <a:pt x="93774" y="224807"/>
                </a:lnTo>
                <a:lnTo>
                  <a:pt x="95258" y="225277"/>
                </a:lnTo>
                <a:lnTo>
                  <a:pt x="96248" y="224599"/>
                </a:lnTo>
                <a:lnTo>
                  <a:pt x="96908" y="223154"/>
                </a:lnTo>
                <a:lnTo>
                  <a:pt x="97836" y="216381"/>
                </a:lnTo>
                <a:lnTo>
                  <a:pt x="98053" y="210933"/>
                </a:lnTo>
                <a:lnTo>
                  <a:pt x="99103" y="208090"/>
                </a:lnTo>
                <a:lnTo>
                  <a:pt x="102916" y="202286"/>
                </a:lnTo>
                <a:lnTo>
                  <a:pt x="105272" y="196400"/>
                </a:lnTo>
                <a:lnTo>
                  <a:pt x="107311" y="189484"/>
                </a:lnTo>
                <a:lnTo>
                  <a:pt x="109244" y="184862"/>
                </a:lnTo>
                <a:lnTo>
                  <a:pt x="114735" y="172666"/>
                </a:lnTo>
                <a:lnTo>
                  <a:pt x="116177" y="171665"/>
                </a:lnTo>
                <a:lnTo>
                  <a:pt x="120426" y="170553"/>
                </a:lnTo>
                <a:lnTo>
                  <a:pt x="121956" y="171249"/>
                </a:lnTo>
                <a:lnTo>
                  <a:pt x="122976" y="172705"/>
                </a:lnTo>
                <a:lnTo>
                  <a:pt x="123656" y="174668"/>
                </a:lnTo>
                <a:lnTo>
                  <a:pt x="127057" y="179495"/>
                </a:lnTo>
                <a:lnTo>
                  <a:pt x="132585" y="185937"/>
                </a:lnTo>
                <a:lnTo>
                  <a:pt x="138283" y="191794"/>
                </a:lnTo>
                <a:lnTo>
                  <a:pt x="140806" y="193347"/>
                </a:lnTo>
                <a:lnTo>
                  <a:pt x="146255" y="195072"/>
                </a:lnTo>
                <a:lnTo>
                  <a:pt x="148105" y="196525"/>
                </a:lnTo>
                <a:lnTo>
                  <a:pt x="149338" y="198485"/>
                </a:lnTo>
                <a:lnTo>
                  <a:pt x="150160" y="200784"/>
                </a:lnTo>
                <a:lnTo>
                  <a:pt x="152693" y="202317"/>
                </a:lnTo>
                <a:lnTo>
                  <a:pt x="156366" y="203339"/>
                </a:lnTo>
                <a:lnTo>
                  <a:pt x="160799" y="204021"/>
                </a:lnTo>
                <a:lnTo>
                  <a:pt x="165738" y="204474"/>
                </a:lnTo>
                <a:lnTo>
                  <a:pt x="171016" y="204777"/>
                </a:lnTo>
                <a:lnTo>
                  <a:pt x="176518" y="204979"/>
                </a:lnTo>
                <a:lnTo>
                  <a:pt x="180187" y="204121"/>
                </a:lnTo>
                <a:lnTo>
                  <a:pt x="182632" y="202557"/>
                </a:lnTo>
                <a:lnTo>
                  <a:pt x="184263" y="200522"/>
                </a:lnTo>
                <a:lnTo>
                  <a:pt x="186342" y="199166"/>
                </a:lnTo>
                <a:lnTo>
                  <a:pt x="191298" y="197659"/>
                </a:lnTo>
                <a:lnTo>
                  <a:pt x="196808" y="194343"/>
                </a:lnTo>
                <a:lnTo>
                  <a:pt x="199666" y="192070"/>
                </a:lnTo>
                <a:lnTo>
                  <a:pt x="201572" y="189562"/>
                </a:lnTo>
                <a:lnTo>
                  <a:pt x="202842" y="186898"/>
                </a:lnTo>
                <a:lnTo>
                  <a:pt x="204254" y="181292"/>
                </a:lnTo>
                <a:lnTo>
                  <a:pt x="204881" y="175493"/>
                </a:lnTo>
                <a:lnTo>
                  <a:pt x="205160" y="169609"/>
                </a:lnTo>
                <a:lnTo>
                  <a:pt x="205284" y="162694"/>
                </a:lnTo>
                <a:lnTo>
                  <a:pt x="205370" y="145877"/>
                </a:lnTo>
                <a:lnTo>
                  <a:pt x="204382" y="143884"/>
                </a:lnTo>
                <a:lnTo>
                  <a:pt x="200639" y="139024"/>
                </a:lnTo>
                <a:lnTo>
                  <a:pt x="198251" y="137331"/>
                </a:lnTo>
                <a:lnTo>
                  <a:pt x="192953" y="135450"/>
                </a:lnTo>
                <a:lnTo>
                  <a:pt x="191143" y="135940"/>
                </a:lnTo>
                <a:lnTo>
                  <a:pt x="189937" y="137260"/>
                </a:lnTo>
                <a:lnTo>
                  <a:pt x="189132" y="139132"/>
                </a:lnTo>
                <a:lnTo>
                  <a:pt x="185593" y="143857"/>
                </a:lnTo>
                <a:lnTo>
                  <a:pt x="183260" y="146506"/>
                </a:lnTo>
                <a:lnTo>
                  <a:pt x="181705" y="149265"/>
                </a:lnTo>
                <a:lnTo>
                  <a:pt x="179976" y="154975"/>
                </a:lnTo>
                <a:lnTo>
                  <a:pt x="176563" y="160820"/>
                </a:lnTo>
                <a:lnTo>
                  <a:pt x="174263" y="163768"/>
                </a:lnTo>
                <a:lnTo>
                  <a:pt x="171708" y="169689"/>
                </a:lnTo>
                <a:lnTo>
                  <a:pt x="171027" y="172658"/>
                </a:lnTo>
                <a:lnTo>
                  <a:pt x="170573" y="177613"/>
                </a:lnTo>
                <a:lnTo>
                  <a:pt x="170270" y="183893"/>
                </a:lnTo>
                <a:lnTo>
                  <a:pt x="170068" y="191056"/>
                </a:lnTo>
                <a:lnTo>
                  <a:pt x="170926" y="195832"/>
                </a:lnTo>
                <a:lnTo>
                  <a:pt x="172490" y="199015"/>
                </a:lnTo>
                <a:lnTo>
                  <a:pt x="179431" y="206142"/>
                </a:lnTo>
                <a:lnTo>
                  <a:pt x="190666" y="217438"/>
                </a:lnTo>
                <a:lnTo>
                  <a:pt x="193587" y="219373"/>
                </a:lnTo>
                <a:lnTo>
                  <a:pt x="199479" y="221522"/>
                </a:lnTo>
                <a:lnTo>
                  <a:pt x="205405" y="222478"/>
                </a:lnTo>
                <a:lnTo>
                  <a:pt x="211346" y="222902"/>
                </a:lnTo>
                <a:lnTo>
                  <a:pt x="223242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53"/>
          <p:cNvSpPr/>
          <p:nvPr/>
        </p:nvSpPr>
        <p:spPr>
          <a:xfrm>
            <a:off x="1526976" y="5527476"/>
            <a:ext cx="26790" cy="125017"/>
          </a:xfrm>
          <a:custGeom>
            <a:avLst/>
            <a:gdLst/>
            <a:ahLst/>
            <a:cxnLst/>
            <a:rect l="0" t="0" r="0" b="0"/>
            <a:pathLst>
              <a:path w="26790" h="125017">
                <a:moveTo>
                  <a:pt x="26789" y="0"/>
                </a:moveTo>
                <a:lnTo>
                  <a:pt x="22049" y="14221"/>
                </a:lnTo>
                <a:lnTo>
                  <a:pt x="20652" y="21388"/>
                </a:lnTo>
                <a:lnTo>
                  <a:pt x="19721" y="29141"/>
                </a:lnTo>
                <a:lnTo>
                  <a:pt x="19101" y="37287"/>
                </a:lnTo>
                <a:lnTo>
                  <a:pt x="17695" y="47678"/>
                </a:lnTo>
                <a:lnTo>
                  <a:pt x="13487" y="72453"/>
                </a:lnTo>
                <a:lnTo>
                  <a:pt x="11968" y="83029"/>
                </a:lnTo>
                <a:lnTo>
                  <a:pt x="10955" y="92063"/>
                </a:lnTo>
                <a:lnTo>
                  <a:pt x="10280" y="100071"/>
                </a:lnTo>
                <a:lnTo>
                  <a:pt x="8838" y="106401"/>
                </a:lnTo>
                <a:lnTo>
                  <a:pt x="6884" y="111614"/>
                </a:lnTo>
                <a:lnTo>
                  <a:pt x="0" y="125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54"/>
          <p:cNvSpPr/>
          <p:nvPr/>
        </p:nvSpPr>
        <p:spPr>
          <a:xfrm>
            <a:off x="1535906" y="5322093"/>
            <a:ext cx="178595" cy="227959"/>
          </a:xfrm>
          <a:custGeom>
            <a:avLst/>
            <a:gdLst/>
            <a:ahLst/>
            <a:cxnLst/>
            <a:rect l="0" t="0" r="0" b="0"/>
            <a:pathLst>
              <a:path w="178595" h="227959">
                <a:moveTo>
                  <a:pt x="0" y="0"/>
                </a:moveTo>
                <a:lnTo>
                  <a:pt x="0" y="41982"/>
                </a:lnTo>
                <a:lnTo>
                  <a:pt x="992" y="47831"/>
                </a:lnTo>
                <a:lnTo>
                  <a:pt x="2646" y="53716"/>
                </a:lnTo>
                <a:lnTo>
                  <a:pt x="9713" y="74124"/>
                </a:lnTo>
                <a:lnTo>
                  <a:pt x="12429" y="82159"/>
                </a:lnTo>
                <a:lnTo>
                  <a:pt x="15231" y="92476"/>
                </a:lnTo>
                <a:lnTo>
                  <a:pt x="18091" y="104315"/>
                </a:lnTo>
                <a:lnTo>
                  <a:pt x="20991" y="117168"/>
                </a:lnTo>
                <a:lnTo>
                  <a:pt x="23915" y="128714"/>
                </a:lnTo>
                <a:lnTo>
                  <a:pt x="26858" y="139387"/>
                </a:lnTo>
                <a:lnTo>
                  <a:pt x="29811" y="149480"/>
                </a:lnTo>
                <a:lnTo>
                  <a:pt x="32772" y="158193"/>
                </a:lnTo>
                <a:lnTo>
                  <a:pt x="35739" y="165985"/>
                </a:lnTo>
                <a:lnTo>
                  <a:pt x="38709" y="173165"/>
                </a:lnTo>
                <a:lnTo>
                  <a:pt x="41681" y="179935"/>
                </a:lnTo>
                <a:lnTo>
                  <a:pt x="47629" y="192750"/>
                </a:lnTo>
                <a:lnTo>
                  <a:pt x="50604" y="199938"/>
                </a:lnTo>
                <a:lnTo>
                  <a:pt x="53580" y="207706"/>
                </a:lnTo>
                <a:lnTo>
                  <a:pt x="60744" y="227339"/>
                </a:lnTo>
                <a:lnTo>
                  <a:pt x="61332" y="227958"/>
                </a:lnTo>
                <a:lnTo>
                  <a:pt x="61724" y="227379"/>
                </a:lnTo>
                <a:lnTo>
                  <a:pt x="62275" y="221822"/>
                </a:lnTo>
                <a:lnTo>
                  <a:pt x="62404" y="216658"/>
                </a:lnTo>
                <a:lnTo>
                  <a:pt x="62503" y="198192"/>
                </a:lnTo>
                <a:lnTo>
                  <a:pt x="65152" y="194581"/>
                </a:lnTo>
                <a:lnTo>
                  <a:pt x="67247" y="192228"/>
                </a:lnTo>
                <a:lnTo>
                  <a:pt x="68644" y="188676"/>
                </a:lnTo>
                <a:lnTo>
                  <a:pt x="69575" y="184323"/>
                </a:lnTo>
                <a:lnTo>
                  <a:pt x="70196" y="179437"/>
                </a:lnTo>
                <a:lnTo>
                  <a:pt x="71602" y="176179"/>
                </a:lnTo>
                <a:lnTo>
                  <a:pt x="73531" y="174007"/>
                </a:lnTo>
                <a:lnTo>
                  <a:pt x="75810" y="172560"/>
                </a:lnTo>
                <a:lnTo>
                  <a:pt x="78321" y="173579"/>
                </a:lnTo>
                <a:lnTo>
                  <a:pt x="80987" y="176243"/>
                </a:lnTo>
                <a:lnTo>
                  <a:pt x="87655" y="185296"/>
                </a:lnTo>
                <a:lnTo>
                  <a:pt x="91213" y="189179"/>
                </a:lnTo>
                <a:lnTo>
                  <a:pt x="93551" y="191604"/>
                </a:lnTo>
                <a:lnTo>
                  <a:pt x="96101" y="193220"/>
                </a:lnTo>
                <a:lnTo>
                  <a:pt x="101581" y="195017"/>
                </a:lnTo>
                <a:lnTo>
                  <a:pt x="105504" y="196028"/>
                </a:lnTo>
                <a:lnTo>
                  <a:pt x="109068" y="198910"/>
                </a:lnTo>
                <a:lnTo>
                  <a:pt x="111407" y="201067"/>
                </a:lnTo>
                <a:lnTo>
                  <a:pt x="113959" y="202506"/>
                </a:lnTo>
                <a:lnTo>
                  <a:pt x="119440" y="204104"/>
                </a:lnTo>
                <a:lnTo>
                  <a:pt x="122291" y="204531"/>
                </a:lnTo>
                <a:lnTo>
                  <a:pt x="125183" y="204814"/>
                </a:lnTo>
                <a:lnTo>
                  <a:pt x="128104" y="205004"/>
                </a:lnTo>
                <a:lnTo>
                  <a:pt x="131043" y="205131"/>
                </a:lnTo>
                <a:lnTo>
                  <a:pt x="136955" y="205271"/>
                </a:lnTo>
                <a:lnTo>
                  <a:pt x="139920" y="204316"/>
                </a:lnTo>
                <a:lnTo>
                  <a:pt x="142889" y="202687"/>
                </a:lnTo>
                <a:lnTo>
                  <a:pt x="145861" y="200610"/>
                </a:lnTo>
                <a:lnTo>
                  <a:pt x="148834" y="198232"/>
                </a:lnTo>
                <a:lnTo>
                  <a:pt x="151809" y="195655"/>
                </a:lnTo>
                <a:lnTo>
                  <a:pt x="154784" y="192945"/>
                </a:lnTo>
                <a:lnTo>
                  <a:pt x="163381" y="184641"/>
                </a:lnTo>
                <a:lnTo>
                  <a:pt x="168452" y="179649"/>
                </a:lnTo>
                <a:lnTo>
                  <a:pt x="171832" y="174336"/>
                </a:lnTo>
                <a:lnTo>
                  <a:pt x="174086" y="168810"/>
                </a:lnTo>
                <a:lnTo>
                  <a:pt x="175589" y="163142"/>
                </a:lnTo>
                <a:lnTo>
                  <a:pt x="176590" y="158371"/>
                </a:lnTo>
                <a:lnTo>
                  <a:pt x="177258" y="154197"/>
                </a:lnTo>
                <a:lnTo>
                  <a:pt x="177703" y="150424"/>
                </a:lnTo>
                <a:lnTo>
                  <a:pt x="177008" y="147908"/>
                </a:lnTo>
                <a:lnTo>
                  <a:pt x="175552" y="146230"/>
                </a:lnTo>
                <a:lnTo>
                  <a:pt x="173589" y="145112"/>
                </a:lnTo>
                <a:lnTo>
                  <a:pt x="168763" y="143869"/>
                </a:lnTo>
                <a:lnTo>
                  <a:pt x="163310" y="143317"/>
                </a:lnTo>
                <a:lnTo>
                  <a:pt x="160467" y="143170"/>
                </a:lnTo>
                <a:lnTo>
                  <a:pt x="157580" y="143071"/>
                </a:lnTo>
                <a:lnTo>
                  <a:pt x="155655" y="143998"/>
                </a:lnTo>
                <a:lnTo>
                  <a:pt x="154371" y="145608"/>
                </a:lnTo>
                <a:lnTo>
                  <a:pt x="153516" y="147674"/>
                </a:lnTo>
                <a:lnTo>
                  <a:pt x="151953" y="149051"/>
                </a:lnTo>
                <a:lnTo>
                  <a:pt x="149919" y="149969"/>
                </a:lnTo>
                <a:lnTo>
                  <a:pt x="147571" y="150581"/>
                </a:lnTo>
                <a:lnTo>
                  <a:pt x="146006" y="152973"/>
                </a:lnTo>
                <a:lnTo>
                  <a:pt x="144962" y="156553"/>
                </a:lnTo>
                <a:lnTo>
                  <a:pt x="144266" y="160923"/>
                </a:lnTo>
                <a:lnTo>
                  <a:pt x="144795" y="164829"/>
                </a:lnTo>
                <a:lnTo>
                  <a:pt x="146139" y="168426"/>
                </a:lnTo>
                <a:lnTo>
                  <a:pt x="150279" y="175067"/>
                </a:lnTo>
                <a:lnTo>
                  <a:pt x="155426" y="181326"/>
                </a:lnTo>
                <a:lnTo>
                  <a:pt x="160678" y="187292"/>
                </a:lnTo>
                <a:lnTo>
                  <a:pt x="167595" y="194350"/>
                </a:lnTo>
                <a:lnTo>
                  <a:pt x="178594" y="1964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55"/>
          <p:cNvSpPr/>
          <p:nvPr/>
        </p:nvSpPr>
        <p:spPr>
          <a:xfrm>
            <a:off x="1830585" y="5518546"/>
            <a:ext cx="35720" cy="142876"/>
          </a:xfrm>
          <a:custGeom>
            <a:avLst/>
            <a:gdLst/>
            <a:ahLst/>
            <a:cxnLst/>
            <a:rect l="0" t="0" r="0" b="0"/>
            <a:pathLst>
              <a:path w="35720" h="142876">
                <a:moveTo>
                  <a:pt x="35719" y="0"/>
                </a:moveTo>
                <a:lnTo>
                  <a:pt x="35719" y="9482"/>
                </a:lnTo>
                <a:lnTo>
                  <a:pt x="34727" y="14259"/>
                </a:lnTo>
                <a:lnTo>
                  <a:pt x="33073" y="19428"/>
                </a:lnTo>
                <a:lnTo>
                  <a:pt x="30979" y="24859"/>
                </a:lnTo>
                <a:lnTo>
                  <a:pt x="29582" y="32447"/>
                </a:lnTo>
                <a:lnTo>
                  <a:pt x="28651" y="41476"/>
                </a:lnTo>
                <a:lnTo>
                  <a:pt x="28031" y="51463"/>
                </a:lnTo>
                <a:lnTo>
                  <a:pt x="26625" y="60106"/>
                </a:lnTo>
                <a:lnTo>
                  <a:pt x="24695" y="67852"/>
                </a:lnTo>
                <a:lnTo>
                  <a:pt x="22417" y="75000"/>
                </a:lnTo>
                <a:lnTo>
                  <a:pt x="17239" y="93526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56"/>
          <p:cNvSpPr/>
          <p:nvPr/>
        </p:nvSpPr>
        <p:spPr>
          <a:xfrm>
            <a:off x="1910953" y="5384601"/>
            <a:ext cx="62508" cy="151806"/>
          </a:xfrm>
          <a:custGeom>
            <a:avLst/>
            <a:gdLst/>
            <a:ahLst/>
            <a:cxnLst/>
            <a:rect l="0" t="0" r="0" b="0"/>
            <a:pathLst>
              <a:path w="62508" h="151806">
                <a:moveTo>
                  <a:pt x="0" y="0"/>
                </a:moveTo>
                <a:lnTo>
                  <a:pt x="0" y="9481"/>
                </a:lnTo>
                <a:lnTo>
                  <a:pt x="992" y="14258"/>
                </a:lnTo>
                <a:lnTo>
                  <a:pt x="2645" y="19428"/>
                </a:lnTo>
                <a:lnTo>
                  <a:pt x="4740" y="24858"/>
                </a:lnTo>
                <a:lnTo>
                  <a:pt x="7129" y="30463"/>
                </a:lnTo>
                <a:lnTo>
                  <a:pt x="12429" y="41982"/>
                </a:lnTo>
                <a:lnTo>
                  <a:pt x="14239" y="46839"/>
                </a:lnTo>
                <a:lnTo>
                  <a:pt x="15446" y="51070"/>
                </a:lnTo>
                <a:lnTo>
                  <a:pt x="16250" y="54883"/>
                </a:lnTo>
                <a:lnTo>
                  <a:pt x="19763" y="63378"/>
                </a:lnTo>
                <a:lnTo>
                  <a:pt x="25081" y="74994"/>
                </a:lnTo>
                <a:lnTo>
                  <a:pt x="45524" y="117450"/>
                </a:lnTo>
                <a:lnTo>
                  <a:pt x="49200" y="123941"/>
                </a:lnTo>
                <a:lnTo>
                  <a:pt x="52644" y="129260"/>
                </a:lnTo>
                <a:lnTo>
                  <a:pt x="55932" y="133798"/>
                </a:lnTo>
                <a:lnTo>
                  <a:pt x="58124" y="137816"/>
                </a:lnTo>
                <a:lnTo>
                  <a:pt x="59585" y="141487"/>
                </a:lnTo>
                <a:lnTo>
                  <a:pt x="62507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57"/>
          <p:cNvSpPr/>
          <p:nvPr/>
        </p:nvSpPr>
        <p:spPr>
          <a:xfrm>
            <a:off x="1937742" y="5438179"/>
            <a:ext cx="80368" cy="17861"/>
          </a:xfrm>
          <a:custGeom>
            <a:avLst/>
            <a:gdLst/>
            <a:ahLst/>
            <a:cxnLst/>
            <a:rect l="0" t="0" r="0" b="0"/>
            <a:pathLst>
              <a:path w="80368" h="17861">
                <a:moveTo>
                  <a:pt x="80367" y="0"/>
                </a:moveTo>
                <a:lnTo>
                  <a:pt x="66145" y="0"/>
                </a:lnTo>
                <a:lnTo>
                  <a:pt x="60964" y="993"/>
                </a:lnTo>
                <a:lnTo>
                  <a:pt x="56518" y="2646"/>
                </a:lnTo>
                <a:lnTo>
                  <a:pt x="52561" y="4741"/>
                </a:lnTo>
                <a:lnTo>
                  <a:pt x="46947" y="6137"/>
                </a:lnTo>
                <a:lnTo>
                  <a:pt x="40228" y="7068"/>
                </a:lnTo>
                <a:lnTo>
                  <a:pt x="32771" y="7689"/>
                </a:lnTo>
                <a:lnTo>
                  <a:pt x="25816" y="9095"/>
                </a:lnTo>
                <a:lnTo>
                  <a:pt x="19195" y="11024"/>
                </a:ln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58"/>
          <p:cNvSpPr/>
          <p:nvPr/>
        </p:nvSpPr>
        <p:spPr>
          <a:xfrm>
            <a:off x="1991320" y="5357812"/>
            <a:ext cx="264896" cy="446326"/>
          </a:xfrm>
          <a:custGeom>
            <a:avLst/>
            <a:gdLst/>
            <a:ahLst/>
            <a:cxnLst/>
            <a:rect l="0" t="0" r="0" b="0"/>
            <a:pathLst>
              <a:path w="264896" h="446326">
                <a:moveTo>
                  <a:pt x="0" y="0"/>
                </a:moveTo>
                <a:lnTo>
                  <a:pt x="4740" y="14221"/>
                </a:lnTo>
                <a:lnTo>
                  <a:pt x="9714" y="26495"/>
                </a:lnTo>
                <a:lnTo>
                  <a:pt x="14239" y="37573"/>
                </a:lnTo>
                <a:lnTo>
                  <a:pt x="17779" y="51371"/>
                </a:lnTo>
                <a:lnTo>
                  <a:pt x="22123" y="65496"/>
                </a:lnTo>
                <a:lnTo>
                  <a:pt x="24715" y="79049"/>
                </a:lnTo>
                <a:lnTo>
                  <a:pt x="26859" y="91688"/>
                </a:lnTo>
                <a:lnTo>
                  <a:pt x="31120" y="103919"/>
                </a:lnTo>
                <a:lnTo>
                  <a:pt x="36320" y="115970"/>
                </a:lnTo>
                <a:lnTo>
                  <a:pt x="41939" y="128933"/>
                </a:lnTo>
                <a:lnTo>
                  <a:pt x="44827" y="136557"/>
                </a:lnTo>
                <a:lnTo>
                  <a:pt x="47744" y="144616"/>
                </a:lnTo>
                <a:lnTo>
                  <a:pt x="53631" y="156217"/>
                </a:lnTo>
                <a:lnTo>
                  <a:pt x="59555" y="166664"/>
                </a:lnTo>
                <a:lnTo>
                  <a:pt x="62523" y="173617"/>
                </a:lnTo>
                <a:lnTo>
                  <a:pt x="67476" y="187296"/>
                </a:lnTo>
                <a:lnTo>
                  <a:pt x="70264" y="199583"/>
                </a:lnTo>
                <a:lnTo>
                  <a:pt x="71090" y="204657"/>
                </a:lnTo>
                <a:lnTo>
                  <a:pt x="71283" y="209360"/>
                </a:lnTo>
                <a:lnTo>
                  <a:pt x="71392" y="203364"/>
                </a:lnTo>
                <a:lnTo>
                  <a:pt x="71436" y="160266"/>
                </a:lnTo>
                <a:lnTo>
                  <a:pt x="72429" y="157445"/>
                </a:lnTo>
                <a:lnTo>
                  <a:pt x="74083" y="155565"/>
                </a:lnTo>
                <a:lnTo>
                  <a:pt x="76178" y="154312"/>
                </a:lnTo>
                <a:lnTo>
                  <a:pt x="77574" y="152484"/>
                </a:lnTo>
                <a:lnTo>
                  <a:pt x="78505" y="150273"/>
                </a:lnTo>
                <a:lnTo>
                  <a:pt x="79126" y="147808"/>
                </a:lnTo>
                <a:lnTo>
                  <a:pt x="80532" y="146163"/>
                </a:lnTo>
                <a:lnTo>
                  <a:pt x="82461" y="145067"/>
                </a:lnTo>
                <a:lnTo>
                  <a:pt x="84740" y="144337"/>
                </a:lnTo>
                <a:lnTo>
                  <a:pt x="87251" y="144842"/>
                </a:lnTo>
                <a:lnTo>
                  <a:pt x="94533" y="149301"/>
                </a:lnTo>
                <a:lnTo>
                  <a:pt x="96585" y="150692"/>
                </a:lnTo>
                <a:lnTo>
                  <a:pt x="102789" y="151311"/>
                </a:lnTo>
                <a:lnTo>
                  <a:pt x="111168" y="151585"/>
                </a:lnTo>
                <a:lnTo>
                  <a:pt x="118200" y="151707"/>
                </a:lnTo>
                <a:lnTo>
                  <a:pt x="120472" y="150747"/>
                </a:lnTo>
                <a:lnTo>
                  <a:pt x="121986" y="149116"/>
                </a:lnTo>
                <a:lnTo>
                  <a:pt x="124417" y="144108"/>
                </a:lnTo>
                <a:lnTo>
                  <a:pt x="129579" y="138500"/>
                </a:lnTo>
                <a:lnTo>
                  <a:pt x="130042" y="135990"/>
                </a:lnTo>
                <a:lnTo>
                  <a:pt x="129359" y="133324"/>
                </a:lnTo>
                <a:lnTo>
                  <a:pt x="127911" y="130554"/>
                </a:lnTo>
                <a:lnTo>
                  <a:pt x="126302" y="124832"/>
                </a:lnTo>
                <a:lnTo>
                  <a:pt x="125874" y="121917"/>
                </a:lnTo>
                <a:lnTo>
                  <a:pt x="124595" y="119973"/>
                </a:lnTo>
                <a:lnTo>
                  <a:pt x="122751" y="118678"/>
                </a:lnTo>
                <a:lnTo>
                  <a:pt x="120529" y="117814"/>
                </a:lnTo>
                <a:lnTo>
                  <a:pt x="119048" y="118230"/>
                </a:lnTo>
                <a:lnTo>
                  <a:pt x="118061" y="119499"/>
                </a:lnTo>
                <a:lnTo>
                  <a:pt x="117402" y="121338"/>
                </a:lnTo>
                <a:lnTo>
                  <a:pt x="110209" y="131419"/>
                </a:lnTo>
                <a:lnTo>
                  <a:pt x="108513" y="137122"/>
                </a:lnTo>
                <a:lnTo>
                  <a:pt x="107759" y="148255"/>
                </a:lnTo>
                <a:lnTo>
                  <a:pt x="107558" y="155392"/>
                </a:lnTo>
                <a:lnTo>
                  <a:pt x="108416" y="161141"/>
                </a:lnTo>
                <a:lnTo>
                  <a:pt x="112016" y="170176"/>
                </a:lnTo>
                <a:lnTo>
                  <a:pt x="119569" y="180144"/>
                </a:lnTo>
                <a:lnTo>
                  <a:pt x="131105" y="193232"/>
                </a:lnTo>
                <a:lnTo>
                  <a:pt x="137975" y="197667"/>
                </a:lnTo>
                <a:lnTo>
                  <a:pt x="142585" y="200239"/>
                </a:lnTo>
                <a:lnTo>
                  <a:pt x="146650" y="200961"/>
                </a:lnTo>
                <a:lnTo>
                  <a:pt x="150353" y="200451"/>
                </a:lnTo>
                <a:lnTo>
                  <a:pt x="158683" y="197243"/>
                </a:lnTo>
                <a:lnTo>
                  <a:pt x="159367" y="195988"/>
                </a:lnTo>
                <a:lnTo>
                  <a:pt x="160554" y="188834"/>
                </a:lnTo>
                <a:lnTo>
                  <a:pt x="160718" y="175210"/>
                </a:lnTo>
                <a:lnTo>
                  <a:pt x="161716" y="175345"/>
                </a:lnTo>
                <a:lnTo>
                  <a:pt x="165470" y="180788"/>
                </a:lnTo>
                <a:lnTo>
                  <a:pt x="167800" y="187176"/>
                </a:lnTo>
                <a:lnTo>
                  <a:pt x="169296" y="199361"/>
                </a:lnTo>
                <a:lnTo>
                  <a:pt x="169555" y="203599"/>
                </a:lnTo>
                <a:lnTo>
                  <a:pt x="170583" y="204194"/>
                </a:lnTo>
                <a:lnTo>
                  <a:pt x="174372" y="204854"/>
                </a:lnTo>
                <a:lnTo>
                  <a:pt x="175779" y="206023"/>
                </a:lnTo>
                <a:lnTo>
                  <a:pt x="176717" y="207794"/>
                </a:lnTo>
                <a:lnTo>
                  <a:pt x="177343" y="209967"/>
                </a:lnTo>
                <a:lnTo>
                  <a:pt x="178752" y="211415"/>
                </a:lnTo>
                <a:lnTo>
                  <a:pt x="180684" y="212381"/>
                </a:lnTo>
                <a:lnTo>
                  <a:pt x="186172" y="213931"/>
                </a:lnTo>
                <a:lnTo>
                  <a:pt x="191863" y="214200"/>
                </a:lnTo>
                <a:lnTo>
                  <a:pt x="194385" y="215229"/>
                </a:lnTo>
                <a:lnTo>
                  <a:pt x="201683" y="220427"/>
                </a:lnTo>
                <a:lnTo>
                  <a:pt x="209636" y="227612"/>
                </a:lnTo>
                <a:lnTo>
                  <a:pt x="217667" y="240302"/>
                </a:lnTo>
                <a:lnTo>
                  <a:pt x="223410" y="248353"/>
                </a:lnTo>
                <a:lnTo>
                  <a:pt x="229270" y="256231"/>
                </a:lnTo>
                <a:lnTo>
                  <a:pt x="235182" y="266347"/>
                </a:lnTo>
                <a:lnTo>
                  <a:pt x="238147" y="273806"/>
                </a:lnTo>
                <a:lnTo>
                  <a:pt x="241116" y="282749"/>
                </a:lnTo>
                <a:lnTo>
                  <a:pt x="244088" y="292679"/>
                </a:lnTo>
                <a:lnTo>
                  <a:pt x="248053" y="304260"/>
                </a:lnTo>
                <a:lnTo>
                  <a:pt x="257751" y="330357"/>
                </a:lnTo>
                <a:lnTo>
                  <a:pt x="261131" y="341285"/>
                </a:lnTo>
                <a:lnTo>
                  <a:pt x="263384" y="350555"/>
                </a:lnTo>
                <a:lnTo>
                  <a:pt x="264886" y="358719"/>
                </a:lnTo>
                <a:lnTo>
                  <a:pt x="264895" y="367138"/>
                </a:lnTo>
                <a:lnTo>
                  <a:pt x="263909" y="375727"/>
                </a:lnTo>
                <a:lnTo>
                  <a:pt x="262260" y="384430"/>
                </a:lnTo>
                <a:lnTo>
                  <a:pt x="261160" y="392217"/>
                </a:lnTo>
                <a:lnTo>
                  <a:pt x="259938" y="406160"/>
                </a:lnTo>
                <a:lnTo>
                  <a:pt x="259395" y="416325"/>
                </a:lnTo>
                <a:lnTo>
                  <a:pt x="259250" y="420425"/>
                </a:lnTo>
                <a:lnTo>
                  <a:pt x="258162" y="424151"/>
                </a:lnTo>
                <a:lnTo>
                  <a:pt x="254306" y="430936"/>
                </a:lnTo>
                <a:lnTo>
                  <a:pt x="246557" y="440334"/>
                </a:lnTo>
                <a:lnTo>
                  <a:pt x="242718" y="444662"/>
                </a:lnTo>
                <a:lnTo>
                  <a:pt x="236528" y="445674"/>
                </a:lnTo>
                <a:lnTo>
                  <a:pt x="232099" y="445944"/>
                </a:lnTo>
                <a:lnTo>
                  <a:pt x="224533" y="446244"/>
                </a:lnTo>
                <a:lnTo>
                  <a:pt x="221126" y="446325"/>
                </a:lnTo>
                <a:lnTo>
                  <a:pt x="217863" y="445386"/>
                </a:lnTo>
                <a:lnTo>
                  <a:pt x="211591" y="441696"/>
                </a:lnTo>
                <a:lnTo>
                  <a:pt x="205496" y="436750"/>
                </a:lnTo>
                <a:lnTo>
                  <a:pt x="199480" y="431244"/>
                </a:lnTo>
                <a:lnTo>
                  <a:pt x="190515" y="422566"/>
                </a:lnTo>
                <a:lnTo>
                  <a:pt x="184553" y="416671"/>
                </a:lnTo>
                <a:lnTo>
                  <a:pt x="180582" y="411726"/>
                </a:lnTo>
                <a:lnTo>
                  <a:pt x="175951" y="405453"/>
                </a:lnTo>
                <a:lnTo>
                  <a:pt x="170879" y="398294"/>
                </a:lnTo>
                <a:lnTo>
                  <a:pt x="166505" y="390545"/>
                </a:lnTo>
                <a:lnTo>
                  <a:pt x="162597" y="382403"/>
                </a:lnTo>
                <a:lnTo>
                  <a:pt x="159000" y="373998"/>
                </a:lnTo>
                <a:lnTo>
                  <a:pt x="155002" y="362013"/>
                </a:lnTo>
                <a:lnTo>
                  <a:pt x="152226" y="349077"/>
                </a:lnTo>
                <a:lnTo>
                  <a:pt x="151860" y="336067"/>
                </a:lnTo>
                <a:lnTo>
                  <a:pt x="152834" y="333186"/>
                </a:lnTo>
                <a:lnTo>
                  <a:pt x="160734" y="3214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59"/>
          <p:cNvSpPr/>
          <p:nvPr/>
        </p:nvSpPr>
        <p:spPr>
          <a:xfrm>
            <a:off x="2366367" y="5554265"/>
            <a:ext cx="44649" cy="133946"/>
          </a:xfrm>
          <a:custGeom>
            <a:avLst/>
            <a:gdLst/>
            <a:ahLst/>
            <a:cxnLst/>
            <a:rect l="0" t="0" r="0" b="0"/>
            <a:pathLst>
              <a:path w="44649" h="133946">
                <a:moveTo>
                  <a:pt x="44648" y="0"/>
                </a:moveTo>
                <a:lnTo>
                  <a:pt x="44648" y="37242"/>
                </a:lnTo>
                <a:lnTo>
                  <a:pt x="43656" y="41695"/>
                </a:lnTo>
                <a:lnTo>
                  <a:pt x="42002" y="46648"/>
                </a:lnTo>
                <a:lnTo>
                  <a:pt x="39908" y="51935"/>
                </a:lnTo>
                <a:lnTo>
                  <a:pt x="37519" y="57444"/>
                </a:lnTo>
                <a:lnTo>
                  <a:pt x="32219" y="68856"/>
                </a:lnTo>
                <a:lnTo>
                  <a:pt x="29417" y="75670"/>
                </a:lnTo>
                <a:lnTo>
                  <a:pt x="26557" y="83189"/>
                </a:lnTo>
                <a:lnTo>
                  <a:pt x="23657" y="91178"/>
                </a:lnTo>
                <a:lnTo>
                  <a:pt x="20733" y="98488"/>
                </a:lnTo>
                <a:lnTo>
                  <a:pt x="17790" y="105347"/>
                </a:lnTo>
                <a:lnTo>
                  <a:pt x="0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60"/>
          <p:cNvSpPr/>
          <p:nvPr/>
        </p:nvSpPr>
        <p:spPr>
          <a:xfrm>
            <a:off x="2464593" y="5536406"/>
            <a:ext cx="26790" cy="71438"/>
          </a:xfrm>
          <a:custGeom>
            <a:avLst/>
            <a:gdLst/>
            <a:ahLst/>
            <a:cxnLst/>
            <a:rect l="0" t="0" r="0" b="0"/>
            <a:pathLst>
              <a:path w="26790" h="71438">
                <a:moveTo>
                  <a:pt x="0" y="0"/>
                </a:moveTo>
                <a:lnTo>
                  <a:pt x="12429" y="37287"/>
                </a:lnTo>
                <a:lnTo>
                  <a:pt x="15231" y="44702"/>
                </a:lnTo>
                <a:lnTo>
                  <a:pt x="18092" y="51629"/>
                </a:lnTo>
                <a:lnTo>
                  <a:pt x="26789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61"/>
          <p:cNvSpPr/>
          <p:nvPr/>
        </p:nvSpPr>
        <p:spPr>
          <a:xfrm>
            <a:off x="2446734" y="5393531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62"/>
          <p:cNvSpPr/>
          <p:nvPr/>
        </p:nvSpPr>
        <p:spPr>
          <a:xfrm>
            <a:off x="2500312" y="5357812"/>
            <a:ext cx="71439" cy="250032"/>
          </a:xfrm>
          <a:custGeom>
            <a:avLst/>
            <a:gdLst/>
            <a:ahLst/>
            <a:cxnLst/>
            <a:rect l="0" t="0" r="0" b="0"/>
            <a:pathLst>
              <a:path w="71439" h="250032">
                <a:moveTo>
                  <a:pt x="0" y="0"/>
                </a:moveTo>
                <a:lnTo>
                  <a:pt x="4741" y="14221"/>
                </a:lnTo>
                <a:lnTo>
                  <a:pt x="6137" y="19403"/>
                </a:lnTo>
                <a:lnTo>
                  <a:pt x="7068" y="23849"/>
                </a:lnTo>
                <a:lnTo>
                  <a:pt x="7688" y="27806"/>
                </a:lnTo>
                <a:lnTo>
                  <a:pt x="18043" y="85519"/>
                </a:lnTo>
                <a:lnTo>
                  <a:pt x="23935" y="108607"/>
                </a:lnTo>
                <a:lnTo>
                  <a:pt x="30839" y="130943"/>
                </a:lnTo>
                <a:lnTo>
                  <a:pt x="38419" y="152780"/>
                </a:lnTo>
                <a:lnTo>
                  <a:pt x="44464" y="169322"/>
                </a:lnTo>
                <a:lnTo>
                  <a:pt x="49487" y="182335"/>
                </a:lnTo>
                <a:lnTo>
                  <a:pt x="53827" y="192994"/>
                </a:lnTo>
                <a:lnTo>
                  <a:pt x="56721" y="201092"/>
                </a:lnTo>
                <a:lnTo>
                  <a:pt x="58650" y="207483"/>
                </a:lnTo>
                <a:lnTo>
                  <a:pt x="59936" y="212736"/>
                </a:lnTo>
                <a:lnTo>
                  <a:pt x="61785" y="218222"/>
                </a:lnTo>
                <a:lnTo>
                  <a:pt x="64010" y="223865"/>
                </a:lnTo>
                <a:lnTo>
                  <a:pt x="71438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63"/>
          <p:cNvSpPr/>
          <p:nvPr/>
        </p:nvSpPr>
        <p:spPr>
          <a:xfrm>
            <a:off x="2553890" y="5500687"/>
            <a:ext cx="53579" cy="1"/>
          </a:xfrm>
          <a:custGeom>
            <a:avLst/>
            <a:gdLst/>
            <a:ahLst/>
            <a:cxnLst/>
            <a:rect l="0" t="0" r="0" b="0"/>
            <a:pathLst>
              <a:path w="53579" h="1">
                <a:moveTo>
                  <a:pt x="53578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64"/>
          <p:cNvSpPr/>
          <p:nvPr/>
        </p:nvSpPr>
        <p:spPr>
          <a:xfrm>
            <a:off x="4054078" y="2982515"/>
            <a:ext cx="1634133" cy="267892"/>
          </a:xfrm>
          <a:custGeom>
            <a:avLst/>
            <a:gdLst/>
            <a:ahLst/>
            <a:cxnLst/>
            <a:rect l="0" t="0" r="0" b="0"/>
            <a:pathLst>
              <a:path w="1634133" h="267892">
                <a:moveTo>
                  <a:pt x="0" y="0"/>
                </a:moveTo>
                <a:lnTo>
                  <a:pt x="32546" y="0"/>
                </a:lnTo>
                <a:lnTo>
                  <a:pt x="49853" y="5292"/>
                </a:lnTo>
                <a:lnTo>
                  <a:pt x="69782" y="13266"/>
                </a:lnTo>
                <a:lnTo>
                  <a:pt x="88561" y="20118"/>
                </a:lnTo>
                <a:lnTo>
                  <a:pt x="117412" y="26470"/>
                </a:lnTo>
                <a:lnTo>
                  <a:pt x="150409" y="32600"/>
                </a:lnTo>
                <a:lnTo>
                  <a:pt x="389514" y="83234"/>
                </a:lnTo>
                <a:lnTo>
                  <a:pt x="528790" y="115624"/>
                </a:lnTo>
                <a:lnTo>
                  <a:pt x="701823" y="149068"/>
                </a:lnTo>
                <a:lnTo>
                  <a:pt x="842864" y="175077"/>
                </a:lnTo>
                <a:lnTo>
                  <a:pt x="920309" y="187283"/>
                </a:lnTo>
                <a:lnTo>
                  <a:pt x="994416" y="198331"/>
                </a:lnTo>
                <a:lnTo>
                  <a:pt x="1043890" y="206548"/>
                </a:lnTo>
                <a:lnTo>
                  <a:pt x="1116811" y="216153"/>
                </a:lnTo>
                <a:lnTo>
                  <a:pt x="1194860" y="225053"/>
                </a:lnTo>
                <a:lnTo>
                  <a:pt x="1242778" y="229008"/>
                </a:lnTo>
                <a:lnTo>
                  <a:pt x="1305878" y="237684"/>
                </a:lnTo>
                <a:lnTo>
                  <a:pt x="1353914" y="240427"/>
                </a:lnTo>
                <a:lnTo>
                  <a:pt x="1391032" y="243547"/>
                </a:lnTo>
                <a:lnTo>
                  <a:pt x="1431795" y="248110"/>
                </a:lnTo>
                <a:lnTo>
                  <a:pt x="1480561" y="250771"/>
                </a:lnTo>
                <a:lnTo>
                  <a:pt x="1510826" y="257049"/>
                </a:lnTo>
                <a:lnTo>
                  <a:pt x="1559394" y="263324"/>
                </a:lnTo>
                <a:lnTo>
                  <a:pt x="1606960" y="267490"/>
                </a:lnTo>
                <a:lnTo>
                  <a:pt x="1634132" y="26789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65"/>
          <p:cNvSpPr/>
          <p:nvPr/>
        </p:nvSpPr>
        <p:spPr>
          <a:xfrm>
            <a:off x="5679281" y="3250406"/>
            <a:ext cx="214192" cy="349788"/>
          </a:xfrm>
          <a:custGeom>
            <a:avLst/>
            <a:gdLst/>
            <a:ahLst/>
            <a:cxnLst/>
            <a:rect l="0" t="0" r="0" b="0"/>
            <a:pathLst>
              <a:path w="214192" h="349788">
                <a:moveTo>
                  <a:pt x="169664" y="0"/>
                </a:moveTo>
                <a:lnTo>
                  <a:pt x="169664" y="4741"/>
                </a:lnTo>
                <a:lnTo>
                  <a:pt x="170656" y="7129"/>
                </a:lnTo>
                <a:lnTo>
                  <a:pt x="174405" y="12429"/>
                </a:lnTo>
                <a:lnTo>
                  <a:pt x="175801" y="17215"/>
                </a:lnTo>
                <a:lnTo>
                  <a:pt x="176732" y="23383"/>
                </a:lnTo>
                <a:lnTo>
                  <a:pt x="177352" y="30472"/>
                </a:lnTo>
                <a:lnTo>
                  <a:pt x="178758" y="41150"/>
                </a:lnTo>
                <a:lnTo>
                  <a:pt x="182966" y="68891"/>
                </a:lnTo>
                <a:lnTo>
                  <a:pt x="184485" y="80653"/>
                </a:lnTo>
                <a:lnTo>
                  <a:pt x="185498" y="90480"/>
                </a:lnTo>
                <a:lnTo>
                  <a:pt x="186173" y="99015"/>
                </a:lnTo>
                <a:lnTo>
                  <a:pt x="189569" y="127020"/>
                </a:lnTo>
                <a:lnTo>
                  <a:pt x="194386" y="161625"/>
                </a:lnTo>
                <a:lnTo>
                  <a:pt x="199834" y="196849"/>
                </a:lnTo>
                <a:lnTo>
                  <a:pt x="201684" y="214576"/>
                </a:lnTo>
                <a:lnTo>
                  <a:pt x="202916" y="232348"/>
                </a:lnTo>
                <a:lnTo>
                  <a:pt x="203738" y="250148"/>
                </a:lnTo>
                <a:lnTo>
                  <a:pt x="205278" y="265984"/>
                </a:lnTo>
                <a:lnTo>
                  <a:pt x="207298" y="280511"/>
                </a:lnTo>
                <a:lnTo>
                  <a:pt x="209636" y="294163"/>
                </a:lnTo>
                <a:lnTo>
                  <a:pt x="211195" y="304257"/>
                </a:lnTo>
                <a:lnTo>
                  <a:pt x="212234" y="311978"/>
                </a:lnTo>
                <a:lnTo>
                  <a:pt x="212927" y="318118"/>
                </a:lnTo>
                <a:lnTo>
                  <a:pt x="213696" y="327586"/>
                </a:lnTo>
                <a:lnTo>
                  <a:pt x="214039" y="336094"/>
                </a:lnTo>
                <a:lnTo>
                  <a:pt x="214191" y="346489"/>
                </a:lnTo>
                <a:lnTo>
                  <a:pt x="213239" y="349063"/>
                </a:lnTo>
                <a:lnTo>
                  <a:pt x="211612" y="349787"/>
                </a:lnTo>
                <a:lnTo>
                  <a:pt x="206613" y="348560"/>
                </a:lnTo>
                <a:lnTo>
                  <a:pt x="201007" y="343607"/>
                </a:lnTo>
                <a:lnTo>
                  <a:pt x="199489" y="341188"/>
                </a:lnTo>
                <a:lnTo>
                  <a:pt x="196360" y="333044"/>
                </a:lnTo>
                <a:lnTo>
                  <a:pt x="190583" y="324347"/>
                </a:lnTo>
                <a:lnTo>
                  <a:pt x="187438" y="315486"/>
                </a:lnTo>
                <a:lnTo>
                  <a:pt x="183186" y="309549"/>
                </a:lnTo>
                <a:lnTo>
                  <a:pt x="177988" y="300958"/>
                </a:lnTo>
                <a:lnTo>
                  <a:pt x="172371" y="291517"/>
                </a:lnTo>
                <a:lnTo>
                  <a:pt x="166567" y="284013"/>
                </a:lnTo>
                <a:lnTo>
                  <a:pt x="162639" y="279631"/>
                </a:lnTo>
                <a:lnTo>
                  <a:pt x="152982" y="269471"/>
                </a:lnTo>
                <a:lnTo>
                  <a:pt x="114164" y="230285"/>
                </a:lnTo>
                <a:lnTo>
                  <a:pt x="106867" y="223969"/>
                </a:lnTo>
                <a:lnTo>
                  <a:pt x="100018" y="218765"/>
                </a:lnTo>
                <a:lnTo>
                  <a:pt x="93468" y="214304"/>
                </a:lnTo>
                <a:lnTo>
                  <a:pt x="87117" y="210338"/>
                </a:lnTo>
                <a:lnTo>
                  <a:pt x="80898" y="206702"/>
                </a:lnTo>
                <a:lnTo>
                  <a:pt x="74768" y="203285"/>
                </a:lnTo>
                <a:lnTo>
                  <a:pt x="57373" y="194198"/>
                </a:lnTo>
                <a:lnTo>
                  <a:pt x="47178" y="188996"/>
                </a:lnTo>
                <a:lnTo>
                  <a:pt x="39390" y="185529"/>
                </a:lnTo>
                <a:lnTo>
                  <a:pt x="33205" y="183217"/>
                </a:lnTo>
                <a:lnTo>
                  <a:pt x="28090" y="181676"/>
                </a:lnTo>
                <a:lnTo>
                  <a:pt x="22695" y="179656"/>
                </a:lnTo>
                <a:lnTo>
                  <a:pt x="17115" y="177318"/>
                </a:lnTo>
                <a:lnTo>
                  <a:pt x="0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66"/>
          <p:cNvSpPr/>
          <p:nvPr/>
        </p:nvSpPr>
        <p:spPr>
          <a:xfrm>
            <a:off x="5947171" y="3241773"/>
            <a:ext cx="142259" cy="311918"/>
          </a:xfrm>
          <a:custGeom>
            <a:avLst/>
            <a:gdLst/>
            <a:ahLst/>
            <a:cxnLst/>
            <a:rect l="0" t="0" r="0" b="0"/>
            <a:pathLst>
              <a:path w="142259" h="311918">
                <a:moveTo>
                  <a:pt x="0" y="62211"/>
                </a:moveTo>
                <a:lnTo>
                  <a:pt x="4741" y="62211"/>
                </a:lnTo>
                <a:lnTo>
                  <a:pt x="6137" y="63203"/>
                </a:lnTo>
                <a:lnTo>
                  <a:pt x="7068" y="64857"/>
                </a:lnTo>
                <a:lnTo>
                  <a:pt x="7689" y="66952"/>
                </a:lnTo>
                <a:lnTo>
                  <a:pt x="8103" y="73309"/>
                </a:lnTo>
                <a:lnTo>
                  <a:pt x="8562" y="93602"/>
                </a:lnTo>
                <a:lnTo>
                  <a:pt x="9677" y="101989"/>
                </a:lnTo>
                <a:lnTo>
                  <a:pt x="11412" y="108574"/>
                </a:lnTo>
                <a:lnTo>
                  <a:pt x="13562" y="113955"/>
                </a:lnTo>
                <a:lnTo>
                  <a:pt x="14994" y="119528"/>
                </a:lnTo>
                <a:lnTo>
                  <a:pt x="15949" y="125227"/>
                </a:lnTo>
                <a:lnTo>
                  <a:pt x="16586" y="131011"/>
                </a:lnTo>
                <a:lnTo>
                  <a:pt x="22223" y="172334"/>
                </a:lnTo>
                <a:lnTo>
                  <a:pt x="25729" y="189204"/>
                </a:lnTo>
                <a:lnTo>
                  <a:pt x="30051" y="206404"/>
                </a:lnTo>
                <a:lnTo>
                  <a:pt x="34917" y="223824"/>
                </a:lnTo>
                <a:lnTo>
                  <a:pt x="38161" y="237422"/>
                </a:lnTo>
                <a:lnTo>
                  <a:pt x="40323" y="248472"/>
                </a:lnTo>
                <a:lnTo>
                  <a:pt x="41765" y="257822"/>
                </a:lnTo>
                <a:lnTo>
                  <a:pt x="43719" y="266040"/>
                </a:lnTo>
                <a:lnTo>
                  <a:pt x="46013" y="273503"/>
                </a:lnTo>
                <a:lnTo>
                  <a:pt x="48535" y="280463"/>
                </a:lnTo>
                <a:lnTo>
                  <a:pt x="52201" y="287087"/>
                </a:lnTo>
                <a:lnTo>
                  <a:pt x="56628" y="293488"/>
                </a:lnTo>
                <a:lnTo>
                  <a:pt x="71181" y="311917"/>
                </a:lnTo>
                <a:lnTo>
                  <a:pt x="61881" y="288444"/>
                </a:lnTo>
                <a:lnTo>
                  <a:pt x="58121" y="277525"/>
                </a:lnTo>
                <a:lnTo>
                  <a:pt x="54623" y="266277"/>
                </a:lnTo>
                <a:lnTo>
                  <a:pt x="51298" y="254810"/>
                </a:lnTo>
                <a:lnTo>
                  <a:pt x="48090" y="240219"/>
                </a:lnTo>
                <a:lnTo>
                  <a:pt x="44958" y="223547"/>
                </a:lnTo>
                <a:lnTo>
                  <a:pt x="41878" y="205487"/>
                </a:lnTo>
                <a:lnTo>
                  <a:pt x="38833" y="191463"/>
                </a:lnTo>
                <a:lnTo>
                  <a:pt x="35811" y="180129"/>
                </a:lnTo>
                <a:lnTo>
                  <a:pt x="19090" y="128718"/>
                </a:lnTo>
                <a:lnTo>
                  <a:pt x="15704" y="116472"/>
                </a:lnTo>
                <a:lnTo>
                  <a:pt x="13446" y="106322"/>
                </a:lnTo>
                <a:lnTo>
                  <a:pt x="11941" y="97572"/>
                </a:lnTo>
                <a:lnTo>
                  <a:pt x="1506" y="27788"/>
                </a:lnTo>
                <a:lnTo>
                  <a:pt x="1996" y="22395"/>
                </a:lnTo>
                <a:lnTo>
                  <a:pt x="3316" y="16816"/>
                </a:lnTo>
                <a:lnTo>
                  <a:pt x="7821" y="3083"/>
                </a:lnTo>
                <a:lnTo>
                  <a:pt x="9183" y="1957"/>
                </a:lnTo>
                <a:lnTo>
                  <a:pt x="11083" y="1205"/>
                </a:lnTo>
                <a:lnTo>
                  <a:pt x="13342" y="705"/>
                </a:lnTo>
                <a:lnTo>
                  <a:pt x="15840" y="371"/>
                </a:lnTo>
                <a:lnTo>
                  <a:pt x="18498" y="148"/>
                </a:lnTo>
                <a:lnTo>
                  <a:pt x="21262" y="0"/>
                </a:lnTo>
                <a:lnTo>
                  <a:pt x="24097" y="893"/>
                </a:lnTo>
                <a:lnTo>
                  <a:pt x="26979" y="2481"/>
                </a:lnTo>
                <a:lnTo>
                  <a:pt x="29892" y="4531"/>
                </a:lnTo>
                <a:lnTo>
                  <a:pt x="33818" y="5899"/>
                </a:lnTo>
                <a:lnTo>
                  <a:pt x="38421" y="6810"/>
                </a:lnTo>
                <a:lnTo>
                  <a:pt x="43474" y="7418"/>
                </a:lnTo>
                <a:lnTo>
                  <a:pt x="47834" y="8815"/>
                </a:lnTo>
                <a:lnTo>
                  <a:pt x="51733" y="10738"/>
                </a:lnTo>
                <a:lnTo>
                  <a:pt x="55325" y="13013"/>
                </a:lnTo>
                <a:lnTo>
                  <a:pt x="61688" y="18498"/>
                </a:lnTo>
                <a:lnTo>
                  <a:pt x="69899" y="26124"/>
                </a:lnTo>
                <a:lnTo>
                  <a:pt x="79341" y="35176"/>
                </a:lnTo>
                <a:lnTo>
                  <a:pt x="88613" y="45180"/>
                </a:lnTo>
                <a:lnTo>
                  <a:pt x="97771" y="55818"/>
                </a:lnTo>
                <a:lnTo>
                  <a:pt x="113899" y="75245"/>
                </a:lnTo>
                <a:lnTo>
                  <a:pt x="124375" y="87186"/>
                </a:lnTo>
                <a:lnTo>
                  <a:pt x="132338" y="95800"/>
                </a:lnTo>
                <a:lnTo>
                  <a:pt x="140794" y="104675"/>
                </a:lnTo>
                <a:lnTo>
                  <a:pt x="141951" y="111180"/>
                </a:lnTo>
                <a:lnTo>
                  <a:pt x="142258" y="115693"/>
                </a:lnTo>
                <a:lnTo>
                  <a:pt x="141472" y="119694"/>
                </a:lnTo>
                <a:lnTo>
                  <a:pt x="137952" y="126785"/>
                </a:lnTo>
                <a:lnTo>
                  <a:pt x="135133" y="131615"/>
                </a:lnTo>
                <a:lnTo>
                  <a:pt x="132753" y="132293"/>
                </a:lnTo>
                <a:lnTo>
                  <a:pt x="129182" y="132745"/>
                </a:lnTo>
                <a:lnTo>
                  <a:pt x="124816" y="133046"/>
                </a:lnTo>
                <a:lnTo>
                  <a:pt x="119922" y="133247"/>
                </a:lnTo>
                <a:lnTo>
                  <a:pt x="114675" y="133381"/>
                </a:lnTo>
                <a:lnTo>
                  <a:pt x="80368" y="1336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67"/>
          <p:cNvSpPr/>
          <p:nvPr/>
        </p:nvSpPr>
        <p:spPr>
          <a:xfrm>
            <a:off x="2571750" y="3394525"/>
            <a:ext cx="2991446" cy="382733"/>
          </a:xfrm>
          <a:custGeom>
            <a:avLst/>
            <a:gdLst/>
            <a:ahLst/>
            <a:cxnLst/>
            <a:rect l="0" t="0" r="0" b="0"/>
            <a:pathLst>
              <a:path w="2991446" h="382733">
                <a:moveTo>
                  <a:pt x="2991445" y="34475"/>
                </a:moveTo>
                <a:lnTo>
                  <a:pt x="2981964" y="29734"/>
                </a:lnTo>
                <a:lnTo>
                  <a:pt x="2972017" y="27407"/>
                </a:lnTo>
                <a:lnTo>
                  <a:pt x="2952616" y="23450"/>
                </a:lnTo>
                <a:lnTo>
                  <a:pt x="2930661" y="18641"/>
                </a:lnTo>
                <a:lnTo>
                  <a:pt x="2840598" y="9045"/>
                </a:lnTo>
                <a:lnTo>
                  <a:pt x="2755798" y="7864"/>
                </a:lnTo>
                <a:lnTo>
                  <a:pt x="2667967" y="7721"/>
                </a:lnTo>
                <a:lnTo>
                  <a:pt x="2505877" y="0"/>
                </a:lnTo>
                <a:lnTo>
                  <a:pt x="2406074" y="6553"/>
                </a:lnTo>
                <a:lnTo>
                  <a:pt x="1989905" y="10318"/>
                </a:lnTo>
                <a:lnTo>
                  <a:pt x="1915962" y="12417"/>
                </a:lnTo>
                <a:lnTo>
                  <a:pt x="1861707" y="14809"/>
                </a:lnTo>
                <a:lnTo>
                  <a:pt x="1652550" y="28676"/>
                </a:lnTo>
                <a:lnTo>
                  <a:pt x="1603747" y="32593"/>
                </a:lnTo>
                <a:lnTo>
                  <a:pt x="1471120" y="45603"/>
                </a:lnTo>
                <a:lnTo>
                  <a:pt x="1384717" y="53650"/>
                </a:lnTo>
                <a:lnTo>
                  <a:pt x="1315823" y="64299"/>
                </a:lnTo>
                <a:lnTo>
                  <a:pt x="1172838" y="85676"/>
                </a:lnTo>
                <a:lnTo>
                  <a:pt x="1123519" y="94603"/>
                </a:lnTo>
                <a:lnTo>
                  <a:pt x="1071081" y="105207"/>
                </a:lnTo>
                <a:lnTo>
                  <a:pt x="1023133" y="114633"/>
                </a:lnTo>
                <a:lnTo>
                  <a:pt x="986437" y="123709"/>
                </a:lnTo>
                <a:lnTo>
                  <a:pt x="956712" y="130037"/>
                </a:lnTo>
                <a:lnTo>
                  <a:pt x="898717" y="139479"/>
                </a:lnTo>
                <a:lnTo>
                  <a:pt x="864906" y="148821"/>
                </a:lnTo>
                <a:lnTo>
                  <a:pt x="834856" y="158386"/>
                </a:lnTo>
                <a:lnTo>
                  <a:pt x="780413" y="169745"/>
                </a:lnTo>
                <a:lnTo>
                  <a:pt x="734695" y="180588"/>
                </a:lnTo>
                <a:lnTo>
                  <a:pt x="681820" y="190520"/>
                </a:lnTo>
                <a:lnTo>
                  <a:pt x="637070" y="201659"/>
                </a:lnTo>
                <a:lnTo>
                  <a:pt x="587098" y="213130"/>
                </a:lnTo>
                <a:lnTo>
                  <a:pt x="536460" y="221219"/>
                </a:lnTo>
                <a:lnTo>
                  <a:pt x="519636" y="222837"/>
                </a:lnTo>
                <a:lnTo>
                  <a:pt x="470119" y="233013"/>
                </a:lnTo>
                <a:lnTo>
                  <a:pt x="446074" y="237807"/>
                </a:lnTo>
                <a:lnTo>
                  <a:pt x="419908" y="246324"/>
                </a:lnTo>
                <a:lnTo>
                  <a:pt x="390464" y="248643"/>
                </a:lnTo>
                <a:lnTo>
                  <a:pt x="387309" y="249683"/>
                </a:lnTo>
                <a:lnTo>
                  <a:pt x="378129" y="254896"/>
                </a:lnTo>
                <a:lnTo>
                  <a:pt x="372117" y="256463"/>
                </a:lnTo>
                <a:lnTo>
                  <a:pt x="331800" y="258702"/>
                </a:lnTo>
                <a:lnTo>
                  <a:pt x="314286" y="264783"/>
                </a:lnTo>
                <a:lnTo>
                  <a:pt x="296545" y="266537"/>
                </a:lnTo>
                <a:lnTo>
                  <a:pt x="280790" y="272762"/>
                </a:lnTo>
                <a:lnTo>
                  <a:pt x="254009" y="276321"/>
                </a:lnTo>
                <a:lnTo>
                  <a:pt x="244375" y="281640"/>
                </a:lnTo>
                <a:lnTo>
                  <a:pt x="238257" y="283232"/>
                </a:lnTo>
                <a:lnTo>
                  <a:pt x="236228" y="284649"/>
                </a:lnTo>
                <a:lnTo>
                  <a:pt x="234876" y="286585"/>
                </a:lnTo>
                <a:lnTo>
                  <a:pt x="233974" y="288869"/>
                </a:lnTo>
                <a:lnTo>
                  <a:pt x="232381" y="290391"/>
                </a:lnTo>
                <a:lnTo>
                  <a:pt x="230327" y="291406"/>
                </a:lnTo>
                <a:lnTo>
                  <a:pt x="227965" y="292082"/>
                </a:lnTo>
                <a:lnTo>
                  <a:pt x="222695" y="295480"/>
                </a:lnTo>
                <a:lnTo>
                  <a:pt x="219901" y="297775"/>
                </a:lnTo>
                <a:lnTo>
                  <a:pt x="217046" y="299305"/>
                </a:lnTo>
                <a:lnTo>
                  <a:pt x="211228" y="301005"/>
                </a:lnTo>
                <a:lnTo>
                  <a:pt x="202374" y="301962"/>
                </a:lnTo>
                <a:lnTo>
                  <a:pt x="179245" y="311727"/>
                </a:lnTo>
                <a:lnTo>
                  <a:pt x="173075" y="315552"/>
                </a:lnTo>
                <a:lnTo>
                  <a:pt x="168961" y="319094"/>
                </a:lnTo>
                <a:lnTo>
                  <a:pt x="166219" y="322447"/>
                </a:lnTo>
                <a:lnTo>
                  <a:pt x="163398" y="324683"/>
                </a:lnTo>
                <a:lnTo>
                  <a:pt x="160526" y="326173"/>
                </a:lnTo>
                <a:lnTo>
                  <a:pt x="154688" y="327829"/>
                </a:lnTo>
                <a:lnTo>
                  <a:pt x="130405" y="333720"/>
                </a:lnTo>
                <a:lnTo>
                  <a:pt x="119804" y="338790"/>
                </a:lnTo>
                <a:lnTo>
                  <a:pt x="111785" y="343359"/>
                </a:lnTo>
                <a:lnTo>
                  <a:pt x="101692" y="346923"/>
                </a:lnTo>
                <a:lnTo>
                  <a:pt x="92418" y="352829"/>
                </a:lnTo>
                <a:lnTo>
                  <a:pt x="86384" y="354560"/>
                </a:lnTo>
                <a:lnTo>
                  <a:pt x="68466" y="355822"/>
                </a:lnTo>
                <a:lnTo>
                  <a:pt x="65488" y="356854"/>
                </a:lnTo>
                <a:lnTo>
                  <a:pt x="48287" y="365641"/>
                </a:lnTo>
                <a:lnTo>
                  <a:pt x="16354" y="378865"/>
                </a:lnTo>
                <a:lnTo>
                  <a:pt x="0" y="3827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68"/>
          <p:cNvSpPr/>
          <p:nvPr/>
        </p:nvSpPr>
        <p:spPr>
          <a:xfrm>
            <a:off x="2419945" y="3709605"/>
            <a:ext cx="169622" cy="232813"/>
          </a:xfrm>
          <a:custGeom>
            <a:avLst/>
            <a:gdLst/>
            <a:ahLst/>
            <a:cxnLst/>
            <a:rect l="0" t="0" r="0" b="0"/>
            <a:pathLst>
              <a:path w="169622" h="232813">
                <a:moveTo>
                  <a:pt x="98226" y="5145"/>
                </a:moveTo>
                <a:lnTo>
                  <a:pt x="98226" y="0"/>
                </a:lnTo>
                <a:lnTo>
                  <a:pt x="98226" y="26059"/>
                </a:lnTo>
                <a:lnTo>
                  <a:pt x="99219" y="29009"/>
                </a:lnTo>
                <a:lnTo>
                  <a:pt x="102967" y="34933"/>
                </a:lnTo>
                <a:lnTo>
                  <a:pt x="105294" y="40874"/>
                </a:lnTo>
                <a:lnTo>
                  <a:pt x="107321" y="47813"/>
                </a:lnTo>
                <a:lnTo>
                  <a:pt x="109250" y="52442"/>
                </a:lnTo>
                <a:lnTo>
                  <a:pt x="111529" y="57512"/>
                </a:lnTo>
                <a:lnTo>
                  <a:pt x="115032" y="63869"/>
                </a:lnTo>
                <a:lnTo>
                  <a:pt x="119352" y="71083"/>
                </a:lnTo>
                <a:lnTo>
                  <a:pt x="124216" y="78869"/>
                </a:lnTo>
                <a:lnTo>
                  <a:pt x="127459" y="86044"/>
                </a:lnTo>
                <a:lnTo>
                  <a:pt x="129621" y="92812"/>
                </a:lnTo>
                <a:lnTo>
                  <a:pt x="131063" y="99309"/>
                </a:lnTo>
                <a:lnTo>
                  <a:pt x="133016" y="104631"/>
                </a:lnTo>
                <a:lnTo>
                  <a:pt x="135310" y="109172"/>
                </a:lnTo>
                <a:lnTo>
                  <a:pt x="137832" y="113192"/>
                </a:lnTo>
                <a:lnTo>
                  <a:pt x="140505" y="118848"/>
                </a:lnTo>
                <a:lnTo>
                  <a:pt x="143279" y="125595"/>
                </a:lnTo>
                <a:lnTo>
                  <a:pt x="146121" y="133070"/>
                </a:lnTo>
                <a:lnTo>
                  <a:pt x="148016" y="140037"/>
                </a:lnTo>
                <a:lnTo>
                  <a:pt x="149278" y="146667"/>
                </a:lnTo>
                <a:lnTo>
                  <a:pt x="150121" y="153071"/>
                </a:lnTo>
                <a:lnTo>
                  <a:pt x="151674" y="160317"/>
                </a:lnTo>
                <a:lnTo>
                  <a:pt x="153702" y="168124"/>
                </a:lnTo>
                <a:lnTo>
                  <a:pt x="156046" y="176305"/>
                </a:lnTo>
                <a:lnTo>
                  <a:pt x="158601" y="183744"/>
                </a:lnTo>
                <a:lnTo>
                  <a:pt x="161296" y="190687"/>
                </a:lnTo>
                <a:lnTo>
                  <a:pt x="164086" y="197301"/>
                </a:lnTo>
                <a:lnTo>
                  <a:pt x="165945" y="203694"/>
                </a:lnTo>
                <a:lnTo>
                  <a:pt x="167185" y="209941"/>
                </a:lnTo>
                <a:lnTo>
                  <a:pt x="169174" y="224743"/>
                </a:lnTo>
                <a:lnTo>
                  <a:pt x="169446" y="229413"/>
                </a:lnTo>
                <a:lnTo>
                  <a:pt x="169567" y="232812"/>
                </a:lnTo>
                <a:lnTo>
                  <a:pt x="169621" y="231015"/>
                </a:lnTo>
                <a:lnTo>
                  <a:pt x="168643" y="230139"/>
                </a:lnTo>
                <a:lnTo>
                  <a:pt x="166999" y="229555"/>
                </a:lnTo>
                <a:lnTo>
                  <a:pt x="164911" y="229166"/>
                </a:lnTo>
                <a:lnTo>
                  <a:pt x="162527" y="226921"/>
                </a:lnTo>
                <a:lnTo>
                  <a:pt x="159945" y="223441"/>
                </a:lnTo>
                <a:lnTo>
                  <a:pt x="157231" y="219136"/>
                </a:lnTo>
                <a:lnTo>
                  <a:pt x="155422" y="215275"/>
                </a:lnTo>
                <a:lnTo>
                  <a:pt x="153413" y="208338"/>
                </a:lnTo>
                <a:lnTo>
                  <a:pt x="149873" y="201948"/>
                </a:lnTo>
                <a:lnTo>
                  <a:pt x="144993" y="195800"/>
                </a:lnTo>
                <a:lnTo>
                  <a:pt x="142303" y="192772"/>
                </a:lnTo>
                <a:lnTo>
                  <a:pt x="139517" y="189760"/>
                </a:lnTo>
                <a:lnTo>
                  <a:pt x="99315" y="149126"/>
                </a:lnTo>
                <a:lnTo>
                  <a:pt x="86535" y="136332"/>
                </a:lnTo>
                <a:lnTo>
                  <a:pt x="81503" y="133282"/>
                </a:lnTo>
                <a:lnTo>
                  <a:pt x="75171" y="130257"/>
                </a:lnTo>
                <a:lnTo>
                  <a:pt x="67973" y="127248"/>
                </a:lnTo>
                <a:lnTo>
                  <a:pt x="62182" y="124250"/>
                </a:lnTo>
                <a:lnTo>
                  <a:pt x="57330" y="121260"/>
                </a:lnTo>
                <a:lnTo>
                  <a:pt x="53103" y="118273"/>
                </a:lnTo>
                <a:lnTo>
                  <a:pt x="49292" y="116282"/>
                </a:lnTo>
                <a:lnTo>
                  <a:pt x="45760" y="114955"/>
                </a:lnTo>
                <a:lnTo>
                  <a:pt x="42413" y="114070"/>
                </a:lnTo>
                <a:lnTo>
                  <a:pt x="39189" y="112488"/>
                </a:lnTo>
                <a:lnTo>
                  <a:pt x="36048" y="110442"/>
                </a:lnTo>
                <a:lnTo>
                  <a:pt x="32962" y="108085"/>
                </a:lnTo>
                <a:lnTo>
                  <a:pt x="29912" y="106514"/>
                </a:lnTo>
                <a:lnTo>
                  <a:pt x="26886" y="105466"/>
                </a:lnTo>
                <a:lnTo>
                  <a:pt x="23877" y="104768"/>
                </a:lnTo>
                <a:lnTo>
                  <a:pt x="20879" y="103310"/>
                </a:lnTo>
                <a:lnTo>
                  <a:pt x="17888" y="101346"/>
                </a:lnTo>
                <a:lnTo>
                  <a:pt x="14902" y="99044"/>
                </a:lnTo>
                <a:lnTo>
                  <a:pt x="11919" y="97510"/>
                </a:lnTo>
                <a:lnTo>
                  <a:pt x="8938" y="96487"/>
                </a:lnTo>
                <a:lnTo>
                  <a:pt x="0" y="944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69"/>
          <p:cNvSpPr/>
          <p:nvPr/>
        </p:nvSpPr>
        <p:spPr>
          <a:xfrm>
            <a:off x="2866429" y="2466244"/>
            <a:ext cx="446486" cy="34069"/>
          </a:xfrm>
          <a:custGeom>
            <a:avLst/>
            <a:gdLst/>
            <a:ahLst/>
            <a:cxnLst/>
            <a:rect l="0" t="0" r="0" b="0"/>
            <a:pathLst>
              <a:path w="446486" h="34069">
                <a:moveTo>
                  <a:pt x="0" y="34068"/>
                </a:moveTo>
                <a:lnTo>
                  <a:pt x="24858" y="21639"/>
                </a:lnTo>
                <a:lnTo>
                  <a:pt x="32447" y="19829"/>
                </a:lnTo>
                <a:lnTo>
                  <a:pt x="41475" y="18622"/>
                </a:lnTo>
                <a:lnTo>
                  <a:pt x="51463" y="17818"/>
                </a:lnTo>
                <a:lnTo>
                  <a:pt x="64074" y="16289"/>
                </a:lnTo>
                <a:lnTo>
                  <a:pt x="148998" y="3921"/>
                </a:lnTo>
                <a:lnTo>
                  <a:pt x="165808" y="2064"/>
                </a:lnTo>
                <a:lnTo>
                  <a:pt x="180984" y="826"/>
                </a:lnTo>
                <a:lnTo>
                  <a:pt x="195071" y="0"/>
                </a:lnTo>
                <a:lnTo>
                  <a:pt x="216367" y="442"/>
                </a:lnTo>
                <a:lnTo>
                  <a:pt x="327252" y="6183"/>
                </a:lnTo>
                <a:lnTo>
                  <a:pt x="381501" y="6954"/>
                </a:lnTo>
                <a:lnTo>
                  <a:pt x="446485" y="72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70"/>
          <p:cNvSpPr/>
          <p:nvPr/>
        </p:nvSpPr>
        <p:spPr>
          <a:xfrm>
            <a:off x="2661046" y="4179093"/>
            <a:ext cx="250033" cy="723306"/>
          </a:xfrm>
          <a:custGeom>
            <a:avLst/>
            <a:gdLst/>
            <a:ahLst/>
            <a:cxnLst/>
            <a:rect l="0" t="0" r="0" b="0"/>
            <a:pathLst>
              <a:path w="250033" h="723306">
                <a:moveTo>
                  <a:pt x="0" y="0"/>
                </a:moveTo>
                <a:lnTo>
                  <a:pt x="0" y="20991"/>
                </a:lnTo>
                <a:lnTo>
                  <a:pt x="993" y="23916"/>
                </a:lnTo>
                <a:lnTo>
                  <a:pt x="4741" y="29812"/>
                </a:lnTo>
                <a:lnTo>
                  <a:pt x="9114" y="38726"/>
                </a:lnTo>
                <a:lnTo>
                  <a:pt x="21910" y="67152"/>
                </a:lnTo>
                <a:lnTo>
                  <a:pt x="28497" y="83463"/>
                </a:lnTo>
                <a:lnTo>
                  <a:pt x="41109" y="117462"/>
                </a:lnTo>
                <a:lnTo>
                  <a:pt x="59365" y="170072"/>
                </a:lnTo>
                <a:lnTo>
                  <a:pt x="65373" y="183827"/>
                </a:lnTo>
                <a:lnTo>
                  <a:pt x="71364" y="194981"/>
                </a:lnTo>
                <a:lnTo>
                  <a:pt x="77342" y="204401"/>
                </a:lnTo>
                <a:lnTo>
                  <a:pt x="82319" y="213659"/>
                </a:lnTo>
                <a:lnTo>
                  <a:pt x="86630" y="222806"/>
                </a:lnTo>
                <a:lnTo>
                  <a:pt x="93073" y="240908"/>
                </a:lnTo>
                <a:lnTo>
                  <a:pt x="97692" y="267834"/>
                </a:lnTo>
                <a:lnTo>
                  <a:pt x="102289" y="285725"/>
                </a:lnTo>
                <a:lnTo>
                  <a:pt x="113324" y="327601"/>
                </a:lnTo>
                <a:lnTo>
                  <a:pt x="119158" y="347015"/>
                </a:lnTo>
                <a:lnTo>
                  <a:pt x="133958" y="392743"/>
                </a:lnTo>
                <a:lnTo>
                  <a:pt x="163712" y="482201"/>
                </a:lnTo>
                <a:lnTo>
                  <a:pt x="172311" y="505353"/>
                </a:lnTo>
                <a:lnTo>
                  <a:pt x="181754" y="530195"/>
                </a:lnTo>
                <a:lnTo>
                  <a:pt x="189259" y="551158"/>
                </a:lnTo>
                <a:lnTo>
                  <a:pt x="192649" y="562900"/>
                </a:lnTo>
                <a:lnTo>
                  <a:pt x="195902" y="575689"/>
                </a:lnTo>
                <a:lnTo>
                  <a:pt x="199062" y="589176"/>
                </a:lnTo>
                <a:lnTo>
                  <a:pt x="205220" y="606806"/>
                </a:lnTo>
                <a:lnTo>
                  <a:pt x="217257" y="630950"/>
                </a:lnTo>
                <a:lnTo>
                  <a:pt x="220582" y="642902"/>
                </a:lnTo>
                <a:lnTo>
                  <a:pt x="225100" y="663432"/>
                </a:lnTo>
                <a:lnTo>
                  <a:pt x="230021" y="677843"/>
                </a:lnTo>
                <a:lnTo>
                  <a:pt x="237378" y="692527"/>
                </a:lnTo>
                <a:lnTo>
                  <a:pt x="240991" y="708012"/>
                </a:lnTo>
                <a:lnTo>
                  <a:pt x="243012" y="712118"/>
                </a:lnTo>
                <a:lnTo>
                  <a:pt x="250032" y="7233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271"/>
          <p:cNvSpPr/>
          <p:nvPr/>
        </p:nvSpPr>
        <p:spPr>
          <a:xfrm>
            <a:off x="2973585" y="5420320"/>
            <a:ext cx="35720" cy="125016"/>
          </a:xfrm>
          <a:custGeom>
            <a:avLst/>
            <a:gdLst/>
            <a:ahLst/>
            <a:cxnLst/>
            <a:rect l="0" t="0" r="0" b="0"/>
            <a:pathLst>
              <a:path w="35720" h="125016">
                <a:moveTo>
                  <a:pt x="0" y="0"/>
                </a:moveTo>
                <a:lnTo>
                  <a:pt x="0" y="20117"/>
                </a:lnTo>
                <a:lnTo>
                  <a:pt x="993" y="24325"/>
                </a:lnTo>
                <a:lnTo>
                  <a:pt x="2646" y="29115"/>
                </a:lnTo>
                <a:lnTo>
                  <a:pt x="17170" y="65282"/>
                </a:lnTo>
                <a:lnTo>
                  <a:pt x="21369" y="77256"/>
                </a:lnTo>
                <a:lnTo>
                  <a:pt x="25160" y="89207"/>
                </a:lnTo>
                <a:lnTo>
                  <a:pt x="35719" y="1250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272"/>
          <p:cNvSpPr/>
          <p:nvPr/>
        </p:nvSpPr>
        <p:spPr>
          <a:xfrm>
            <a:off x="2946796" y="5339953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273"/>
          <p:cNvSpPr/>
          <p:nvPr/>
        </p:nvSpPr>
        <p:spPr>
          <a:xfrm>
            <a:off x="3062882" y="5421805"/>
            <a:ext cx="80369" cy="105672"/>
          </a:xfrm>
          <a:custGeom>
            <a:avLst/>
            <a:gdLst/>
            <a:ahLst/>
            <a:cxnLst/>
            <a:rect l="0" t="0" r="0" b="0"/>
            <a:pathLst>
              <a:path w="80369" h="105672">
                <a:moveTo>
                  <a:pt x="0" y="25304"/>
                </a:moveTo>
                <a:lnTo>
                  <a:pt x="0" y="54857"/>
                </a:lnTo>
                <a:lnTo>
                  <a:pt x="993" y="57904"/>
                </a:lnTo>
                <a:lnTo>
                  <a:pt x="2646" y="60928"/>
                </a:lnTo>
                <a:lnTo>
                  <a:pt x="7689" y="68170"/>
                </a:lnTo>
                <a:lnTo>
                  <a:pt x="8103" y="69756"/>
                </a:lnTo>
                <a:lnTo>
                  <a:pt x="8378" y="71806"/>
                </a:lnTo>
                <a:lnTo>
                  <a:pt x="8898" y="78468"/>
                </a:lnTo>
                <a:lnTo>
                  <a:pt x="13661" y="59798"/>
                </a:lnTo>
                <a:lnTo>
                  <a:pt x="15060" y="51276"/>
                </a:lnTo>
                <a:lnTo>
                  <a:pt x="15994" y="42619"/>
                </a:lnTo>
                <a:lnTo>
                  <a:pt x="16616" y="33870"/>
                </a:lnTo>
                <a:lnTo>
                  <a:pt x="18022" y="27046"/>
                </a:lnTo>
                <a:lnTo>
                  <a:pt x="19953" y="21504"/>
                </a:lnTo>
                <a:lnTo>
                  <a:pt x="25439" y="10222"/>
                </a:lnTo>
                <a:lnTo>
                  <a:pt x="26881" y="8304"/>
                </a:lnTo>
                <a:lnTo>
                  <a:pt x="28835" y="6033"/>
                </a:lnTo>
                <a:lnTo>
                  <a:pt x="34359" y="0"/>
                </a:lnTo>
                <a:lnTo>
                  <a:pt x="35805" y="497"/>
                </a:lnTo>
                <a:lnTo>
                  <a:pt x="37761" y="1821"/>
                </a:lnTo>
                <a:lnTo>
                  <a:pt x="40057" y="3695"/>
                </a:lnTo>
                <a:lnTo>
                  <a:pt x="41587" y="5938"/>
                </a:lnTo>
                <a:lnTo>
                  <a:pt x="42608" y="8424"/>
                </a:lnTo>
                <a:lnTo>
                  <a:pt x="43288" y="11075"/>
                </a:lnTo>
                <a:lnTo>
                  <a:pt x="44734" y="14825"/>
                </a:lnTo>
                <a:lnTo>
                  <a:pt x="46690" y="19310"/>
                </a:lnTo>
                <a:lnTo>
                  <a:pt x="48986" y="24285"/>
                </a:lnTo>
                <a:lnTo>
                  <a:pt x="50517" y="28593"/>
                </a:lnTo>
                <a:lnTo>
                  <a:pt x="51537" y="32458"/>
                </a:lnTo>
                <a:lnTo>
                  <a:pt x="52218" y="36027"/>
                </a:lnTo>
                <a:lnTo>
                  <a:pt x="54656" y="42374"/>
                </a:lnTo>
                <a:lnTo>
                  <a:pt x="58265" y="50574"/>
                </a:lnTo>
                <a:lnTo>
                  <a:pt x="62656" y="60011"/>
                </a:lnTo>
                <a:lnTo>
                  <a:pt x="65584" y="67293"/>
                </a:lnTo>
                <a:lnTo>
                  <a:pt x="67535" y="73141"/>
                </a:lnTo>
                <a:lnTo>
                  <a:pt x="68836" y="78031"/>
                </a:lnTo>
                <a:lnTo>
                  <a:pt x="69703" y="82283"/>
                </a:lnTo>
                <a:lnTo>
                  <a:pt x="70281" y="86111"/>
                </a:lnTo>
                <a:lnTo>
                  <a:pt x="70667" y="89655"/>
                </a:lnTo>
                <a:lnTo>
                  <a:pt x="71916" y="93009"/>
                </a:lnTo>
                <a:lnTo>
                  <a:pt x="73741" y="96237"/>
                </a:lnTo>
                <a:lnTo>
                  <a:pt x="80368" y="1056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274"/>
          <p:cNvSpPr/>
          <p:nvPr/>
        </p:nvSpPr>
        <p:spPr>
          <a:xfrm>
            <a:off x="3143250" y="5286375"/>
            <a:ext cx="62508" cy="205383"/>
          </a:xfrm>
          <a:custGeom>
            <a:avLst/>
            <a:gdLst/>
            <a:ahLst/>
            <a:cxnLst/>
            <a:rect l="0" t="0" r="0" b="0"/>
            <a:pathLst>
              <a:path w="62508" h="205383">
                <a:moveTo>
                  <a:pt x="0" y="0"/>
                </a:moveTo>
                <a:lnTo>
                  <a:pt x="0" y="12428"/>
                </a:lnTo>
                <a:lnTo>
                  <a:pt x="992" y="16223"/>
                </a:lnTo>
                <a:lnTo>
                  <a:pt x="2645" y="20737"/>
                </a:lnTo>
                <a:lnTo>
                  <a:pt x="4740" y="25730"/>
                </a:lnTo>
                <a:lnTo>
                  <a:pt x="6137" y="31044"/>
                </a:lnTo>
                <a:lnTo>
                  <a:pt x="7067" y="36571"/>
                </a:lnTo>
                <a:lnTo>
                  <a:pt x="7688" y="42240"/>
                </a:lnTo>
                <a:lnTo>
                  <a:pt x="9094" y="48004"/>
                </a:lnTo>
                <a:lnTo>
                  <a:pt x="11023" y="53830"/>
                </a:lnTo>
                <a:lnTo>
                  <a:pt x="13302" y="59699"/>
                </a:lnTo>
                <a:lnTo>
                  <a:pt x="15813" y="65597"/>
                </a:lnTo>
                <a:lnTo>
                  <a:pt x="21249" y="77441"/>
                </a:lnTo>
                <a:lnTo>
                  <a:pt x="29888" y="95264"/>
                </a:lnTo>
                <a:lnTo>
                  <a:pt x="31831" y="101213"/>
                </a:lnTo>
                <a:lnTo>
                  <a:pt x="33127" y="107162"/>
                </a:lnTo>
                <a:lnTo>
                  <a:pt x="33991" y="113114"/>
                </a:lnTo>
                <a:lnTo>
                  <a:pt x="35559" y="120057"/>
                </a:lnTo>
                <a:lnTo>
                  <a:pt x="37596" y="127663"/>
                </a:lnTo>
                <a:lnTo>
                  <a:pt x="39947" y="135710"/>
                </a:lnTo>
                <a:lnTo>
                  <a:pt x="41514" y="142067"/>
                </a:lnTo>
                <a:lnTo>
                  <a:pt x="42559" y="147297"/>
                </a:lnTo>
                <a:lnTo>
                  <a:pt x="43255" y="151776"/>
                </a:lnTo>
                <a:lnTo>
                  <a:pt x="44712" y="156747"/>
                </a:lnTo>
                <a:lnTo>
                  <a:pt x="46675" y="162044"/>
                </a:lnTo>
                <a:lnTo>
                  <a:pt x="48976" y="167561"/>
                </a:lnTo>
                <a:lnTo>
                  <a:pt x="50510" y="172230"/>
                </a:lnTo>
                <a:lnTo>
                  <a:pt x="51532" y="176336"/>
                </a:lnTo>
                <a:lnTo>
                  <a:pt x="52214" y="180065"/>
                </a:lnTo>
                <a:lnTo>
                  <a:pt x="53661" y="183543"/>
                </a:lnTo>
                <a:lnTo>
                  <a:pt x="55618" y="186854"/>
                </a:lnTo>
                <a:lnTo>
                  <a:pt x="62507" y="2053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275"/>
          <p:cNvSpPr/>
          <p:nvPr/>
        </p:nvSpPr>
        <p:spPr>
          <a:xfrm>
            <a:off x="3152179" y="5384601"/>
            <a:ext cx="98228" cy="17860"/>
          </a:xfrm>
          <a:custGeom>
            <a:avLst/>
            <a:gdLst/>
            <a:ahLst/>
            <a:cxnLst/>
            <a:rect l="0" t="0" r="0" b="0"/>
            <a:pathLst>
              <a:path w="98228" h="17860">
                <a:moveTo>
                  <a:pt x="98227" y="0"/>
                </a:moveTo>
                <a:lnTo>
                  <a:pt x="68629" y="0"/>
                </a:lnTo>
                <a:lnTo>
                  <a:pt x="59643" y="993"/>
                </a:lnTo>
                <a:lnTo>
                  <a:pt x="49684" y="2646"/>
                </a:lnTo>
                <a:lnTo>
                  <a:pt x="39076" y="4741"/>
                </a:lnTo>
                <a:lnTo>
                  <a:pt x="30019" y="7129"/>
                </a:lnTo>
                <a:lnTo>
                  <a:pt x="21997" y="9713"/>
                </a:lnTo>
                <a:lnTo>
                  <a:pt x="0" y="178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276"/>
          <p:cNvSpPr/>
          <p:nvPr/>
        </p:nvSpPr>
        <p:spPr>
          <a:xfrm>
            <a:off x="3241476" y="5402460"/>
            <a:ext cx="62509" cy="70198"/>
          </a:xfrm>
          <a:custGeom>
            <a:avLst/>
            <a:gdLst/>
            <a:ahLst/>
            <a:cxnLst/>
            <a:rect l="0" t="0" r="0" b="0"/>
            <a:pathLst>
              <a:path w="62509" h="70198">
                <a:moveTo>
                  <a:pt x="0" y="62508"/>
                </a:moveTo>
                <a:lnTo>
                  <a:pt x="15377" y="70197"/>
                </a:lnTo>
                <a:lnTo>
                  <a:pt x="16204" y="69618"/>
                </a:lnTo>
                <a:lnTo>
                  <a:pt x="16756" y="68240"/>
                </a:lnTo>
                <a:lnTo>
                  <a:pt x="17642" y="63641"/>
                </a:lnTo>
                <a:lnTo>
                  <a:pt x="17795" y="43882"/>
                </a:lnTo>
                <a:lnTo>
                  <a:pt x="18809" y="37192"/>
                </a:lnTo>
                <a:lnTo>
                  <a:pt x="20477" y="31740"/>
                </a:lnTo>
                <a:lnTo>
                  <a:pt x="22581" y="27113"/>
                </a:lnTo>
                <a:lnTo>
                  <a:pt x="24976" y="23037"/>
                </a:lnTo>
                <a:lnTo>
                  <a:pt x="27565" y="19327"/>
                </a:lnTo>
                <a:lnTo>
                  <a:pt x="34108" y="10984"/>
                </a:lnTo>
                <a:lnTo>
                  <a:pt x="35637" y="9307"/>
                </a:lnTo>
                <a:lnTo>
                  <a:pt x="39982" y="4798"/>
                </a:lnTo>
                <a:lnTo>
                  <a:pt x="42530" y="3199"/>
                </a:lnTo>
                <a:lnTo>
                  <a:pt x="45221" y="2133"/>
                </a:lnTo>
                <a:lnTo>
                  <a:pt x="48006" y="1422"/>
                </a:lnTo>
                <a:lnTo>
                  <a:pt x="50856" y="948"/>
                </a:lnTo>
                <a:lnTo>
                  <a:pt x="53748" y="633"/>
                </a:lnTo>
                <a:lnTo>
                  <a:pt x="6250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277"/>
          <p:cNvSpPr/>
          <p:nvPr/>
        </p:nvSpPr>
        <p:spPr>
          <a:xfrm>
            <a:off x="3304107" y="5411390"/>
            <a:ext cx="76112" cy="80323"/>
          </a:xfrm>
          <a:custGeom>
            <a:avLst/>
            <a:gdLst/>
            <a:ahLst/>
            <a:cxnLst/>
            <a:rect l="0" t="0" r="0" b="0"/>
            <a:pathLst>
              <a:path w="76112" h="80323">
                <a:moveTo>
                  <a:pt x="44525" y="0"/>
                </a:moveTo>
                <a:lnTo>
                  <a:pt x="14973" y="0"/>
                </a:lnTo>
                <a:lnTo>
                  <a:pt x="12918" y="993"/>
                </a:lnTo>
                <a:lnTo>
                  <a:pt x="11547" y="2646"/>
                </a:lnTo>
                <a:lnTo>
                  <a:pt x="10634" y="4741"/>
                </a:lnTo>
                <a:lnTo>
                  <a:pt x="6973" y="12360"/>
                </a:lnTo>
                <a:lnTo>
                  <a:pt x="4608" y="17170"/>
                </a:lnTo>
                <a:lnTo>
                  <a:pt x="3031" y="21368"/>
                </a:lnTo>
                <a:lnTo>
                  <a:pt x="1979" y="25159"/>
                </a:lnTo>
                <a:lnTo>
                  <a:pt x="1279" y="28679"/>
                </a:lnTo>
                <a:lnTo>
                  <a:pt x="811" y="32018"/>
                </a:lnTo>
                <a:lnTo>
                  <a:pt x="500" y="35236"/>
                </a:lnTo>
                <a:lnTo>
                  <a:pt x="292" y="38374"/>
                </a:lnTo>
                <a:lnTo>
                  <a:pt x="154" y="41457"/>
                </a:lnTo>
                <a:lnTo>
                  <a:pt x="0" y="47530"/>
                </a:lnTo>
                <a:lnTo>
                  <a:pt x="951" y="50538"/>
                </a:lnTo>
                <a:lnTo>
                  <a:pt x="2577" y="53536"/>
                </a:lnTo>
                <a:lnTo>
                  <a:pt x="4654" y="56527"/>
                </a:lnTo>
                <a:lnTo>
                  <a:pt x="7030" y="59512"/>
                </a:lnTo>
                <a:lnTo>
                  <a:pt x="9607" y="62496"/>
                </a:lnTo>
                <a:lnTo>
                  <a:pt x="12317" y="65476"/>
                </a:lnTo>
                <a:lnTo>
                  <a:pt x="17973" y="71434"/>
                </a:lnTo>
                <a:lnTo>
                  <a:pt x="20871" y="74412"/>
                </a:lnTo>
                <a:lnTo>
                  <a:pt x="23795" y="76397"/>
                </a:lnTo>
                <a:lnTo>
                  <a:pt x="26736" y="77721"/>
                </a:lnTo>
                <a:lnTo>
                  <a:pt x="29689" y="78603"/>
                </a:lnTo>
                <a:lnTo>
                  <a:pt x="32650" y="79191"/>
                </a:lnTo>
                <a:lnTo>
                  <a:pt x="35617" y="79583"/>
                </a:lnTo>
                <a:lnTo>
                  <a:pt x="38586" y="79844"/>
                </a:lnTo>
                <a:lnTo>
                  <a:pt x="41558" y="80018"/>
                </a:lnTo>
                <a:lnTo>
                  <a:pt x="47506" y="80213"/>
                </a:lnTo>
                <a:lnTo>
                  <a:pt x="56433" y="80322"/>
                </a:lnTo>
                <a:lnTo>
                  <a:pt x="59409" y="79345"/>
                </a:lnTo>
                <a:lnTo>
                  <a:pt x="62385" y="77701"/>
                </a:lnTo>
                <a:lnTo>
                  <a:pt x="65362" y="75614"/>
                </a:lnTo>
                <a:lnTo>
                  <a:pt x="67346" y="72237"/>
                </a:lnTo>
                <a:lnTo>
                  <a:pt x="68669" y="68002"/>
                </a:lnTo>
                <a:lnTo>
                  <a:pt x="69551" y="63194"/>
                </a:lnTo>
                <a:lnTo>
                  <a:pt x="71131" y="58004"/>
                </a:lnTo>
                <a:lnTo>
                  <a:pt x="73176" y="52560"/>
                </a:lnTo>
                <a:lnTo>
                  <a:pt x="75532" y="46946"/>
                </a:lnTo>
                <a:lnTo>
                  <a:pt x="76111" y="42212"/>
                </a:lnTo>
                <a:lnTo>
                  <a:pt x="75504" y="38063"/>
                </a:lnTo>
                <a:lnTo>
                  <a:pt x="74108" y="34305"/>
                </a:lnTo>
                <a:lnTo>
                  <a:pt x="72184" y="30808"/>
                </a:lnTo>
                <a:lnTo>
                  <a:pt x="69910" y="27484"/>
                </a:lnTo>
                <a:lnTo>
                  <a:pt x="67402" y="24276"/>
                </a:lnTo>
                <a:lnTo>
                  <a:pt x="65729" y="21145"/>
                </a:lnTo>
                <a:lnTo>
                  <a:pt x="64614" y="18066"/>
                </a:lnTo>
                <a:lnTo>
                  <a:pt x="63871" y="15021"/>
                </a:lnTo>
                <a:lnTo>
                  <a:pt x="62384" y="12990"/>
                </a:lnTo>
                <a:lnTo>
                  <a:pt x="60400" y="11637"/>
                </a:lnTo>
                <a:lnTo>
                  <a:pt x="53455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278"/>
          <p:cNvSpPr/>
          <p:nvPr/>
        </p:nvSpPr>
        <p:spPr>
          <a:xfrm>
            <a:off x="3393696" y="5261446"/>
            <a:ext cx="88883" cy="239087"/>
          </a:xfrm>
          <a:custGeom>
            <a:avLst/>
            <a:gdLst/>
            <a:ahLst/>
            <a:cxnLst/>
            <a:rect l="0" t="0" r="0" b="0"/>
            <a:pathLst>
              <a:path w="88883" h="239087">
                <a:moveTo>
                  <a:pt x="44233" y="149944"/>
                </a:moveTo>
                <a:lnTo>
                  <a:pt x="34752" y="145204"/>
                </a:lnTo>
                <a:lnTo>
                  <a:pt x="30967" y="144799"/>
                </a:lnTo>
                <a:lnTo>
                  <a:pt x="27452" y="145522"/>
                </a:lnTo>
                <a:lnTo>
                  <a:pt x="24116" y="146996"/>
                </a:lnTo>
                <a:lnTo>
                  <a:pt x="20900" y="147979"/>
                </a:lnTo>
                <a:lnTo>
                  <a:pt x="17763" y="148634"/>
                </a:lnTo>
                <a:lnTo>
                  <a:pt x="14681" y="149071"/>
                </a:lnTo>
                <a:lnTo>
                  <a:pt x="12625" y="150354"/>
                </a:lnTo>
                <a:lnTo>
                  <a:pt x="11255" y="152202"/>
                </a:lnTo>
                <a:lnTo>
                  <a:pt x="8740" y="158885"/>
                </a:lnTo>
                <a:lnTo>
                  <a:pt x="4315" y="171777"/>
                </a:lnTo>
                <a:lnTo>
                  <a:pt x="2738" y="177398"/>
                </a:lnTo>
                <a:lnTo>
                  <a:pt x="1687" y="182137"/>
                </a:lnTo>
                <a:lnTo>
                  <a:pt x="987" y="186289"/>
                </a:lnTo>
                <a:lnTo>
                  <a:pt x="208" y="193548"/>
                </a:lnTo>
                <a:lnTo>
                  <a:pt x="0" y="196873"/>
                </a:lnTo>
                <a:lnTo>
                  <a:pt x="854" y="200081"/>
                </a:lnTo>
                <a:lnTo>
                  <a:pt x="2415" y="203213"/>
                </a:lnTo>
                <a:lnTo>
                  <a:pt x="4448" y="206293"/>
                </a:lnTo>
                <a:lnTo>
                  <a:pt x="6796" y="209338"/>
                </a:lnTo>
                <a:lnTo>
                  <a:pt x="9353" y="212360"/>
                </a:lnTo>
                <a:lnTo>
                  <a:pt x="12050" y="215367"/>
                </a:lnTo>
                <a:lnTo>
                  <a:pt x="13848" y="218364"/>
                </a:lnTo>
                <a:lnTo>
                  <a:pt x="15846" y="224340"/>
                </a:lnTo>
                <a:lnTo>
                  <a:pt x="18363" y="227323"/>
                </a:lnTo>
                <a:lnTo>
                  <a:pt x="22026" y="230303"/>
                </a:lnTo>
                <a:lnTo>
                  <a:pt x="26451" y="233282"/>
                </a:lnTo>
                <a:lnTo>
                  <a:pt x="30394" y="235269"/>
                </a:lnTo>
                <a:lnTo>
                  <a:pt x="34015" y="236593"/>
                </a:lnTo>
                <a:lnTo>
                  <a:pt x="42215" y="238718"/>
                </a:lnTo>
                <a:lnTo>
                  <a:pt x="43880" y="238892"/>
                </a:lnTo>
                <a:lnTo>
                  <a:pt x="45982" y="239009"/>
                </a:lnTo>
                <a:lnTo>
                  <a:pt x="48376" y="239086"/>
                </a:lnTo>
                <a:lnTo>
                  <a:pt x="49971" y="238145"/>
                </a:lnTo>
                <a:lnTo>
                  <a:pt x="51035" y="236526"/>
                </a:lnTo>
                <a:lnTo>
                  <a:pt x="52217" y="232082"/>
                </a:lnTo>
                <a:lnTo>
                  <a:pt x="52743" y="226799"/>
                </a:lnTo>
                <a:lnTo>
                  <a:pt x="53875" y="222016"/>
                </a:lnTo>
                <a:lnTo>
                  <a:pt x="55622" y="215852"/>
                </a:lnTo>
                <a:lnTo>
                  <a:pt x="57779" y="208765"/>
                </a:lnTo>
                <a:lnTo>
                  <a:pt x="58225" y="200072"/>
                </a:lnTo>
                <a:lnTo>
                  <a:pt x="57530" y="190308"/>
                </a:lnTo>
                <a:lnTo>
                  <a:pt x="56074" y="179830"/>
                </a:lnTo>
                <a:lnTo>
                  <a:pt x="54112" y="168876"/>
                </a:lnTo>
                <a:lnTo>
                  <a:pt x="51811" y="157605"/>
                </a:lnTo>
                <a:lnTo>
                  <a:pt x="49285" y="146121"/>
                </a:lnTo>
                <a:lnTo>
                  <a:pt x="47601" y="136481"/>
                </a:lnTo>
                <a:lnTo>
                  <a:pt x="46478" y="128071"/>
                </a:lnTo>
                <a:lnTo>
                  <a:pt x="45730" y="120479"/>
                </a:lnTo>
                <a:lnTo>
                  <a:pt x="42255" y="103512"/>
                </a:lnTo>
                <a:lnTo>
                  <a:pt x="26118" y="33661"/>
                </a:lnTo>
                <a:lnTo>
                  <a:pt x="23227" y="19836"/>
                </a:lnTo>
                <a:lnTo>
                  <a:pt x="21299" y="9627"/>
                </a:lnTo>
                <a:lnTo>
                  <a:pt x="20014" y="3814"/>
                </a:lnTo>
                <a:lnTo>
                  <a:pt x="19158" y="930"/>
                </a:lnTo>
                <a:lnTo>
                  <a:pt x="18587" y="0"/>
                </a:lnTo>
                <a:lnTo>
                  <a:pt x="18206" y="372"/>
                </a:lnTo>
                <a:lnTo>
                  <a:pt x="17782" y="3431"/>
                </a:lnTo>
                <a:lnTo>
                  <a:pt x="19654" y="14566"/>
                </a:lnTo>
                <a:lnTo>
                  <a:pt x="27025" y="53396"/>
                </a:lnTo>
                <a:lnTo>
                  <a:pt x="30777" y="69703"/>
                </a:lnTo>
                <a:lnTo>
                  <a:pt x="34270" y="82560"/>
                </a:lnTo>
                <a:lnTo>
                  <a:pt x="37591" y="93115"/>
                </a:lnTo>
                <a:lnTo>
                  <a:pt x="40797" y="101144"/>
                </a:lnTo>
                <a:lnTo>
                  <a:pt x="43927" y="107489"/>
                </a:lnTo>
                <a:lnTo>
                  <a:pt x="47006" y="112711"/>
                </a:lnTo>
                <a:lnTo>
                  <a:pt x="50050" y="118177"/>
                </a:lnTo>
                <a:lnTo>
                  <a:pt x="56079" y="129541"/>
                </a:lnTo>
                <a:lnTo>
                  <a:pt x="58084" y="134358"/>
                </a:lnTo>
                <a:lnTo>
                  <a:pt x="59420" y="138561"/>
                </a:lnTo>
                <a:lnTo>
                  <a:pt x="60311" y="142356"/>
                </a:lnTo>
                <a:lnTo>
                  <a:pt x="61897" y="145877"/>
                </a:lnTo>
                <a:lnTo>
                  <a:pt x="63946" y="149217"/>
                </a:lnTo>
                <a:lnTo>
                  <a:pt x="66305" y="152437"/>
                </a:lnTo>
                <a:lnTo>
                  <a:pt x="68870" y="155574"/>
                </a:lnTo>
                <a:lnTo>
                  <a:pt x="71572" y="158659"/>
                </a:lnTo>
                <a:lnTo>
                  <a:pt x="78297" y="165997"/>
                </a:lnTo>
                <a:lnTo>
                  <a:pt x="88882" y="1767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279"/>
          <p:cNvSpPr/>
          <p:nvPr/>
        </p:nvSpPr>
        <p:spPr>
          <a:xfrm>
            <a:off x="3500437" y="5384601"/>
            <a:ext cx="107157" cy="107157"/>
          </a:xfrm>
          <a:custGeom>
            <a:avLst/>
            <a:gdLst/>
            <a:ahLst/>
            <a:cxnLst/>
            <a:rect l="0" t="0" r="0" b="0"/>
            <a:pathLst>
              <a:path w="107157" h="107157">
                <a:moveTo>
                  <a:pt x="0" y="0"/>
                </a:moveTo>
                <a:lnTo>
                  <a:pt x="4741" y="9481"/>
                </a:lnTo>
                <a:lnTo>
                  <a:pt x="6137" y="13266"/>
                </a:lnTo>
                <a:lnTo>
                  <a:pt x="7068" y="16781"/>
                </a:lnTo>
                <a:lnTo>
                  <a:pt x="7688" y="20117"/>
                </a:lnTo>
                <a:lnTo>
                  <a:pt x="9094" y="23334"/>
                </a:lnTo>
                <a:lnTo>
                  <a:pt x="11024" y="26470"/>
                </a:lnTo>
                <a:lnTo>
                  <a:pt x="13302" y="29553"/>
                </a:lnTo>
                <a:lnTo>
                  <a:pt x="15814" y="33593"/>
                </a:lnTo>
                <a:lnTo>
                  <a:pt x="18480" y="38270"/>
                </a:lnTo>
                <a:lnTo>
                  <a:pt x="21250" y="43373"/>
                </a:lnTo>
                <a:lnTo>
                  <a:pt x="24088" y="47767"/>
                </a:lnTo>
                <a:lnTo>
                  <a:pt x="26973" y="51689"/>
                </a:lnTo>
                <a:lnTo>
                  <a:pt x="29888" y="55295"/>
                </a:lnTo>
                <a:lnTo>
                  <a:pt x="32824" y="58691"/>
                </a:lnTo>
                <a:lnTo>
                  <a:pt x="35773" y="61948"/>
                </a:lnTo>
                <a:lnTo>
                  <a:pt x="42895" y="69563"/>
                </a:lnTo>
                <a:lnTo>
                  <a:pt x="44472" y="70188"/>
                </a:lnTo>
                <a:lnTo>
                  <a:pt x="46515" y="70605"/>
                </a:lnTo>
                <a:lnTo>
                  <a:pt x="48869" y="70882"/>
                </a:lnTo>
                <a:lnTo>
                  <a:pt x="51431" y="71067"/>
                </a:lnTo>
                <a:lnTo>
                  <a:pt x="54131" y="71191"/>
                </a:lnTo>
                <a:lnTo>
                  <a:pt x="56924" y="71273"/>
                </a:lnTo>
                <a:lnTo>
                  <a:pt x="58785" y="70336"/>
                </a:lnTo>
                <a:lnTo>
                  <a:pt x="60026" y="68718"/>
                </a:lnTo>
                <a:lnTo>
                  <a:pt x="60853" y="66648"/>
                </a:lnTo>
                <a:lnTo>
                  <a:pt x="62397" y="64276"/>
                </a:lnTo>
                <a:lnTo>
                  <a:pt x="64419" y="61702"/>
                </a:lnTo>
                <a:lnTo>
                  <a:pt x="66758" y="58994"/>
                </a:lnTo>
                <a:lnTo>
                  <a:pt x="68318" y="56197"/>
                </a:lnTo>
                <a:lnTo>
                  <a:pt x="69358" y="53339"/>
                </a:lnTo>
                <a:lnTo>
                  <a:pt x="70051" y="50443"/>
                </a:lnTo>
                <a:lnTo>
                  <a:pt x="70513" y="47519"/>
                </a:lnTo>
                <a:lnTo>
                  <a:pt x="70821" y="44578"/>
                </a:lnTo>
                <a:lnTo>
                  <a:pt x="71027" y="41625"/>
                </a:lnTo>
                <a:lnTo>
                  <a:pt x="71163" y="38664"/>
                </a:lnTo>
                <a:lnTo>
                  <a:pt x="71316" y="32728"/>
                </a:lnTo>
                <a:lnTo>
                  <a:pt x="71401" y="23808"/>
                </a:lnTo>
                <a:lnTo>
                  <a:pt x="72406" y="20833"/>
                </a:lnTo>
                <a:lnTo>
                  <a:pt x="74067" y="17858"/>
                </a:lnTo>
                <a:lnTo>
                  <a:pt x="76167" y="14881"/>
                </a:lnTo>
                <a:lnTo>
                  <a:pt x="76575" y="12898"/>
                </a:lnTo>
                <a:lnTo>
                  <a:pt x="75855" y="11575"/>
                </a:lnTo>
                <a:lnTo>
                  <a:pt x="74383" y="10694"/>
                </a:lnTo>
                <a:lnTo>
                  <a:pt x="74393" y="11098"/>
                </a:lnTo>
                <a:lnTo>
                  <a:pt x="77050" y="14193"/>
                </a:lnTo>
                <a:lnTo>
                  <a:pt x="79385" y="16773"/>
                </a:lnTo>
                <a:lnTo>
                  <a:pt x="79931" y="20022"/>
                </a:lnTo>
                <a:lnTo>
                  <a:pt x="80076" y="22278"/>
                </a:lnTo>
                <a:lnTo>
                  <a:pt x="82158" y="29735"/>
                </a:lnTo>
                <a:lnTo>
                  <a:pt x="89762" y="53895"/>
                </a:lnTo>
                <a:lnTo>
                  <a:pt x="92583" y="63711"/>
                </a:lnTo>
                <a:lnTo>
                  <a:pt x="94464" y="71248"/>
                </a:lnTo>
                <a:lnTo>
                  <a:pt x="95719" y="77264"/>
                </a:lnTo>
                <a:lnTo>
                  <a:pt x="97547" y="82267"/>
                </a:lnTo>
                <a:lnTo>
                  <a:pt x="99758" y="86595"/>
                </a:lnTo>
                <a:lnTo>
                  <a:pt x="107156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280"/>
          <p:cNvSpPr/>
          <p:nvPr/>
        </p:nvSpPr>
        <p:spPr>
          <a:xfrm>
            <a:off x="3634385" y="5367983"/>
            <a:ext cx="62506" cy="123775"/>
          </a:xfrm>
          <a:custGeom>
            <a:avLst/>
            <a:gdLst/>
            <a:ahLst/>
            <a:cxnLst/>
            <a:rect l="0" t="0" r="0" b="0"/>
            <a:pathLst>
              <a:path w="62506" h="123775">
                <a:moveTo>
                  <a:pt x="26786" y="7688"/>
                </a:moveTo>
                <a:lnTo>
                  <a:pt x="11409" y="0"/>
                </a:lnTo>
                <a:lnTo>
                  <a:pt x="10582" y="578"/>
                </a:lnTo>
                <a:lnTo>
                  <a:pt x="10030" y="1956"/>
                </a:lnTo>
                <a:lnTo>
                  <a:pt x="9663" y="3867"/>
                </a:lnTo>
                <a:lnTo>
                  <a:pt x="8425" y="6133"/>
                </a:lnTo>
                <a:lnTo>
                  <a:pt x="6608" y="8636"/>
                </a:lnTo>
                <a:lnTo>
                  <a:pt x="4405" y="11297"/>
                </a:lnTo>
                <a:lnTo>
                  <a:pt x="2936" y="14062"/>
                </a:lnTo>
                <a:lnTo>
                  <a:pt x="1956" y="16899"/>
                </a:lnTo>
                <a:lnTo>
                  <a:pt x="1303" y="19782"/>
                </a:lnTo>
                <a:lnTo>
                  <a:pt x="868" y="22696"/>
                </a:lnTo>
                <a:lnTo>
                  <a:pt x="578" y="25631"/>
                </a:lnTo>
                <a:lnTo>
                  <a:pt x="384" y="28580"/>
                </a:lnTo>
                <a:lnTo>
                  <a:pt x="255" y="31538"/>
                </a:lnTo>
                <a:lnTo>
                  <a:pt x="112" y="37471"/>
                </a:lnTo>
                <a:lnTo>
                  <a:pt x="0" y="64244"/>
                </a:lnTo>
                <a:lnTo>
                  <a:pt x="991" y="67220"/>
                </a:lnTo>
                <a:lnTo>
                  <a:pt x="2644" y="70197"/>
                </a:lnTo>
                <a:lnTo>
                  <a:pt x="4739" y="73173"/>
                </a:lnTo>
                <a:lnTo>
                  <a:pt x="7127" y="77142"/>
                </a:lnTo>
                <a:lnTo>
                  <a:pt x="9711" y="81772"/>
                </a:lnTo>
                <a:lnTo>
                  <a:pt x="12427" y="86843"/>
                </a:lnTo>
                <a:lnTo>
                  <a:pt x="15229" y="91216"/>
                </a:lnTo>
                <a:lnTo>
                  <a:pt x="18089" y="95123"/>
                </a:lnTo>
                <a:lnTo>
                  <a:pt x="20988" y="98721"/>
                </a:lnTo>
                <a:lnTo>
                  <a:pt x="23913" y="102111"/>
                </a:lnTo>
                <a:lnTo>
                  <a:pt x="26855" y="105363"/>
                </a:lnTo>
                <a:lnTo>
                  <a:pt x="29809" y="108523"/>
                </a:lnTo>
                <a:lnTo>
                  <a:pt x="32770" y="110631"/>
                </a:lnTo>
                <a:lnTo>
                  <a:pt x="35737" y="112035"/>
                </a:lnTo>
                <a:lnTo>
                  <a:pt x="38706" y="112972"/>
                </a:lnTo>
                <a:lnTo>
                  <a:pt x="41678" y="114588"/>
                </a:lnTo>
                <a:lnTo>
                  <a:pt x="44652" y="116658"/>
                </a:lnTo>
                <a:lnTo>
                  <a:pt x="47627" y="119030"/>
                </a:lnTo>
                <a:lnTo>
                  <a:pt x="50602" y="120612"/>
                </a:lnTo>
                <a:lnTo>
                  <a:pt x="53577" y="121666"/>
                </a:lnTo>
                <a:lnTo>
                  <a:pt x="62505" y="1237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281"/>
          <p:cNvSpPr/>
          <p:nvPr/>
        </p:nvSpPr>
        <p:spPr>
          <a:xfrm>
            <a:off x="3705820" y="5219158"/>
            <a:ext cx="187524" cy="281004"/>
          </a:xfrm>
          <a:custGeom>
            <a:avLst/>
            <a:gdLst/>
            <a:ahLst/>
            <a:cxnLst/>
            <a:rect l="0" t="0" r="0" b="0"/>
            <a:pathLst>
              <a:path w="187524" h="281004">
                <a:moveTo>
                  <a:pt x="0" y="192232"/>
                </a:moveTo>
                <a:lnTo>
                  <a:pt x="9481" y="196973"/>
                </a:lnTo>
                <a:lnTo>
                  <a:pt x="12273" y="197377"/>
                </a:lnTo>
                <a:lnTo>
                  <a:pt x="14135" y="196654"/>
                </a:lnTo>
                <a:lnTo>
                  <a:pt x="15377" y="195180"/>
                </a:lnTo>
                <a:lnTo>
                  <a:pt x="17196" y="194198"/>
                </a:lnTo>
                <a:lnTo>
                  <a:pt x="21864" y="193105"/>
                </a:lnTo>
                <a:lnTo>
                  <a:pt x="27246" y="192620"/>
                </a:lnTo>
                <a:lnTo>
                  <a:pt x="32945" y="192405"/>
                </a:lnTo>
                <a:lnTo>
                  <a:pt x="38785" y="192309"/>
                </a:lnTo>
                <a:lnTo>
                  <a:pt x="41732" y="191291"/>
                </a:lnTo>
                <a:lnTo>
                  <a:pt x="44688" y="189620"/>
                </a:lnTo>
                <a:lnTo>
                  <a:pt x="47652" y="187515"/>
                </a:lnTo>
                <a:lnTo>
                  <a:pt x="50619" y="185119"/>
                </a:lnTo>
                <a:lnTo>
                  <a:pt x="53590" y="182528"/>
                </a:lnTo>
                <a:lnTo>
                  <a:pt x="56563" y="179810"/>
                </a:lnTo>
                <a:lnTo>
                  <a:pt x="58544" y="177005"/>
                </a:lnTo>
                <a:lnTo>
                  <a:pt x="60746" y="171243"/>
                </a:lnTo>
                <a:lnTo>
                  <a:pt x="60341" y="169310"/>
                </a:lnTo>
                <a:lnTo>
                  <a:pt x="59079" y="168021"/>
                </a:lnTo>
                <a:lnTo>
                  <a:pt x="57245" y="167162"/>
                </a:lnTo>
                <a:lnTo>
                  <a:pt x="52562" y="166207"/>
                </a:lnTo>
                <a:lnTo>
                  <a:pt x="46211" y="165594"/>
                </a:lnTo>
                <a:lnTo>
                  <a:pt x="42697" y="168156"/>
                </a:lnTo>
                <a:lnTo>
                  <a:pt x="37828" y="172602"/>
                </a:lnTo>
                <a:lnTo>
                  <a:pt x="29508" y="180683"/>
                </a:lnTo>
                <a:lnTo>
                  <a:pt x="23698" y="186438"/>
                </a:lnTo>
                <a:lnTo>
                  <a:pt x="21752" y="189361"/>
                </a:lnTo>
                <a:lnTo>
                  <a:pt x="19589" y="195256"/>
                </a:lnTo>
                <a:lnTo>
                  <a:pt x="15983" y="201183"/>
                </a:lnTo>
                <a:lnTo>
                  <a:pt x="13632" y="204152"/>
                </a:lnTo>
                <a:lnTo>
                  <a:pt x="12064" y="207124"/>
                </a:lnTo>
                <a:lnTo>
                  <a:pt x="10322" y="213072"/>
                </a:lnTo>
                <a:lnTo>
                  <a:pt x="9549" y="219024"/>
                </a:lnTo>
                <a:lnTo>
                  <a:pt x="9342" y="221999"/>
                </a:lnTo>
                <a:lnTo>
                  <a:pt x="10197" y="223983"/>
                </a:lnTo>
                <a:lnTo>
                  <a:pt x="11759" y="225306"/>
                </a:lnTo>
                <a:lnTo>
                  <a:pt x="13792" y="226188"/>
                </a:lnTo>
                <a:lnTo>
                  <a:pt x="18698" y="229813"/>
                </a:lnTo>
                <a:lnTo>
                  <a:pt x="24185" y="234731"/>
                </a:lnTo>
                <a:lnTo>
                  <a:pt x="29931" y="240225"/>
                </a:lnTo>
                <a:lnTo>
                  <a:pt x="32852" y="242086"/>
                </a:lnTo>
                <a:lnTo>
                  <a:pt x="35792" y="243328"/>
                </a:lnTo>
                <a:lnTo>
                  <a:pt x="38744" y="244156"/>
                </a:lnTo>
                <a:lnTo>
                  <a:pt x="42696" y="244707"/>
                </a:lnTo>
                <a:lnTo>
                  <a:pt x="47316" y="245075"/>
                </a:lnTo>
                <a:lnTo>
                  <a:pt x="56748" y="245483"/>
                </a:lnTo>
                <a:lnTo>
                  <a:pt x="64247" y="245665"/>
                </a:lnTo>
                <a:lnTo>
                  <a:pt x="70613" y="244721"/>
                </a:lnTo>
                <a:lnTo>
                  <a:pt x="78825" y="243100"/>
                </a:lnTo>
                <a:lnTo>
                  <a:pt x="88269" y="241026"/>
                </a:lnTo>
                <a:lnTo>
                  <a:pt x="97541" y="238653"/>
                </a:lnTo>
                <a:lnTo>
                  <a:pt x="106700" y="236078"/>
                </a:lnTo>
                <a:lnTo>
                  <a:pt x="115781" y="233368"/>
                </a:lnTo>
                <a:lnTo>
                  <a:pt x="122828" y="230570"/>
                </a:lnTo>
                <a:lnTo>
                  <a:pt x="128518" y="227713"/>
                </a:lnTo>
                <a:lnTo>
                  <a:pt x="133304" y="224816"/>
                </a:lnTo>
                <a:lnTo>
                  <a:pt x="136494" y="221892"/>
                </a:lnTo>
                <a:lnTo>
                  <a:pt x="138621" y="218951"/>
                </a:lnTo>
                <a:lnTo>
                  <a:pt x="140984" y="213037"/>
                </a:lnTo>
                <a:lnTo>
                  <a:pt x="142315" y="205121"/>
                </a:lnTo>
                <a:lnTo>
                  <a:pt x="142626" y="202922"/>
                </a:lnTo>
                <a:lnTo>
                  <a:pt x="140118" y="199298"/>
                </a:lnTo>
                <a:lnTo>
                  <a:pt x="138061" y="196943"/>
                </a:lnTo>
                <a:lnTo>
                  <a:pt x="135697" y="195373"/>
                </a:lnTo>
                <a:lnTo>
                  <a:pt x="130424" y="193628"/>
                </a:lnTo>
                <a:lnTo>
                  <a:pt x="124774" y="192852"/>
                </a:lnTo>
                <a:lnTo>
                  <a:pt x="117802" y="192355"/>
                </a:lnTo>
                <a:lnTo>
                  <a:pt x="115245" y="193306"/>
                </a:lnTo>
                <a:lnTo>
                  <a:pt x="111557" y="194933"/>
                </a:lnTo>
                <a:lnTo>
                  <a:pt x="107113" y="197009"/>
                </a:lnTo>
                <a:lnTo>
                  <a:pt x="104151" y="199386"/>
                </a:lnTo>
                <a:lnTo>
                  <a:pt x="102176" y="201962"/>
                </a:lnTo>
                <a:lnTo>
                  <a:pt x="98990" y="207470"/>
                </a:lnTo>
                <a:lnTo>
                  <a:pt x="94266" y="213227"/>
                </a:lnTo>
                <a:lnTo>
                  <a:pt x="92610" y="216150"/>
                </a:lnTo>
                <a:lnTo>
                  <a:pt x="90769" y="222044"/>
                </a:lnTo>
                <a:lnTo>
                  <a:pt x="89951" y="230618"/>
                </a:lnTo>
                <a:lnTo>
                  <a:pt x="89733" y="235681"/>
                </a:lnTo>
                <a:lnTo>
                  <a:pt x="90580" y="240050"/>
                </a:lnTo>
                <a:lnTo>
                  <a:pt x="94167" y="247550"/>
                </a:lnTo>
                <a:lnTo>
                  <a:pt x="99068" y="254190"/>
                </a:lnTo>
                <a:lnTo>
                  <a:pt x="104554" y="260449"/>
                </a:lnTo>
                <a:lnTo>
                  <a:pt x="110299" y="266538"/>
                </a:lnTo>
                <a:lnTo>
                  <a:pt x="119112" y="275544"/>
                </a:lnTo>
                <a:lnTo>
                  <a:pt x="122072" y="277539"/>
                </a:lnTo>
                <a:lnTo>
                  <a:pt x="125038" y="278869"/>
                </a:lnTo>
                <a:lnTo>
                  <a:pt x="128007" y="279755"/>
                </a:lnTo>
                <a:lnTo>
                  <a:pt x="130978" y="280347"/>
                </a:lnTo>
                <a:lnTo>
                  <a:pt x="133952" y="280741"/>
                </a:lnTo>
                <a:lnTo>
                  <a:pt x="136926" y="281003"/>
                </a:lnTo>
                <a:lnTo>
                  <a:pt x="139901" y="280186"/>
                </a:lnTo>
                <a:lnTo>
                  <a:pt x="142877" y="278650"/>
                </a:lnTo>
                <a:lnTo>
                  <a:pt x="145853" y="276633"/>
                </a:lnTo>
                <a:lnTo>
                  <a:pt x="148829" y="275288"/>
                </a:lnTo>
                <a:lnTo>
                  <a:pt x="151805" y="274392"/>
                </a:lnTo>
                <a:lnTo>
                  <a:pt x="154781" y="273795"/>
                </a:lnTo>
                <a:lnTo>
                  <a:pt x="156765" y="272404"/>
                </a:lnTo>
                <a:lnTo>
                  <a:pt x="158089" y="270485"/>
                </a:lnTo>
                <a:lnTo>
                  <a:pt x="158970" y="268213"/>
                </a:lnTo>
                <a:lnTo>
                  <a:pt x="162596" y="263043"/>
                </a:lnTo>
                <a:lnTo>
                  <a:pt x="164952" y="260276"/>
                </a:lnTo>
                <a:lnTo>
                  <a:pt x="166523" y="256446"/>
                </a:lnTo>
                <a:lnTo>
                  <a:pt x="167570" y="251909"/>
                </a:lnTo>
                <a:lnTo>
                  <a:pt x="168268" y="246899"/>
                </a:lnTo>
                <a:lnTo>
                  <a:pt x="171689" y="228104"/>
                </a:lnTo>
                <a:lnTo>
                  <a:pt x="173991" y="216147"/>
                </a:lnTo>
                <a:lnTo>
                  <a:pt x="174533" y="200238"/>
                </a:lnTo>
                <a:lnTo>
                  <a:pt x="173902" y="181695"/>
                </a:lnTo>
                <a:lnTo>
                  <a:pt x="171547" y="144885"/>
                </a:lnTo>
                <a:lnTo>
                  <a:pt x="170501" y="118603"/>
                </a:lnTo>
                <a:lnTo>
                  <a:pt x="169230" y="106435"/>
                </a:lnTo>
                <a:lnTo>
                  <a:pt x="167390" y="94354"/>
                </a:lnTo>
                <a:lnTo>
                  <a:pt x="165172" y="82332"/>
                </a:lnTo>
                <a:lnTo>
                  <a:pt x="162700" y="72332"/>
                </a:lnTo>
                <a:lnTo>
                  <a:pt x="160061" y="63682"/>
                </a:lnTo>
                <a:lnTo>
                  <a:pt x="157308" y="55931"/>
                </a:lnTo>
                <a:lnTo>
                  <a:pt x="154482" y="49771"/>
                </a:lnTo>
                <a:lnTo>
                  <a:pt x="151605" y="44672"/>
                </a:lnTo>
                <a:lnTo>
                  <a:pt x="148695" y="40280"/>
                </a:lnTo>
                <a:lnTo>
                  <a:pt x="146755" y="35368"/>
                </a:lnTo>
                <a:lnTo>
                  <a:pt x="145461" y="30109"/>
                </a:lnTo>
                <a:lnTo>
                  <a:pt x="144599" y="24619"/>
                </a:lnTo>
                <a:lnTo>
                  <a:pt x="140995" y="15873"/>
                </a:lnTo>
                <a:lnTo>
                  <a:pt x="135338" y="6914"/>
                </a:lnTo>
                <a:lnTo>
                  <a:pt x="129617" y="622"/>
                </a:lnTo>
                <a:lnTo>
                  <a:pt x="128083" y="0"/>
                </a:lnTo>
                <a:lnTo>
                  <a:pt x="127061" y="578"/>
                </a:lnTo>
                <a:lnTo>
                  <a:pt x="126379" y="1954"/>
                </a:lnTo>
                <a:lnTo>
                  <a:pt x="126917" y="2872"/>
                </a:lnTo>
                <a:lnTo>
                  <a:pt x="128267" y="3485"/>
                </a:lnTo>
                <a:lnTo>
                  <a:pt x="130160" y="3893"/>
                </a:lnTo>
                <a:lnTo>
                  <a:pt x="131422" y="5157"/>
                </a:lnTo>
                <a:lnTo>
                  <a:pt x="132263" y="6992"/>
                </a:lnTo>
                <a:lnTo>
                  <a:pt x="133197" y="12669"/>
                </a:lnTo>
                <a:lnTo>
                  <a:pt x="133447" y="16961"/>
                </a:lnTo>
                <a:lnTo>
                  <a:pt x="133613" y="21806"/>
                </a:lnTo>
                <a:lnTo>
                  <a:pt x="134716" y="27021"/>
                </a:lnTo>
                <a:lnTo>
                  <a:pt x="136443" y="32482"/>
                </a:lnTo>
                <a:lnTo>
                  <a:pt x="138587" y="38107"/>
                </a:lnTo>
                <a:lnTo>
                  <a:pt x="141009" y="45826"/>
                </a:lnTo>
                <a:lnTo>
                  <a:pt x="146345" y="64986"/>
                </a:lnTo>
                <a:lnTo>
                  <a:pt x="163992" y="133179"/>
                </a:lnTo>
                <a:lnTo>
                  <a:pt x="171442" y="159041"/>
                </a:lnTo>
                <a:lnTo>
                  <a:pt x="174819" y="169113"/>
                </a:lnTo>
                <a:lnTo>
                  <a:pt x="178061" y="177811"/>
                </a:lnTo>
                <a:lnTo>
                  <a:pt x="181215" y="185595"/>
                </a:lnTo>
                <a:lnTo>
                  <a:pt x="183318" y="192769"/>
                </a:lnTo>
                <a:lnTo>
                  <a:pt x="184720" y="199535"/>
                </a:lnTo>
                <a:lnTo>
                  <a:pt x="187523" y="219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282"/>
          <p:cNvSpPr/>
          <p:nvPr/>
        </p:nvSpPr>
        <p:spPr>
          <a:xfrm>
            <a:off x="3795117" y="3572274"/>
            <a:ext cx="2005395" cy="330000"/>
          </a:xfrm>
          <a:custGeom>
            <a:avLst/>
            <a:gdLst/>
            <a:ahLst/>
            <a:cxnLst/>
            <a:rect l="0" t="0" r="0" b="0"/>
            <a:pathLst>
              <a:path w="2005395" h="330000">
                <a:moveTo>
                  <a:pt x="2000250" y="17460"/>
                </a:moveTo>
                <a:lnTo>
                  <a:pt x="2005394" y="17460"/>
                </a:lnTo>
                <a:lnTo>
                  <a:pt x="1920139" y="17460"/>
                </a:lnTo>
                <a:lnTo>
                  <a:pt x="1878987" y="14814"/>
                </a:lnTo>
                <a:lnTo>
                  <a:pt x="1819130" y="10392"/>
                </a:lnTo>
                <a:lnTo>
                  <a:pt x="1779853" y="8365"/>
                </a:lnTo>
                <a:lnTo>
                  <a:pt x="1726018" y="4158"/>
                </a:lnTo>
                <a:lnTo>
                  <a:pt x="1686459" y="2638"/>
                </a:lnTo>
                <a:lnTo>
                  <a:pt x="1499104" y="0"/>
                </a:lnTo>
                <a:lnTo>
                  <a:pt x="1451089" y="2424"/>
                </a:lnTo>
                <a:lnTo>
                  <a:pt x="1390061" y="6809"/>
                </a:lnTo>
                <a:lnTo>
                  <a:pt x="1261623" y="13863"/>
                </a:lnTo>
                <a:lnTo>
                  <a:pt x="1178258" y="16394"/>
                </a:lnTo>
                <a:lnTo>
                  <a:pt x="1126988" y="18136"/>
                </a:lnTo>
                <a:lnTo>
                  <a:pt x="1082305" y="22060"/>
                </a:lnTo>
                <a:lnTo>
                  <a:pt x="1022642" y="31671"/>
                </a:lnTo>
                <a:lnTo>
                  <a:pt x="959960" y="35991"/>
                </a:lnTo>
                <a:lnTo>
                  <a:pt x="899256" y="44970"/>
                </a:lnTo>
                <a:lnTo>
                  <a:pt x="856075" y="51515"/>
                </a:lnTo>
                <a:lnTo>
                  <a:pt x="787275" y="61038"/>
                </a:lnTo>
                <a:lnTo>
                  <a:pt x="738837" y="69239"/>
                </a:lnTo>
                <a:lnTo>
                  <a:pt x="674007" y="82589"/>
                </a:lnTo>
                <a:lnTo>
                  <a:pt x="617888" y="90713"/>
                </a:lnTo>
                <a:lnTo>
                  <a:pt x="589875" y="95719"/>
                </a:lnTo>
                <a:lnTo>
                  <a:pt x="572721" y="97882"/>
                </a:lnTo>
                <a:lnTo>
                  <a:pt x="542894" y="104710"/>
                </a:lnTo>
                <a:lnTo>
                  <a:pt x="534570" y="105392"/>
                </a:lnTo>
                <a:lnTo>
                  <a:pt x="514738" y="111442"/>
                </a:lnTo>
                <a:lnTo>
                  <a:pt x="494678" y="118761"/>
                </a:lnTo>
                <a:lnTo>
                  <a:pt x="472229" y="122881"/>
                </a:lnTo>
                <a:lnTo>
                  <a:pt x="431305" y="129128"/>
                </a:lnTo>
                <a:lnTo>
                  <a:pt x="407370" y="136977"/>
                </a:lnTo>
                <a:lnTo>
                  <a:pt x="373489" y="150327"/>
                </a:lnTo>
                <a:lnTo>
                  <a:pt x="354180" y="158533"/>
                </a:lnTo>
                <a:lnTo>
                  <a:pt x="336007" y="166479"/>
                </a:lnTo>
                <a:lnTo>
                  <a:pt x="311393" y="176626"/>
                </a:lnTo>
                <a:lnTo>
                  <a:pt x="283867" y="184014"/>
                </a:lnTo>
                <a:lnTo>
                  <a:pt x="267054" y="191033"/>
                </a:lnTo>
                <a:lnTo>
                  <a:pt x="246145" y="200850"/>
                </a:lnTo>
                <a:lnTo>
                  <a:pt x="241487" y="202228"/>
                </a:lnTo>
                <a:lnTo>
                  <a:pt x="233666" y="206405"/>
                </a:lnTo>
                <a:lnTo>
                  <a:pt x="221039" y="214334"/>
                </a:lnTo>
                <a:lnTo>
                  <a:pt x="207376" y="222967"/>
                </a:lnTo>
                <a:lnTo>
                  <a:pt x="194398" y="231810"/>
                </a:lnTo>
                <a:lnTo>
                  <a:pt x="184625" y="236750"/>
                </a:lnTo>
                <a:lnTo>
                  <a:pt x="171561" y="241516"/>
                </a:lnTo>
                <a:lnTo>
                  <a:pt x="157609" y="249662"/>
                </a:lnTo>
                <a:lnTo>
                  <a:pt x="146777" y="254607"/>
                </a:lnTo>
                <a:lnTo>
                  <a:pt x="142500" y="255925"/>
                </a:lnTo>
                <a:lnTo>
                  <a:pt x="135101" y="260035"/>
                </a:lnTo>
                <a:lnTo>
                  <a:pt x="125529" y="266162"/>
                </a:lnTo>
                <a:lnTo>
                  <a:pt x="108046" y="275500"/>
                </a:lnTo>
                <a:lnTo>
                  <a:pt x="94984" y="283618"/>
                </a:lnTo>
                <a:lnTo>
                  <a:pt x="85871" y="289541"/>
                </a:lnTo>
                <a:lnTo>
                  <a:pt x="75163" y="293869"/>
                </a:lnTo>
                <a:lnTo>
                  <a:pt x="68794" y="298397"/>
                </a:lnTo>
                <a:lnTo>
                  <a:pt x="64714" y="300001"/>
                </a:lnTo>
                <a:lnTo>
                  <a:pt x="50483" y="303251"/>
                </a:lnTo>
                <a:lnTo>
                  <a:pt x="39542" y="309065"/>
                </a:lnTo>
                <a:lnTo>
                  <a:pt x="28664" y="311735"/>
                </a:lnTo>
                <a:lnTo>
                  <a:pt x="22604" y="312020"/>
                </a:lnTo>
                <a:lnTo>
                  <a:pt x="21022" y="313052"/>
                </a:lnTo>
                <a:lnTo>
                  <a:pt x="19968" y="314732"/>
                </a:lnTo>
                <a:lnTo>
                  <a:pt x="19265" y="316844"/>
                </a:lnTo>
                <a:lnTo>
                  <a:pt x="17804" y="318253"/>
                </a:lnTo>
                <a:lnTo>
                  <a:pt x="15838" y="319191"/>
                </a:lnTo>
                <a:lnTo>
                  <a:pt x="11008" y="320235"/>
                </a:lnTo>
                <a:lnTo>
                  <a:pt x="8331" y="320513"/>
                </a:lnTo>
                <a:lnTo>
                  <a:pt x="0" y="3299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283"/>
          <p:cNvSpPr/>
          <p:nvPr/>
        </p:nvSpPr>
        <p:spPr>
          <a:xfrm>
            <a:off x="3777257" y="2455664"/>
            <a:ext cx="205384" cy="8930"/>
          </a:xfrm>
          <a:custGeom>
            <a:avLst/>
            <a:gdLst/>
            <a:ahLst/>
            <a:cxnLst/>
            <a:rect l="0" t="0" r="0" b="0"/>
            <a:pathLst>
              <a:path w="205384" h="8930">
                <a:moveTo>
                  <a:pt x="0" y="0"/>
                </a:moveTo>
                <a:lnTo>
                  <a:pt x="154952" y="0"/>
                </a:lnTo>
                <a:lnTo>
                  <a:pt x="169778" y="992"/>
                </a:lnTo>
                <a:lnTo>
                  <a:pt x="180654" y="2645"/>
                </a:lnTo>
                <a:lnTo>
                  <a:pt x="205383" y="89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284"/>
          <p:cNvSpPr/>
          <p:nvPr/>
        </p:nvSpPr>
        <p:spPr>
          <a:xfrm>
            <a:off x="4250531" y="2473523"/>
            <a:ext cx="133946" cy="1"/>
          </a:xfrm>
          <a:custGeom>
            <a:avLst/>
            <a:gdLst/>
            <a:ahLst/>
            <a:cxnLst/>
            <a:rect l="0" t="0" r="0" b="0"/>
            <a:pathLst>
              <a:path w="133946" h="1">
                <a:moveTo>
                  <a:pt x="0" y="0"/>
                </a:moveTo>
                <a:lnTo>
                  <a:pt x="1339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285"/>
          <p:cNvSpPr/>
          <p:nvPr/>
        </p:nvSpPr>
        <p:spPr>
          <a:xfrm>
            <a:off x="4714875" y="2464593"/>
            <a:ext cx="98227" cy="8931"/>
          </a:xfrm>
          <a:custGeom>
            <a:avLst/>
            <a:gdLst/>
            <a:ahLst/>
            <a:cxnLst/>
            <a:rect l="0" t="0" r="0" b="0"/>
            <a:pathLst>
              <a:path w="98227" h="8931">
                <a:moveTo>
                  <a:pt x="0" y="0"/>
                </a:moveTo>
                <a:lnTo>
                  <a:pt x="36208" y="0"/>
                </a:lnTo>
                <a:lnTo>
                  <a:pt x="98226" y="8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286"/>
          <p:cNvSpPr/>
          <p:nvPr/>
        </p:nvSpPr>
        <p:spPr>
          <a:xfrm>
            <a:off x="5161359" y="2455664"/>
            <a:ext cx="187524" cy="1"/>
          </a:xfrm>
          <a:custGeom>
            <a:avLst/>
            <a:gdLst/>
            <a:ahLst/>
            <a:cxnLst/>
            <a:rect l="0" t="0" r="0" b="0"/>
            <a:pathLst>
              <a:path w="187524" h="1">
                <a:moveTo>
                  <a:pt x="0" y="0"/>
                </a:moveTo>
                <a:lnTo>
                  <a:pt x="18752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287"/>
          <p:cNvSpPr/>
          <p:nvPr/>
        </p:nvSpPr>
        <p:spPr>
          <a:xfrm>
            <a:off x="5750718" y="2464593"/>
            <a:ext cx="107158" cy="8931"/>
          </a:xfrm>
          <a:custGeom>
            <a:avLst/>
            <a:gdLst/>
            <a:ahLst/>
            <a:cxnLst/>
            <a:rect l="0" t="0" r="0" b="0"/>
            <a:pathLst>
              <a:path w="107158" h="8931">
                <a:moveTo>
                  <a:pt x="0" y="8930"/>
                </a:moveTo>
                <a:lnTo>
                  <a:pt x="14221" y="8930"/>
                </a:lnTo>
                <a:lnTo>
                  <a:pt x="19403" y="7938"/>
                </a:lnTo>
                <a:lnTo>
                  <a:pt x="23850" y="6284"/>
                </a:lnTo>
                <a:lnTo>
                  <a:pt x="27806" y="4190"/>
                </a:lnTo>
                <a:lnTo>
                  <a:pt x="32428" y="2793"/>
                </a:lnTo>
                <a:lnTo>
                  <a:pt x="37494" y="1862"/>
                </a:lnTo>
                <a:lnTo>
                  <a:pt x="42855" y="1241"/>
                </a:lnTo>
                <a:lnTo>
                  <a:pt x="48414" y="828"/>
                </a:lnTo>
                <a:lnTo>
                  <a:pt x="54104" y="552"/>
                </a:lnTo>
                <a:lnTo>
                  <a:pt x="66710" y="246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288"/>
          <p:cNvSpPr/>
          <p:nvPr/>
        </p:nvSpPr>
        <p:spPr>
          <a:xfrm>
            <a:off x="3696890" y="3915614"/>
            <a:ext cx="267482" cy="290259"/>
          </a:xfrm>
          <a:custGeom>
            <a:avLst/>
            <a:gdLst/>
            <a:ahLst/>
            <a:cxnLst/>
            <a:rect l="0" t="0" r="0" b="0"/>
            <a:pathLst>
              <a:path w="267482" h="290259">
                <a:moveTo>
                  <a:pt x="0" y="102745"/>
                </a:moveTo>
                <a:lnTo>
                  <a:pt x="4741" y="107486"/>
                </a:lnTo>
                <a:lnTo>
                  <a:pt x="6137" y="109874"/>
                </a:lnTo>
                <a:lnTo>
                  <a:pt x="8378" y="118191"/>
                </a:lnTo>
                <a:lnTo>
                  <a:pt x="8562" y="118995"/>
                </a:lnTo>
                <a:lnTo>
                  <a:pt x="8766" y="125181"/>
                </a:lnTo>
                <a:lnTo>
                  <a:pt x="8821" y="129608"/>
                </a:lnTo>
                <a:lnTo>
                  <a:pt x="9849" y="134544"/>
                </a:lnTo>
                <a:lnTo>
                  <a:pt x="11527" y="139820"/>
                </a:lnTo>
                <a:lnTo>
                  <a:pt x="13638" y="145321"/>
                </a:lnTo>
                <a:lnTo>
                  <a:pt x="15983" y="154079"/>
                </a:lnTo>
                <a:lnTo>
                  <a:pt x="16609" y="157804"/>
                </a:lnTo>
                <a:lnTo>
                  <a:pt x="19949" y="164588"/>
                </a:lnTo>
                <a:lnTo>
                  <a:pt x="22229" y="167786"/>
                </a:lnTo>
                <a:lnTo>
                  <a:pt x="24742" y="173887"/>
                </a:lnTo>
                <a:lnTo>
                  <a:pt x="27409" y="181923"/>
                </a:lnTo>
                <a:lnTo>
                  <a:pt x="30179" y="191249"/>
                </a:lnTo>
                <a:lnTo>
                  <a:pt x="33018" y="198458"/>
                </a:lnTo>
                <a:lnTo>
                  <a:pt x="35903" y="204257"/>
                </a:lnTo>
                <a:lnTo>
                  <a:pt x="38818" y="209115"/>
                </a:lnTo>
                <a:lnTo>
                  <a:pt x="41754" y="214338"/>
                </a:lnTo>
                <a:lnTo>
                  <a:pt x="47662" y="225433"/>
                </a:lnTo>
                <a:lnTo>
                  <a:pt x="50949" y="234333"/>
                </a:lnTo>
                <a:lnTo>
                  <a:pt x="51825" y="238095"/>
                </a:lnTo>
                <a:lnTo>
                  <a:pt x="55445" y="244921"/>
                </a:lnTo>
                <a:lnTo>
                  <a:pt x="57799" y="248131"/>
                </a:lnTo>
                <a:lnTo>
                  <a:pt x="60415" y="256989"/>
                </a:lnTo>
                <a:lnTo>
                  <a:pt x="61113" y="262129"/>
                </a:lnTo>
                <a:lnTo>
                  <a:pt x="62570" y="265555"/>
                </a:lnTo>
                <a:lnTo>
                  <a:pt x="64534" y="267840"/>
                </a:lnTo>
                <a:lnTo>
                  <a:pt x="70074" y="271507"/>
                </a:lnTo>
                <a:lnTo>
                  <a:pt x="70528" y="272800"/>
                </a:lnTo>
                <a:lnTo>
                  <a:pt x="71358" y="281451"/>
                </a:lnTo>
                <a:lnTo>
                  <a:pt x="71427" y="288911"/>
                </a:lnTo>
                <a:lnTo>
                  <a:pt x="72423" y="289364"/>
                </a:lnTo>
                <a:lnTo>
                  <a:pt x="80258" y="290258"/>
                </a:lnTo>
                <a:lnTo>
                  <a:pt x="80358" y="282579"/>
                </a:lnTo>
                <a:lnTo>
                  <a:pt x="75624" y="276966"/>
                </a:lnTo>
                <a:lnTo>
                  <a:pt x="74229" y="273462"/>
                </a:lnTo>
                <a:lnTo>
                  <a:pt x="73298" y="269142"/>
                </a:lnTo>
                <a:lnTo>
                  <a:pt x="72678" y="264278"/>
                </a:lnTo>
                <a:lnTo>
                  <a:pt x="71273" y="258059"/>
                </a:lnTo>
                <a:lnTo>
                  <a:pt x="69343" y="250936"/>
                </a:lnTo>
                <a:lnTo>
                  <a:pt x="67065" y="243211"/>
                </a:lnTo>
                <a:lnTo>
                  <a:pt x="65546" y="237068"/>
                </a:lnTo>
                <a:lnTo>
                  <a:pt x="64533" y="231982"/>
                </a:lnTo>
                <a:lnTo>
                  <a:pt x="63858" y="227598"/>
                </a:lnTo>
                <a:lnTo>
                  <a:pt x="62416" y="222691"/>
                </a:lnTo>
                <a:lnTo>
                  <a:pt x="60462" y="217436"/>
                </a:lnTo>
                <a:lnTo>
                  <a:pt x="58168" y="211948"/>
                </a:lnTo>
                <a:lnTo>
                  <a:pt x="55646" y="204320"/>
                </a:lnTo>
                <a:lnTo>
                  <a:pt x="52972" y="195266"/>
                </a:lnTo>
                <a:lnTo>
                  <a:pt x="50198" y="185262"/>
                </a:lnTo>
                <a:lnTo>
                  <a:pt x="48348" y="176608"/>
                </a:lnTo>
                <a:lnTo>
                  <a:pt x="47115" y="168854"/>
                </a:lnTo>
                <a:lnTo>
                  <a:pt x="45136" y="151633"/>
                </a:lnTo>
                <a:lnTo>
                  <a:pt x="47511" y="143986"/>
                </a:lnTo>
                <a:lnTo>
                  <a:pt x="50882" y="134965"/>
                </a:lnTo>
                <a:lnTo>
                  <a:pt x="52380" y="127648"/>
                </a:lnTo>
                <a:lnTo>
                  <a:pt x="53772" y="125300"/>
                </a:lnTo>
                <a:lnTo>
                  <a:pt x="55692" y="123735"/>
                </a:lnTo>
                <a:lnTo>
                  <a:pt x="61162" y="121222"/>
                </a:lnTo>
                <a:lnTo>
                  <a:pt x="67201" y="120879"/>
                </a:lnTo>
                <a:lnTo>
                  <a:pt x="82507" y="120659"/>
                </a:lnTo>
                <a:lnTo>
                  <a:pt x="84770" y="121633"/>
                </a:lnTo>
                <a:lnTo>
                  <a:pt x="86279" y="123274"/>
                </a:lnTo>
                <a:lnTo>
                  <a:pt x="87285" y="125361"/>
                </a:lnTo>
                <a:lnTo>
                  <a:pt x="93694" y="132971"/>
                </a:lnTo>
                <a:lnTo>
                  <a:pt x="98182" y="137778"/>
                </a:lnTo>
                <a:lnTo>
                  <a:pt x="102166" y="140984"/>
                </a:lnTo>
                <a:lnTo>
                  <a:pt x="109238" y="144545"/>
                </a:lnTo>
                <a:lnTo>
                  <a:pt x="113505" y="146486"/>
                </a:lnTo>
                <a:lnTo>
                  <a:pt x="123538" y="151290"/>
                </a:lnTo>
                <a:lnTo>
                  <a:pt x="128991" y="154952"/>
                </a:lnTo>
                <a:lnTo>
                  <a:pt x="134611" y="159377"/>
                </a:lnTo>
                <a:lnTo>
                  <a:pt x="140343" y="164312"/>
                </a:lnTo>
                <a:lnTo>
                  <a:pt x="146148" y="167603"/>
                </a:lnTo>
                <a:lnTo>
                  <a:pt x="152002" y="169796"/>
                </a:lnTo>
                <a:lnTo>
                  <a:pt x="157889" y="171258"/>
                </a:lnTo>
                <a:lnTo>
                  <a:pt x="162807" y="173225"/>
                </a:lnTo>
                <a:lnTo>
                  <a:pt x="170916" y="178057"/>
                </a:lnTo>
                <a:lnTo>
                  <a:pt x="176452" y="179742"/>
                </a:lnTo>
                <a:lnTo>
                  <a:pt x="183119" y="180865"/>
                </a:lnTo>
                <a:lnTo>
                  <a:pt x="190540" y="181614"/>
                </a:lnTo>
                <a:lnTo>
                  <a:pt x="196480" y="182114"/>
                </a:lnTo>
                <a:lnTo>
                  <a:pt x="201432" y="182446"/>
                </a:lnTo>
                <a:lnTo>
                  <a:pt x="209580" y="182816"/>
                </a:lnTo>
                <a:lnTo>
                  <a:pt x="216509" y="182981"/>
                </a:lnTo>
                <a:lnTo>
                  <a:pt x="235469" y="183073"/>
                </a:lnTo>
                <a:lnTo>
                  <a:pt x="240323" y="182094"/>
                </a:lnTo>
                <a:lnTo>
                  <a:pt x="243559" y="180449"/>
                </a:lnTo>
                <a:lnTo>
                  <a:pt x="253493" y="170680"/>
                </a:lnTo>
                <a:lnTo>
                  <a:pt x="255316" y="167878"/>
                </a:lnTo>
                <a:lnTo>
                  <a:pt x="257341" y="162120"/>
                </a:lnTo>
                <a:lnTo>
                  <a:pt x="258873" y="160188"/>
                </a:lnTo>
                <a:lnTo>
                  <a:pt x="260887" y="158900"/>
                </a:lnTo>
                <a:lnTo>
                  <a:pt x="263222" y="158041"/>
                </a:lnTo>
                <a:lnTo>
                  <a:pt x="264778" y="156476"/>
                </a:lnTo>
                <a:lnTo>
                  <a:pt x="265816" y="154441"/>
                </a:lnTo>
                <a:lnTo>
                  <a:pt x="266507" y="152091"/>
                </a:lnTo>
                <a:lnTo>
                  <a:pt x="266969" y="146557"/>
                </a:lnTo>
                <a:lnTo>
                  <a:pt x="267276" y="138898"/>
                </a:lnTo>
                <a:lnTo>
                  <a:pt x="267481" y="129823"/>
                </a:lnTo>
                <a:lnTo>
                  <a:pt x="266625" y="121789"/>
                </a:lnTo>
                <a:lnTo>
                  <a:pt x="265063" y="114449"/>
                </a:lnTo>
                <a:lnTo>
                  <a:pt x="260681" y="100009"/>
                </a:lnTo>
                <a:lnTo>
                  <a:pt x="255426" y="83670"/>
                </a:lnTo>
                <a:lnTo>
                  <a:pt x="252635" y="76138"/>
                </a:lnTo>
                <a:lnTo>
                  <a:pt x="249783" y="69131"/>
                </a:lnTo>
                <a:lnTo>
                  <a:pt x="246889" y="62477"/>
                </a:lnTo>
                <a:lnTo>
                  <a:pt x="241028" y="49790"/>
                </a:lnTo>
                <a:lnTo>
                  <a:pt x="238076" y="43629"/>
                </a:lnTo>
                <a:lnTo>
                  <a:pt x="235116" y="38530"/>
                </a:lnTo>
                <a:lnTo>
                  <a:pt x="229181" y="30218"/>
                </a:lnTo>
                <a:lnTo>
                  <a:pt x="226209" y="25620"/>
                </a:lnTo>
                <a:lnTo>
                  <a:pt x="223236" y="20571"/>
                </a:lnTo>
                <a:lnTo>
                  <a:pt x="216075" y="7689"/>
                </a:lnTo>
                <a:lnTo>
                  <a:pt x="215096" y="3282"/>
                </a:lnTo>
                <a:lnTo>
                  <a:pt x="214661" y="0"/>
                </a:lnTo>
                <a:lnTo>
                  <a:pt x="214545" y="514"/>
                </a:lnTo>
                <a:lnTo>
                  <a:pt x="214313" y="45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289"/>
          <p:cNvSpPr/>
          <p:nvPr/>
        </p:nvSpPr>
        <p:spPr>
          <a:xfrm>
            <a:off x="4018359" y="3902964"/>
            <a:ext cx="124894" cy="212194"/>
          </a:xfrm>
          <a:custGeom>
            <a:avLst/>
            <a:gdLst/>
            <a:ahLst/>
            <a:cxnLst/>
            <a:rect l="0" t="0" r="0" b="0"/>
            <a:pathLst>
              <a:path w="124894" h="212194">
                <a:moveTo>
                  <a:pt x="0" y="61817"/>
                </a:moveTo>
                <a:lnTo>
                  <a:pt x="0" y="56672"/>
                </a:lnTo>
                <a:lnTo>
                  <a:pt x="0" y="58869"/>
                </a:lnTo>
                <a:lnTo>
                  <a:pt x="992" y="61836"/>
                </a:lnTo>
                <a:lnTo>
                  <a:pt x="2646" y="65798"/>
                </a:lnTo>
                <a:lnTo>
                  <a:pt x="4741" y="70424"/>
                </a:lnTo>
                <a:lnTo>
                  <a:pt x="6137" y="74500"/>
                </a:lnTo>
                <a:lnTo>
                  <a:pt x="7068" y="78210"/>
                </a:lnTo>
                <a:lnTo>
                  <a:pt x="7688" y="81675"/>
                </a:lnTo>
                <a:lnTo>
                  <a:pt x="10086" y="87954"/>
                </a:lnTo>
                <a:lnTo>
                  <a:pt x="13670" y="96109"/>
                </a:lnTo>
                <a:lnTo>
                  <a:pt x="18043" y="105514"/>
                </a:lnTo>
                <a:lnTo>
                  <a:pt x="21950" y="112776"/>
                </a:lnTo>
                <a:lnTo>
                  <a:pt x="25548" y="118610"/>
                </a:lnTo>
                <a:lnTo>
                  <a:pt x="28938" y="123492"/>
                </a:lnTo>
                <a:lnTo>
                  <a:pt x="32191" y="128730"/>
                </a:lnTo>
                <a:lnTo>
                  <a:pt x="35351" y="134207"/>
                </a:lnTo>
                <a:lnTo>
                  <a:pt x="38450" y="139843"/>
                </a:lnTo>
                <a:lnTo>
                  <a:pt x="52293" y="166736"/>
                </a:lnTo>
                <a:lnTo>
                  <a:pt x="55698" y="174427"/>
                </a:lnTo>
                <a:lnTo>
                  <a:pt x="57968" y="180547"/>
                </a:lnTo>
                <a:lnTo>
                  <a:pt x="59481" y="185618"/>
                </a:lnTo>
                <a:lnTo>
                  <a:pt x="61482" y="189992"/>
                </a:lnTo>
                <a:lnTo>
                  <a:pt x="63808" y="193900"/>
                </a:lnTo>
                <a:lnTo>
                  <a:pt x="69930" y="202560"/>
                </a:lnTo>
                <a:lnTo>
                  <a:pt x="70768" y="206390"/>
                </a:lnTo>
                <a:lnTo>
                  <a:pt x="71305" y="212193"/>
                </a:lnTo>
                <a:lnTo>
                  <a:pt x="68733" y="207695"/>
                </a:lnTo>
                <a:lnTo>
                  <a:pt x="66658" y="203717"/>
                </a:lnTo>
                <a:lnTo>
                  <a:pt x="65275" y="200073"/>
                </a:lnTo>
                <a:lnTo>
                  <a:pt x="64352" y="196652"/>
                </a:lnTo>
                <a:lnTo>
                  <a:pt x="63737" y="193379"/>
                </a:lnTo>
                <a:lnTo>
                  <a:pt x="62335" y="188220"/>
                </a:lnTo>
                <a:lnTo>
                  <a:pt x="58132" y="174551"/>
                </a:lnTo>
                <a:lnTo>
                  <a:pt x="56614" y="167730"/>
                </a:lnTo>
                <a:lnTo>
                  <a:pt x="55602" y="161199"/>
                </a:lnTo>
                <a:lnTo>
                  <a:pt x="54928" y="154861"/>
                </a:lnTo>
                <a:lnTo>
                  <a:pt x="53485" y="148651"/>
                </a:lnTo>
                <a:lnTo>
                  <a:pt x="51532" y="142527"/>
                </a:lnTo>
                <a:lnTo>
                  <a:pt x="49238" y="136459"/>
                </a:lnTo>
                <a:lnTo>
                  <a:pt x="41268" y="113699"/>
                </a:lnTo>
                <a:lnTo>
                  <a:pt x="23777" y="61668"/>
                </a:lnTo>
                <a:lnTo>
                  <a:pt x="21804" y="53780"/>
                </a:lnTo>
                <a:lnTo>
                  <a:pt x="20490" y="46537"/>
                </a:lnTo>
                <a:lnTo>
                  <a:pt x="19613" y="39724"/>
                </a:lnTo>
                <a:lnTo>
                  <a:pt x="19028" y="33198"/>
                </a:lnTo>
                <a:lnTo>
                  <a:pt x="18639" y="26862"/>
                </a:lnTo>
                <a:lnTo>
                  <a:pt x="18379" y="20655"/>
                </a:lnTo>
                <a:lnTo>
                  <a:pt x="19198" y="15524"/>
                </a:lnTo>
                <a:lnTo>
                  <a:pt x="20736" y="11111"/>
                </a:lnTo>
                <a:lnTo>
                  <a:pt x="22754" y="7177"/>
                </a:lnTo>
                <a:lnTo>
                  <a:pt x="25091" y="4554"/>
                </a:lnTo>
                <a:lnTo>
                  <a:pt x="27641" y="2806"/>
                </a:lnTo>
                <a:lnTo>
                  <a:pt x="30334" y="1640"/>
                </a:lnTo>
                <a:lnTo>
                  <a:pt x="33121" y="863"/>
                </a:lnTo>
                <a:lnTo>
                  <a:pt x="35971" y="345"/>
                </a:lnTo>
                <a:lnTo>
                  <a:pt x="38864" y="0"/>
                </a:lnTo>
                <a:lnTo>
                  <a:pt x="41784" y="762"/>
                </a:lnTo>
                <a:lnTo>
                  <a:pt x="44723" y="2262"/>
                </a:lnTo>
                <a:lnTo>
                  <a:pt x="47675" y="4254"/>
                </a:lnTo>
                <a:lnTo>
                  <a:pt x="50635" y="5582"/>
                </a:lnTo>
                <a:lnTo>
                  <a:pt x="53600" y="6468"/>
                </a:lnTo>
                <a:lnTo>
                  <a:pt x="56569" y="7058"/>
                </a:lnTo>
                <a:lnTo>
                  <a:pt x="59541" y="7451"/>
                </a:lnTo>
                <a:lnTo>
                  <a:pt x="62514" y="7714"/>
                </a:lnTo>
                <a:lnTo>
                  <a:pt x="65489" y="7889"/>
                </a:lnTo>
                <a:lnTo>
                  <a:pt x="68464" y="8997"/>
                </a:lnTo>
                <a:lnTo>
                  <a:pt x="71440" y="10729"/>
                </a:lnTo>
                <a:lnTo>
                  <a:pt x="74415" y="12876"/>
                </a:lnTo>
                <a:lnTo>
                  <a:pt x="77392" y="14306"/>
                </a:lnTo>
                <a:lnTo>
                  <a:pt x="80367" y="15260"/>
                </a:lnTo>
                <a:lnTo>
                  <a:pt x="83344" y="15897"/>
                </a:lnTo>
                <a:lnTo>
                  <a:pt x="86320" y="17312"/>
                </a:lnTo>
                <a:lnTo>
                  <a:pt x="89297" y="19249"/>
                </a:lnTo>
                <a:lnTo>
                  <a:pt x="92273" y="21532"/>
                </a:lnTo>
                <a:lnTo>
                  <a:pt x="95250" y="24046"/>
                </a:lnTo>
                <a:lnTo>
                  <a:pt x="98226" y="26714"/>
                </a:lnTo>
                <a:lnTo>
                  <a:pt x="104180" y="32325"/>
                </a:lnTo>
                <a:lnTo>
                  <a:pt x="117948" y="45835"/>
                </a:lnTo>
                <a:lnTo>
                  <a:pt x="120303" y="48186"/>
                </a:lnTo>
                <a:lnTo>
                  <a:pt x="121874" y="50745"/>
                </a:lnTo>
                <a:lnTo>
                  <a:pt x="123619" y="56235"/>
                </a:lnTo>
                <a:lnTo>
                  <a:pt x="124395" y="61981"/>
                </a:lnTo>
                <a:lnTo>
                  <a:pt x="124740" y="67843"/>
                </a:lnTo>
                <a:lnTo>
                  <a:pt x="124893" y="73756"/>
                </a:lnTo>
                <a:lnTo>
                  <a:pt x="123942" y="76721"/>
                </a:lnTo>
                <a:lnTo>
                  <a:pt x="120239" y="82662"/>
                </a:lnTo>
                <a:lnTo>
                  <a:pt x="117316" y="86845"/>
                </a:lnTo>
                <a:lnTo>
                  <a:pt x="113987" y="90469"/>
                </a:lnTo>
                <a:lnTo>
                  <a:pt x="103765" y="100880"/>
                </a:lnTo>
                <a:lnTo>
                  <a:pt x="99934" y="103734"/>
                </a:lnTo>
                <a:lnTo>
                  <a:pt x="95396" y="106629"/>
                </a:lnTo>
                <a:lnTo>
                  <a:pt x="83336" y="113663"/>
                </a:lnTo>
                <a:lnTo>
                  <a:pt x="76395" y="117271"/>
                </a:lnTo>
                <a:lnTo>
                  <a:pt x="62508" y="1243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290"/>
          <p:cNvSpPr/>
          <p:nvPr/>
        </p:nvSpPr>
        <p:spPr>
          <a:xfrm>
            <a:off x="3929062" y="4259460"/>
            <a:ext cx="160735" cy="339330"/>
          </a:xfrm>
          <a:custGeom>
            <a:avLst/>
            <a:gdLst/>
            <a:ahLst/>
            <a:cxnLst/>
            <a:rect l="0" t="0" r="0" b="0"/>
            <a:pathLst>
              <a:path w="160735" h="339330">
                <a:moveTo>
                  <a:pt x="0" y="0"/>
                </a:moveTo>
                <a:lnTo>
                  <a:pt x="7688" y="15377"/>
                </a:lnTo>
                <a:lnTo>
                  <a:pt x="8378" y="19402"/>
                </a:lnTo>
                <a:lnTo>
                  <a:pt x="8562" y="21865"/>
                </a:lnTo>
                <a:lnTo>
                  <a:pt x="9677" y="26483"/>
                </a:lnTo>
                <a:lnTo>
                  <a:pt x="11412" y="32538"/>
                </a:lnTo>
                <a:lnTo>
                  <a:pt x="13561" y="39552"/>
                </a:lnTo>
                <a:lnTo>
                  <a:pt x="15986" y="45219"/>
                </a:lnTo>
                <a:lnTo>
                  <a:pt x="18595" y="49990"/>
                </a:lnTo>
                <a:lnTo>
                  <a:pt x="23147" y="57937"/>
                </a:lnTo>
                <a:lnTo>
                  <a:pt x="25171" y="64776"/>
                </a:lnTo>
                <a:lnTo>
                  <a:pt x="28715" y="73769"/>
                </a:lnTo>
                <a:lnTo>
                  <a:pt x="33598" y="83388"/>
                </a:lnTo>
                <a:lnTo>
                  <a:pt x="36290" y="87342"/>
                </a:lnTo>
                <a:lnTo>
                  <a:pt x="39076" y="90970"/>
                </a:lnTo>
                <a:lnTo>
                  <a:pt x="45894" y="105296"/>
                </a:lnTo>
                <a:lnTo>
                  <a:pt x="66699" y="152962"/>
                </a:lnTo>
                <a:lnTo>
                  <a:pt x="75224" y="171428"/>
                </a:lnTo>
                <a:lnTo>
                  <a:pt x="81900" y="184731"/>
                </a:lnTo>
                <a:lnTo>
                  <a:pt x="91962" y="203150"/>
                </a:lnTo>
                <a:lnTo>
                  <a:pt x="99742" y="217951"/>
                </a:lnTo>
                <a:lnTo>
                  <a:pt x="102214" y="224675"/>
                </a:lnTo>
                <a:lnTo>
                  <a:pt x="103861" y="231143"/>
                </a:lnTo>
                <a:lnTo>
                  <a:pt x="104959" y="237439"/>
                </a:lnTo>
                <a:lnTo>
                  <a:pt x="107676" y="244613"/>
                </a:lnTo>
                <a:lnTo>
                  <a:pt x="111472" y="252373"/>
                </a:lnTo>
                <a:lnTo>
                  <a:pt x="115986" y="260522"/>
                </a:lnTo>
                <a:lnTo>
                  <a:pt x="122965" y="271908"/>
                </a:lnTo>
                <a:lnTo>
                  <a:pt x="152098" y="317081"/>
                </a:lnTo>
                <a:lnTo>
                  <a:pt x="160734" y="3393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291"/>
          <p:cNvSpPr/>
          <p:nvPr/>
        </p:nvSpPr>
        <p:spPr>
          <a:xfrm>
            <a:off x="3973710" y="4705945"/>
            <a:ext cx="71439" cy="267891"/>
          </a:xfrm>
          <a:custGeom>
            <a:avLst/>
            <a:gdLst/>
            <a:ahLst/>
            <a:cxnLst/>
            <a:rect l="0" t="0" r="0" b="0"/>
            <a:pathLst>
              <a:path w="71439" h="267891">
                <a:moveTo>
                  <a:pt x="0" y="0"/>
                </a:moveTo>
                <a:lnTo>
                  <a:pt x="0" y="32546"/>
                </a:lnTo>
                <a:lnTo>
                  <a:pt x="993" y="39557"/>
                </a:lnTo>
                <a:lnTo>
                  <a:pt x="2646" y="47207"/>
                </a:lnTo>
                <a:lnTo>
                  <a:pt x="4741" y="55284"/>
                </a:lnTo>
                <a:lnTo>
                  <a:pt x="6137" y="62653"/>
                </a:lnTo>
                <a:lnTo>
                  <a:pt x="7068" y="69550"/>
                </a:lnTo>
                <a:lnTo>
                  <a:pt x="7689" y="76132"/>
                </a:lnTo>
                <a:lnTo>
                  <a:pt x="12071" y="92427"/>
                </a:lnTo>
                <a:lnTo>
                  <a:pt x="27524" y="142281"/>
                </a:lnTo>
                <a:lnTo>
                  <a:pt x="33233" y="162323"/>
                </a:lnTo>
                <a:lnTo>
                  <a:pt x="37038" y="177669"/>
                </a:lnTo>
                <a:lnTo>
                  <a:pt x="39575" y="189883"/>
                </a:lnTo>
                <a:lnTo>
                  <a:pt x="43251" y="202987"/>
                </a:lnTo>
                <a:lnTo>
                  <a:pt x="47686" y="216684"/>
                </a:lnTo>
                <a:lnTo>
                  <a:pt x="71438" y="267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292"/>
          <p:cNvSpPr/>
          <p:nvPr/>
        </p:nvSpPr>
        <p:spPr>
          <a:xfrm>
            <a:off x="3973710" y="4697601"/>
            <a:ext cx="124897" cy="133360"/>
          </a:xfrm>
          <a:custGeom>
            <a:avLst/>
            <a:gdLst/>
            <a:ahLst/>
            <a:cxnLst/>
            <a:rect l="0" t="0" r="0" b="0"/>
            <a:pathLst>
              <a:path w="124897" h="133360">
                <a:moveTo>
                  <a:pt x="0" y="26203"/>
                </a:moveTo>
                <a:lnTo>
                  <a:pt x="0" y="16722"/>
                </a:lnTo>
                <a:lnTo>
                  <a:pt x="993" y="12937"/>
                </a:lnTo>
                <a:lnTo>
                  <a:pt x="2646" y="9422"/>
                </a:lnTo>
                <a:lnTo>
                  <a:pt x="4741" y="6086"/>
                </a:lnTo>
                <a:lnTo>
                  <a:pt x="7129" y="3862"/>
                </a:lnTo>
                <a:lnTo>
                  <a:pt x="9714" y="2379"/>
                </a:lnTo>
                <a:lnTo>
                  <a:pt x="12430" y="1391"/>
                </a:lnTo>
                <a:lnTo>
                  <a:pt x="18208" y="732"/>
                </a:lnTo>
                <a:lnTo>
                  <a:pt x="26030" y="293"/>
                </a:lnTo>
                <a:lnTo>
                  <a:pt x="35213" y="0"/>
                </a:lnTo>
                <a:lnTo>
                  <a:pt x="43319" y="797"/>
                </a:lnTo>
                <a:lnTo>
                  <a:pt x="50708" y="2320"/>
                </a:lnTo>
                <a:lnTo>
                  <a:pt x="57618" y="4328"/>
                </a:lnTo>
                <a:lnTo>
                  <a:pt x="63217" y="5666"/>
                </a:lnTo>
                <a:lnTo>
                  <a:pt x="67942" y="6559"/>
                </a:lnTo>
                <a:lnTo>
                  <a:pt x="72084" y="7154"/>
                </a:lnTo>
                <a:lnTo>
                  <a:pt x="76829" y="8543"/>
                </a:lnTo>
                <a:lnTo>
                  <a:pt x="81978" y="10461"/>
                </a:lnTo>
                <a:lnTo>
                  <a:pt x="87394" y="12732"/>
                </a:lnTo>
                <a:lnTo>
                  <a:pt x="91997" y="14246"/>
                </a:lnTo>
                <a:lnTo>
                  <a:pt x="96059" y="15255"/>
                </a:lnTo>
                <a:lnTo>
                  <a:pt x="99758" y="15928"/>
                </a:lnTo>
                <a:lnTo>
                  <a:pt x="102224" y="17369"/>
                </a:lnTo>
                <a:lnTo>
                  <a:pt x="103868" y="19321"/>
                </a:lnTo>
                <a:lnTo>
                  <a:pt x="104964" y="21615"/>
                </a:lnTo>
                <a:lnTo>
                  <a:pt x="106687" y="23144"/>
                </a:lnTo>
                <a:lnTo>
                  <a:pt x="108828" y="24164"/>
                </a:lnTo>
                <a:lnTo>
                  <a:pt x="111248" y="24844"/>
                </a:lnTo>
                <a:lnTo>
                  <a:pt x="112860" y="26289"/>
                </a:lnTo>
                <a:lnTo>
                  <a:pt x="113936" y="28245"/>
                </a:lnTo>
                <a:lnTo>
                  <a:pt x="114653" y="30541"/>
                </a:lnTo>
                <a:lnTo>
                  <a:pt x="116123" y="32071"/>
                </a:lnTo>
                <a:lnTo>
                  <a:pt x="118095" y="33092"/>
                </a:lnTo>
                <a:lnTo>
                  <a:pt x="120402" y="33772"/>
                </a:lnTo>
                <a:lnTo>
                  <a:pt x="121940" y="35218"/>
                </a:lnTo>
                <a:lnTo>
                  <a:pt x="122965" y="37174"/>
                </a:lnTo>
                <a:lnTo>
                  <a:pt x="123649" y="39470"/>
                </a:lnTo>
                <a:lnTo>
                  <a:pt x="124105" y="41993"/>
                </a:lnTo>
                <a:lnTo>
                  <a:pt x="124408" y="44668"/>
                </a:lnTo>
                <a:lnTo>
                  <a:pt x="124611" y="47442"/>
                </a:lnTo>
                <a:lnTo>
                  <a:pt x="124746" y="51276"/>
                </a:lnTo>
                <a:lnTo>
                  <a:pt x="124896" y="60829"/>
                </a:lnTo>
                <a:lnTo>
                  <a:pt x="123944" y="66154"/>
                </a:lnTo>
                <a:lnTo>
                  <a:pt x="122317" y="71689"/>
                </a:lnTo>
                <a:lnTo>
                  <a:pt x="120240" y="77363"/>
                </a:lnTo>
                <a:lnTo>
                  <a:pt x="118856" y="82138"/>
                </a:lnTo>
                <a:lnTo>
                  <a:pt x="117933" y="86313"/>
                </a:lnTo>
                <a:lnTo>
                  <a:pt x="117317" y="90089"/>
                </a:lnTo>
                <a:lnTo>
                  <a:pt x="115915" y="92606"/>
                </a:lnTo>
                <a:lnTo>
                  <a:pt x="113988" y="94284"/>
                </a:lnTo>
                <a:lnTo>
                  <a:pt x="111711" y="95403"/>
                </a:lnTo>
                <a:lnTo>
                  <a:pt x="109200" y="97141"/>
                </a:lnTo>
                <a:lnTo>
                  <a:pt x="106535" y="99292"/>
                </a:lnTo>
                <a:lnTo>
                  <a:pt x="99868" y="105132"/>
                </a:lnTo>
                <a:lnTo>
                  <a:pt x="96311" y="105932"/>
                </a:lnTo>
                <a:lnTo>
                  <a:pt x="93973" y="106144"/>
                </a:lnTo>
                <a:lnTo>
                  <a:pt x="92414" y="107278"/>
                </a:lnTo>
                <a:lnTo>
                  <a:pt x="91375" y="109027"/>
                </a:lnTo>
                <a:lnTo>
                  <a:pt x="90682" y="111184"/>
                </a:lnTo>
                <a:lnTo>
                  <a:pt x="89229" y="112623"/>
                </a:lnTo>
                <a:lnTo>
                  <a:pt x="87267" y="113582"/>
                </a:lnTo>
                <a:lnTo>
                  <a:pt x="84967" y="114221"/>
                </a:lnTo>
                <a:lnTo>
                  <a:pt x="62769" y="119861"/>
                </a:lnTo>
                <a:lnTo>
                  <a:pt x="54744" y="121384"/>
                </a:lnTo>
                <a:lnTo>
                  <a:pt x="47410" y="122400"/>
                </a:lnTo>
                <a:lnTo>
                  <a:pt x="17860" y="1333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293"/>
          <p:cNvSpPr/>
          <p:nvPr/>
        </p:nvSpPr>
        <p:spPr>
          <a:xfrm>
            <a:off x="4161234" y="4714875"/>
            <a:ext cx="80368" cy="130145"/>
          </a:xfrm>
          <a:custGeom>
            <a:avLst/>
            <a:gdLst/>
            <a:ahLst/>
            <a:cxnLst/>
            <a:rect l="0" t="0" r="0" b="0"/>
            <a:pathLst>
              <a:path w="80368" h="130145">
                <a:moveTo>
                  <a:pt x="0" y="71437"/>
                </a:moveTo>
                <a:lnTo>
                  <a:pt x="0" y="76178"/>
                </a:lnTo>
                <a:lnTo>
                  <a:pt x="992" y="78566"/>
                </a:lnTo>
                <a:lnTo>
                  <a:pt x="2646" y="81150"/>
                </a:lnTo>
                <a:lnTo>
                  <a:pt x="7688" y="87688"/>
                </a:lnTo>
                <a:lnTo>
                  <a:pt x="9094" y="89216"/>
                </a:lnTo>
                <a:lnTo>
                  <a:pt x="13302" y="93560"/>
                </a:lnTo>
                <a:lnTo>
                  <a:pt x="14821" y="96108"/>
                </a:lnTo>
                <a:lnTo>
                  <a:pt x="15834" y="98799"/>
                </a:lnTo>
                <a:lnTo>
                  <a:pt x="16509" y="101584"/>
                </a:lnTo>
                <a:lnTo>
                  <a:pt x="17951" y="106418"/>
                </a:lnTo>
                <a:lnTo>
                  <a:pt x="25429" y="129732"/>
                </a:lnTo>
                <a:lnTo>
                  <a:pt x="25882" y="130144"/>
                </a:lnTo>
                <a:lnTo>
                  <a:pt x="26185" y="129426"/>
                </a:lnTo>
                <a:lnTo>
                  <a:pt x="26520" y="125984"/>
                </a:lnTo>
                <a:lnTo>
                  <a:pt x="26610" y="123676"/>
                </a:lnTo>
                <a:lnTo>
                  <a:pt x="26670" y="121146"/>
                </a:lnTo>
                <a:lnTo>
                  <a:pt x="25717" y="118467"/>
                </a:lnTo>
                <a:lnTo>
                  <a:pt x="24090" y="115689"/>
                </a:lnTo>
                <a:lnTo>
                  <a:pt x="22013" y="112844"/>
                </a:lnTo>
                <a:lnTo>
                  <a:pt x="20628" y="109956"/>
                </a:lnTo>
                <a:lnTo>
                  <a:pt x="19706" y="107038"/>
                </a:lnTo>
                <a:lnTo>
                  <a:pt x="19090" y="104101"/>
                </a:lnTo>
                <a:lnTo>
                  <a:pt x="18680" y="100158"/>
                </a:lnTo>
                <a:lnTo>
                  <a:pt x="18407" y="95546"/>
                </a:lnTo>
                <a:lnTo>
                  <a:pt x="18102" y="86121"/>
                </a:lnTo>
                <a:lnTo>
                  <a:pt x="17967" y="78625"/>
                </a:lnTo>
                <a:lnTo>
                  <a:pt x="18924" y="73252"/>
                </a:lnTo>
                <a:lnTo>
                  <a:pt x="20553" y="66694"/>
                </a:lnTo>
                <a:lnTo>
                  <a:pt x="22632" y="59345"/>
                </a:lnTo>
                <a:lnTo>
                  <a:pt x="25010" y="53454"/>
                </a:lnTo>
                <a:lnTo>
                  <a:pt x="27587" y="48535"/>
                </a:lnTo>
                <a:lnTo>
                  <a:pt x="30298" y="44263"/>
                </a:lnTo>
                <a:lnTo>
                  <a:pt x="32105" y="40422"/>
                </a:lnTo>
                <a:lnTo>
                  <a:pt x="33309" y="36870"/>
                </a:lnTo>
                <a:lnTo>
                  <a:pt x="34113" y="33509"/>
                </a:lnTo>
                <a:lnTo>
                  <a:pt x="35640" y="30277"/>
                </a:lnTo>
                <a:lnTo>
                  <a:pt x="37651" y="27130"/>
                </a:lnTo>
                <a:lnTo>
                  <a:pt x="39983" y="24040"/>
                </a:lnTo>
                <a:lnTo>
                  <a:pt x="43522" y="20987"/>
                </a:lnTo>
                <a:lnTo>
                  <a:pt x="47867" y="17960"/>
                </a:lnTo>
                <a:lnTo>
                  <a:pt x="52747" y="14950"/>
                </a:lnTo>
                <a:lnTo>
                  <a:pt x="56993" y="11951"/>
                </a:lnTo>
                <a:lnTo>
                  <a:pt x="60816" y="8959"/>
                </a:lnTo>
                <a:lnTo>
                  <a:pt x="64356" y="5972"/>
                </a:lnTo>
                <a:lnTo>
                  <a:pt x="67709" y="3981"/>
                </a:lnTo>
                <a:lnTo>
                  <a:pt x="70936" y="2654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294"/>
          <p:cNvSpPr/>
          <p:nvPr/>
        </p:nvSpPr>
        <p:spPr>
          <a:xfrm>
            <a:off x="4242998" y="4714875"/>
            <a:ext cx="96709" cy="123608"/>
          </a:xfrm>
          <a:custGeom>
            <a:avLst/>
            <a:gdLst/>
            <a:ahLst/>
            <a:cxnLst/>
            <a:rect l="0" t="0" r="0" b="0"/>
            <a:pathLst>
              <a:path w="96709" h="123608">
                <a:moveTo>
                  <a:pt x="61111" y="26789"/>
                </a:moveTo>
                <a:lnTo>
                  <a:pt x="51630" y="22049"/>
                </a:lnTo>
                <a:lnTo>
                  <a:pt x="47845" y="20652"/>
                </a:lnTo>
                <a:lnTo>
                  <a:pt x="44330" y="19721"/>
                </a:lnTo>
                <a:lnTo>
                  <a:pt x="40993" y="19100"/>
                </a:lnTo>
                <a:lnTo>
                  <a:pt x="37777" y="18686"/>
                </a:lnTo>
                <a:lnTo>
                  <a:pt x="34641" y="18410"/>
                </a:lnTo>
                <a:lnTo>
                  <a:pt x="31558" y="18227"/>
                </a:lnTo>
                <a:lnTo>
                  <a:pt x="28511" y="19096"/>
                </a:lnTo>
                <a:lnTo>
                  <a:pt x="25487" y="20668"/>
                </a:lnTo>
                <a:lnTo>
                  <a:pt x="22479" y="22709"/>
                </a:lnTo>
                <a:lnTo>
                  <a:pt x="19481" y="24068"/>
                </a:lnTo>
                <a:lnTo>
                  <a:pt x="16490" y="24975"/>
                </a:lnTo>
                <a:lnTo>
                  <a:pt x="13504" y="25580"/>
                </a:lnTo>
                <a:lnTo>
                  <a:pt x="11514" y="26975"/>
                </a:lnTo>
                <a:lnTo>
                  <a:pt x="10187" y="28897"/>
                </a:lnTo>
                <a:lnTo>
                  <a:pt x="9302" y="31170"/>
                </a:lnTo>
                <a:lnTo>
                  <a:pt x="7720" y="33679"/>
                </a:lnTo>
                <a:lnTo>
                  <a:pt x="5674" y="36343"/>
                </a:lnTo>
                <a:lnTo>
                  <a:pt x="3317" y="39111"/>
                </a:lnTo>
                <a:lnTo>
                  <a:pt x="1746" y="41949"/>
                </a:lnTo>
                <a:lnTo>
                  <a:pt x="698" y="44833"/>
                </a:lnTo>
                <a:lnTo>
                  <a:pt x="0" y="47748"/>
                </a:lnTo>
                <a:lnTo>
                  <a:pt x="526" y="50684"/>
                </a:lnTo>
                <a:lnTo>
                  <a:pt x="1870" y="53633"/>
                </a:lnTo>
                <a:lnTo>
                  <a:pt x="3757" y="56591"/>
                </a:lnTo>
                <a:lnTo>
                  <a:pt x="5016" y="60547"/>
                </a:lnTo>
                <a:lnTo>
                  <a:pt x="5855" y="65169"/>
                </a:lnTo>
                <a:lnTo>
                  <a:pt x="6414" y="70235"/>
                </a:lnTo>
                <a:lnTo>
                  <a:pt x="8771" y="75596"/>
                </a:lnTo>
                <a:lnTo>
                  <a:pt x="12327" y="81155"/>
                </a:lnTo>
                <a:lnTo>
                  <a:pt x="16682" y="86845"/>
                </a:lnTo>
                <a:lnTo>
                  <a:pt x="20578" y="91631"/>
                </a:lnTo>
                <a:lnTo>
                  <a:pt x="24167" y="95814"/>
                </a:lnTo>
                <a:lnTo>
                  <a:pt x="27552" y="99595"/>
                </a:lnTo>
                <a:lnTo>
                  <a:pt x="33959" y="106441"/>
                </a:lnTo>
                <a:lnTo>
                  <a:pt x="37057" y="109656"/>
                </a:lnTo>
                <a:lnTo>
                  <a:pt x="40114" y="111799"/>
                </a:lnTo>
                <a:lnTo>
                  <a:pt x="43144" y="113228"/>
                </a:lnTo>
                <a:lnTo>
                  <a:pt x="46156" y="114181"/>
                </a:lnTo>
                <a:lnTo>
                  <a:pt x="49157" y="115808"/>
                </a:lnTo>
                <a:lnTo>
                  <a:pt x="52149" y="117885"/>
                </a:lnTo>
                <a:lnTo>
                  <a:pt x="55136" y="120262"/>
                </a:lnTo>
                <a:lnTo>
                  <a:pt x="58120" y="121846"/>
                </a:lnTo>
                <a:lnTo>
                  <a:pt x="61101" y="122902"/>
                </a:lnTo>
                <a:lnTo>
                  <a:pt x="64081" y="123607"/>
                </a:lnTo>
                <a:lnTo>
                  <a:pt x="66068" y="123084"/>
                </a:lnTo>
                <a:lnTo>
                  <a:pt x="67392" y="121743"/>
                </a:lnTo>
                <a:lnTo>
                  <a:pt x="68275" y="119858"/>
                </a:lnTo>
                <a:lnTo>
                  <a:pt x="69856" y="118600"/>
                </a:lnTo>
                <a:lnTo>
                  <a:pt x="71902" y="117762"/>
                </a:lnTo>
                <a:lnTo>
                  <a:pt x="74258" y="117203"/>
                </a:lnTo>
                <a:lnTo>
                  <a:pt x="76821" y="115839"/>
                </a:lnTo>
                <a:lnTo>
                  <a:pt x="79522" y="113936"/>
                </a:lnTo>
                <a:lnTo>
                  <a:pt x="86245" y="108496"/>
                </a:lnTo>
                <a:lnTo>
                  <a:pt x="87789" y="106064"/>
                </a:lnTo>
                <a:lnTo>
                  <a:pt x="89810" y="102459"/>
                </a:lnTo>
                <a:lnTo>
                  <a:pt x="92150" y="98072"/>
                </a:lnTo>
                <a:lnTo>
                  <a:pt x="93710" y="94154"/>
                </a:lnTo>
                <a:lnTo>
                  <a:pt x="94750" y="90551"/>
                </a:lnTo>
                <a:lnTo>
                  <a:pt x="95443" y="87156"/>
                </a:lnTo>
                <a:lnTo>
                  <a:pt x="95905" y="83901"/>
                </a:lnTo>
                <a:lnTo>
                  <a:pt x="96213" y="80738"/>
                </a:lnTo>
                <a:lnTo>
                  <a:pt x="96419" y="77638"/>
                </a:lnTo>
                <a:lnTo>
                  <a:pt x="96647" y="66256"/>
                </a:lnTo>
                <a:lnTo>
                  <a:pt x="96708" y="59053"/>
                </a:lnTo>
                <a:lnTo>
                  <a:pt x="95756" y="52267"/>
                </a:lnTo>
                <a:lnTo>
                  <a:pt x="94130" y="45759"/>
                </a:lnTo>
                <a:lnTo>
                  <a:pt x="92053" y="39435"/>
                </a:lnTo>
                <a:lnTo>
                  <a:pt x="90669" y="34228"/>
                </a:lnTo>
                <a:lnTo>
                  <a:pt x="89746" y="29764"/>
                </a:lnTo>
                <a:lnTo>
                  <a:pt x="89130" y="25796"/>
                </a:lnTo>
                <a:lnTo>
                  <a:pt x="86736" y="22157"/>
                </a:lnTo>
                <a:lnTo>
                  <a:pt x="83155" y="18741"/>
                </a:lnTo>
                <a:lnTo>
                  <a:pt x="78783" y="15470"/>
                </a:lnTo>
                <a:lnTo>
                  <a:pt x="74877" y="12298"/>
                </a:lnTo>
                <a:lnTo>
                  <a:pt x="71280" y="9190"/>
                </a:lnTo>
                <a:lnTo>
                  <a:pt x="67890" y="6127"/>
                </a:lnTo>
                <a:lnTo>
                  <a:pt x="64639" y="4085"/>
                </a:lnTo>
                <a:lnTo>
                  <a:pt x="61478" y="2723"/>
                </a:lnTo>
                <a:lnTo>
                  <a:pt x="5218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295"/>
          <p:cNvSpPr/>
          <p:nvPr/>
        </p:nvSpPr>
        <p:spPr>
          <a:xfrm>
            <a:off x="4446984" y="4839890"/>
            <a:ext cx="44649" cy="169665"/>
          </a:xfrm>
          <a:custGeom>
            <a:avLst/>
            <a:gdLst/>
            <a:ahLst/>
            <a:cxnLst/>
            <a:rect l="0" t="0" r="0" b="0"/>
            <a:pathLst>
              <a:path w="44649" h="169665">
                <a:moveTo>
                  <a:pt x="0" y="0"/>
                </a:moveTo>
                <a:lnTo>
                  <a:pt x="0" y="12429"/>
                </a:lnTo>
                <a:lnTo>
                  <a:pt x="992" y="16223"/>
                </a:lnTo>
                <a:lnTo>
                  <a:pt x="2646" y="20738"/>
                </a:lnTo>
                <a:lnTo>
                  <a:pt x="4740" y="25731"/>
                </a:lnTo>
                <a:lnTo>
                  <a:pt x="7129" y="32037"/>
                </a:lnTo>
                <a:lnTo>
                  <a:pt x="12429" y="46981"/>
                </a:lnTo>
                <a:lnTo>
                  <a:pt x="14239" y="53149"/>
                </a:lnTo>
                <a:lnTo>
                  <a:pt x="15445" y="58253"/>
                </a:lnTo>
                <a:lnTo>
                  <a:pt x="16250" y="62648"/>
                </a:lnTo>
                <a:lnTo>
                  <a:pt x="16786" y="66570"/>
                </a:lnTo>
                <a:lnTo>
                  <a:pt x="17144" y="70177"/>
                </a:lnTo>
                <a:lnTo>
                  <a:pt x="17383" y="73574"/>
                </a:lnTo>
                <a:lnTo>
                  <a:pt x="19526" y="79807"/>
                </a:lnTo>
                <a:lnTo>
                  <a:pt x="22939" y="87931"/>
                </a:lnTo>
                <a:lnTo>
                  <a:pt x="27199" y="97317"/>
                </a:lnTo>
                <a:lnTo>
                  <a:pt x="31031" y="107542"/>
                </a:lnTo>
                <a:lnTo>
                  <a:pt x="34578" y="118327"/>
                </a:lnTo>
                <a:lnTo>
                  <a:pt x="37935" y="129486"/>
                </a:lnTo>
                <a:lnTo>
                  <a:pt x="40173" y="137918"/>
                </a:lnTo>
                <a:lnTo>
                  <a:pt x="41664" y="144532"/>
                </a:lnTo>
                <a:lnTo>
                  <a:pt x="44059" y="157534"/>
                </a:lnTo>
                <a:lnTo>
                  <a:pt x="44386" y="161958"/>
                </a:lnTo>
                <a:lnTo>
                  <a:pt x="44648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296"/>
          <p:cNvSpPr/>
          <p:nvPr/>
        </p:nvSpPr>
        <p:spPr>
          <a:xfrm>
            <a:off x="4473773" y="4822031"/>
            <a:ext cx="70151" cy="62509"/>
          </a:xfrm>
          <a:custGeom>
            <a:avLst/>
            <a:gdLst/>
            <a:ahLst/>
            <a:cxnLst/>
            <a:rect l="0" t="0" r="0" b="0"/>
            <a:pathLst>
              <a:path w="70151" h="62509">
                <a:moveTo>
                  <a:pt x="0" y="0"/>
                </a:moveTo>
                <a:lnTo>
                  <a:pt x="16250" y="0"/>
                </a:lnTo>
                <a:lnTo>
                  <a:pt x="17779" y="992"/>
                </a:lnTo>
                <a:lnTo>
                  <a:pt x="19790" y="2646"/>
                </a:lnTo>
                <a:lnTo>
                  <a:pt x="22123" y="4741"/>
                </a:lnTo>
                <a:lnTo>
                  <a:pt x="24671" y="6137"/>
                </a:lnTo>
                <a:lnTo>
                  <a:pt x="27361" y="7068"/>
                </a:lnTo>
                <a:lnTo>
                  <a:pt x="30147" y="7688"/>
                </a:lnTo>
                <a:lnTo>
                  <a:pt x="32996" y="9094"/>
                </a:lnTo>
                <a:lnTo>
                  <a:pt x="35888" y="11024"/>
                </a:lnTo>
                <a:lnTo>
                  <a:pt x="38808" y="13302"/>
                </a:lnTo>
                <a:lnTo>
                  <a:pt x="41747" y="15814"/>
                </a:lnTo>
                <a:lnTo>
                  <a:pt x="44699" y="18480"/>
                </a:lnTo>
                <a:lnTo>
                  <a:pt x="47659" y="21250"/>
                </a:lnTo>
                <a:lnTo>
                  <a:pt x="50624" y="23096"/>
                </a:lnTo>
                <a:lnTo>
                  <a:pt x="53593" y="24327"/>
                </a:lnTo>
                <a:lnTo>
                  <a:pt x="56565" y="25148"/>
                </a:lnTo>
                <a:lnTo>
                  <a:pt x="58546" y="26687"/>
                </a:lnTo>
                <a:lnTo>
                  <a:pt x="59866" y="28705"/>
                </a:lnTo>
                <a:lnTo>
                  <a:pt x="61986" y="34333"/>
                </a:lnTo>
                <a:lnTo>
                  <a:pt x="63152" y="35787"/>
                </a:lnTo>
                <a:lnTo>
                  <a:pt x="64922" y="37749"/>
                </a:lnTo>
                <a:lnTo>
                  <a:pt x="70150" y="43285"/>
                </a:lnTo>
                <a:lnTo>
                  <a:pt x="69587" y="44732"/>
                </a:lnTo>
                <a:lnTo>
                  <a:pt x="68220" y="46688"/>
                </a:lnTo>
                <a:lnTo>
                  <a:pt x="66316" y="48985"/>
                </a:lnTo>
                <a:lnTo>
                  <a:pt x="64054" y="50516"/>
                </a:lnTo>
                <a:lnTo>
                  <a:pt x="61554" y="51537"/>
                </a:lnTo>
                <a:lnTo>
                  <a:pt x="58896" y="52217"/>
                </a:lnTo>
                <a:lnTo>
                  <a:pt x="55139" y="52671"/>
                </a:lnTo>
                <a:lnTo>
                  <a:pt x="50650" y="52973"/>
                </a:lnTo>
                <a:lnTo>
                  <a:pt x="41363" y="53309"/>
                </a:lnTo>
                <a:lnTo>
                  <a:pt x="33928" y="53459"/>
                </a:lnTo>
                <a:lnTo>
                  <a:pt x="30556" y="54490"/>
                </a:lnTo>
                <a:lnTo>
                  <a:pt x="27316" y="56171"/>
                </a:lnTo>
                <a:lnTo>
                  <a:pt x="17859" y="625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297"/>
          <p:cNvSpPr/>
          <p:nvPr/>
        </p:nvSpPr>
        <p:spPr>
          <a:xfrm>
            <a:off x="4232671" y="4973835"/>
            <a:ext cx="169665" cy="491134"/>
          </a:xfrm>
          <a:custGeom>
            <a:avLst/>
            <a:gdLst/>
            <a:ahLst/>
            <a:cxnLst/>
            <a:rect l="0" t="0" r="0" b="0"/>
            <a:pathLst>
              <a:path w="169665" h="491134">
                <a:moveTo>
                  <a:pt x="0" y="0"/>
                </a:moveTo>
                <a:lnTo>
                  <a:pt x="4741" y="14222"/>
                </a:lnTo>
                <a:lnTo>
                  <a:pt x="17169" y="56249"/>
                </a:lnTo>
                <a:lnTo>
                  <a:pt x="33420" y="117429"/>
                </a:lnTo>
                <a:lnTo>
                  <a:pt x="40139" y="139802"/>
                </a:lnTo>
                <a:lnTo>
                  <a:pt x="47596" y="162654"/>
                </a:lnTo>
                <a:lnTo>
                  <a:pt x="55543" y="185827"/>
                </a:lnTo>
                <a:lnTo>
                  <a:pt x="69665" y="230095"/>
                </a:lnTo>
                <a:lnTo>
                  <a:pt x="76209" y="251624"/>
                </a:lnTo>
                <a:lnTo>
                  <a:pt x="82557" y="270937"/>
                </a:lnTo>
                <a:lnTo>
                  <a:pt x="94900" y="305625"/>
                </a:lnTo>
                <a:lnTo>
                  <a:pt x="101962" y="322813"/>
                </a:lnTo>
                <a:lnTo>
                  <a:pt x="109647" y="340224"/>
                </a:lnTo>
                <a:lnTo>
                  <a:pt x="125130" y="373461"/>
                </a:lnTo>
                <a:lnTo>
                  <a:pt x="138627" y="401462"/>
                </a:lnTo>
                <a:lnTo>
                  <a:pt x="145004" y="415477"/>
                </a:lnTo>
                <a:lnTo>
                  <a:pt x="151240" y="429782"/>
                </a:lnTo>
                <a:lnTo>
                  <a:pt x="169664" y="4911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298"/>
          <p:cNvSpPr/>
          <p:nvPr/>
        </p:nvSpPr>
        <p:spPr>
          <a:xfrm>
            <a:off x="4313039" y="5125640"/>
            <a:ext cx="178485" cy="530122"/>
          </a:xfrm>
          <a:custGeom>
            <a:avLst/>
            <a:gdLst/>
            <a:ahLst/>
            <a:cxnLst/>
            <a:rect l="0" t="0" r="0" b="0"/>
            <a:pathLst>
              <a:path w="178485" h="530122">
                <a:moveTo>
                  <a:pt x="71437" y="169664"/>
                </a:moveTo>
                <a:lnTo>
                  <a:pt x="71437" y="199834"/>
                </a:lnTo>
                <a:lnTo>
                  <a:pt x="74083" y="210854"/>
                </a:lnTo>
                <a:lnTo>
                  <a:pt x="78566" y="223690"/>
                </a:lnTo>
                <a:lnTo>
                  <a:pt x="83866" y="232701"/>
                </a:lnTo>
                <a:lnTo>
                  <a:pt x="86668" y="237486"/>
                </a:lnTo>
                <a:lnTo>
                  <a:pt x="89529" y="242660"/>
                </a:lnTo>
                <a:lnTo>
                  <a:pt x="94360" y="252708"/>
                </a:lnTo>
                <a:lnTo>
                  <a:pt x="98073" y="264936"/>
                </a:lnTo>
                <a:lnTo>
                  <a:pt x="102457" y="275177"/>
                </a:lnTo>
                <a:lnTo>
                  <a:pt x="105016" y="278701"/>
                </a:lnTo>
                <a:lnTo>
                  <a:pt x="107714" y="281051"/>
                </a:lnTo>
                <a:lnTo>
                  <a:pt x="110504" y="282617"/>
                </a:lnTo>
                <a:lnTo>
                  <a:pt x="112365" y="285646"/>
                </a:lnTo>
                <a:lnTo>
                  <a:pt x="114432" y="294303"/>
                </a:lnTo>
                <a:lnTo>
                  <a:pt x="115975" y="297405"/>
                </a:lnTo>
                <a:lnTo>
                  <a:pt x="117996" y="299473"/>
                </a:lnTo>
                <a:lnTo>
                  <a:pt x="120336" y="300852"/>
                </a:lnTo>
                <a:lnTo>
                  <a:pt x="121896" y="302763"/>
                </a:lnTo>
                <a:lnTo>
                  <a:pt x="122935" y="305030"/>
                </a:lnTo>
                <a:lnTo>
                  <a:pt x="124091" y="311187"/>
                </a:lnTo>
                <a:lnTo>
                  <a:pt x="124604" y="320537"/>
                </a:lnTo>
                <a:lnTo>
                  <a:pt x="125733" y="324816"/>
                </a:lnTo>
                <a:lnTo>
                  <a:pt x="129634" y="332217"/>
                </a:lnTo>
                <a:lnTo>
                  <a:pt x="132029" y="344105"/>
                </a:lnTo>
                <a:lnTo>
                  <a:pt x="133093" y="357326"/>
                </a:lnTo>
                <a:lnTo>
                  <a:pt x="133566" y="366510"/>
                </a:lnTo>
                <a:lnTo>
                  <a:pt x="136423" y="376544"/>
                </a:lnTo>
                <a:lnTo>
                  <a:pt x="140963" y="390705"/>
                </a:lnTo>
                <a:lnTo>
                  <a:pt x="142497" y="404377"/>
                </a:lnTo>
                <a:lnTo>
                  <a:pt x="143615" y="407499"/>
                </a:lnTo>
                <a:lnTo>
                  <a:pt x="148937" y="416633"/>
                </a:lnTo>
                <a:lnTo>
                  <a:pt x="150530" y="422634"/>
                </a:lnTo>
                <a:lnTo>
                  <a:pt x="151552" y="435563"/>
                </a:lnTo>
                <a:lnTo>
                  <a:pt x="151693" y="445269"/>
                </a:lnTo>
                <a:lnTo>
                  <a:pt x="152722" y="449642"/>
                </a:lnTo>
                <a:lnTo>
                  <a:pt x="157919" y="459547"/>
                </a:lnTo>
                <a:lnTo>
                  <a:pt x="159483" y="462212"/>
                </a:lnTo>
                <a:lnTo>
                  <a:pt x="162824" y="471334"/>
                </a:lnTo>
                <a:lnTo>
                  <a:pt x="168313" y="487222"/>
                </a:lnTo>
                <a:lnTo>
                  <a:pt x="169545" y="498478"/>
                </a:lnTo>
                <a:lnTo>
                  <a:pt x="169628" y="509074"/>
                </a:lnTo>
                <a:lnTo>
                  <a:pt x="170633" y="512023"/>
                </a:lnTo>
                <a:lnTo>
                  <a:pt x="172294" y="513990"/>
                </a:lnTo>
                <a:lnTo>
                  <a:pt x="174394" y="515300"/>
                </a:lnTo>
                <a:lnTo>
                  <a:pt x="175793" y="517167"/>
                </a:lnTo>
                <a:lnTo>
                  <a:pt x="176727" y="519403"/>
                </a:lnTo>
                <a:lnTo>
                  <a:pt x="178040" y="527290"/>
                </a:lnTo>
                <a:lnTo>
                  <a:pt x="178225" y="530121"/>
                </a:lnTo>
                <a:lnTo>
                  <a:pt x="178348" y="530023"/>
                </a:lnTo>
                <a:lnTo>
                  <a:pt x="178484" y="524624"/>
                </a:lnTo>
                <a:lnTo>
                  <a:pt x="175899" y="515609"/>
                </a:lnTo>
                <a:lnTo>
                  <a:pt x="172435" y="505980"/>
                </a:lnTo>
                <a:lnTo>
                  <a:pt x="170211" y="491714"/>
                </a:lnTo>
                <a:lnTo>
                  <a:pt x="169772" y="479341"/>
                </a:lnTo>
                <a:lnTo>
                  <a:pt x="168744" y="476327"/>
                </a:lnTo>
                <a:lnTo>
                  <a:pt x="164955" y="470331"/>
                </a:lnTo>
                <a:lnTo>
                  <a:pt x="159964" y="456421"/>
                </a:lnTo>
                <a:lnTo>
                  <a:pt x="155431" y="439987"/>
                </a:lnTo>
                <a:lnTo>
                  <a:pt x="153416" y="429375"/>
                </a:lnTo>
                <a:lnTo>
                  <a:pt x="151887" y="426149"/>
                </a:lnTo>
                <a:lnTo>
                  <a:pt x="149875" y="423998"/>
                </a:lnTo>
                <a:lnTo>
                  <a:pt x="147542" y="422563"/>
                </a:lnTo>
                <a:lnTo>
                  <a:pt x="145986" y="420616"/>
                </a:lnTo>
                <a:lnTo>
                  <a:pt x="144949" y="418324"/>
                </a:lnTo>
                <a:lnTo>
                  <a:pt x="144257" y="415805"/>
                </a:lnTo>
                <a:lnTo>
                  <a:pt x="140844" y="410360"/>
                </a:lnTo>
                <a:lnTo>
                  <a:pt x="138544" y="407519"/>
                </a:lnTo>
                <a:lnTo>
                  <a:pt x="137011" y="404632"/>
                </a:lnTo>
                <a:lnTo>
                  <a:pt x="133861" y="393845"/>
                </a:lnTo>
                <a:lnTo>
                  <a:pt x="129608" y="380425"/>
                </a:lnTo>
                <a:lnTo>
                  <a:pt x="126376" y="365617"/>
                </a:lnTo>
                <a:lnTo>
                  <a:pt x="122974" y="358288"/>
                </a:lnTo>
                <a:lnTo>
                  <a:pt x="120678" y="354945"/>
                </a:lnTo>
                <a:lnTo>
                  <a:pt x="118126" y="348584"/>
                </a:lnTo>
                <a:lnTo>
                  <a:pt x="116001" y="341458"/>
                </a:lnTo>
                <a:lnTo>
                  <a:pt x="111748" y="331676"/>
                </a:lnTo>
                <a:lnTo>
                  <a:pt x="109197" y="323359"/>
                </a:lnTo>
                <a:lnTo>
                  <a:pt x="107559" y="314677"/>
                </a:lnTo>
                <a:lnTo>
                  <a:pt x="102535" y="308432"/>
                </a:lnTo>
                <a:lnTo>
                  <a:pt x="101099" y="305833"/>
                </a:lnTo>
                <a:lnTo>
                  <a:pt x="99503" y="300298"/>
                </a:lnTo>
                <a:lnTo>
                  <a:pt x="98394" y="285706"/>
                </a:lnTo>
                <a:lnTo>
                  <a:pt x="98338" y="282744"/>
                </a:lnTo>
                <a:lnTo>
                  <a:pt x="97309" y="280770"/>
                </a:lnTo>
                <a:lnTo>
                  <a:pt x="95630" y="279454"/>
                </a:lnTo>
                <a:lnTo>
                  <a:pt x="93519" y="278575"/>
                </a:lnTo>
                <a:lnTo>
                  <a:pt x="92111" y="276998"/>
                </a:lnTo>
                <a:lnTo>
                  <a:pt x="91173" y="274955"/>
                </a:lnTo>
                <a:lnTo>
                  <a:pt x="90130" y="270038"/>
                </a:lnTo>
                <a:lnTo>
                  <a:pt x="89370" y="253927"/>
                </a:lnTo>
                <a:lnTo>
                  <a:pt x="89329" y="251763"/>
                </a:lnTo>
                <a:lnTo>
                  <a:pt x="84566" y="241064"/>
                </a:lnTo>
                <a:lnTo>
                  <a:pt x="79587" y="225541"/>
                </a:lnTo>
                <a:lnTo>
                  <a:pt x="76870" y="215845"/>
                </a:lnTo>
                <a:lnTo>
                  <a:pt x="73852" y="202426"/>
                </a:lnTo>
                <a:lnTo>
                  <a:pt x="73047" y="197458"/>
                </a:lnTo>
                <a:lnTo>
                  <a:pt x="69507" y="189293"/>
                </a:lnTo>
                <a:lnTo>
                  <a:pt x="64626" y="180373"/>
                </a:lnTo>
                <a:lnTo>
                  <a:pt x="59150" y="166486"/>
                </a:lnTo>
                <a:lnTo>
                  <a:pt x="55229" y="156155"/>
                </a:lnTo>
                <a:lnTo>
                  <a:pt x="51666" y="151092"/>
                </a:lnTo>
                <a:lnTo>
                  <a:pt x="49326" y="148354"/>
                </a:lnTo>
                <a:lnTo>
                  <a:pt x="47767" y="144543"/>
                </a:lnTo>
                <a:lnTo>
                  <a:pt x="45572" y="130692"/>
                </a:lnTo>
                <a:lnTo>
                  <a:pt x="45059" y="123239"/>
                </a:lnTo>
                <a:lnTo>
                  <a:pt x="43930" y="119863"/>
                </a:lnTo>
                <a:lnTo>
                  <a:pt x="40029" y="113465"/>
                </a:lnTo>
                <a:lnTo>
                  <a:pt x="37600" y="105409"/>
                </a:lnTo>
                <a:lnTo>
                  <a:pt x="34989" y="94085"/>
                </a:lnTo>
                <a:lnTo>
                  <a:pt x="32255" y="80583"/>
                </a:lnTo>
                <a:lnTo>
                  <a:pt x="29441" y="70590"/>
                </a:lnTo>
                <a:lnTo>
                  <a:pt x="26572" y="62935"/>
                </a:lnTo>
                <a:lnTo>
                  <a:pt x="23668" y="56839"/>
                </a:lnTo>
                <a:lnTo>
                  <a:pt x="20739" y="49799"/>
                </a:lnTo>
                <a:lnTo>
                  <a:pt x="17795" y="4212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299"/>
          <p:cNvSpPr/>
          <p:nvPr/>
        </p:nvSpPr>
        <p:spPr>
          <a:xfrm>
            <a:off x="4179093" y="5769264"/>
            <a:ext cx="223243" cy="141692"/>
          </a:xfrm>
          <a:custGeom>
            <a:avLst/>
            <a:gdLst/>
            <a:ahLst/>
            <a:cxnLst/>
            <a:rect l="0" t="0" r="0" b="0"/>
            <a:pathLst>
              <a:path w="223243" h="141692">
                <a:moveTo>
                  <a:pt x="0" y="43962"/>
                </a:moveTo>
                <a:lnTo>
                  <a:pt x="0" y="38817"/>
                </a:lnTo>
                <a:lnTo>
                  <a:pt x="0" y="47829"/>
                </a:lnTo>
                <a:lnTo>
                  <a:pt x="992" y="50509"/>
                </a:lnTo>
                <a:lnTo>
                  <a:pt x="2646" y="53287"/>
                </a:lnTo>
                <a:lnTo>
                  <a:pt x="4741" y="56133"/>
                </a:lnTo>
                <a:lnTo>
                  <a:pt x="6137" y="59021"/>
                </a:lnTo>
                <a:lnTo>
                  <a:pt x="7068" y="61938"/>
                </a:lnTo>
                <a:lnTo>
                  <a:pt x="7689" y="64876"/>
                </a:lnTo>
                <a:lnTo>
                  <a:pt x="9095" y="67826"/>
                </a:lnTo>
                <a:lnTo>
                  <a:pt x="11024" y="70786"/>
                </a:lnTo>
                <a:lnTo>
                  <a:pt x="13303" y="73751"/>
                </a:lnTo>
                <a:lnTo>
                  <a:pt x="15814" y="78704"/>
                </a:lnTo>
                <a:lnTo>
                  <a:pt x="18480" y="84983"/>
                </a:lnTo>
                <a:lnTo>
                  <a:pt x="21250" y="92145"/>
                </a:lnTo>
                <a:lnTo>
                  <a:pt x="25081" y="99897"/>
                </a:lnTo>
                <a:lnTo>
                  <a:pt x="29619" y="108041"/>
                </a:lnTo>
                <a:lnTo>
                  <a:pt x="41680" y="128278"/>
                </a:lnTo>
                <a:lnTo>
                  <a:pt x="42669" y="130930"/>
                </a:lnTo>
                <a:lnTo>
                  <a:pt x="43329" y="133691"/>
                </a:lnTo>
                <a:lnTo>
                  <a:pt x="43769" y="136523"/>
                </a:lnTo>
                <a:lnTo>
                  <a:pt x="45054" y="138412"/>
                </a:lnTo>
                <a:lnTo>
                  <a:pt x="46904" y="139671"/>
                </a:lnTo>
                <a:lnTo>
                  <a:pt x="52260" y="141691"/>
                </a:lnTo>
                <a:lnTo>
                  <a:pt x="52699" y="140865"/>
                </a:lnTo>
                <a:lnTo>
                  <a:pt x="53188" y="137301"/>
                </a:lnTo>
                <a:lnTo>
                  <a:pt x="53501" y="133066"/>
                </a:lnTo>
                <a:lnTo>
                  <a:pt x="53544" y="128873"/>
                </a:lnTo>
                <a:lnTo>
                  <a:pt x="52563" y="124382"/>
                </a:lnTo>
                <a:lnTo>
                  <a:pt x="50917" y="118411"/>
                </a:lnTo>
                <a:lnTo>
                  <a:pt x="48828" y="111455"/>
                </a:lnTo>
                <a:lnTo>
                  <a:pt x="47435" y="105824"/>
                </a:lnTo>
                <a:lnTo>
                  <a:pt x="46506" y="101078"/>
                </a:lnTo>
                <a:lnTo>
                  <a:pt x="45887" y="96922"/>
                </a:lnTo>
                <a:lnTo>
                  <a:pt x="44482" y="91175"/>
                </a:lnTo>
                <a:lnTo>
                  <a:pt x="42553" y="84367"/>
                </a:lnTo>
                <a:lnTo>
                  <a:pt x="40275" y="76852"/>
                </a:lnTo>
                <a:lnTo>
                  <a:pt x="39749" y="69857"/>
                </a:lnTo>
                <a:lnTo>
                  <a:pt x="40390" y="63210"/>
                </a:lnTo>
                <a:lnTo>
                  <a:pt x="41809" y="56794"/>
                </a:lnTo>
                <a:lnTo>
                  <a:pt x="42756" y="51524"/>
                </a:lnTo>
                <a:lnTo>
                  <a:pt x="43387" y="47020"/>
                </a:lnTo>
                <a:lnTo>
                  <a:pt x="43807" y="43024"/>
                </a:lnTo>
                <a:lnTo>
                  <a:pt x="45080" y="40360"/>
                </a:lnTo>
                <a:lnTo>
                  <a:pt x="46921" y="38584"/>
                </a:lnTo>
                <a:lnTo>
                  <a:pt x="49140" y="37400"/>
                </a:lnTo>
                <a:lnTo>
                  <a:pt x="54252" y="36085"/>
                </a:lnTo>
                <a:lnTo>
                  <a:pt x="59831" y="35500"/>
                </a:lnTo>
                <a:lnTo>
                  <a:pt x="65618" y="35241"/>
                </a:lnTo>
                <a:lnTo>
                  <a:pt x="67558" y="36163"/>
                </a:lnTo>
                <a:lnTo>
                  <a:pt x="68851" y="37771"/>
                </a:lnTo>
                <a:lnTo>
                  <a:pt x="69713" y="39834"/>
                </a:lnTo>
                <a:lnTo>
                  <a:pt x="72273" y="43195"/>
                </a:lnTo>
                <a:lnTo>
                  <a:pt x="75963" y="47419"/>
                </a:lnTo>
                <a:lnTo>
                  <a:pt x="80408" y="52220"/>
                </a:lnTo>
                <a:lnTo>
                  <a:pt x="83371" y="56412"/>
                </a:lnTo>
                <a:lnTo>
                  <a:pt x="85347" y="60200"/>
                </a:lnTo>
                <a:lnTo>
                  <a:pt x="86663" y="63717"/>
                </a:lnTo>
                <a:lnTo>
                  <a:pt x="102738" y="101850"/>
                </a:lnTo>
                <a:lnTo>
                  <a:pt x="107188" y="113312"/>
                </a:lnTo>
                <a:lnTo>
                  <a:pt x="110154" y="121945"/>
                </a:lnTo>
                <a:lnTo>
                  <a:pt x="112131" y="128693"/>
                </a:lnTo>
                <a:lnTo>
                  <a:pt x="113450" y="132199"/>
                </a:lnTo>
                <a:lnTo>
                  <a:pt x="114329" y="133545"/>
                </a:lnTo>
                <a:lnTo>
                  <a:pt x="114915" y="133450"/>
                </a:lnTo>
                <a:lnTo>
                  <a:pt x="115305" y="132394"/>
                </a:lnTo>
                <a:lnTo>
                  <a:pt x="115739" y="128575"/>
                </a:lnTo>
                <a:lnTo>
                  <a:pt x="115855" y="126168"/>
                </a:lnTo>
                <a:lnTo>
                  <a:pt x="115983" y="120847"/>
                </a:lnTo>
                <a:lnTo>
                  <a:pt x="116084" y="81248"/>
                </a:lnTo>
                <a:lnTo>
                  <a:pt x="117077" y="74773"/>
                </a:lnTo>
                <a:lnTo>
                  <a:pt x="118731" y="67479"/>
                </a:lnTo>
                <a:lnTo>
                  <a:pt x="120826" y="59640"/>
                </a:lnTo>
                <a:lnTo>
                  <a:pt x="122223" y="52430"/>
                </a:lnTo>
                <a:lnTo>
                  <a:pt x="123154" y="45639"/>
                </a:lnTo>
                <a:lnTo>
                  <a:pt x="123774" y="39127"/>
                </a:lnTo>
                <a:lnTo>
                  <a:pt x="125181" y="32801"/>
                </a:lnTo>
                <a:lnTo>
                  <a:pt x="127110" y="26599"/>
                </a:lnTo>
                <a:lnTo>
                  <a:pt x="129388" y="20481"/>
                </a:lnTo>
                <a:lnTo>
                  <a:pt x="130907" y="15409"/>
                </a:lnTo>
                <a:lnTo>
                  <a:pt x="131920" y="11037"/>
                </a:lnTo>
                <a:lnTo>
                  <a:pt x="132595" y="7129"/>
                </a:lnTo>
                <a:lnTo>
                  <a:pt x="134038" y="4523"/>
                </a:lnTo>
                <a:lnTo>
                  <a:pt x="135991" y="2787"/>
                </a:lnTo>
                <a:lnTo>
                  <a:pt x="138286" y="1629"/>
                </a:lnTo>
                <a:lnTo>
                  <a:pt x="143481" y="343"/>
                </a:lnTo>
                <a:lnTo>
                  <a:pt x="146256" y="0"/>
                </a:lnTo>
                <a:lnTo>
                  <a:pt x="148106" y="764"/>
                </a:lnTo>
                <a:lnTo>
                  <a:pt x="149339" y="2264"/>
                </a:lnTo>
                <a:lnTo>
                  <a:pt x="151318" y="7062"/>
                </a:lnTo>
                <a:lnTo>
                  <a:pt x="161142" y="26855"/>
                </a:lnTo>
                <a:lnTo>
                  <a:pt x="164975" y="33550"/>
                </a:lnTo>
                <a:lnTo>
                  <a:pt x="168522" y="39005"/>
                </a:lnTo>
                <a:lnTo>
                  <a:pt x="171880" y="43634"/>
                </a:lnTo>
                <a:lnTo>
                  <a:pt x="174118" y="48704"/>
                </a:lnTo>
                <a:lnTo>
                  <a:pt x="175610" y="54069"/>
                </a:lnTo>
                <a:lnTo>
                  <a:pt x="176604" y="59630"/>
                </a:lnTo>
                <a:lnTo>
                  <a:pt x="180244" y="67306"/>
                </a:lnTo>
                <a:lnTo>
                  <a:pt x="185647" y="76391"/>
                </a:lnTo>
                <a:lnTo>
                  <a:pt x="192226" y="86418"/>
                </a:lnTo>
                <a:lnTo>
                  <a:pt x="196612" y="94094"/>
                </a:lnTo>
                <a:lnTo>
                  <a:pt x="199535" y="100204"/>
                </a:lnTo>
                <a:lnTo>
                  <a:pt x="201485" y="105269"/>
                </a:lnTo>
                <a:lnTo>
                  <a:pt x="203776" y="109638"/>
                </a:lnTo>
                <a:lnTo>
                  <a:pt x="206296" y="113543"/>
                </a:lnTo>
                <a:lnTo>
                  <a:pt x="208969" y="117139"/>
                </a:lnTo>
                <a:lnTo>
                  <a:pt x="211742" y="119535"/>
                </a:lnTo>
                <a:lnTo>
                  <a:pt x="214583" y="121133"/>
                </a:lnTo>
                <a:lnTo>
                  <a:pt x="223242" y="1243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300"/>
          <p:cNvSpPr/>
          <p:nvPr/>
        </p:nvSpPr>
        <p:spPr>
          <a:xfrm>
            <a:off x="4402335" y="5902523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301"/>
          <p:cNvSpPr/>
          <p:nvPr/>
        </p:nvSpPr>
        <p:spPr>
          <a:xfrm>
            <a:off x="4420208" y="5750905"/>
            <a:ext cx="60822" cy="151619"/>
          </a:xfrm>
          <a:custGeom>
            <a:avLst/>
            <a:gdLst/>
            <a:ahLst/>
            <a:cxnLst/>
            <a:rect l="0" t="0" r="0" b="0"/>
            <a:pathLst>
              <a:path w="60822" h="151619">
                <a:moveTo>
                  <a:pt x="26776" y="62321"/>
                </a:moveTo>
                <a:lnTo>
                  <a:pt x="36257" y="57581"/>
                </a:lnTo>
                <a:lnTo>
                  <a:pt x="39050" y="55192"/>
                </a:lnTo>
                <a:lnTo>
                  <a:pt x="40911" y="52608"/>
                </a:lnTo>
                <a:lnTo>
                  <a:pt x="42153" y="49892"/>
                </a:lnTo>
                <a:lnTo>
                  <a:pt x="43972" y="47090"/>
                </a:lnTo>
                <a:lnTo>
                  <a:pt x="46178" y="44230"/>
                </a:lnTo>
                <a:lnTo>
                  <a:pt x="48640" y="41330"/>
                </a:lnTo>
                <a:lnTo>
                  <a:pt x="51274" y="38405"/>
                </a:lnTo>
                <a:lnTo>
                  <a:pt x="56846" y="32510"/>
                </a:lnTo>
                <a:lnTo>
                  <a:pt x="58729" y="28556"/>
                </a:lnTo>
                <a:lnTo>
                  <a:pt x="59984" y="23936"/>
                </a:lnTo>
                <a:lnTo>
                  <a:pt x="60821" y="18872"/>
                </a:lnTo>
                <a:lnTo>
                  <a:pt x="60387" y="14503"/>
                </a:lnTo>
                <a:lnTo>
                  <a:pt x="59105" y="10599"/>
                </a:lnTo>
                <a:lnTo>
                  <a:pt x="57258" y="7004"/>
                </a:lnTo>
                <a:lnTo>
                  <a:pt x="55035" y="4607"/>
                </a:lnTo>
                <a:lnTo>
                  <a:pt x="52561" y="3009"/>
                </a:lnTo>
                <a:lnTo>
                  <a:pt x="49919" y="1944"/>
                </a:lnTo>
                <a:lnTo>
                  <a:pt x="47166" y="1234"/>
                </a:lnTo>
                <a:lnTo>
                  <a:pt x="44338" y="760"/>
                </a:lnTo>
                <a:lnTo>
                  <a:pt x="41461" y="445"/>
                </a:lnTo>
                <a:lnTo>
                  <a:pt x="38550" y="234"/>
                </a:lnTo>
                <a:lnTo>
                  <a:pt x="35618" y="94"/>
                </a:lnTo>
                <a:lnTo>
                  <a:pt x="32670" y="0"/>
                </a:lnTo>
                <a:lnTo>
                  <a:pt x="29713" y="930"/>
                </a:lnTo>
                <a:lnTo>
                  <a:pt x="26750" y="2542"/>
                </a:lnTo>
                <a:lnTo>
                  <a:pt x="23782" y="4609"/>
                </a:lnTo>
                <a:lnTo>
                  <a:pt x="20811" y="5987"/>
                </a:lnTo>
                <a:lnTo>
                  <a:pt x="17838" y="6906"/>
                </a:lnTo>
                <a:lnTo>
                  <a:pt x="14864" y="7518"/>
                </a:lnTo>
                <a:lnTo>
                  <a:pt x="11890" y="9911"/>
                </a:lnTo>
                <a:lnTo>
                  <a:pt x="8914" y="13490"/>
                </a:lnTo>
                <a:lnTo>
                  <a:pt x="5938" y="17861"/>
                </a:lnTo>
                <a:lnTo>
                  <a:pt x="3955" y="21767"/>
                </a:lnTo>
                <a:lnTo>
                  <a:pt x="2632" y="25363"/>
                </a:lnTo>
                <a:lnTo>
                  <a:pt x="1750" y="28753"/>
                </a:lnTo>
                <a:lnTo>
                  <a:pt x="1162" y="32997"/>
                </a:lnTo>
                <a:lnTo>
                  <a:pt x="770" y="37811"/>
                </a:lnTo>
                <a:lnTo>
                  <a:pt x="510" y="43004"/>
                </a:lnTo>
                <a:lnTo>
                  <a:pt x="219" y="54067"/>
                </a:lnTo>
                <a:lnTo>
                  <a:pt x="0" y="87414"/>
                </a:lnTo>
                <a:lnTo>
                  <a:pt x="988" y="92941"/>
                </a:lnTo>
                <a:lnTo>
                  <a:pt x="2639" y="98610"/>
                </a:lnTo>
                <a:lnTo>
                  <a:pt x="4731" y="104372"/>
                </a:lnTo>
                <a:lnTo>
                  <a:pt x="7119" y="109207"/>
                </a:lnTo>
                <a:lnTo>
                  <a:pt x="9702" y="113422"/>
                </a:lnTo>
                <a:lnTo>
                  <a:pt x="12417" y="117224"/>
                </a:lnTo>
                <a:lnTo>
                  <a:pt x="15219" y="120752"/>
                </a:lnTo>
                <a:lnTo>
                  <a:pt x="18079" y="124095"/>
                </a:lnTo>
                <a:lnTo>
                  <a:pt x="20978" y="127316"/>
                </a:lnTo>
                <a:lnTo>
                  <a:pt x="26845" y="133541"/>
                </a:lnTo>
                <a:lnTo>
                  <a:pt x="38696" y="145622"/>
                </a:lnTo>
                <a:lnTo>
                  <a:pt x="41668" y="147621"/>
                </a:lnTo>
                <a:lnTo>
                  <a:pt x="44641" y="148953"/>
                </a:lnTo>
                <a:lnTo>
                  <a:pt x="53565" y="1516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302"/>
          <p:cNvSpPr/>
          <p:nvPr/>
        </p:nvSpPr>
        <p:spPr>
          <a:xfrm>
            <a:off x="4554140" y="5848945"/>
            <a:ext cx="53579" cy="223243"/>
          </a:xfrm>
          <a:custGeom>
            <a:avLst/>
            <a:gdLst/>
            <a:ahLst/>
            <a:cxnLst/>
            <a:rect l="0" t="0" r="0" b="0"/>
            <a:pathLst>
              <a:path w="53579" h="223243">
                <a:moveTo>
                  <a:pt x="53578" y="0"/>
                </a:moveTo>
                <a:lnTo>
                  <a:pt x="53578" y="32546"/>
                </a:lnTo>
                <a:lnTo>
                  <a:pt x="52586" y="37572"/>
                </a:lnTo>
                <a:lnTo>
                  <a:pt x="50933" y="41915"/>
                </a:lnTo>
                <a:lnTo>
                  <a:pt x="48838" y="45803"/>
                </a:lnTo>
                <a:lnTo>
                  <a:pt x="47441" y="50379"/>
                </a:lnTo>
                <a:lnTo>
                  <a:pt x="46510" y="55414"/>
                </a:lnTo>
                <a:lnTo>
                  <a:pt x="45890" y="60755"/>
                </a:lnTo>
                <a:lnTo>
                  <a:pt x="44484" y="68285"/>
                </a:lnTo>
                <a:lnTo>
                  <a:pt x="40276" y="87234"/>
                </a:lnTo>
                <a:lnTo>
                  <a:pt x="37765" y="95859"/>
                </a:lnTo>
                <a:lnTo>
                  <a:pt x="35099" y="103594"/>
                </a:lnTo>
                <a:lnTo>
                  <a:pt x="32329" y="110734"/>
                </a:lnTo>
                <a:lnTo>
                  <a:pt x="29490" y="119463"/>
                </a:lnTo>
                <a:lnTo>
                  <a:pt x="26605" y="129252"/>
                </a:lnTo>
                <a:lnTo>
                  <a:pt x="23690" y="139746"/>
                </a:lnTo>
                <a:lnTo>
                  <a:pt x="21746" y="148726"/>
                </a:lnTo>
                <a:lnTo>
                  <a:pt x="20451" y="156698"/>
                </a:lnTo>
                <a:lnTo>
                  <a:pt x="0" y="22324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303"/>
          <p:cNvSpPr/>
          <p:nvPr/>
        </p:nvSpPr>
        <p:spPr>
          <a:xfrm>
            <a:off x="4741664" y="5786437"/>
            <a:ext cx="125016" cy="107157"/>
          </a:xfrm>
          <a:custGeom>
            <a:avLst/>
            <a:gdLst/>
            <a:ahLst/>
            <a:cxnLst/>
            <a:rect l="0" t="0" r="0" b="0"/>
            <a:pathLst>
              <a:path w="125016" h="107157">
                <a:moveTo>
                  <a:pt x="0" y="0"/>
                </a:moveTo>
                <a:lnTo>
                  <a:pt x="0" y="38374"/>
                </a:lnTo>
                <a:lnTo>
                  <a:pt x="992" y="41457"/>
                </a:lnTo>
                <a:lnTo>
                  <a:pt x="2646" y="44506"/>
                </a:lnTo>
                <a:lnTo>
                  <a:pt x="4740" y="47530"/>
                </a:lnTo>
                <a:lnTo>
                  <a:pt x="7129" y="52522"/>
                </a:lnTo>
                <a:lnTo>
                  <a:pt x="9713" y="58828"/>
                </a:lnTo>
                <a:lnTo>
                  <a:pt x="16250" y="76112"/>
                </a:lnTo>
                <a:lnTo>
                  <a:pt x="17778" y="78523"/>
                </a:lnTo>
                <a:lnTo>
                  <a:pt x="19790" y="81122"/>
                </a:lnTo>
                <a:lnTo>
                  <a:pt x="22123" y="83847"/>
                </a:lnTo>
                <a:lnTo>
                  <a:pt x="24670" y="85664"/>
                </a:lnTo>
                <a:lnTo>
                  <a:pt x="27361" y="86875"/>
                </a:lnTo>
                <a:lnTo>
                  <a:pt x="30147" y="87682"/>
                </a:lnTo>
                <a:lnTo>
                  <a:pt x="32996" y="88221"/>
                </a:lnTo>
                <a:lnTo>
                  <a:pt x="35888" y="88579"/>
                </a:lnTo>
                <a:lnTo>
                  <a:pt x="38808" y="88818"/>
                </a:lnTo>
                <a:lnTo>
                  <a:pt x="41747" y="88978"/>
                </a:lnTo>
                <a:lnTo>
                  <a:pt x="47658" y="89155"/>
                </a:lnTo>
                <a:lnTo>
                  <a:pt x="56564" y="89255"/>
                </a:lnTo>
                <a:lnTo>
                  <a:pt x="59537" y="87285"/>
                </a:lnTo>
                <a:lnTo>
                  <a:pt x="62512" y="83987"/>
                </a:lnTo>
                <a:lnTo>
                  <a:pt x="65487" y="79804"/>
                </a:lnTo>
                <a:lnTo>
                  <a:pt x="67470" y="76023"/>
                </a:lnTo>
                <a:lnTo>
                  <a:pt x="68793" y="72510"/>
                </a:lnTo>
                <a:lnTo>
                  <a:pt x="69674" y="69176"/>
                </a:lnTo>
                <a:lnTo>
                  <a:pt x="70262" y="63977"/>
                </a:lnTo>
                <a:lnTo>
                  <a:pt x="70653" y="57534"/>
                </a:lnTo>
                <a:lnTo>
                  <a:pt x="71205" y="39537"/>
                </a:lnTo>
                <a:lnTo>
                  <a:pt x="71417" y="13773"/>
                </a:lnTo>
                <a:lnTo>
                  <a:pt x="71433" y="5146"/>
                </a:lnTo>
                <a:lnTo>
                  <a:pt x="70443" y="4423"/>
                </a:lnTo>
                <a:lnTo>
                  <a:pt x="68789" y="4933"/>
                </a:lnTo>
                <a:lnTo>
                  <a:pt x="66695" y="6265"/>
                </a:lnTo>
                <a:lnTo>
                  <a:pt x="65299" y="8145"/>
                </a:lnTo>
                <a:lnTo>
                  <a:pt x="64369" y="10392"/>
                </a:lnTo>
                <a:lnTo>
                  <a:pt x="63748" y="12881"/>
                </a:lnTo>
                <a:lnTo>
                  <a:pt x="64327" y="15533"/>
                </a:lnTo>
                <a:lnTo>
                  <a:pt x="65705" y="18293"/>
                </a:lnTo>
                <a:lnTo>
                  <a:pt x="67616" y="21125"/>
                </a:lnTo>
                <a:lnTo>
                  <a:pt x="69882" y="25989"/>
                </a:lnTo>
                <a:lnTo>
                  <a:pt x="72384" y="32209"/>
                </a:lnTo>
                <a:lnTo>
                  <a:pt x="77811" y="47058"/>
                </a:lnTo>
                <a:lnTo>
                  <a:pt x="83531" y="63579"/>
                </a:lnTo>
                <a:lnTo>
                  <a:pt x="86445" y="70167"/>
                </a:lnTo>
                <a:lnTo>
                  <a:pt x="89380" y="75551"/>
                </a:lnTo>
                <a:lnTo>
                  <a:pt x="92328" y="80133"/>
                </a:lnTo>
                <a:lnTo>
                  <a:pt x="94294" y="84180"/>
                </a:lnTo>
                <a:lnTo>
                  <a:pt x="95605" y="87870"/>
                </a:lnTo>
                <a:lnTo>
                  <a:pt x="96479" y="91322"/>
                </a:lnTo>
                <a:lnTo>
                  <a:pt x="98053" y="94616"/>
                </a:lnTo>
                <a:lnTo>
                  <a:pt x="100095" y="97804"/>
                </a:lnTo>
                <a:lnTo>
                  <a:pt x="102449" y="100921"/>
                </a:lnTo>
                <a:lnTo>
                  <a:pt x="105010" y="103000"/>
                </a:lnTo>
                <a:lnTo>
                  <a:pt x="107710" y="104385"/>
                </a:lnTo>
                <a:lnTo>
                  <a:pt x="110502" y="105309"/>
                </a:lnTo>
                <a:lnTo>
                  <a:pt x="113355" y="105925"/>
                </a:lnTo>
                <a:lnTo>
                  <a:pt x="116249" y="106335"/>
                </a:lnTo>
                <a:lnTo>
                  <a:pt x="125015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304"/>
          <p:cNvSpPr/>
          <p:nvPr/>
        </p:nvSpPr>
        <p:spPr>
          <a:xfrm>
            <a:off x="4906428" y="5745574"/>
            <a:ext cx="53765" cy="156950"/>
          </a:xfrm>
          <a:custGeom>
            <a:avLst/>
            <a:gdLst/>
            <a:ahLst/>
            <a:cxnLst/>
            <a:rect l="0" t="0" r="0" b="0"/>
            <a:pathLst>
              <a:path w="53765" h="156950">
                <a:moveTo>
                  <a:pt x="13829" y="5144"/>
                </a:moveTo>
                <a:lnTo>
                  <a:pt x="9089" y="404"/>
                </a:lnTo>
                <a:lnTo>
                  <a:pt x="7692" y="0"/>
                </a:lnTo>
                <a:lnTo>
                  <a:pt x="6762" y="722"/>
                </a:lnTo>
                <a:lnTo>
                  <a:pt x="6141" y="2196"/>
                </a:lnTo>
                <a:lnTo>
                  <a:pt x="4735" y="4171"/>
                </a:lnTo>
                <a:lnTo>
                  <a:pt x="2806" y="6480"/>
                </a:lnTo>
                <a:lnTo>
                  <a:pt x="527" y="9011"/>
                </a:lnTo>
                <a:lnTo>
                  <a:pt x="0" y="14667"/>
                </a:lnTo>
                <a:lnTo>
                  <a:pt x="641" y="22408"/>
                </a:lnTo>
                <a:lnTo>
                  <a:pt x="2061" y="31536"/>
                </a:lnTo>
                <a:lnTo>
                  <a:pt x="3007" y="38614"/>
                </a:lnTo>
                <a:lnTo>
                  <a:pt x="3638" y="44324"/>
                </a:lnTo>
                <a:lnTo>
                  <a:pt x="4059" y="49124"/>
                </a:lnTo>
                <a:lnTo>
                  <a:pt x="5331" y="53316"/>
                </a:lnTo>
                <a:lnTo>
                  <a:pt x="7172" y="57102"/>
                </a:lnTo>
                <a:lnTo>
                  <a:pt x="9391" y="60619"/>
                </a:lnTo>
                <a:lnTo>
                  <a:pt x="10870" y="64948"/>
                </a:lnTo>
                <a:lnTo>
                  <a:pt x="11857" y="69818"/>
                </a:lnTo>
                <a:lnTo>
                  <a:pt x="12514" y="75049"/>
                </a:lnTo>
                <a:lnTo>
                  <a:pt x="13945" y="79529"/>
                </a:lnTo>
                <a:lnTo>
                  <a:pt x="15890" y="83507"/>
                </a:lnTo>
                <a:lnTo>
                  <a:pt x="18180" y="87152"/>
                </a:lnTo>
                <a:lnTo>
                  <a:pt x="20699" y="90574"/>
                </a:lnTo>
                <a:lnTo>
                  <a:pt x="23370" y="93848"/>
                </a:lnTo>
                <a:lnTo>
                  <a:pt x="26143" y="97022"/>
                </a:lnTo>
                <a:lnTo>
                  <a:pt x="28984" y="100130"/>
                </a:lnTo>
                <a:lnTo>
                  <a:pt x="34786" y="106230"/>
                </a:lnTo>
                <a:lnTo>
                  <a:pt x="36730" y="109246"/>
                </a:lnTo>
                <a:lnTo>
                  <a:pt x="38026" y="112249"/>
                </a:lnTo>
                <a:lnTo>
                  <a:pt x="38891" y="115243"/>
                </a:lnTo>
                <a:lnTo>
                  <a:pt x="40459" y="118230"/>
                </a:lnTo>
                <a:lnTo>
                  <a:pt x="42497" y="121215"/>
                </a:lnTo>
                <a:lnTo>
                  <a:pt x="44847" y="124196"/>
                </a:lnTo>
                <a:lnTo>
                  <a:pt x="47406" y="128169"/>
                </a:lnTo>
                <a:lnTo>
                  <a:pt x="50105" y="132801"/>
                </a:lnTo>
                <a:lnTo>
                  <a:pt x="52896" y="137874"/>
                </a:lnTo>
                <a:lnTo>
                  <a:pt x="53764" y="141255"/>
                </a:lnTo>
                <a:lnTo>
                  <a:pt x="53351" y="143510"/>
                </a:lnTo>
                <a:lnTo>
                  <a:pt x="52084" y="145014"/>
                </a:lnTo>
                <a:lnTo>
                  <a:pt x="51238" y="147008"/>
                </a:lnTo>
                <a:lnTo>
                  <a:pt x="50299" y="151869"/>
                </a:lnTo>
                <a:lnTo>
                  <a:pt x="49057" y="153563"/>
                </a:lnTo>
                <a:lnTo>
                  <a:pt x="47236" y="154691"/>
                </a:lnTo>
                <a:lnTo>
                  <a:pt x="31689" y="15694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305"/>
          <p:cNvSpPr/>
          <p:nvPr/>
        </p:nvSpPr>
        <p:spPr>
          <a:xfrm>
            <a:off x="5063132" y="5848945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306"/>
          <p:cNvSpPr/>
          <p:nvPr/>
        </p:nvSpPr>
        <p:spPr>
          <a:xfrm>
            <a:off x="5018484" y="5857875"/>
            <a:ext cx="71438" cy="116086"/>
          </a:xfrm>
          <a:custGeom>
            <a:avLst/>
            <a:gdLst/>
            <a:ahLst/>
            <a:cxnLst/>
            <a:rect l="0" t="0" r="0" b="0"/>
            <a:pathLst>
              <a:path w="71438" h="116086">
                <a:moveTo>
                  <a:pt x="71437" y="0"/>
                </a:moveTo>
                <a:lnTo>
                  <a:pt x="66697" y="9481"/>
                </a:lnTo>
                <a:lnTo>
                  <a:pt x="64308" y="13265"/>
                </a:lnTo>
                <a:lnTo>
                  <a:pt x="61724" y="16781"/>
                </a:lnTo>
                <a:lnTo>
                  <a:pt x="59009" y="20117"/>
                </a:lnTo>
                <a:lnTo>
                  <a:pt x="56206" y="24325"/>
                </a:lnTo>
                <a:lnTo>
                  <a:pt x="53346" y="29115"/>
                </a:lnTo>
                <a:lnTo>
                  <a:pt x="50447" y="34292"/>
                </a:lnTo>
                <a:lnTo>
                  <a:pt x="48514" y="38737"/>
                </a:lnTo>
                <a:lnTo>
                  <a:pt x="47226" y="42691"/>
                </a:lnTo>
                <a:lnTo>
                  <a:pt x="46366" y="46321"/>
                </a:lnTo>
                <a:lnTo>
                  <a:pt x="44801" y="50724"/>
                </a:lnTo>
                <a:lnTo>
                  <a:pt x="42766" y="55644"/>
                </a:lnTo>
                <a:lnTo>
                  <a:pt x="40417" y="60908"/>
                </a:lnTo>
                <a:lnTo>
                  <a:pt x="27630" y="87279"/>
                </a:lnTo>
                <a:lnTo>
                  <a:pt x="22389" y="94897"/>
                </a:lnTo>
                <a:lnTo>
                  <a:pt x="16910" y="100967"/>
                </a:lnTo>
                <a:lnTo>
                  <a:pt x="0" y="1160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307"/>
          <p:cNvSpPr/>
          <p:nvPr/>
        </p:nvSpPr>
        <p:spPr>
          <a:xfrm>
            <a:off x="5134570" y="5688210"/>
            <a:ext cx="142876" cy="205384"/>
          </a:xfrm>
          <a:custGeom>
            <a:avLst/>
            <a:gdLst/>
            <a:ahLst/>
            <a:cxnLst/>
            <a:rect l="0" t="0" r="0" b="0"/>
            <a:pathLst>
              <a:path w="142876" h="205384">
                <a:moveTo>
                  <a:pt x="0" y="0"/>
                </a:moveTo>
                <a:lnTo>
                  <a:pt x="4741" y="9482"/>
                </a:lnTo>
                <a:lnTo>
                  <a:pt x="6137" y="14259"/>
                </a:lnTo>
                <a:lnTo>
                  <a:pt x="7068" y="19428"/>
                </a:lnTo>
                <a:lnTo>
                  <a:pt x="7688" y="24859"/>
                </a:lnTo>
                <a:lnTo>
                  <a:pt x="8102" y="29471"/>
                </a:lnTo>
                <a:lnTo>
                  <a:pt x="8378" y="33538"/>
                </a:lnTo>
                <a:lnTo>
                  <a:pt x="8562" y="37242"/>
                </a:lnTo>
                <a:lnTo>
                  <a:pt x="11412" y="59878"/>
                </a:lnTo>
                <a:lnTo>
                  <a:pt x="13561" y="75637"/>
                </a:lnTo>
                <a:lnTo>
                  <a:pt x="14994" y="88128"/>
                </a:lnTo>
                <a:lnTo>
                  <a:pt x="15949" y="98439"/>
                </a:lnTo>
                <a:lnTo>
                  <a:pt x="16586" y="107299"/>
                </a:lnTo>
                <a:lnTo>
                  <a:pt x="18003" y="115189"/>
                </a:lnTo>
                <a:lnTo>
                  <a:pt x="19939" y="122433"/>
                </a:lnTo>
                <a:lnTo>
                  <a:pt x="22222" y="129248"/>
                </a:lnTo>
                <a:lnTo>
                  <a:pt x="23744" y="134783"/>
                </a:lnTo>
                <a:lnTo>
                  <a:pt x="24759" y="139465"/>
                </a:lnTo>
                <a:lnTo>
                  <a:pt x="25436" y="143578"/>
                </a:lnTo>
                <a:lnTo>
                  <a:pt x="25887" y="149297"/>
                </a:lnTo>
                <a:lnTo>
                  <a:pt x="26188" y="156086"/>
                </a:lnTo>
                <a:lnTo>
                  <a:pt x="26670" y="178889"/>
                </a:lnTo>
                <a:lnTo>
                  <a:pt x="27702" y="182759"/>
                </a:lnTo>
                <a:lnTo>
                  <a:pt x="29382" y="186332"/>
                </a:lnTo>
                <a:lnTo>
                  <a:pt x="31494" y="189706"/>
                </a:lnTo>
                <a:lnTo>
                  <a:pt x="33841" y="196100"/>
                </a:lnTo>
                <a:lnTo>
                  <a:pt x="34467" y="199194"/>
                </a:lnTo>
                <a:lnTo>
                  <a:pt x="34884" y="199273"/>
                </a:lnTo>
                <a:lnTo>
                  <a:pt x="35348" y="194068"/>
                </a:lnTo>
                <a:lnTo>
                  <a:pt x="35609" y="189463"/>
                </a:lnTo>
                <a:lnTo>
                  <a:pt x="36637" y="185840"/>
                </a:lnTo>
                <a:lnTo>
                  <a:pt x="40426" y="173877"/>
                </a:lnTo>
                <a:lnTo>
                  <a:pt x="42826" y="168504"/>
                </a:lnTo>
                <a:lnTo>
                  <a:pt x="45418" y="163930"/>
                </a:lnTo>
                <a:lnTo>
                  <a:pt x="51966" y="154200"/>
                </a:lnTo>
                <a:lnTo>
                  <a:pt x="55507" y="150224"/>
                </a:lnTo>
                <a:lnTo>
                  <a:pt x="57841" y="147775"/>
                </a:lnTo>
                <a:lnTo>
                  <a:pt x="60388" y="147134"/>
                </a:lnTo>
                <a:lnTo>
                  <a:pt x="63079" y="147699"/>
                </a:lnTo>
                <a:lnTo>
                  <a:pt x="65866" y="149067"/>
                </a:lnTo>
                <a:lnTo>
                  <a:pt x="68715" y="149980"/>
                </a:lnTo>
                <a:lnTo>
                  <a:pt x="71607" y="150589"/>
                </a:lnTo>
                <a:lnTo>
                  <a:pt x="74527" y="150994"/>
                </a:lnTo>
                <a:lnTo>
                  <a:pt x="77466" y="151264"/>
                </a:lnTo>
                <a:lnTo>
                  <a:pt x="80417" y="151445"/>
                </a:lnTo>
                <a:lnTo>
                  <a:pt x="83377" y="151565"/>
                </a:lnTo>
                <a:lnTo>
                  <a:pt x="86343" y="152637"/>
                </a:lnTo>
                <a:lnTo>
                  <a:pt x="89312" y="154345"/>
                </a:lnTo>
                <a:lnTo>
                  <a:pt x="92283" y="156474"/>
                </a:lnTo>
                <a:lnTo>
                  <a:pt x="95256" y="157895"/>
                </a:lnTo>
                <a:lnTo>
                  <a:pt x="98231" y="158842"/>
                </a:lnTo>
                <a:lnTo>
                  <a:pt x="105393" y="160361"/>
                </a:lnTo>
                <a:lnTo>
                  <a:pt x="109018" y="160569"/>
                </a:lnTo>
                <a:lnTo>
                  <a:pt x="111374" y="160624"/>
                </a:lnTo>
                <a:lnTo>
                  <a:pt x="114929" y="159669"/>
                </a:lnTo>
                <a:lnTo>
                  <a:pt x="119283" y="158040"/>
                </a:lnTo>
                <a:lnTo>
                  <a:pt x="124171" y="155961"/>
                </a:lnTo>
                <a:lnTo>
                  <a:pt x="128421" y="153584"/>
                </a:lnTo>
                <a:lnTo>
                  <a:pt x="132247" y="151007"/>
                </a:lnTo>
                <a:lnTo>
                  <a:pt x="135790" y="148296"/>
                </a:lnTo>
                <a:lnTo>
                  <a:pt x="138151" y="145497"/>
                </a:lnTo>
                <a:lnTo>
                  <a:pt x="139726" y="142639"/>
                </a:lnTo>
                <a:lnTo>
                  <a:pt x="141475" y="136818"/>
                </a:lnTo>
                <a:lnTo>
                  <a:pt x="142253" y="130923"/>
                </a:lnTo>
                <a:lnTo>
                  <a:pt x="141468" y="128954"/>
                </a:lnTo>
                <a:lnTo>
                  <a:pt x="139953" y="127641"/>
                </a:lnTo>
                <a:lnTo>
                  <a:pt x="137950" y="126766"/>
                </a:lnTo>
                <a:lnTo>
                  <a:pt x="135623" y="126183"/>
                </a:lnTo>
                <a:lnTo>
                  <a:pt x="133079" y="125794"/>
                </a:lnTo>
                <a:lnTo>
                  <a:pt x="130391" y="125534"/>
                </a:lnTo>
                <a:lnTo>
                  <a:pt x="127607" y="125362"/>
                </a:lnTo>
                <a:lnTo>
                  <a:pt x="117799" y="125062"/>
                </a:lnTo>
                <a:lnTo>
                  <a:pt x="114202" y="127682"/>
                </a:lnTo>
                <a:lnTo>
                  <a:pt x="111853" y="129770"/>
                </a:lnTo>
                <a:lnTo>
                  <a:pt x="110287" y="133146"/>
                </a:lnTo>
                <a:lnTo>
                  <a:pt x="109244" y="137382"/>
                </a:lnTo>
                <a:lnTo>
                  <a:pt x="108548" y="142189"/>
                </a:lnTo>
                <a:lnTo>
                  <a:pt x="108084" y="147379"/>
                </a:lnTo>
                <a:lnTo>
                  <a:pt x="107775" y="152823"/>
                </a:lnTo>
                <a:lnTo>
                  <a:pt x="107431" y="163171"/>
                </a:lnTo>
                <a:lnTo>
                  <a:pt x="107278" y="171078"/>
                </a:lnTo>
                <a:lnTo>
                  <a:pt x="108230" y="174576"/>
                </a:lnTo>
                <a:lnTo>
                  <a:pt x="109856" y="177900"/>
                </a:lnTo>
                <a:lnTo>
                  <a:pt x="111933" y="181108"/>
                </a:lnTo>
                <a:lnTo>
                  <a:pt x="114240" y="187318"/>
                </a:lnTo>
                <a:lnTo>
                  <a:pt x="114855" y="190364"/>
                </a:lnTo>
                <a:lnTo>
                  <a:pt x="118184" y="196392"/>
                </a:lnTo>
                <a:lnTo>
                  <a:pt x="120462" y="199389"/>
                </a:lnTo>
                <a:lnTo>
                  <a:pt x="122972" y="201388"/>
                </a:lnTo>
                <a:lnTo>
                  <a:pt x="125637" y="202719"/>
                </a:lnTo>
                <a:lnTo>
                  <a:pt x="128407" y="203607"/>
                </a:lnTo>
                <a:lnTo>
                  <a:pt x="131245" y="204200"/>
                </a:lnTo>
                <a:lnTo>
                  <a:pt x="134129" y="204594"/>
                </a:lnTo>
                <a:lnTo>
                  <a:pt x="142875" y="2053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308"/>
          <p:cNvSpPr/>
          <p:nvPr/>
        </p:nvSpPr>
        <p:spPr>
          <a:xfrm>
            <a:off x="5304234" y="5777507"/>
            <a:ext cx="71438" cy="75640"/>
          </a:xfrm>
          <a:custGeom>
            <a:avLst/>
            <a:gdLst/>
            <a:ahLst/>
            <a:cxnLst/>
            <a:rect l="0" t="0" r="0" b="0"/>
            <a:pathLst>
              <a:path w="71438" h="75640">
                <a:moveTo>
                  <a:pt x="0" y="35719"/>
                </a:moveTo>
                <a:lnTo>
                  <a:pt x="4741" y="45200"/>
                </a:lnTo>
                <a:lnTo>
                  <a:pt x="6137" y="48985"/>
                </a:lnTo>
                <a:lnTo>
                  <a:pt x="7068" y="52500"/>
                </a:lnTo>
                <a:lnTo>
                  <a:pt x="7689" y="55836"/>
                </a:lnTo>
                <a:lnTo>
                  <a:pt x="9094" y="58060"/>
                </a:lnTo>
                <a:lnTo>
                  <a:pt x="11024" y="59543"/>
                </a:lnTo>
                <a:lnTo>
                  <a:pt x="13302" y="60532"/>
                </a:lnTo>
                <a:lnTo>
                  <a:pt x="14821" y="62182"/>
                </a:lnTo>
                <a:lnTo>
                  <a:pt x="15834" y="64275"/>
                </a:lnTo>
                <a:lnTo>
                  <a:pt x="16509" y="66663"/>
                </a:lnTo>
                <a:lnTo>
                  <a:pt x="17951" y="69247"/>
                </a:lnTo>
                <a:lnTo>
                  <a:pt x="19905" y="71961"/>
                </a:lnTo>
                <a:lnTo>
                  <a:pt x="22200" y="74764"/>
                </a:lnTo>
                <a:lnTo>
                  <a:pt x="23730" y="75639"/>
                </a:lnTo>
                <a:lnTo>
                  <a:pt x="24750" y="75231"/>
                </a:lnTo>
                <a:lnTo>
                  <a:pt x="25429" y="73967"/>
                </a:lnTo>
                <a:lnTo>
                  <a:pt x="25882" y="71140"/>
                </a:lnTo>
                <a:lnTo>
                  <a:pt x="26184" y="67270"/>
                </a:lnTo>
                <a:lnTo>
                  <a:pt x="26386" y="62706"/>
                </a:lnTo>
                <a:lnTo>
                  <a:pt x="27513" y="58671"/>
                </a:lnTo>
                <a:lnTo>
                  <a:pt x="29256" y="54990"/>
                </a:lnTo>
                <a:lnTo>
                  <a:pt x="31410" y="51542"/>
                </a:lnTo>
                <a:lnTo>
                  <a:pt x="32846" y="47260"/>
                </a:lnTo>
                <a:lnTo>
                  <a:pt x="33804" y="42421"/>
                </a:lnTo>
                <a:lnTo>
                  <a:pt x="34442" y="37211"/>
                </a:lnTo>
                <a:lnTo>
                  <a:pt x="35860" y="32745"/>
                </a:lnTo>
                <a:lnTo>
                  <a:pt x="37797" y="28775"/>
                </a:lnTo>
                <a:lnTo>
                  <a:pt x="40081" y="25137"/>
                </a:lnTo>
                <a:lnTo>
                  <a:pt x="42596" y="21719"/>
                </a:lnTo>
                <a:lnTo>
                  <a:pt x="45264" y="18448"/>
                </a:lnTo>
                <a:lnTo>
                  <a:pt x="48036" y="15276"/>
                </a:lnTo>
                <a:lnTo>
                  <a:pt x="50875" y="13160"/>
                </a:lnTo>
                <a:lnTo>
                  <a:pt x="53761" y="11750"/>
                </a:lnTo>
                <a:lnTo>
                  <a:pt x="56677" y="10811"/>
                </a:lnTo>
                <a:lnTo>
                  <a:pt x="59613" y="9191"/>
                </a:lnTo>
                <a:lnTo>
                  <a:pt x="62562" y="7120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309"/>
          <p:cNvSpPr/>
          <p:nvPr/>
        </p:nvSpPr>
        <p:spPr>
          <a:xfrm>
            <a:off x="5411390" y="5857875"/>
            <a:ext cx="71439" cy="116086"/>
          </a:xfrm>
          <a:custGeom>
            <a:avLst/>
            <a:gdLst/>
            <a:ahLst/>
            <a:cxnLst/>
            <a:rect l="0" t="0" r="0" b="0"/>
            <a:pathLst>
              <a:path w="71439" h="116086">
                <a:moveTo>
                  <a:pt x="71438" y="0"/>
                </a:moveTo>
                <a:lnTo>
                  <a:pt x="66698" y="14221"/>
                </a:lnTo>
                <a:lnTo>
                  <a:pt x="65301" y="19402"/>
                </a:lnTo>
                <a:lnTo>
                  <a:pt x="64370" y="23849"/>
                </a:lnTo>
                <a:lnTo>
                  <a:pt x="63749" y="27806"/>
                </a:lnTo>
                <a:lnTo>
                  <a:pt x="62343" y="31436"/>
                </a:lnTo>
                <a:lnTo>
                  <a:pt x="60414" y="34847"/>
                </a:lnTo>
                <a:lnTo>
                  <a:pt x="58135" y="38114"/>
                </a:lnTo>
                <a:lnTo>
                  <a:pt x="55624" y="42276"/>
                </a:lnTo>
                <a:lnTo>
                  <a:pt x="52958" y="47036"/>
                </a:lnTo>
                <a:lnTo>
                  <a:pt x="47349" y="57616"/>
                </a:lnTo>
                <a:lnTo>
                  <a:pt x="41550" y="68933"/>
                </a:lnTo>
                <a:lnTo>
                  <a:pt x="37621" y="73736"/>
                </a:lnTo>
                <a:lnTo>
                  <a:pt x="33019" y="77930"/>
                </a:lnTo>
                <a:lnTo>
                  <a:pt x="0" y="1160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310"/>
          <p:cNvSpPr/>
          <p:nvPr/>
        </p:nvSpPr>
        <p:spPr>
          <a:xfrm>
            <a:off x="5518546" y="5625703"/>
            <a:ext cx="116087" cy="214313"/>
          </a:xfrm>
          <a:custGeom>
            <a:avLst/>
            <a:gdLst/>
            <a:ahLst/>
            <a:cxnLst/>
            <a:rect l="0" t="0" r="0" b="0"/>
            <a:pathLst>
              <a:path w="116087" h="214313">
                <a:moveTo>
                  <a:pt x="0" y="0"/>
                </a:moveTo>
                <a:lnTo>
                  <a:pt x="0" y="17169"/>
                </a:lnTo>
                <a:lnTo>
                  <a:pt x="993" y="22360"/>
                </a:lnTo>
                <a:lnTo>
                  <a:pt x="2646" y="27805"/>
                </a:lnTo>
                <a:lnTo>
                  <a:pt x="4741" y="33419"/>
                </a:lnTo>
                <a:lnTo>
                  <a:pt x="6137" y="39146"/>
                </a:lnTo>
                <a:lnTo>
                  <a:pt x="7068" y="44950"/>
                </a:lnTo>
                <a:lnTo>
                  <a:pt x="7689" y="50802"/>
                </a:lnTo>
                <a:lnTo>
                  <a:pt x="9095" y="56688"/>
                </a:lnTo>
                <a:lnTo>
                  <a:pt x="11025" y="62597"/>
                </a:lnTo>
                <a:lnTo>
                  <a:pt x="13303" y="68520"/>
                </a:lnTo>
                <a:lnTo>
                  <a:pt x="14822" y="75446"/>
                </a:lnTo>
                <a:lnTo>
                  <a:pt x="15834" y="83039"/>
                </a:lnTo>
                <a:lnTo>
                  <a:pt x="16510" y="91078"/>
                </a:lnTo>
                <a:lnTo>
                  <a:pt x="16960" y="98422"/>
                </a:lnTo>
                <a:lnTo>
                  <a:pt x="17460" y="111873"/>
                </a:lnTo>
                <a:lnTo>
                  <a:pt x="17742" y="130602"/>
                </a:lnTo>
                <a:lnTo>
                  <a:pt x="18773" y="137670"/>
                </a:lnTo>
                <a:lnTo>
                  <a:pt x="20453" y="145358"/>
                </a:lnTo>
                <a:lnTo>
                  <a:pt x="22566" y="153460"/>
                </a:lnTo>
                <a:lnTo>
                  <a:pt x="23973" y="160845"/>
                </a:lnTo>
                <a:lnTo>
                  <a:pt x="24912" y="167753"/>
                </a:lnTo>
                <a:lnTo>
                  <a:pt x="26680" y="186366"/>
                </a:lnTo>
                <a:lnTo>
                  <a:pt x="29387" y="181718"/>
                </a:lnTo>
                <a:lnTo>
                  <a:pt x="34468" y="172045"/>
                </a:lnTo>
                <a:lnTo>
                  <a:pt x="35163" y="168076"/>
                </a:lnTo>
                <a:lnTo>
                  <a:pt x="35349" y="165629"/>
                </a:lnTo>
                <a:lnTo>
                  <a:pt x="37457" y="162013"/>
                </a:lnTo>
                <a:lnTo>
                  <a:pt x="40846" y="157618"/>
                </a:lnTo>
                <a:lnTo>
                  <a:pt x="45090" y="152703"/>
                </a:lnTo>
                <a:lnTo>
                  <a:pt x="47920" y="148435"/>
                </a:lnTo>
                <a:lnTo>
                  <a:pt x="49806" y="144597"/>
                </a:lnTo>
                <a:lnTo>
                  <a:pt x="51064" y="141046"/>
                </a:lnTo>
                <a:lnTo>
                  <a:pt x="52894" y="138680"/>
                </a:lnTo>
                <a:lnTo>
                  <a:pt x="55107" y="137101"/>
                </a:lnTo>
                <a:lnTo>
                  <a:pt x="57574" y="136049"/>
                </a:lnTo>
                <a:lnTo>
                  <a:pt x="60211" y="135348"/>
                </a:lnTo>
                <a:lnTo>
                  <a:pt x="62961" y="134880"/>
                </a:lnTo>
                <a:lnTo>
                  <a:pt x="69764" y="134130"/>
                </a:lnTo>
                <a:lnTo>
                  <a:pt x="73339" y="136673"/>
                </a:lnTo>
                <a:lnTo>
                  <a:pt x="75682" y="138740"/>
                </a:lnTo>
                <a:lnTo>
                  <a:pt x="77244" y="141110"/>
                </a:lnTo>
                <a:lnTo>
                  <a:pt x="78979" y="146390"/>
                </a:lnTo>
                <a:lnTo>
                  <a:pt x="82397" y="152044"/>
                </a:lnTo>
                <a:lnTo>
                  <a:pt x="87934" y="159017"/>
                </a:lnTo>
                <a:lnTo>
                  <a:pt x="89381" y="162566"/>
                </a:lnTo>
                <a:lnTo>
                  <a:pt x="93634" y="174447"/>
                </a:lnTo>
                <a:lnTo>
                  <a:pt x="96157" y="179798"/>
                </a:lnTo>
                <a:lnTo>
                  <a:pt x="98832" y="184357"/>
                </a:lnTo>
                <a:lnTo>
                  <a:pt x="101607" y="188389"/>
                </a:lnTo>
                <a:lnTo>
                  <a:pt x="103456" y="192069"/>
                </a:lnTo>
                <a:lnTo>
                  <a:pt x="104690" y="195515"/>
                </a:lnTo>
                <a:lnTo>
                  <a:pt x="105512" y="198804"/>
                </a:lnTo>
                <a:lnTo>
                  <a:pt x="109072" y="205105"/>
                </a:lnTo>
                <a:lnTo>
                  <a:pt x="116086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311"/>
          <p:cNvSpPr/>
          <p:nvPr/>
        </p:nvSpPr>
        <p:spPr>
          <a:xfrm>
            <a:off x="5661421" y="5768578"/>
            <a:ext cx="8931" cy="35719"/>
          </a:xfrm>
          <a:custGeom>
            <a:avLst/>
            <a:gdLst/>
            <a:ahLst/>
            <a:cxnLst/>
            <a:rect l="0" t="0" r="0" b="0"/>
            <a:pathLst>
              <a:path w="8931" h="35719">
                <a:moveTo>
                  <a:pt x="0" y="0"/>
                </a:moveTo>
                <a:lnTo>
                  <a:pt x="0" y="9481"/>
                </a:lnTo>
                <a:lnTo>
                  <a:pt x="993" y="14258"/>
                </a:lnTo>
                <a:lnTo>
                  <a:pt x="2646" y="19427"/>
                </a:lnTo>
                <a:lnTo>
                  <a:pt x="8930" y="357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312"/>
          <p:cNvSpPr/>
          <p:nvPr/>
        </p:nvSpPr>
        <p:spPr>
          <a:xfrm>
            <a:off x="5616773" y="5652492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313"/>
          <p:cNvSpPr/>
          <p:nvPr/>
        </p:nvSpPr>
        <p:spPr>
          <a:xfrm>
            <a:off x="5697140" y="5742249"/>
            <a:ext cx="133946" cy="88837"/>
          </a:xfrm>
          <a:custGeom>
            <a:avLst/>
            <a:gdLst/>
            <a:ahLst/>
            <a:cxnLst/>
            <a:rect l="0" t="0" r="0" b="0"/>
            <a:pathLst>
              <a:path w="133946" h="88837">
                <a:moveTo>
                  <a:pt x="0" y="53118"/>
                </a:moveTo>
                <a:lnTo>
                  <a:pt x="4741" y="62599"/>
                </a:lnTo>
                <a:lnTo>
                  <a:pt x="7129" y="65392"/>
                </a:lnTo>
                <a:lnTo>
                  <a:pt x="9713" y="67253"/>
                </a:lnTo>
                <a:lnTo>
                  <a:pt x="16251" y="70242"/>
                </a:lnTo>
                <a:lnTo>
                  <a:pt x="15795" y="69495"/>
                </a:lnTo>
                <a:lnTo>
                  <a:pt x="14499" y="68004"/>
                </a:lnTo>
                <a:lnTo>
                  <a:pt x="12642" y="66019"/>
                </a:lnTo>
                <a:lnTo>
                  <a:pt x="12397" y="63703"/>
                </a:lnTo>
                <a:lnTo>
                  <a:pt x="13226" y="61167"/>
                </a:lnTo>
                <a:lnTo>
                  <a:pt x="14770" y="58484"/>
                </a:lnTo>
                <a:lnTo>
                  <a:pt x="15800" y="55703"/>
                </a:lnTo>
                <a:lnTo>
                  <a:pt x="16487" y="52856"/>
                </a:lnTo>
                <a:lnTo>
                  <a:pt x="17588" y="45900"/>
                </a:lnTo>
                <a:lnTo>
                  <a:pt x="18671" y="44337"/>
                </a:lnTo>
                <a:lnTo>
                  <a:pt x="20385" y="42303"/>
                </a:lnTo>
                <a:lnTo>
                  <a:pt x="22520" y="39955"/>
                </a:lnTo>
                <a:lnTo>
                  <a:pt x="24935" y="38390"/>
                </a:lnTo>
                <a:lnTo>
                  <a:pt x="27538" y="37346"/>
                </a:lnTo>
                <a:lnTo>
                  <a:pt x="34103" y="35671"/>
                </a:lnTo>
                <a:lnTo>
                  <a:pt x="34642" y="36526"/>
                </a:lnTo>
                <a:lnTo>
                  <a:pt x="35001" y="38088"/>
                </a:lnTo>
                <a:lnTo>
                  <a:pt x="35240" y="40121"/>
                </a:lnTo>
                <a:lnTo>
                  <a:pt x="36392" y="42469"/>
                </a:lnTo>
                <a:lnTo>
                  <a:pt x="38152" y="45026"/>
                </a:lnTo>
                <a:lnTo>
                  <a:pt x="43366" y="51519"/>
                </a:lnTo>
                <a:lnTo>
                  <a:pt x="44785" y="49076"/>
                </a:lnTo>
                <a:lnTo>
                  <a:pt x="46724" y="44470"/>
                </a:lnTo>
                <a:lnTo>
                  <a:pt x="49009" y="38423"/>
                </a:lnTo>
                <a:lnTo>
                  <a:pt x="50532" y="32407"/>
                </a:lnTo>
                <a:lnTo>
                  <a:pt x="51547" y="26412"/>
                </a:lnTo>
                <a:lnTo>
                  <a:pt x="52224" y="20431"/>
                </a:lnTo>
                <a:lnTo>
                  <a:pt x="53668" y="16444"/>
                </a:lnTo>
                <a:lnTo>
                  <a:pt x="55623" y="13786"/>
                </a:lnTo>
                <a:lnTo>
                  <a:pt x="57918" y="12014"/>
                </a:lnTo>
                <a:lnTo>
                  <a:pt x="59448" y="9840"/>
                </a:lnTo>
                <a:lnTo>
                  <a:pt x="60468" y="7399"/>
                </a:lnTo>
                <a:lnTo>
                  <a:pt x="61148" y="4779"/>
                </a:lnTo>
                <a:lnTo>
                  <a:pt x="62594" y="3033"/>
                </a:lnTo>
                <a:lnTo>
                  <a:pt x="64550" y="1868"/>
                </a:lnTo>
                <a:lnTo>
                  <a:pt x="66846" y="1092"/>
                </a:lnTo>
                <a:lnTo>
                  <a:pt x="69369" y="574"/>
                </a:lnTo>
                <a:lnTo>
                  <a:pt x="72043" y="229"/>
                </a:lnTo>
                <a:lnTo>
                  <a:pt x="74818" y="0"/>
                </a:lnTo>
                <a:lnTo>
                  <a:pt x="77660" y="838"/>
                </a:lnTo>
                <a:lnTo>
                  <a:pt x="80547" y="2390"/>
                </a:lnTo>
                <a:lnTo>
                  <a:pt x="83464" y="4416"/>
                </a:lnTo>
                <a:lnTo>
                  <a:pt x="85408" y="6760"/>
                </a:lnTo>
                <a:lnTo>
                  <a:pt x="86704" y="9314"/>
                </a:lnTo>
                <a:lnTo>
                  <a:pt x="87569" y="12009"/>
                </a:lnTo>
                <a:lnTo>
                  <a:pt x="89137" y="14798"/>
                </a:lnTo>
                <a:lnTo>
                  <a:pt x="91175" y="17649"/>
                </a:lnTo>
                <a:lnTo>
                  <a:pt x="93525" y="20543"/>
                </a:lnTo>
                <a:lnTo>
                  <a:pt x="96085" y="23463"/>
                </a:lnTo>
                <a:lnTo>
                  <a:pt x="98783" y="26403"/>
                </a:lnTo>
                <a:lnTo>
                  <a:pt x="101574" y="29355"/>
                </a:lnTo>
                <a:lnTo>
                  <a:pt x="103435" y="32315"/>
                </a:lnTo>
                <a:lnTo>
                  <a:pt x="104676" y="35280"/>
                </a:lnTo>
                <a:lnTo>
                  <a:pt x="105502" y="38250"/>
                </a:lnTo>
                <a:lnTo>
                  <a:pt x="108038" y="42213"/>
                </a:lnTo>
                <a:lnTo>
                  <a:pt x="111713" y="46841"/>
                </a:lnTo>
                <a:lnTo>
                  <a:pt x="116147" y="51909"/>
                </a:lnTo>
                <a:lnTo>
                  <a:pt x="119103" y="56281"/>
                </a:lnTo>
                <a:lnTo>
                  <a:pt x="121074" y="60188"/>
                </a:lnTo>
                <a:lnTo>
                  <a:pt x="122388" y="63784"/>
                </a:lnTo>
                <a:lnTo>
                  <a:pt x="123264" y="67174"/>
                </a:lnTo>
                <a:lnTo>
                  <a:pt x="123848" y="70426"/>
                </a:lnTo>
                <a:lnTo>
                  <a:pt x="124237" y="73587"/>
                </a:lnTo>
                <a:lnTo>
                  <a:pt x="125489" y="76686"/>
                </a:lnTo>
                <a:lnTo>
                  <a:pt x="127316" y="79744"/>
                </a:lnTo>
                <a:lnTo>
                  <a:pt x="133945" y="8883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314"/>
          <p:cNvSpPr/>
          <p:nvPr/>
        </p:nvSpPr>
        <p:spPr>
          <a:xfrm>
            <a:off x="4402335" y="6045398"/>
            <a:ext cx="44650" cy="169665"/>
          </a:xfrm>
          <a:custGeom>
            <a:avLst/>
            <a:gdLst/>
            <a:ahLst/>
            <a:cxnLst/>
            <a:rect l="0" t="0" r="0" b="0"/>
            <a:pathLst>
              <a:path w="44650" h="169665">
                <a:moveTo>
                  <a:pt x="0" y="0"/>
                </a:moveTo>
                <a:lnTo>
                  <a:pt x="0" y="4741"/>
                </a:lnTo>
                <a:lnTo>
                  <a:pt x="993" y="8122"/>
                </a:lnTo>
                <a:lnTo>
                  <a:pt x="2646" y="12360"/>
                </a:lnTo>
                <a:lnTo>
                  <a:pt x="4741" y="17169"/>
                </a:lnTo>
                <a:lnTo>
                  <a:pt x="6137" y="21368"/>
                </a:lnTo>
                <a:lnTo>
                  <a:pt x="7068" y="25159"/>
                </a:lnTo>
                <a:lnTo>
                  <a:pt x="7689" y="28680"/>
                </a:lnTo>
                <a:lnTo>
                  <a:pt x="8103" y="33010"/>
                </a:lnTo>
                <a:lnTo>
                  <a:pt x="8379" y="37882"/>
                </a:lnTo>
                <a:lnTo>
                  <a:pt x="8562" y="43114"/>
                </a:lnTo>
                <a:lnTo>
                  <a:pt x="9677" y="48586"/>
                </a:lnTo>
                <a:lnTo>
                  <a:pt x="11413" y="54219"/>
                </a:lnTo>
                <a:lnTo>
                  <a:pt x="13562" y="59959"/>
                </a:lnTo>
                <a:lnTo>
                  <a:pt x="14994" y="67754"/>
                </a:lnTo>
                <a:lnTo>
                  <a:pt x="15949" y="76919"/>
                </a:lnTo>
                <a:lnTo>
                  <a:pt x="16586" y="86999"/>
                </a:lnTo>
                <a:lnTo>
                  <a:pt x="18003" y="95702"/>
                </a:lnTo>
                <a:lnTo>
                  <a:pt x="19940" y="103489"/>
                </a:lnTo>
                <a:lnTo>
                  <a:pt x="22223" y="110665"/>
                </a:lnTo>
                <a:lnTo>
                  <a:pt x="23745" y="117433"/>
                </a:lnTo>
                <a:lnTo>
                  <a:pt x="24760" y="123929"/>
                </a:lnTo>
                <a:lnTo>
                  <a:pt x="25436" y="130245"/>
                </a:lnTo>
                <a:lnTo>
                  <a:pt x="27872" y="137431"/>
                </a:lnTo>
                <a:lnTo>
                  <a:pt x="31480" y="145199"/>
                </a:lnTo>
                <a:lnTo>
                  <a:pt x="44649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315"/>
          <p:cNvSpPr/>
          <p:nvPr/>
        </p:nvSpPr>
        <p:spPr>
          <a:xfrm>
            <a:off x="4402335" y="6107906"/>
            <a:ext cx="98228" cy="35720"/>
          </a:xfrm>
          <a:custGeom>
            <a:avLst/>
            <a:gdLst/>
            <a:ahLst/>
            <a:cxnLst/>
            <a:rect l="0" t="0" r="0" b="0"/>
            <a:pathLst>
              <a:path w="98228" h="35720">
                <a:moveTo>
                  <a:pt x="98227" y="0"/>
                </a:moveTo>
                <a:lnTo>
                  <a:pt x="81058" y="0"/>
                </a:lnTo>
                <a:lnTo>
                  <a:pt x="76859" y="992"/>
                </a:lnTo>
                <a:lnTo>
                  <a:pt x="73068" y="2646"/>
                </a:lnTo>
                <a:lnTo>
                  <a:pt x="69548" y="4741"/>
                </a:lnTo>
                <a:lnTo>
                  <a:pt x="49762" y="15005"/>
                </a:lnTo>
                <a:lnTo>
                  <a:pt x="36151" y="21910"/>
                </a:lnTo>
                <a:lnTo>
                  <a:pt x="26085" y="26512"/>
                </a:lnTo>
                <a:lnTo>
                  <a:pt x="18383" y="29582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316"/>
          <p:cNvSpPr/>
          <p:nvPr/>
        </p:nvSpPr>
        <p:spPr>
          <a:xfrm>
            <a:off x="4491632" y="6018609"/>
            <a:ext cx="357189" cy="169510"/>
          </a:xfrm>
          <a:custGeom>
            <a:avLst/>
            <a:gdLst/>
            <a:ahLst/>
            <a:cxnLst/>
            <a:rect l="0" t="0" r="0" b="0"/>
            <a:pathLst>
              <a:path w="357189" h="169510">
                <a:moveTo>
                  <a:pt x="0" y="0"/>
                </a:moveTo>
                <a:lnTo>
                  <a:pt x="0" y="24858"/>
                </a:lnTo>
                <a:lnTo>
                  <a:pt x="993" y="31455"/>
                </a:lnTo>
                <a:lnTo>
                  <a:pt x="2646" y="38829"/>
                </a:lnTo>
                <a:lnTo>
                  <a:pt x="4741" y="46722"/>
                </a:lnTo>
                <a:lnTo>
                  <a:pt x="9714" y="63429"/>
                </a:lnTo>
                <a:lnTo>
                  <a:pt x="20991" y="98409"/>
                </a:lnTo>
                <a:lnTo>
                  <a:pt x="23916" y="108270"/>
                </a:lnTo>
                <a:lnTo>
                  <a:pt x="29812" y="129810"/>
                </a:lnTo>
                <a:lnTo>
                  <a:pt x="31781" y="138134"/>
                </a:lnTo>
                <a:lnTo>
                  <a:pt x="33094" y="144675"/>
                </a:lnTo>
                <a:lnTo>
                  <a:pt x="33969" y="150028"/>
                </a:lnTo>
                <a:lnTo>
                  <a:pt x="35544" y="154589"/>
                </a:lnTo>
                <a:lnTo>
                  <a:pt x="37587" y="158622"/>
                </a:lnTo>
                <a:lnTo>
                  <a:pt x="44235" y="169017"/>
                </a:lnTo>
                <a:lnTo>
                  <a:pt x="44526" y="164732"/>
                </a:lnTo>
                <a:lnTo>
                  <a:pt x="45560" y="161415"/>
                </a:lnTo>
                <a:lnTo>
                  <a:pt x="47240" y="157219"/>
                </a:lnTo>
                <a:lnTo>
                  <a:pt x="49353" y="152438"/>
                </a:lnTo>
                <a:lnTo>
                  <a:pt x="51754" y="146274"/>
                </a:lnTo>
                <a:lnTo>
                  <a:pt x="60896" y="120649"/>
                </a:lnTo>
                <a:lnTo>
                  <a:pt x="61433" y="120120"/>
                </a:lnTo>
                <a:lnTo>
                  <a:pt x="61792" y="120760"/>
                </a:lnTo>
                <a:lnTo>
                  <a:pt x="62030" y="122178"/>
                </a:lnTo>
                <a:lnTo>
                  <a:pt x="64942" y="126400"/>
                </a:lnTo>
                <a:lnTo>
                  <a:pt x="67107" y="128916"/>
                </a:lnTo>
                <a:lnTo>
                  <a:pt x="68550" y="131584"/>
                </a:lnTo>
                <a:lnTo>
                  <a:pt x="69513" y="134356"/>
                </a:lnTo>
                <a:lnTo>
                  <a:pt x="70155" y="137195"/>
                </a:lnTo>
                <a:lnTo>
                  <a:pt x="71575" y="140080"/>
                </a:lnTo>
                <a:lnTo>
                  <a:pt x="73514" y="142997"/>
                </a:lnTo>
                <a:lnTo>
                  <a:pt x="75798" y="145932"/>
                </a:lnTo>
                <a:lnTo>
                  <a:pt x="78313" y="148882"/>
                </a:lnTo>
                <a:lnTo>
                  <a:pt x="80982" y="151841"/>
                </a:lnTo>
                <a:lnTo>
                  <a:pt x="86594" y="157774"/>
                </a:lnTo>
                <a:lnTo>
                  <a:pt x="92395" y="163718"/>
                </a:lnTo>
                <a:lnTo>
                  <a:pt x="95331" y="165700"/>
                </a:lnTo>
                <a:lnTo>
                  <a:pt x="101239" y="167902"/>
                </a:lnTo>
                <a:lnTo>
                  <a:pt x="109818" y="168881"/>
                </a:lnTo>
                <a:lnTo>
                  <a:pt x="119253" y="169316"/>
                </a:lnTo>
                <a:lnTo>
                  <a:pt x="126755" y="169509"/>
                </a:lnTo>
                <a:lnTo>
                  <a:pt x="130144" y="168568"/>
                </a:lnTo>
                <a:lnTo>
                  <a:pt x="136555" y="164877"/>
                </a:lnTo>
                <a:lnTo>
                  <a:pt x="138662" y="162505"/>
                </a:lnTo>
                <a:lnTo>
                  <a:pt x="140066" y="159930"/>
                </a:lnTo>
                <a:lnTo>
                  <a:pt x="141003" y="157222"/>
                </a:lnTo>
                <a:lnTo>
                  <a:pt x="142619" y="153432"/>
                </a:lnTo>
                <a:lnTo>
                  <a:pt x="147061" y="143929"/>
                </a:lnTo>
                <a:lnTo>
                  <a:pt x="149634" y="136632"/>
                </a:lnTo>
                <a:lnTo>
                  <a:pt x="152343" y="127799"/>
                </a:lnTo>
                <a:lnTo>
                  <a:pt x="155140" y="117942"/>
                </a:lnTo>
                <a:lnTo>
                  <a:pt x="157005" y="109386"/>
                </a:lnTo>
                <a:lnTo>
                  <a:pt x="158248" y="101697"/>
                </a:lnTo>
                <a:lnTo>
                  <a:pt x="159077" y="94587"/>
                </a:lnTo>
                <a:lnTo>
                  <a:pt x="158638" y="88855"/>
                </a:lnTo>
                <a:lnTo>
                  <a:pt x="157352" y="84042"/>
                </a:lnTo>
                <a:lnTo>
                  <a:pt x="155503" y="79840"/>
                </a:lnTo>
                <a:lnTo>
                  <a:pt x="153278" y="77039"/>
                </a:lnTo>
                <a:lnTo>
                  <a:pt x="150803" y="75172"/>
                </a:lnTo>
                <a:lnTo>
                  <a:pt x="144441" y="72175"/>
                </a:lnTo>
                <a:lnTo>
                  <a:pt x="143919" y="72921"/>
                </a:lnTo>
                <a:lnTo>
                  <a:pt x="143340" y="76396"/>
                </a:lnTo>
                <a:lnTo>
                  <a:pt x="143082" y="81248"/>
                </a:lnTo>
                <a:lnTo>
                  <a:pt x="143013" y="83931"/>
                </a:lnTo>
                <a:lnTo>
                  <a:pt x="142887" y="116632"/>
                </a:lnTo>
                <a:lnTo>
                  <a:pt x="143875" y="120419"/>
                </a:lnTo>
                <a:lnTo>
                  <a:pt x="145526" y="123935"/>
                </a:lnTo>
                <a:lnTo>
                  <a:pt x="147619" y="127272"/>
                </a:lnTo>
                <a:lnTo>
                  <a:pt x="150007" y="130489"/>
                </a:lnTo>
                <a:lnTo>
                  <a:pt x="152590" y="133625"/>
                </a:lnTo>
                <a:lnTo>
                  <a:pt x="155305" y="136709"/>
                </a:lnTo>
                <a:lnTo>
                  <a:pt x="158107" y="138764"/>
                </a:lnTo>
                <a:lnTo>
                  <a:pt x="163866" y="141048"/>
                </a:lnTo>
                <a:lnTo>
                  <a:pt x="165799" y="142649"/>
                </a:lnTo>
                <a:lnTo>
                  <a:pt x="167087" y="144709"/>
                </a:lnTo>
                <a:lnTo>
                  <a:pt x="167947" y="147074"/>
                </a:lnTo>
                <a:lnTo>
                  <a:pt x="169511" y="148651"/>
                </a:lnTo>
                <a:lnTo>
                  <a:pt x="171547" y="149702"/>
                </a:lnTo>
                <a:lnTo>
                  <a:pt x="176454" y="150871"/>
                </a:lnTo>
                <a:lnTo>
                  <a:pt x="181942" y="151389"/>
                </a:lnTo>
                <a:lnTo>
                  <a:pt x="184795" y="150536"/>
                </a:lnTo>
                <a:lnTo>
                  <a:pt x="190610" y="146941"/>
                </a:lnTo>
                <a:lnTo>
                  <a:pt x="192558" y="144593"/>
                </a:lnTo>
                <a:lnTo>
                  <a:pt x="193856" y="142037"/>
                </a:lnTo>
                <a:lnTo>
                  <a:pt x="194723" y="139339"/>
                </a:lnTo>
                <a:lnTo>
                  <a:pt x="196291" y="136549"/>
                </a:lnTo>
                <a:lnTo>
                  <a:pt x="198330" y="133697"/>
                </a:lnTo>
                <a:lnTo>
                  <a:pt x="200681" y="130803"/>
                </a:lnTo>
                <a:lnTo>
                  <a:pt x="202248" y="127882"/>
                </a:lnTo>
                <a:lnTo>
                  <a:pt x="203293" y="124942"/>
                </a:lnTo>
                <a:lnTo>
                  <a:pt x="203990" y="121990"/>
                </a:lnTo>
                <a:lnTo>
                  <a:pt x="204454" y="119029"/>
                </a:lnTo>
                <a:lnTo>
                  <a:pt x="204764" y="116064"/>
                </a:lnTo>
                <a:lnTo>
                  <a:pt x="204970" y="113095"/>
                </a:lnTo>
                <a:lnTo>
                  <a:pt x="205108" y="110123"/>
                </a:lnTo>
                <a:lnTo>
                  <a:pt x="205347" y="99989"/>
                </a:lnTo>
                <a:lnTo>
                  <a:pt x="205373" y="103489"/>
                </a:lnTo>
                <a:lnTo>
                  <a:pt x="206368" y="106696"/>
                </a:lnTo>
                <a:lnTo>
                  <a:pt x="208024" y="110818"/>
                </a:lnTo>
                <a:lnTo>
                  <a:pt x="213071" y="122211"/>
                </a:lnTo>
                <a:lnTo>
                  <a:pt x="213761" y="126415"/>
                </a:lnTo>
                <a:lnTo>
                  <a:pt x="213945" y="128925"/>
                </a:lnTo>
                <a:lnTo>
                  <a:pt x="215060" y="131591"/>
                </a:lnTo>
                <a:lnTo>
                  <a:pt x="216795" y="134360"/>
                </a:lnTo>
                <a:lnTo>
                  <a:pt x="221969" y="141193"/>
                </a:lnTo>
                <a:lnTo>
                  <a:pt x="223386" y="140761"/>
                </a:lnTo>
                <a:lnTo>
                  <a:pt x="230142" y="135586"/>
                </a:lnTo>
                <a:lnTo>
                  <a:pt x="230820" y="135039"/>
                </a:lnTo>
                <a:lnTo>
                  <a:pt x="232262" y="132690"/>
                </a:lnTo>
                <a:lnTo>
                  <a:pt x="234217" y="129140"/>
                </a:lnTo>
                <a:lnTo>
                  <a:pt x="236512" y="124788"/>
                </a:lnTo>
                <a:lnTo>
                  <a:pt x="238042" y="119903"/>
                </a:lnTo>
                <a:lnTo>
                  <a:pt x="239062" y="114662"/>
                </a:lnTo>
                <a:lnTo>
                  <a:pt x="239742" y="109184"/>
                </a:lnTo>
                <a:lnTo>
                  <a:pt x="241188" y="105531"/>
                </a:lnTo>
                <a:lnTo>
                  <a:pt x="243144" y="103096"/>
                </a:lnTo>
                <a:lnTo>
                  <a:pt x="245440" y="101473"/>
                </a:lnTo>
                <a:lnTo>
                  <a:pt x="250637" y="99670"/>
                </a:lnTo>
                <a:lnTo>
                  <a:pt x="253412" y="99188"/>
                </a:lnTo>
                <a:lnTo>
                  <a:pt x="255261" y="99860"/>
                </a:lnTo>
                <a:lnTo>
                  <a:pt x="256495" y="101300"/>
                </a:lnTo>
                <a:lnTo>
                  <a:pt x="257317" y="103252"/>
                </a:lnTo>
                <a:lnTo>
                  <a:pt x="257865" y="103561"/>
                </a:lnTo>
                <a:lnTo>
                  <a:pt x="258230" y="102775"/>
                </a:lnTo>
                <a:lnTo>
                  <a:pt x="258474" y="101259"/>
                </a:lnTo>
                <a:lnTo>
                  <a:pt x="259629" y="100248"/>
                </a:lnTo>
                <a:lnTo>
                  <a:pt x="261391" y="99574"/>
                </a:lnTo>
                <a:lnTo>
                  <a:pt x="263557" y="99125"/>
                </a:lnTo>
                <a:lnTo>
                  <a:pt x="265002" y="97833"/>
                </a:lnTo>
                <a:lnTo>
                  <a:pt x="265965" y="95980"/>
                </a:lnTo>
                <a:lnTo>
                  <a:pt x="266607" y="93752"/>
                </a:lnTo>
                <a:lnTo>
                  <a:pt x="269020" y="91275"/>
                </a:lnTo>
                <a:lnTo>
                  <a:pt x="272612" y="88631"/>
                </a:lnTo>
                <a:lnTo>
                  <a:pt x="280903" y="84040"/>
                </a:lnTo>
                <a:lnTo>
                  <a:pt x="287896" y="82000"/>
                </a:lnTo>
                <a:lnTo>
                  <a:pt x="297410" y="80851"/>
                </a:lnTo>
                <a:lnTo>
                  <a:pt x="300469" y="81682"/>
                </a:lnTo>
                <a:lnTo>
                  <a:pt x="309514" y="86599"/>
                </a:lnTo>
                <a:lnTo>
                  <a:pt x="315495" y="88098"/>
                </a:lnTo>
                <a:lnTo>
                  <a:pt x="319470" y="90482"/>
                </a:lnTo>
                <a:lnTo>
                  <a:pt x="324105" y="94056"/>
                </a:lnTo>
                <a:lnTo>
                  <a:pt x="329180" y="98423"/>
                </a:lnTo>
                <a:lnTo>
                  <a:pt x="333555" y="102326"/>
                </a:lnTo>
                <a:lnTo>
                  <a:pt x="337464" y="105921"/>
                </a:lnTo>
                <a:lnTo>
                  <a:pt x="357188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317"/>
          <p:cNvSpPr/>
          <p:nvPr/>
        </p:nvSpPr>
        <p:spPr>
          <a:xfrm>
            <a:off x="5965190" y="1964697"/>
            <a:ext cx="423248" cy="526527"/>
          </a:xfrm>
          <a:custGeom>
            <a:avLst/>
            <a:gdLst/>
            <a:ahLst/>
            <a:cxnLst/>
            <a:rect l="0" t="0" r="0" b="0"/>
            <a:pathLst>
              <a:path w="423248" h="526527">
                <a:moveTo>
                  <a:pt x="312380" y="89131"/>
                </a:moveTo>
                <a:lnTo>
                  <a:pt x="312380" y="59532"/>
                </a:lnTo>
                <a:lnTo>
                  <a:pt x="311388" y="53523"/>
                </a:lnTo>
                <a:lnTo>
                  <a:pt x="307640" y="44201"/>
                </a:lnTo>
                <a:lnTo>
                  <a:pt x="295210" y="28634"/>
                </a:lnTo>
                <a:lnTo>
                  <a:pt x="283701" y="16195"/>
                </a:lnTo>
                <a:lnTo>
                  <a:pt x="274498" y="9420"/>
                </a:lnTo>
                <a:lnTo>
                  <a:pt x="269266" y="6225"/>
                </a:lnTo>
                <a:lnTo>
                  <a:pt x="258161" y="2674"/>
                </a:lnTo>
                <a:lnTo>
                  <a:pt x="246611" y="1096"/>
                </a:lnTo>
                <a:lnTo>
                  <a:pt x="234862" y="395"/>
                </a:lnTo>
                <a:lnTo>
                  <a:pt x="223027" y="83"/>
                </a:lnTo>
                <a:lnTo>
                  <a:pt x="217093" y="0"/>
                </a:lnTo>
                <a:lnTo>
                  <a:pt x="210159" y="937"/>
                </a:lnTo>
                <a:lnTo>
                  <a:pt x="202561" y="2554"/>
                </a:lnTo>
                <a:lnTo>
                  <a:pt x="194519" y="4624"/>
                </a:lnTo>
                <a:lnTo>
                  <a:pt x="187173" y="6996"/>
                </a:lnTo>
                <a:lnTo>
                  <a:pt x="180291" y="9569"/>
                </a:lnTo>
                <a:lnTo>
                  <a:pt x="167354" y="15075"/>
                </a:lnTo>
                <a:lnTo>
                  <a:pt x="154989" y="20829"/>
                </a:lnTo>
                <a:lnTo>
                  <a:pt x="147921" y="24745"/>
                </a:lnTo>
                <a:lnTo>
                  <a:pt x="140233" y="29340"/>
                </a:lnTo>
                <a:lnTo>
                  <a:pt x="132131" y="34387"/>
                </a:lnTo>
                <a:lnTo>
                  <a:pt x="124745" y="39737"/>
                </a:lnTo>
                <a:lnTo>
                  <a:pt x="117837" y="45287"/>
                </a:lnTo>
                <a:lnTo>
                  <a:pt x="104869" y="56746"/>
                </a:lnTo>
                <a:lnTo>
                  <a:pt x="92492" y="68454"/>
                </a:lnTo>
                <a:lnTo>
                  <a:pt x="80376" y="82917"/>
                </a:lnTo>
                <a:lnTo>
                  <a:pt x="68376" y="99268"/>
                </a:lnTo>
                <a:lnTo>
                  <a:pt x="50464" y="125207"/>
                </a:lnTo>
                <a:lnTo>
                  <a:pt x="38546" y="142868"/>
                </a:lnTo>
                <a:lnTo>
                  <a:pt x="33582" y="152737"/>
                </a:lnTo>
                <a:lnTo>
                  <a:pt x="29280" y="163285"/>
                </a:lnTo>
                <a:lnTo>
                  <a:pt x="15247" y="203989"/>
                </a:lnTo>
                <a:lnTo>
                  <a:pt x="12096" y="214320"/>
                </a:lnTo>
                <a:lnTo>
                  <a:pt x="5949" y="236382"/>
                </a:lnTo>
                <a:lnTo>
                  <a:pt x="3913" y="246830"/>
                </a:lnTo>
                <a:lnTo>
                  <a:pt x="2556" y="256771"/>
                </a:lnTo>
                <a:lnTo>
                  <a:pt x="1651" y="266375"/>
                </a:lnTo>
                <a:lnTo>
                  <a:pt x="1047" y="276747"/>
                </a:lnTo>
                <a:lnTo>
                  <a:pt x="377" y="298854"/>
                </a:lnTo>
                <a:lnTo>
                  <a:pt x="0" y="333613"/>
                </a:lnTo>
                <a:lnTo>
                  <a:pt x="939" y="344392"/>
                </a:lnTo>
                <a:lnTo>
                  <a:pt x="2557" y="354555"/>
                </a:lnTo>
                <a:lnTo>
                  <a:pt x="4628" y="364307"/>
                </a:lnTo>
                <a:lnTo>
                  <a:pt x="7001" y="373785"/>
                </a:lnTo>
                <a:lnTo>
                  <a:pt x="9575" y="383080"/>
                </a:lnTo>
                <a:lnTo>
                  <a:pt x="15081" y="401345"/>
                </a:lnTo>
                <a:lnTo>
                  <a:pt x="20836" y="419385"/>
                </a:lnTo>
                <a:lnTo>
                  <a:pt x="24752" y="428363"/>
                </a:lnTo>
                <a:lnTo>
                  <a:pt x="29346" y="437324"/>
                </a:lnTo>
                <a:lnTo>
                  <a:pt x="34394" y="446275"/>
                </a:lnTo>
                <a:lnTo>
                  <a:pt x="45294" y="461513"/>
                </a:lnTo>
                <a:lnTo>
                  <a:pt x="56753" y="474900"/>
                </a:lnTo>
                <a:lnTo>
                  <a:pt x="68461" y="487464"/>
                </a:lnTo>
                <a:lnTo>
                  <a:pt x="75353" y="492600"/>
                </a:lnTo>
                <a:lnTo>
                  <a:pt x="82924" y="497017"/>
                </a:lnTo>
                <a:lnTo>
                  <a:pt x="90949" y="500953"/>
                </a:lnTo>
                <a:lnTo>
                  <a:pt x="99275" y="504570"/>
                </a:lnTo>
                <a:lnTo>
                  <a:pt x="107802" y="507973"/>
                </a:lnTo>
                <a:lnTo>
                  <a:pt x="125214" y="514400"/>
                </a:lnTo>
                <a:lnTo>
                  <a:pt x="142875" y="520564"/>
                </a:lnTo>
                <a:lnTo>
                  <a:pt x="151751" y="522604"/>
                </a:lnTo>
                <a:lnTo>
                  <a:pt x="160646" y="523965"/>
                </a:lnTo>
                <a:lnTo>
                  <a:pt x="169552" y="524871"/>
                </a:lnTo>
                <a:lnTo>
                  <a:pt x="178466" y="525476"/>
                </a:lnTo>
                <a:lnTo>
                  <a:pt x="187386" y="525879"/>
                </a:lnTo>
                <a:lnTo>
                  <a:pt x="205233" y="526327"/>
                </a:lnTo>
                <a:lnTo>
                  <a:pt x="223087" y="526526"/>
                </a:lnTo>
                <a:lnTo>
                  <a:pt x="232015" y="525587"/>
                </a:lnTo>
                <a:lnTo>
                  <a:pt x="240945" y="523969"/>
                </a:lnTo>
                <a:lnTo>
                  <a:pt x="249873" y="521898"/>
                </a:lnTo>
                <a:lnTo>
                  <a:pt x="258803" y="518533"/>
                </a:lnTo>
                <a:lnTo>
                  <a:pt x="267732" y="514305"/>
                </a:lnTo>
                <a:lnTo>
                  <a:pt x="276661" y="509502"/>
                </a:lnTo>
                <a:lnTo>
                  <a:pt x="285591" y="505308"/>
                </a:lnTo>
                <a:lnTo>
                  <a:pt x="294520" y="501520"/>
                </a:lnTo>
                <a:lnTo>
                  <a:pt x="303450" y="498002"/>
                </a:lnTo>
                <a:lnTo>
                  <a:pt x="312380" y="493673"/>
                </a:lnTo>
                <a:lnTo>
                  <a:pt x="321310" y="488802"/>
                </a:lnTo>
                <a:lnTo>
                  <a:pt x="330239" y="483570"/>
                </a:lnTo>
                <a:lnTo>
                  <a:pt x="338177" y="478098"/>
                </a:lnTo>
                <a:lnTo>
                  <a:pt x="345453" y="472466"/>
                </a:lnTo>
                <a:lnTo>
                  <a:pt x="352288" y="466727"/>
                </a:lnTo>
                <a:lnTo>
                  <a:pt x="360813" y="457940"/>
                </a:lnTo>
                <a:lnTo>
                  <a:pt x="370466" y="447120"/>
                </a:lnTo>
                <a:lnTo>
                  <a:pt x="380869" y="434947"/>
                </a:lnTo>
                <a:lnTo>
                  <a:pt x="388797" y="423854"/>
                </a:lnTo>
                <a:lnTo>
                  <a:pt x="395075" y="413483"/>
                </a:lnTo>
                <a:lnTo>
                  <a:pt x="400252" y="403592"/>
                </a:lnTo>
                <a:lnTo>
                  <a:pt x="404695" y="392037"/>
                </a:lnTo>
                <a:lnTo>
                  <a:pt x="408650" y="379373"/>
                </a:lnTo>
                <a:lnTo>
                  <a:pt x="412279" y="365970"/>
                </a:lnTo>
                <a:lnTo>
                  <a:pt x="418957" y="343139"/>
                </a:lnTo>
                <a:lnTo>
                  <a:pt x="422127" y="332883"/>
                </a:lnTo>
                <a:lnTo>
                  <a:pt x="423247" y="323070"/>
                </a:lnTo>
                <a:lnTo>
                  <a:pt x="423003" y="313551"/>
                </a:lnTo>
                <a:lnTo>
                  <a:pt x="421847" y="304229"/>
                </a:lnTo>
                <a:lnTo>
                  <a:pt x="420564" y="288579"/>
                </a:lnTo>
                <a:lnTo>
                  <a:pt x="419000" y="275009"/>
                </a:lnTo>
                <a:lnTo>
                  <a:pt x="414999" y="262363"/>
                </a:lnTo>
                <a:lnTo>
                  <a:pt x="409913" y="250128"/>
                </a:lnTo>
                <a:lnTo>
                  <a:pt x="404345" y="238076"/>
                </a:lnTo>
                <a:lnTo>
                  <a:pt x="392747" y="2141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318"/>
          <p:cNvSpPr/>
          <p:nvPr/>
        </p:nvSpPr>
        <p:spPr>
          <a:xfrm>
            <a:off x="5938242" y="3679031"/>
            <a:ext cx="8930" cy="1"/>
          </a:xfrm>
          <a:custGeom>
            <a:avLst/>
            <a:gdLst/>
            <a:ahLst/>
            <a:cxnLst/>
            <a:rect l="0" t="0" r="0" b="0"/>
            <a:pathLst>
              <a:path w="8930" h="1">
                <a:moveTo>
                  <a:pt x="8929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319"/>
          <p:cNvSpPr/>
          <p:nvPr/>
        </p:nvSpPr>
        <p:spPr>
          <a:xfrm>
            <a:off x="5920382" y="3652242"/>
            <a:ext cx="642939" cy="241102"/>
          </a:xfrm>
          <a:custGeom>
            <a:avLst/>
            <a:gdLst/>
            <a:ahLst/>
            <a:cxnLst/>
            <a:rect l="0" t="0" r="0" b="0"/>
            <a:pathLst>
              <a:path w="642939" h="241102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9" y="4740"/>
                </a:lnTo>
                <a:lnTo>
                  <a:pt x="9095" y="6137"/>
                </a:lnTo>
                <a:lnTo>
                  <a:pt x="11024" y="7067"/>
                </a:lnTo>
                <a:lnTo>
                  <a:pt x="13303" y="7688"/>
                </a:lnTo>
                <a:lnTo>
                  <a:pt x="18481" y="11024"/>
                </a:lnTo>
                <a:lnTo>
                  <a:pt x="21250" y="13302"/>
                </a:lnTo>
                <a:lnTo>
                  <a:pt x="28058" y="16806"/>
                </a:lnTo>
                <a:lnTo>
                  <a:pt x="37557" y="21126"/>
                </a:lnTo>
                <a:lnTo>
                  <a:pt x="48850" y="25990"/>
                </a:lnTo>
                <a:lnTo>
                  <a:pt x="57372" y="30225"/>
                </a:lnTo>
                <a:lnTo>
                  <a:pt x="69486" y="37576"/>
                </a:lnTo>
                <a:lnTo>
                  <a:pt x="80823" y="41505"/>
                </a:lnTo>
                <a:lnTo>
                  <a:pt x="86624" y="42553"/>
                </a:lnTo>
                <a:lnTo>
                  <a:pt x="103654" y="49009"/>
                </a:lnTo>
                <a:lnTo>
                  <a:pt x="122467" y="56508"/>
                </a:lnTo>
                <a:lnTo>
                  <a:pt x="137443" y="59841"/>
                </a:lnTo>
                <a:lnTo>
                  <a:pt x="157031" y="66458"/>
                </a:lnTo>
                <a:lnTo>
                  <a:pt x="165210" y="70102"/>
                </a:lnTo>
                <a:lnTo>
                  <a:pt x="193701" y="83720"/>
                </a:lnTo>
                <a:lnTo>
                  <a:pt x="208790" y="91117"/>
                </a:lnTo>
                <a:lnTo>
                  <a:pt x="222111" y="95067"/>
                </a:lnTo>
                <a:lnTo>
                  <a:pt x="228441" y="96120"/>
                </a:lnTo>
                <a:lnTo>
                  <a:pt x="243412" y="102582"/>
                </a:lnTo>
                <a:lnTo>
                  <a:pt x="251572" y="107083"/>
                </a:lnTo>
                <a:lnTo>
                  <a:pt x="261973" y="112068"/>
                </a:lnTo>
                <a:lnTo>
                  <a:pt x="273867" y="117376"/>
                </a:lnTo>
                <a:lnTo>
                  <a:pt x="297336" y="127573"/>
                </a:lnTo>
                <a:lnTo>
                  <a:pt x="314382" y="135413"/>
                </a:lnTo>
                <a:lnTo>
                  <a:pt x="325926" y="142204"/>
                </a:lnTo>
                <a:lnTo>
                  <a:pt x="334364" y="147538"/>
                </a:lnTo>
                <a:lnTo>
                  <a:pt x="350511" y="153607"/>
                </a:lnTo>
                <a:lnTo>
                  <a:pt x="360173" y="157567"/>
                </a:lnTo>
                <a:lnTo>
                  <a:pt x="377107" y="162754"/>
                </a:lnTo>
                <a:lnTo>
                  <a:pt x="393517" y="170263"/>
                </a:lnTo>
                <a:lnTo>
                  <a:pt x="404092" y="174891"/>
                </a:lnTo>
                <a:lnTo>
                  <a:pt x="421611" y="180508"/>
                </a:lnTo>
                <a:lnTo>
                  <a:pt x="433446" y="185398"/>
                </a:lnTo>
                <a:lnTo>
                  <a:pt x="448627" y="190878"/>
                </a:lnTo>
                <a:lnTo>
                  <a:pt x="462651" y="196621"/>
                </a:lnTo>
                <a:lnTo>
                  <a:pt x="479056" y="202787"/>
                </a:lnTo>
                <a:lnTo>
                  <a:pt x="493488" y="204870"/>
                </a:lnTo>
                <a:lnTo>
                  <a:pt x="502856" y="205231"/>
                </a:lnTo>
                <a:lnTo>
                  <a:pt x="505893" y="206274"/>
                </a:lnTo>
                <a:lnTo>
                  <a:pt x="511914" y="210078"/>
                </a:lnTo>
                <a:lnTo>
                  <a:pt x="523190" y="212431"/>
                </a:lnTo>
                <a:lnTo>
                  <a:pt x="530363" y="213058"/>
                </a:lnTo>
                <a:lnTo>
                  <a:pt x="540107" y="215460"/>
                </a:lnTo>
                <a:lnTo>
                  <a:pt x="551564" y="219046"/>
                </a:lnTo>
                <a:lnTo>
                  <a:pt x="564162" y="223421"/>
                </a:lnTo>
                <a:lnTo>
                  <a:pt x="575538" y="226338"/>
                </a:lnTo>
                <a:lnTo>
                  <a:pt x="586098" y="228283"/>
                </a:lnTo>
                <a:lnTo>
                  <a:pt x="610213" y="231403"/>
                </a:lnTo>
                <a:lnTo>
                  <a:pt x="613184" y="232652"/>
                </a:lnTo>
                <a:lnTo>
                  <a:pt x="619131" y="236684"/>
                </a:lnTo>
                <a:lnTo>
                  <a:pt x="627726" y="239138"/>
                </a:lnTo>
                <a:lnTo>
                  <a:pt x="642938" y="2411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320"/>
          <p:cNvSpPr/>
          <p:nvPr/>
        </p:nvSpPr>
        <p:spPr>
          <a:xfrm>
            <a:off x="6447845" y="3934269"/>
            <a:ext cx="133318" cy="317840"/>
          </a:xfrm>
          <a:custGeom>
            <a:avLst/>
            <a:gdLst/>
            <a:ahLst/>
            <a:cxnLst/>
            <a:rect l="0" t="0" r="0" b="0"/>
            <a:pathLst>
              <a:path w="133318" h="317840">
                <a:moveTo>
                  <a:pt x="8319" y="66231"/>
                </a:moveTo>
                <a:lnTo>
                  <a:pt x="13059" y="75711"/>
                </a:lnTo>
                <a:lnTo>
                  <a:pt x="16440" y="81481"/>
                </a:lnTo>
                <a:lnTo>
                  <a:pt x="25488" y="95829"/>
                </a:lnTo>
                <a:lnTo>
                  <a:pt x="32663" y="110767"/>
                </a:lnTo>
                <a:lnTo>
                  <a:pt x="41416" y="130648"/>
                </a:lnTo>
                <a:lnTo>
                  <a:pt x="51220" y="153824"/>
                </a:lnTo>
                <a:lnTo>
                  <a:pt x="57755" y="171259"/>
                </a:lnTo>
                <a:lnTo>
                  <a:pt x="62112" y="184867"/>
                </a:lnTo>
                <a:lnTo>
                  <a:pt x="65017" y="195923"/>
                </a:lnTo>
                <a:lnTo>
                  <a:pt x="68938" y="208255"/>
                </a:lnTo>
                <a:lnTo>
                  <a:pt x="73536" y="221437"/>
                </a:lnTo>
                <a:lnTo>
                  <a:pt x="78586" y="235186"/>
                </a:lnTo>
                <a:lnTo>
                  <a:pt x="81953" y="245344"/>
                </a:lnTo>
                <a:lnTo>
                  <a:pt x="84197" y="253108"/>
                </a:lnTo>
                <a:lnTo>
                  <a:pt x="85694" y="259277"/>
                </a:lnTo>
                <a:lnTo>
                  <a:pt x="87683" y="265373"/>
                </a:lnTo>
                <a:lnTo>
                  <a:pt x="90002" y="271422"/>
                </a:lnTo>
                <a:lnTo>
                  <a:pt x="92540" y="277439"/>
                </a:lnTo>
                <a:lnTo>
                  <a:pt x="95224" y="282442"/>
                </a:lnTo>
                <a:lnTo>
                  <a:pt x="98005" y="286770"/>
                </a:lnTo>
                <a:lnTo>
                  <a:pt x="100852" y="290648"/>
                </a:lnTo>
                <a:lnTo>
                  <a:pt x="103742" y="295217"/>
                </a:lnTo>
                <a:lnTo>
                  <a:pt x="106661" y="300248"/>
                </a:lnTo>
                <a:lnTo>
                  <a:pt x="109599" y="305586"/>
                </a:lnTo>
                <a:lnTo>
                  <a:pt x="112863" y="314163"/>
                </a:lnTo>
                <a:lnTo>
                  <a:pt x="113734" y="317839"/>
                </a:lnTo>
                <a:lnTo>
                  <a:pt x="112330" y="315329"/>
                </a:lnTo>
                <a:lnTo>
                  <a:pt x="109410" y="308695"/>
                </a:lnTo>
                <a:lnTo>
                  <a:pt x="105478" y="299311"/>
                </a:lnTo>
                <a:lnTo>
                  <a:pt x="102857" y="291070"/>
                </a:lnTo>
                <a:lnTo>
                  <a:pt x="101110" y="283592"/>
                </a:lnTo>
                <a:lnTo>
                  <a:pt x="99945" y="276623"/>
                </a:lnTo>
                <a:lnTo>
                  <a:pt x="98177" y="268008"/>
                </a:lnTo>
                <a:lnTo>
                  <a:pt x="93565" y="247852"/>
                </a:lnTo>
                <a:lnTo>
                  <a:pt x="85391" y="214192"/>
                </a:lnTo>
                <a:lnTo>
                  <a:pt x="82520" y="203567"/>
                </a:lnTo>
                <a:lnTo>
                  <a:pt x="76686" y="183823"/>
                </a:lnTo>
                <a:lnTo>
                  <a:pt x="73740" y="175384"/>
                </a:lnTo>
                <a:lnTo>
                  <a:pt x="70785" y="167773"/>
                </a:lnTo>
                <a:lnTo>
                  <a:pt x="48809" y="114733"/>
                </a:lnTo>
                <a:lnTo>
                  <a:pt x="37559" y="90433"/>
                </a:lnTo>
                <a:lnTo>
                  <a:pt x="33765" y="81373"/>
                </a:lnTo>
                <a:lnTo>
                  <a:pt x="31236" y="74342"/>
                </a:lnTo>
                <a:lnTo>
                  <a:pt x="29550" y="68661"/>
                </a:lnTo>
                <a:lnTo>
                  <a:pt x="26442" y="60906"/>
                </a:lnTo>
                <a:lnTo>
                  <a:pt x="22385" y="51767"/>
                </a:lnTo>
                <a:lnTo>
                  <a:pt x="17696" y="41705"/>
                </a:lnTo>
                <a:lnTo>
                  <a:pt x="13578" y="34005"/>
                </a:lnTo>
                <a:lnTo>
                  <a:pt x="9841" y="27880"/>
                </a:lnTo>
                <a:lnTo>
                  <a:pt x="6357" y="22804"/>
                </a:lnTo>
                <a:lnTo>
                  <a:pt x="2486" y="14519"/>
                </a:lnTo>
                <a:lnTo>
                  <a:pt x="765" y="7529"/>
                </a:lnTo>
                <a:lnTo>
                  <a:pt x="0" y="1115"/>
                </a:lnTo>
                <a:lnTo>
                  <a:pt x="789" y="0"/>
                </a:lnTo>
                <a:lnTo>
                  <a:pt x="2307" y="249"/>
                </a:lnTo>
                <a:lnTo>
                  <a:pt x="4311" y="1407"/>
                </a:lnTo>
                <a:lnTo>
                  <a:pt x="26093" y="12517"/>
                </a:lnTo>
                <a:lnTo>
                  <a:pt x="33067" y="15539"/>
                </a:lnTo>
                <a:lnTo>
                  <a:pt x="38708" y="17553"/>
                </a:lnTo>
                <a:lnTo>
                  <a:pt x="43461" y="18896"/>
                </a:lnTo>
                <a:lnTo>
                  <a:pt x="48615" y="20784"/>
                </a:lnTo>
                <a:lnTo>
                  <a:pt x="54034" y="23034"/>
                </a:lnTo>
                <a:lnTo>
                  <a:pt x="59632" y="25527"/>
                </a:lnTo>
                <a:lnTo>
                  <a:pt x="65347" y="30165"/>
                </a:lnTo>
                <a:lnTo>
                  <a:pt x="71143" y="36234"/>
                </a:lnTo>
                <a:lnTo>
                  <a:pt x="76990" y="43256"/>
                </a:lnTo>
                <a:lnTo>
                  <a:pt x="82873" y="48930"/>
                </a:lnTo>
                <a:lnTo>
                  <a:pt x="88780" y="53705"/>
                </a:lnTo>
                <a:lnTo>
                  <a:pt x="94702" y="57880"/>
                </a:lnTo>
                <a:lnTo>
                  <a:pt x="100634" y="62648"/>
                </a:lnTo>
                <a:lnTo>
                  <a:pt x="106573" y="67811"/>
                </a:lnTo>
                <a:lnTo>
                  <a:pt x="112517" y="73237"/>
                </a:lnTo>
                <a:lnTo>
                  <a:pt x="117472" y="76855"/>
                </a:lnTo>
                <a:lnTo>
                  <a:pt x="121767" y="79267"/>
                </a:lnTo>
                <a:lnTo>
                  <a:pt x="125622" y="80874"/>
                </a:lnTo>
                <a:lnTo>
                  <a:pt x="128193" y="82938"/>
                </a:lnTo>
                <a:lnTo>
                  <a:pt x="129907" y="85306"/>
                </a:lnTo>
                <a:lnTo>
                  <a:pt x="131811" y="90584"/>
                </a:lnTo>
                <a:lnTo>
                  <a:pt x="132883" y="99133"/>
                </a:lnTo>
                <a:lnTo>
                  <a:pt x="133245" y="108265"/>
                </a:lnTo>
                <a:lnTo>
                  <a:pt x="133317" y="110363"/>
                </a:lnTo>
                <a:lnTo>
                  <a:pt x="130680" y="113295"/>
                </a:lnTo>
                <a:lnTo>
                  <a:pt x="128589" y="115466"/>
                </a:lnTo>
                <a:lnTo>
                  <a:pt x="126202" y="116914"/>
                </a:lnTo>
                <a:lnTo>
                  <a:pt x="123619" y="117879"/>
                </a:lnTo>
                <a:lnTo>
                  <a:pt x="120904" y="118522"/>
                </a:lnTo>
                <a:lnTo>
                  <a:pt x="118102" y="118951"/>
                </a:lnTo>
                <a:lnTo>
                  <a:pt x="115242" y="119237"/>
                </a:lnTo>
                <a:lnTo>
                  <a:pt x="112343" y="119428"/>
                </a:lnTo>
                <a:lnTo>
                  <a:pt x="103831" y="119639"/>
                </a:lnTo>
                <a:lnTo>
                  <a:pt x="50834" y="119806"/>
                </a:lnTo>
                <a:lnTo>
                  <a:pt x="47576" y="118814"/>
                </a:lnTo>
                <a:lnTo>
                  <a:pt x="44412" y="117161"/>
                </a:lnTo>
                <a:lnTo>
                  <a:pt x="35108" y="11087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321"/>
          <p:cNvSpPr/>
          <p:nvPr/>
        </p:nvSpPr>
        <p:spPr>
          <a:xfrm>
            <a:off x="6643845" y="3884973"/>
            <a:ext cx="110890" cy="296237"/>
          </a:xfrm>
          <a:custGeom>
            <a:avLst/>
            <a:gdLst/>
            <a:ahLst/>
            <a:cxnLst/>
            <a:rect l="0" t="0" r="0" b="0"/>
            <a:pathLst>
              <a:path w="110890" h="296237">
                <a:moveTo>
                  <a:pt x="17701" y="79808"/>
                </a:moveTo>
                <a:lnTo>
                  <a:pt x="12961" y="79808"/>
                </a:lnTo>
                <a:lnTo>
                  <a:pt x="11565" y="80800"/>
                </a:lnTo>
                <a:lnTo>
                  <a:pt x="10634" y="82454"/>
                </a:lnTo>
                <a:lnTo>
                  <a:pt x="10013" y="84549"/>
                </a:lnTo>
                <a:lnTo>
                  <a:pt x="10592" y="88921"/>
                </a:lnTo>
                <a:lnTo>
                  <a:pt x="11969" y="94813"/>
                </a:lnTo>
                <a:lnTo>
                  <a:pt x="13880" y="101718"/>
                </a:lnTo>
                <a:lnTo>
                  <a:pt x="15154" y="108305"/>
                </a:lnTo>
                <a:lnTo>
                  <a:pt x="16003" y="114681"/>
                </a:lnTo>
                <a:lnTo>
                  <a:pt x="16569" y="120916"/>
                </a:lnTo>
                <a:lnTo>
                  <a:pt x="16946" y="126065"/>
                </a:lnTo>
                <a:lnTo>
                  <a:pt x="17366" y="134432"/>
                </a:lnTo>
                <a:lnTo>
                  <a:pt x="18470" y="139044"/>
                </a:lnTo>
                <a:lnTo>
                  <a:pt x="20198" y="144103"/>
                </a:lnTo>
                <a:lnTo>
                  <a:pt x="22343" y="149460"/>
                </a:lnTo>
                <a:lnTo>
                  <a:pt x="24765" y="157993"/>
                </a:lnTo>
                <a:lnTo>
                  <a:pt x="27371" y="168642"/>
                </a:lnTo>
                <a:lnTo>
                  <a:pt x="30101" y="180703"/>
                </a:lnTo>
                <a:lnTo>
                  <a:pt x="33905" y="193704"/>
                </a:lnTo>
                <a:lnTo>
                  <a:pt x="38426" y="207332"/>
                </a:lnTo>
                <a:lnTo>
                  <a:pt x="43424" y="221379"/>
                </a:lnTo>
                <a:lnTo>
                  <a:pt x="47748" y="232727"/>
                </a:lnTo>
                <a:lnTo>
                  <a:pt x="51623" y="242278"/>
                </a:lnTo>
                <a:lnTo>
                  <a:pt x="55198" y="250629"/>
                </a:lnTo>
                <a:lnTo>
                  <a:pt x="58574" y="259173"/>
                </a:lnTo>
                <a:lnTo>
                  <a:pt x="64971" y="276604"/>
                </a:lnTo>
                <a:lnTo>
                  <a:pt x="68067" y="283435"/>
                </a:lnTo>
                <a:lnTo>
                  <a:pt x="71122" y="288981"/>
                </a:lnTo>
                <a:lnTo>
                  <a:pt x="74151" y="293671"/>
                </a:lnTo>
                <a:lnTo>
                  <a:pt x="76171" y="295805"/>
                </a:lnTo>
                <a:lnTo>
                  <a:pt x="77517" y="296236"/>
                </a:lnTo>
                <a:lnTo>
                  <a:pt x="79677" y="294538"/>
                </a:lnTo>
                <a:lnTo>
                  <a:pt x="77327" y="286369"/>
                </a:lnTo>
                <a:lnTo>
                  <a:pt x="75311" y="280023"/>
                </a:lnTo>
                <a:lnTo>
                  <a:pt x="72975" y="273808"/>
                </a:lnTo>
                <a:lnTo>
                  <a:pt x="70425" y="267680"/>
                </a:lnTo>
                <a:lnTo>
                  <a:pt x="67733" y="261611"/>
                </a:lnTo>
                <a:lnTo>
                  <a:pt x="62097" y="249575"/>
                </a:lnTo>
                <a:lnTo>
                  <a:pt x="59204" y="243587"/>
                </a:lnTo>
                <a:lnTo>
                  <a:pt x="57276" y="237612"/>
                </a:lnTo>
                <a:lnTo>
                  <a:pt x="55991" y="231643"/>
                </a:lnTo>
                <a:lnTo>
                  <a:pt x="55134" y="225679"/>
                </a:lnTo>
                <a:lnTo>
                  <a:pt x="49602" y="208806"/>
                </a:lnTo>
                <a:lnTo>
                  <a:pt x="30226" y="155661"/>
                </a:lnTo>
                <a:lnTo>
                  <a:pt x="23074" y="134346"/>
                </a:lnTo>
                <a:lnTo>
                  <a:pt x="18307" y="118150"/>
                </a:lnTo>
                <a:lnTo>
                  <a:pt x="15129" y="105370"/>
                </a:lnTo>
                <a:lnTo>
                  <a:pt x="12017" y="94865"/>
                </a:lnTo>
                <a:lnTo>
                  <a:pt x="8951" y="85877"/>
                </a:lnTo>
                <a:lnTo>
                  <a:pt x="5914" y="77901"/>
                </a:lnTo>
                <a:lnTo>
                  <a:pt x="3891" y="70599"/>
                </a:lnTo>
                <a:lnTo>
                  <a:pt x="2541" y="63747"/>
                </a:lnTo>
                <a:lnTo>
                  <a:pt x="1641" y="57194"/>
                </a:lnTo>
                <a:lnTo>
                  <a:pt x="1042" y="51833"/>
                </a:lnTo>
                <a:lnTo>
                  <a:pt x="375" y="43231"/>
                </a:lnTo>
                <a:lnTo>
                  <a:pt x="197" y="38556"/>
                </a:lnTo>
                <a:lnTo>
                  <a:pt x="0" y="28070"/>
                </a:lnTo>
                <a:lnTo>
                  <a:pt x="940" y="23488"/>
                </a:lnTo>
                <a:lnTo>
                  <a:pt x="2558" y="19441"/>
                </a:lnTo>
                <a:lnTo>
                  <a:pt x="6010" y="12298"/>
                </a:lnTo>
                <a:lnTo>
                  <a:pt x="7545" y="5817"/>
                </a:lnTo>
                <a:lnTo>
                  <a:pt x="8945" y="3691"/>
                </a:lnTo>
                <a:lnTo>
                  <a:pt x="10872" y="2274"/>
                </a:lnTo>
                <a:lnTo>
                  <a:pt x="13149" y="1330"/>
                </a:lnTo>
                <a:lnTo>
                  <a:pt x="16650" y="700"/>
                </a:lnTo>
                <a:lnTo>
                  <a:pt x="20970" y="280"/>
                </a:lnTo>
                <a:lnTo>
                  <a:pt x="25833" y="0"/>
                </a:lnTo>
                <a:lnTo>
                  <a:pt x="29076" y="806"/>
                </a:lnTo>
                <a:lnTo>
                  <a:pt x="31238" y="2335"/>
                </a:lnTo>
                <a:lnTo>
                  <a:pt x="32679" y="4347"/>
                </a:lnTo>
                <a:lnTo>
                  <a:pt x="34631" y="5688"/>
                </a:lnTo>
                <a:lnTo>
                  <a:pt x="36926" y="6582"/>
                </a:lnTo>
                <a:lnTo>
                  <a:pt x="39447" y="7178"/>
                </a:lnTo>
                <a:lnTo>
                  <a:pt x="43112" y="9560"/>
                </a:lnTo>
                <a:lnTo>
                  <a:pt x="47541" y="13132"/>
                </a:lnTo>
                <a:lnTo>
                  <a:pt x="52478" y="17498"/>
                </a:lnTo>
                <a:lnTo>
                  <a:pt x="60608" y="24995"/>
                </a:lnTo>
                <a:lnTo>
                  <a:pt x="68521" y="32626"/>
                </a:lnTo>
                <a:lnTo>
                  <a:pt x="90772" y="54682"/>
                </a:lnTo>
                <a:lnTo>
                  <a:pt x="94197" y="59088"/>
                </a:lnTo>
                <a:lnTo>
                  <a:pt x="97472" y="64011"/>
                </a:lnTo>
                <a:lnTo>
                  <a:pt x="100647" y="69276"/>
                </a:lnTo>
                <a:lnTo>
                  <a:pt x="103757" y="74771"/>
                </a:lnTo>
                <a:lnTo>
                  <a:pt x="109857" y="86168"/>
                </a:lnTo>
                <a:lnTo>
                  <a:pt x="110889" y="90993"/>
                </a:lnTo>
                <a:lnTo>
                  <a:pt x="110584" y="95202"/>
                </a:lnTo>
                <a:lnTo>
                  <a:pt x="108592" y="102525"/>
                </a:lnTo>
                <a:lnTo>
                  <a:pt x="107707" y="109087"/>
                </a:lnTo>
                <a:lnTo>
                  <a:pt x="106478" y="111233"/>
                </a:lnTo>
                <a:lnTo>
                  <a:pt x="104667" y="112664"/>
                </a:lnTo>
                <a:lnTo>
                  <a:pt x="102468" y="113618"/>
                </a:lnTo>
                <a:lnTo>
                  <a:pt x="100010" y="115247"/>
                </a:lnTo>
                <a:lnTo>
                  <a:pt x="97378" y="117324"/>
                </a:lnTo>
                <a:lnTo>
                  <a:pt x="94632" y="119702"/>
                </a:lnTo>
                <a:lnTo>
                  <a:pt x="91808" y="121287"/>
                </a:lnTo>
                <a:lnTo>
                  <a:pt x="88934" y="122343"/>
                </a:lnTo>
                <a:lnTo>
                  <a:pt x="86026" y="123048"/>
                </a:lnTo>
                <a:lnTo>
                  <a:pt x="80118" y="123517"/>
                </a:lnTo>
                <a:lnTo>
                  <a:pt x="72211" y="123830"/>
                </a:lnTo>
                <a:lnTo>
                  <a:pt x="8772" y="1244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322"/>
          <p:cNvSpPr/>
          <p:nvPr/>
        </p:nvSpPr>
        <p:spPr>
          <a:xfrm>
            <a:off x="5634632" y="4188055"/>
            <a:ext cx="803673" cy="116055"/>
          </a:xfrm>
          <a:custGeom>
            <a:avLst/>
            <a:gdLst/>
            <a:ahLst/>
            <a:cxnLst/>
            <a:rect l="0" t="0" r="0" b="0"/>
            <a:pathLst>
              <a:path w="803673" h="116055">
                <a:moveTo>
                  <a:pt x="803672" y="8898"/>
                </a:moveTo>
                <a:lnTo>
                  <a:pt x="795984" y="1209"/>
                </a:lnTo>
                <a:lnTo>
                  <a:pt x="785629" y="336"/>
                </a:lnTo>
                <a:lnTo>
                  <a:pt x="640415" y="0"/>
                </a:lnTo>
                <a:lnTo>
                  <a:pt x="626373" y="982"/>
                </a:lnTo>
                <a:lnTo>
                  <a:pt x="614035" y="2628"/>
                </a:lnTo>
                <a:lnTo>
                  <a:pt x="602833" y="4718"/>
                </a:lnTo>
                <a:lnTo>
                  <a:pt x="588420" y="6111"/>
                </a:lnTo>
                <a:lnTo>
                  <a:pt x="571867" y="7040"/>
                </a:lnTo>
                <a:lnTo>
                  <a:pt x="553885" y="7659"/>
                </a:lnTo>
                <a:lnTo>
                  <a:pt x="538921" y="9064"/>
                </a:lnTo>
                <a:lnTo>
                  <a:pt x="525968" y="10993"/>
                </a:lnTo>
                <a:lnTo>
                  <a:pt x="514357" y="13271"/>
                </a:lnTo>
                <a:lnTo>
                  <a:pt x="482934" y="18448"/>
                </a:lnTo>
                <a:lnTo>
                  <a:pt x="464831" y="21218"/>
                </a:lnTo>
                <a:lnTo>
                  <a:pt x="449786" y="23064"/>
                </a:lnTo>
                <a:lnTo>
                  <a:pt x="410421" y="26655"/>
                </a:lnTo>
                <a:lnTo>
                  <a:pt x="375556" y="31011"/>
                </a:lnTo>
                <a:lnTo>
                  <a:pt x="359511" y="33562"/>
                </a:lnTo>
                <a:lnTo>
                  <a:pt x="344846" y="36254"/>
                </a:lnTo>
                <a:lnTo>
                  <a:pt x="331101" y="39042"/>
                </a:lnTo>
                <a:lnTo>
                  <a:pt x="313008" y="41892"/>
                </a:lnTo>
                <a:lnTo>
                  <a:pt x="269091" y="47705"/>
                </a:lnTo>
                <a:lnTo>
                  <a:pt x="248847" y="51636"/>
                </a:lnTo>
                <a:lnTo>
                  <a:pt x="230391" y="56242"/>
                </a:lnTo>
                <a:lnTo>
                  <a:pt x="213125" y="61296"/>
                </a:lnTo>
                <a:lnTo>
                  <a:pt x="196653" y="65658"/>
                </a:lnTo>
                <a:lnTo>
                  <a:pt x="165123" y="73151"/>
                </a:lnTo>
                <a:lnTo>
                  <a:pt x="118698" y="82434"/>
                </a:lnTo>
                <a:lnTo>
                  <a:pt x="91039" y="87687"/>
                </a:lnTo>
                <a:lnTo>
                  <a:pt x="70614" y="92182"/>
                </a:lnTo>
                <a:lnTo>
                  <a:pt x="55014" y="96171"/>
                </a:lnTo>
                <a:lnTo>
                  <a:pt x="42629" y="99822"/>
                </a:lnTo>
                <a:lnTo>
                  <a:pt x="32388" y="102256"/>
                </a:lnTo>
                <a:lnTo>
                  <a:pt x="15718" y="104961"/>
                </a:lnTo>
                <a:lnTo>
                  <a:pt x="10479" y="106674"/>
                </a:lnTo>
                <a:lnTo>
                  <a:pt x="6986" y="108809"/>
                </a:lnTo>
                <a:lnTo>
                  <a:pt x="0" y="11605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323"/>
          <p:cNvSpPr/>
          <p:nvPr/>
        </p:nvSpPr>
        <p:spPr>
          <a:xfrm>
            <a:off x="5518546" y="4384493"/>
            <a:ext cx="187295" cy="261880"/>
          </a:xfrm>
          <a:custGeom>
            <a:avLst/>
            <a:gdLst/>
            <a:ahLst/>
            <a:cxnLst/>
            <a:rect l="0" t="0" r="0" b="0"/>
            <a:pathLst>
              <a:path w="187295" h="261880">
                <a:moveTo>
                  <a:pt x="0" y="80350"/>
                </a:moveTo>
                <a:lnTo>
                  <a:pt x="4741" y="89831"/>
                </a:lnTo>
                <a:lnTo>
                  <a:pt x="8122" y="95600"/>
                </a:lnTo>
                <a:lnTo>
                  <a:pt x="17170" y="109949"/>
                </a:lnTo>
                <a:lnTo>
                  <a:pt x="21368" y="116950"/>
                </a:lnTo>
                <a:lnTo>
                  <a:pt x="25160" y="123601"/>
                </a:lnTo>
                <a:lnTo>
                  <a:pt x="28680" y="130020"/>
                </a:lnTo>
                <a:lnTo>
                  <a:pt x="32019" y="135292"/>
                </a:lnTo>
                <a:lnTo>
                  <a:pt x="35236" y="139798"/>
                </a:lnTo>
                <a:lnTo>
                  <a:pt x="38374" y="143795"/>
                </a:lnTo>
                <a:lnTo>
                  <a:pt x="41458" y="148443"/>
                </a:lnTo>
                <a:lnTo>
                  <a:pt x="44506" y="153527"/>
                </a:lnTo>
                <a:lnTo>
                  <a:pt x="47530" y="158900"/>
                </a:lnTo>
                <a:lnTo>
                  <a:pt x="53536" y="170163"/>
                </a:lnTo>
                <a:lnTo>
                  <a:pt x="56527" y="175944"/>
                </a:lnTo>
                <a:lnTo>
                  <a:pt x="60505" y="180790"/>
                </a:lnTo>
                <a:lnTo>
                  <a:pt x="65142" y="185014"/>
                </a:lnTo>
                <a:lnTo>
                  <a:pt x="70217" y="188821"/>
                </a:lnTo>
                <a:lnTo>
                  <a:pt x="75585" y="195328"/>
                </a:lnTo>
                <a:lnTo>
                  <a:pt x="81148" y="203635"/>
                </a:lnTo>
                <a:lnTo>
                  <a:pt x="86841" y="213142"/>
                </a:lnTo>
                <a:lnTo>
                  <a:pt x="91629" y="220472"/>
                </a:lnTo>
                <a:lnTo>
                  <a:pt x="95812" y="226350"/>
                </a:lnTo>
                <a:lnTo>
                  <a:pt x="99594" y="231262"/>
                </a:lnTo>
                <a:lnTo>
                  <a:pt x="103107" y="236521"/>
                </a:lnTo>
                <a:lnTo>
                  <a:pt x="106441" y="242011"/>
                </a:lnTo>
                <a:lnTo>
                  <a:pt x="109656" y="247655"/>
                </a:lnTo>
                <a:lnTo>
                  <a:pt x="112792" y="252410"/>
                </a:lnTo>
                <a:lnTo>
                  <a:pt x="115874" y="256572"/>
                </a:lnTo>
                <a:lnTo>
                  <a:pt x="119961" y="261859"/>
                </a:lnTo>
                <a:lnTo>
                  <a:pt x="119662" y="261879"/>
                </a:lnTo>
                <a:lnTo>
                  <a:pt x="118470" y="260901"/>
                </a:lnTo>
                <a:lnTo>
                  <a:pt x="117676" y="259256"/>
                </a:lnTo>
                <a:lnTo>
                  <a:pt x="116792" y="254783"/>
                </a:lnTo>
                <a:lnTo>
                  <a:pt x="113755" y="249488"/>
                </a:lnTo>
                <a:lnTo>
                  <a:pt x="108105" y="241843"/>
                </a:lnTo>
                <a:lnTo>
                  <a:pt x="98979" y="228523"/>
                </a:lnTo>
                <a:lnTo>
                  <a:pt x="94759" y="220804"/>
                </a:lnTo>
                <a:lnTo>
                  <a:pt x="90955" y="212682"/>
                </a:lnTo>
                <a:lnTo>
                  <a:pt x="87426" y="204290"/>
                </a:lnTo>
                <a:lnTo>
                  <a:pt x="80859" y="189674"/>
                </a:lnTo>
                <a:lnTo>
                  <a:pt x="77719" y="182998"/>
                </a:lnTo>
                <a:lnTo>
                  <a:pt x="75625" y="176563"/>
                </a:lnTo>
                <a:lnTo>
                  <a:pt x="74230" y="170289"/>
                </a:lnTo>
                <a:lnTo>
                  <a:pt x="73299" y="164122"/>
                </a:lnTo>
                <a:lnTo>
                  <a:pt x="70695" y="158027"/>
                </a:lnTo>
                <a:lnTo>
                  <a:pt x="66973" y="151978"/>
                </a:lnTo>
                <a:lnTo>
                  <a:pt x="62509" y="145962"/>
                </a:lnTo>
                <a:lnTo>
                  <a:pt x="58540" y="139966"/>
                </a:lnTo>
                <a:lnTo>
                  <a:pt x="54902" y="133985"/>
                </a:lnTo>
                <a:lnTo>
                  <a:pt x="51484" y="128013"/>
                </a:lnTo>
                <a:lnTo>
                  <a:pt x="48213" y="120063"/>
                </a:lnTo>
                <a:lnTo>
                  <a:pt x="45041" y="110794"/>
                </a:lnTo>
                <a:lnTo>
                  <a:pt x="41933" y="100646"/>
                </a:lnTo>
                <a:lnTo>
                  <a:pt x="37878" y="91896"/>
                </a:lnTo>
                <a:lnTo>
                  <a:pt x="33190" y="84079"/>
                </a:lnTo>
                <a:lnTo>
                  <a:pt x="28080" y="76883"/>
                </a:lnTo>
                <a:lnTo>
                  <a:pt x="24673" y="71093"/>
                </a:lnTo>
                <a:lnTo>
                  <a:pt x="22402" y="66242"/>
                </a:lnTo>
                <a:lnTo>
                  <a:pt x="20888" y="62015"/>
                </a:lnTo>
                <a:lnTo>
                  <a:pt x="17894" y="57213"/>
                </a:lnTo>
                <a:lnTo>
                  <a:pt x="13914" y="52027"/>
                </a:lnTo>
                <a:lnTo>
                  <a:pt x="9276" y="46585"/>
                </a:lnTo>
                <a:lnTo>
                  <a:pt x="6184" y="41965"/>
                </a:lnTo>
                <a:lnTo>
                  <a:pt x="2748" y="34186"/>
                </a:lnTo>
                <a:lnTo>
                  <a:pt x="2825" y="29730"/>
                </a:lnTo>
                <a:lnTo>
                  <a:pt x="3868" y="24776"/>
                </a:lnTo>
                <a:lnTo>
                  <a:pt x="5555" y="19488"/>
                </a:lnTo>
                <a:lnTo>
                  <a:pt x="7673" y="14971"/>
                </a:lnTo>
                <a:lnTo>
                  <a:pt x="12671" y="7306"/>
                </a:lnTo>
                <a:lnTo>
                  <a:pt x="15392" y="4865"/>
                </a:lnTo>
                <a:lnTo>
                  <a:pt x="18199" y="3238"/>
                </a:lnTo>
                <a:lnTo>
                  <a:pt x="23964" y="1429"/>
                </a:lnTo>
                <a:lnTo>
                  <a:pt x="26890" y="947"/>
                </a:lnTo>
                <a:lnTo>
                  <a:pt x="29833" y="626"/>
                </a:lnTo>
                <a:lnTo>
                  <a:pt x="32788" y="412"/>
                </a:lnTo>
                <a:lnTo>
                  <a:pt x="35749" y="269"/>
                </a:lnTo>
                <a:lnTo>
                  <a:pt x="38716" y="173"/>
                </a:lnTo>
                <a:lnTo>
                  <a:pt x="63295" y="8"/>
                </a:lnTo>
                <a:lnTo>
                  <a:pt x="68986" y="0"/>
                </a:lnTo>
                <a:lnTo>
                  <a:pt x="74764" y="986"/>
                </a:lnTo>
                <a:lnTo>
                  <a:pt x="80601" y="2636"/>
                </a:lnTo>
                <a:lnTo>
                  <a:pt x="86476" y="4729"/>
                </a:lnTo>
                <a:lnTo>
                  <a:pt x="92377" y="7116"/>
                </a:lnTo>
                <a:lnTo>
                  <a:pt x="98296" y="9699"/>
                </a:lnTo>
                <a:lnTo>
                  <a:pt x="104226" y="12413"/>
                </a:lnTo>
                <a:lnTo>
                  <a:pt x="124044" y="20721"/>
                </a:lnTo>
                <a:lnTo>
                  <a:pt x="136275" y="25715"/>
                </a:lnTo>
                <a:lnTo>
                  <a:pt x="155155" y="33909"/>
                </a:lnTo>
                <a:lnTo>
                  <a:pt x="162968" y="37483"/>
                </a:lnTo>
                <a:lnTo>
                  <a:pt x="169169" y="40858"/>
                </a:lnTo>
                <a:lnTo>
                  <a:pt x="174295" y="44101"/>
                </a:lnTo>
                <a:lnTo>
                  <a:pt x="178705" y="47254"/>
                </a:lnTo>
                <a:lnTo>
                  <a:pt x="181645" y="50349"/>
                </a:lnTo>
                <a:lnTo>
                  <a:pt x="183604" y="53404"/>
                </a:lnTo>
                <a:lnTo>
                  <a:pt x="185782" y="59445"/>
                </a:lnTo>
                <a:lnTo>
                  <a:pt x="186750" y="65436"/>
                </a:lnTo>
                <a:lnTo>
                  <a:pt x="187180" y="71407"/>
                </a:lnTo>
                <a:lnTo>
                  <a:pt x="187294" y="74388"/>
                </a:lnTo>
                <a:lnTo>
                  <a:pt x="186379" y="77367"/>
                </a:lnTo>
                <a:lnTo>
                  <a:pt x="182716" y="83324"/>
                </a:lnTo>
                <a:lnTo>
                  <a:pt x="180350" y="85309"/>
                </a:lnTo>
                <a:lnTo>
                  <a:pt x="177780" y="86633"/>
                </a:lnTo>
                <a:lnTo>
                  <a:pt x="175075" y="87515"/>
                </a:lnTo>
                <a:lnTo>
                  <a:pt x="171287" y="89096"/>
                </a:lnTo>
                <a:lnTo>
                  <a:pt x="166777" y="91141"/>
                </a:lnTo>
                <a:lnTo>
                  <a:pt x="161787" y="93498"/>
                </a:lnTo>
                <a:lnTo>
                  <a:pt x="155483" y="96060"/>
                </a:lnTo>
                <a:lnTo>
                  <a:pt x="148304" y="98761"/>
                </a:lnTo>
                <a:lnTo>
                  <a:pt x="123979" y="107303"/>
                </a:lnTo>
                <a:lnTo>
                  <a:pt x="115394" y="110225"/>
                </a:lnTo>
                <a:lnTo>
                  <a:pt x="106695" y="112173"/>
                </a:lnTo>
                <a:lnTo>
                  <a:pt x="97920" y="113472"/>
                </a:lnTo>
                <a:lnTo>
                  <a:pt x="89092" y="114337"/>
                </a:lnTo>
                <a:lnTo>
                  <a:pt x="82215" y="115907"/>
                </a:lnTo>
                <a:lnTo>
                  <a:pt x="76638" y="117945"/>
                </a:lnTo>
                <a:lnTo>
                  <a:pt x="62508" y="1249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324"/>
          <p:cNvSpPr/>
          <p:nvPr/>
        </p:nvSpPr>
        <p:spPr>
          <a:xfrm>
            <a:off x="5777507" y="4848820"/>
            <a:ext cx="205384" cy="982266"/>
          </a:xfrm>
          <a:custGeom>
            <a:avLst/>
            <a:gdLst/>
            <a:ahLst/>
            <a:cxnLst/>
            <a:rect l="0" t="0" r="0" b="0"/>
            <a:pathLst>
              <a:path w="205384" h="982266">
                <a:moveTo>
                  <a:pt x="0" y="0"/>
                </a:moveTo>
                <a:lnTo>
                  <a:pt x="0" y="4741"/>
                </a:lnTo>
                <a:lnTo>
                  <a:pt x="4741" y="26650"/>
                </a:lnTo>
                <a:lnTo>
                  <a:pt x="7068" y="47232"/>
                </a:lnTo>
                <a:lnTo>
                  <a:pt x="9095" y="67625"/>
                </a:lnTo>
                <a:lnTo>
                  <a:pt x="14822" y="90262"/>
                </a:lnTo>
                <a:lnTo>
                  <a:pt x="17260" y="115688"/>
                </a:lnTo>
                <a:lnTo>
                  <a:pt x="17460" y="121774"/>
                </a:lnTo>
                <a:lnTo>
                  <a:pt x="20328" y="133827"/>
                </a:lnTo>
                <a:lnTo>
                  <a:pt x="24910" y="146791"/>
                </a:lnTo>
                <a:lnTo>
                  <a:pt x="30254" y="162475"/>
                </a:lnTo>
                <a:lnTo>
                  <a:pt x="33290" y="184659"/>
                </a:lnTo>
                <a:lnTo>
                  <a:pt x="35632" y="209070"/>
                </a:lnTo>
                <a:lnTo>
                  <a:pt x="48006" y="272492"/>
                </a:lnTo>
                <a:lnTo>
                  <a:pt x="51102" y="297717"/>
                </a:lnTo>
                <a:lnTo>
                  <a:pt x="53470" y="318850"/>
                </a:lnTo>
                <a:lnTo>
                  <a:pt x="57830" y="338164"/>
                </a:lnTo>
                <a:lnTo>
                  <a:pt x="70603" y="394215"/>
                </a:lnTo>
                <a:lnTo>
                  <a:pt x="78673" y="434168"/>
                </a:lnTo>
                <a:lnTo>
                  <a:pt x="82215" y="453156"/>
                </a:lnTo>
                <a:lnTo>
                  <a:pt x="86150" y="482191"/>
                </a:lnTo>
                <a:lnTo>
                  <a:pt x="87199" y="494102"/>
                </a:lnTo>
                <a:lnTo>
                  <a:pt x="89882" y="512956"/>
                </a:lnTo>
                <a:lnTo>
                  <a:pt x="98157" y="563009"/>
                </a:lnTo>
                <a:lnTo>
                  <a:pt x="102149" y="583699"/>
                </a:lnTo>
                <a:lnTo>
                  <a:pt x="105802" y="600469"/>
                </a:lnTo>
                <a:lnTo>
                  <a:pt x="109230" y="614625"/>
                </a:lnTo>
                <a:lnTo>
                  <a:pt x="128276" y="700915"/>
                </a:lnTo>
                <a:lnTo>
                  <a:pt x="133143" y="725245"/>
                </a:lnTo>
                <a:lnTo>
                  <a:pt x="136387" y="743450"/>
                </a:lnTo>
                <a:lnTo>
                  <a:pt x="140984" y="771946"/>
                </a:lnTo>
                <a:lnTo>
                  <a:pt x="146334" y="801147"/>
                </a:lnTo>
                <a:lnTo>
                  <a:pt x="152019" y="822724"/>
                </a:lnTo>
                <a:lnTo>
                  <a:pt x="157853" y="838928"/>
                </a:lnTo>
                <a:lnTo>
                  <a:pt x="163753" y="852745"/>
                </a:lnTo>
                <a:lnTo>
                  <a:pt x="167708" y="864168"/>
                </a:lnTo>
                <a:lnTo>
                  <a:pt x="177394" y="895382"/>
                </a:lnTo>
                <a:lnTo>
                  <a:pt x="183022" y="916531"/>
                </a:lnTo>
                <a:lnTo>
                  <a:pt x="188836" y="936661"/>
                </a:lnTo>
                <a:lnTo>
                  <a:pt x="194060" y="949098"/>
                </a:lnTo>
                <a:lnTo>
                  <a:pt x="199689" y="961240"/>
                </a:lnTo>
                <a:lnTo>
                  <a:pt x="202853" y="970606"/>
                </a:lnTo>
                <a:lnTo>
                  <a:pt x="205383" y="9822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325"/>
          <p:cNvSpPr/>
          <p:nvPr/>
        </p:nvSpPr>
        <p:spPr>
          <a:xfrm>
            <a:off x="6009679" y="5884664"/>
            <a:ext cx="249868" cy="329741"/>
          </a:xfrm>
          <a:custGeom>
            <a:avLst/>
            <a:gdLst/>
            <a:ahLst/>
            <a:cxnLst/>
            <a:rect l="0" t="0" r="0" b="0"/>
            <a:pathLst>
              <a:path w="249868" h="329741">
                <a:moveTo>
                  <a:pt x="0" y="0"/>
                </a:moveTo>
                <a:lnTo>
                  <a:pt x="0" y="60988"/>
                </a:lnTo>
                <a:lnTo>
                  <a:pt x="993" y="78362"/>
                </a:lnTo>
                <a:lnTo>
                  <a:pt x="2646" y="94905"/>
                </a:lnTo>
                <a:lnTo>
                  <a:pt x="4741" y="110895"/>
                </a:lnTo>
                <a:lnTo>
                  <a:pt x="7129" y="123539"/>
                </a:lnTo>
                <a:lnTo>
                  <a:pt x="9714" y="133953"/>
                </a:lnTo>
                <a:lnTo>
                  <a:pt x="12429" y="142880"/>
                </a:lnTo>
                <a:lnTo>
                  <a:pt x="14240" y="151808"/>
                </a:lnTo>
                <a:lnTo>
                  <a:pt x="15446" y="160737"/>
                </a:lnTo>
                <a:lnTo>
                  <a:pt x="16251" y="169665"/>
                </a:lnTo>
                <a:lnTo>
                  <a:pt x="17779" y="179587"/>
                </a:lnTo>
                <a:lnTo>
                  <a:pt x="19790" y="190170"/>
                </a:lnTo>
                <a:lnTo>
                  <a:pt x="22123" y="201194"/>
                </a:lnTo>
                <a:lnTo>
                  <a:pt x="26655" y="214496"/>
                </a:lnTo>
                <a:lnTo>
                  <a:pt x="32653" y="229318"/>
                </a:lnTo>
                <a:lnTo>
                  <a:pt x="45271" y="257692"/>
                </a:lnTo>
                <a:lnTo>
                  <a:pt x="54186" y="276918"/>
                </a:lnTo>
                <a:lnTo>
                  <a:pt x="57952" y="283831"/>
                </a:lnTo>
                <a:lnTo>
                  <a:pt x="61455" y="289431"/>
                </a:lnTo>
                <a:lnTo>
                  <a:pt x="68985" y="299292"/>
                </a:lnTo>
                <a:lnTo>
                  <a:pt x="73772" y="304700"/>
                </a:lnTo>
                <a:lnTo>
                  <a:pt x="83389" y="315008"/>
                </a:lnTo>
                <a:lnTo>
                  <a:pt x="90971" y="322897"/>
                </a:lnTo>
                <a:lnTo>
                  <a:pt x="94382" y="325397"/>
                </a:lnTo>
                <a:lnTo>
                  <a:pt x="100817" y="328175"/>
                </a:lnTo>
                <a:lnTo>
                  <a:pt x="106985" y="329410"/>
                </a:lnTo>
                <a:lnTo>
                  <a:pt x="110019" y="329740"/>
                </a:lnTo>
                <a:lnTo>
                  <a:pt x="113034" y="328967"/>
                </a:lnTo>
                <a:lnTo>
                  <a:pt x="119029" y="325463"/>
                </a:lnTo>
                <a:lnTo>
                  <a:pt x="125001" y="320598"/>
                </a:lnTo>
                <a:lnTo>
                  <a:pt x="132179" y="314131"/>
                </a:lnTo>
                <a:lnTo>
                  <a:pt x="138163" y="308270"/>
                </a:lnTo>
                <a:lnTo>
                  <a:pt x="139734" y="304732"/>
                </a:lnTo>
                <a:lnTo>
                  <a:pt x="141479" y="295509"/>
                </a:lnTo>
                <a:lnTo>
                  <a:pt x="147202" y="255458"/>
                </a:lnTo>
                <a:lnTo>
                  <a:pt x="148736" y="241743"/>
                </a:lnTo>
                <a:lnTo>
                  <a:pt x="149759" y="229623"/>
                </a:lnTo>
                <a:lnTo>
                  <a:pt x="150896" y="210203"/>
                </a:lnTo>
                <a:lnTo>
                  <a:pt x="151401" y="198264"/>
                </a:lnTo>
                <a:lnTo>
                  <a:pt x="150543" y="193692"/>
                </a:lnTo>
                <a:lnTo>
                  <a:pt x="145588" y="182516"/>
                </a:lnTo>
                <a:lnTo>
                  <a:pt x="144081" y="176037"/>
                </a:lnTo>
                <a:lnTo>
                  <a:pt x="140765" y="167205"/>
                </a:lnTo>
                <a:lnTo>
                  <a:pt x="138492" y="162071"/>
                </a:lnTo>
                <a:lnTo>
                  <a:pt x="135985" y="158649"/>
                </a:lnTo>
                <a:lnTo>
                  <a:pt x="133320" y="156368"/>
                </a:lnTo>
                <a:lnTo>
                  <a:pt x="126656" y="152706"/>
                </a:lnTo>
                <a:lnTo>
                  <a:pt x="126110" y="153397"/>
                </a:lnTo>
                <a:lnTo>
                  <a:pt x="125502" y="156812"/>
                </a:lnTo>
                <a:lnTo>
                  <a:pt x="125160" y="164312"/>
                </a:lnTo>
                <a:lnTo>
                  <a:pt x="125058" y="182299"/>
                </a:lnTo>
                <a:lnTo>
                  <a:pt x="126037" y="189002"/>
                </a:lnTo>
                <a:lnTo>
                  <a:pt x="127680" y="195454"/>
                </a:lnTo>
                <a:lnTo>
                  <a:pt x="129769" y="201740"/>
                </a:lnTo>
                <a:lnTo>
                  <a:pt x="131162" y="207915"/>
                </a:lnTo>
                <a:lnTo>
                  <a:pt x="132089" y="214016"/>
                </a:lnTo>
                <a:lnTo>
                  <a:pt x="132708" y="220068"/>
                </a:lnTo>
                <a:lnTo>
                  <a:pt x="136041" y="229438"/>
                </a:lnTo>
                <a:lnTo>
                  <a:pt x="140830" y="236910"/>
                </a:lnTo>
                <a:lnTo>
                  <a:pt x="146266" y="243538"/>
                </a:lnTo>
                <a:lnTo>
                  <a:pt x="149104" y="245702"/>
                </a:lnTo>
                <a:lnTo>
                  <a:pt x="154904" y="248107"/>
                </a:lnTo>
                <a:lnTo>
                  <a:pt x="158832" y="249740"/>
                </a:lnTo>
                <a:lnTo>
                  <a:pt x="163435" y="251822"/>
                </a:lnTo>
                <a:lnTo>
                  <a:pt x="168488" y="254201"/>
                </a:lnTo>
                <a:lnTo>
                  <a:pt x="172849" y="255787"/>
                </a:lnTo>
                <a:lnTo>
                  <a:pt x="180340" y="257551"/>
                </a:lnTo>
                <a:lnTo>
                  <a:pt x="186977" y="258334"/>
                </a:lnTo>
                <a:lnTo>
                  <a:pt x="193234" y="258682"/>
                </a:lnTo>
                <a:lnTo>
                  <a:pt x="199322" y="258837"/>
                </a:lnTo>
                <a:lnTo>
                  <a:pt x="222020" y="258950"/>
                </a:lnTo>
                <a:lnTo>
                  <a:pt x="226396" y="257961"/>
                </a:lnTo>
                <a:lnTo>
                  <a:pt x="237296" y="252821"/>
                </a:lnTo>
                <a:lnTo>
                  <a:pt x="243710" y="251271"/>
                </a:lnTo>
                <a:lnTo>
                  <a:pt x="245817" y="249866"/>
                </a:lnTo>
                <a:lnTo>
                  <a:pt x="247222" y="247936"/>
                </a:lnTo>
                <a:lnTo>
                  <a:pt x="249476" y="242452"/>
                </a:lnTo>
                <a:lnTo>
                  <a:pt x="249785" y="236410"/>
                </a:lnTo>
                <a:lnTo>
                  <a:pt x="249867" y="232020"/>
                </a:lnTo>
                <a:lnTo>
                  <a:pt x="248930" y="228102"/>
                </a:lnTo>
                <a:lnTo>
                  <a:pt x="245242" y="221102"/>
                </a:lnTo>
                <a:lnTo>
                  <a:pt x="242870" y="218839"/>
                </a:lnTo>
                <a:lnTo>
                  <a:pt x="240296" y="217330"/>
                </a:lnTo>
                <a:lnTo>
                  <a:pt x="237588" y="216324"/>
                </a:lnTo>
                <a:lnTo>
                  <a:pt x="231933" y="212560"/>
                </a:lnTo>
                <a:lnTo>
                  <a:pt x="229037" y="210168"/>
                </a:lnTo>
                <a:lnTo>
                  <a:pt x="222144" y="206588"/>
                </a:lnTo>
                <a:lnTo>
                  <a:pt x="212588" y="202217"/>
                </a:lnTo>
                <a:lnTo>
                  <a:pt x="201257" y="197319"/>
                </a:lnTo>
                <a:lnTo>
                  <a:pt x="192711" y="194054"/>
                </a:lnTo>
                <a:lnTo>
                  <a:pt x="186021" y="191877"/>
                </a:lnTo>
                <a:lnTo>
                  <a:pt x="180569" y="190426"/>
                </a:lnTo>
                <a:lnTo>
                  <a:pt x="174949" y="188466"/>
                </a:lnTo>
                <a:lnTo>
                  <a:pt x="169219" y="186168"/>
                </a:lnTo>
                <a:lnTo>
                  <a:pt x="163415" y="183643"/>
                </a:lnTo>
                <a:lnTo>
                  <a:pt x="158552" y="181959"/>
                </a:lnTo>
                <a:lnTo>
                  <a:pt x="154319" y="180838"/>
                </a:lnTo>
                <a:lnTo>
                  <a:pt x="150505" y="180089"/>
                </a:lnTo>
                <a:lnTo>
                  <a:pt x="144985" y="179591"/>
                </a:lnTo>
                <a:lnTo>
                  <a:pt x="138329" y="179258"/>
                </a:lnTo>
                <a:lnTo>
                  <a:pt x="130915" y="179037"/>
                </a:lnTo>
                <a:lnTo>
                  <a:pt x="125972" y="177897"/>
                </a:lnTo>
                <a:lnTo>
                  <a:pt x="122676" y="176145"/>
                </a:lnTo>
                <a:lnTo>
                  <a:pt x="107156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326"/>
          <p:cNvSpPr/>
          <p:nvPr/>
        </p:nvSpPr>
        <p:spPr>
          <a:xfrm>
            <a:off x="5866804" y="5938242"/>
            <a:ext cx="250032" cy="26790"/>
          </a:xfrm>
          <a:custGeom>
            <a:avLst/>
            <a:gdLst/>
            <a:ahLst/>
            <a:cxnLst/>
            <a:rect l="0" t="0" r="0" b="0"/>
            <a:pathLst>
              <a:path w="250032" h="26790">
                <a:moveTo>
                  <a:pt x="250031" y="0"/>
                </a:moveTo>
                <a:lnTo>
                  <a:pt x="199488" y="0"/>
                </a:lnTo>
                <a:lnTo>
                  <a:pt x="190539" y="992"/>
                </a:lnTo>
                <a:lnTo>
                  <a:pt x="179612" y="2646"/>
                </a:lnTo>
                <a:lnTo>
                  <a:pt x="167366" y="4740"/>
                </a:lnTo>
                <a:lnTo>
                  <a:pt x="153250" y="6137"/>
                </a:lnTo>
                <a:lnTo>
                  <a:pt x="137885" y="7067"/>
                </a:lnTo>
                <a:lnTo>
                  <a:pt x="121689" y="7688"/>
                </a:lnTo>
                <a:lnTo>
                  <a:pt x="107915" y="9094"/>
                </a:lnTo>
                <a:lnTo>
                  <a:pt x="95756" y="11024"/>
                </a:lnTo>
                <a:lnTo>
                  <a:pt x="84674" y="13302"/>
                </a:lnTo>
                <a:lnTo>
                  <a:pt x="74308" y="14821"/>
                </a:lnTo>
                <a:lnTo>
                  <a:pt x="64421" y="15834"/>
                </a:lnTo>
                <a:lnTo>
                  <a:pt x="54854" y="16509"/>
                </a:lnTo>
                <a:lnTo>
                  <a:pt x="45499" y="16959"/>
                </a:lnTo>
                <a:lnTo>
                  <a:pt x="36286" y="17259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327"/>
          <p:cNvSpPr/>
          <p:nvPr/>
        </p:nvSpPr>
        <p:spPr>
          <a:xfrm>
            <a:off x="6849070" y="4125515"/>
            <a:ext cx="616149" cy="80368"/>
          </a:xfrm>
          <a:custGeom>
            <a:avLst/>
            <a:gdLst/>
            <a:ahLst/>
            <a:cxnLst/>
            <a:rect l="0" t="0" r="0" b="0"/>
            <a:pathLst>
              <a:path w="616149" h="80368">
                <a:moveTo>
                  <a:pt x="0" y="0"/>
                </a:moveTo>
                <a:lnTo>
                  <a:pt x="42241" y="0"/>
                </a:lnTo>
                <a:lnTo>
                  <a:pt x="48004" y="992"/>
                </a:lnTo>
                <a:lnTo>
                  <a:pt x="53831" y="2646"/>
                </a:lnTo>
                <a:lnTo>
                  <a:pt x="74158" y="9714"/>
                </a:lnTo>
                <a:lnTo>
                  <a:pt x="82181" y="12429"/>
                </a:lnTo>
                <a:lnTo>
                  <a:pt x="90506" y="14239"/>
                </a:lnTo>
                <a:lnTo>
                  <a:pt x="107693" y="16251"/>
                </a:lnTo>
                <a:lnTo>
                  <a:pt x="116444" y="17779"/>
                </a:lnTo>
                <a:lnTo>
                  <a:pt x="125254" y="19790"/>
                </a:lnTo>
                <a:lnTo>
                  <a:pt x="134104" y="22123"/>
                </a:lnTo>
                <a:lnTo>
                  <a:pt x="142981" y="23679"/>
                </a:lnTo>
                <a:lnTo>
                  <a:pt x="160781" y="25406"/>
                </a:lnTo>
                <a:lnTo>
                  <a:pt x="177632" y="27852"/>
                </a:lnTo>
                <a:lnTo>
                  <a:pt x="225460" y="35860"/>
                </a:lnTo>
                <a:lnTo>
                  <a:pt x="264408" y="40774"/>
                </a:lnTo>
                <a:lnTo>
                  <a:pt x="365892" y="51526"/>
                </a:lnTo>
                <a:lnTo>
                  <a:pt x="433486" y="57627"/>
                </a:lnTo>
                <a:lnTo>
                  <a:pt x="455678" y="59254"/>
                </a:lnTo>
                <a:lnTo>
                  <a:pt x="473449" y="61331"/>
                </a:lnTo>
                <a:lnTo>
                  <a:pt x="488273" y="63707"/>
                </a:lnTo>
                <a:lnTo>
                  <a:pt x="501133" y="66284"/>
                </a:lnTo>
                <a:lnTo>
                  <a:pt x="514667" y="68002"/>
                </a:lnTo>
                <a:lnTo>
                  <a:pt x="528650" y="69147"/>
                </a:lnTo>
                <a:lnTo>
                  <a:pt x="561449" y="70759"/>
                </a:lnTo>
                <a:lnTo>
                  <a:pt x="575963" y="71136"/>
                </a:lnTo>
                <a:lnTo>
                  <a:pt x="595643" y="71304"/>
                </a:lnTo>
                <a:lnTo>
                  <a:pt x="602478" y="72340"/>
                </a:lnTo>
                <a:lnTo>
                  <a:pt x="607034" y="74024"/>
                </a:lnTo>
                <a:lnTo>
                  <a:pt x="616148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328"/>
          <p:cNvSpPr/>
          <p:nvPr/>
        </p:nvSpPr>
        <p:spPr>
          <a:xfrm>
            <a:off x="7536656" y="4089796"/>
            <a:ext cx="240467" cy="302669"/>
          </a:xfrm>
          <a:custGeom>
            <a:avLst/>
            <a:gdLst/>
            <a:ahLst/>
            <a:cxnLst/>
            <a:rect l="0" t="0" r="0" b="0"/>
            <a:pathLst>
              <a:path w="240467" h="302669">
                <a:moveTo>
                  <a:pt x="0" y="116086"/>
                </a:moveTo>
                <a:lnTo>
                  <a:pt x="64138" y="244363"/>
                </a:lnTo>
                <a:lnTo>
                  <a:pt x="66571" y="251213"/>
                </a:lnTo>
                <a:lnTo>
                  <a:pt x="68193" y="257765"/>
                </a:lnTo>
                <a:lnTo>
                  <a:pt x="69275" y="264117"/>
                </a:lnTo>
                <a:lnTo>
                  <a:pt x="70988" y="269344"/>
                </a:lnTo>
                <a:lnTo>
                  <a:pt x="75537" y="277797"/>
                </a:lnTo>
                <a:lnTo>
                  <a:pt x="78139" y="282432"/>
                </a:lnTo>
                <a:lnTo>
                  <a:pt x="88804" y="302668"/>
                </a:lnTo>
                <a:lnTo>
                  <a:pt x="89151" y="293850"/>
                </a:lnTo>
                <a:lnTo>
                  <a:pt x="88207" y="290158"/>
                </a:lnTo>
                <a:lnTo>
                  <a:pt x="84513" y="283410"/>
                </a:lnTo>
                <a:lnTo>
                  <a:pt x="79564" y="274457"/>
                </a:lnTo>
                <a:lnTo>
                  <a:pt x="76855" y="269292"/>
                </a:lnTo>
                <a:lnTo>
                  <a:pt x="75049" y="263864"/>
                </a:lnTo>
                <a:lnTo>
                  <a:pt x="73845" y="258261"/>
                </a:lnTo>
                <a:lnTo>
                  <a:pt x="73043" y="252542"/>
                </a:lnTo>
                <a:lnTo>
                  <a:pt x="71516" y="245752"/>
                </a:lnTo>
                <a:lnTo>
                  <a:pt x="69505" y="238249"/>
                </a:lnTo>
                <a:lnTo>
                  <a:pt x="67172" y="230270"/>
                </a:lnTo>
                <a:lnTo>
                  <a:pt x="62641" y="218006"/>
                </a:lnTo>
                <a:lnTo>
                  <a:pt x="49668" y="185858"/>
                </a:lnTo>
                <a:lnTo>
                  <a:pt x="45019" y="172522"/>
                </a:lnTo>
                <a:lnTo>
                  <a:pt x="41919" y="161648"/>
                </a:lnTo>
                <a:lnTo>
                  <a:pt x="39852" y="152414"/>
                </a:lnTo>
                <a:lnTo>
                  <a:pt x="36490" y="142289"/>
                </a:lnTo>
                <a:lnTo>
                  <a:pt x="32264" y="131571"/>
                </a:lnTo>
                <a:lnTo>
                  <a:pt x="27462" y="120456"/>
                </a:lnTo>
                <a:lnTo>
                  <a:pt x="23269" y="108085"/>
                </a:lnTo>
                <a:lnTo>
                  <a:pt x="19482" y="94878"/>
                </a:lnTo>
                <a:lnTo>
                  <a:pt x="9547" y="55996"/>
                </a:lnTo>
                <a:lnTo>
                  <a:pt x="10333" y="56182"/>
                </a:lnTo>
                <a:lnTo>
                  <a:pt x="16180" y="61185"/>
                </a:lnTo>
                <a:lnTo>
                  <a:pt x="21412" y="66220"/>
                </a:lnTo>
                <a:lnTo>
                  <a:pt x="27045" y="74411"/>
                </a:lnTo>
                <a:lnTo>
                  <a:pt x="32856" y="83673"/>
                </a:lnTo>
                <a:lnTo>
                  <a:pt x="38745" y="91097"/>
                </a:lnTo>
                <a:lnTo>
                  <a:pt x="42698" y="95458"/>
                </a:lnTo>
                <a:lnTo>
                  <a:pt x="52380" y="105595"/>
                </a:lnTo>
                <a:lnTo>
                  <a:pt x="56748" y="111077"/>
                </a:lnTo>
                <a:lnTo>
                  <a:pt x="60653" y="116715"/>
                </a:lnTo>
                <a:lnTo>
                  <a:pt x="64247" y="122459"/>
                </a:lnTo>
                <a:lnTo>
                  <a:pt x="68629" y="127280"/>
                </a:lnTo>
                <a:lnTo>
                  <a:pt x="73533" y="131486"/>
                </a:lnTo>
                <a:lnTo>
                  <a:pt x="78788" y="135283"/>
                </a:lnTo>
                <a:lnTo>
                  <a:pt x="84275" y="139798"/>
                </a:lnTo>
                <a:lnTo>
                  <a:pt x="89918" y="144792"/>
                </a:lnTo>
                <a:lnTo>
                  <a:pt x="101479" y="155634"/>
                </a:lnTo>
                <a:lnTo>
                  <a:pt x="131005" y="184660"/>
                </a:lnTo>
                <a:lnTo>
                  <a:pt x="136946" y="189583"/>
                </a:lnTo>
                <a:lnTo>
                  <a:pt x="142891" y="193858"/>
                </a:lnTo>
                <a:lnTo>
                  <a:pt x="148839" y="197700"/>
                </a:lnTo>
                <a:lnTo>
                  <a:pt x="154789" y="201253"/>
                </a:lnTo>
                <a:lnTo>
                  <a:pt x="160739" y="204614"/>
                </a:lnTo>
                <a:lnTo>
                  <a:pt x="172643" y="210995"/>
                </a:lnTo>
                <a:lnTo>
                  <a:pt x="184548" y="217138"/>
                </a:lnTo>
                <a:lnTo>
                  <a:pt x="189508" y="219173"/>
                </a:lnTo>
                <a:lnTo>
                  <a:pt x="193807" y="220530"/>
                </a:lnTo>
                <a:lnTo>
                  <a:pt x="201231" y="222037"/>
                </a:lnTo>
                <a:lnTo>
                  <a:pt x="207837" y="222707"/>
                </a:lnTo>
                <a:lnTo>
                  <a:pt x="211980" y="221893"/>
                </a:lnTo>
                <a:lnTo>
                  <a:pt x="216726" y="220359"/>
                </a:lnTo>
                <a:lnTo>
                  <a:pt x="221875" y="218343"/>
                </a:lnTo>
                <a:lnTo>
                  <a:pt x="226299" y="217000"/>
                </a:lnTo>
                <a:lnTo>
                  <a:pt x="230242" y="216104"/>
                </a:lnTo>
                <a:lnTo>
                  <a:pt x="233861" y="215507"/>
                </a:lnTo>
                <a:lnTo>
                  <a:pt x="236274" y="213125"/>
                </a:lnTo>
                <a:lnTo>
                  <a:pt x="237884" y="209552"/>
                </a:lnTo>
                <a:lnTo>
                  <a:pt x="239671" y="201283"/>
                </a:lnTo>
                <a:lnTo>
                  <a:pt x="240466" y="194301"/>
                </a:lnTo>
                <a:lnTo>
                  <a:pt x="238173" y="185244"/>
                </a:lnTo>
                <a:lnTo>
                  <a:pt x="236173" y="180051"/>
                </a:lnTo>
                <a:lnTo>
                  <a:pt x="234839" y="173612"/>
                </a:lnTo>
                <a:lnTo>
                  <a:pt x="233950" y="166343"/>
                </a:lnTo>
                <a:lnTo>
                  <a:pt x="233358" y="158520"/>
                </a:lnTo>
                <a:lnTo>
                  <a:pt x="232962" y="151321"/>
                </a:lnTo>
                <a:lnTo>
                  <a:pt x="232524" y="138030"/>
                </a:lnTo>
                <a:lnTo>
                  <a:pt x="231414" y="131708"/>
                </a:lnTo>
                <a:lnTo>
                  <a:pt x="229682" y="125509"/>
                </a:lnTo>
                <a:lnTo>
                  <a:pt x="227535" y="119391"/>
                </a:lnTo>
                <a:lnTo>
                  <a:pt x="225112" y="113328"/>
                </a:lnTo>
                <a:lnTo>
                  <a:pt x="222505" y="107302"/>
                </a:lnTo>
                <a:lnTo>
                  <a:pt x="216961" y="95315"/>
                </a:lnTo>
                <a:lnTo>
                  <a:pt x="211190" y="83373"/>
                </a:lnTo>
                <a:lnTo>
                  <a:pt x="206278" y="75426"/>
                </a:lnTo>
                <a:lnTo>
                  <a:pt x="200026" y="66159"/>
                </a:lnTo>
                <a:lnTo>
                  <a:pt x="192882" y="56012"/>
                </a:lnTo>
                <a:lnTo>
                  <a:pt x="187127" y="48256"/>
                </a:lnTo>
                <a:lnTo>
                  <a:pt x="182298" y="42093"/>
                </a:lnTo>
                <a:lnTo>
                  <a:pt x="178087" y="36992"/>
                </a:lnTo>
                <a:lnTo>
                  <a:pt x="170761" y="28678"/>
                </a:lnTo>
                <a:lnTo>
                  <a:pt x="13394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329"/>
          <p:cNvSpPr/>
          <p:nvPr/>
        </p:nvSpPr>
        <p:spPr>
          <a:xfrm>
            <a:off x="7768828" y="4001144"/>
            <a:ext cx="132517" cy="292158"/>
          </a:xfrm>
          <a:custGeom>
            <a:avLst/>
            <a:gdLst/>
            <a:ahLst/>
            <a:cxnLst/>
            <a:rect l="0" t="0" r="0" b="0"/>
            <a:pathLst>
              <a:path w="132517" h="292158">
                <a:moveTo>
                  <a:pt x="0" y="88652"/>
                </a:moveTo>
                <a:lnTo>
                  <a:pt x="0" y="102874"/>
                </a:lnTo>
                <a:lnTo>
                  <a:pt x="992" y="109048"/>
                </a:lnTo>
                <a:lnTo>
                  <a:pt x="2646" y="115147"/>
                </a:lnTo>
                <a:lnTo>
                  <a:pt x="4740" y="121198"/>
                </a:lnTo>
                <a:lnTo>
                  <a:pt x="7129" y="127217"/>
                </a:lnTo>
                <a:lnTo>
                  <a:pt x="9714" y="133214"/>
                </a:lnTo>
                <a:lnTo>
                  <a:pt x="12428" y="139196"/>
                </a:lnTo>
                <a:lnTo>
                  <a:pt x="14239" y="145168"/>
                </a:lnTo>
                <a:lnTo>
                  <a:pt x="15446" y="151134"/>
                </a:lnTo>
                <a:lnTo>
                  <a:pt x="16250" y="157096"/>
                </a:lnTo>
                <a:lnTo>
                  <a:pt x="17778" y="163055"/>
                </a:lnTo>
                <a:lnTo>
                  <a:pt x="19790" y="169012"/>
                </a:lnTo>
                <a:lnTo>
                  <a:pt x="22123" y="174967"/>
                </a:lnTo>
                <a:lnTo>
                  <a:pt x="24670" y="180922"/>
                </a:lnTo>
                <a:lnTo>
                  <a:pt x="30147" y="192831"/>
                </a:lnTo>
                <a:lnTo>
                  <a:pt x="44698" y="222598"/>
                </a:lnTo>
                <a:lnTo>
                  <a:pt x="47658" y="228551"/>
                </a:lnTo>
                <a:lnTo>
                  <a:pt x="52608" y="237481"/>
                </a:lnTo>
                <a:lnTo>
                  <a:pt x="66045" y="260632"/>
                </a:lnTo>
                <a:lnTo>
                  <a:pt x="71812" y="268789"/>
                </a:lnTo>
                <a:lnTo>
                  <a:pt x="76648" y="274228"/>
                </a:lnTo>
                <a:lnTo>
                  <a:pt x="80864" y="277854"/>
                </a:lnTo>
                <a:lnTo>
                  <a:pt x="84667" y="281263"/>
                </a:lnTo>
                <a:lnTo>
                  <a:pt x="96245" y="292157"/>
                </a:lnTo>
                <a:lnTo>
                  <a:pt x="96905" y="291791"/>
                </a:lnTo>
                <a:lnTo>
                  <a:pt x="97346" y="290555"/>
                </a:lnTo>
                <a:lnTo>
                  <a:pt x="98053" y="281441"/>
                </a:lnTo>
                <a:lnTo>
                  <a:pt x="98174" y="272996"/>
                </a:lnTo>
                <a:lnTo>
                  <a:pt x="95558" y="264510"/>
                </a:lnTo>
                <a:lnTo>
                  <a:pt x="93471" y="259469"/>
                </a:lnTo>
                <a:lnTo>
                  <a:pt x="92079" y="254124"/>
                </a:lnTo>
                <a:lnTo>
                  <a:pt x="91151" y="248576"/>
                </a:lnTo>
                <a:lnTo>
                  <a:pt x="90533" y="242893"/>
                </a:lnTo>
                <a:lnTo>
                  <a:pt x="87201" y="233933"/>
                </a:lnTo>
                <a:lnTo>
                  <a:pt x="84922" y="230155"/>
                </a:lnTo>
                <a:lnTo>
                  <a:pt x="81419" y="222675"/>
                </a:lnTo>
                <a:lnTo>
                  <a:pt x="64186" y="182962"/>
                </a:lnTo>
                <a:lnTo>
                  <a:pt x="56308" y="166286"/>
                </a:lnTo>
                <a:lnTo>
                  <a:pt x="46192" y="145646"/>
                </a:lnTo>
                <a:lnTo>
                  <a:pt x="40717" y="135578"/>
                </a:lnTo>
                <a:lnTo>
                  <a:pt x="35082" y="125889"/>
                </a:lnTo>
                <a:lnTo>
                  <a:pt x="29341" y="116453"/>
                </a:lnTo>
                <a:lnTo>
                  <a:pt x="25514" y="108178"/>
                </a:lnTo>
                <a:lnTo>
                  <a:pt x="22962" y="100678"/>
                </a:lnTo>
                <a:lnTo>
                  <a:pt x="21261" y="93693"/>
                </a:lnTo>
                <a:lnTo>
                  <a:pt x="19135" y="86060"/>
                </a:lnTo>
                <a:lnTo>
                  <a:pt x="14127" y="69640"/>
                </a:lnTo>
                <a:lnTo>
                  <a:pt x="12394" y="60103"/>
                </a:lnTo>
                <a:lnTo>
                  <a:pt x="11239" y="49776"/>
                </a:lnTo>
                <a:lnTo>
                  <a:pt x="10470" y="38922"/>
                </a:lnTo>
                <a:lnTo>
                  <a:pt x="10948" y="30694"/>
                </a:lnTo>
                <a:lnTo>
                  <a:pt x="12260" y="24217"/>
                </a:lnTo>
                <a:lnTo>
                  <a:pt x="14126" y="18906"/>
                </a:lnTo>
                <a:lnTo>
                  <a:pt x="16362" y="14374"/>
                </a:lnTo>
                <a:lnTo>
                  <a:pt x="18846" y="10360"/>
                </a:lnTo>
                <a:lnTo>
                  <a:pt x="25220" y="1529"/>
                </a:lnTo>
                <a:lnTo>
                  <a:pt x="26734" y="805"/>
                </a:lnTo>
                <a:lnTo>
                  <a:pt x="28737" y="322"/>
                </a:lnTo>
                <a:lnTo>
                  <a:pt x="31064" y="0"/>
                </a:lnTo>
                <a:lnTo>
                  <a:pt x="33608" y="777"/>
                </a:lnTo>
                <a:lnTo>
                  <a:pt x="36296" y="2288"/>
                </a:lnTo>
                <a:lnTo>
                  <a:pt x="39080" y="4287"/>
                </a:lnTo>
                <a:lnTo>
                  <a:pt x="42920" y="5620"/>
                </a:lnTo>
                <a:lnTo>
                  <a:pt x="47465" y="6508"/>
                </a:lnTo>
                <a:lnTo>
                  <a:pt x="52479" y="7101"/>
                </a:lnTo>
                <a:lnTo>
                  <a:pt x="56814" y="8488"/>
                </a:lnTo>
                <a:lnTo>
                  <a:pt x="60697" y="10404"/>
                </a:lnTo>
                <a:lnTo>
                  <a:pt x="64276" y="12674"/>
                </a:lnTo>
                <a:lnTo>
                  <a:pt x="67656" y="15180"/>
                </a:lnTo>
                <a:lnTo>
                  <a:pt x="70901" y="17843"/>
                </a:lnTo>
                <a:lnTo>
                  <a:pt x="74056" y="20610"/>
                </a:lnTo>
                <a:lnTo>
                  <a:pt x="77152" y="23447"/>
                </a:lnTo>
                <a:lnTo>
                  <a:pt x="83237" y="29245"/>
                </a:lnTo>
                <a:lnTo>
                  <a:pt x="117818" y="63602"/>
                </a:lnTo>
                <a:lnTo>
                  <a:pt x="120217" y="66991"/>
                </a:lnTo>
                <a:lnTo>
                  <a:pt x="122883" y="73403"/>
                </a:lnTo>
                <a:lnTo>
                  <a:pt x="126714" y="79560"/>
                </a:lnTo>
                <a:lnTo>
                  <a:pt x="129124" y="82590"/>
                </a:lnTo>
                <a:lnTo>
                  <a:pt x="131802" y="88604"/>
                </a:lnTo>
                <a:lnTo>
                  <a:pt x="132516" y="91597"/>
                </a:lnTo>
                <a:lnTo>
                  <a:pt x="132000" y="94584"/>
                </a:lnTo>
                <a:lnTo>
                  <a:pt x="128782" y="100549"/>
                </a:lnTo>
                <a:lnTo>
                  <a:pt x="126534" y="103529"/>
                </a:lnTo>
                <a:lnTo>
                  <a:pt x="124043" y="106507"/>
                </a:lnTo>
                <a:lnTo>
                  <a:pt x="121391" y="109485"/>
                </a:lnTo>
                <a:lnTo>
                  <a:pt x="115798" y="115440"/>
                </a:lnTo>
                <a:lnTo>
                  <a:pt x="112918" y="118417"/>
                </a:lnTo>
                <a:lnTo>
                  <a:pt x="107028" y="121394"/>
                </a:lnTo>
                <a:lnTo>
                  <a:pt x="99133" y="124371"/>
                </a:lnTo>
                <a:lnTo>
                  <a:pt x="89901" y="127348"/>
                </a:lnTo>
                <a:lnTo>
                  <a:pt x="82754" y="130324"/>
                </a:lnTo>
                <a:lnTo>
                  <a:pt x="76997" y="133301"/>
                </a:lnTo>
                <a:lnTo>
                  <a:pt x="72167" y="136277"/>
                </a:lnTo>
                <a:lnTo>
                  <a:pt x="66963" y="138262"/>
                </a:lnTo>
                <a:lnTo>
                  <a:pt x="61509" y="139585"/>
                </a:lnTo>
                <a:lnTo>
                  <a:pt x="55888" y="140467"/>
                </a:lnTo>
                <a:lnTo>
                  <a:pt x="51150" y="141055"/>
                </a:lnTo>
                <a:lnTo>
                  <a:pt x="46998" y="141447"/>
                </a:lnTo>
                <a:lnTo>
                  <a:pt x="17859" y="1422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330"/>
          <p:cNvSpPr/>
          <p:nvPr/>
        </p:nvSpPr>
        <p:spPr>
          <a:xfrm>
            <a:off x="7590234" y="4375546"/>
            <a:ext cx="169665" cy="357189"/>
          </a:xfrm>
          <a:custGeom>
            <a:avLst/>
            <a:gdLst/>
            <a:ahLst/>
            <a:cxnLst/>
            <a:rect l="0" t="0" r="0" b="0"/>
            <a:pathLst>
              <a:path w="169665" h="357189">
                <a:moveTo>
                  <a:pt x="0" y="0"/>
                </a:moveTo>
                <a:lnTo>
                  <a:pt x="4741" y="9481"/>
                </a:lnTo>
                <a:lnTo>
                  <a:pt x="9713" y="16782"/>
                </a:lnTo>
                <a:lnTo>
                  <a:pt x="12429" y="20118"/>
                </a:lnTo>
                <a:lnTo>
                  <a:pt x="15232" y="24326"/>
                </a:lnTo>
                <a:lnTo>
                  <a:pt x="18092" y="29116"/>
                </a:lnTo>
                <a:lnTo>
                  <a:pt x="20991" y="34294"/>
                </a:lnTo>
                <a:lnTo>
                  <a:pt x="23915" y="38738"/>
                </a:lnTo>
                <a:lnTo>
                  <a:pt x="26858" y="42692"/>
                </a:lnTo>
                <a:lnTo>
                  <a:pt x="29812" y="46321"/>
                </a:lnTo>
                <a:lnTo>
                  <a:pt x="34757" y="55686"/>
                </a:lnTo>
                <a:lnTo>
                  <a:pt x="41031" y="68874"/>
                </a:lnTo>
                <a:lnTo>
                  <a:pt x="48190" y="84611"/>
                </a:lnTo>
                <a:lnTo>
                  <a:pt x="61436" y="115327"/>
                </a:lnTo>
                <a:lnTo>
                  <a:pt x="67746" y="130463"/>
                </a:lnTo>
                <a:lnTo>
                  <a:pt x="72946" y="143530"/>
                </a:lnTo>
                <a:lnTo>
                  <a:pt x="85003" y="175150"/>
                </a:lnTo>
                <a:lnTo>
                  <a:pt x="88419" y="183243"/>
                </a:lnTo>
                <a:lnTo>
                  <a:pt x="91688" y="190623"/>
                </a:lnTo>
                <a:lnTo>
                  <a:pt x="94860" y="198520"/>
                </a:lnTo>
                <a:lnTo>
                  <a:pt x="101029" y="215231"/>
                </a:lnTo>
                <a:lnTo>
                  <a:pt x="105056" y="224847"/>
                </a:lnTo>
                <a:lnTo>
                  <a:pt x="109725" y="235227"/>
                </a:lnTo>
                <a:lnTo>
                  <a:pt x="123131" y="263504"/>
                </a:lnTo>
                <a:lnTo>
                  <a:pt x="136550" y="290837"/>
                </a:lnTo>
                <a:lnTo>
                  <a:pt x="141635" y="299063"/>
                </a:lnTo>
                <a:lnTo>
                  <a:pt x="148002" y="308516"/>
                </a:lnTo>
                <a:lnTo>
                  <a:pt x="163245" y="330199"/>
                </a:lnTo>
                <a:lnTo>
                  <a:pt x="169664" y="3571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331"/>
          <p:cNvSpPr/>
          <p:nvPr/>
        </p:nvSpPr>
        <p:spPr>
          <a:xfrm>
            <a:off x="7563445" y="4938117"/>
            <a:ext cx="89298" cy="160735"/>
          </a:xfrm>
          <a:custGeom>
            <a:avLst/>
            <a:gdLst/>
            <a:ahLst/>
            <a:cxnLst/>
            <a:rect l="0" t="0" r="0" b="0"/>
            <a:pathLst>
              <a:path w="89298" h="160735">
                <a:moveTo>
                  <a:pt x="0" y="0"/>
                </a:moveTo>
                <a:lnTo>
                  <a:pt x="4741" y="9481"/>
                </a:lnTo>
                <a:lnTo>
                  <a:pt x="8121" y="17234"/>
                </a:lnTo>
                <a:lnTo>
                  <a:pt x="17169" y="39079"/>
                </a:lnTo>
                <a:lnTo>
                  <a:pt x="22360" y="49865"/>
                </a:lnTo>
                <a:lnTo>
                  <a:pt x="27805" y="60032"/>
                </a:lnTo>
                <a:lnTo>
                  <a:pt x="38155" y="78274"/>
                </a:lnTo>
                <a:lnTo>
                  <a:pt x="46061" y="92997"/>
                </a:lnTo>
                <a:lnTo>
                  <a:pt x="50552" y="100693"/>
                </a:lnTo>
                <a:lnTo>
                  <a:pt x="65359" y="124754"/>
                </a:lnTo>
                <a:lnTo>
                  <a:pt x="69369" y="131787"/>
                </a:lnTo>
                <a:lnTo>
                  <a:pt x="73036" y="138459"/>
                </a:lnTo>
                <a:lnTo>
                  <a:pt x="75479" y="143900"/>
                </a:lnTo>
                <a:lnTo>
                  <a:pt x="77109" y="148519"/>
                </a:lnTo>
                <a:lnTo>
                  <a:pt x="78194" y="152591"/>
                </a:lnTo>
                <a:lnTo>
                  <a:pt x="79910" y="155305"/>
                </a:lnTo>
                <a:lnTo>
                  <a:pt x="82048" y="157115"/>
                </a:lnTo>
                <a:lnTo>
                  <a:pt x="89297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332"/>
          <p:cNvSpPr/>
          <p:nvPr/>
        </p:nvSpPr>
        <p:spPr>
          <a:xfrm>
            <a:off x="7518796" y="4768461"/>
            <a:ext cx="165432" cy="169242"/>
          </a:xfrm>
          <a:custGeom>
            <a:avLst/>
            <a:gdLst/>
            <a:ahLst/>
            <a:cxnLst/>
            <a:rect l="0" t="0" r="0" b="0"/>
            <a:pathLst>
              <a:path w="165432" h="169242">
                <a:moveTo>
                  <a:pt x="17860" y="26781"/>
                </a:moveTo>
                <a:lnTo>
                  <a:pt x="25548" y="3716"/>
                </a:lnTo>
                <a:lnTo>
                  <a:pt x="26954" y="2474"/>
                </a:lnTo>
                <a:lnTo>
                  <a:pt x="28884" y="1647"/>
                </a:lnTo>
                <a:lnTo>
                  <a:pt x="33674" y="727"/>
                </a:lnTo>
                <a:lnTo>
                  <a:pt x="36340" y="482"/>
                </a:lnTo>
                <a:lnTo>
                  <a:pt x="39110" y="319"/>
                </a:lnTo>
                <a:lnTo>
                  <a:pt x="44833" y="137"/>
                </a:lnTo>
                <a:lnTo>
                  <a:pt x="59556" y="11"/>
                </a:lnTo>
                <a:lnTo>
                  <a:pt x="65496" y="0"/>
                </a:lnTo>
                <a:lnTo>
                  <a:pt x="68468" y="990"/>
                </a:lnTo>
                <a:lnTo>
                  <a:pt x="71443" y="2641"/>
                </a:lnTo>
                <a:lnTo>
                  <a:pt x="74418" y="4734"/>
                </a:lnTo>
                <a:lnTo>
                  <a:pt x="77393" y="7122"/>
                </a:lnTo>
                <a:lnTo>
                  <a:pt x="80369" y="9707"/>
                </a:lnTo>
                <a:lnTo>
                  <a:pt x="83345" y="12421"/>
                </a:lnTo>
                <a:lnTo>
                  <a:pt x="89298" y="18084"/>
                </a:lnTo>
                <a:lnTo>
                  <a:pt x="105944" y="34544"/>
                </a:lnTo>
                <a:lnTo>
                  <a:pt x="111309" y="40886"/>
                </a:lnTo>
                <a:lnTo>
                  <a:pt x="116871" y="48091"/>
                </a:lnTo>
                <a:lnTo>
                  <a:pt x="122563" y="55870"/>
                </a:lnTo>
                <a:lnTo>
                  <a:pt x="134178" y="72452"/>
                </a:lnTo>
                <a:lnTo>
                  <a:pt x="140054" y="81040"/>
                </a:lnTo>
                <a:lnTo>
                  <a:pt x="144964" y="87759"/>
                </a:lnTo>
                <a:lnTo>
                  <a:pt x="149228" y="93230"/>
                </a:lnTo>
                <a:lnTo>
                  <a:pt x="153064" y="97869"/>
                </a:lnTo>
                <a:lnTo>
                  <a:pt x="155621" y="102946"/>
                </a:lnTo>
                <a:lnTo>
                  <a:pt x="157326" y="108316"/>
                </a:lnTo>
                <a:lnTo>
                  <a:pt x="158462" y="113880"/>
                </a:lnTo>
                <a:lnTo>
                  <a:pt x="160212" y="118581"/>
                </a:lnTo>
                <a:lnTo>
                  <a:pt x="162370" y="122707"/>
                </a:lnTo>
                <a:lnTo>
                  <a:pt x="164802" y="126451"/>
                </a:lnTo>
                <a:lnTo>
                  <a:pt x="165431" y="129938"/>
                </a:lnTo>
                <a:lnTo>
                  <a:pt x="164857" y="133256"/>
                </a:lnTo>
                <a:lnTo>
                  <a:pt x="163483" y="136459"/>
                </a:lnTo>
                <a:lnTo>
                  <a:pt x="162567" y="139587"/>
                </a:lnTo>
                <a:lnTo>
                  <a:pt x="161956" y="142665"/>
                </a:lnTo>
                <a:lnTo>
                  <a:pt x="161549" y="145708"/>
                </a:lnTo>
                <a:lnTo>
                  <a:pt x="160286" y="148730"/>
                </a:lnTo>
                <a:lnTo>
                  <a:pt x="158451" y="151736"/>
                </a:lnTo>
                <a:lnTo>
                  <a:pt x="156236" y="154733"/>
                </a:lnTo>
                <a:lnTo>
                  <a:pt x="152775" y="156731"/>
                </a:lnTo>
                <a:lnTo>
                  <a:pt x="148483" y="158063"/>
                </a:lnTo>
                <a:lnTo>
                  <a:pt x="143637" y="158950"/>
                </a:lnTo>
                <a:lnTo>
                  <a:pt x="127670" y="162583"/>
                </a:lnTo>
                <a:lnTo>
                  <a:pt x="117855" y="164940"/>
                </a:lnTo>
                <a:lnTo>
                  <a:pt x="110321" y="166512"/>
                </a:lnTo>
                <a:lnTo>
                  <a:pt x="104305" y="167560"/>
                </a:lnTo>
                <a:lnTo>
                  <a:pt x="99302" y="168259"/>
                </a:lnTo>
                <a:lnTo>
                  <a:pt x="89022" y="168724"/>
                </a:lnTo>
                <a:lnTo>
                  <a:pt x="59078" y="169241"/>
                </a:lnTo>
                <a:lnTo>
                  <a:pt x="45339" y="168388"/>
                </a:lnTo>
                <a:lnTo>
                  <a:pt x="33203" y="166826"/>
                </a:lnTo>
                <a:lnTo>
                  <a:pt x="0" y="16072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333"/>
          <p:cNvSpPr/>
          <p:nvPr/>
        </p:nvSpPr>
        <p:spPr>
          <a:xfrm>
            <a:off x="7688460" y="4786453"/>
            <a:ext cx="80369" cy="115773"/>
          </a:xfrm>
          <a:custGeom>
            <a:avLst/>
            <a:gdLst/>
            <a:ahLst/>
            <a:cxnLst/>
            <a:rect l="0" t="0" r="0" b="0"/>
            <a:pathLst>
              <a:path w="80369" h="115773">
                <a:moveTo>
                  <a:pt x="0" y="89156"/>
                </a:moveTo>
                <a:lnTo>
                  <a:pt x="4741" y="98637"/>
                </a:lnTo>
                <a:lnTo>
                  <a:pt x="6137" y="102422"/>
                </a:lnTo>
                <a:lnTo>
                  <a:pt x="7068" y="105937"/>
                </a:lnTo>
                <a:lnTo>
                  <a:pt x="7689" y="109273"/>
                </a:lnTo>
                <a:lnTo>
                  <a:pt x="9094" y="111497"/>
                </a:lnTo>
                <a:lnTo>
                  <a:pt x="11025" y="112980"/>
                </a:lnTo>
                <a:lnTo>
                  <a:pt x="17460" y="115772"/>
                </a:lnTo>
                <a:lnTo>
                  <a:pt x="17593" y="112853"/>
                </a:lnTo>
                <a:lnTo>
                  <a:pt x="17741" y="101673"/>
                </a:lnTo>
                <a:lnTo>
                  <a:pt x="16789" y="93531"/>
                </a:lnTo>
                <a:lnTo>
                  <a:pt x="15162" y="84136"/>
                </a:lnTo>
                <a:lnTo>
                  <a:pt x="13084" y="73903"/>
                </a:lnTo>
                <a:lnTo>
                  <a:pt x="11700" y="64104"/>
                </a:lnTo>
                <a:lnTo>
                  <a:pt x="10777" y="54595"/>
                </a:lnTo>
                <a:lnTo>
                  <a:pt x="10161" y="45280"/>
                </a:lnTo>
                <a:lnTo>
                  <a:pt x="9477" y="29637"/>
                </a:lnTo>
                <a:lnTo>
                  <a:pt x="9039" y="12907"/>
                </a:lnTo>
                <a:lnTo>
                  <a:pt x="9994" y="10542"/>
                </a:lnTo>
                <a:lnTo>
                  <a:pt x="11625" y="7973"/>
                </a:lnTo>
                <a:lnTo>
                  <a:pt x="16628" y="1462"/>
                </a:lnTo>
                <a:lnTo>
                  <a:pt x="18031" y="928"/>
                </a:lnTo>
                <a:lnTo>
                  <a:pt x="19958" y="571"/>
                </a:lnTo>
                <a:lnTo>
                  <a:pt x="22236" y="334"/>
                </a:lnTo>
                <a:lnTo>
                  <a:pt x="25738" y="176"/>
                </a:lnTo>
                <a:lnTo>
                  <a:pt x="34922" y="0"/>
                </a:lnTo>
                <a:lnTo>
                  <a:pt x="39156" y="945"/>
                </a:lnTo>
                <a:lnTo>
                  <a:pt x="42971" y="2567"/>
                </a:lnTo>
                <a:lnTo>
                  <a:pt x="46507" y="4642"/>
                </a:lnTo>
                <a:lnTo>
                  <a:pt x="51841" y="6024"/>
                </a:lnTo>
                <a:lnTo>
                  <a:pt x="58373" y="6945"/>
                </a:lnTo>
                <a:lnTo>
                  <a:pt x="80368" y="8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334"/>
          <p:cNvSpPr/>
          <p:nvPr/>
        </p:nvSpPr>
        <p:spPr>
          <a:xfrm>
            <a:off x="7787211" y="4768453"/>
            <a:ext cx="131879" cy="123252"/>
          </a:xfrm>
          <a:custGeom>
            <a:avLst/>
            <a:gdLst/>
            <a:ahLst/>
            <a:cxnLst/>
            <a:rect l="0" t="0" r="0" b="0"/>
            <a:pathLst>
              <a:path w="131879" h="123252">
                <a:moveTo>
                  <a:pt x="53054" y="17859"/>
                </a:moveTo>
                <a:lnTo>
                  <a:pt x="43573" y="13119"/>
                </a:lnTo>
                <a:lnTo>
                  <a:pt x="39788" y="11722"/>
                </a:lnTo>
                <a:lnTo>
                  <a:pt x="36273" y="10791"/>
                </a:lnTo>
                <a:lnTo>
                  <a:pt x="32937" y="10170"/>
                </a:lnTo>
                <a:lnTo>
                  <a:pt x="29721" y="9757"/>
                </a:lnTo>
                <a:lnTo>
                  <a:pt x="26584" y="9481"/>
                </a:lnTo>
                <a:lnTo>
                  <a:pt x="23501" y="9297"/>
                </a:lnTo>
                <a:lnTo>
                  <a:pt x="20454" y="10166"/>
                </a:lnTo>
                <a:lnTo>
                  <a:pt x="17430" y="11739"/>
                </a:lnTo>
                <a:lnTo>
                  <a:pt x="14422" y="13779"/>
                </a:lnTo>
                <a:lnTo>
                  <a:pt x="11424" y="17123"/>
                </a:lnTo>
                <a:lnTo>
                  <a:pt x="8434" y="21337"/>
                </a:lnTo>
                <a:lnTo>
                  <a:pt x="5448" y="26131"/>
                </a:lnTo>
                <a:lnTo>
                  <a:pt x="3457" y="31311"/>
                </a:lnTo>
                <a:lnTo>
                  <a:pt x="2130" y="36749"/>
                </a:lnTo>
                <a:lnTo>
                  <a:pt x="1246" y="42358"/>
                </a:lnTo>
                <a:lnTo>
                  <a:pt x="656" y="47090"/>
                </a:lnTo>
                <a:lnTo>
                  <a:pt x="263" y="51238"/>
                </a:lnTo>
                <a:lnTo>
                  <a:pt x="0" y="54994"/>
                </a:lnTo>
                <a:lnTo>
                  <a:pt x="818" y="58491"/>
                </a:lnTo>
                <a:lnTo>
                  <a:pt x="2355" y="61814"/>
                </a:lnTo>
                <a:lnTo>
                  <a:pt x="4372" y="65022"/>
                </a:lnTo>
                <a:lnTo>
                  <a:pt x="6709" y="68152"/>
                </a:lnTo>
                <a:lnTo>
                  <a:pt x="9258" y="71232"/>
                </a:lnTo>
                <a:lnTo>
                  <a:pt x="11951" y="74277"/>
                </a:lnTo>
                <a:lnTo>
                  <a:pt x="17588" y="80306"/>
                </a:lnTo>
                <a:lnTo>
                  <a:pt x="29291" y="92261"/>
                </a:lnTo>
                <a:lnTo>
                  <a:pt x="33244" y="95241"/>
                </a:lnTo>
                <a:lnTo>
                  <a:pt x="37863" y="98221"/>
                </a:lnTo>
                <a:lnTo>
                  <a:pt x="42927" y="101199"/>
                </a:lnTo>
                <a:lnTo>
                  <a:pt x="49278" y="104177"/>
                </a:lnTo>
                <a:lnTo>
                  <a:pt x="56490" y="107154"/>
                </a:lnTo>
                <a:lnTo>
                  <a:pt x="64274" y="110132"/>
                </a:lnTo>
                <a:lnTo>
                  <a:pt x="70456" y="113109"/>
                </a:lnTo>
                <a:lnTo>
                  <a:pt x="75570" y="116085"/>
                </a:lnTo>
                <a:lnTo>
                  <a:pt x="79971" y="119062"/>
                </a:lnTo>
                <a:lnTo>
                  <a:pt x="84889" y="121047"/>
                </a:lnTo>
                <a:lnTo>
                  <a:pt x="90153" y="122369"/>
                </a:lnTo>
                <a:lnTo>
                  <a:pt x="95645" y="123251"/>
                </a:lnTo>
                <a:lnTo>
                  <a:pt x="101292" y="122847"/>
                </a:lnTo>
                <a:lnTo>
                  <a:pt x="107041" y="121585"/>
                </a:lnTo>
                <a:lnTo>
                  <a:pt x="112858" y="119752"/>
                </a:lnTo>
                <a:lnTo>
                  <a:pt x="116736" y="117537"/>
                </a:lnTo>
                <a:lnTo>
                  <a:pt x="119321" y="115069"/>
                </a:lnTo>
                <a:lnTo>
                  <a:pt x="121045" y="112431"/>
                </a:lnTo>
                <a:lnTo>
                  <a:pt x="123186" y="108688"/>
                </a:lnTo>
                <a:lnTo>
                  <a:pt x="128211" y="99238"/>
                </a:lnTo>
                <a:lnTo>
                  <a:pt x="129948" y="94932"/>
                </a:lnTo>
                <a:lnTo>
                  <a:pt x="131105" y="91070"/>
                </a:lnTo>
                <a:lnTo>
                  <a:pt x="131878" y="87502"/>
                </a:lnTo>
                <a:lnTo>
                  <a:pt x="131400" y="84131"/>
                </a:lnTo>
                <a:lnTo>
                  <a:pt x="130090" y="80892"/>
                </a:lnTo>
                <a:lnTo>
                  <a:pt x="128223" y="77740"/>
                </a:lnTo>
                <a:lnTo>
                  <a:pt x="125987" y="73655"/>
                </a:lnTo>
                <a:lnTo>
                  <a:pt x="120857" y="63824"/>
                </a:lnTo>
                <a:lnTo>
                  <a:pt x="118100" y="59417"/>
                </a:lnTo>
                <a:lnTo>
                  <a:pt x="115269" y="55486"/>
                </a:lnTo>
                <a:lnTo>
                  <a:pt x="112391" y="51873"/>
                </a:lnTo>
                <a:lnTo>
                  <a:pt x="108486" y="46488"/>
                </a:lnTo>
                <a:lnTo>
                  <a:pt x="98858" y="32567"/>
                </a:lnTo>
                <a:lnTo>
                  <a:pt x="94504" y="27665"/>
                </a:lnTo>
                <a:lnTo>
                  <a:pt x="90609" y="24396"/>
                </a:lnTo>
                <a:lnTo>
                  <a:pt x="87020" y="22217"/>
                </a:lnTo>
                <a:lnTo>
                  <a:pt x="83636" y="19772"/>
                </a:lnTo>
                <a:lnTo>
                  <a:pt x="80387" y="17150"/>
                </a:lnTo>
                <a:lnTo>
                  <a:pt x="77229" y="14410"/>
                </a:lnTo>
                <a:lnTo>
                  <a:pt x="74132" y="11591"/>
                </a:lnTo>
                <a:lnTo>
                  <a:pt x="68045" y="5813"/>
                </a:lnTo>
                <a:lnTo>
                  <a:pt x="65032" y="3875"/>
                </a:lnTo>
                <a:lnTo>
                  <a:pt x="62032" y="2584"/>
                </a:lnTo>
                <a:lnTo>
                  <a:pt x="59039" y="1722"/>
                </a:lnTo>
                <a:lnTo>
                  <a:pt x="55060" y="1148"/>
                </a:lnTo>
                <a:lnTo>
                  <a:pt x="50423" y="765"/>
                </a:lnTo>
                <a:lnTo>
                  <a:pt x="3519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335"/>
          <p:cNvSpPr/>
          <p:nvPr/>
        </p:nvSpPr>
        <p:spPr>
          <a:xfrm>
            <a:off x="7992070" y="4875609"/>
            <a:ext cx="71438" cy="187524"/>
          </a:xfrm>
          <a:custGeom>
            <a:avLst/>
            <a:gdLst/>
            <a:ahLst/>
            <a:cxnLst/>
            <a:rect l="0" t="0" r="0" b="0"/>
            <a:pathLst>
              <a:path w="71438" h="187524">
                <a:moveTo>
                  <a:pt x="0" y="0"/>
                </a:moveTo>
                <a:lnTo>
                  <a:pt x="7688" y="23065"/>
                </a:lnTo>
                <a:lnTo>
                  <a:pt x="9094" y="25299"/>
                </a:lnTo>
                <a:lnTo>
                  <a:pt x="11024" y="27780"/>
                </a:lnTo>
                <a:lnTo>
                  <a:pt x="13302" y="30426"/>
                </a:lnTo>
                <a:lnTo>
                  <a:pt x="14821" y="33183"/>
                </a:lnTo>
                <a:lnTo>
                  <a:pt x="16509" y="38891"/>
                </a:lnTo>
                <a:lnTo>
                  <a:pt x="17951" y="41802"/>
                </a:lnTo>
                <a:lnTo>
                  <a:pt x="19906" y="44736"/>
                </a:lnTo>
                <a:lnTo>
                  <a:pt x="22200" y="47683"/>
                </a:lnTo>
                <a:lnTo>
                  <a:pt x="23729" y="51632"/>
                </a:lnTo>
                <a:lnTo>
                  <a:pt x="24749" y="56250"/>
                </a:lnTo>
                <a:lnTo>
                  <a:pt x="25429" y="61312"/>
                </a:lnTo>
                <a:lnTo>
                  <a:pt x="25883" y="65680"/>
                </a:lnTo>
                <a:lnTo>
                  <a:pt x="26184" y="69583"/>
                </a:lnTo>
                <a:lnTo>
                  <a:pt x="26386" y="73178"/>
                </a:lnTo>
                <a:lnTo>
                  <a:pt x="28504" y="81527"/>
                </a:lnTo>
                <a:lnTo>
                  <a:pt x="31902" y="93047"/>
                </a:lnTo>
                <a:lnTo>
                  <a:pt x="36150" y="106680"/>
                </a:lnTo>
                <a:lnTo>
                  <a:pt x="39975" y="116761"/>
                </a:lnTo>
                <a:lnTo>
                  <a:pt x="43517" y="124473"/>
                </a:lnTo>
                <a:lnTo>
                  <a:pt x="46871" y="130607"/>
                </a:lnTo>
                <a:lnTo>
                  <a:pt x="49107" y="136681"/>
                </a:lnTo>
                <a:lnTo>
                  <a:pt x="50597" y="142714"/>
                </a:lnTo>
                <a:lnTo>
                  <a:pt x="51590" y="148721"/>
                </a:lnTo>
                <a:lnTo>
                  <a:pt x="53245" y="153718"/>
                </a:lnTo>
                <a:lnTo>
                  <a:pt x="55341" y="158041"/>
                </a:lnTo>
                <a:lnTo>
                  <a:pt x="57730" y="161915"/>
                </a:lnTo>
                <a:lnTo>
                  <a:pt x="59323" y="166483"/>
                </a:lnTo>
                <a:lnTo>
                  <a:pt x="60384" y="171511"/>
                </a:lnTo>
                <a:lnTo>
                  <a:pt x="62088" y="184361"/>
                </a:lnTo>
                <a:lnTo>
                  <a:pt x="63220" y="185415"/>
                </a:lnTo>
                <a:lnTo>
                  <a:pt x="64967" y="186118"/>
                </a:lnTo>
                <a:lnTo>
                  <a:pt x="71437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336"/>
          <p:cNvSpPr/>
          <p:nvPr/>
        </p:nvSpPr>
        <p:spPr>
          <a:xfrm>
            <a:off x="7974210" y="4823814"/>
            <a:ext cx="97965" cy="95159"/>
          </a:xfrm>
          <a:custGeom>
            <a:avLst/>
            <a:gdLst/>
            <a:ahLst/>
            <a:cxnLst/>
            <a:rect l="0" t="0" r="0" b="0"/>
            <a:pathLst>
              <a:path w="97965" h="95159">
                <a:moveTo>
                  <a:pt x="35719" y="42865"/>
                </a:moveTo>
                <a:lnTo>
                  <a:pt x="30979" y="33384"/>
                </a:lnTo>
                <a:lnTo>
                  <a:pt x="30575" y="29599"/>
                </a:lnTo>
                <a:lnTo>
                  <a:pt x="31298" y="26084"/>
                </a:lnTo>
                <a:lnTo>
                  <a:pt x="32772" y="22748"/>
                </a:lnTo>
                <a:lnTo>
                  <a:pt x="33754" y="19532"/>
                </a:lnTo>
                <a:lnTo>
                  <a:pt x="34409" y="16395"/>
                </a:lnTo>
                <a:lnTo>
                  <a:pt x="34846" y="13312"/>
                </a:lnTo>
                <a:lnTo>
                  <a:pt x="34145" y="10265"/>
                </a:lnTo>
                <a:lnTo>
                  <a:pt x="32685" y="7241"/>
                </a:lnTo>
                <a:lnTo>
                  <a:pt x="30720" y="4233"/>
                </a:lnTo>
                <a:lnTo>
                  <a:pt x="30402" y="2228"/>
                </a:lnTo>
                <a:lnTo>
                  <a:pt x="31182" y="891"/>
                </a:lnTo>
                <a:lnTo>
                  <a:pt x="32695" y="0"/>
                </a:lnTo>
                <a:lnTo>
                  <a:pt x="34695" y="397"/>
                </a:lnTo>
                <a:lnTo>
                  <a:pt x="37021" y="1655"/>
                </a:lnTo>
                <a:lnTo>
                  <a:pt x="43143" y="6062"/>
                </a:lnTo>
                <a:lnTo>
                  <a:pt x="44637" y="7416"/>
                </a:lnTo>
                <a:lnTo>
                  <a:pt x="48943" y="11566"/>
                </a:lnTo>
                <a:lnTo>
                  <a:pt x="50488" y="14061"/>
                </a:lnTo>
                <a:lnTo>
                  <a:pt x="51518" y="16717"/>
                </a:lnTo>
                <a:lnTo>
                  <a:pt x="52205" y="19480"/>
                </a:lnTo>
                <a:lnTo>
                  <a:pt x="53655" y="21322"/>
                </a:lnTo>
                <a:lnTo>
                  <a:pt x="55614" y="22550"/>
                </a:lnTo>
                <a:lnTo>
                  <a:pt x="57912" y="23369"/>
                </a:lnTo>
                <a:lnTo>
                  <a:pt x="60436" y="24907"/>
                </a:lnTo>
                <a:lnTo>
                  <a:pt x="63111" y="26924"/>
                </a:lnTo>
                <a:lnTo>
                  <a:pt x="65887" y="29261"/>
                </a:lnTo>
                <a:lnTo>
                  <a:pt x="68730" y="32803"/>
                </a:lnTo>
                <a:lnTo>
                  <a:pt x="71617" y="37150"/>
                </a:lnTo>
                <a:lnTo>
                  <a:pt x="74534" y="42031"/>
                </a:lnTo>
                <a:lnTo>
                  <a:pt x="78463" y="47270"/>
                </a:lnTo>
                <a:lnTo>
                  <a:pt x="83067" y="52747"/>
                </a:lnTo>
                <a:lnTo>
                  <a:pt x="95233" y="66315"/>
                </a:lnTo>
                <a:lnTo>
                  <a:pt x="96230" y="68420"/>
                </a:lnTo>
                <a:lnTo>
                  <a:pt x="96896" y="70816"/>
                </a:lnTo>
                <a:lnTo>
                  <a:pt x="97339" y="73405"/>
                </a:lnTo>
                <a:lnTo>
                  <a:pt x="97636" y="76124"/>
                </a:lnTo>
                <a:lnTo>
                  <a:pt x="97833" y="78928"/>
                </a:lnTo>
                <a:lnTo>
                  <a:pt x="97964" y="81790"/>
                </a:lnTo>
                <a:lnTo>
                  <a:pt x="97060" y="83698"/>
                </a:lnTo>
                <a:lnTo>
                  <a:pt x="95464" y="84970"/>
                </a:lnTo>
                <a:lnTo>
                  <a:pt x="90515" y="87011"/>
                </a:lnTo>
                <a:lnTo>
                  <a:pt x="89117" y="88171"/>
                </a:lnTo>
                <a:lnTo>
                  <a:pt x="87193" y="89936"/>
                </a:lnTo>
                <a:lnTo>
                  <a:pt x="84918" y="92105"/>
                </a:lnTo>
                <a:lnTo>
                  <a:pt x="82409" y="93551"/>
                </a:lnTo>
                <a:lnTo>
                  <a:pt x="79744" y="94515"/>
                </a:lnTo>
                <a:lnTo>
                  <a:pt x="76976" y="95158"/>
                </a:lnTo>
                <a:lnTo>
                  <a:pt x="73146" y="94594"/>
                </a:lnTo>
                <a:lnTo>
                  <a:pt x="68608" y="93226"/>
                </a:lnTo>
                <a:lnTo>
                  <a:pt x="63598" y="91322"/>
                </a:lnTo>
                <a:lnTo>
                  <a:pt x="59266" y="90052"/>
                </a:lnTo>
                <a:lnTo>
                  <a:pt x="55386" y="89207"/>
                </a:lnTo>
                <a:lnTo>
                  <a:pt x="51807" y="88642"/>
                </a:lnTo>
                <a:lnTo>
                  <a:pt x="48428" y="88266"/>
                </a:lnTo>
                <a:lnTo>
                  <a:pt x="45185" y="88015"/>
                </a:lnTo>
                <a:lnTo>
                  <a:pt x="42030" y="87848"/>
                </a:lnTo>
                <a:lnTo>
                  <a:pt x="33233" y="87662"/>
                </a:lnTo>
                <a:lnTo>
                  <a:pt x="0" y="875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337"/>
          <p:cNvSpPr/>
          <p:nvPr/>
        </p:nvSpPr>
        <p:spPr>
          <a:xfrm>
            <a:off x="7706320" y="5063132"/>
            <a:ext cx="125016" cy="410767"/>
          </a:xfrm>
          <a:custGeom>
            <a:avLst/>
            <a:gdLst/>
            <a:ahLst/>
            <a:cxnLst/>
            <a:rect l="0" t="0" r="0" b="0"/>
            <a:pathLst>
              <a:path w="125016" h="410767">
                <a:moveTo>
                  <a:pt x="0" y="0"/>
                </a:moveTo>
                <a:lnTo>
                  <a:pt x="0" y="43527"/>
                </a:lnTo>
                <a:lnTo>
                  <a:pt x="992" y="47869"/>
                </a:lnTo>
                <a:lnTo>
                  <a:pt x="4741" y="55340"/>
                </a:lnTo>
                <a:lnTo>
                  <a:pt x="7068" y="64614"/>
                </a:lnTo>
                <a:lnTo>
                  <a:pt x="7688" y="69865"/>
                </a:lnTo>
                <a:lnTo>
                  <a:pt x="10087" y="78327"/>
                </a:lnTo>
                <a:lnTo>
                  <a:pt x="13670" y="88929"/>
                </a:lnTo>
                <a:lnTo>
                  <a:pt x="18043" y="100958"/>
                </a:lnTo>
                <a:lnTo>
                  <a:pt x="20958" y="110962"/>
                </a:lnTo>
                <a:lnTo>
                  <a:pt x="22902" y="119615"/>
                </a:lnTo>
                <a:lnTo>
                  <a:pt x="24198" y="127369"/>
                </a:lnTo>
                <a:lnTo>
                  <a:pt x="29030" y="144444"/>
                </a:lnTo>
                <a:lnTo>
                  <a:pt x="44983" y="195166"/>
                </a:lnTo>
                <a:lnTo>
                  <a:pt x="50825" y="215439"/>
                </a:lnTo>
                <a:lnTo>
                  <a:pt x="54719" y="230939"/>
                </a:lnTo>
                <a:lnTo>
                  <a:pt x="57315" y="243256"/>
                </a:lnTo>
                <a:lnTo>
                  <a:pt x="60038" y="253452"/>
                </a:lnTo>
                <a:lnTo>
                  <a:pt x="62846" y="262234"/>
                </a:lnTo>
                <a:lnTo>
                  <a:pt x="68611" y="278275"/>
                </a:lnTo>
                <a:lnTo>
                  <a:pt x="74481" y="295326"/>
                </a:lnTo>
                <a:lnTo>
                  <a:pt x="77751" y="307535"/>
                </a:lnTo>
                <a:lnTo>
                  <a:pt x="78623" y="312180"/>
                </a:lnTo>
                <a:lnTo>
                  <a:pt x="81189" y="319245"/>
                </a:lnTo>
                <a:lnTo>
                  <a:pt x="84884" y="327924"/>
                </a:lnTo>
                <a:lnTo>
                  <a:pt x="93289" y="346166"/>
                </a:lnTo>
                <a:lnTo>
                  <a:pt x="100331" y="360888"/>
                </a:lnTo>
                <a:lnTo>
                  <a:pt x="103599" y="366600"/>
                </a:lnTo>
                <a:lnTo>
                  <a:pt x="106768" y="371401"/>
                </a:lnTo>
                <a:lnTo>
                  <a:pt x="109874" y="375592"/>
                </a:lnTo>
                <a:lnTo>
                  <a:pt x="113325" y="382896"/>
                </a:lnTo>
                <a:lnTo>
                  <a:pt x="115541" y="390929"/>
                </a:lnTo>
                <a:lnTo>
                  <a:pt x="116038" y="400421"/>
                </a:lnTo>
                <a:lnTo>
                  <a:pt x="118710" y="403854"/>
                </a:lnTo>
                <a:lnTo>
                  <a:pt x="125015" y="4107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338"/>
          <p:cNvSpPr/>
          <p:nvPr/>
        </p:nvSpPr>
        <p:spPr>
          <a:xfrm>
            <a:off x="6777632" y="5697339"/>
            <a:ext cx="151806" cy="194370"/>
          </a:xfrm>
          <a:custGeom>
            <a:avLst/>
            <a:gdLst/>
            <a:ahLst/>
            <a:cxnLst/>
            <a:rect l="0" t="0" r="0" b="0"/>
            <a:pathLst>
              <a:path w="151806" h="194370">
                <a:moveTo>
                  <a:pt x="0" y="89098"/>
                </a:moveTo>
                <a:lnTo>
                  <a:pt x="4741" y="98579"/>
                </a:lnTo>
                <a:lnTo>
                  <a:pt x="6137" y="102364"/>
                </a:lnTo>
                <a:lnTo>
                  <a:pt x="7068" y="105879"/>
                </a:lnTo>
                <a:lnTo>
                  <a:pt x="7689" y="109215"/>
                </a:lnTo>
                <a:lnTo>
                  <a:pt x="9094" y="113424"/>
                </a:lnTo>
                <a:lnTo>
                  <a:pt x="11024" y="118214"/>
                </a:lnTo>
                <a:lnTo>
                  <a:pt x="13303" y="123391"/>
                </a:lnTo>
                <a:lnTo>
                  <a:pt x="18481" y="134436"/>
                </a:lnTo>
                <a:lnTo>
                  <a:pt x="21250" y="140159"/>
                </a:lnTo>
                <a:lnTo>
                  <a:pt x="23097" y="144967"/>
                </a:lnTo>
                <a:lnTo>
                  <a:pt x="24328" y="149164"/>
                </a:lnTo>
                <a:lnTo>
                  <a:pt x="25148" y="152955"/>
                </a:lnTo>
                <a:lnTo>
                  <a:pt x="26688" y="157466"/>
                </a:lnTo>
                <a:lnTo>
                  <a:pt x="28706" y="162458"/>
                </a:lnTo>
                <a:lnTo>
                  <a:pt x="31044" y="167770"/>
                </a:lnTo>
                <a:lnTo>
                  <a:pt x="32602" y="172304"/>
                </a:lnTo>
                <a:lnTo>
                  <a:pt x="33642" y="176319"/>
                </a:lnTo>
                <a:lnTo>
                  <a:pt x="34334" y="179987"/>
                </a:lnTo>
                <a:lnTo>
                  <a:pt x="35788" y="183426"/>
                </a:lnTo>
                <a:lnTo>
                  <a:pt x="37749" y="186709"/>
                </a:lnTo>
                <a:lnTo>
                  <a:pt x="43286" y="194369"/>
                </a:lnTo>
                <a:lnTo>
                  <a:pt x="43740" y="193013"/>
                </a:lnTo>
                <a:lnTo>
                  <a:pt x="44043" y="190125"/>
                </a:lnTo>
                <a:lnTo>
                  <a:pt x="44380" y="182616"/>
                </a:lnTo>
                <a:lnTo>
                  <a:pt x="44529" y="175972"/>
                </a:lnTo>
                <a:lnTo>
                  <a:pt x="43577" y="170826"/>
                </a:lnTo>
                <a:lnTo>
                  <a:pt x="41950" y="164419"/>
                </a:lnTo>
                <a:lnTo>
                  <a:pt x="39873" y="157172"/>
                </a:lnTo>
                <a:lnTo>
                  <a:pt x="38489" y="151347"/>
                </a:lnTo>
                <a:lnTo>
                  <a:pt x="37565" y="146473"/>
                </a:lnTo>
                <a:lnTo>
                  <a:pt x="36950" y="142231"/>
                </a:lnTo>
                <a:lnTo>
                  <a:pt x="35548" y="136427"/>
                </a:lnTo>
                <a:lnTo>
                  <a:pt x="33620" y="129580"/>
                </a:lnTo>
                <a:lnTo>
                  <a:pt x="31343" y="122039"/>
                </a:lnTo>
                <a:lnTo>
                  <a:pt x="29825" y="114035"/>
                </a:lnTo>
                <a:lnTo>
                  <a:pt x="28813" y="105723"/>
                </a:lnTo>
                <a:lnTo>
                  <a:pt x="28139" y="97205"/>
                </a:lnTo>
                <a:lnTo>
                  <a:pt x="26696" y="88549"/>
                </a:lnTo>
                <a:lnTo>
                  <a:pt x="24743" y="79802"/>
                </a:lnTo>
                <a:lnTo>
                  <a:pt x="22449" y="70995"/>
                </a:lnTo>
                <a:lnTo>
                  <a:pt x="21911" y="65123"/>
                </a:lnTo>
                <a:lnTo>
                  <a:pt x="22545" y="61209"/>
                </a:lnTo>
                <a:lnTo>
                  <a:pt x="25951" y="54926"/>
                </a:lnTo>
                <a:lnTo>
                  <a:pt x="26230" y="55402"/>
                </a:lnTo>
                <a:lnTo>
                  <a:pt x="26541" y="58578"/>
                </a:lnTo>
                <a:lnTo>
                  <a:pt x="27616" y="60814"/>
                </a:lnTo>
                <a:lnTo>
                  <a:pt x="31457" y="65944"/>
                </a:lnTo>
                <a:lnTo>
                  <a:pt x="33870" y="68701"/>
                </a:lnTo>
                <a:lnTo>
                  <a:pt x="36471" y="71531"/>
                </a:lnTo>
                <a:lnTo>
                  <a:pt x="42006" y="77322"/>
                </a:lnTo>
                <a:lnTo>
                  <a:pt x="47774" y="83203"/>
                </a:lnTo>
                <a:lnTo>
                  <a:pt x="50701" y="87152"/>
                </a:lnTo>
                <a:lnTo>
                  <a:pt x="53644" y="91770"/>
                </a:lnTo>
                <a:lnTo>
                  <a:pt x="56599" y="96832"/>
                </a:lnTo>
                <a:lnTo>
                  <a:pt x="58569" y="101199"/>
                </a:lnTo>
                <a:lnTo>
                  <a:pt x="59882" y="105103"/>
                </a:lnTo>
                <a:lnTo>
                  <a:pt x="60758" y="108698"/>
                </a:lnTo>
                <a:lnTo>
                  <a:pt x="62333" y="111094"/>
                </a:lnTo>
                <a:lnTo>
                  <a:pt x="64376" y="112692"/>
                </a:lnTo>
                <a:lnTo>
                  <a:pt x="70043" y="115256"/>
                </a:lnTo>
                <a:lnTo>
                  <a:pt x="68172" y="112961"/>
                </a:lnTo>
                <a:lnTo>
                  <a:pt x="66284" y="110959"/>
                </a:lnTo>
                <a:lnTo>
                  <a:pt x="65026" y="108633"/>
                </a:lnTo>
                <a:lnTo>
                  <a:pt x="63627" y="103403"/>
                </a:lnTo>
                <a:lnTo>
                  <a:pt x="63006" y="97771"/>
                </a:lnTo>
                <a:lnTo>
                  <a:pt x="62729" y="91961"/>
                </a:lnTo>
                <a:lnTo>
                  <a:pt x="62607" y="86071"/>
                </a:lnTo>
                <a:lnTo>
                  <a:pt x="62517" y="37504"/>
                </a:lnTo>
                <a:lnTo>
                  <a:pt x="63506" y="31882"/>
                </a:lnTo>
                <a:lnTo>
                  <a:pt x="65158" y="26149"/>
                </a:lnTo>
                <a:lnTo>
                  <a:pt x="67251" y="20343"/>
                </a:lnTo>
                <a:lnTo>
                  <a:pt x="68647" y="15480"/>
                </a:lnTo>
                <a:lnTo>
                  <a:pt x="69577" y="11246"/>
                </a:lnTo>
                <a:lnTo>
                  <a:pt x="70198" y="7431"/>
                </a:lnTo>
                <a:lnTo>
                  <a:pt x="71603" y="4888"/>
                </a:lnTo>
                <a:lnTo>
                  <a:pt x="73532" y="3192"/>
                </a:lnTo>
                <a:lnTo>
                  <a:pt x="75810" y="2062"/>
                </a:lnTo>
                <a:lnTo>
                  <a:pt x="78322" y="1309"/>
                </a:lnTo>
                <a:lnTo>
                  <a:pt x="80988" y="806"/>
                </a:lnTo>
                <a:lnTo>
                  <a:pt x="87656" y="0"/>
                </a:lnTo>
                <a:lnTo>
                  <a:pt x="91213" y="2535"/>
                </a:lnTo>
                <a:lnTo>
                  <a:pt x="93552" y="4600"/>
                </a:lnTo>
                <a:lnTo>
                  <a:pt x="98795" y="9541"/>
                </a:lnTo>
                <a:lnTo>
                  <a:pt x="110246" y="20797"/>
                </a:lnTo>
                <a:lnTo>
                  <a:pt x="113185" y="25705"/>
                </a:lnTo>
                <a:lnTo>
                  <a:pt x="116137" y="31953"/>
                </a:lnTo>
                <a:lnTo>
                  <a:pt x="151805" y="1158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339"/>
          <p:cNvSpPr/>
          <p:nvPr/>
        </p:nvSpPr>
        <p:spPr>
          <a:xfrm>
            <a:off x="6925247" y="5670398"/>
            <a:ext cx="111347" cy="160688"/>
          </a:xfrm>
          <a:custGeom>
            <a:avLst/>
            <a:gdLst/>
            <a:ahLst/>
            <a:cxnLst/>
            <a:rect l="0" t="0" r="0" b="0"/>
            <a:pathLst>
              <a:path w="111347" h="160688">
                <a:moveTo>
                  <a:pt x="13120" y="98180"/>
                </a:moveTo>
                <a:lnTo>
                  <a:pt x="27341" y="93440"/>
                </a:lnTo>
                <a:lnTo>
                  <a:pt x="32522" y="92043"/>
                </a:lnTo>
                <a:lnTo>
                  <a:pt x="36969" y="91112"/>
                </a:lnTo>
                <a:lnTo>
                  <a:pt x="40926" y="90491"/>
                </a:lnTo>
                <a:lnTo>
                  <a:pt x="43563" y="89085"/>
                </a:lnTo>
                <a:lnTo>
                  <a:pt x="45322" y="87156"/>
                </a:lnTo>
                <a:lnTo>
                  <a:pt x="48268" y="82366"/>
                </a:lnTo>
                <a:lnTo>
                  <a:pt x="50442" y="79700"/>
                </a:lnTo>
                <a:lnTo>
                  <a:pt x="52885" y="76930"/>
                </a:lnTo>
                <a:lnTo>
                  <a:pt x="56497" y="74091"/>
                </a:lnTo>
                <a:lnTo>
                  <a:pt x="60890" y="71207"/>
                </a:lnTo>
                <a:lnTo>
                  <a:pt x="65802" y="68292"/>
                </a:lnTo>
                <a:lnTo>
                  <a:pt x="69078" y="65356"/>
                </a:lnTo>
                <a:lnTo>
                  <a:pt x="71261" y="62406"/>
                </a:lnTo>
                <a:lnTo>
                  <a:pt x="72716" y="59448"/>
                </a:lnTo>
                <a:lnTo>
                  <a:pt x="73687" y="55492"/>
                </a:lnTo>
                <a:lnTo>
                  <a:pt x="74334" y="50869"/>
                </a:lnTo>
                <a:lnTo>
                  <a:pt x="74765" y="45804"/>
                </a:lnTo>
                <a:lnTo>
                  <a:pt x="75052" y="41434"/>
                </a:lnTo>
                <a:lnTo>
                  <a:pt x="75372" y="33934"/>
                </a:lnTo>
                <a:lnTo>
                  <a:pt x="75552" y="24133"/>
                </a:lnTo>
                <a:lnTo>
                  <a:pt x="75605" y="14944"/>
                </a:lnTo>
                <a:lnTo>
                  <a:pt x="74621" y="11932"/>
                </a:lnTo>
                <a:lnTo>
                  <a:pt x="72972" y="8931"/>
                </a:lnTo>
                <a:lnTo>
                  <a:pt x="70881" y="5938"/>
                </a:lnTo>
                <a:lnTo>
                  <a:pt x="67502" y="3943"/>
                </a:lnTo>
                <a:lnTo>
                  <a:pt x="63265" y="2613"/>
                </a:lnTo>
                <a:lnTo>
                  <a:pt x="58456" y="1727"/>
                </a:lnTo>
                <a:lnTo>
                  <a:pt x="54258" y="1135"/>
                </a:lnTo>
                <a:lnTo>
                  <a:pt x="50467" y="741"/>
                </a:lnTo>
                <a:lnTo>
                  <a:pt x="46948" y="479"/>
                </a:lnTo>
                <a:lnTo>
                  <a:pt x="42617" y="303"/>
                </a:lnTo>
                <a:lnTo>
                  <a:pt x="28034" y="57"/>
                </a:lnTo>
                <a:lnTo>
                  <a:pt x="20409" y="0"/>
                </a:lnTo>
                <a:lnTo>
                  <a:pt x="17980" y="976"/>
                </a:lnTo>
                <a:lnTo>
                  <a:pt x="16360" y="2619"/>
                </a:lnTo>
                <a:lnTo>
                  <a:pt x="9019" y="17126"/>
                </a:lnTo>
                <a:lnTo>
                  <a:pt x="6418" y="23309"/>
                </a:lnTo>
                <a:lnTo>
                  <a:pt x="3691" y="30406"/>
                </a:lnTo>
                <a:lnTo>
                  <a:pt x="881" y="38115"/>
                </a:lnTo>
                <a:lnTo>
                  <a:pt x="0" y="45238"/>
                </a:lnTo>
                <a:lnTo>
                  <a:pt x="404" y="51971"/>
                </a:lnTo>
                <a:lnTo>
                  <a:pt x="1666" y="58444"/>
                </a:lnTo>
                <a:lnTo>
                  <a:pt x="3499" y="64744"/>
                </a:lnTo>
                <a:lnTo>
                  <a:pt x="5714" y="70929"/>
                </a:lnTo>
                <a:lnTo>
                  <a:pt x="8183" y="77036"/>
                </a:lnTo>
                <a:lnTo>
                  <a:pt x="11813" y="84084"/>
                </a:lnTo>
                <a:lnTo>
                  <a:pt x="16217" y="91759"/>
                </a:lnTo>
                <a:lnTo>
                  <a:pt x="21138" y="99852"/>
                </a:lnTo>
                <a:lnTo>
                  <a:pt x="27395" y="108224"/>
                </a:lnTo>
                <a:lnTo>
                  <a:pt x="34543" y="116782"/>
                </a:lnTo>
                <a:lnTo>
                  <a:pt x="42285" y="125465"/>
                </a:lnTo>
                <a:lnTo>
                  <a:pt x="49431" y="132245"/>
                </a:lnTo>
                <a:lnTo>
                  <a:pt x="56178" y="137757"/>
                </a:lnTo>
                <a:lnTo>
                  <a:pt x="62662" y="142424"/>
                </a:lnTo>
                <a:lnTo>
                  <a:pt x="69960" y="146527"/>
                </a:lnTo>
                <a:lnTo>
                  <a:pt x="77802" y="150255"/>
                </a:lnTo>
                <a:lnTo>
                  <a:pt x="86007" y="153732"/>
                </a:lnTo>
                <a:lnTo>
                  <a:pt x="92469" y="156051"/>
                </a:lnTo>
                <a:lnTo>
                  <a:pt x="97769" y="157597"/>
                </a:lnTo>
                <a:lnTo>
                  <a:pt x="111346" y="1606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340"/>
          <p:cNvSpPr/>
          <p:nvPr/>
        </p:nvSpPr>
        <p:spPr>
          <a:xfrm>
            <a:off x="7108031" y="5804296"/>
            <a:ext cx="26790" cy="178595"/>
          </a:xfrm>
          <a:custGeom>
            <a:avLst/>
            <a:gdLst/>
            <a:ahLst/>
            <a:cxnLst/>
            <a:rect l="0" t="0" r="0" b="0"/>
            <a:pathLst>
              <a:path w="26790" h="178595">
                <a:moveTo>
                  <a:pt x="26789" y="0"/>
                </a:moveTo>
                <a:lnTo>
                  <a:pt x="26789" y="52336"/>
                </a:lnTo>
                <a:lnTo>
                  <a:pt x="24804" y="67633"/>
                </a:lnTo>
                <a:lnTo>
                  <a:pt x="21497" y="86761"/>
                </a:lnTo>
                <a:lnTo>
                  <a:pt x="17308" y="108442"/>
                </a:lnTo>
                <a:lnTo>
                  <a:pt x="13523" y="125873"/>
                </a:lnTo>
                <a:lnTo>
                  <a:pt x="10008" y="140470"/>
                </a:lnTo>
                <a:lnTo>
                  <a:pt x="0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341"/>
          <p:cNvSpPr/>
          <p:nvPr/>
        </p:nvSpPr>
        <p:spPr>
          <a:xfrm>
            <a:off x="7250906" y="5739868"/>
            <a:ext cx="142876" cy="118008"/>
          </a:xfrm>
          <a:custGeom>
            <a:avLst/>
            <a:gdLst/>
            <a:ahLst/>
            <a:cxnLst/>
            <a:rect l="0" t="0" r="0" b="0"/>
            <a:pathLst>
              <a:path w="142876" h="118008">
                <a:moveTo>
                  <a:pt x="0" y="1921"/>
                </a:moveTo>
                <a:lnTo>
                  <a:pt x="0" y="11402"/>
                </a:lnTo>
                <a:lnTo>
                  <a:pt x="992" y="17171"/>
                </a:lnTo>
                <a:lnTo>
                  <a:pt x="2646" y="23994"/>
                </a:lnTo>
                <a:lnTo>
                  <a:pt x="4741" y="31519"/>
                </a:lnTo>
                <a:lnTo>
                  <a:pt x="7129" y="38520"/>
                </a:lnTo>
                <a:lnTo>
                  <a:pt x="9713" y="45171"/>
                </a:lnTo>
                <a:lnTo>
                  <a:pt x="12428" y="51591"/>
                </a:lnTo>
                <a:lnTo>
                  <a:pt x="15231" y="56862"/>
                </a:lnTo>
                <a:lnTo>
                  <a:pt x="18092" y="61368"/>
                </a:lnTo>
                <a:lnTo>
                  <a:pt x="20991" y="65365"/>
                </a:lnTo>
                <a:lnTo>
                  <a:pt x="23915" y="70014"/>
                </a:lnTo>
                <a:lnTo>
                  <a:pt x="26858" y="75097"/>
                </a:lnTo>
                <a:lnTo>
                  <a:pt x="29812" y="80471"/>
                </a:lnTo>
                <a:lnTo>
                  <a:pt x="32773" y="84053"/>
                </a:lnTo>
                <a:lnTo>
                  <a:pt x="35739" y="86441"/>
                </a:lnTo>
                <a:lnTo>
                  <a:pt x="38708" y="88034"/>
                </a:lnTo>
                <a:lnTo>
                  <a:pt x="41680" y="90087"/>
                </a:lnTo>
                <a:lnTo>
                  <a:pt x="44654" y="92448"/>
                </a:lnTo>
                <a:lnTo>
                  <a:pt x="47629" y="95014"/>
                </a:lnTo>
                <a:lnTo>
                  <a:pt x="50604" y="96726"/>
                </a:lnTo>
                <a:lnTo>
                  <a:pt x="53580" y="97866"/>
                </a:lnTo>
                <a:lnTo>
                  <a:pt x="60744" y="99696"/>
                </a:lnTo>
                <a:lnTo>
                  <a:pt x="63316" y="98855"/>
                </a:lnTo>
                <a:lnTo>
                  <a:pt x="67016" y="97301"/>
                </a:lnTo>
                <a:lnTo>
                  <a:pt x="71466" y="95273"/>
                </a:lnTo>
                <a:lnTo>
                  <a:pt x="75425" y="92929"/>
                </a:lnTo>
                <a:lnTo>
                  <a:pt x="79057" y="90374"/>
                </a:lnTo>
                <a:lnTo>
                  <a:pt x="82470" y="87679"/>
                </a:lnTo>
                <a:lnTo>
                  <a:pt x="84746" y="83897"/>
                </a:lnTo>
                <a:lnTo>
                  <a:pt x="86263" y="79392"/>
                </a:lnTo>
                <a:lnTo>
                  <a:pt x="87274" y="74404"/>
                </a:lnTo>
                <a:lnTo>
                  <a:pt x="87948" y="69094"/>
                </a:lnTo>
                <a:lnTo>
                  <a:pt x="88398" y="63571"/>
                </a:lnTo>
                <a:lnTo>
                  <a:pt x="88897" y="53133"/>
                </a:lnTo>
                <a:lnTo>
                  <a:pt x="89119" y="45187"/>
                </a:lnTo>
                <a:lnTo>
                  <a:pt x="89290" y="0"/>
                </a:lnTo>
                <a:lnTo>
                  <a:pt x="89297" y="21926"/>
                </a:lnTo>
                <a:lnTo>
                  <a:pt x="91281" y="29148"/>
                </a:lnTo>
                <a:lnTo>
                  <a:pt x="94589" y="38924"/>
                </a:lnTo>
                <a:lnTo>
                  <a:pt x="98777" y="50402"/>
                </a:lnTo>
                <a:lnTo>
                  <a:pt x="102562" y="59046"/>
                </a:lnTo>
                <a:lnTo>
                  <a:pt x="106078" y="65801"/>
                </a:lnTo>
                <a:lnTo>
                  <a:pt x="109414" y="71297"/>
                </a:lnTo>
                <a:lnTo>
                  <a:pt x="111638" y="76945"/>
                </a:lnTo>
                <a:lnTo>
                  <a:pt x="113121" y="82695"/>
                </a:lnTo>
                <a:lnTo>
                  <a:pt x="114109" y="88513"/>
                </a:lnTo>
                <a:lnTo>
                  <a:pt x="116752" y="94375"/>
                </a:lnTo>
                <a:lnTo>
                  <a:pt x="120499" y="100268"/>
                </a:lnTo>
                <a:lnTo>
                  <a:pt x="124981" y="106180"/>
                </a:lnTo>
                <a:lnTo>
                  <a:pt x="128962" y="110123"/>
                </a:lnTo>
                <a:lnTo>
                  <a:pt x="132607" y="112751"/>
                </a:lnTo>
                <a:lnTo>
                  <a:pt x="142875" y="1180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342"/>
          <p:cNvSpPr/>
          <p:nvPr/>
        </p:nvSpPr>
        <p:spPr>
          <a:xfrm>
            <a:off x="7393781" y="5857875"/>
            <a:ext cx="2647" cy="1"/>
          </a:xfrm>
          <a:custGeom>
            <a:avLst/>
            <a:gdLst/>
            <a:ahLst/>
            <a:cxnLst/>
            <a:rect l="0" t="0" r="0" b="0"/>
            <a:pathLst>
              <a:path w="2647" h="1">
                <a:moveTo>
                  <a:pt x="0" y="0"/>
                </a:moveTo>
                <a:lnTo>
                  <a:pt x="264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343"/>
          <p:cNvSpPr/>
          <p:nvPr/>
        </p:nvSpPr>
        <p:spPr>
          <a:xfrm>
            <a:off x="7368416" y="5656277"/>
            <a:ext cx="86045" cy="174809"/>
          </a:xfrm>
          <a:custGeom>
            <a:avLst/>
            <a:gdLst/>
            <a:ahLst/>
            <a:cxnLst/>
            <a:rect l="0" t="0" r="0" b="0"/>
            <a:pathLst>
              <a:path w="86045" h="174809">
                <a:moveTo>
                  <a:pt x="43224" y="5144"/>
                </a:moveTo>
                <a:lnTo>
                  <a:pt x="38484" y="404"/>
                </a:lnTo>
                <a:lnTo>
                  <a:pt x="35103" y="0"/>
                </a:lnTo>
                <a:lnTo>
                  <a:pt x="30864" y="723"/>
                </a:lnTo>
                <a:lnTo>
                  <a:pt x="26055" y="2196"/>
                </a:lnTo>
                <a:lnTo>
                  <a:pt x="21856" y="3179"/>
                </a:lnTo>
                <a:lnTo>
                  <a:pt x="18064" y="3834"/>
                </a:lnTo>
                <a:lnTo>
                  <a:pt x="14545" y="4271"/>
                </a:lnTo>
                <a:lnTo>
                  <a:pt x="12199" y="5554"/>
                </a:lnTo>
                <a:lnTo>
                  <a:pt x="10635" y="7402"/>
                </a:lnTo>
                <a:lnTo>
                  <a:pt x="9591" y="9626"/>
                </a:lnTo>
                <a:lnTo>
                  <a:pt x="7904" y="11109"/>
                </a:lnTo>
                <a:lnTo>
                  <a:pt x="5787" y="12097"/>
                </a:lnTo>
                <a:lnTo>
                  <a:pt x="3383" y="12756"/>
                </a:lnTo>
                <a:lnTo>
                  <a:pt x="1780" y="15180"/>
                </a:lnTo>
                <a:lnTo>
                  <a:pt x="712" y="18780"/>
                </a:lnTo>
                <a:lnTo>
                  <a:pt x="0" y="23165"/>
                </a:lnTo>
                <a:lnTo>
                  <a:pt x="517" y="29064"/>
                </a:lnTo>
                <a:lnTo>
                  <a:pt x="1855" y="35974"/>
                </a:lnTo>
                <a:lnTo>
                  <a:pt x="3738" y="43557"/>
                </a:lnTo>
                <a:lnTo>
                  <a:pt x="5986" y="49604"/>
                </a:lnTo>
                <a:lnTo>
                  <a:pt x="8477" y="54628"/>
                </a:lnTo>
                <a:lnTo>
                  <a:pt x="11130" y="58969"/>
                </a:lnTo>
                <a:lnTo>
                  <a:pt x="13890" y="63849"/>
                </a:lnTo>
                <a:lnTo>
                  <a:pt x="19603" y="74560"/>
                </a:lnTo>
                <a:lnTo>
                  <a:pt x="28399" y="91748"/>
                </a:lnTo>
                <a:lnTo>
                  <a:pt x="33340" y="97606"/>
                </a:lnTo>
                <a:lnTo>
                  <a:pt x="39612" y="103497"/>
                </a:lnTo>
                <a:lnTo>
                  <a:pt x="46769" y="109408"/>
                </a:lnTo>
                <a:lnTo>
                  <a:pt x="52533" y="114341"/>
                </a:lnTo>
                <a:lnTo>
                  <a:pt x="57367" y="118622"/>
                </a:lnTo>
                <a:lnTo>
                  <a:pt x="65385" y="126024"/>
                </a:lnTo>
                <a:lnTo>
                  <a:pt x="72256" y="132621"/>
                </a:lnTo>
                <a:lnTo>
                  <a:pt x="75477" y="137754"/>
                </a:lnTo>
                <a:lnTo>
                  <a:pt x="78617" y="144153"/>
                </a:lnTo>
                <a:lnTo>
                  <a:pt x="86044" y="161587"/>
                </a:lnTo>
                <a:lnTo>
                  <a:pt x="85661" y="164010"/>
                </a:lnTo>
                <a:lnTo>
                  <a:pt x="84415" y="166617"/>
                </a:lnTo>
                <a:lnTo>
                  <a:pt x="80564" y="172381"/>
                </a:lnTo>
                <a:lnTo>
                  <a:pt x="70013" y="17480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344"/>
          <p:cNvSpPr/>
          <p:nvPr/>
        </p:nvSpPr>
        <p:spPr>
          <a:xfrm>
            <a:off x="7509867" y="5786437"/>
            <a:ext cx="26790" cy="241103"/>
          </a:xfrm>
          <a:custGeom>
            <a:avLst/>
            <a:gdLst/>
            <a:ahLst/>
            <a:cxnLst/>
            <a:rect l="0" t="0" r="0" b="0"/>
            <a:pathLst>
              <a:path w="26790" h="241103">
                <a:moveTo>
                  <a:pt x="26789" y="0"/>
                </a:moveTo>
                <a:lnTo>
                  <a:pt x="26789" y="61904"/>
                </a:lnTo>
                <a:lnTo>
                  <a:pt x="24804" y="82941"/>
                </a:lnTo>
                <a:lnTo>
                  <a:pt x="21497" y="111849"/>
                </a:lnTo>
                <a:lnTo>
                  <a:pt x="0" y="24110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345"/>
          <p:cNvSpPr/>
          <p:nvPr/>
        </p:nvSpPr>
        <p:spPr>
          <a:xfrm>
            <a:off x="7608093" y="5563195"/>
            <a:ext cx="303611" cy="218102"/>
          </a:xfrm>
          <a:custGeom>
            <a:avLst/>
            <a:gdLst/>
            <a:ahLst/>
            <a:cxnLst/>
            <a:rect l="0" t="0" r="0" b="0"/>
            <a:pathLst>
              <a:path w="303611" h="218102">
                <a:moveTo>
                  <a:pt x="0" y="0"/>
                </a:moveTo>
                <a:lnTo>
                  <a:pt x="0" y="57995"/>
                </a:lnTo>
                <a:lnTo>
                  <a:pt x="992" y="74382"/>
                </a:lnTo>
                <a:lnTo>
                  <a:pt x="2647" y="91260"/>
                </a:lnTo>
                <a:lnTo>
                  <a:pt x="4741" y="108465"/>
                </a:lnTo>
                <a:lnTo>
                  <a:pt x="7129" y="123903"/>
                </a:lnTo>
                <a:lnTo>
                  <a:pt x="9714" y="138165"/>
                </a:lnTo>
                <a:lnTo>
                  <a:pt x="12429" y="151641"/>
                </a:lnTo>
                <a:lnTo>
                  <a:pt x="14240" y="162610"/>
                </a:lnTo>
                <a:lnTo>
                  <a:pt x="15447" y="171907"/>
                </a:lnTo>
                <a:lnTo>
                  <a:pt x="16250" y="180088"/>
                </a:lnTo>
                <a:lnTo>
                  <a:pt x="17779" y="186536"/>
                </a:lnTo>
                <a:lnTo>
                  <a:pt x="19791" y="191826"/>
                </a:lnTo>
                <a:lnTo>
                  <a:pt x="22124" y="196345"/>
                </a:lnTo>
                <a:lnTo>
                  <a:pt x="23679" y="200350"/>
                </a:lnTo>
                <a:lnTo>
                  <a:pt x="24716" y="204012"/>
                </a:lnTo>
                <a:lnTo>
                  <a:pt x="25407" y="207445"/>
                </a:lnTo>
                <a:lnTo>
                  <a:pt x="28821" y="213906"/>
                </a:lnTo>
                <a:lnTo>
                  <a:pt x="31120" y="217018"/>
                </a:lnTo>
                <a:lnTo>
                  <a:pt x="32653" y="218101"/>
                </a:lnTo>
                <a:lnTo>
                  <a:pt x="33675" y="217830"/>
                </a:lnTo>
                <a:lnTo>
                  <a:pt x="34356" y="216658"/>
                </a:lnTo>
                <a:lnTo>
                  <a:pt x="35114" y="212709"/>
                </a:lnTo>
                <a:lnTo>
                  <a:pt x="35315" y="210266"/>
                </a:lnTo>
                <a:lnTo>
                  <a:pt x="36442" y="206654"/>
                </a:lnTo>
                <a:lnTo>
                  <a:pt x="38186" y="202262"/>
                </a:lnTo>
                <a:lnTo>
                  <a:pt x="40340" y="197349"/>
                </a:lnTo>
                <a:lnTo>
                  <a:pt x="41777" y="192090"/>
                </a:lnTo>
                <a:lnTo>
                  <a:pt x="42734" y="186599"/>
                </a:lnTo>
                <a:lnTo>
                  <a:pt x="43372" y="180953"/>
                </a:lnTo>
                <a:lnTo>
                  <a:pt x="44790" y="176198"/>
                </a:lnTo>
                <a:lnTo>
                  <a:pt x="46728" y="172036"/>
                </a:lnTo>
                <a:lnTo>
                  <a:pt x="49011" y="168269"/>
                </a:lnTo>
                <a:lnTo>
                  <a:pt x="51526" y="164765"/>
                </a:lnTo>
                <a:lnTo>
                  <a:pt x="56966" y="158227"/>
                </a:lnTo>
                <a:lnTo>
                  <a:pt x="58813" y="155094"/>
                </a:lnTo>
                <a:lnTo>
                  <a:pt x="60866" y="148967"/>
                </a:lnTo>
                <a:lnTo>
                  <a:pt x="64423" y="142936"/>
                </a:lnTo>
                <a:lnTo>
                  <a:pt x="69313" y="136949"/>
                </a:lnTo>
                <a:lnTo>
                  <a:pt x="74793" y="130981"/>
                </a:lnTo>
                <a:lnTo>
                  <a:pt x="77644" y="128992"/>
                </a:lnTo>
                <a:lnTo>
                  <a:pt x="83456" y="126783"/>
                </a:lnTo>
                <a:lnTo>
                  <a:pt x="92307" y="125539"/>
                </a:lnTo>
                <a:lnTo>
                  <a:pt x="96473" y="125171"/>
                </a:lnTo>
                <a:lnTo>
                  <a:pt x="100093" y="127730"/>
                </a:lnTo>
                <a:lnTo>
                  <a:pt x="105009" y="132175"/>
                </a:lnTo>
                <a:lnTo>
                  <a:pt x="110502" y="137458"/>
                </a:lnTo>
                <a:lnTo>
                  <a:pt x="113355" y="142240"/>
                </a:lnTo>
                <a:lnTo>
                  <a:pt x="116251" y="148405"/>
                </a:lnTo>
                <a:lnTo>
                  <a:pt x="119172" y="155491"/>
                </a:lnTo>
                <a:lnTo>
                  <a:pt x="121120" y="161208"/>
                </a:lnTo>
                <a:lnTo>
                  <a:pt x="122419" y="166011"/>
                </a:lnTo>
                <a:lnTo>
                  <a:pt x="123284" y="170205"/>
                </a:lnTo>
                <a:lnTo>
                  <a:pt x="125846" y="174986"/>
                </a:lnTo>
                <a:lnTo>
                  <a:pt x="129538" y="180157"/>
                </a:lnTo>
                <a:lnTo>
                  <a:pt x="133984" y="185589"/>
                </a:lnTo>
                <a:lnTo>
                  <a:pt x="137940" y="190203"/>
                </a:lnTo>
                <a:lnTo>
                  <a:pt x="141569" y="194271"/>
                </a:lnTo>
                <a:lnTo>
                  <a:pt x="148248" y="201436"/>
                </a:lnTo>
                <a:lnTo>
                  <a:pt x="158894" y="212421"/>
                </a:lnTo>
                <a:lnTo>
                  <a:pt x="165209" y="213472"/>
                </a:lnTo>
                <a:lnTo>
                  <a:pt x="173637" y="213939"/>
                </a:lnTo>
                <a:lnTo>
                  <a:pt x="180691" y="214146"/>
                </a:lnTo>
                <a:lnTo>
                  <a:pt x="183960" y="213210"/>
                </a:lnTo>
                <a:lnTo>
                  <a:pt x="190240" y="209523"/>
                </a:lnTo>
                <a:lnTo>
                  <a:pt x="193303" y="206158"/>
                </a:lnTo>
                <a:lnTo>
                  <a:pt x="196338" y="201931"/>
                </a:lnTo>
                <a:lnTo>
                  <a:pt x="199353" y="197128"/>
                </a:lnTo>
                <a:lnTo>
                  <a:pt x="201363" y="192934"/>
                </a:lnTo>
                <a:lnTo>
                  <a:pt x="202703" y="189146"/>
                </a:lnTo>
                <a:lnTo>
                  <a:pt x="203596" y="185629"/>
                </a:lnTo>
                <a:lnTo>
                  <a:pt x="204589" y="179074"/>
                </a:lnTo>
                <a:lnTo>
                  <a:pt x="205030" y="172854"/>
                </a:lnTo>
                <a:lnTo>
                  <a:pt x="205226" y="166782"/>
                </a:lnTo>
                <a:lnTo>
                  <a:pt x="204286" y="162782"/>
                </a:lnTo>
                <a:lnTo>
                  <a:pt x="202668" y="158130"/>
                </a:lnTo>
                <a:lnTo>
                  <a:pt x="200596" y="153046"/>
                </a:lnTo>
                <a:lnTo>
                  <a:pt x="198223" y="148663"/>
                </a:lnTo>
                <a:lnTo>
                  <a:pt x="195649" y="144749"/>
                </a:lnTo>
                <a:lnTo>
                  <a:pt x="192940" y="141148"/>
                </a:lnTo>
                <a:lnTo>
                  <a:pt x="187286" y="134501"/>
                </a:lnTo>
                <a:lnTo>
                  <a:pt x="184388" y="131339"/>
                </a:lnTo>
                <a:lnTo>
                  <a:pt x="181464" y="129231"/>
                </a:lnTo>
                <a:lnTo>
                  <a:pt x="172289" y="125848"/>
                </a:lnTo>
                <a:lnTo>
                  <a:pt x="171415" y="125571"/>
                </a:lnTo>
                <a:lnTo>
                  <a:pt x="165443" y="125180"/>
                </a:lnTo>
                <a:lnTo>
                  <a:pt x="163873" y="127109"/>
                </a:lnTo>
                <a:lnTo>
                  <a:pt x="162827" y="130380"/>
                </a:lnTo>
                <a:lnTo>
                  <a:pt x="162130" y="134545"/>
                </a:lnTo>
                <a:lnTo>
                  <a:pt x="162657" y="139306"/>
                </a:lnTo>
                <a:lnTo>
                  <a:pt x="164000" y="144465"/>
                </a:lnTo>
                <a:lnTo>
                  <a:pt x="165889" y="149888"/>
                </a:lnTo>
                <a:lnTo>
                  <a:pt x="167147" y="154495"/>
                </a:lnTo>
                <a:lnTo>
                  <a:pt x="167986" y="158560"/>
                </a:lnTo>
                <a:lnTo>
                  <a:pt x="168545" y="162261"/>
                </a:lnTo>
                <a:lnTo>
                  <a:pt x="171813" y="169020"/>
                </a:lnTo>
                <a:lnTo>
                  <a:pt x="174073" y="172211"/>
                </a:lnTo>
                <a:lnTo>
                  <a:pt x="175580" y="176323"/>
                </a:lnTo>
                <a:lnTo>
                  <a:pt x="176585" y="181048"/>
                </a:lnTo>
                <a:lnTo>
                  <a:pt x="177255" y="186183"/>
                </a:lnTo>
                <a:lnTo>
                  <a:pt x="178693" y="189606"/>
                </a:lnTo>
                <a:lnTo>
                  <a:pt x="180645" y="191889"/>
                </a:lnTo>
                <a:lnTo>
                  <a:pt x="200386" y="205032"/>
                </a:lnTo>
                <a:lnTo>
                  <a:pt x="207012" y="209118"/>
                </a:lnTo>
                <a:lnTo>
                  <a:pt x="213415" y="212834"/>
                </a:lnTo>
                <a:lnTo>
                  <a:pt x="219667" y="216303"/>
                </a:lnTo>
                <a:lnTo>
                  <a:pt x="223836" y="217624"/>
                </a:lnTo>
                <a:lnTo>
                  <a:pt x="226614" y="217512"/>
                </a:lnTo>
                <a:lnTo>
                  <a:pt x="230694" y="214743"/>
                </a:lnTo>
                <a:lnTo>
                  <a:pt x="235815" y="210204"/>
                </a:lnTo>
                <a:lnTo>
                  <a:pt x="237577" y="207605"/>
                </a:lnTo>
                <a:lnTo>
                  <a:pt x="239535" y="202071"/>
                </a:lnTo>
                <a:lnTo>
                  <a:pt x="240406" y="196304"/>
                </a:lnTo>
                <a:lnTo>
                  <a:pt x="240638" y="193378"/>
                </a:lnTo>
                <a:lnTo>
                  <a:pt x="240793" y="188449"/>
                </a:lnTo>
                <a:lnTo>
                  <a:pt x="240965" y="175036"/>
                </a:lnTo>
                <a:lnTo>
                  <a:pt x="240017" y="170269"/>
                </a:lnTo>
                <a:lnTo>
                  <a:pt x="238395" y="167091"/>
                </a:lnTo>
                <a:lnTo>
                  <a:pt x="235930" y="164551"/>
                </a:lnTo>
                <a:lnTo>
                  <a:pt x="245582" y="174147"/>
                </a:lnTo>
                <a:lnTo>
                  <a:pt x="248058" y="175629"/>
                </a:lnTo>
                <a:lnTo>
                  <a:pt x="253454" y="177276"/>
                </a:lnTo>
                <a:lnTo>
                  <a:pt x="255290" y="178708"/>
                </a:lnTo>
                <a:lnTo>
                  <a:pt x="256513" y="180654"/>
                </a:lnTo>
                <a:lnTo>
                  <a:pt x="257330" y="182944"/>
                </a:lnTo>
                <a:lnTo>
                  <a:pt x="257874" y="183478"/>
                </a:lnTo>
                <a:lnTo>
                  <a:pt x="258236" y="182842"/>
                </a:lnTo>
                <a:lnTo>
                  <a:pt x="258477" y="181426"/>
                </a:lnTo>
                <a:lnTo>
                  <a:pt x="259631" y="180482"/>
                </a:lnTo>
                <a:lnTo>
                  <a:pt x="261392" y="179852"/>
                </a:lnTo>
                <a:lnTo>
                  <a:pt x="263559" y="179433"/>
                </a:lnTo>
                <a:lnTo>
                  <a:pt x="265003" y="178161"/>
                </a:lnTo>
                <a:lnTo>
                  <a:pt x="265965" y="176321"/>
                </a:lnTo>
                <a:lnTo>
                  <a:pt x="267511" y="170979"/>
                </a:lnTo>
                <a:lnTo>
                  <a:pt x="272518" y="165313"/>
                </a:lnTo>
                <a:lnTo>
                  <a:pt x="280286" y="157350"/>
                </a:lnTo>
                <a:lnTo>
                  <a:pt x="283100" y="155502"/>
                </a:lnTo>
                <a:lnTo>
                  <a:pt x="291800" y="151908"/>
                </a:lnTo>
                <a:lnTo>
                  <a:pt x="294744" y="149889"/>
                </a:lnTo>
                <a:lnTo>
                  <a:pt x="30361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346"/>
          <p:cNvSpPr/>
          <p:nvPr/>
        </p:nvSpPr>
        <p:spPr>
          <a:xfrm>
            <a:off x="8036718" y="5732859"/>
            <a:ext cx="35685" cy="133946"/>
          </a:xfrm>
          <a:custGeom>
            <a:avLst/>
            <a:gdLst/>
            <a:ahLst/>
            <a:cxnLst/>
            <a:rect l="0" t="0" r="0" b="0"/>
            <a:pathLst>
              <a:path w="35685" h="133946">
                <a:moveTo>
                  <a:pt x="17860" y="0"/>
                </a:moveTo>
                <a:lnTo>
                  <a:pt x="25548" y="7689"/>
                </a:lnTo>
                <a:lnTo>
                  <a:pt x="26954" y="8102"/>
                </a:lnTo>
                <a:lnTo>
                  <a:pt x="28884" y="8378"/>
                </a:lnTo>
                <a:lnTo>
                  <a:pt x="31162" y="8562"/>
                </a:lnTo>
                <a:lnTo>
                  <a:pt x="32681" y="9677"/>
                </a:lnTo>
                <a:lnTo>
                  <a:pt x="33694" y="11412"/>
                </a:lnTo>
                <a:lnTo>
                  <a:pt x="35319" y="16586"/>
                </a:lnTo>
                <a:lnTo>
                  <a:pt x="35452" y="18994"/>
                </a:lnTo>
                <a:lnTo>
                  <a:pt x="35600" y="26963"/>
                </a:lnTo>
                <a:lnTo>
                  <a:pt x="35684" y="37865"/>
                </a:lnTo>
                <a:lnTo>
                  <a:pt x="33711" y="45087"/>
                </a:lnTo>
                <a:lnTo>
                  <a:pt x="30412" y="54863"/>
                </a:lnTo>
                <a:lnTo>
                  <a:pt x="18932" y="87032"/>
                </a:lnTo>
                <a:lnTo>
                  <a:pt x="15599" y="96717"/>
                </a:lnTo>
                <a:lnTo>
                  <a:pt x="13375" y="104165"/>
                </a:lnTo>
                <a:lnTo>
                  <a:pt x="11894" y="110123"/>
                </a:lnTo>
                <a:lnTo>
                  <a:pt x="10907" y="115087"/>
                </a:lnTo>
                <a:lnTo>
                  <a:pt x="9255" y="118397"/>
                </a:lnTo>
                <a:lnTo>
                  <a:pt x="7163" y="120603"/>
                </a:lnTo>
                <a:lnTo>
                  <a:pt x="2123" y="123708"/>
                </a:lnTo>
                <a:lnTo>
                  <a:pt x="0" y="1339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347"/>
          <p:cNvSpPr/>
          <p:nvPr/>
        </p:nvSpPr>
        <p:spPr>
          <a:xfrm>
            <a:off x="8170664" y="5554265"/>
            <a:ext cx="116087" cy="169665"/>
          </a:xfrm>
          <a:custGeom>
            <a:avLst/>
            <a:gdLst/>
            <a:ahLst/>
            <a:cxnLst/>
            <a:rect l="0" t="0" r="0" b="0"/>
            <a:pathLst>
              <a:path w="116087" h="169665">
                <a:moveTo>
                  <a:pt x="0" y="0"/>
                </a:moveTo>
                <a:lnTo>
                  <a:pt x="4740" y="0"/>
                </a:lnTo>
                <a:lnTo>
                  <a:pt x="5145" y="993"/>
                </a:lnTo>
                <a:lnTo>
                  <a:pt x="4422" y="2646"/>
                </a:lnTo>
                <a:lnTo>
                  <a:pt x="2947" y="4741"/>
                </a:lnTo>
                <a:lnTo>
                  <a:pt x="3950" y="13082"/>
                </a:lnTo>
                <a:lnTo>
                  <a:pt x="6601" y="25589"/>
                </a:lnTo>
                <a:lnTo>
                  <a:pt x="10355" y="40872"/>
                </a:lnTo>
                <a:lnTo>
                  <a:pt x="15833" y="58998"/>
                </a:lnTo>
                <a:lnTo>
                  <a:pt x="22461" y="79019"/>
                </a:lnTo>
                <a:lnTo>
                  <a:pt x="29857" y="100305"/>
                </a:lnTo>
                <a:lnTo>
                  <a:pt x="35780" y="113502"/>
                </a:lnTo>
                <a:lnTo>
                  <a:pt x="40720" y="121309"/>
                </a:lnTo>
                <a:lnTo>
                  <a:pt x="45006" y="125521"/>
                </a:lnTo>
                <a:lnTo>
                  <a:pt x="48855" y="122376"/>
                </a:lnTo>
                <a:lnTo>
                  <a:pt x="52414" y="114326"/>
                </a:lnTo>
                <a:lnTo>
                  <a:pt x="55778" y="103007"/>
                </a:lnTo>
                <a:lnTo>
                  <a:pt x="60006" y="96453"/>
                </a:lnTo>
                <a:lnTo>
                  <a:pt x="64809" y="93075"/>
                </a:lnTo>
                <a:lnTo>
                  <a:pt x="69995" y="91816"/>
                </a:lnTo>
                <a:lnTo>
                  <a:pt x="77421" y="97921"/>
                </a:lnTo>
                <a:lnTo>
                  <a:pt x="86340" y="108938"/>
                </a:lnTo>
                <a:lnTo>
                  <a:pt x="116086" y="16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348"/>
          <p:cNvSpPr/>
          <p:nvPr/>
        </p:nvSpPr>
        <p:spPr>
          <a:xfrm>
            <a:off x="8313539" y="5634632"/>
            <a:ext cx="17860" cy="26790"/>
          </a:xfrm>
          <a:custGeom>
            <a:avLst/>
            <a:gdLst/>
            <a:ahLst/>
            <a:cxnLst/>
            <a:rect l="0" t="0" r="0" b="0"/>
            <a:pathLst>
              <a:path w="17860" h="26790">
                <a:moveTo>
                  <a:pt x="0" y="0"/>
                </a:moveTo>
                <a:lnTo>
                  <a:pt x="4740" y="9482"/>
                </a:lnTo>
                <a:lnTo>
                  <a:pt x="7129" y="13266"/>
                </a:lnTo>
                <a:lnTo>
                  <a:pt x="9714" y="16781"/>
                </a:lnTo>
                <a:lnTo>
                  <a:pt x="17859" y="267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349"/>
          <p:cNvSpPr/>
          <p:nvPr/>
        </p:nvSpPr>
        <p:spPr>
          <a:xfrm>
            <a:off x="8215312" y="5456039"/>
            <a:ext cx="26790" cy="8930"/>
          </a:xfrm>
          <a:custGeom>
            <a:avLst/>
            <a:gdLst/>
            <a:ahLst/>
            <a:cxnLst/>
            <a:rect l="0" t="0" r="0" b="0"/>
            <a:pathLst>
              <a:path w="26790" h="8930">
                <a:moveTo>
                  <a:pt x="0" y="0"/>
                </a:moveTo>
                <a:lnTo>
                  <a:pt x="9481" y="4740"/>
                </a:lnTo>
                <a:lnTo>
                  <a:pt x="13266" y="6136"/>
                </a:lnTo>
                <a:lnTo>
                  <a:pt x="16781" y="7067"/>
                </a:lnTo>
                <a:lnTo>
                  <a:pt x="26789" y="89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350"/>
          <p:cNvSpPr/>
          <p:nvPr/>
        </p:nvSpPr>
        <p:spPr>
          <a:xfrm>
            <a:off x="8322468" y="5554265"/>
            <a:ext cx="151806" cy="89298"/>
          </a:xfrm>
          <a:custGeom>
            <a:avLst/>
            <a:gdLst/>
            <a:ahLst/>
            <a:cxnLst/>
            <a:rect l="0" t="0" r="0" b="0"/>
            <a:pathLst>
              <a:path w="151806" h="89298">
                <a:moveTo>
                  <a:pt x="0" y="0"/>
                </a:moveTo>
                <a:lnTo>
                  <a:pt x="4741" y="9481"/>
                </a:lnTo>
                <a:lnTo>
                  <a:pt x="7130" y="13266"/>
                </a:lnTo>
                <a:lnTo>
                  <a:pt x="9714" y="16781"/>
                </a:lnTo>
                <a:lnTo>
                  <a:pt x="12429" y="20118"/>
                </a:lnTo>
                <a:lnTo>
                  <a:pt x="15232" y="25318"/>
                </a:lnTo>
                <a:lnTo>
                  <a:pt x="18092" y="31761"/>
                </a:lnTo>
                <a:lnTo>
                  <a:pt x="20991" y="39034"/>
                </a:lnTo>
                <a:lnTo>
                  <a:pt x="23916" y="44874"/>
                </a:lnTo>
                <a:lnTo>
                  <a:pt x="26858" y="49760"/>
                </a:lnTo>
                <a:lnTo>
                  <a:pt x="33969" y="59990"/>
                </a:lnTo>
                <a:lnTo>
                  <a:pt x="34552" y="61821"/>
                </a:lnTo>
                <a:lnTo>
                  <a:pt x="34942" y="64035"/>
                </a:lnTo>
                <a:lnTo>
                  <a:pt x="35200" y="66502"/>
                </a:lnTo>
                <a:lnTo>
                  <a:pt x="35373" y="67155"/>
                </a:lnTo>
                <a:lnTo>
                  <a:pt x="35489" y="66598"/>
                </a:lnTo>
                <a:lnTo>
                  <a:pt x="35566" y="65235"/>
                </a:lnTo>
                <a:lnTo>
                  <a:pt x="34624" y="60357"/>
                </a:lnTo>
                <a:lnTo>
                  <a:pt x="30933" y="44354"/>
                </a:lnTo>
                <a:lnTo>
                  <a:pt x="30544" y="37507"/>
                </a:lnTo>
                <a:lnTo>
                  <a:pt x="31277" y="31950"/>
                </a:lnTo>
                <a:lnTo>
                  <a:pt x="32757" y="27254"/>
                </a:lnTo>
                <a:lnTo>
                  <a:pt x="33745" y="23130"/>
                </a:lnTo>
                <a:lnTo>
                  <a:pt x="34403" y="19389"/>
                </a:lnTo>
                <a:lnTo>
                  <a:pt x="34842" y="15903"/>
                </a:lnTo>
                <a:lnTo>
                  <a:pt x="36127" y="13578"/>
                </a:lnTo>
                <a:lnTo>
                  <a:pt x="37975" y="12029"/>
                </a:lnTo>
                <a:lnTo>
                  <a:pt x="40199" y="10996"/>
                </a:lnTo>
                <a:lnTo>
                  <a:pt x="41683" y="11299"/>
                </a:lnTo>
                <a:lnTo>
                  <a:pt x="42671" y="12494"/>
                </a:lnTo>
                <a:lnTo>
                  <a:pt x="43330" y="14283"/>
                </a:lnTo>
                <a:lnTo>
                  <a:pt x="44762" y="16467"/>
                </a:lnTo>
                <a:lnTo>
                  <a:pt x="46709" y="18916"/>
                </a:lnTo>
                <a:lnTo>
                  <a:pt x="48999" y="21540"/>
                </a:lnTo>
                <a:lnTo>
                  <a:pt x="51517" y="25274"/>
                </a:lnTo>
                <a:lnTo>
                  <a:pt x="54189" y="29748"/>
                </a:lnTo>
                <a:lnTo>
                  <a:pt x="56962" y="34715"/>
                </a:lnTo>
                <a:lnTo>
                  <a:pt x="59803" y="39018"/>
                </a:lnTo>
                <a:lnTo>
                  <a:pt x="62689" y="42879"/>
                </a:lnTo>
                <a:lnTo>
                  <a:pt x="65606" y="46445"/>
                </a:lnTo>
                <a:lnTo>
                  <a:pt x="67550" y="50807"/>
                </a:lnTo>
                <a:lnTo>
                  <a:pt x="68846" y="55700"/>
                </a:lnTo>
                <a:lnTo>
                  <a:pt x="69710" y="60946"/>
                </a:lnTo>
                <a:lnTo>
                  <a:pt x="71278" y="63451"/>
                </a:lnTo>
                <a:lnTo>
                  <a:pt x="73316" y="64129"/>
                </a:lnTo>
                <a:lnTo>
                  <a:pt x="78975" y="62828"/>
                </a:lnTo>
                <a:lnTo>
                  <a:pt x="79440" y="57760"/>
                </a:lnTo>
                <a:lnTo>
                  <a:pt x="79749" y="49422"/>
                </a:lnTo>
                <a:lnTo>
                  <a:pt x="80245" y="19354"/>
                </a:lnTo>
                <a:lnTo>
                  <a:pt x="81278" y="14887"/>
                </a:lnTo>
                <a:lnTo>
                  <a:pt x="82959" y="10917"/>
                </a:lnTo>
                <a:lnTo>
                  <a:pt x="85072" y="7278"/>
                </a:lnTo>
                <a:lnTo>
                  <a:pt x="87472" y="4852"/>
                </a:lnTo>
                <a:lnTo>
                  <a:pt x="90065" y="3235"/>
                </a:lnTo>
                <a:lnTo>
                  <a:pt x="92786" y="2157"/>
                </a:lnTo>
                <a:lnTo>
                  <a:pt x="95591" y="1438"/>
                </a:lnTo>
                <a:lnTo>
                  <a:pt x="98455" y="959"/>
                </a:lnTo>
                <a:lnTo>
                  <a:pt x="101355" y="639"/>
                </a:lnTo>
                <a:lnTo>
                  <a:pt x="104281" y="426"/>
                </a:lnTo>
                <a:lnTo>
                  <a:pt x="107224" y="284"/>
                </a:lnTo>
                <a:lnTo>
                  <a:pt x="110178" y="189"/>
                </a:lnTo>
                <a:lnTo>
                  <a:pt x="113140" y="2110"/>
                </a:lnTo>
                <a:lnTo>
                  <a:pt x="116106" y="5376"/>
                </a:lnTo>
                <a:lnTo>
                  <a:pt x="119076" y="9537"/>
                </a:lnTo>
                <a:lnTo>
                  <a:pt x="122048" y="15288"/>
                </a:lnTo>
                <a:lnTo>
                  <a:pt x="125022" y="22098"/>
                </a:lnTo>
                <a:lnTo>
                  <a:pt x="127996" y="29615"/>
                </a:lnTo>
                <a:lnTo>
                  <a:pt x="130972" y="35618"/>
                </a:lnTo>
                <a:lnTo>
                  <a:pt x="133947" y="40613"/>
                </a:lnTo>
                <a:lnTo>
                  <a:pt x="136924" y="44935"/>
                </a:lnTo>
                <a:lnTo>
                  <a:pt x="139899" y="49800"/>
                </a:lnTo>
                <a:lnTo>
                  <a:pt x="142876" y="55029"/>
                </a:lnTo>
                <a:lnTo>
                  <a:pt x="145853" y="60498"/>
                </a:lnTo>
                <a:lnTo>
                  <a:pt x="147837" y="65136"/>
                </a:lnTo>
                <a:lnTo>
                  <a:pt x="149159" y="69221"/>
                </a:lnTo>
                <a:lnTo>
                  <a:pt x="150041" y="72937"/>
                </a:lnTo>
                <a:lnTo>
                  <a:pt x="150629" y="76406"/>
                </a:lnTo>
                <a:lnTo>
                  <a:pt x="151021" y="79710"/>
                </a:lnTo>
                <a:lnTo>
                  <a:pt x="151805" y="8929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351"/>
          <p:cNvSpPr/>
          <p:nvPr/>
        </p:nvSpPr>
        <p:spPr>
          <a:xfrm>
            <a:off x="8545710" y="5661421"/>
            <a:ext cx="25549" cy="151806"/>
          </a:xfrm>
          <a:custGeom>
            <a:avLst/>
            <a:gdLst/>
            <a:ahLst/>
            <a:cxnLst/>
            <a:rect l="0" t="0" r="0" b="0"/>
            <a:pathLst>
              <a:path w="25549" h="151806">
                <a:moveTo>
                  <a:pt x="17860" y="0"/>
                </a:moveTo>
                <a:lnTo>
                  <a:pt x="22601" y="14222"/>
                </a:lnTo>
                <a:lnTo>
                  <a:pt x="23997" y="19403"/>
                </a:lnTo>
                <a:lnTo>
                  <a:pt x="24928" y="23850"/>
                </a:lnTo>
                <a:lnTo>
                  <a:pt x="25548" y="27806"/>
                </a:lnTo>
                <a:lnTo>
                  <a:pt x="24970" y="35405"/>
                </a:lnTo>
                <a:lnTo>
                  <a:pt x="23592" y="45431"/>
                </a:lnTo>
                <a:lnTo>
                  <a:pt x="21681" y="57076"/>
                </a:lnTo>
                <a:lnTo>
                  <a:pt x="18423" y="71786"/>
                </a:lnTo>
                <a:lnTo>
                  <a:pt x="6341" y="119717"/>
                </a:lnTo>
                <a:lnTo>
                  <a:pt x="4227" y="129421"/>
                </a:lnTo>
                <a:lnTo>
                  <a:pt x="0" y="15180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352"/>
          <p:cNvSpPr/>
          <p:nvPr/>
        </p:nvSpPr>
        <p:spPr>
          <a:xfrm>
            <a:off x="8581429" y="5491757"/>
            <a:ext cx="80368" cy="214314"/>
          </a:xfrm>
          <a:custGeom>
            <a:avLst/>
            <a:gdLst/>
            <a:ahLst/>
            <a:cxnLst/>
            <a:rect l="0" t="0" r="0" b="0"/>
            <a:pathLst>
              <a:path w="80368" h="214314">
                <a:moveTo>
                  <a:pt x="0" y="0"/>
                </a:moveTo>
                <a:lnTo>
                  <a:pt x="4741" y="9482"/>
                </a:lnTo>
                <a:lnTo>
                  <a:pt x="6137" y="14259"/>
                </a:lnTo>
                <a:lnTo>
                  <a:pt x="7068" y="19428"/>
                </a:lnTo>
                <a:lnTo>
                  <a:pt x="7689" y="24858"/>
                </a:lnTo>
                <a:lnTo>
                  <a:pt x="9095" y="30463"/>
                </a:lnTo>
                <a:lnTo>
                  <a:pt x="11024" y="36184"/>
                </a:lnTo>
                <a:lnTo>
                  <a:pt x="13303" y="41982"/>
                </a:lnTo>
                <a:lnTo>
                  <a:pt x="15814" y="47832"/>
                </a:lnTo>
                <a:lnTo>
                  <a:pt x="21250" y="59623"/>
                </a:lnTo>
                <a:lnTo>
                  <a:pt x="24089" y="66538"/>
                </a:lnTo>
                <a:lnTo>
                  <a:pt x="26974" y="74124"/>
                </a:lnTo>
                <a:lnTo>
                  <a:pt x="29889" y="82159"/>
                </a:lnTo>
                <a:lnTo>
                  <a:pt x="32825" y="92476"/>
                </a:lnTo>
                <a:lnTo>
                  <a:pt x="35773" y="104315"/>
                </a:lnTo>
                <a:lnTo>
                  <a:pt x="38732" y="117168"/>
                </a:lnTo>
                <a:lnTo>
                  <a:pt x="42688" y="129706"/>
                </a:lnTo>
                <a:lnTo>
                  <a:pt x="47310" y="142033"/>
                </a:lnTo>
                <a:lnTo>
                  <a:pt x="56746" y="164329"/>
                </a:lnTo>
                <a:lnTo>
                  <a:pt x="64246" y="180853"/>
                </a:lnTo>
                <a:lnTo>
                  <a:pt x="66643" y="187045"/>
                </a:lnTo>
                <a:lnTo>
                  <a:pt x="68242" y="192166"/>
                </a:lnTo>
                <a:lnTo>
                  <a:pt x="69307" y="196572"/>
                </a:lnTo>
                <a:lnTo>
                  <a:pt x="71009" y="200501"/>
                </a:lnTo>
                <a:lnTo>
                  <a:pt x="73137" y="204113"/>
                </a:lnTo>
                <a:lnTo>
                  <a:pt x="80367" y="2143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353"/>
          <p:cNvSpPr/>
          <p:nvPr/>
        </p:nvSpPr>
        <p:spPr>
          <a:xfrm>
            <a:off x="8563570" y="5554265"/>
            <a:ext cx="98227" cy="17861"/>
          </a:xfrm>
          <a:custGeom>
            <a:avLst/>
            <a:gdLst/>
            <a:ahLst/>
            <a:cxnLst/>
            <a:rect l="0" t="0" r="0" b="0"/>
            <a:pathLst>
              <a:path w="98227" h="17861">
                <a:moveTo>
                  <a:pt x="98226" y="17860"/>
                </a:moveTo>
                <a:lnTo>
                  <a:pt x="93486" y="13119"/>
                </a:lnTo>
                <a:lnTo>
                  <a:pt x="91097" y="11723"/>
                </a:lnTo>
                <a:lnTo>
                  <a:pt x="88513" y="10792"/>
                </a:lnTo>
                <a:lnTo>
                  <a:pt x="85798" y="10171"/>
                </a:lnTo>
                <a:lnTo>
                  <a:pt x="82995" y="9757"/>
                </a:lnTo>
                <a:lnTo>
                  <a:pt x="80134" y="9481"/>
                </a:lnTo>
                <a:lnTo>
                  <a:pt x="77235" y="9298"/>
                </a:lnTo>
                <a:lnTo>
                  <a:pt x="72326" y="8183"/>
                </a:lnTo>
                <a:lnTo>
                  <a:pt x="66077" y="6448"/>
                </a:lnTo>
                <a:lnTo>
                  <a:pt x="58934" y="4298"/>
                </a:lnTo>
                <a:lnTo>
                  <a:pt x="51196" y="2866"/>
                </a:lnTo>
                <a:lnTo>
                  <a:pt x="43060" y="1910"/>
                </a:lnTo>
                <a:lnTo>
                  <a:pt x="34660" y="1274"/>
                </a:lnTo>
                <a:lnTo>
                  <a:pt x="27076" y="84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354"/>
          <p:cNvSpPr/>
          <p:nvPr/>
        </p:nvSpPr>
        <p:spPr>
          <a:xfrm>
            <a:off x="8563570" y="5366742"/>
            <a:ext cx="357188" cy="283771"/>
          </a:xfrm>
          <a:custGeom>
            <a:avLst/>
            <a:gdLst/>
            <a:ahLst/>
            <a:cxnLst/>
            <a:rect l="0" t="0" r="0" b="0"/>
            <a:pathLst>
              <a:path w="357188" h="283771">
                <a:moveTo>
                  <a:pt x="0" y="0"/>
                </a:moveTo>
                <a:lnTo>
                  <a:pt x="4741" y="9481"/>
                </a:lnTo>
                <a:lnTo>
                  <a:pt x="7068" y="16781"/>
                </a:lnTo>
                <a:lnTo>
                  <a:pt x="9095" y="24325"/>
                </a:lnTo>
                <a:lnTo>
                  <a:pt x="11024" y="29115"/>
                </a:lnTo>
                <a:lnTo>
                  <a:pt x="13303" y="34293"/>
                </a:lnTo>
                <a:lnTo>
                  <a:pt x="15814" y="42706"/>
                </a:lnTo>
                <a:lnTo>
                  <a:pt x="18480" y="53275"/>
                </a:lnTo>
                <a:lnTo>
                  <a:pt x="21250" y="65282"/>
                </a:lnTo>
                <a:lnTo>
                  <a:pt x="24088" y="75271"/>
                </a:lnTo>
                <a:lnTo>
                  <a:pt x="26973" y="83915"/>
                </a:lnTo>
                <a:lnTo>
                  <a:pt x="32824" y="99804"/>
                </a:lnTo>
                <a:lnTo>
                  <a:pt x="38732" y="116786"/>
                </a:lnTo>
                <a:lnTo>
                  <a:pt x="40704" y="125482"/>
                </a:lnTo>
                <a:lnTo>
                  <a:pt x="42018" y="134257"/>
                </a:lnTo>
                <a:lnTo>
                  <a:pt x="42896" y="143082"/>
                </a:lnTo>
                <a:lnTo>
                  <a:pt x="45464" y="156904"/>
                </a:lnTo>
                <a:lnTo>
                  <a:pt x="53610" y="193427"/>
                </a:lnTo>
                <a:lnTo>
                  <a:pt x="56575" y="208327"/>
                </a:lnTo>
                <a:lnTo>
                  <a:pt x="58553" y="220244"/>
                </a:lnTo>
                <a:lnTo>
                  <a:pt x="59871" y="230173"/>
                </a:lnTo>
                <a:lnTo>
                  <a:pt x="61743" y="238777"/>
                </a:lnTo>
                <a:lnTo>
                  <a:pt x="63982" y="246497"/>
                </a:lnTo>
                <a:lnTo>
                  <a:pt x="66467" y="253628"/>
                </a:lnTo>
                <a:lnTo>
                  <a:pt x="68124" y="259374"/>
                </a:lnTo>
                <a:lnTo>
                  <a:pt x="69228" y="264197"/>
                </a:lnTo>
                <a:lnTo>
                  <a:pt x="69965" y="268405"/>
                </a:lnTo>
                <a:lnTo>
                  <a:pt x="69463" y="272202"/>
                </a:lnTo>
                <a:lnTo>
                  <a:pt x="68138" y="275725"/>
                </a:lnTo>
                <a:lnTo>
                  <a:pt x="63620" y="283770"/>
                </a:lnTo>
                <a:lnTo>
                  <a:pt x="64242" y="280461"/>
                </a:lnTo>
                <a:lnTo>
                  <a:pt x="67578" y="266201"/>
                </a:lnTo>
                <a:lnTo>
                  <a:pt x="69857" y="257835"/>
                </a:lnTo>
                <a:lnTo>
                  <a:pt x="75034" y="240601"/>
                </a:lnTo>
                <a:lnTo>
                  <a:pt x="77804" y="232830"/>
                </a:lnTo>
                <a:lnTo>
                  <a:pt x="80643" y="225665"/>
                </a:lnTo>
                <a:lnTo>
                  <a:pt x="83527" y="218905"/>
                </a:lnTo>
                <a:lnTo>
                  <a:pt x="86443" y="213405"/>
                </a:lnTo>
                <a:lnTo>
                  <a:pt x="92328" y="204648"/>
                </a:lnTo>
                <a:lnTo>
                  <a:pt x="98251" y="197450"/>
                </a:lnTo>
                <a:lnTo>
                  <a:pt x="101219" y="194141"/>
                </a:lnTo>
                <a:lnTo>
                  <a:pt x="104190" y="191934"/>
                </a:lnTo>
                <a:lnTo>
                  <a:pt x="110137" y="189484"/>
                </a:lnTo>
                <a:lnTo>
                  <a:pt x="119064" y="188104"/>
                </a:lnTo>
                <a:lnTo>
                  <a:pt x="121047" y="188902"/>
                </a:lnTo>
                <a:lnTo>
                  <a:pt x="122371" y="190427"/>
                </a:lnTo>
                <a:lnTo>
                  <a:pt x="123252" y="192436"/>
                </a:lnTo>
                <a:lnTo>
                  <a:pt x="129233" y="200003"/>
                </a:lnTo>
                <a:lnTo>
                  <a:pt x="132789" y="205765"/>
                </a:lnTo>
                <a:lnTo>
                  <a:pt x="137143" y="213575"/>
                </a:lnTo>
                <a:lnTo>
                  <a:pt x="142030" y="222750"/>
                </a:lnTo>
                <a:lnTo>
                  <a:pt x="145288" y="230851"/>
                </a:lnTo>
                <a:lnTo>
                  <a:pt x="147460" y="238237"/>
                </a:lnTo>
                <a:lnTo>
                  <a:pt x="148909" y="245145"/>
                </a:lnTo>
                <a:lnTo>
                  <a:pt x="150866" y="250742"/>
                </a:lnTo>
                <a:lnTo>
                  <a:pt x="155686" y="259607"/>
                </a:lnTo>
                <a:lnTo>
                  <a:pt x="161137" y="266855"/>
                </a:lnTo>
                <a:lnTo>
                  <a:pt x="163979" y="270177"/>
                </a:lnTo>
                <a:lnTo>
                  <a:pt x="166866" y="272391"/>
                </a:lnTo>
                <a:lnTo>
                  <a:pt x="172720" y="274852"/>
                </a:lnTo>
                <a:lnTo>
                  <a:pt x="181594" y="276237"/>
                </a:lnTo>
                <a:lnTo>
                  <a:pt x="184563" y="275439"/>
                </a:lnTo>
                <a:lnTo>
                  <a:pt x="190507" y="271907"/>
                </a:lnTo>
                <a:lnTo>
                  <a:pt x="192489" y="269576"/>
                </a:lnTo>
                <a:lnTo>
                  <a:pt x="193810" y="267030"/>
                </a:lnTo>
                <a:lnTo>
                  <a:pt x="194692" y="264340"/>
                </a:lnTo>
                <a:lnTo>
                  <a:pt x="198316" y="258706"/>
                </a:lnTo>
                <a:lnTo>
                  <a:pt x="200672" y="255814"/>
                </a:lnTo>
                <a:lnTo>
                  <a:pt x="202243" y="251902"/>
                </a:lnTo>
                <a:lnTo>
                  <a:pt x="203289" y="247310"/>
                </a:lnTo>
                <a:lnTo>
                  <a:pt x="203987" y="242264"/>
                </a:lnTo>
                <a:lnTo>
                  <a:pt x="204452" y="234931"/>
                </a:lnTo>
                <a:lnTo>
                  <a:pt x="204969" y="216200"/>
                </a:lnTo>
                <a:lnTo>
                  <a:pt x="205260" y="197564"/>
                </a:lnTo>
                <a:lnTo>
                  <a:pt x="204309" y="190248"/>
                </a:lnTo>
                <a:lnTo>
                  <a:pt x="202683" y="181403"/>
                </a:lnTo>
                <a:lnTo>
                  <a:pt x="200606" y="171537"/>
                </a:lnTo>
                <a:lnTo>
                  <a:pt x="199222" y="163967"/>
                </a:lnTo>
                <a:lnTo>
                  <a:pt x="198299" y="157928"/>
                </a:lnTo>
                <a:lnTo>
                  <a:pt x="197684" y="152911"/>
                </a:lnTo>
                <a:lnTo>
                  <a:pt x="196282" y="148573"/>
                </a:lnTo>
                <a:lnTo>
                  <a:pt x="192077" y="141108"/>
                </a:lnTo>
                <a:lnTo>
                  <a:pt x="189567" y="139712"/>
                </a:lnTo>
                <a:lnTo>
                  <a:pt x="186902" y="139774"/>
                </a:lnTo>
                <a:lnTo>
                  <a:pt x="184132" y="140808"/>
                </a:lnTo>
                <a:lnTo>
                  <a:pt x="182286" y="142489"/>
                </a:lnTo>
                <a:lnTo>
                  <a:pt x="181055" y="144602"/>
                </a:lnTo>
                <a:lnTo>
                  <a:pt x="179080" y="150382"/>
                </a:lnTo>
                <a:lnTo>
                  <a:pt x="178810" y="156464"/>
                </a:lnTo>
                <a:lnTo>
                  <a:pt x="178738" y="160864"/>
                </a:lnTo>
                <a:lnTo>
                  <a:pt x="180674" y="168758"/>
                </a:lnTo>
                <a:lnTo>
                  <a:pt x="183950" y="178982"/>
                </a:lnTo>
                <a:lnTo>
                  <a:pt x="188117" y="190759"/>
                </a:lnTo>
                <a:lnTo>
                  <a:pt x="191888" y="202579"/>
                </a:lnTo>
                <a:lnTo>
                  <a:pt x="195394" y="214427"/>
                </a:lnTo>
                <a:lnTo>
                  <a:pt x="198723" y="226295"/>
                </a:lnTo>
                <a:lnTo>
                  <a:pt x="201936" y="236191"/>
                </a:lnTo>
                <a:lnTo>
                  <a:pt x="205069" y="244774"/>
                </a:lnTo>
                <a:lnTo>
                  <a:pt x="208150" y="252479"/>
                </a:lnTo>
                <a:lnTo>
                  <a:pt x="211196" y="258609"/>
                </a:lnTo>
                <a:lnTo>
                  <a:pt x="214219" y="263687"/>
                </a:lnTo>
                <a:lnTo>
                  <a:pt x="220224" y="271975"/>
                </a:lnTo>
                <a:lnTo>
                  <a:pt x="226201" y="278966"/>
                </a:lnTo>
                <a:lnTo>
                  <a:pt x="229183" y="280235"/>
                </a:lnTo>
                <a:lnTo>
                  <a:pt x="232163" y="280089"/>
                </a:lnTo>
                <a:lnTo>
                  <a:pt x="235143" y="279000"/>
                </a:lnTo>
                <a:lnTo>
                  <a:pt x="237130" y="277281"/>
                </a:lnTo>
                <a:lnTo>
                  <a:pt x="238453" y="275143"/>
                </a:lnTo>
                <a:lnTo>
                  <a:pt x="239925" y="270122"/>
                </a:lnTo>
                <a:lnTo>
                  <a:pt x="240753" y="261716"/>
                </a:lnTo>
                <a:lnTo>
                  <a:pt x="240946" y="255886"/>
                </a:lnTo>
                <a:lnTo>
                  <a:pt x="241087" y="230428"/>
                </a:lnTo>
                <a:lnTo>
                  <a:pt x="240100" y="227040"/>
                </a:lnTo>
                <a:lnTo>
                  <a:pt x="236357" y="220631"/>
                </a:lnTo>
                <a:lnTo>
                  <a:pt x="234032" y="214475"/>
                </a:lnTo>
                <a:lnTo>
                  <a:pt x="232999" y="207439"/>
                </a:lnTo>
                <a:lnTo>
                  <a:pt x="232724" y="202785"/>
                </a:lnTo>
                <a:lnTo>
                  <a:pt x="232539" y="197698"/>
                </a:lnTo>
                <a:lnTo>
                  <a:pt x="233409" y="195299"/>
                </a:lnTo>
                <a:lnTo>
                  <a:pt x="234981" y="194691"/>
                </a:lnTo>
                <a:lnTo>
                  <a:pt x="237021" y="195278"/>
                </a:lnTo>
                <a:lnTo>
                  <a:pt x="238381" y="196662"/>
                </a:lnTo>
                <a:lnTo>
                  <a:pt x="239288" y="198577"/>
                </a:lnTo>
                <a:lnTo>
                  <a:pt x="240742" y="204038"/>
                </a:lnTo>
                <a:lnTo>
                  <a:pt x="247168" y="212246"/>
                </a:lnTo>
                <a:lnTo>
                  <a:pt x="248758" y="217693"/>
                </a:lnTo>
                <a:lnTo>
                  <a:pt x="249654" y="226338"/>
                </a:lnTo>
                <a:lnTo>
                  <a:pt x="250772" y="228283"/>
                </a:lnTo>
                <a:lnTo>
                  <a:pt x="252509" y="229579"/>
                </a:lnTo>
                <a:lnTo>
                  <a:pt x="254660" y="230443"/>
                </a:lnTo>
                <a:lnTo>
                  <a:pt x="255101" y="230028"/>
                </a:lnTo>
                <a:lnTo>
                  <a:pt x="254404" y="228757"/>
                </a:lnTo>
                <a:lnTo>
                  <a:pt x="252946" y="226919"/>
                </a:lnTo>
                <a:lnTo>
                  <a:pt x="252967" y="224701"/>
                </a:lnTo>
                <a:lnTo>
                  <a:pt x="253973" y="222230"/>
                </a:lnTo>
                <a:lnTo>
                  <a:pt x="255635" y="219591"/>
                </a:lnTo>
                <a:lnTo>
                  <a:pt x="257483" y="211367"/>
                </a:lnTo>
                <a:lnTo>
                  <a:pt x="257976" y="206395"/>
                </a:lnTo>
                <a:lnTo>
                  <a:pt x="259296" y="201097"/>
                </a:lnTo>
                <a:lnTo>
                  <a:pt x="261168" y="195580"/>
                </a:lnTo>
                <a:lnTo>
                  <a:pt x="266563" y="181949"/>
                </a:lnTo>
                <a:lnTo>
                  <a:pt x="267998" y="181823"/>
                </a:lnTo>
                <a:lnTo>
                  <a:pt x="269946" y="182731"/>
                </a:lnTo>
                <a:lnTo>
                  <a:pt x="272237" y="184328"/>
                </a:lnTo>
                <a:lnTo>
                  <a:pt x="273765" y="186386"/>
                </a:lnTo>
                <a:lnTo>
                  <a:pt x="274783" y="188749"/>
                </a:lnTo>
                <a:lnTo>
                  <a:pt x="275915" y="194021"/>
                </a:lnTo>
                <a:lnTo>
                  <a:pt x="276418" y="199672"/>
                </a:lnTo>
                <a:lnTo>
                  <a:pt x="277544" y="202568"/>
                </a:lnTo>
                <a:lnTo>
                  <a:pt x="281442" y="208431"/>
                </a:lnTo>
                <a:lnTo>
                  <a:pt x="283835" y="216990"/>
                </a:lnTo>
                <a:lnTo>
                  <a:pt x="284473" y="222050"/>
                </a:lnTo>
                <a:lnTo>
                  <a:pt x="287829" y="230319"/>
                </a:lnTo>
                <a:lnTo>
                  <a:pt x="293326" y="238972"/>
                </a:lnTo>
                <a:lnTo>
                  <a:pt x="294769" y="239682"/>
                </a:lnTo>
                <a:lnTo>
                  <a:pt x="299019" y="240470"/>
                </a:lnTo>
                <a:lnTo>
                  <a:pt x="300550" y="239689"/>
                </a:lnTo>
                <a:lnTo>
                  <a:pt x="301569" y="238175"/>
                </a:lnTo>
                <a:lnTo>
                  <a:pt x="302250" y="236174"/>
                </a:lnTo>
                <a:lnTo>
                  <a:pt x="301710" y="233847"/>
                </a:lnTo>
                <a:lnTo>
                  <a:pt x="297204" y="225833"/>
                </a:lnTo>
                <a:lnTo>
                  <a:pt x="295802" y="220094"/>
                </a:lnTo>
                <a:lnTo>
                  <a:pt x="295012" y="211285"/>
                </a:lnTo>
                <a:lnTo>
                  <a:pt x="294828" y="200068"/>
                </a:lnTo>
                <a:lnTo>
                  <a:pt x="294778" y="192910"/>
                </a:lnTo>
                <a:lnTo>
                  <a:pt x="295738" y="185162"/>
                </a:lnTo>
                <a:lnTo>
                  <a:pt x="297369" y="177019"/>
                </a:lnTo>
                <a:lnTo>
                  <a:pt x="302377" y="156785"/>
                </a:lnTo>
                <a:lnTo>
                  <a:pt x="303780" y="156117"/>
                </a:lnTo>
                <a:lnTo>
                  <a:pt x="305708" y="156664"/>
                </a:lnTo>
                <a:lnTo>
                  <a:pt x="307984" y="158021"/>
                </a:lnTo>
                <a:lnTo>
                  <a:pt x="313161" y="159528"/>
                </a:lnTo>
                <a:lnTo>
                  <a:pt x="315930" y="159930"/>
                </a:lnTo>
                <a:lnTo>
                  <a:pt x="317777" y="161190"/>
                </a:lnTo>
                <a:lnTo>
                  <a:pt x="319007" y="163023"/>
                </a:lnTo>
                <a:lnTo>
                  <a:pt x="319828" y="165237"/>
                </a:lnTo>
                <a:lnTo>
                  <a:pt x="339944" y="206276"/>
                </a:lnTo>
                <a:lnTo>
                  <a:pt x="345692" y="218876"/>
                </a:lnTo>
                <a:lnTo>
                  <a:pt x="349523" y="228269"/>
                </a:lnTo>
                <a:lnTo>
                  <a:pt x="352078" y="235523"/>
                </a:lnTo>
                <a:lnTo>
                  <a:pt x="353781" y="241351"/>
                </a:lnTo>
                <a:lnTo>
                  <a:pt x="354917" y="246229"/>
                </a:lnTo>
                <a:lnTo>
                  <a:pt x="357187" y="25896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355"/>
          <p:cNvSpPr/>
          <p:nvPr/>
        </p:nvSpPr>
        <p:spPr>
          <a:xfrm>
            <a:off x="151804" y="1598414"/>
            <a:ext cx="44650" cy="276821"/>
          </a:xfrm>
          <a:custGeom>
            <a:avLst/>
            <a:gdLst/>
            <a:ahLst/>
            <a:cxnLst/>
            <a:rect l="0" t="0" r="0" b="0"/>
            <a:pathLst>
              <a:path w="44650" h="276821">
                <a:moveTo>
                  <a:pt x="44649" y="0"/>
                </a:moveTo>
                <a:lnTo>
                  <a:pt x="39908" y="0"/>
                </a:lnTo>
                <a:lnTo>
                  <a:pt x="38512" y="992"/>
                </a:lnTo>
                <a:lnTo>
                  <a:pt x="37581" y="2645"/>
                </a:lnTo>
                <a:lnTo>
                  <a:pt x="36960" y="4740"/>
                </a:lnTo>
                <a:lnTo>
                  <a:pt x="36271" y="12359"/>
                </a:lnTo>
                <a:lnTo>
                  <a:pt x="36087" y="17169"/>
                </a:lnTo>
                <a:lnTo>
                  <a:pt x="35792" y="52412"/>
                </a:lnTo>
                <a:lnTo>
                  <a:pt x="35751" y="70919"/>
                </a:lnTo>
                <a:lnTo>
                  <a:pt x="34748" y="79029"/>
                </a:lnTo>
                <a:lnTo>
                  <a:pt x="33087" y="86420"/>
                </a:lnTo>
                <a:lnTo>
                  <a:pt x="30988" y="93332"/>
                </a:lnTo>
                <a:lnTo>
                  <a:pt x="29588" y="102901"/>
                </a:lnTo>
                <a:lnTo>
                  <a:pt x="28655" y="114241"/>
                </a:lnTo>
                <a:lnTo>
                  <a:pt x="28033" y="126762"/>
                </a:lnTo>
                <a:lnTo>
                  <a:pt x="25634" y="144039"/>
                </a:lnTo>
                <a:lnTo>
                  <a:pt x="22051" y="164487"/>
                </a:lnTo>
                <a:lnTo>
                  <a:pt x="0" y="2768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356"/>
          <p:cNvSpPr/>
          <p:nvPr/>
        </p:nvSpPr>
        <p:spPr>
          <a:xfrm>
            <a:off x="89773" y="1719112"/>
            <a:ext cx="160259" cy="129334"/>
          </a:xfrm>
          <a:custGeom>
            <a:avLst/>
            <a:gdLst/>
            <a:ahLst/>
            <a:cxnLst/>
            <a:rect l="0" t="0" r="0" b="0"/>
            <a:pathLst>
              <a:path w="160259" h="129334">
                <a:moveTo>
                  <a:pt x="17383" y="13247"/>
                </a:moveTo>
                <a:lnTo>
                  <a:pt x="4954" y="818"/>
                </a:lnTo>
                <a:lnTo>
                  <a:pt x="3144" y="0"/>
                </a:lnTo>
                <a:lnTo>
                  <a:pt x="1937" y="447"/>
                </a:lnTo>
                <a:lnTo>
                  <a:pt x="0" y="3553"/>
                </a:lnTo>
                <a:lnTo>
                  <a:pt x="2381" y="6623"/>
                </a:lnTo>
                <a:lnTo>
                  <a:pt x="4405" y="8831"/>
                </a:lnTo>
                <a:lnTo>
                  <a:pt x="9300" y="13930"/>
                </a:lnTo>
                <a:lnTo>
                  <a:pt x="29339" y="34123"/>
                </a:lnTo>
                <a:lnTo>
                  <a:pt x="32299" y="38078"/>
                </a:lnTo>
                <a:lnTo>
                  <a:pt x="35264" y="42700"/>
                </a:lnTo>
                <a:lnTo>
                  <a:pt x="38233" y="47765"/>
                </a:lnTo>
                <a:lnTo>
                  <a:pt x="42197" y="52134"/>
                </a:lnTo>
                <a:lnTo>
                  <a:pt x="46824" y="56039"/>
                </a:lnTo>
                <a:lnTo>
                  <a:pt x="58249" y="64015"/>
                </a:lnTo>
                <a:lnTo>
                  <a:pt x="98428" y="91051"/>
                </a:lnTo>
                <a:lnTo>
                  <a:pt x="118556" y="105374"/>
                </a:lnTo>
                <a:lnTo>
                  <a:pt x="160258" y="1293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357"/>
          <p:cNvSpPr/>
          <p:nvPr/>
        </p:nvSpPr>
        <p:spPr>
          <a:xfrm>
            <a:off x="26789" y="1741289"/>
            <a:ext cx="312540" cy="116087"/>
          </a:xfrm>
          <a:custGeom>
            <a:avLst/>
            <a:gdLst/>
            <a:ahLst/>
            <a:cxnLst/>
            <a:rect l="0" t="0" r="0" b="0"/>
            <a:pathLst>
              <a:path w="312540" h="116087">
                <a:moveTo>
                  <a:pt x="312539" y="0"/>
                </a:moveTo>
                <a:lnTo>
                  <a:pt x="298317" y="0"/>
                </a:lnTo>
                <a:lnTo>
                  <a:pt x="293136" y="992"/>
                </a:lnTo>
                <a:lnTo>
                  <a:pt x="288689" y="2645"/>
                </a:lnTo>
                <a:lnTo>
                  <a:pt x="284733" y="4740"/>
                </a:lnTo>
                <a:lnTo>
                  <a:pt x="275045" y="7067"/>
                </a:lnTo>
                <a:lnTo>
                  <a:pt x="269684" y="7688"/>
                </a:lnTo>
                <a:lnTo>
                  <a:pt x="264125" y="9094"/>
                </a:lnTo>
                <a:lnTo>
                  <a:pt x="258435" y="11023"/>
                </a:lnTo>
                <a:lnTo>
                  <a:pt x="252657" y="13302"/>
                </a:lnTo>
                <a:lnTo>
                  <a:pt x="246821" y="15813"/>
                </a:lnTo>
                <a:lnTo>
                  <a:pt x="235044" y="21249"/>
                </a:lnTo>
                <a:lnTo>
                  <a:pt x="228133" y="24088"/>
                </a:lnTo>
                <a:lnTo>
                  <a:pt x="220550" y="26973"/>
                </a:lnTo>
                <a:lnTo>
                  <a:pt x="204186" y="32823"/>
                </a:lnTo>
                <a:lnTo>
                  <a:pt x="160576" y="47635"/>
                </a:lnTo>
                <a:lnTo>
                  <a:pt x="150707" y="50608"/>
                </a:lnTo>
                <a:lnTo>
                  <a:pt x="129158" y="56558"/>
                </a:lnTo>
                <a:lnTo>
                  <a:pt x="118847" y="60525"/>
                </a:lnTo>
                <a:lnTo>
                  <a:pt x="108997" y="65155"/>
                </a:lnTo>
                <a:lnTo>
                  <a:pt x="99454" y="70225"/>
                </a:lnTo>
                <a:lnTo>
                  <a:pt x="86146" y="76582"/>
                </a:lnTo>
                <a:lnTo>
                  <a:pt x="52839" y="91583"/>
                </a:lnTo>
                <a:lnTo>
                  <a:pt x="40187" y="96774"/>
                </a:lnTo>
                <a:lnTo>
                  <a:pt x="30760" y="100235"/>
                </a:lnTo>
                <a:lnTo>
                  <a:pt x="23483" y="102542"/>
                </a:lnTo>
                <a:lnTo>
                  <a:pt x="17640" y="105072"/>
                </a:lnTo>
                <a:lnTo>
                  <a:pt x="12752" y="107751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358"/>
          <p:cNvSpPr/>
          <p:nvPr/>
        </p:nvSpPr>
        <p:spPr>
          <a:xfrm>
            <a:off x="330436" y="2920021"/>
            <a:ext cx="1445132" cy="2320904"/>
          </a:xfrm>
          <a:custGeom>
            <a:avLst/>
            <a:gdLst/>
            <a:ahLst/>
            <a:cxnLst/>
            <a:rect l="0" t="0" r="0" b="0"/>
            <a:pathLst>
              <a:path w="1445132" h="2320904">
                <a:moveTo>
                  <a:pt x="901860" y="80354"/>
                </a:moveTo>
                <a:lnTo>
                  <a:pt x="892379" y="66132"/>
                </a:lnTo>
                <a:lnTo>
                  <a:pt x="882433" y="56504"/>
                </a:lnTo>
                <a:lnTo>
                  <a:pt x="845499" y="28895"/>
                </a:lnTo>
                <a:lnTo>
                  <a:pt x="801528" y="9102"/>
                </a:lnTo>
                <a:lnTo>
                  <a:pt x="784838" y="4038"/>
                </a:lnTo>
                <a:lnTo>
                  <a:pt x="741003" y="520"/>
                </a:lnTo>
                <a:lnTo>
                  <a:pt x="704391" y="92"/>
                </a:lnTo>
                <a:lnTo>
                  <a:pt x="653067" y="0"/>
                </a:lnTo>
                <a:lnTo>
                  <a:pt x="611394" y="8110"/>
                </a:lnTo>
                <a:lnTo>
                  <a:pt x="574657" y="17157"/>
                </a:lnTo>
                <a:lnTo>
                  <a:pt x="533052" y="33406"/>
                </a:lnTo>
                <a:lnTo>
                  <a:pt x="497132" y="46048"/>
                </a:lnTo>
                <a:lnTo>
                  <a:pt x="461354" y="60818"/>
                </a:lnTo>
                <a:lnTo>
                  <a:pt x="416869" y="92700"/>
                </a:lnTo>
                <a:lnTo>
                  <a:pt x="383361" y="117260"/>
                </a:lnTo>
                <a:lnTo>
                  <a:pt x="344411" y="144757"/>
                </a:lnTo>
                <a:lnTo>
                  <a:pt x="304583" y="185091"/>
                </a:lnTo>
                <a:lnTo>
                  <a:pt x="268052" y="225397"/>
                </a:lnTo>
                <a:lnTo>
                  <a:pt x="203731" y="304465"/>
                </a:lnTo>
                <a:lnTo>
                  <a:pt x="163966" y="360518"/>
                </a:lnTo>
                <a:lnTo>
                  <a:pt x="125395" y="421224"/>
                </a:lnTo>
                <a:lnTo>
                  <a:pt x="89305" y="491461"/>
                </a:lnTo>
                <a:lnTo>
                  <a:pt x="60421" y="563690"/>
                </a:lnTo>
                <a:lnTo>
                  <a:pt x="37719" y="626392"/>
                </a:lnTo>
                <a:lnTo>
                  <a:pt x="17011" y="692024"/>
                </a:lnTo>
                <a:lnTo>
                  <a:pt x="9503" y="763858"/>
                </a:lnTo>
                <a:lnTo>
                  <a:pt x="4864" y="814081"/>
                </a:lnTo>
                <a:lnTo>
                  <a:pt x="1414" y="874436"/>
                </a:lnTo>
                <a:lnTo>
                  <a:pt x="392" y="947440"/>
                </a:lnTo>
                <a:lnTo>
                  <a:pt x="0" y="1065320"/>
                </a:lnTo>
                <a:lnTo>
                  <a:pt x="9454" y="1135959"/>
                </a:lnTo>
                <a:lnTo>
                  <a:pt x="15342" y="1200766"/>
                </a:lnTo>
                <a:lnTo>
                  <a:pt x="21827" y="1252931"/>
                </a:lnTo>
                <a:lnTo>
                  <a:pt x="39513" y="1323509"/>
                </a:lnTo>
                <a:lnTo>
                  <a:pt x="59883" y="1405562"/>
                </a:lnTo>
                <a:lnTo>
                  <a:pt x="74218" y="1456470"/>
                </a:lnTo>
                <a:lnTo>
                  <a:pt x="93158" y="1512170"/>
                </a:lnTo>
                <a:lnTo>
                  <a:pt x="120841" y="1583434"/>
                </a:lnTo>
                <a:lnTo>
                  <a:pt x="152713" y="1647810"/>
                </a:lnTo>
                <a:lnTo>
                  <a:pt x="183577" y="1712259"/>
                </a:lnTo>
                <a:lnTo>
                  <a:pt x="211545" y="1764759"/>
                </a:lnTo>
                <a:lnTo>
                  <a:pt x="250177" y="1834223"/>
                </a:lnTo>
                <a:lnTo>
                  <a:pt x="285748" y="1893250"/>
                </a:lnTo>
                <a:lnTo>
                  <a:pt x="326733" y="1949906"/>
                </a:lnTo>
                <a:lnTo>
                  <a:pt x="362359" y="1998002"/>
                </a:lnTo>
                <a:lnTo>
                  <a:pt x="407200" y="2048817"/>
                </a:lnTo>
                <a:lnTo>
                  <a:pt x="448395" y="2088546"/>
                </a:lnTo>
                <a:lnTo>
                  <a:pt x="480097" y="2118676"/>
                </a:lnTo>
                <a:lnTo>
                  <a:pt x="510987" y="2150093"/>
                </a:lnTo>
                <a:lnTo>
                  <a:pt x="552240" y="2182634"/>
                </a:lnTo>
                <a:lnTo>
                  <a:pt x="642555" y="2248119"/>
                </a:lnTo>
                <a:lnTo>
                  <a:pt x="680611" y="2266939"/>
                </a:lnTo>
                <a:lnTo>
                  <a:pt x="722889" y="2288324"/>
                </a:lnTo>
                <a:lnTo>
                  <a:pt x="756779" y="2299798"/>
                </a:lnTo>
                <a:lnTo>
                  <a:pt x="794932" y="2309481"/>
                </a:lnTo>
                <a:lnTo>
                  <a:pt x="829863" y="2315610"/>
                </a:lnTo>
                <a:lnTo>
                  <a:pt x="874354" y="2319899"/>
                </a:lnTo>
                <a:lnTo>
                  <a:pt x="908156" y="2320903"/>
                </a:lnTo>
                <a:lnTo>
                  <a:pt x="943354" y="2320356"/>
                </a:lnTo>
                <a:lnTo>
                  <a:pt x="972226" y="2316807"/>
                </a:lnTo>
                <a:lnTo>
                  <a:pt x="1008871" y="2309275"/>
                </a:lnTo>
                <a:lnTo>
                  <a:pt x="1046655" y="2300306"/>
                </a:lnTo>
                <a:lnTo>
                  <a:pt x="1109885" y="2283328"/>
                </a:lnTo>
                <a:lnTo>
                  <a:pt x="1151642" y="2264037"/>
                </a:lnTo>
                <a:lnTo>
                  <a:pt x="1194433" y="2241118"/>
                </a:lnTo>
                <a:lnTo>
                  <a:pt x="1220059" y="2223414"/>
                </a:lnTo>
                <a:lnTo>
                  <a:pt x="1259793" y="2187568"/>
                </a:lnTo>
                <a:lnTo>
                  <a:pt x="1285066" y="2166757"/>
                </a:lnTo>
                <a:lnTo>
                  <a:pt x="1322826" y="2124838"/>
                </a:lnTo>
                <a:lnTo>
                  <a:pt x="1343981" y="2098340"/>
                </a:lnTo>
                <a:lnTo>
                  <a:pt x="1358076" y="2071637"/>
                </a:lnTo>
                <a:lnTo>
                  <a:pt x="1378017" y="2021172"/>
                </a:lnTo>
                <a:lnTo>
                  <a:pt x="1396920" y="1967869"/>
                </a:lnTo>
                <a:lnTo>
                  <a:pt x="1415575" y="1907468"/>
                </a:lnTo>
                <a:lnTo>
                  <a:pt x="1427173" y="1850857"/>
                </a:lnTo>
                <a:lnTo>
                  <a:pt x="1439280" y="1787745"/>
                </a:lnTo>
                <a:lnTo>
                  <a:pt x="1445131" y="1728112"/>
                </a:lnTo>
                <a:lnTo>
                  <a:pt x="1443641" y="1656360"/>
                </a:lnTo>
                <a:lnTo>
                  <a:pt x="1439419" y="1587131"/>
                </a:lnTo>
                <a:lnTo>
                  <a:pt x="1435523" y="1515686"/>
                </a:lnTo>
                <a:lnTo>
                  <a:pt x="1430747" y="1462420"/>
                </a:lnTo>
                <a:lnTo>
                  <a:pt x="1422480" y="1403549"/>
                </a:lnTo>
                <a:lnTo>
                  <a:pt x="1398935" y="1259135"/>
                </a:lnTo>
                <a:lnTo>
                  <a:pt x="1375792" y="1143887"/>
                </a:lnTo>
                <a:lnTo>
                  <a:pt x="1334318" y="957163"/>
                </a:lnTo>
                <a:lnTo>
                  <a:pt x="1320142" y="899049"/>
                </a:lnTo>
                <a:lnTo>
                  <a:pt x="1293808" y="800083"/>
                </a:lnTo>
                <a:lnTo>
                  <a:pt x="1266150" y="700294"/>
                </a:lnTo>
                <a:lnTo>
                  <a:pt x="1244014" y="636671"/>
                </a:lnTo>
                <a:lnTo>
                  <a:pt x="1219624" y="574661"/>
                </a:lnTo>
                <a:lnTo>
                  <a:pt x="1189158" y="506281"/>
                </a:lnTo>
                <a:lnTo>
                  <a:pt x="1161280" y="449309"/>
                </a:lnTo>
                <a:lnTo>
                  <a:pt x="1122547" y="382466"/>
                </a:lnTo>
                <a:lnTo>
                  <a:pt x="1088627" y="332587"/>
                </a:lnTo>
                <a:lnTo>
                  <a:pt x="1050795" y="289035"/>
                </a:lnTo>
                <a:lnTo>
                  <a:pt x="1021632" y="263390"/>
                </a:lnTo>
                <a:lnTo>
                  <a:pt x="988826" y="238763"/>
                </a:lnTo>
                <a:lnTo>
                  <a:pt x="959694" y="217234"/>
                </a:lnTo>
                <a:lnTo>
                  <a:pt x="892931" y="1696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Exercises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3528" y="2060848"/>
            <a:ext cx="7920880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 </a:t>
            </a:r>
            <a:r>
              <a:rPr lang="en-US" dirty="0" smtClean="0"/>
              <a:t> 1. Draw trees for the following sentences: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We warned her.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A present for them arrived in the mail.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collision broke it into pieces.</a:t>
            </a:r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>
              <a:solidFill>
                <a:srgbClr val="002060"/>
              </a:solidFill>
            </a:endParaRPr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6" name="SMARTPenAnnotation93"/>
          <p:cNvSpPr/>
          <p:nvPr/>
        </p:nvSpPr>
        <p:spPr>
          <a:xfrm>
            <a:off x="142875" y="2723554"/>
            <a:ext cx="89297" cy="160736"/>
          </a:xfrm>
          <a:custGeom>
            <a:avLst/>
            <a:gdLst/>
            <a:ahLst/>
            <a:cxnLst/>
            <a:rect l="0" t="0" r="0" b="0"/>
            <a:pathLst>
              <a:path w="89297" h="160736">
                <a:moveTo>
                  <a:pt x="89296" y="0"/>
                </a:moveTo>
                <a:lnTo>
                  <a:pt x="79815" y="4741"/>
                </a:lnTo>
                <a:lnTo>
                  <a:pt x="77023" y="7129"/>
                </a:lnTo>
                <a:lnTo>
                  <a:pt x="75161" y="9714"/>
                </a:lnTo>
                <a:lnTo>
                  <a:pt x="73920" y="12429"/>
                </a:lnTo>
                <a:lnTo>
                  <a:pt x="64798" y="31045"/>
                </a:lnTo>
                <a:lnTo>
                  <a:pt x="59226" y="42241"/>
                </a:lnTo>
                <a:lnTo>
                  <a:pt x="57343" y="47012"/>
                </a:lnTo>
                <a:lnTo>
                  <a:pt x="56088" y="51185"/>
                </a:lnTo>
                <a:lnTo>
                  <a:pt x="55251" y="54960"/>
                </a:lnTo>
                <a:lnTo>
                  <a:pt x="51717" y="63429"/>
                </a:lnTo>
                <a:lnTo>
                  <a:pt x="46384" y="75028"/>
                </a:lnTo>
                <a:lnTo>
                  <a:pt x="39852" y="88714"/>
                </a:lnTo>
                <a:lnTo>
                  <a:pt x="34505" y="98830"/>
                </a:lnTo>
                <a:lnTo>
                  <a:pt x="29949" y="106567"/>
                </a:lnTo>
                <a:lnTo>
                  <a:pt x="25919" y="112716"/>
                </a:lnTo>
                <a:lnTo>
                  <a:pt x="23232" y="118801"/>
                </a:lnTo>
                <a:lnTo>
                  <a:pt x="21441" y="124841"/>
                </a:lnTo>
                <a:lnTo>
                  <a:pt x="20247" y="130852"/>
                </a:lnTo>
                <a:lnTo>
                  <a:pt x="18459" y="134860"/>
                </a:lnTo>
                <a:lnTo>
                  <a:pt x="16274" y="137532"/>
                </a:lnTo>
                <a:lnTo>
                  <a:pt x="13826" y="139313"/>
                </a:lnTo>
                <a:lnTo>
                  <a:pt x="12194" y="141493"/>
                </a:lnTo>
                <a:lnTo>
                  <a:pt x="11106" y="143938"/>
                </a:lnTo>
                <a:lnTo>
                  <a:pt x="10380" y="146560"/>
                </a:lnTo>
                <a:lnTo>
                  <a:pt x="8904" y="149301"/>
                </a:lnTo>
                <a:lnTo>
                  <a:pt x="6928" y="152120"/>
                </a:lnTo>
                <a:lnTo>
                  <a:pt x="0" y="1607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94"/>
          <p:cNvSpPr/>
          <p:nvPr/>
        </p:nvSpPr>
        <p:spPr>
          <a:xfrm>
            <a:off x="142875" y="2786062"/>
            <a:ext cx="107157" cy="62096"/>
          </a:xfrm>
          <a:custGeom>
            <a:avLst/>
            <a:gdLst/>
            <a:ahLst/>
            <a:cxnLst/>
            <a:rect l="0" t="0" r="0" b="0"/>
            <a:pathLst>
              <a:path w="107157" h="62096">
                <a:moveTo>
                  <a:pt x="0" y="0"/>
                </a:moveTo>
                <a:lnTo>
                  <a:pt x="20990" y="20991"/>
                </a:lnTo>
                <a:lnTo>
                  <a:pt x="23915" y="22923"/>
                </a:lnTo>
                <a:lnTo>
                  <a:pt x="26857" y="24212"/>
                </a:lnTo>
                <a:lnTo>
                  <a:pt x="29811" y="25071"/>
                </a:lnTo>
                <a:lnTo>
                  <a:pt x="32772" y="26636"/>
                </a:lnTo>
                <a:lnTo>
                  <a:pt x="35739" y="28671"/>
                </a:lnTo>
                <a:lnTo>
                  <a:pt x="38708" y="31021"/>
                </a:lnTo>
                <a:lnTo>
                  <a:pt x="42673" y="33579"/>
                </a:lnTo>
                <a:lnTo>
                  <a:pt x="47300" y="36277"/>
                </a:lnTo>
                <a:lnTo>
                  <a:pt x="52369" y="39067"/>
                </a:lnTo>
                <a:lnTo>
                  <a:pt x="55748" y="41920"/>
                </a:lnTo>
                <a:lnTo>
                  <a:pt x="58001" y="44814"/>
                </a:lnTo>
                <a:lnTo>
                  <a:pt x="59503" y="47735"/>
                </a:lnTo>
                <a:lnTo>
                  <a:pt x="61497" y="49683"/>
                </a:lnTo>
                <a:lnTo>
                  <a:pt x="63818" y="50981"/>
                </a:lnTo>
                <a:lnTo>
                  <a:pt x="66358" y="51847"/>
                </a:lnTo>
                <a:lnTo>
                  <a:pt x="69043" y="53416"/>
                </a:lnTo>
                <a:lnTo>
                  <a:pt x="71825" y="55455"/>
                </a:lnTo>
                <a:lnTo>
                  <a:pt x="74672" y="57806"/>
                </a:lnTo>
                <a:lnTo>
                  <a:pt x="77563" y="59373"/>
                </a:lnTo>
                <a:lnTo>
                  <a:pt x="80482" y="60418"/>
                </a:lnTo>
                <a:lnTo>
                  <a:pt x="83420" y="61115"/>
                </a:lnTo>
                <a:lnTo>
                  <a:pt x="86371" y="61579"/>
                </a:lnTo>
                <a:lnTo>
                  <a:pt x="89330" y="61889"/>
                </a:lnTo>
                <a:lnTo>
                  <a:pt x="92296" y="62095"/>
                </a:lnTo>
                <a:lnTo>
                  <a:pt x="94272" y="61240"/>
                </a:lnTo>
                <a:lnTo>
                  <a:pt x="95590" y="59679"/>
                </a:lnTo>
                <a:lnTo>
                  <a:pt x="97705" y="54783"/>
                </a:lnTo>
                <a:lnTo>
                  <a:pt x="98871" y="53389"/>
                </a:lnTo>
                <a:lnTo>
                  <a:pt x="100640" y="51468"/>
                </a:lnTo>
                <a:lnTo>
                  <a:pt x="107156" y="446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95"/>
          <p:cNvSpPr/>
          <p:nvPr/>
        </p:nvSpPr>
        <p:spPr>
          <a:xfrm>
            <a:off x="116085" y="2821781"/>
            <a:ext cx="169666" cy="35720"/>
          </a:xfrm>
          <a:custGeom>
            <a:avLst/>
            <a:gdLst/>
            <a:ahLst/>
            <a:cxnLst/>
            <a:rect l="0" t="0" r="0" b="0"/>
            <a:pathLst>
              <a:path w="169666" h="35720">
                <a:moveTo>
                  <a:pt x="169665" y="0"/>
                </a:moveTo>
                <a:lnTo>
                  <a:pt x="141859" y="0"/>
                </a:lnTo>
                <a:lnTo>
                  <a:pt x="135252" y="992"/>
                </a:lnTo>
                <a:lnTo>
                  <a:pt x="126879" y="2646"/>
                </a:lnTo>
                <a:lnTo>
                  <a:pt x="117329" y="4740"/>
                </a:lnTo>
                <a:lnTo>
                  <a:pt x="109969" y="6137"/>
                </a:lnTo>
                <a:lnTo>
                  <a:pt x="104071" y="7068"/>
                </a:lnTo>
                <a:lnTo>
                  <a:pt x="99146" y="7688"/>
                </a:lnTo>
                <a:lnTo>
                  <a:pt x="89910" y="10086"/>
                </a:lnTo>
                <a:lnTo>
                  <a:pt x="77800" y="13669"/>
                </a:lnTo>
                <a:lnTo>
                  <a:pt x="63773" y="18042"/>
                </a:lnTo>
                <a:lnTo>
                  <a:pt x="37604" y="25548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96"/>
          <p:cNvSpPr/>
          <p:nvPr/>
        </p:nvSpPr>
        <p:spPr>
          <a:xfrm>
            <a:off x="6670688" y="1741430"/>
            <a:ext cx="240836" cy="249891"/>
          </a:xfrm>
          <a:custGeom>
            <a:avLst/>
            <a:gdLst/>
            <a:ahLst/>
            <a:cxnLst/>
            <a:rect l="0" t="0" r="0" b="0"/>
            <a:pathLst>
              <a:path w="240836" h="249891">
                <a:moveTo>
                  <a:pt x="205171" y="17718"/>
                </a:moveTo>
                <a:lnTo>
                  <a:pt x="195690" y="12978"/>
                </a:lnTo>
                <a:lnTo>
                  <a:pt x="188390" y="8004"/>
                </a:lnTo>
                <a:lnTo>
                  <a:pt x="185053" y="5289"/>
                </a:lnTo>
                <a:lnTo>
                  <a:pt x="180845" y="3479"/>
                </a:lnTo>
                <a:lnTo>
                  <a:pt x="176056" y="2272"/>
                </a:lnTo>
                <a:lnTo>
                  <a:pt x="170878" y="1468"/>
                </a:lnTo>
                <a:lnTo>
                  <a:pt x="166434" y="931"/>
                </a:lnTo>
                <a:lnTo>
                  <a:pt x="162479" y="574"/>
                </a:lnTo>
                <a:lnTo>
                  <a:pt x="158850" y="335"/>
                </a:lnTo>
                <a:lnTo>
                  <a:pt x="144235" y="70"/>
                </a:lnTo>
                <a:lnTo>
                  <a:pt x="134781" y="0"/>
                </a:lnTo>
                <a:lnTo>
                  <a:pt x="126495" y="945"/>
                </a:lnTo>
                <a:lnTo>
                  <a:pt x="118985" y="2567"/>
                </a:lnTo>
                <a:lnTo>
                  <a:pt x="111996" y="4641"/>
                </a:lnTo>
                <a:lnTo>
                  <a:pt x="104358" y="6023"/>
                </a:lnTo>
                <a:lnTo>
                  <a:pt x="96291" y="6945"/>
                </a:lnTo>
                <a:lnTo>
                  <a:pt x="87936" y="7559"/>
                </a:lnTo>
                <a:lnTo>
                  <a:pt x="80382" y="7969"/>
                </a:lnTo>
                <a:lnTo>
                  <a:pt x="66696" y="8424"/>
                </a:lnTo>
                <a:lnTo>
                  <a:pt x="59276" y="9538"/>
                </a:lnTo>
                <a:lnTo>
                  <a:pt x="51353" y="11272"/>
                </a:lnTo>
                <a:lnTo>
                  <a:pt x="43095" y="13421"/>
                </a:lnTo>
                <a:lnTo>
                  <a:pt x="35604" y="15845"/>
                </a:lnTo>
                <a:lnTo>
                  <a:pt x="28627" y="18454"/>
                </a:lnTo>
                <a:lnTo>
                  <a:pt x="21990" y="21185"/>
                </a:lnTo>
                <a:lnTo>
                  <a:pt x="16574" y="23006"/>
                </a:lnTo>
                <a:lnTo>
                  <a:pt x="11971" y="24220"/>
                </a:lnTo>
                <a:lnTo>
                  <a:pt x="7910" y="25029"/>
                </a:lnTo>
                <a:lnTo>
                  <a:pt x="5203" y="26561"/>
                </a:lnTo>
                <a:lnTo>
                  <a:pt x="3398" y="28574"/>
                </a:lnTo>
                <a:lnTo>
                  <a:pt x="501" y="34194"/>
                </a:lnTo>
                <a:lnTo>
                  <a:pt x="0" y="39908"/>
                </a:lnTo>
                <a:lnTo>
                  <a:pt x="921" y="42433"/>
                </a:lnTo>
                <a:lnTo>
                  <a:pt x="4592" y="47885"/>
                </a:lnTo>
                <a:lnTo>
                  <a:pt x="8943" y="51720"/>
                </a:lnTo>
                <a:lnTo>
                  <a:pt x="14821" y="56261"/>
                </a:lnTo>
                <a:lnTo>
                  <a:pt x="21717" y="61273"/>
                </a:lnTo>
                <a:lnTo>
                  <a:pt x="28298" y="65606"/>
                </a:lnTo>
                <a:lnTo>
                  <a:pt x="34670" y="69487"/>
                </a:lnTo>
                <a:lnTo>
                  <a:pt x="40902" y="73066"/>
                </a:lnTo>
                <a:lnTo>
                  <a:pt x="48033" y="76445"/>
                </a:lnTo>
                <a:lnTo>
                  <a:pt x="55764" y="79690"/>
                </a:lnTo>
                <a:lnTo>
                  <a:pt x="63894" y="82845"/>
                </a:lnTo>
                <a:lnTo>
                  <a:pt x="71299" y="85941"/>
                </a:lnTo>
                <a:lnTo>
                  <a:pt x="78220" y="88997"/>
                </a:lnTo>
                <a:lnTo>
                  <a:pt x="84818" y="92026"/>
                </a:lnTo>
                <a:lnTo>
                  <a:pt x="94178" y="95038"/>
                </a:lnTo>
                <a:lnTo>
                  <a:pt x="105379" y="98038"/>
                </a:lnTo>
                <a:lnTo>
                  <a:pt x="117806" y="101030"/>
                </a:lnTo>
                <a:lnTo>
                  <a:pt x="127085" y="104017"/>
                </a:lnTo>
                <a:lnTo>
                  <a:pt x="134261" y="107001"/>
                </a:lnTo>
                <a:lnTo>
                  <a:pt x="140038" y="109982"/>
                </a:lnTo>
                <a:lnTo>
                  <a:pt x="144882" y="112962"/>
                </a:lnTo>
                <a:lnTo>
                  <a:pt x="149104" y="115940"/>
                </a:lnTo>
                <a:lnTo>
                  <a:pt x="152910" y="118918"/>
                </a:lnTo>
                <a:lnTo>
                  <a:pt x="159416" y="122888"/>
                </a:lnTo>
                <a:lnTo>
                  <a:pt x="167723" y="127519"/>
                </a:lnTo>
                <a:lnTo>
                  <a:pt x="193082" y="140871"/>
                </a:lnTo>
                <a:lnTo>
                  <a:pt x="200089" y="144469"/>
                </a:lnTo>
                <a:lnTo>
                  <a:pt x="204759" y="147859"/>
                </a:lnTo>
                <a:lnTo>
                  <a:pt x="207873" y="151112"/>
                </a:lnTo>
                <a:lnTo>
                  <a:pt x="213318" y="158363"/>
                </a:lnTo>
                <a:lnTo>
                  <a:pt x="217548" y="163075"/>
                </a:lnTo>
                <a:lnTo>
                  <a:pt x="230335" y="176542"/>
                </a:lnTo>
                <a:lnTo>
                  <a:pt x="233854" y="180155"/>
                </a:lnTo>
                <a:lnTo>
                  <a:pt x="236199" y="183556"/>
                </a:lnTo>
                <a:lnTo>
                  <a:pt x="238805" y="189981"/>
                </a:lnTo>
                <a:lnTo>
                  <a:pt x="239500" y="194076"/>
                </a:lnTo>
                <a:lnTo>
                  <a:pt x="239963" y="198790"/>
                </a:lnTo>
                <a:lnTo>
                  <a:pt x="240478" y="208327"/>
                </a:lnTo>
                <a:lnTo>
                  <a:pt x="240707" y="215873"/>
                </a:lnTo>
                <a:lnTo>
                  <a:pt x="240835" y="225700"/>
                </a:lnTo>
                <a:lnTo>
                  <a:pt x="238870" y="228802"/>
                </a:lnTo>
                <a:lnTo>
                  <a:pt x="231393" y="234895"/>
                </a:lnTo>
                <a:lnTo>
                  <a:pt x="224102" y="240910"/>
                </a:lnTo>
                <a:lnTo>
                  <a:pt x="220768" y="243904"/>
                </a:lnTo>
                <a:lnTo>
                  <a:pt x="216561" y="245899"/>
                </a:lnTo>
                <a:lnTo>
                  <a:pt x="211772" y="247229"/>
                </a:lnTo>
                <a:lnTo>
                  <a:pt x="206595" y="248116"/>
                </a:lnTo>
                <a:lnTo>
                  <a:pt x="202152" y="248707"/>
                </a:lnTo>
                <a:lnTo>
                  <a:pt x="198198" y="249101"/>
                </a:lnTo>
                <a:lnTo>
                  <a:pt x="191157" y="249539"/>
                </a:lnTo>
                <a:lnTo>
                  <a:pt x="184722" y="249734"/>
                </a:lnTo>
                <a:lnTo>
                  <a:pt x="175520" y="249844"/>
                </a:lnTo>
                <a:lnTo>
                  <a:pt x="89085" y="2498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97"/>
          <p:cNvSpPr/>
          <p:nvPr/>
        </p:nvSpPr>
        <p:spPr>
          <a:xfrm>
            <a:off x="5473898" y="2035968"/>
            <a:ext cx="1196579" cy="285751"/>
          </a:xfrm>
          <a:custGeom>
            <a:avLst/>
            <a:gdLst/>
            <a:ahLst/>
            <a:cxnLst/>
            <a:rect l="0" t="0" r="0" b="0"/>
            <a:pathLst>
              <a:path w="1196579" h="285751">
                <a:moveTo>
                  <a:pt x="1196578" y="0"/>
                </a:moveTo>
                <a:lnTo>
                  <a:pt x="1183312" y="7129"/>
                </a:lnTo>
                <a:lnTo>
                  <a:pt x="1173245" y="14239"/>
                </a:lnTo>
                <a:lnTo>
                  <a:pt x="1163978" y="17779"/>
                </a:lnTo>
                <a:lnTo>
                  <a:pt x="1157946" y="22124"/>
                </a:lnTo>
                <a:lnTo>
                  <a:pt x="1153956" y="23679"/>
                </a:lnTo>
                <a:lnTo>
                  <a:pt x="1139852" y="26860"/>
                </a:lnTo>
                <a:lnTo>
                  <a:pt x="1125972" y="33645"/>
                </a:lnTo>
                <a:lnTo>
                  <a:pt x="1098047" y="41940"/>
                </a:lnTo>
                <a:lnTo>
                  <a:pt x="1066622" y="49689"/>
                </a:lnTo>
                <a:lnTo>
                  <a:pt x="1037220" y="55456"/>
                </a:lnTo>
                <a:lnTo>
                  <a:pt x="1018392" y="63064"/>
                </a:lnTo>
                <a:lnTo>
                  <a:pt x="997600" y="71603"/>
                </a:lnTo>
                <a:lnTo>
                  <a:pt x="982135" y="76472"/>
                </a:lnTo>
                <a:lnTo>
                  <a:pt x="956320" y="81198"/>
                </a:lnTo>
                <a:lnTo>
                  <a:pt x="921455" y="89335"/>
                </a:lnTo>
                <a:lnTo>
                  <a:pt x="892731" y="96921"/>
                </a:lnTo>
                <a:lnTo>
                  <a:pt x="859826" y="104124"/>
                </a:lnTo>
                <a:lnTo>
                  <a:pt x="837559" y="107793"/>
                </a:lnTo>
                <a:lnTo>
                  <a:pt x="807818" y="116038"/>
                </a:lnTo>
                <a:lnTo>
                  <a:pt x="789569" y="120023"/>
                </a:lnTo>
                <a:lnTo>
                  <a:pt x="769465" y="123672"/>
                </a:lnTo>
                <a:lnTo>
                  <a:pt x="748126" y="127096"/>
                </a:lnTo>
                <a:lnTo>
                  <a:pt x="716476" y="133547"/>
                </a:lnTo>
                <a:lnTo>
                  <a:pt x="692489" y="139722"/>
                </a:lnTo>
                <a:lnTo>
                  <a:pt x="671905" y="145773"/>
                </a:lnTo>
                <a:lnTo>
                  <a:pt x="647544" y="151770"/>
                </a:lnTo>
                <a:lnTo>
                  <a:pt x="619188" y="157743"/>
                </a:lnTo>
                <a:lnTo>
                  <a:pt x="586742" y="163704"/>
                </a:lnTo>
                <a:lnTo>
                  <a:pt x="560415" y="167015"/>
                </a:lnTo>
                <a:lnTo>
                  <a:pt x="539784" y="169479"/>
                </a:lnTo>
                <a:lnTo>
                  <a:pt x="516021" y="176445"/>
                </a:lnTo>
                <a:lnTo>
                  <a:pt x="484473" y="185041"/>
                </a:lnTo>
                <a:lnTo>
                  <a:pt x="454098" y="187033"/>
                </a:lnTo>
                <a:lnTo>
                  <a:pt x="439616" y="189952"/>
                </a:lnTo>
                <a:lnTo>
                  <a:pt x="421604" y="195548"/>
                </a:lnTo>
                <a:lnTo>
                  <a:pt x="390447" y="204650"/>
                </a:lnTo>
                <a:lnTo>
                  <a:pt x="358740" y="210018"/>
                </a:lnTo>
                <a:lnTo>
                  <a:pt x="328112" y="214389"/>
                </a:lnTo>
                <a:lnTo>
                  <a:pt x="297963" y="222945"/>
                </a:lnTo>
                <a:lnTo>
                  <a:pt x="270673" y="228071"/>
                </a:lnTo>
                <a:lnTo>
                  <a:pt x="238288" y="233603"/>
                </a:lnTo>
                <a:lnTo>
                  <a:pt x="220007" y="237769"/>
                </a:lnTo>
                <a:lnTo>
                  <a:pt x="184801" y="241107"/>
                </a:lnTo>
                <a:lnTo>
                  <a:pt x="151802" y="248660"/>
                </a:lnTo>
                <a:lnTo>
                  <a:pt x="127269" y="256919"/>
                </a:lnTo>
                <a:lnTo>
                  <a:pt x="104293" y="259684"/>
                </a:lnTo>
                <a:lnTo>
                  <a:pt x="96623" y="263582"/>
                </a:lnTo>
                <a:lnTo>
                  <a:pt x="84616" y="265976"/>
                </a:lnTo>
                <a:lnTo>
                  <a:pt x="52653" y="267513"/>
                </a:lnTo>
                <a:lnTo>
                  <a:pt x="19661" y="273953"/>
                </a:lnTo>
                <a:lnTo>
                  <a:pt x="14100" y="274909"/>
                </a:lnTo>
                <a:lnTo>
                  <a:pt x="0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98"/>
          <p:cNvSpPr/>
          <p:nvPr/>
        </p:nvSpPr>
        <p:spPr>
          <a:xfrm>
            <a:off x="5215296" y="2357437"/>
            <a:ext cx="147580" cy="186969"/>
          </a:xfrm>
          <a:custGeom>
            <a:avLst/>
            <a:gdLst/>
            <a:ahLst/>
            <a:cxnLst/>
            <a:rect l="0" t="0" r="0" b="0"/>
            <a:pathLst>
              <a:path w="147580" h="186969">
                <a:moveTo>
                  <a:pt x="8571" y="98227"/>
                </a:moveTo>
                <a:lnTo>
                  <a:pt x="8571" y="110656"/>
                </a:lnTo>
                <a:lnTo>
                  <a:pt x="9563" y="114450"/>
                </a:lnTo>
                <a:lnTo>
                  <a:pt x="11217" y="118964"/>
                </a:lnTo>
                <a:lnTo>
                  <a:pt x="13311" y="123958"/>
                </a:lnTo>
                <a:lnTo>
                  <a:pt x="14708" y="128279"/>
                </a:lnTo>
                <a:lnTo>
                  <a:pt x="15638" y="132152"/>
                </a:lnTo>
                <a:lnTo>
                  <a:pt x="16259" y="135726"/>
                </a:lnTo>
                <a:lnTo>
                  <a:pt x="17665" y="139102"/>
                </a:lnTo>
                <a:lnTo>
                  <a:pt x="19595" y="142344"/>
                </a:lnTo>
                <a:lnTo>
                  <a:pt x="21873" y="145497"/>
                </a:lnTo>
                <a:lnTo>
                  <a:pt x="23392" y="149584"/>
                </a:lnTo>
                <a:lnTo>
                  <a:pt x="24405" y="154293"/>
                </a:lnTo>
                <a:lnTo>
                  <a:pt x="25080" y="159417"/>
                </a:lnTo>
                <a:lnTo>
                  <a:pt x="26522" y="163825"/>
                </a:lnTo>
                <a:lnTo>
                  <a:pt x="28476" y="167756"/>
                </a:lnTo>
                <a:lnTo>
                  <a:pt x="30770" y="171368"/>
                </a:lnTo>
                <a:lnTo>
                  <a:pt x="32301" y="174769"/>
                </a:lnTo>
                <a:lnTo>
                  <a:pt x="33320" y="178028"/>
                </a:lnTo>
                <a:lnTo>
                  <a:pt x="35240" y="186968"/>
                </a:lnTo>
                <a:lnTo>
                  <a:pt x="35324" y="173137"/>
                </a:lnTo>
                <a:lnTo>
                  <a:pt x="34344" y="166026"/>
                </a:lnTo>
                <a:lnTo>
                  <a:pt x="32698" y="158310"/>
                </a:lnTo>
                <a:lnTo>
                  <a:pt x="30609" y="150188"/>
                </a:lnTo>
                <a:lnTo>
                  <a:pt x="26239" y="138821"/>
                </a:lnTo>
                <a:lnTo>
                  <a:pt x="20350" y="125289"/>
                </a:lnTo>
                <a:lnTo>
                  <a:pt x="13447" y="110315"/>
                </a:lnTo>
                <a:lnTo>
                  <a:pt x="8845" y="99340"/>
                </a:lnTo>
                <a:lnTo>
                  <a:pt x="5777" y="91032"/>
                </a:lnTo>
                <a:lnTo>
                  <a:pt x="3732" y="84500"/>
                </a:lnTo>
                <a:lnTo>
                  <a:pt x="2368" y="79154"/>
                </a:lnTo>
                <a:lnTo>
                  <a:pt x="1459" y="74597"/>
                </a:lnTo>
                <a:lnTo>
                  <a:pt x="0" y="64896"/>
                </a:lnTo>
                <a:lnTo>
                  <a:pt x="873" y="64100"/>
                </a:lnTo>
                <a:lnTo>
                  <a:pt x="2447" y="63569"/>
                </a:lnTo>
                <a:lnTo>
                  <a:pt x="7361" y="62717"/>
                </a:lnTo>
                <a:lnTo>
                  <a:pt x="10679" y="65247"/>
                </a:lnTo>
                <a:lnTo>
                  <a:pt x="12953" y="67310"/>
                </a:lnTo>
                <a:lnTo>
                  <a:pt x="18125" y="72249"/>
                </a:lnTo>
                <a:lnTo>
                  <a:pt x="20894" y="74955"/>
                </a:lnTo>
                <a:lnTo>
                  <a:pt x="24724" y="79736"/>
                </a:lnTo>
                <a:lnTo>
                  <a:pt x="29261" y="85899"/>
                </a:lnTo>
                <a:lnTo>
                  <a:pt x="34271" y="92985"/>
                </a:lnTo>
                <a:lnTo>
                  <a:pt x="38603" y="99693"/>
                </a:lnTo>
                <a:lnTo>
                  <a:pt x="42483" y="106150"/>
                </a:lnTo>
                <a:lnTo>
                  <a:pt x="46061" y="112438"/>
                </a:lnTo>
                <a:lnTo>
                  <a:pt x="49440" y="117623"/>
                </a:lnTo>
                <a:lnTo>
                  <a:pt x="52684" y="122072"/>
                </a:lnTo>
                <a:lnTo>
                  <a:pt x="55839" y="126029"/>
                </a:lnTo>
                <a:lnTo>
                  <a:pt x="58934" y="129660"/>
                </a:lnTo>
                <a:lnTo>
                  <a:pt x="61990" y="133073"/>
                </a:lnTo>
                <a:lnTo>
                  <a:pt x="65020" y="136341"/>
                </a:lnTo>
                <a:lnTo>
                  <a:pt x="78764" y="150420"/>
                </a:lnTo>
                <a:lnTo>
                  <a:pt x="84140" y="153858"/>
                </a:lnTo>
                <a:lnTo>
                  <a:pt x="89708" y="156150"/>
                </a:lnTo>
                <a:lnTo>
                  <a:pt x="95405" y="157678"/>
                </a:lnTo>
                <a:lnTo>
                  <a:pt x="100194" y="159689"/>
                </a:lnTo>
                <a:lnTo>
                  <a:pt x="104380" y="162022"/>
                </a:lnTo>
                <a:lnTo>
                  <a:pt x="108162" y="164569"/>
                </a:lnTo>
                <a:lnTo>
                  <a:pt x="111676" y="166267"/>
                </a:lnTo>
                <a:lnTo>
                  <a:pt x="115011" y="167400"/>
                </a:lnTo>
                <a:lnTo>
                  <a:pt x="118226" y="168155"/>
                </a:lnTo>
                <a:lnTo>
                  <a:pt x="121362" y="168658"/>
                </a:lnTo>
                <a:lnTo>
                  <a:pt x="124445" y="168993"/>
                </a:lnTo>
                <a:lnTo>
                  <a:pt x="127492" y="169217"/>
                </a:lnTo>
                <a:lnTo>
                  <a:pt x="129523" y="168374"/>
                </a:lnTo>
                <a:lnTo>
                  <a:pt x="130878" y="166820"/>
                </a:lnTo>
                <a:lnTo>
                  <a:pt x="131781" y="164791"/>
                </a:lnTo>
                <a:lnTo>
                  <a:pt x="133375" y="163439"/>
                </a:lnTo>
                <a:lnTo>
                  <a:pt x="135430" y="162537"/>
                </a:lnTo>
                <a:lnTo>
                  <a:pt x="137792" y="161936"/>
                </a:lnTo>
                <a:lnTo>
                  <a:pt x="139367" y="160544"/>
                </a:lnTo>
                <a:lnTo>
                  <a:pt x="140417" y="158623"/>
                </a:lnTo>
                <a:lnTo>
                  <a:pt x="141583" y="153843"/>
                </a:lnTo>
                <a:lnTo>
                  <a:pt x="142101" y="148411"/>
                </a:lnTo>
                <a:lnTo>
                  <a:pt x="143231" y="144581"/>
                </a:lnTo>
                <a:lnTo>
                  <a:pt x="144977" y="140044"/>
                </a:lnTo>
                <a:lnTo>
                  <a:pt x="147134" y="135035"/>
                </a:lnTo>
                <a:lnTo>
                  <a:pt x="147579" y="126734"/>
                </a:lnTo>
                <a:lnTo>
                  <a:pt x="146883" y="116239"/>
                </a:lnTo>
                <a:lnTo>
                  <a:pt x="145427" y="104282"/>
                </a:lnTo>
                <a:lnTo>
                  <a:pt x="143465" y="93334"/>
                </a:lnTo>
                <a:lnTo>
                  <a:pt x="141164" y="83058"/>
                </a:lnTo>
                <a:lnTo>
                  <a:pt x="138638" y="73232"/>
                </a:lnTo>
                <a:lnTo>
                  <a:pt x="136955" y="64696"/>
                </a:lnTo>
                <a:lnTo>
                  <a:pt x="135832" y="57021"/>
                </a:lnTo>
                <a:lnTo>
                  <a:pt x="135084" y="49920"/>
                </a:lnTo>
                <a:lnTo>
                  <a:pt x="133592" y="44194"/>
                </a:lnTo>
                <a:lnTo>
                  <a:pt x="131606" y="39385"/>
                </a:lnTo>
                <a:lnTo>
                  <a:pt x="129289" y="35186"/>
                </a:lnTo>
                <a:lnTo>
                  <a:pt x="127745" y="31395"/>
                </a:lnTo>
                <a:lnTo>
                  <a:pt x="126716" y="27875"/>
                </a:lnTo>
                <a:lnTo>
                  <a:pt x="126029" y="24537"/>
                </a:lnTo>
                <a:lnTo>
                  <a:pt x="124580" y="22311"/>
                </a:lnTo>
                <a:lnTo>
                  <a:pt x="122621" y="20827"/>
                </a:lnTo>
                <a:lnTo>
                  <a:pt x="120323" y="19838"/>
                </a:lnTo>
                <a:lnTo>
                  <a:pt x="118791" y="17194"/>
                </a:lnTo>
                <a:lnTo>
                  <a:pt x="117770" y="13447"/>
                </a:lnTo>
                <a:lnTo>
                  <a:pt x="10679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99"/>
          <p:cNvSpPr/>
          <p:nvPr/>
        </p:nvSpPr>
        <p:spPr>
          <a:xfrm>
            <a:off x="5384601" y="2366565"/>
            <a:ext cx="80016" cy="191511"/>
          </a:xfrm>
          <a:custGeom>
            <a:avLst/>
            <a:gdLst/>
            <a:ahLst/>
            <a:cxnLst/>
            <a:rect l="0" t="0" r="0" b="0"/>
            <a:pathLst>
              <a:path w="80016" h="191511">
                <a:moveTo>
                  <a:pt x="0" y="26591"/>
                </a:moveTo>
                <a:lnTo>
                  <a:pt x="4741" y="36072"/>
                </a:lnTo>
                <a:lnTo>
                  <a:pt x="6137" y="39857"/>
                </a:lnTo>
                <a:lnTo>
                  <a:pt x="7068" y="43372"/>
                </a:lnTo>
                <a:lnTo>
                  <a:pt x="7689" y="46708"/>
                </a:lnTo>
                <a:lnTo>
                  <a:pt x="8102" y="49924"/>
                </a:lnTo>
                <a:lnTo>
                  <a:pt x="8378" y="53060"/>
                </a:lnTo>
                <a:lnTo>
                  <a:pt x="8562" y="56144"/>
                </a:lnTo>
                <a:lnTo>
                  <a:pt x="9677" y="62167"/>
                </a:lnTo>
                <a:lnTo>
                  <a:pt x="13561" y="79445"/>
                </a:lnTo>
                <a:lnTo>
                  <a:pt x="15986" y="88616"/>
                </a:lnTo>
                <a:lnTo>
                  <a:pt x="21326" y="106743"/>
                </a:lnTo>
                <a:lnTo>
                  <a:pt x="24139" y="113760"/>
                </a:lnTo>
                <a:lnTo>
                  <a:pt x="27007" y="119430"/>
                </a:lnTo>
                <a:lnTo>
                  <a:pt x="29911" y="124203"/>
                </a:lnTo>
                <a:lnTo>
                  <a:pt x="31847" y="129369"/>
                </a:lnTo>
                <a:lnTo>
                  <a:pt x="33138" y="134797"/>
                </a:lnTo>
                <a:lnTo>
                  <a:pt x="33998" y="140400"/>
                </a:lnTo>
                <a:lnTo>
                  <a:pt x="35564" y="146120"/>
                </a:lnTo>
                <a:lnTo>
                  <a:pt x="37600" y="151917"/>
                </a:lnTo>
                <a:lnTo>
                  <a:pt x="39949" y="157767"/>
                </a:lnTo>
                <a:lnTo>
                  <a:pt x="42508" y="162659"/>
                </a:lnTo>
                <a:lnTo>
                  <a:pt x="45206" y="166912"/>
                </a:lnTo>
                <a:lnTo>
                  <a:pt x="51924" y="176127"/>
                </a:lnTo>
                <a:lnTo>
                  <a:pt x="52843" y="180033"/>
                </a:lnTo>
                <a:lnTo>
                  <a:pt x="53088" y="182464"/>
                </a:lnTo>
                <a:lnTo>
                  <a:pt x="54244" y="185076"/>
                </a:lnTo>
                <a:lnTo>
                  <a:pt x="56006" y="187811"/>
                </a:lnTo>
                <a:lnTo>
                  <a:pt x="58173" y="190625"/>
                </a:lnTo>
                <a:lnTo>
                  <a:pt x="59618" y="191510"/>
                </a:lnTo>
                <a:lnTo>
                  <a:pt x="60582" y="191107"/>
                </a:lnTo>
                <a:lnTo>
                  <a:pt x="61224" y="189846"/>
                </a:lnTo>
                <a:lnTo>
                  <a:pt x="61652" y="187021"/>
                </a:lnTo>
                <a:lnTo>
                  <a:pt x="61937" y="183154"/>
                </a:lnTo>
                <a:lnTo>
                  <a:pt x="62127" y="178591"/>
                </a:lnTo>
                <a:lnTo>
                  <a:pt x="61262" y="172573"/>
                </a:lnTo>
                <a:lnTo>
                  <a:pt x="59693" y="165584"/>
                </a:lnTo>
                <a:lnTo>
                  <a:pt x="57655" y="157948"/>
                </a:lnTo>
                <a:lnTo>
                  <a:pt x="56296" y="151865"/>
                </a:lnTo>
                <a:lnTo>
                  <a:pt x="55390" y="146818"/>
                </a:lnTo>
                <a:lnTo>
                  <a:pt x="54786" y="142461"/>
                </a:lnTo>
                <a:lnTo>
                  <a:pt x="52399" y="136580"/>
                </a:lnTo>
                <a:lnTo>
                  <a:pt x="48823" y="129683"/>
                </a:lnTo>
                <a:lnTo>
                  <a:pt x="44455" y="122108"/>
                </a:lnTo>
                <a:lnTo>
                  <a:pt x="41543" y="115073"/>
                </a:lnTo>
                <a:lnTo>
                  <a:pt x="39602" y="108400"/>
                </a:lnTo>
                <a:lnTo>
                  <a:pt x="38308" y="101966"/>
                </a:lnTo>
                <a:lnTo>
                  <a:pt x="37444" y="96685"/>
                </a:lnTo>
                <a:lnTo>
                  <a:pt x="36870" y="92172"/>
                </a:lnTo>
                <a:lnTo>
                  <a:pt x="36486" y="88171"/>
                </a:lnTo>
                <a:lnTo>
                  <a:pt x="35238" y="82527"/>
                </a:lnTo>
                <a:lnTo>
                  <a:pt x="33414" y="75788"/>
                </a:lnTo>
                <a:lnTo>
                  <a:pt x="31206" y="68318"/>
                </a:lnTo>
                <a:lnTo>
                  <a:pt x="28741" y="62347"/>
                </a:lnTo>
                <a:lnTo>
                  <a:pt x="26106" y="57374"/>
                </a:lnTo>
                <a:lnTo>
                  <a:pt x="23357" y="53066"/>
                </a:lnTo>
                <a:lnTo>
                  <a:pt x="21525" y="48209"/>
                </a:lnTo>
                <a:lnTo>
                  <a:pt x="20303" y="42988"/>
                </a:lnTo>
                <a:lnTo>
                  <a:pt x="19488" y="37522"/>
                </a:lnTo>
                <a:lnTo>
                  <a:pt x="18946" y="31894"/>
                </a:lnTo>
                <a:lnTo>
                  <a:pt x="18584" y="26157"/>
                </a:lnTo>
                <a:lnTo>
                  <a:pt x="18182" y="15484"/>
                </a:lnTo>
                <a:lnTo>
                  <a:pt x="18003" y="7433"/>
                </a:lnTo>
                <a:lnTo>
                  <a:pt x="18947" y="4889"/>
                </a:lnTo>
                <a:lnTo>
                  <a:pt x="20569" y="3193"/>
                </a:lnTo>
                <a:lnTo>
                  <a:pt x="22642" y="2063"/>
                </a:lnTo>
                <a:lnTo>
                  <a:pt x="25017" y="1309"/>
                </a:lnTo>
                <a:lnTo>
                  <a:pt x="27592" y="807"/>
                </a:lnTo>
                <a:lnTo>
                  <a:pt x="30301" y="472"/>
                </a:lnTo>
                <a:lnTo>
                  <a:pt x="33099" y="248"/>
                </a:lnTo>
                <a:lnTo>
                  <a:pt x="35957" y="100"/>
                </a:lnTo>
                <a:lnTo>
                  <a:pt x="38854" y="0"/>
                </a:lnTo>
                <a:lnTo>
                  <a:pt x="40785" y="926"/>
                </a:lnTo>
                <a:lnTo>
                  <a:pt x="42073" y="2536"/>
                </a:lnTo>
                <a:lnTo>
                  <a:pt x="42932" y="4601"/>
                </a:lnTo>
                <a:lnTo>
                  <a:pt x="44496" y="5978"/>
                </a:lnTo>
                <a:lnTo>
                  <a:pt x="46532" y="6896"/>
                </a:lnTo>
                <a:lnTo>
                  <a:pt x="48880" y="7508"/>
                </a:lnTo>
                <a:lnTo>
                  <a:pt x="54415" y="12876"/>
                </a:lnTo>
                <a:lnTo>
                  <a:pt x="62073" y="21417"/>
                </a:lnTo>
                <a:lnTo>
                  <a:pt x="71148" y="32071"/>
                </a:lnTo>
                <a:lnTo>
                  <a:pt x="76205" y="39174"/>
                </a:lnTo>
                <a:lnTo>
                  <a:pt x="78585" y="43909"/>
                </a:lnTo>
                <a:lnTo>
                  <a:pt x="79179" y="47066"/>
                </a:lnTo>
                <a:lnTo>
                  <a:pt x="79575" y="51155"/>
                </a:lnTo>
                <a:lnTo>
                  <a:pt x="79839" y="55865"/>
                </a:lnTo>
                <a:lnTo>
                  <a:pt x="80015" y="60990"/>
                </a:lnTo>
                <a:lnTo>
                  <a:pt x="78148" y="65399"/>
                </a:lnTo>
                <a:lnTo>
                  <a:pt x="74919" y="69330"/>
                </a:lnTo>
                <a:lnTo>
                  <a:pt x="70782" y="72943"/>
                </a:lnTo>
                <a:lnTo>
                  <a:pt x="67032" y="75352"/>
                </a:lnTo>
                <a:lnTo>
                  <a:pt x="63540" y="76957"/>
                </a:lnTo>
                <a:lnTo>
                  <a:pt x="56530" y="79217"/>
                </a:lnTo>
                <a:lnTo>
                  <a:pt x="44649" y="8909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00"/>
          <p:cNvSpPr/>
          <p:nvPr/>
        </p:nvSpPr>
        <p:spPr>
          <a:xfrm>
            <a:off x="6947296" y="2028280"/>
            <a:ext cx="937619" cy="284510"/>
          </a:xfrm>
          <a:custGeom>
            <a:avLst/>
            <a:gdLst/>
            <a:ahLst/>
            <a:cxnLst/>
            <a:rect l="0" t="0" r="0" b="0"/>
            <a:pathLst>
              <a:path w="937619" h="284510">
                <a:moveTo>
                  <a:pt x="0" y="7688"/>
                </a:moveTo>
                <a:lnTo>
                  <a:pt x="0" y="0"/>
                </a:lnTo>
                <a:lnTo>
                  <a:pt x="0" y="6556"/>
                </a:lnTo>
                <a:lnTo>
                  <a:pt x="993" y="6933"/>
                </a:lnTo>
                <a:lnTo>
                  <a:pt x="4741" y="7353"/>
                </a:lnTo>
                <a:lnTo>
                  <a:pt x="7129" y="8457"/>
                </a:lnTo>
                <a:lnTo>
                  <a:pt x="15232" y="14751"/>
                </a:lnTo>
                <a:lnTo>
                  <a:pt x="20991" y="20088"/>
                </a:lnTo>
                <a:lnTo>
                  <a:pt x="39293" y="28670"/>
                </a:lnTo>
                <a:lnTo>
                  <a:pt x="62847" y="35315"/>
                </a:lnTo>
                <a:lnTo>
                  <a:pt x="88455" y="43448"/>
                </a:lnTo>
                <a:lnTo>
                  <a:pt x="103619" y="49388"/>
                </a:lnTo>
                <a:lnTo>
                  <a:pt x="119681" y="56324"/>
                </a:lnTo>
                <a:lnTo>
                  <a:pt x="136342" y="63925"/>
                </a:lnTo>
                <a:lnTo>
                  <a:pt x="162792" y="72370"/>
                </a:lnTo>
                <a:lnTo>
                  <a:pt x="174013" y="74622"/>
                </a:lnTo>
                <a:lnTo>
                  <a:pt x="215584" y="85061"/>
                </a:lnTo>
                <a:lnTo>
                  <a:pt x="241949" y="92013"/>
                </a:lnTo>
                <a:lnTo>
                  <a:pt x="261511" y="97639"/>
                </a:lnTo>
                <a:lnTo>
                  <a:pt x="276536" y="102382"/>
                </a:lnTo>
                <a:lnTo>
                  <a:pt x="333871" y="121864"/>
                </a:lnTo>
                <a:lnTo>
                  <a:pt x="357518" y="128454"/>
                </a:lnTo>
                <a:lnTo>
                  <a:pt x="418189" y="143713"/>
                </a:lnTo>
                <a:lnTo>
                  <a:pt x="444488" y="150958"/>
                </a:lnTo>
                <a:lnTo>
                  <a:pt x="466981" y="157772"/>
                </a:lnTo>
                <a:lnTo>
                  <a:pt x="486939" y="164298"/>
                </a:lnTo>
                <a:lnTo>
                  <a:pt x="519696" y="174196"/>
                </a:lnTo>
                <a:lnTo>
                  <a:pt x="546492" y="181903"/>
                </a:lnTo>
                <a:lnTo>
                  <a:pt x="568323" y="188635"/>
                </a:lnTo>
                <a:lnTo>
                  <a:pt x="603431" y="195897"/>
                </a:lnTo>
                <a:lnTo>
                  <a:pt x="658285" y="211737"/>
                </a:lnTo>
                <a:lnTo>
                  <a:pt x="681508" y="218431"/>
                </a:lnTo>
                <a:lnTo>
                  <a:pt x="704747" y="226786"/>
                </a:lnTo>
                <a:lnTo>
                  <a:pt x="735803" y="236704"/>
                </a:lnTo>
                <a:lnTo>
                  <a:pt x="759141" y="241882"/>
                </a:lnTo>
                <a:lnTo>
                  <a:pt x="774951" y="246712"/>
                </a:lnTo>
                <a:lnTo>
                  <a:pt x="819305" y="256001"/>
                </a:lnTo>
                <a:lnTo>
                  <a:pt x="859899" y="265555"/>
                </a:lnTo>
                <a:lnTo>
                  <a:pt x="888524" y="271124"/>
                </a:lnTo>
                <a:lnTo>
                  <a:pt x="937618" y="28450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01"/>
          <p:cNvSpPr/>
          <p:nvPr/>
        </p:nvSpPr>
        <p:spPr>
          <a:xfrm>
            <a:off x="7777757" y="2286000"/>
            <a:ext cx="205384" cy="240639"/>
          </a:xfrm>
          <a:custGeom>
            <a:avLst/>
            <a:gdLst/>
            <a:ahLst/>
            <a:cxnLst/>
            <a:rect l="0" t="0" r="0" b="0"/>
            <a:pathLst>
              <a:path w="205384" h="240639">
                <a:moveTo>
                  <a:pt x="196453" y="0"/>
                </a:moveTo>
                <a:lnTo>
                  <a:pt x="196453" y="39079"/>
                </a:lnTo>
                <a:lnTo>
                  <a:pt x="197446" y="48873"/>
                </a:lnTo>
                <a:lnTo>
                  <a:pt x="199100" y="57386"/>
                </a:lnTo>
                <a:lnTo>
                  <a:pt x="201194" y="65046"/>
                </a:lnTo>
                <a:lnTo>
                  <a:pt x="202590" y="71145"/>
                </a:lnTo>
                <a:lnTo>
                  <a:pt x="203521" y="76204"/>
                </a:lnTo>
                <a:lnTo>
                  <a:pt x="204142" y="80568"/>
                </a:lnTo>
                <a:lnTo>
                  <a:pt x="204556" y="85462"/>
                </a:lnTo>
                <a:lnTo>
                  <a:pt x="204831" y="90709"/>
                </a:lnTo>
                <a:lnTo>
                  <a:pt x="205220" y="104929"/>
                </a:lnTo>
                <a:lnTo>
                  <a:pt x="205377" y="143155"/>
                </a:lnTo>
                <a:lnTo>
                  <a:pt x="205383" y="235824"/>
                </a:lnTo>
                <a:lnTo>
                  <a:pt x="204391" y="237583"/>
                </a:lnTo>
                <a:lnTo>
                  <a:pt x="202738" y="238755"/>
                </a:lnTo>
                <a:lnTo>
                  <a:pt x="197694" y="240638"/>
                </a:lnTo>
                <a:lnTo>
                  <a:pt x="194360" y="238249"/>
                </a:lnTo>
                <a:lnTo>
                  <a:pt x="192081" y="236223"/>
                </a:lnTo>
                <a:lnTo>
                  <a:pt x="189570" y="234873"/>
                </a:lnTo>
                <a:lnTo>
                  <a:pt x="184134" y="233372"/>
                </a:lnTo>
                <a:lnTo>
                  <a:pt x="178410" y="230059"/>
                </a:lnTo>
                <a:lnTo>
                  <a:pt x="172560" y="225280"/>
                </a:lnTo>
                <a:lnTo>
                  <a:pt x="166651" y="219848"/>
                </a:lnTo>
                <a:lnTo>
                  <a:pt x="157747" y="211212"/>
                </a:lnTo>
                <a:lnTo>
                  <a:pt x="139898" y="193465"/>
                </a:lnTo>
                <a:lnTo>
                  <a:pt x="135929" y="190492"/>
                </a:lnTo>
                <a:lnTo>
                  <a:pt x="131299" y="187518"/>
                </a:lnTo>
                <a:lnTo>
                  <a:pt x="126228" y="184543"/>
                </a:lnTo>
                <a:lnTo>
                  <a:pt x="121856" y="181568"/>
                </a:lnTo>
                <a:lnTo>
                  <a:pt x="117948" y="178592"/>
                </a:lnTo>
                <a:lnTo>
                  <a:pt x="114351" y="175616"/>
                </a:lnTo>
                <a:lnTo>
                  <a:pt x="110961" y="172639"/>
                </a:lnTo>
                <a:lnTo>
                  <a:pt x="104548" y="166687"/>
                </a:lnTo>
                <a:lnTo>
                  <a:pt x="95360" y="157757"/>
                </a:lnTo>
                <a:lnTo>
                  <a:pt x="91354" y="155773"/>
                </a:lnTo>
                <a:lnTo>
                  <a:pt x="86700" y="154450"/>
                </a:lnTo>
                <a:lnTo>
                  <a:pt x="81613" y="153568"/>
                </a:lnTo>
                <a:lnTo>
                  <a:pt x="77229" y="151988"/>
                </a:lnTo>
                <a:lnTo>
                  <a:pt x="73314" y="149942"/>
                </a:lnTo>
                <a:lnTo>
                  <a:pt x="69712" y="147586"/>
                </a:lnTo>
                <a:lnTo>
                  <a:pt x="66319" y="145024"/>
                </a:lnTo>
                <a:lnTo>
                  <a:pt x="59902" y="139530"/>
                </a:lnTo>
                <a:lnTo>
                  <a:pt x="55810" y="137668"/>
                </a:lnTo>
                <a:lnTo>
                  <a:pt x="51097" y="136427"/>
                </a:lnTo>
                <a:lnTo>
                  <a:pt x="45971" y="135600"/>
                </a:lnTo>
                <a:lnTo>
                  <a:pt x="41562" y="134056"/>
                </a:lnTo>
                <a:lnTo>
                  <a:pt x="37630" y="132034"/>
                </a:lnTo>
                <a:lnTo>
                  <a:pt x="34016" y="129695"/>
                </a:lnTo>
                <a:lnTo>
                  <a:pt x="30615" y="128135"/>
                </a:lnTo>
                <a:lnTo>
                  <a:pt x="27356" y="127095"/>
                </a:lnTo>
                <a:lnTo>
                  <a:pt x="21088" y="125939"/>
                </a:lnTo>
                <a:lnTo>
                  <a:pt x="18028" y="125631"/>
                </a:lnTo>
                <a:lnTo>
                  <a:pt x="0" y="1250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02"/>
          <p:cNvSpPr/>
          <p:nvPr/>
        </p:nvSpPr>
        <p:spPr>
          <a:xfrm>
            <a:off x="8001000" y="2314534"/>
            <a:ext cx="124973" cy="214717"/>
          </a:xfrm>
          <a:custGeom>
            <a:avLst/>
            <a:gdLst/>
            <a:ahLst/>
            <a:cxnLst/>
            <a:rect l="0" t="0" r="0" b="0"/>
            <a:pathLst>
              <a:path w="124973" h="214717">
                <a:moveTo>
                  <a:pt x="26789" y="42903"/>
                </a:moveTo>
                <a:lnTo>
                  <a:pt x="31529" y="57124"/>
                </a:lnTo>
                <a:lnTo>
                  <a:pt x="32925" y="63298"/>
                </a:lnTo>
                <a:lnTo>
                  <a:pt x="33856" y="69398"/>
                </a:lnTo>
                <a:lnTo>
                  <a:pt x="34477" y="75449"/>
                </a:lnTo>
                <a:lnTo>
                  <a:pt x="34891" y="80475"/>
                </a:lnTo>
                <a:lnTo>
                  <a:pt x="35166" y="84818"/>
                </a:lnTo>
                <a:lnTo>
                  <a:pt x="35350" y="88706"/>
                </a:lnTo>
                <a:lnTo>
                  <a:pt x="36465" y="94274"/>
                </a:lnTo>
                <a:lnTo>
                  <a:pt x="38201" y="100963"/>
                </a:lnTo>
                <a:lnTo>
                  <a:pt x="40350" y="108399"/>
                </a:lnTo>
                <a:lnTo>
                  <a:pt x="41783" y="114348"/>
                </a:lnTo>
                <a:lnTo>
                  <a:pt x="42738" y="119306"/>
                </a:lnTo>
                <a:lnTo>
                  <a:pt x="43375" y="123604"/>
                </a:lnTo>
                <a:lnTo>
                  <a:pt x="43799" y="128454"/>
                </a:lnTo>
                <a:lnTo>
                  <a:pt x="44082" y="133671"/>
                </a:lnTo>
                <a:lnTo>
                  <a:pt x="44481" y="147850"/>
                </a:lnTo>
                <a:lnTo>
                  <a:pt x="44536" y="151563"/>
                </a:lnTo>
                <a:lnTo>
                  <a:pt x="45566" y="156022"/>
                </a:lnTo>
                <a:lnTo>
                  <a:pt x="47245" y="160980"/>
                </a:lnTo>
                <a:lnTo>
                  <a:pt x="49355" y="166270"/>
                </a:lnTo>
                <a:lnTo>
                  <a:pt x="50762" y="170788"/>
                </a:lnTo>
                <a:lnTo>
                  <a:pt x="51701" y="174792"/>
                </a:lnTo>
                <a:lnTo>
                  <a:pt x="52327" y="178454"/>
                </a:lnTo>
                <a:lnTo>
                  <a:pt x="53736" y="182880"/>
                </a:lnTo>
                <a:lnTo>
                  <a:pt x="55667" y="187815"/>
                </a:lnTo>
                <a:lnTo>
                  <a:pt x="61156" y="200512"/>
                </a:lnTo>
                <a:lnTo>
                  <a:pt x="66847" y="212192"/>
                </a:lnTo>
                <a:lnTo>
                  <a:pt x="68377" y="214302"/>
                </a:lnTo>
                <a:lnTo>
                  <a:pt x="69398" y="214716"/>
                </a:lnTo>
                <a:lnTo>
                  <a:pt x="70077" y="213999"/>
                </a:lnTo>
                <a:lnTo>
                  <a:pt x="69538" y="209553"/>
                </a:lnTo>
                <a:lnTo>
                  <a:pt x="68187" y="202620"/>
                </a:lnTo>
                <a:lnTo>
                  <a:pt x="66294" y="194030"/>
                </a:lnTo>
                <a:lnTo>
                  <a:pt x="63048" y="182350"/>
                </a:lnTo>
                <a:lnTo>
                  <a:pt x="54148" y="153496"/>
                </a:lnTo>
                <a:lnTo>
                  <a:pt x="50982" y="141437"/>
                </a:lnTo>
                <a:lnTo>
                  <a:pt x="48870" y="131412"/>
                </a:lnTo>
                <a:lnTo>
                  <a:pt x="47463" y="122745"/>
                </a:lnTo>
                <a:lnTo>
                  <a:pt x="46525" y="115975"/>
                </a:lnTo>
                <a:lnTo>
                  <a:pt x="45899" y="110469"/>
                </a:lnTo>
                <a:lnTo>
                  <a:pt x="45482" y="105807"/>
                </a:lnTo>
                <a:lnTo>
                  <a:pt x="44212" y="99722"/>
                </a:lnTo>
                <a:lnTo>
                  <a:pt x="42373" y="92688"/>
                </a:lnTo>
                <a:lnTo>
                  <a:pt x="40154" y="85023"/>
                </a:lnTo>
                <a:lnTo>
                  <a:pt x="35044" y="68568"/>
                </a:lnTo>
                <a:lnTo>
                  <a:pt x="32292" y="60013"/>
                </a:lnTo>
                <a:lnTo>
                  <a:pt x="31450" y="51333"/>
                </a:lnTo>
                <a:lnTo>
                  <a:pt x="31880" y="42570"/>
                </a:lnTo>
                <a:lnTo>
                  <a:pt x="34960" y="21340"/>
                </a:lnTo>
                <a:lnTo>
                  <a:pt x="35381" y="15791"/>
                </a:lnTo>
                <a:lnTo>
                  <a:pt x="35493" y="12922"/>
                </a:lnTo>
                <a:lnTo>
                  <a:pt x="36561" y="10017"/>
                </a:lnTo>
                <a:lnTo>
                  <a:pt x="40392" y="4144"/>
                </a:lnTo>
                <a:lnTo>
                  <a:pt x="43388" y="0"/>
                </a:lnTo>
                <a:lnTo>
                  <a:pt x="44799" y="410"/>
                </a:lnTo>
                <a:lnTo>
                  <a:pt x="46734" y="1676"/>
                </a:lnTo>
                <a:lnTo>
                  <a:pt x="52226" y="6096"/>
                </a:lnTo>
                <a:lnTo>
                  <a:pt x="55622" y="9347"/>
                </a:lnTo>
                <a:lnTo>
                  <a:pt x="57918" y="11603"/>
                </a:lnTo>
                <a:lnTo>
                  <a:pt x="61432" y="14098"/>
                </a:lnTo>
                <a:lnTo>
                  <a:pt x="65759" y="16755"/>
                </a:lnTo>
                <a:lnTo>
                  <a:pt x="70629" y="19518"/>
                </a:lnTo>
                <a:lnTo>
                  <a:pt x="74867" y="22352"/>
                </a:lnTo>
                <a:lnTo>
                  <a:pt x="78684" y="25234"/>
                </a:lnTo>
                <a:lnTo>
                  <a:pt x="82222" y="28147"/>
                </a:lnTo>
                <a:lnTo>
                  <a:pt x="85573" y="31081"/>
                </a:lnTo>
                <a:lnTo>
                  <a:pt x="88798" y="34030"/>
                </a:lnTo>
                <a:lnTo>
                  <a:pt x="95028" y="39951"/>
                </a:lnTo>
                <a:lnTo>
                  <a:pt x="119428" y="64107"/>
                </a:lnTo>
                <a:lnTo>
                  <a:pt x="121290" y="66961"/>
                </a:lnTo>
                <a:lnTo>
                  <a:pt x="123359" y="72778"/>
                </a:lnTo>
                <a:lnTo>
                  <a:pt x="124524" y="76890"/>
                </a:lnTo>
                <a:lnTo>
                  <a:pt x="124869" y="82849"/>
                </a:lnTo>
                <a:lnTo>
                  <a:pt x="124972" y="86158"/>
                </a:lnTo>
                <a:lnTo>
                  <a:pt x="122350" y="89578"/>
                </a:lnTo>
                <a:lnTo>
                  <a:pt x="117323" y="95118"/>
                </a:lnTo>
                <a:lnTo>
                  <a:pt x="115919" y="95572"/>
                </a:lnTo>
                <a:lnTo>
                  <a:pt x="113989" y="95875"/>
                </a:lnTo>
                <a:lnTo>
                  <a:pt x="111711" y="96077"/>
                </a:lnTo>
                <a:lnTo>
                  <a:pt x="108208" y="97204"/>
                </a:lnTo>
                <a:lnTo>
                  <a:pt x="103889" y="98947"/>
                </a:lnTo>
                <a:lnTo>
                  <a:pt x="99025" y="101102"/>
                </a:lnTo>
                <a:lnTo>
                  <a:pt x="93798" y="102538"/>
                </a:lnTo>
                <a:lnTo>
                  <a:pt x="88328" y="103496"/>
                </a:lnTo>
                <a:lnTo>
                  <a:pt x="0" y="10541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03"/>
          <p:cNvSpPr/>
          <p:nvPr/>
        </p:nvSpPr>
        <p:spPr>
          <a:xfrm>
            <a:off x="5295413" y="2617639"/>
            <a:ext cx="107048" cy="248791"/>
          </a:xfrm>
          <a:custGeom>
            <a:avLst/>
            <a:gdLst/>
            <a:ahLst/>
            <a:cxnLst/>
            <a:rect l="0" t="0" r="0" b="0"/>
            <a:pathLst>
              <a:path w="107048" h="248791">
                <a:moveTo>
                  <a:pt x="8821" y="7689"/>
                </a:moveTo>
                <a:lnTo>
                  <a:pt x="1132" y="0"/>
                </a:lnTo>
                <a:lnTo>
                  <a:pt x="719" y="579"/>
                </a:lnTo>
                <a:lnTo>
                  <a:pt x="0" y="6556"/>
                </a:lnTo>
                <a:lnTo>
                  <a:pt x="2586" y="9831"/>
                </a:lnTo>
                <a:lnTo>
                  <a:pt x="4664" y="12094"/>
                </a:lnTo>
                <a:lnTo>
                  <a:pt x="6050" y="14594"/>
                </a:lnTo>
                <a:lnTo>
                  <a:pt x="7590" y="20018"/>
                </a:lnTo>
                <a:lnTo>
                  <a:pt x="8274" y="25736"/>
                </a:lnTo>
                <a:lnTo>
                  <a:pt x="8456" y="28650"/>
                </a:lnTo>
                <a:lnTo>
                  <a:pt x="9570" y="32577"/>
                </a:lnTo>
                <a:lnTo>
                  <a:pt x="11304" y="37179"/>
                </a:lnTo>
                <a:lnTo>
                  <a:pt x="13454" y="42232"/>
                </a:lnTo>
                <a:lnTo>
                  <a:pt x="15878" y="48577"/>
                </a:lnTo>
                <a:lnTo>
                  <a:pt x="21218" y="63564"/>
                </a:lnTo>
                <a:lnTo>
                  <a:pt x="24031" y="70736"/>
                </a:lnTo>
                <a:lnTo>
                  <a:pt x="26898" y="77501"/>
                </a:lnTo>
                <a:lnTo>
                  <a:pt x="29802" y="83996"/>
                </a:lnTo>
                <a:lnTo>
                  <a:pt x="32731" y="91303"/>
                </a:lnTo>
                <a:lnTo>
                  <a:pt x="38630" y="107358"/>
                </a:lnTo>
                <a:lnTo>
                  <a:pt x="40600" y="114815"/>
                </a:lnTo>
                <a:lnTo>
                  <a:pt x="41913" y="121770"/>
                </a:lnTo>
                <a:lnTo>
                  <a:pt x="42789" y="128392"/>
                </a:lnTo>
                <a:lnTo>
                  <a:pt x="45357" y="138759"/>
                </a:lnTo>
                <a:lnTo>
                  <a:pt x="49053" y="151623"/>
                </a:lnTo>
                <a:lnTo>
                  <a:pt x="53501" y="166153"/>
                </a:lnTo>
                <a:lnTo>
                  <a:pt x="58452" y="177824"/>
                </a:lnTo>
                <a:lnTo>
                  <a:pt x="63737" y="187588"/>
                </a:lnTo>
                <a:lnTo>
                  <a:pt x="69244" y="196083"/>
                </a:lnTo>
                <a:lnTo>
                  <a:pt x="72915" y="202738"/>
                </a:lnTo>
                <a:lnTo>
                  <a:pt x="75363" y="208167"/>
                </a:lnTo>
                <a:lnTo>
                  <a:pt x="76995" y="212778"/>
                </a:lnTo>
                <a:lnTo>
                  <a:pt x="79075" y="216845"/>
                </a:lnTo>
                <a:lnTo>
                  <a:pt x="81454" y="220548"/>
                </a:lnTo>
                <a:lnTo>
                  <a:pt x="87660" y="228880"/>
                </a:lnTo>
                <a:lnTo>
                  <a:pt x="88509" y="232665"/>
                </a:lnTo>
                <a:lnTo>
                  <a:pt x="88736" y="235064"/>
                </a:lnTo>
                <a:lnTo>
                  <a:pt x="89879" y="237655"/>
                </a:lnTo>
                <a:lnTo>
                  <a:pt x="91633" y="240374"/>
                </a:lnTo>
                <a:lnTo>
                  <a:pt x="97549" y="248051"/>
                </a:lnTo>
                <a:lnTo>
                  <a:pt x="107047" y="2487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04"/>
          <p:cNvSpPr/>
          <p:nvPr/>
        </p:nvSpPr>
        <p:spPr>
          <a:xfrm>
            <a:off x="314237" y="2589718"/>
            <a:ext cx="494236" cy="427118"/>
          </a:xfrm>
          <a:custGeom>
            <a:avLst/>
            <a:gdLst/>
            <a:ahLst/>
            <a:cxnLst/>
            <a:rect l="0" t="0" r="0" b="0"/>
            <a:pathLst>
              <a:path w="494236" h="427118">
                <a:moveTo>
                  <a:pt x="301911" y="8821"/>
                </a:moveTo>
                <a:lnTo>
                  <a:pt x="287690" y="4080"/>
                </a:lnTo>
                <a:lnTo>
                  <a:pt x="275416" y="1753"/>
                </a:lnTo>
                <a:lnTo>
                  <a:pt x="262354" y="719"/>
                </a:lnTo>
                <a:lnTo>
                  <a:pt x="246627" y="258"/>
                </a:lnTo>
                <a:lnTo>
                  <a:pt x="230519" y="0"/>
                </a:lnTo>
                <a:lnTo>
                  <a:pt x="220241" y="2585"/>
                </a:lnTo>
                <a:lnTo>
                  <a:pt x="209059" y="6049"/>
                </a:lnTo>
                <a:lnTo>
                  <a:pt x="197474" y="7589"/>
                </a:lnTo>
                <a:lnTo>
                  <a:pt x="183065" y="13565"/>
                </a:lnTo>
                <a:lnTo>
                  <a:pt x="167731" y="21843"/>
                </a:lnTo>
                <a:lnTo>
                  <a:pt x="154301" y="28830"/>
                </a:lnTo>
                <a:lnTo>
                  <a:pt x="139072" y="40534"/>
                </a:lnTo>
                <a:lnTo>
                  <a:pt x="130844" y="47822"/>
                </a:lnTo>
                <a:lnTo>
                  <a:pt x="116410" y="58566"/>
                </a:lnTo>
                <a:lnTo>
                  <a:pt x="109783" y="62820"/>
                </a:lnTo>
                <a:lnTo>
                  <a:pt x="99773" y="72839"/>
                </a:lnTo>
                <a:lnTo>
                  <a:pt x="90033" y="84898"/>
                </a:lnTo>
                <a:lnTo>
                  <a:pt x="83268" y="92281"/>
                </a:lnTo>
                <a:lnTo>
                  <a:pt x="75782" y="100180"/>
                </a:lnTo>
                <a:lnTo>
                  <a:pt x="69799" y="107430"/>
                </a:lnTo>
                <a:lnTo>
                  <a:pt x="60505" y="120777"/>
                </a:lnTo>
                <a:lnTo>
                  <a:pt x="55646" y="129099"/>
                </a:lnTo>
                <a:lnTo>
                  <a:pt x="50422" y="138616"/>
                </a:lnTo>
                <a:lnTo>
                  <a:pt x="33588" y="170971"/>
                </a:lnTo>
                <a:lnTo>
                  <a:pt x="27779" y="182405"/>
                </a:lnTo>
                <a:lnTo>
                  <a:pt x="23906" y="192012"/>
                </a:lnTo>
                <a:lnTo>
                  <a:pt x="21325" y="200402"/>
                </a:lnTo>
                <a:lnTo>
                  <a:pt x="19603" y="207979"/>
                </a:lnTo>
                <a:lnTo>
                  <a:pt x="17464" y="215015"/>
                </a:lnTo>
                <a:lnTo>
                  <a:pt x="12441" y="228124"/>
                </a:lnTo>
                <a:lnTo>
                  <a:pt x="6901" y="240565"/>
                </a:lnTo>
                <a:lnTo>
                  <a:pt x="4034" y="246661"/>
                </a:lnTo>
                <a:lnTo>
                  <a:pt x="2123" y="254693"/>
                </a:lnTo>
                <a:lnTo>
                  <a:pt x="849" y="264017"/>
                </a:lnTo>
                <a:lnTo>
                  <a:pt x="0" y="274201"/>
                </a:lnTo>
                <a:lnTo>
                  <a:pt x="426" y="281983"/>
                </a:lnTo>
                <a:lnTo>
                  <a:pt x="3545" y="293276"/>
                </a:lnTo>
                <a:lnTo>
                  <a:pt x="5593" y="304248"/>
                </a:lnTo>
                <a:lnTo>
                  <a:pt x="6503" y="314747"/>
                </a:lnTo>
                <a:lnTo>
                  <a:pt x="6908" y="322720"/>
                </a:lnTo>
                <a:lnTo>
                  <a:pt x="9733" y="332217"/>
                </a:lnTo>
                <a:lnTo>
                  <a:pt x="14296" y="343052"/>
                </a:lnTo>
                <a:lnTo>
                  <a:pt x="19632" y="354483"/>
                </a:lnTo>
                <a:lnTo>
                  <a:pt x="28214" y="367334"/>
                </a:lnTo>
                <a:lnTo>
                  <a:pt x="36731" y="376850"/>
                </a:lnTo>
                <a:lnTo>
                  <a:pt x="50037" y="390718"/>
                </a:lnTo>
                <a:lnTo>
                  <a:pt x="53628" y="394388"/>
                </a:lnTo>
                <a:lnTo>
                  <a:pt x="65555" y="401111"/>
                </a:lnTo>
                <a:lnTo>
                  <a:pt x="72903" y="404293"/>
                </a:lnTo>
                <a:lnTo>
                  <a:pt x="77801" y="407406"/>
                </a:lnTo>
                <a:lnTo>
                  <a:pt x="81067" y="410474"/>
                </a:lnTo>
                <a:lnTo>
                  <a:pt x="83244" y="413512"/>
                </a:lnTo>
                <a:lnTo>
                  <a:pt x="86680" y="415536"/>
                </a:lnTo>
                <a:lnTo>
                  <a:pt x="100996" y="419378"/>
                </a:lnTo>
                <a:lnTo>
                  <a:pt x="112074" y="423793"/>
                </a:lnTo>
                <a:lnTo>
                  <a:pt x="119790" y="425368"/>
                </a:lnTo>
                <a:lnTo>
                  <a:pt x="128904" y="426417"/>
                </a:lnTo>
                <a:lnTo>
                  <a:pt x="138948" y="427117"/>
                </a:lnTo>
                <a:lnTo>
                  <a:pt x="150605" y="426591"/>
                </a:lnTo>
                <a:lnTo>
                  <a:pt x="163337" y="425248"/>
                </a:lnTo>
                <a:lnTo>
                  <a:pt x="176786" y="423361"/>
                </a:lnTo>
                <a:lnTo>
                  <a:pt x="189721" y="421110"/>
                </a:lnTo>
                <a:lnTo>
                  <a:pt x="202313" y="418618"/>
                </a:lnTo>
                <a:lnTo>
                  <a:pt x="226887" y="413203"/>
                </a:lnTo>
                <a:lnTo>
                  <a:pt x="251039" y="407489"/>
                </a:lnTo>
                <a:lnTo>
                  <a:pt x="261051" y="404576"/>
                </a:lnTo>
                <a:lnTo>
                  <a:pt x="269710" y="401642"/>
                </a:lnTo>
                <a:lnTo>
                  <a:pt x="277467" y="398693"/>
                </a:lnTo>
                <a:lnTo>
                  <a:pt x="286607" y="395736"/>
                </a:lnTo>
                <a:lnTo>
                  <a:pt x="296669" y="392772"/>
                </a:lnTo>
                <a:lnTo>
                  <a:pt x="307346" y="389804"/>
                </a:lnTo>
                <a:lnTo>
                  <a:pt x="316449" y="386833"/>
                </a:lnTo>
                <a:lnTo>
                  <a:pt x="331854" y="380886"/>
                </a:lnTo>
                <a:lnTo>
                  <a:pt x="346943" y="371960"/>
                </a:lnTo>
                <a:lnTo>
                  <a:pt x="356982" y="366007"/>
                </a:lnTo>
                <a:lnTo>
                  <a:pt x="362438" y="363031"/>
                </a:lnTo>
                <a:lnTo>
                  <a:pt x="373791" y="359724"/>
                </a:lnTo>
                <a:lnTo>
                  <a:pt x="379597" y="358842"/>
                </a:lnTo>
                <a:lnTo>
                  <a:pt x="393985" y="352571"/>
                </a:lnTo>
                <a:lnTo>
                  <a:pt x="408317" y="344161"/>
                </a:lnTo>
                <a:lnTo>
                  <a:pt x="421964" y="333848"/>
                </a:lnTo>
                <a:lnTo>
                  <a:pt x="429020" y="327571"/>
                </a:lnTo>
                <a:lnTo>
                  <a:pt x="435464" y="318829"/>
                </a:lnTo>
                <a:lnTo>
                  <a:pt x="438571" y="313719"/>
                </a:lnTo>
                <a:lnTo>
                  <a:pt x="447316" y="305396"/>
                </a:lnTo>
                <a:lnTo>
                  <a:pt x="452425" y="301788"/>
                </a:lnTo>
                <a:lnTo>
                  <a:pt x="455832" y="298390"/>
                </a:lnTo>
                <a:lnTo>
                  <a:pt x="458103" y="295133"/>
                </a:lnTo>
                <a:lnTo>
                  <a:pt x="461619" y="288867"/>
                </a:lnTo>
                <a:lnTo>
                  <a:pt x="469176" y="278769"/>
                </a:lnTo>
                <a:lnTo>
                  <a:pt x="474808" y="269027"/>
                </a:lnTo>
                <a:lnTo>
                  <a:pt x="483557" y="257126"/>
                </a:lnTo>
                <a:lnTo>
                  <a:pt x="485516" y="251749"/>
                </a:lnTo>
                <a:lnTo>
                  <a:pt x="486822" y="245186"/>
                </a:lnTo>
                <a:lnTo>
                  <a:pt x="487693" y="237835"/>
                </a:lnTo>
                <a:lnTo>
                  <a:pt x="489266" y="230950"/>
                </a:lnTo>
                <a:lnTo>
                  <a:pt x="493659" y="218008"/>
                </a:lnTo>
                <a:lnTo>
                  <a:pt x="494235" y="211779"/>
                </a:lnTo>
                <a:lnTo>
                  <a:pt x="492230" y="199566"/>
                </a:lnTo>
                <a:lnTo>
                  <a:pt x="490677" y="187523"/>
                </a:lnTo>
                <a:lnTo>
                  <a:pt x="480505" y="1516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05"/>
          <p:cNvSpPr/>
          <p:nvPr/>
        </p:nvSpPr>
        <p:spPr>
          <a:xfrm>
            <a:off x="5268883" y="3080742"/>
            <a:ext cx="71071" cy="214313"/>
          </a:xfrm>
          <a:custGeom>
            <a:avLst/>
            <a:gdLst/>
            <a:ahLst/>
            <a:cxnLst/>
            <a:rect l="0" t="0" r="0" b="0"/>
            <a:pathLst>
              <a:path w="71071" h="214313">
                <a:moveTo>
                  <a:pt x="8562" y="0"/>
                </a:moveTo>
                <a:lnTo>
                  <a:pt x="3822" y="0"/>
                </a:lnTo>
                <a:lnTo>
                  <a:pt x="2425" y="992"/>
                </a:lnTo>
                <a:lnTo>
                  <a:pt x="1494" y="2645"/>
                </a:lnTo>
                <a:lnTo>
                  <a:pt x="873" y="4740"/>
                </a:lnTo>
                <a:lnTo>
                  <a:pt x="460" y="8121"/>
                </a:lnTo>
                <a:lnTo>
                  <a:pt x="184" y="12359"/>
                </a:lnTo>
                <a:lnTo>
                  <a:pt x="0" y="17169"/>
                </a:lnTo>
                <a:lnTo>
                  <a:pt x="869" y="24344"/>
                </a:lnTo>
                <a:lnTo>
                  <a:pt x="2442" y="33097"/>
                </a:lnTo>
                <a:lnTo>
                  <a:pt x="4482" y="42900"/>
                </a:lnTo>
                <a:lnTo>
                  <a:pt x="5841" y="51420"/>
                </a:lnTo>
                <a:lnTo>
                  <a:pt x="6748" y="59085"/>
                </a:lnTo>
                <a:lnTo>
                  <a:pt x="7353" y="66179"/>
                </a:lnTo>
                <a:lnTo>
                  <a:pt x="9740" y="75869"/>
                </a:lnTo>
                <a:lnTo>
                  <a:pt x="13316" y="87290"/>
                </a:lnTo>
                <a:lnTo>
                  <a:pt x="17685" y="99865"/>
                </a:lnTo>
                <a:lnTo>
                  <a:pt x="23573" y="115194"/>
                </a:lnTo>
                <a:lnTo>
                  <a:pt x="38054" y="150747"/>
                </a:lnTo>
                <a:lnTo>
                  <a:pt x="44098" y="163998"/>
                </a:lnTo>
                <a:lnTo>
                  <a:pt x="49120" y="173824"/>
                </a:lnTo>
                <a:lnTo>
                  <a:pt x="53460" y="181367"/>
                </a:lnTo>
                <a:lnTo>
                  <a:pt x="60928" y="195040"/>
                </a:lnTo>
                <a:lnTo>
                  <a:pt x="71070" y="2143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06"/>
          <p:cNvSpPr/>
          <p:nvPr/>
        </p:nvSpPr>
        <p:spPr>
          <a:xfrm>
            <a:off x="5268515" y="3000499"/>
            <a:ext cx="107112" cy="115619"/>
          </a:xfrm>
          <a:custGeom>
            <a:avLst/>
            <a:gdLst/>
            <a:ahLst/>
            <a:cxnLst/>
            <a:rect l="0" t="0" r="0" b="0"/>
            <a:pathLst>
              <a:path w="107112" h="115619">
                <a:moveTo>
                  <a:pt x="0" y="35594"/>
                </a:moveTo>
                <a:lnTo>
                  <a:pt x="4741" y="26114"/>
                </a:lnTo>
                <a:lnTo>
                  <a:pt x="7129" y="22328"/>
                </a:lnTo>
                <a:lnTo>
                  <a:pt x="9713" y="18813"/>
                </a:lnTo>
                <a:lnTo>
                  <a:pt x="12429" y="15477"/>
                </a:lnTo>
                <a:lnTo>
                  <a:pt x="15231" y="13253"/>
                </a:lnTo>
                <a:lnTo>
                  <a:pt x="18092" y="11770"/>
                </a:lnTo>
                <a:lnTo>
                  <a:pt x="20991" y="10782"/>
                </a:lnTo>
                <a:lnTo>
                  <a:pt x="23916" y="9131"/>
                </a:lnTo>
                <a:lnTo>
                  <a:pt x="26858" y="7038"/>
                </a:lnTo>
                <a:lnTo>
                  <a:pt x="29812" y="4650"/>
                </a:lnTo>
                <a:lnTo>
                  <a:pt x="32773" y="3059"/>
                </a:lnTo>
                <a:lnTo>
                  <a:pt x="35739" y="1998"/>
                </a:lnTo>
                <a:lnTo>
                  <a:pt x="38709" y="1290"/>
                </a:lnTo>
                <a:lnTo>
                  <a:pt x="41681" y="819"/>
                </a:lnTo>
                <a:lnTo>
                  <a:pt x="44654" y="505"/>
                </a:lnTo>
                <a:lnTo>
                  <a:pt x="47629" y="295"/>
                </a:lnTo>
                <a:lnTo>
                  <a:pt x="50605" y="155"/>
                </a:lnTo>
                <a:lnTo>
                  <a:pt x="56556" y="0"/>
                </a:lnTo>
                <a:lnTo>
                  <a:pt x="59532" y="951"/>
                </a:lnTo>
                <a:lnTo>
                  <a:pt x="62508" y="2577"/>
                </a:lnTo>
                <a:lnTo>
                  <a:pt x="65485" y="4653"/>
                </a:lnTo>
                <a:lnTo>
                  <a:pt x="68461" y="7029"/>
                </a:lnTo>
                <a:lnTo>
                  <a:pt x="71438" y="9606"/>
                </a:lnTo>
                <a:lnTo>
                  <a:pt x="74414" y="12315"/>
                </a:lnTo>
                <a:lnTo>
                  <a:pt x="80367" y="17972"/>
                </a:lnTo>
                <a:lnTo>
                  <a:pt x="101203" y="38585"/>
                </a:lnTo>
                <a:lnTo>
                  <a:pt x="103188" y="41556"/>
                </a:lnTo>
                <a:lnTo>
                  <a:pt x="104511" y="44530"/>
                </a:lnTo>
                <a:lnTo>
                  <a:pt x="105393" y="47505"/>
                </a:lnTo>
                <a:lnTo>
                  <a:pt x="105981" y="51472"/>
                </a:lnTo>
                <a:lnTo>
                  <a:pt x="106373" y="56101"/>
                </a:lnTo>
                <a:lnTo>
                  <a:pt x="106808" y="65544"/>
                </a:lnTo>
                <a:lnTo>
                  <a:pt x="107002" y="73049"/>
                </a:lnTo>
                <a:lnTo>
                  <a:pt x="107111" y="82851"/>
                </a:lnTo>
                <a:lnTo>
                  <a:pt x="106134" y="84958"/>
                </a:lnTo>
                <a:lnTo>
                  <a:pt x="104490" y="86363"/>
                </a:lnTo>
                <a:lnTo>
                  <a:pt x="102403" y="87300"/>
                </a:lnTo>
                <a:lnTo>
                  <a:pt x="100018" y="88916"/>
                </a:lnTo>
                <a:lnTo>
                  <a:pt x="97437" y="90986"/>
                </a:lnTo>
                <a:lnTo>
                  <a:pt x="94724" y="93358"/>
                </a:lnTo>
                <a:lnTo>
                  <a:pt x="91922" y="94939"/>
                </a:lnTo>
                <a:lnTo>
                  <a:pt x="89063" y="95994"/>
                </a:lnTo>
                <a:lnTo>
                  <a:pt x="86165" y="96697"/>
                </a:lnTo>
                <a:lnTo>
                  <a:pt x="80263" y="99149"/>
                </a:lnTo>
                <a:lnTo>
                  <a:pt x="72360" y="102769"/>
                </a:lnTo>
                <a:lnTo>
                  <a:pt x="63123" y="107166"/>
                </a:lnTo>
                <a:lnTo>
                  <a:pt x="55973" y="110098"/>
                </a:lnTo>
                <a:lnTo>
                  <a:pt x="50214" y="112053"/>
                </a:lnTo>
                <a:lnTo>
                  <a:pt x="45382" y="113355"/>
                </a:lnTo>
                <a:lnTo>
                  <a:pt x="41169" y="114224"/>
                </a:lnTo>
                <a:lnTo>
                  <a:pt x="37368" y="114803"/>
                </a:lnTo>
                <a:lnTo>
                  <a:pt x="29923" y="115618"/>
                </a:lnTo>
                <a:lnTo>
                  <a:pt x="17860" y="1070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07"/>
          <p:cNvSpPr/>
          <p:nvPr/>
        </p:nvSpPr>
        <p:spPr>
          <a:xfrm>
            <a:off x="5439530" y="3027164"/>
            <a:ext cx="34369" cy="96986"/>
          </a:xfrm>
          <a:custGeom>
            <a:avLst/>
            <a:gdLst/>
            <a:ahLst/>
            <a:cxnLst/>
            <a:rect l="0" t="0" r="0" b="0"/>
            <a:pathLst>
              <a:path w="34369" h="96986">
                <a:moveTo>
                  <a:pt x="16509" y="89296"/>
                </a:moveTo>
                <a:lnTo>
                  <a:pt x="16509" y="94037"/>
                </a:lnTo>
                <a:lnTo>
                  <a:pt x="15517" y="95433"/>
                </a:lnTo>
                <a:lnTo>
                  <a:pt x="13863" y="96364"/>
                </a:lnTo>
                <a:lnTo>
                  <a:pt x="11769" y="96985"/>
                </a:lnTo>
                <a:lnTo>
                  <a:pt x="10372" y="96406"/>
                </a:lnTo>
                <a:lnTo>
                  <a:pt x="9441" y="95029"/>
                </a:lnTo>
                <a:lnTo>
                  <a:pt x="8820" y="93118"/>
                </a:lnTo>
                <a:lnTo>
                  <a:pt x="7414" y="90852"/>
                </a:lnTo>
                <a:lnTo>
                  <a:pt x="5485" y="88349"/>
                </a:lnTo>
                <a:lnTo>
                  <a:pt x="0" y="81944"/>
                </a:lnTo>
                <a:lnTo>
                  <a:pt x="541" y="76457"/>
                </a:lnTo>
                <a:lnTo>
                  <a:pt x="1896" y="67838"/>
                </a:lnTo>
                <a:lnTo>
                  <a:pt x="3790" y="57132"/>
                </a:lnTo>
                <a:lnTo>
                  <a:pt x="6045" y="46025"/>
                </a:lnTo>
                <a:lnTo>
                  <a:pt x="11197" y="23101"/>
                </a:lnTo>
                <a:lnTo>
                  <a:pt x="13959" y="15401"/>
                </a:lnTo>
                <a:lnTo>
                  <a:pt x="16793" y="10267"/>
                </a:lnTo>
                <a:lnTo>
                  <a:pt x="22877" y="3042"/>
                </a:lnTo>
                <a:lnTo>
                  <a:pt x="3436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08"/>
          <p:cNvSpPr/>
          <p:nvPr/>
        </p:nvSpPr>
        <p:spPr>
          <a:xfrm>
            <a:off x="5500865" y="3027164"/>
            <a:ext cx="69496" cy="80212"/>
          </a:xfrm>
          <a:custGeom>
            <a:avLst/>
            <a:gdLst/>
            <a:ahLst/>
            <a:cxnLst/>
            <a:rect l="0" t="0" r="0" b="0"/>
            <a:pathLst>
              <a:path w="69496" h="80212">
                <a:moveTo>
                  <a:pt x="62330" y="35718"/>
                </a:moveTo>
                <a:lnTo>
                  <a:pt x="54641" y="12653"/>
                </a:lnTo>
                <a:lnTo>
                  <a:pt x="52243" y="10420"/>
                </a:lnTo>
                <a:lnTo>
                  <a:pt x="48660" y="7938"/>
                </a:lnTo>
                <a:lnTo>
                  <a:pt x="44287" y="5292"/>
                </a:lnTo>
                <a:lnTo>
                  <a:pt x="40380" y="3528"/>
                </a:lnTo>
                <a:lnTo>
                  <a:pt x="36782" y="2352"/>
                </a:lnTo>
                <a:lnTo>
                  <a:pt x="33392" y="1568"/>
                </a:lnTo>
                <a:lnTo>
                  <a:pt x="31131" y="2037"/>
                </a:lnTo>
                <a:lnTo>
                  <a:pt x="29624" y="3342"/>
                </a:lnTo>
                <a:lnTo>
                  <a:pt x="28621" y="5205"/>
                </a:lnTo>
                <a:lnTo>
                  <a:pt x="25966" y="7438"/>
                </a:lnTo>
                <a:lnTo>
                  <a:pt x="22213" y="9920"/>
                </a:lnTo>
                <a:lnTo>
                  <a:pt x="17726" y="12566"/>
                </a:lnTo>
                <a:lnTo>
                  <a:pt x="13742" y="15323"/>
                </a:lnTo>
                <a:lnTo>
                  <a:pt x="10094" y="18153"/>
                </a:lnTo>
                <a:lnTo>
                  <a:pt x="6670" y="21031"/>
                </a:lnTo>
                <a:lnTo>
                  <a:pt x="4388" y="24935"/>
                </a:lnTo>
                <a:lnTo>
                  <a:pt x="2865" y="29521"/>
                </a:lnTo>
                <a:lnTo>
                  <a:pt x="1851" y="34564"/>
                </a:lnTo>
                <a:lnTo>
                  <a:pt x="1175" y="38917"/>
                </a:lnTo>
                <a:lnTo>
                  <a:pt x="724" y="42812"/>
                </a:lnTo>
                <a:lnTo>
                  <a:pt x="423" y="46401"/>
                </a:lnTo>
                <a:lnTo>
                  <a:pt x="223" y="49785"/>
                </a:lnTo>
                <a:lnTo>
                  <a:pt x="0" y="56192"/>
                </a:lnTo>
                <a:lnTo>
                  <a:pt x="1925" y="59289"/>
                </a:lnTo>
                <a:lnTo>
                  <a:pt x="5193" y="62346"/>
                </a:lnTo>
                <a:lnTo>
                  <a:pt x="9356" y="65377"/>
                </a:lnTo>
                <a:lnTo>
                  <a:pt x="13124" y="68389"/>
                </a:lnTo>
                <a:lnTo>
                  <a:pt x="16627" y="71389"/>
                </a:lnTo>
                <a:lnTo>
                  <a:pt x="19954" y="74382"/>
                </a:lnTo>
                <a:lnTo>
                  <a:pt x="23166" y="76377"/>
                </a:lnTo>
                <a:lnTo>
                  <a:pt x="26299" y="77707"/>
                </a:lnTo>
                <a:lnTo>
                  <a:pt x="29379" y="78594"/>
                </a:lnTo>
                <a:lnTo>
                  <a:pt x="32425" y="79185"/>
                </a:lnTo>
                <a:lnTo>
                  <a:pt x="35448" y="79579"/>
                </a:lnTo>
                <a:lnTo>
                  <a:pt x="38456" y="79841"/>
                </a:lnTo>
                <a:lnTo>
                  <a:pt x="41453" y="80017"/>
                </a:lnTo>
                <a:lnTo>
                  <a:pt x="47429" y="80211"/>
                </a:lnTo>
                <a:lnTo>
                  <a:pt x="50411" y="79271"/>
                </a:lnTo>
                <a:lnTo>
                  <a:pt x="53392" y="77652"/>
                </a:lnTo>
                <a:lnTo>
                  <a:pt x="56371" y="75580"/>
                </a:lnTo>
                <a:lnTo>
                  <a:pt x="59350" y="72215"/>
                </a:lnTo>
                <a:lnTo>
                  <a:pt x="62327" y="67987"/>
                </a:lnTo>
                <a:lnTo>
                  <a:pt x="65304" y="63184"/>
                </a:lnTo>
                <a:lnTo>
                  <a:pt x="67290" y="57005"/>
                </a:lnTo>
                <a:lnTo>
                  <a:pt x="68613" y="49910"/>
                </a:lnTo>
                <a:lnTo>
                  <a:pt x="69495" y="42202"/>
                </a:lnTo>
                <a:lnTo>
                  <a:pt x="69091" y="35080"/>
                </a:lnTo>
                <a:lnTo>
                  <a:pt x="67829" y="28348"/>
                </a:lnTo>
                <a:lnTo>
                  <a:pt x="65996" y="21875"/>
                </a:lnTo>
                <a:lnTo>
                  <a:pt x="64774" y="16568"/>
                </a:lnTo>
                <a:lnTo>
                  <a:pt x="63960" y="12037"/>
                </a:lnTo>
                <a:lnTo>
                  <a:pt x="63417" y="8024"/>
                </a:lnTo>
                <a:lnTo>
                  <a:pt x="62062" y="5350"/>
                </a:lnTo>
                <a:lnTo>
                  <a:pt x="60167" y="3566"/>
                </a:lnTo>
                <a:lnTo>
                  <a:pt x="5340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09"/>
          <p:cNvSpPr/>
          <p:nvPr/>
        </p:nvSpPr>
        <p:spPr>
          <a:xfrm>
            <a:off x="5679281" y="3152467"/>
            <a:ext cx="44271" cy="163395"/>
          </a:xfrm>
          <a:custGeom>
            <a:avLst/>
            <a:gdLst/>
            <a:ahLst/>
            <a:cxnLst/>
            <a:rect l="0" t="0" r="0" b="0"/>
            <a:pathLst>
              <a:path w="44271" h="163395">
                <a:moveTo>
                  <a:pt x="0" y="35431"/>
                </a:moveTo>
                <a:lnTo>
                  <a:pt x="4741" y="49652"/>
                </a:lnTo>
                <a:lnTo>
                  <a:pt x="6137" y="54834"/>
                </a:lnTo>
                <a:lnTo>
                  <a:pt x="7068" y="59280"/>
                </a:lnTo>
                <a:lnTo>
                  <a:pt x="7688" y="63237"/>
                </a:lnTo>
                <a:lnTo>
                  <a:pt x="8102" y="66867"/>
                </a:lnTo>
                <a:lnTo>
                  <a:pt x="8378" y="70279"/>
                </a:lnTo>
                <a:lnTo>
                  <a:pt x="8562" y="73546"/>
                </a:lnTo>
                <a:lnTo>
                  <a:pt x="8766" y="79821"/>
                </a:lnTo>
                <a:lnTo>
                  <a:pt x="8857" y="88894"/>
                </a:lnTo>
                <a:lnTo>
                  <a:pt x="8920" y="123965"/>
                </a:lnTo>
                <a:lnTo>
                  <a:pt x="9915" y="128188"/>
                </a:lnTo>
                <a:lnTo>
                  <a:pt x="11571" y="131996"/>
                </a:lnTo>
                <a:lnTo>
                  <a:pt x="13668" y="135526"/>
                </a:lnTo>
                <a:lnTo>
                  <a:pt x="15065" y="138872"/>
                </a:lnTo>
                <a:lnTo>
                  <a:pt x="15996" y="142095"/>
                </a:lnTo>
                <a:lnTo>
                  <a:pt x="16617" y="145236"/>
                </a:lnTo>
                <a:lnTo>
                  <a:pt x="17031" y="148322"/>
                </a:lnTo>
                <a:lnTo>
                  <a:pt x="17307" y="151371"/>
                </a:lnTo>
                <a:lnTo>
                  <a:pt x="17491" y="154396"/>
                </a:lnTo>
                <a:lnTo>
                  <a:pt x="17696" y="160404"/>
                </a:lnTo>
                <a:lnTo>
                  <a:pt x="17750" y="163394"/>
                </a:lnTo>
                <a:lnTo>
                  <a:pt x="17811" y="158780"/>
                </a:lnTo>
                <a:lnTo>
                  <a:pt x="17856" y="126366"/>
                </a:lnTo>
                <a:lnTo>
                  <a:pt x="16865" y="120859"/>
                </a:lnTo>
                <a:lnTo>
                  <a:pt x="15212" y="115203"/>
                </a:lnTo>
                <a:lnTo>
                  <a:pt x="13118" y="109448"/>
                </a:lnTo>
                <a:lnTo>
                  <a:pt x="11722" y="102635"/>
                </a:lnTo>
                <a:lnTo>
                  <a:pt x="10791" y="95117"/>
                </a:lnTo>
                <a:lnTo>
                  <a:pt x="10170" y="87128"/>
                </a:lnTo>
                <a:lnTo>
                  <a:pt x="9757" y="79818"/>
                </a:lnTo>
                <a:lnTo>
                  <a:pt x="9297" y="66403"/>
                </a:lnTo>
                <a:lnTo>
                  <a:pt x="8182" y="59056"/>
                </a:lnTo>
                <a:lnTo>
                  <a:pt x="6447" y="51181"/>
                </a:lnTo>
                <a:lnTo>
                  <a:pt x="4298" y="42954"/>
                </a:lnTo>
                <a:lnTo>
                  <a:pt x="2865" y="36478"/>
                </a:lnTo>
                <a:lnTo>
                  <a:pt x="1910" y="31168"/>
                </a:lnTo>
                <a:lnTo>
                  <a:pt x="1273" y="26636"/>
                </a:lnTo>
                <a:lnTo>
                  <a:pt x="849" y="21630"/>
                </a:lnTo>
                <a:lnTo>
                  <a:pt x="566" y="16308"/>
                </a:lnTo>
                <a:lnTo>
                  <a:pt x="377" y="10776"/>
                </a:lnTo>
                <a:lnTo>
                  <a:pt x="1243" y="7088"/>
                </a:lnTo>
                <a:lnTo>
                  <a:pt x="2813" y="4630"/>
                </a:lnTo>
                <a:lnTo>
                  <a:pt x="4852" y="2990"/>
                </a:lnTo>
                <a:lnTo>
                  <a:pt x="7203" y="1898"/>
                </a:lnTo>
                <a:lnTo>
                  <a:pt x="9763" y="1169"/>
                </a:lnTo>
                <a:lnTo>
                  <a:pt x="16260" y="0"/>
                </a:lnTo>
                <a:lnTo>
                  <a:pt x="17785" y="896"/>
                </a:lnTo>
                <a:lnTo>
                  <a:pt x="19795" y="2486"/>
                </a:lnTo>
                <a:lnTo>
                  <a:pt x="25407" y="7426"/>
                </a:lnTo>
                <a:lnTo>
                  <a:pt x="26860" y="7831"/>
                </a:lnTo>
                <a:lnTo>
                  <a:pt x="28820" y="8101"/>
                </a:lnTo>
                <a:lnTo>
                  <a:pt x="31120" y="8282"/>
                </a:lnTo>
                <a:lnTo>
                  <a:pt x="32653" y="9394"/>
                </a:lnTo>
                <a:lnTo>
                  <a:pt x="33675" y="11128"/>
                </a:lnTo>
                <a:lnTo>
                  <a:pt x="34810" y="15700"/>
                </a:lnTo>
                <a:lnTo>
                  <a:pt x="35113" y="18308"/>
                </a:lnTo>
                <a:lnTo>
                  <a:pt x="35315" y="21039"/>
                </a:lnTo>
                <a:lnTo>
                  <a:pt x="36442" y="23852"/>
                </a:lnTo>
                <a:lnTo>
                  <a:pt x="38185" y="26719"/>
                </a:lnTo>
                <a:lnTo>
                  <a:pt x="40339" y="29623"/>
                </a:lnTo>
                <a:lnTo>
                  <a:pt x="41776" y="32551"/>
                </a:lnTo>
                <a:lnTo>
                  <a:pt x="42733" y="35495"/>
                </a:lnTo>
                <a:lnTo>
                  <a:pt x="43372" y="38451"/>
                </a:lnTo>
                <a:lnTo>
                  <a:pt x="43797" y="41413"/>
                </a:lnTo>
                <a:lnTo>
                  <a:pt x="44081" y="44380"/>
                </a:lnTo>
                <a:lnTo>
                  <a:pt x="44270" y="47350"/>
                </a:lnTo>
                <a:lnTo>
                  <a:pt x="43404" y="49330"/>
                </a:lnTo>
                <a:lnTo>
                  <a:pt x="41834" y="50650"/>
                </a:lnTo>
                <a:lnTo>
                  <a:pt x="39796" y="51530"/>
                </a:lnTo>
                <a:lnTo>
                  <a:pt x="37445" y="53109"/>
                </a:lnTo>
                <a:lnTo>
                  <a:pt x="34884" y="55154"/>
                </a:lnTo>
                <a:lnTo>
                  <a:pt x="32186" y="57509"/>
                </a:lnTo>
                <a:lnTo>
                  <a:pt x="29395" y="59079"/>
                </a:lnTo>
                <a:lnTo>
                  <a:pt x="26542" y="60126"/>
                </a:lnTo>
                <a:lnTo>
                  <a:pt x="8929" y="6222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10"/>
          <p:cNvSpPr/>
          <p:nvPr/>
        </p:nvSpPr>
        <p:spPr>
          <a:xfrm>
            <a:off x="6616898" y="2527101"/>
            <a:ext cx="1094567" cy="80368"/>
          </a:xfrm>
          <a:custGeom>
            <a:avLst/>
            <a:gdLst/>
            <a:ahLst/>
            <a:cxnLst/>
            <a:rect l="0" t="0" r="0" b="0"/>
            <a:pathLst>
              <a:path w="1094567" h="80368">
                <a:moveTo>
                  <a:pt x="1089422" y="0"/>
                </a:moveTo>
                <a:lnTo>
                  <a:pt x="1094566" y="0"/>
                </a:lnTo>
                <a:lnTo>
                  <a:pt x="1075930" y="992"/>
                </a:lnTo>
                <a:lnTo>
                  <a:pt x="1044069" y="4741"/>
                </a:lnTo>
                <a:lnTo>
                  <a:pt x="1025452" y="6137"/>
                </a:lnTo>
                <a:lnTo>
                  <a:pt x="1006096" y="7068"/>
                </a:lnTo>
                <a:lnTo>
                  <a:pt x="948829" y="8562"/>
                </a:lnTo>
                <a:lnTo>
                  <a:pt x="920434" y="8821"/>
                </a:lnTo>
                <a:lnTo>
                  <a:pt x="911278" y="9849"/>
                </a:lnTo>
                <a:lnTo>
                  <a:pt x="902198" y="11527"/>
                </a:lnTo>
                <a:lnTo>
                  <a:pt x="893169" y="13638"/>
                </a:lnTo>
                <a:lnTo>
                  <a:pt x="872553" y="15983"/>
                </a:lnTo>
                <a:lnTo>
                  <a:pt x="717052" y="23749"/>
                </a:lnTo>
                <a:lnTo>
                  <a:pt x="668601" y="25438"/>
                </a:lnTo>
                <a:lnTo>
                  <a:pt x="648140" y="26881"/>
                </a:lnTo>
                <a:lnTo>
                  <a:pt x="628547" y="28835"/>
                </a:lnTo>
                <a:lnTo>
                  <a:pt x="609531" y="31129"/>
                </a:lnTo>
                <a:lnTo>
                  <a:pt x="593878" y="32659"/>
                </a:lnTo>
                <a:lnTo>
                  <a:pt x="568547" y="34359"/>
                </a:lnTo>
                <a:lnTo>
                  <a:pt x="552665" y="35804"/>
                </a:lnTo>
                <a:lnTo>
                  <a:pt x="497348" y="41587"/>
                </a:lnTo>
                <a:lnTo>
                  <a:pt x="452956" y="44734"/>
                </a:lnTo>
                <a:lnTo>
                  <a:pt x="386004" y="50517"/>
                </a:lnTo>
                <a:lnTo>
                  <a:pt x="352797" y="52218"/>
                </a:lnTo>
                <a:lnTo>
                  <a:pt x="324809" y="52974"/>
                </a:lnTo>
                <a:lnTo>
                  <a:pt x="267919" y="53543"/>
                </a:lnTo>
                <a:lnTo>
                  <a:pt x="260964" y="54547"/>
                </a:lnTo>
                <a:lnTo>
                  <a:pt x="252359" y="56208"/>
                </a:lnTo>
                <a:lnTo>
                  <a:pt x="242653" y="58308"/>
                </a:lnTo>
                <a:lnTo>
                  <a:pt x="229224" y="60642"/>
                </a:lnTo>
                <a:lnTo>
                  <a:pt x="207777" y="62139"/>
                </a:lnTo>
                <a:lnTo>
                  <a:pt x="202018" y="63254"/>
                </a:lnTo>
                <a:lnTo>
                  <a:pt x="196194" y="64990"/>
                </a:lnTo>
                <a:lnTo>
                  <a:pt x="190328" y="67139"/>
                </a:lnTo>
                <a:lnTo>
                  <a:pt x="181163" y="69527"/>
                </a:lnTo>
                <a:lnTo>
                  <a:pt x="162064" y="71186"/>
                </a:lnTo>
                <a:lnTo>
                  <a:pt x="141615" y="72355"/>
                </a:lnTo>
                <a:lnTo>
                  <a:pt x="135090" y="74034"/>
                </a:lnTo>
                <a:lnTo>
                  <a:pt x="128756" y="76145"/>
                </a:lnTo>
                <a:lnTo>
                  <a:pt x="119071" y="78491"/>
                </a:lnTo>
                <a:lnTo>
                  <a:pt x="89322" y="80120"/>
                </a:lnTo>
                <a:lnTo>
                  <a:pt x="57566" y="80353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11"/>
          <p:cNvSpPr/>
          <p:nvPr/>
        </p:nvSpPr>
        <p:spPr>
          <a:xfrm>
            <a:off x="6340078" y="2527101"/>
            <a:ext cx="132586" cy="229418"/>
          </a:xfrm>
          <a:custGeom>
            <a:avLst/>
            <a:gdLst/>
            <a:ahLst/>
            <a:cxnLst/>
            <a:rect l="0" t="0" r="0" b="0"/>
            <a:pathLst>
              <a:path w="132586" h="229418">
                <a:moveTo>
                  <a:pt x="98226" y="0"/>
                </a:moveTo>
                <a:lnTo>
                  <a:pt x="102967" y="9481"/>
                </a:lnTo>
                <a:lnTo>
                  <a:pt x="104363" y="13266"/>
                </a:lnTo>
                <a:lnTo>
                  <a:pt x="105915" y="20117"/>
                </a:lnTo>
                <a:lnTo>
                  <a:pt x="106604" y="26470"/>
                </a:lnTo>
                <a:lnTo>
                  <a:pt x="106788" y="29553"/>
                </a:lnTo>
                <a:lnTo>
                  <a:pt x="107903" y="34585"/>
                </a:lnTo>
                <a:lnTo>
                  <a:pt x="109638" y="40916"/>
                </a:lnTo>
                <a:lnTo>
                  <a:pt x="111787" y="48113"/>
                </a:lnTo>
                <a:lnTo>
                  <a:pt x="113220" y="56880"/>
                </a:lnTo>
                <a:lnTo>
                  <a:pt x="114175" y="66694"/>
                </a:lnTo>
                <a:lnTo>
                  <a:pt x="114812" y="77205"/>
                </a:lnTo>
                <a:lnTo>
                  <a:pt x="116229" y="86196"/>
                </a:lnTo>
                <a:lnTo>
                  <a:pt x="118165" y="94175"/>
                </a:lnTo>
                <a:lnTo>
                  <a:pt x="120448" y="101479"/>
                </a:lnTo>
                <a:lnTo>
                  <a:pt x="121971" y="113293"/>
                </a:lnTo>
                <a:lnTo>
                  <a:pt x="122986" y="128115"/>
                </a:lnTo>
                <a:lnTo>
                  <a:pt x="123663" y="144941"/>
                </a:lnTo>
                <a:lnTo>
                  <a:pt x="125106" y="159135"/>
                </a:lnTo>
                <a:lnTo>
                  <a:pt x="127060" y="171575"/>
                </a:lnTo>
                <a:lnTo>
                  <a:pt x="129355" y="182844"/>
                </a:lnTo>
                <a:lnTo>
                  <a:pt x="130885" y="194326"/>
                </a:lnTo>
                <a:lnTo>
                  <a:pt x="131905" y="205949"/>
                </a:lnTo>
                <a:lnTo>
                  <a:pt x="132585" y="217667"/>
                </a:lnTo>
                <a:lnTo>
                  <a:pt x="132046" y="224486"/>
                </a:lnTo>
                <a:lnTo>
                  <a:pt x="130695" y="228040"/>
                </a:lnTo>
                <a:lnTo>
                  <a:pt x="128801" y="229417"/>
                </a:lnTo>
                <a:lnTo>
                  <a:pt x="127539" y="229344"/>
                </a:lnTo>
                <a:lnTo>
                  <a:pt x="126698" y="228302"/>
                </a:lnTo>
                <a:lnTo>
                  <a:pt x="126137" y="226615"/>
                </a:lnTo>
                <a:lnTo>
                  <a:pt x="124771" y="225491"/>
                </a:lnTo>
                <a:lnTo>
                  <a:pt x="122868" y="224741"/>
                </a:lnTo>
                <a:lnTo>
                  <a:pt x="120607" y="224242"/>
                </a:lnTo>
                <a:lnTo>
                  <a:pt x="119100" y="222916"/>
                </a:lnTo>
                <a:lnTo>
                  <a:pt x="118095" y="221041"/>
                </a:lnTo>
                <a:lnTo>
                  <a:pt x="117425" y="218798"/>
                </a:lnTo>
                <a:lnTo>
                  <a:pt x="114035" y="213660"/>
                </a:lnTo>
                <a:lnTo>
                  <a:pt x="111742" y="210901"/>
                </a:lnTo>
                <a:lnTo>
                  <a:pt x="109222" y="208070"/>
                </a:lnTo>
                <a:lnTo>
                  <a:pt x="103775" y="202278"/>
                </a:lnTo>
                <a:lnTo>
                  <a:pt x="54596" y="152831"/>
                </a:lnTo>
                <a:lnTo>
                  <a:pt x="45327" y="144551"/>
                </a:lnTo>
                <a:lnTo>
                  <a:pt x="36171" y="137047"/>
                </a:lnTo>
                <a:lnTo>
                  <a:pt x="14310" y="120227"/>
                </a:lnTo>
                <a:lnTo>
                  <a:pt x="11525" y="118846"/>
                </a:lnTo>
                <a:lnTo>
                  <a:pt x="8675" y="117926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12"/>
          <p:cNvSpPr/>
          <p:nvPr/>
        </p:nvSpPr>
        <p:spPr>
          <a:xfrm>
            <a:off x="7974210" y="2616398"/>
            <a:ext cx="446486" cy="107157"/>
          </a:xfrm>
          <a:custGeom>
            <a:avLst/>
            <a:gdLst/>
            <a:ahLst/>
            <a:cxnLst/>
            <a:rect l="0" t="0" r="0" b="0"/>
            <a:pathLst>
              <a:path w="446486" h="107157">
                <a:moveTo>
                  <a:pt x="0" y="0"/>
                </a:moveTo>
                <a:lnTo>
                  <a:pt x="21865" y="0"/>
                </a:lnTo>
                <a:lnTo>
                  <a:pt x="29892" y="2646"/>
                </a:lnTo>
                <a:lnTo>
                  <a:pt x="34811" y="4741"/>
                </a:lnTo>
                <a:lnTo>
                  <a:pt x="45568" y="7068"/>
                </a:lnTo>
                <a:lnTo>
                  <a:pt x="51215" y="7688"/>
                </a:lnTo>
                <a:lnTo>
                  <a:pt x="60136" y="11024"/>
                </a:lnTo>
                <a:lnTo>
                  <a:pt x="63903" y="13302"/>
                </a:lnTo>
                <a:lnTo>
                  <a:pt x="70735" y="15834"/>
                </a:lnTo>
                <a:lnTo>
                  <a:pt x="78071" y="17951"/>
                </a:lnTo>
                <a:lnTo>
                  <a:pt x="82805" y="19905"/>
                </a:lnTo>
                <a:lnTo>
                  <a:pt x="87946" y="22200"/>
                </a:lnTo>
                <a:lnTo>
                  <a:pt x="98949" y="27395"/>
                </a:lnTo>
                <a:lnTo>
                  <a:pt x="104661" y="30170"/>
                </a:lnTo>
                <a:lnTo>
                  <a:pt x="111446" y="33011"/>
                </a:lnTo>
                <a:lnTo>
                  <a:pt x="118946" y="35898"/>
                </a:lnTo>
                <a:lnTo>
                  <a:pt x="126923" y="38815"/>
                </a:lnTo>
                <a:lnTo>
                  <a:pt x="134225" y="40759"/>
                </a:lnTo>
                <a:lnTo>
                  <a:pt x="147629" y="42920"/>
                </a:lnTo>
                <a:lnTo>
                  <a:pt x="153983" y="44489"/>
                </a:lnTo>
                <a:lnTo>
                  <a:pt x="160202" y="46526"/>
                </a:lnTo>
                <a:lnTo>
                  <a:pt x="166333" y="48877"/>
                </a:lnTo>
                <a:lnTo>
                  <a:pt x="181082" y="54135"/>
                </a:lnTo>
                <a:lnTo>
                  <a:pt x="189183" y="56926"/>
                </a:lnTo>
                <a:lnTo>
                  <a:pt x="196568" y="58786"/>
                </a:lnTo>
                <a:lnTo>
                  <a:pt x="210064" y="60854"/>
                </a:lnTo>
                <a:lnTo>
                  <a:pt x="216441" y="62397"/>
                </a:lnTo>
                <a:lnTo>
                  <a:pt x="222678" y="64419"/>
                </a:lnTo>
                <a:lnTo>
                  <a:pt x="228819" y="66758"/>
                </a:lnTo>
                <a:lnTo>
                  <a:pt x="240935" y="69358"/>
                </a:lnTo>
                <a:lnTo>
                  <a:pt x="251942" y="70513"/>
                </a:lnTo>
                <a:lnTo>
                  <a:pt x="260141" y="71027"/>
                </a:lnTo>
                <a:lnTo>
                  <a:pt x="263717" y="72156"/>
                </a:lnTo>
                <a:lnTo>
                  <a:pt x="267093" y="73901"/>
                </a:lnTo>
                <a:lnTo>
                  <a:pt x="270336" y="76056"/>
                </a:lnTo>
                <a:lnTo>
                  <a:pt x="279231" y="78451"/>
                </a:lnTo>
                <a:lnTo>
                  <a:pt x="292775" y="80508"/>
                </a:lnTo>
                <a:lnTo>
                  <a:pt x="324323" y="86252"/>
                </a:lnTo>
                <a:lnTo>
                  <a:pt x="336959" y="87944"/>
                </a:lnTo>
                <a:lnTo>
                  <a:pt x="349650" y="88896"/>
                </a:lnTo>
                <a:lnTo>
                  <a:pt x="359130" y="91764"/>
                </a:lnTo>
                <a:lnTo>
                  <a:pt x="364436" y="93918"/>
                </a:lnTo>
                <a:lnTo>
                  <a:pt x="376643" y="96950"/>
                </a:lnTo>
                <a:lnTo>
                  <a:pt x="380080" y="98368"/>
                </a:lnTo>
                <a:lnTo>
                  <a:pt x="383364" y="100305"/>
                </a:lnTo>
                <a:lnTo>
                  <a:pt x="386544" y="102589"/>
                </a:lnTo>
                <a:lnTo>
                  <a:pt x="392725" y="105126"/>
                </a:lnTo>
                <a:lnTo>
                  <a:pt x="401783" y="106555"/>
                </a:lnTo>
                <a:lnTo>
                  <a:pt x="413732" y="107037"/>
                </a:lnTo>
                <a:lnTo>
                  <a:pt x="446485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13"/>
          <p:cNvSpPr/>
          <p:nvPr/>
        </p:nvSpPr>
        <p:spPr>
          <a:xfrm>
            <a:off x="8395217" y="2732484"/>
            <a:ext cx="175984" cy="218276"/>
          </a:xfrm>
          <a:custGeom>
            <a:avLst/>
            <a:gdLst/>
            <a:ahLst/>
            <a:cxnLst/>
            <a:rect l="0" t="0" r="0" b="0"/>
            <a:pathLst>
              <a:path w="175984" h="218276">
                <a:moveTo>
                  <a:pt x="34408" y="125016"/>
                </a:moveTo>
                <a:lnTo>
                  <a:pt x="39148" y="129756"/>
                </a:lnTo>
                <a:lnTo>
                  <a:pt x="40544" y="132145"/>
                </a:lnTo>
                <a:lnTo>
                  <a:pt x="42096" y="137445"/>
                </a:lnTo>
                <a:lnTo>
                  <a:pt x="45432" y="143107"/>
                </a:lnTo>
                <a:lnTo>
                  <a:pt x="50221" y="148931"/>
                </a:lnTo>
                <a:lnTo>
                  <a:pt x="55657" y="154827"/>
                </a:lnTo>
                <a:lnTo>
                  <a:pt x="57504" y="158780"/>
                </a:lnTo>
                <a:lnTo>
                  <a:pt x="58735" y="163401"/>
                </a:lnTo>
                <a:lnTo>
                  <a:pt x="59556" y="168465"/>
                </a:lnTo>
                <a:lnTo>
                  <a:pt x="61095" y="172833"/>
                </a:lnTo>
                <a:lnTo>
                  <a:pt x="63113" y="176738"/>
                </a:lnTo>
                <a:lnTo>
                  <a:pt x="65451" y="180333"/>
                </a:lnTo>
                <a:lnTo>
                  <a:pt x="68049" y="186973"/>
                </a:lnTo>
                <a:lnTo>
                  <a:pt x="69202" y="193232"/>
                </a:lnTo>
                <a:lnTo>
                  <a:pt x="69716" y="199321"/>
                </a:lnTo>
                <a:lnTo>
                  <a:pt x="69944" y="205334"/>
                </a:lnTo>
                <a:lnTo>
                  <a:pt x="70072" y="214298"/>
                </a:lnTo>
                <a:lnTo>
                  <a:pt x="70102" y="218275"/>
                </a:lnTo>
                <a:lnTo>
                  <a:pt x="70115" y="216735"/>
                </a:lnTo>
                <a:lnTo>
                  <a:pt x="67476" y="210098"/>
                </a:lnTo>
                <a:lnTo>
                  <a:pt x="62995" y="200533"/>
                </a:lnTo>
                <a:lnTo>
                  <a:pt x="57697" y="189667"/>
                </a:lnTo>
                <a:lnTo>
                  <a:pt x="53902" y="183000"/>
                </a:lnTo>
                <a:lnTo>
                  <a:pt x="49389" y="175578"/>
                </a:lnTo>
                <a:lnTo>
                  <a:pt x="44394" y="167653"/>
                </a:lnTo>
                <a:lnTo>
                  <a:pt x="40074" y="160386"/>
                </a:lnTo>
                <a:lnTo>
                  <a:pt x="36200" y="153557"/>
                </a:lnTo>
                <a:lnTo>
                  <a:pt x="32625" y="147020"/>
                </a:lnTo>
                <a:lnTo>
                  <a:pt x="30243" y="141669"/>
                </a:lnTo>
                <a:lnTo>
                  <a:pt x="28655" y="137110"/>
                </a:lnTo>
                <a:lnTo>
                  <a:pt x="27596" y="133079"/>
                </a:lnTo>
                <a:lnTo>
                  <a:pt x="24906" y="126422"/>
                </a:lnTo>
                <a:lnTo>
                  <a:pt x="21128" y="118016"/>
                </a:lnTo>
                <a:lnTo>
                  <a:pt x="16624" y="108443"/>
                </a:lnTo>
                <a:lnTo>
                  <a:pt x="13623" y="101069"/>
                </a:lnTo>
                <a:lnTo>
                  <a:pt x="11621" y="95160"/>
                </a:lnTo>
                <a:lnTo>
                  <a:pt x="10286" y="90229"/>
                </a:lnTo>
                <a:lnTo>
                  <a:pt x="9397" y="85950"/>
                </a:lnTo>
                <a:lnTo>
                  <a:pt x="8804" y="82104"/>
                </a:lnTo>
                <a:lnTo>
                  <a:pt x="8409" y="78549"/>
                </a:lnTo>
                <a:lnTo>
                  <a:pt x="7153" y="75186"/>
                </a:lnTo>
                <a:lnTo>
                  <a:pt x="3113" y="68804"/>
                </a:lnTo>
                <a:lnTo>
                  <a:pt x="655" y="62660"/>
                </a:lnTo>
                <a:lnTo>
                  <a:pt x="0" y="59633"/>
                </a:lnTo>
                <a:lnTo>
                  <a:pt x="555" y="58607"/>
                </a:lnTo>
                <a:lnTo>
                  <a:pt x="1917" y="58915"/>
                </a:lnTo>
                <a:lnTo>
                  <a:pt x="3817" y="60112"/>
                </a:lnTo>
                <a:lnTo>
                  <a:pt x="8575" y="61443"/>
                </a:lnTo>
                <a:lnTo>
                  <a:pt x="11232" y="61798"/>
                </a:lnTo>
                <a:lnTo>
                  <a:pt x="13004" y="63027"/>
                </a:lnTo>
                <a:lnTo>
                  <a:pt x="14186" y="64838"/>
                </a:lnTo>
                <a:lnTo>
                  <a:pt x="14974" y="67038"/>
                </a:lnTo>
                <a:lnTo>
                  <a:pt x="18495" y="72128"/>
                </a:lnTo>
                <a:lnTo>
                  <a:pt x="23366" y="77697"/>
                </a:lnTo>
                <a:lnTo>
                  <a:pt x="28839" y="83480"/>
                </a:lnTo>
                <a:lnTo>
                  <a:pt x="30695" y="86411"/>
                </a:lnTo>
                <a:lnTo>
                  <a:pt x="32758" y="92314"/>
                </a:lnTo>
                <a:lnTo>
                  <a:pt x="35292" y="96269"/>
                </a:lnTo>
                <a:lnTo>
                  <a:pt x="38966" y="100890"/>
                </a:lnTo>
                <a:lnTo>
                  <a:pt x="43400" y="105955"/>
                </a:lnTo>
                <a:lnTo>
                  <a:pt x="50972" y="114229"/>
                </a:lnTo>
                <a:lnTo>
                  <a:pt x="54380" y="117825"/>
                </a:lnTo>
                <a:lnTo>
                  <a:pt x="59628" y="122206"/>
                </a:lnTo>
                <a:lnTo>
                  <a:pt x="66105" y="127111"/>
                </a:lnTo>
                <a:lnTo>
                  <a:pt x="73398" y="132366"/>
                </a:lnTo>
                <a:lnTo>
                  <a:pt x="79253" y="136861"/>
                </a:lnTo>
                <a:lnTo>
                  <a:pt x="84148" y="140850"/>
                </a:lnTo>
                <a:lnTo>
                  <a:pt x="88403" y="144502"/>
                </a:lnTo>
                <a:lnTo>
                  <a:pt x="92233" y="147928"/>
                </a:lnTo>
                <a:lnTo>
                  <a:pt x="99134" y="154381"/>
                </a:lnTo>
                <a:lnTo>
                  <a:pt x="102363" y="156499"/>
                </a:lnTo>
                <a:lnTo>
                  <a:pt x="105508" y="157911"/>
                </a:lnTo>
                <a:lnTo>
                  <a:pt x="108597" y="158852"/>
                </a:lnTo>
                <a:lnTo>
                  <a:pt x="111649" y="160471"/>
                </a:lnTo>
                <a:lnTo>
                  <a:pt x="114675" y="162543"/>
                </a:lnTo>
                <a:lnTo>
                  <a:pt x="117685" y="164917"/>
                </a:lnTo>
                <a:lnTo>
                  <a:pt x="121676" y="166499"/>
                </a:lnTo>
                <a:lnTo>
                  <a:pt x="126320" y="167554"/>
                </a:lnTo>
                <a:lnTo>
                  <a:pt x="131402" y="168257"/>
                </a:lnTo>
                <a:lnTo>
                  <a:pt x="136773" y="168726"/>
                </a:lnTo>
                <a:lnTo>
                  <a:pt x="142339" y="169039"/>
                </a:lnTo>
                <a:lnTo>
                  <a:pt x="152822" y="169386"/>
                </a:lnTo>
                <a:lnTo>
                  <a:pt x="160789" y="169540"/>
                </a:lnTo>
                <a:lnTo>
                  <a:pt x="163310" y="168589"/>
                </a:lnTo>
                <a:lnTo>
                  <a:pt x="164991" y="166963"/>
                </a:lnTo>
                <a:lnTo>
                  <a:pt x="167689" y="161965"/>
                </a:lnTo>
                <a:lnTo>
                  <a:pt x="172897" y="151618"/>
                </a:lnTo>
                <a:lnTo>
                  <a:pt x="174359" y="147711"/>
                </a:lnTo>
                <a:lnTo>
                  <a:pt x="175334" y="144115"/>
                </a:lnTo>
                <a:lnTo>
                  <a:pt x="175983" y="140725"/>
                </a:lnTo>
                <a:lnTo>
                  <a:pt x="175424" y="135489"/>
                </a:lnTo>
                <a:lnTo>
                  <a:pt x="174059" y="129021"/>
                </a:lnTo>
                <a:lnTo>
                  <a:pt x="172157" y="121733"/>
                </a:lnTo>
                <a:lnTo>
                  <a:pt x="169897" y="114890"/>
                </a:lnTo>
                <a:lnTo>
                  <a:pt x="167398" y="108343"/>
                </a:lnTo>
                <a:lnTo>
                  <a:pt x="151517" y="69357"/>
                </a:lnTo>
                <a:lnTo>
                  <a:pt x="146215" y="58144"/>
                </a:lnTo>
                <a:lnTo>
                  <a:pt x="140696" y="47692"/>
                </a:lnTo>
                <a:lnTo>
                  <a:pt x="135032" y="37748"/>
                </a:lnTo>
                <a:lnTo>
                  <a:pt x="130264" y="30126"/>
                </a:lnTo>
                <a:lnTo>
                  <a:pt x="126093" y="24053"/>
                </a:lnTo>
                <a:lnTo>
                  <a:pt x="122320" y="19012"/>
                </a:lnTo>
                <a:lnTo>
                  <a:pt x="118812" y="14659"/>
                </a:lnTo>
                <a:lnTo>
                  <a:pt x="115482" y="10765"/>
                </a:lnTo>
                <a:lnTo>
                  <a:pt x="107749" y="2126"/>
                </a:lnTo>
                <a:lnTo>
                  <a:pt x="106122" y="1417"/>
                </a:lnTo>
                <a:lnTo>
                  <a:pt x="104045" y="945"/>
                </a:lnTo>
                <a:lnTo>
                  <a:pt x="9691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14"/>
          <p:cNvSpPr/>
          <p:nvPr/>
        </p:nvSpPr>
        <p:spPr>
          <a:xfrm>
            <a:off x="8563692" y="2706119"/>
            <a:ext cx="97910" cy="253455"/>
          </a:xfrm>
          <a:custGeom>
            <a:avLst/>
            <a:gdLst/>
            <a:ahLst/>
            <a:cxnLst/>
            <a:rect l="0" t="0" r="0" b="0"/>
            <a:pathLst>
              <a:path w="97910" h="253455">
                <a:moveTo>
                  <a:pt x="8808" y="79943"/>
                </a:moveTo>
                <a:lnTo>
                  <a:pt x="16496" y="79943"/>
                </a:lnTo>
                <a:lnTo>
                  <a:pt x="16910" y="80935"/>
                </a:lnTo>
                <a:lnTo>
                  <a:pt x="17492" y="87072"/>
                </a:lnTo>
                <a:lnTo>
                  <a:pt x="17628" y="92372"/>
                </a:lnTo>
                <a:lnTo>
                  <a:pt x="17734" y="123392"/>
                </a:lnTo>
                <a:lnTo>
                  <a:pt x="19720" y="132722"/>
                </a:lnTo>
                <a:lnTo>
                  <a:pt x="23028" y="144894"/>
                </a:lnTo>
                <a:lnTo>
                  <a:pt x="27217" y="158963"/>
                </a:lnTo>
                <a:lnTo>
                  <a:pt x="31002" y="170326"/>
                </a:lnTo>
                <a:lnTo>
                  <a:pt x="34518" y="179886"/>
                </a:lnTo>
                <a:lnTo>
                  <a:pt x="37854" y="188244"/>
                </a:lnTo>
                <a:lnTo>
                  <a:pt x="41070" y="195799"/>
                </a:lnTo>
                <a:lnTo>
                  <a:pt x="47290" y="209487"/>
                </a:lnTo>
                <a:lnTo>
                  <a:pt x="50338" y="217900"/>
                </a:lnTo>
                <a:lnTo>
                  <a:pt x="53361" y="227476"/>
                </a:lnTo>
                <a:lnTo>
                  <a:pt x="60603" y="252401"/>
                </a:lnTo>
                <a:lnTo>
                  <a:pt x="61197" y="253454"/>
                </a:lnTo>
                <a:lnTo>
                  <a:pt x="61593" y="253164"/>
                </a:lnTo>
                <a:lnTo>
                  <a:pt x="62034" y="250196"/>
                </a:lnTo>
                <a:lnTo>
                  <a:pt x="62229" y="245569"/>
                </a:lnTo>
                <a:lnTo>
                  <a:pt x="61289" y="240962"/>
                </a:lnTo>
                <a:lnTo>
                  <a:pt x="59670" y="234914"/>
                </a:lnTo>
                <a:lnTo>
                  <a:pt x="57599" y="227905"/>
                </a:lnTo>
                <a:lnTo>
                  <a:pt x="56218" y="220256"/>
                </a:lnTo>
                <a:lnTo>
                  <a:pt x="55298" y="212181"/>
                </a:lnTo>
                <a:lnTo>
                  <a:pt x="54684" y="203820"/>
                </a:lnTo>
                <a:lnTo>
                  <a:pt x="53282" y="196262"/>
                </a:lnTo>
                <a:lnTo>
                  <a:pt x="51356" y="189239"/>
                </a:lnTo>
                <a:lnTo>
                  <a:pt x="49079" y="182573"/>
                </a:lnTo>
                <a:lnTo>
                  <a:pt x="46570" y="176144"/>
                </a:lnTo>
                <a:lnTo>
                  <a:pt x="43905" y="169874"/>
                </a:lnTo>
                <a:lnTo>
                  <a:pt x="41135" y="163710"/>
                </a:lnTo>
                <a:lnTo>
                  <a:pt x="39289" y="157616"/>
                </a:lnTo>
                <a:lnTo>
                  <a:pt x="38058" y="151568"/>
                </a:lnTo>
                <a:lnTo>
                  <a:pt x="37238" y="145553"/>
                </a:lnTo>
                <a:lnTo>
                  <a:pt x="36691" y="139558"/>
                </a:lnTo>
                <a:lnTo>
                  <a:pt x="36326" y="133577"/>
                </a:lnTo>
                <a:lnTo>
                  <a:pt x="36083" y="127605"/>
                </a:lnTo>
                <a:lnTo>
                  <a:pt x="34929" y="121640"/>
                </a:lnTo>
                <a:lnTo>
                  <a:pt x="33166" y="115678"/>
                </a:lnTo>
                <a:lnTo>
                  <a:pt x="31001" y="109720"/>
                </a:lnTo>
                <a:lnTo>
                  <a:pt x="29556" y="103763"/>
                </a:lnTo>
                <a:lnTo>
                  <a:pt x="28593" y="97807"/>
                </a:lnTo>
                <a:lnTo>
                  <a:pt x="27951" y="91853"/>
                </a:lnTo>
                <a:lnTo>
                  <a:pt x="26530" y="85898"/>
                </a:lnTo>
                <a:lnTo>
                  <a:pt x="24592" y="79944"/>
                </a:lnTo>
                <a:lnTo>
                  <a:pt x="22307" y="73991"/>
                </a:lnTo>
                <a:lnTo>
                  <a:pt x="19791" y="68038"/>
                </a:lnTo>
                <a:lnTo>
                  <a:pt x="17122" y="62084"/>
                </a:lnTo>
                <a:lnTo>
                  <a:pt x="14351" y="56131"/>
                </a:lnTo>
                <a:lnTo>
                  <a:pt x="12503" y="51170"/>
                </a:lnTo>
                <a:lnTo>
                  <a:pt x="11271" y="46870"/>
                </a:lnTo>
                <a:lnTo>
                  <a:pt x="10450" y="43012"/>
                </a:lnTo>
                <a:lnTo>
                  <a:pt x="8911" y="38455"/>
                </a:lnTo>
                <a:lnTo>
                  <a:pt x="6892" y="33433"/>
                </a:lnTo>
                <a:lnTo>
                  <a:pt x="4554" y="28100"/>
                </a:lnTo>
                <a:lnTo>
                  <a:pt x="2995" y="23553"/>
                </a:lnTo>
                <a:lnTo>
                  <a:pt x="1263" y="15855"/>
                </a:lnTo>
                <a:lnTo>
                  <a:pt x="152" y="8965"/>
                </a:lnTo>
                <a:lnTo>
                  <a:pt x="0" y="4410"/>
                </a:lnTo>
                <a:lnTo>
                  <a:pt x="951" y="2799"/>
                </a:lnTo>
                <a:lnTo>
                  <a:pt x="2578" y="1725"/>
                </a:lnTo>
                <a:lnTo>
                  <a:pt x="4655" y="1008"/>
                </a:lnTo>
                <a:lnTo>
                  <a:pt x="7032" y="531"/>
                </a:lnTo>
                <a:lnTo>
                  <a:pt x="9607" y="212"/>
                </a:lnTo>
                <a:lnTo>
                  <a:pt x="12317" y="0"/>
                </a:lnTo>
                <a:lnTo>
                  <a:pt x="15116" y="851"/>
                </a:lnTo>
                <a:lnTo>
                  <a:pt x="17974" y="2410"/>
                </a:lnTo>
                <a:lnTo>
                  <a:pt x="24950" y="7302"/>
                </a:lnTo>
                <a:lnTo>
                  <a:pt x="45120" y="22370"/>
                </a:lnTo>
                <a:lnTo>
                  <a:pt x="51867" y="28663"/>
                </a:lnTo>
                <a:lnTo>
                  <a:pt x="57358" y="34842"/>
                </a:lnTo>
                <a:lnTo>
                  <a:pt x="62010" y="40946"/>
                </a:lnTo>
                <a:lnTo>
                  <a:pt x="67096" y="46007"/>
                </a:lnTo>
                <a:lnTo>
                  <a:pt x="72471" y="50374"/>
                </a:lnTo>
                <a:lnTo>
                  <a:pt x="78039" y="54277"/>
                </a:lnTo>
                <a:lnTo>
                  <a:pt x="82743" y="58864"/>
                </a:lnTo>
                <a:lnTo>
                  <a:pt x="86872" y="63906"/>
                </a:lnTo>
                <a:lnTo>
                  <a:pt x="90616" y="69252"/>
                </a:lnTo>
                <a:lnTo>
                  <a:pt x="93112" y="73808"/>
                </a:lnTo>
                <a:lnTo>
                  <a:pt x="95886" y="81516"/>
                </a:lnTo>
                <a:lnTo>
                  <a:pt x="97118" y="88249"/>
                </a:lnTo>
                <a:lnTo>
                  <a:pt x="97909" y="95915"/>
                </a:lnTo>
                <a:lnTo>
                  <a:pt x="95372" y="99609"/>
                </a:lnTo>
                <a:lnTo>
                  <a:pt x="90399" y="105325"/>
                </a:lnTo>
                <a:lnTo>
                  <a:pt x="88999" y="105794"/>
                </a:lnTo>
                <a:lnTo>
                  <a:pt x="87073" y="106107"/>
                </a:lnTo>
                <a:lnTo>
                  <a:pt x="84797" y="106315"/>
                </a:lnTo>
                <a:lnTo>
                  <a:pt x="82288" y="106454"/>
                </a:lnTo>
                <a:lnTo>
                  <a:pt x="76853" y="106609"/>
                </a:lnTo>
                <a:lnTo>
                  <a:pt x="72031" y="105658"/>
                </a:lnTo>
                <a:lnTo>
                  <a:pt x="65839" y="104031"/>
                </a:lnTo>
                <a:lnTo>
                  <a:pt x="58735" y="101955"/>
                </a:lnTo>
                <a:lnTo>
                  <a:pt x="53006" y="100571"/>
                </a:lnTo>
                <a:lnTo>
                  <a:pt x="48195" y="99648"/>
                </a:lnTo>
                <a:lnTo>
                  <a:pt x="43996" y="99033"/>
                </a:lnTo>
                <a:lnTo>
                  <a:pt x="38220" y="97630"/>
                </a:lnTo>
                <a:lnTo>
                  <a:pt x="31392" y="95703"/>
                </a:lnTo>
                <a:lnTo>
                  <a:pt x="8808" y="888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15"/>
          <p:cNvSpPr/>
          <p:nvPr/>
        </p:nvSpPr>
        <p:spPr>
          <a:xfrm>
            <a:off x="5473898" y="3298839"/>
            <a:ext cx="133946" cy="344474"/>
          </a:xfrm>
          <a:custGeom>
            <a:avLst/>
            <a:gdLst/>
            <a:ahLst/>
            <a:cxnLst/>
            <a:rect l="0" t="0" r="0" b="0"/>
            <a:pathLst>
              <a:path w="133946" h="344474">
                <a:moveTo>
                  <a:pt x="0" y="5145"/>
                </a:moveTo>
                <a:lnTo>
                  <a:pt x="0" y="404"/>
                </a:lnTo>
                <a:lnTo>
                  <a:pt x="993" y="0"/>
                </a:lnTo>
                <a:lnTo>
                  <a:pt x="2646" y="723"/>
                </a:lnTo>
                <a:lnTo>
                  <a:pt x="4741" y="2197"/>
                </a:lnTo>
                <a:lnTo>
                  <a:pt x="6137" y="4172"/>
                </a:lnTo>
                <a:lnTo>
                  <a:pt x="9094" y="14668"/>
                </a:lnTo>
                <a:lnTo>
                  <a:pt x="13302" y="31536"/>
                </a:lnTo>
                <a:lnTo>
                  <a:pt x="25990" y="77567"/>
                </a:lnTo>
                <a:lnTo>
                  <a:pt x="30225" y="90137"/>
                </a:lnTo>
                <a:lnTo>
                  <a:pt x="34040" y="99510"/>
                </a:lnTo>
                <a:lnTo>
                  <a:pt x="56456" y="144817"/>
                </a:lnTo>
                <a:lnTo>
                  <a:pt x="58474" y="150846"/>
                </a:lnTo>
                <a:lnTo>
                  <a:pt x="59819" y="156849"/>
                </a:lnTo>
                <a:lnTo>
                  <a:pt x="60715" y="162836"/>
                </a:lnTo>
                <a:lnTo>
                  <a:pt x="63297" y="172780"/>
                </a:lnTo>
                <a:lnTo>
                  <a:pt x="67002" y="185363"/>
                </a:lnTo>
                <a:lnTo>
                  <a:pt x="71458" y="199704"/>
                </a:lnTo>
                <a:lnTo>
                  <a:pt x="75419" y="211250"/>
                </a:lnTo>
                <a:lnTo>
                  <a:pt x="79053" y="220931"/>
                </a:lnTo>
                <a:lnTo>
                  <a:pt x="82468" y="229369"/>
                </a:lnTo>
                <a:lnTo>
                  <a:pt x="88713" y="242932"/>
                </a:lnTo>
                <a:lnTo>
                  <a:pt x="124192" y="315753"/>
                </a:lnTo>
                <a:lnTo>
                  <a:pt x="127443" y="323342"/>
                </a:lnTo>
                <a:lnTo>
                  <a:pt x="129611" y="329394"/>
                </a:lnTo>
                <a:lnTo>
                  <a:pt x="133945" y="3444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16"/>
          <p:cNvSpPr/>
          <p:nvPr/>
        </p:nvSpPr>
        <p:spPr>
          <a:xfrm>
            <a:off x="5473898" y="3679031"/>
            <a:ext cx="169619" cy="132071"/>
          </a:xfrm>
          <a:custGeom>
            <a:avLst/>
            <a:gdLst/>
            <a:ahLst/>
            <a:cxnLst/>
            <a:rect l="0" t="0" r="0" b="0"/>
            <a:pathLst>
              <a:path w="169619" h="132071">
                <a:moveTo>
                  <a:pt x="0" y="35719"/>
                </a:moveTo>
                <a:lnTo>
                  <a:pt x="0" y="58784"/>
                </a:lnTo>
                <a:lnTo>
                  <a:pt x="993" y="62010"/>
                </a:lnTo>
                <a:lnTo>
                  <a:pt x="2646" y="66144"/>
                </a:lnTo>
                <a:lnTo>
                  <a:pt x="4741" y="70885"/>
                </a:lnTo>
                <a:lnTo>
                  <a:pt x="7129" y="75038"/>
                </a:lnTo>
                <a:lnTo>
                  <a:pt x="9713" y="78799"/>
                </a:lnTo>
                <a:lnTo>
                  <a:pt x="12429" y="82298"/>
                </a:lnTo>
                <a:lnTo>
                  <a:pt x="14239" y="85623"/>
                </a:lnTo>
                <a:lnTo>
                  <a:pt x="15446" y="88832"/>
                </a:lnTo>
                <a:lnTo>
                  <a:pt x="16250" y="91964"/>
                </a:lnTo>
                <a:lnTo>
                  <a:pt x="18771" y="96036"/>
                </a:lnTo>
                <a:lnTo>
                  <a:pt x="22436" y="100735"/>
                </a:lnTo>
                <a:lnTo>
                  <a:pt x="26864" y="105851"/>
                </a:lnTo>
                <a:lnTo>
                  <a:pt x="29816" y="110255"/>
                </a:lnTo>
                <a:lnTo>
                  <a:pt x="31783" y="114183"/>
                </a:lnTo>
                <a:lnTo>
                  <a:pt x="33095" y="117794"/>
                </a:lnTo>
                <a:lnTo>
                  <a:pt x="34962" y="121193"/>
                </a:lnTo>
                <a:lnTo>
                  <a:pt x="37198" y="124451"/>
                </a:lnTo>
                <a:lnTo>
                  <a:pt x="39682" y="127616"/>
                </a:lnTo>
                <a:lnTo>
                  <a:pt x="42330" y="129726"/>
                </a:lnTo>
                <a:lnTo>
                  <a:pt x="45087" y="131132"/>
                </a:lnTo>
                <a:lnTo>
                  <a:pt x="47918" y="132070"/>
                </a:lnTo>
                <a:lnTo>
                  <a:pt x="49804" y="131703"/>
                </a:lnTo>
                <a:lnTo>
                  <a:pt x="51062" y="130466"/>
                </a:lnTo>
                <a:lnTo>
                  <a:pt x="51901" y="128649"/>
                </a:lnTo>
                <a:lnTo>
                  <a:pt x="52460" y="121485"/>
                </a:lnTo>
                <a:lnTo>
                  <a:pt x="52832" y="110755"/>
                </a:lnTo>
                <a:lnTo>
                  <a:pt x="53559" y="48636"/>
                </a:lnTo>
                <a:lnTo>
                  <a:pt x="53565" y="47307"/>
                </a:lnTo>
                <a:lnTo>
                  <a:pt x="54562" y="47413"/>
                </a:lnTo>
                <a:lnTo>
                  <a:pt x="59712" y="51310"/>
                </a:lnTo>
                <a:lnTo>
                  <a:pt x="61266" y="52570"/>
                </a:lnTo>
                <a:lnTo>
                  <a:pt x="61680" y="53898"/>
                </a:lnTo>
                <a:lnTo>
                  <a:pt x="62140" y="58020"/>
                </a:lnTo>
                <a:lnTo>
                  <a:pt x="66232" y="63485"/>
                </a:lnTo>
                <a:lnTo>
                  <a:pt x="72928" y="71096"/>
                </a:lnTo>
                <a:lnTo>
                  <a:pt x="81361" y="80140"/>
                </a:lnTo>
                <a:lnTo>
                  <a:pt x="87974" y="86169"/>
                </a:lnTo>
                <a:lnTo>
                  <a:pt x="93376" y="90188"/>
                </a:lnTo>
                <a:lnTo>
                  <a:pt x="97970" y="92867"/>
                </a:lnTo>
                <a:lnTo>
                  <a:pt x="102024" y="95646"/>
                </a:lnTo>
                <a:lnTo>
                  <a:pt x="105719" y="98490"/>
                </a:lnTo>
                <a:lnTo>
                  <a:pt x="109175" y="101379"/>
                </a:lnTo>
                <a:lnTo>
                  <a:pt x="112471" y="104297"/>
                </a:lnTo>
                <a:lnTo>
                  <a:pt x="118779" y="110185"/>
                </a:lnTo>
                <a:lnTo>
                  <a:pt x="121849" y="112152"/>
                </a:lnTo>
                <a:lnTo>
                  <a:pt x="124890" y="113463"/>
                </a:lnTo>
                <a:lnTo>
                  <a:pt x="127908" y="114337"/>
                </a:lnTo>
                <a:lnTo>
                  <a:pt x="130913" y="115912"/>
                </a:lnTo>
                <a:lnTo>
                  <a:pt x="133908" y="117955"/>
                </a:lnTo>
                <a:lnTo>
                  <a:pt x="136897" y="120308"/>
                </a:lnTo>
                <a:lnTo>
                  <a:pt x="139882" y="121877"/>
                </a:lnTo>
                <a:lnTo>
                  <a:pt x="142864" y="122923"/>
                </a:lnTo>
                <a:lnTo>
                  <a:pt x="145844" y="123620"/>
                </a:lnTo>
                <a:lnTo>
                  <a:pt x="148823" y="124086"/>
                </a:lnTo>
                <a:lnTo>
                  <a:pt x="151802" y="124395"/>
                </a:lnTo>
                <a:lnTo>
                  <a:pt x="154779" y="124602"/>
                </a:lnTo>
                <a:lnTo>
                  <a:pt x="157756" y="123748"/>
                </a:lnTo>
                <a:lnTo>
                  <a:pt x="160733" y="122186"/>
                </a:lnTo>
                <a:lnTo>
                  <a:pt x="163710" y="120152"/>
                </a:lnTo>
                <a:lnTo>
                  <a:pt x="165695" y="117805"/>
                </a:lnTo>
                <a:lnTo>
                  <a:pt x="167018" y="115247"/>
                </a:lnTo>
                <a:lnTo>
                  <a:pt x="167900" y="112550"/>
                </a:lnTo>
                <a:lnTo>
                  <a:pt x="168488" y="109760"/>
                </a:lnTo>
                <a:lnTo>
                  <a:pt x="168880" y="106908"/>
                </a:lnTo>
                <a:lnTo>
                  <a:pt x="169141" y="104014"/>
                </a:lnTo>
                <a:lnTo>
                  <a:pt x="169316" y="101092"/>
                </a:lnTo>
                <a:lnTo>
                  <a:pt x="169509" y="95201"/>
                </a:lnTo>
                <a:lnTo>
                  <a:pt x="169618" y="86305"/>
                </a:lnTo>
                <a:lnTo>
                  <a:pt x="168642" y="82342"/>
                </a:lnTo>
                <a:lnTo>
                  <a:pt x="166998" y="77714"/>
                </a:lnTo>
                <a:lnTo>
                  <a:pt x="164910" y="72646"/>
                </a:lnTo>
                <a:lnTo>
                  <a:pt x="162526" y="65298"/>
                </a:lnTo>
                <a:lnTo>
                  <a:pt x="159944" y="56430"/>
                </a:lnTo>
                <a:lnTo>
                  <a:pt x="157231" y="46550"/>
                </a:lnTo>
                <a:lnTo>
                  <a:pt x="153438" y="38971"/>
                </a:lnTo>
                <a:lnTo>
                  <a:pt x="148925" y="32926"/>
                </a:lnTo>
                <a:lnTo>
                  <a:pt x="132164" y="16095"/>
                </a:lnTo>
                <a:lnTo>
                  <a:pt x="128789" y="13706"/>
                </a:lnTo>
                <a:lnTo>
                  <a:pt x="125547" y="12114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17"/>
          <p:cNvSpPr/>
          <p:nvPr/>
        </p:nvSpPr>
        <p:spPr>
          <a:xfrm>
            <a:off x="5697140" y="3670177"/>
            <a:ext cx="89298" cy="98152"/>
          </a:xfrm>
          <a:custGeom>
            <a:avLst/>
            <a:gdLst/>
            <a:ahLst/>
            <a:cxnLst/>
            <a:rect l="0" t="0" r="0" b="0"/>
            <a:pathLst>
              <a:path w="89298" h="98152">
                <a:moveTo>
                  <a:pt x="0" y="71362"/>
                </a:moveTo>
                <a:lnTo>
                  <a:pt x="12429" y="58933"/>
                </a:lnTo>
                <a:lnTo>
                  <a:pt x="14240" y="55138"/>
                </a:lnTo>
                <a:lnTo>
                  <a:pt x="15446" y="50624"/>
                </a:lnTo>
                <a:lnTo>
                  <a:pt x="16251" y="45631"/>
                </a:lnTo>
                <a:lnTo>
                  <a:pt x="17779" y="41309"/>
                </a:lnTo>
                <a:lnTo>
                  <a:pt x="19790" y="37436"/>
                </a:lnTo>
                <a:lnTo>
                  <a:pt x="25406" y="28831"/>
                </a:lnTo>
                <a:lnTo>
                  <a:pt x="25868" y="27133"/>
                </a:lnTo>
                <a:lnTo>
                  <a:pt x="26175" y="25009"/>
                </a:lnTo>
                <a:lnTo>
                  <a:pt x="26380" y="22600"/>
                </a:lnTo>
                <a:lnTo>
                  <a:pt x="26516" y="19010"/>
                </a:lnTo>
                <a:lnTo>
                  <a:pt x="26753" y="2830"/>
                </a:lnTo>
                <a:lnTo>
                  <a:pt x="25773" y="1861"/>
                </a:lnTo>
                <a:lnTo>
                  <a:pt x="24127" y="1215"/>
                </a:lnTo>
                <a:lnTo>
                  <a:pt x="22038" y="785"/>
                </a:lnTo>
                <a:lnTo>
                  <a:pt x="19653" y="498"/>
                </a:lnTo>
                <a:lnTo>
                  <a:pt x="17071" y="307"/>
                </a:lnTo>
                <a:lnTo>
                  <a:pt x="10538" y="0"/>
                </a:lnTo>
                <a:lnTo>
                  <a:pt x="9010" y="967"/>
                </a:lnTo>
                <a:lnTo>
                  <a:pt x="6999" y="2603"/>
                </a:lnTo>
                <a:lnTo>
                  <a:pt x="4666" y="4687"/>
                </a:lnTo>
                <a:lnTo>
                  <a:pt x="3110" y="7068"/>
                </a:lnTo>
                <a:lnTo>
                  <a:pt x="2074" y="9648"/>
                </a:lnTo>
                <a:lnTo>
                  <a:pt x="1382" y="12360"/>
                </a:lnTo>
                <a:lnTo>
                  <a:pt x="922" y="15160"/>
                </a:lnTo>
                <a:lnTo>
                  <a:pt x="614" y="18019"/>
                </a:lnTo>
                <a:lnTo>
                  <a:pt x="409" y="20917"/>
                </a:lnTo>
                <a:lnTo>
                  <a:pt x="182" y="32074"/>
                </a:lnTo>
                <a:lnTo>
                  <a:pt x="36" y="54010"/>
                </a:lnTo>
                <a:lnTo>
                  <a:pt x="1016" y="58802"/>
                </a:lnTo>
                <a:lnTo>
                  <a:pt x="2662" y="63981"/>
                </a:lnTo>
                <a:lnTo>
                  <a:pt x="4751" y="69417"/>
                </a:lnTo>
                <a:lnTo>
                  <a:pt x="7136" y="73042"/>
                </a:lnTo>
                <a:lnTo>
                  <a:pt x="9719" y="75459"/>
                </a:lnTo>
                <a:lnTo>
                  <a:pt x="12432" y="77069"/>
                </a:lnTo>
                <a:lnTo>
                  <a:pt x="16225" y="79136"/>
                </a:lnTo>
                <a:lnTo>
                  <a:pt x="31046" y="86784"/>
                </a:lnTo>
                <a:lnTo>
                  <a:pt x="42241" y="92437"/>
                </a:lnTo>
                <a:lnTo>
                  <a:pt x="48004" y="94342"/>
                </a:lnTo>
                <a:lnTo>
                  <a:pt x="53831" y="95611"/>
                </a:lnTo>
                <a:lnTo>
                  <a:pt x="59700" y="96458"/>
                </a:lnTo>
                <a:lnTo>
                  <a:pt x="64605" y="97022"/>
                </a:lnTo>
                <a:lnTo>
                  <a:pt x="68867" y="97398"/>
                </a:lnTo>
                <a:lnTo>
                  <a:pt x="72700" y="97649"/>
                </a:lnTo>
                <a:lnTo>
                  <a:pt x="79605" y="97928"/>
                </a:lnTo>
                <a:lnTo>
                  <a:pt x="89297" y="9815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18"/>
          <p:cNvSpPr/>
          <p:nvPr/>
        </p:nvSpPr>
        <p:spPr>
          <a:xfrm>
            <a:off x="6420445" y="2902148"/>
            <a:ext cx="98227" cy="187524"/>
          </a:xfrm>
          <a:custGeom>
            <a:avLst/>
            <a:gdLst/>
            <a:ahLst/>
            <a:cxnLst/>
            <a:rect l="0" t="0" r="0" b="0"/>
            <a:pathLst>
              <a:path w="98227" h="187524">
                <a:moveTo>
                  <a:pt x="0" y="0"/>
                </a:moveTo>
                <a:lnTo>
                  <a:pt x="4741" y="4741"/>
                </a:lnTo>
                <a:lnTo>
                  <a:pt x="6137" y="7129"/>
                </a:lnTo>
                <a:lnTo>
                  <a:pt x="7688" y="12429"/>
                </a:lnTo>
                <a:lnTo>
                  <a:pt x="8378" y="18092"/>
                </a:lnTo>
                <a:lnTo>
                  <a:pt x="8684" y="23916"/>
                </a:lnTo>
                <a:lnTo>
                  <a:pt x="8821" y="29811"/>
                </a:lnTo>
                <a:lnTo>
                  <a:pt x="9849" y="34757"/>
                </a:lnTo>
                <a:lnTo>
                  <a:pt x="11527" y="41031"/>
                </a:lnTo>
                <a:lnTo>
                  <a:pt x="13638" y="48190"/>
                </a:lnTo>
                <a:lnTo>
                  <a:pt x="16037" y="54947"/>
                </a:lnTo>
                <a:lnTo>
                  <a:pt x="18629" y="61436"/>
                </a:lnTo>
                <a:lnTo>
                  <a:pt x="21349" y="67746"/>
                </a:lnTo>
                <a:lnTo>
                  <a:pt x="25147" y="74930"/>
                </a:lnTo>
                <a:lnTo>
                  <a:pt x="29663" y="82695"/>
                </a:lnTo>
                <a:lnTo>
                  <a:pt x="34658" y="90849"/>
                </a:lnTo>
                <a:lnTo>
                  <a:pt x="38980" y="98269"/>
                </a:lnTo>
                <a:lnTo>
                  <a:pt x="46428" y="111805"/>
                </a:lnTo>
                <a:lnTo>
                  <a:pt x="56200" y="130582"/>
                </a:lnTo>
                <a:lnTo>
                  <a:pt x="58303" y="135672"/>
                </a:lnTo>
                <a:lnTo>
                  <a:pt x="59705" y="140057"/>
                </a:lnTo>
                <a:lnTo>
                  <a:pt x="60639" y="143973"/>
                </a:lnTo>
                <a:lnTo>
                  <a:pt x="62254" y="148568"/>
                </a:lnTo>
                <a:lnTo>
                  <a:pt x="64323" y="153616"/>
                </a:lnTo>
                <a:lnTo>
                  <a:pt x="66695" y="158965"/>
                </a:lnTo>
                <a:lnTo>
                  <a:pt x="69268" y="163524"/>
                </a:lnTo>
                <a:lnTo>
                  <a:pt x="71975" y="167555"/>
                </a:lnTo>
                <a:lnTo>
                  <a:pt x="74772" y="171234"/>
                </a:lnTo>
                <a:lnTo>
                  <a:pt x="77629" y="173688"/>
                </a:lnTo>
                <a:lnTo>
                  <a:pt x="80527" y="175323"/>
                </a:lnTo>
                <a:lnTo>
                  <a:pt x="83450" y="176413"/>
                </a:lnTo>
                <a:lnTo>
                  <a:pt x="85398" y="178132"/>
                </a:lnTo>
                <a:lnTo>
                  <a:pt x="86698" y="180271"/>
                </a:lnTo>
                <a:lnTo>
                  <a:pt x="87564" y="182688"/>
                </a:lnTo>
                <a:lnTo>
                  <a:pt x="89134" y="184300"/>
                </a:lnTo>
                <a:lnTo>
                  <a:pt x="91173" y="185374"/>
                </a:lnTo>
                <a:lnTo>
                  <a:pt x="98226" y="18752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19"/>
          <p:cNvSpPr/>
          <p:nvPr/>
        </p:nvSpPr>
        <p:spPr>
          <a:xfrm>
            <a:off x="6322218" y="3482578"/>
            <a:ext cx="150419" cy="150364"/>
          </a:xfrm>
          <a:custGeom>
            <a:avLst/>
            <a:gdLst/>
            <a:ahLst/>
            <a:cxnLst/>
            <a:rect l="0" t="0" r="0" b="0"/>
            <a:pathLst>
              <a:path w="150419" h="150364">
                <a:moveTo>
                  <a:pt x="0" y="62507"/>
                </a:moveTo>
                <a:lnTo>
                  <a:pt x="0" y="87365"/>
                </a:lnTo>
                <a:lnTo>
                  <a:pt x="993" y="92970"/>
                </a:lnTo>
                <a:lnTo>
                  <a:pt x="2646" y="98691"/>
                </a:lnTo>
                <a:lnTo>
                  <a:pt x="4741" y="104489"/>
                </a:lnTo>
                <a:lnTo>
                  <a:pt x="7129" y="110339"/>
                </a:lnTo>
                <a:lnTo>
                  <a:pt x="9714" y="116223"/>
                </a:lnTo>
                <a:lnTo>
                  <a:pt x="12429" y="122131"/>
                </a:lnTo>
                <a:lnTo>
                  <a:pt x="15231" y="127061"/>
                </a:lnTo>
                <a:lnTo>
                  <a:pt x="18092" y="131340"/>
                </a:lnTo>
                <a:lnTo>
                  <a:pt x="25072" y="140596"/>
                </a:lnTo>
                <a:lnTo>
                  <a:pt x="28672" y="144508"/>
                </a:lnTo>
                <a:lnTo>
                  <a:pt x="31021" y="146940"/>
                </a:lnTo>
                <a:lnTo>
                  <a:pt x="33579" y="148561"/>
                </a:lnTo>
                <a:lnTo>
                  <a:pt x="36277" y="149642"/>
                </a:lnTo>
                <a:lnTo>
                  <a:pt x="39067" y="150363"/>
                </a:lnTo>
                <a:lnTo>
                  <a:pt x="41920" y="149851"/>
                </a:lnTo>
                <a:lnTo>
                  <a:pt x="44814" y="148518"/>
                </a:lnTo>
                <a:lnTo>
                  <a:pt x="51847" y="143989"/>
                </a:lnTo>
                <a:lnTo>
                  <a:pt x="52425" y="142625"/>
                </a:lnTo>
                <a:lnTo>
                  <a:pt x="53066" y="138464"/>
                </a:lnTo>
                <a:lnTo>
                  <a:pt x="53237" y="135966"/>
                </a:lnTo>
                <a:lnTo>
                  <a:pt x="53350" y="133308"/>
                </a:lnTo>
                <a:lnTo>
                  <a:pt x="53427" y="130544"/>
                </a:lnTo>
                <a:lnTo>
                  <a:pt x="54469" y="128701"/>
                </a:lnTo>
                <a:lnTo>
                  <a:pt x="56157" y="127472"/>
                </a:lnTo>
                <a:lnTo>
                  <a:pt x="58274" y="126653"/>
                </a:lnTo>
                <a:lnTo>
                  <a:pt x="59685" y="123131"/>
                </a:lnTo>
                <a:lnTo>
                  <a:pt x="60626" y="117806"/>
                </a:lnTo>
                <a:lnTo>
                  <a:pt x="61253" y="111279"/>
                </a:lnTo>
                <a:lnTo>
                  <a:pt x="60679" y="105936"/>
                </a:lnTo>
                <a:lnTo>
                  <a:pt x="59305" y="101382"/>
                </a:lnTo>
                <a:lnTo>
                  <a:pt x="57396" y="97353"/>
                </a:lnTo>
                <a:lnTo>
                  <a:pt x="56124" y="93676"/>
                </a:lnTo>
                <a:lnTo>
                  <a:pt x="55275" y="90231"/>
                </a:lnTo>
                <a:lnTo>
                  <a:pt x="54709" y="86944"/>
                </a:lnTo>
                <a:lnTo>
                  <a:pt x="55325" y="84751"/>
                </a:lnTo>
                <a:lnTo>
                  <a:pt x="56727" y="83290"/>
                </a:lnTo>
                <a:lnTo>
                  <a:pt x="58654" y="82315"/>
                </a:lnTo>
                <a:lnTo>
                  <a:pt x="60931" y="82658"/>
                </a:lnTo>
                <a:lnTo>
                  <a:pt x="63441" y="83879"/>
                </a:lnTo>
                <a:lnTo>
                  <a:pt x="66107" y="85685"/>
                </a:lnTo>
                <a:lnTo>
                  <a:pt x="68876" y="86889"/>
                </a:lnTo>
                <a:lnTo>
                  <a:pt x="71714" y="87692"/>
                </a:lnTo>
                <a:lnTo>
                  <a:pt x="74599" y="88226"/>
                </a:lnTo>
                <a:lnTo>
                  <a:pt x="78506" y="90567"/>
                </a:lnTo>
                <a:lnTo>
                  <a:pt x="83095" y="94112"/>
                </a:lnTo>
                <a:lnTo>
                  <a:pt x="88139" y="98460"/>
                </a:lnTo>
                <a:lnTo>
                  <a:pt x="92494" y="101359"/>
                </a:lnTo>
                <a:lnTo>
                  <a:pt x="96390" y="103291"/>
                </a:lnTo>
                <a:lnTo>
                  <a:pt x="99979" y="104580"/>
                </a:lnTo>
                <a:lnTo>
                  <a:pt x="103363" y="106430"/>
                </a:lnTo>
                <a:lnTo>
                  <a:pt x="106612" y="108657"/>
                </a:lnTo>
                <a:lnTo>
                  <a:pt x="109770" y="111133"/>
                </a:lnTo>
                <a:lnTo>
                  <a:pt x="112868" y="112784"/>
                </a:lnTo>
                <a:lnTo>
                  <a:pt x="115925" y="113885"/>
                </a:lnTo>
                <a:lnTo>
                  <a:pt x="123220" y="115651"/>
                </a:lnTo>
                <a:lnTo>
                  <a:pt x="126863" y="115892"/>
                </a:lnTo>
                <a:lnTo>
                  <a:pt x="131791" y="116000"/>
                </a:lnTo>
                <a:lnTo>
                  <a:pt x="137287" y="116048"/>
                </a:lnTo>
                <a:lnTo>
                  <a:pt x="139150" y="115068"/>
                </a:lnTo>
                <a:lnTo>
                  <a:pt x="140392" y="113423"/>
                </a:lnTo>
                <a:lnTo>
                  <a:pt x="141220" y="111334"/>
                </a:lnTo>
                <a:lnTo>
                  <a:pt x="142764" y="107957"/>
                </a:lnTo>
                <a:lnTo>
                  <a:pt x="147125" y="98913"/>
                </a:lnTo>
                <a:lnTo>
                  <a:pt x="148685" y="94716"/>
                </a:lnTo>
                <a:lnTo>
                  <a:pt x="149725" y="90925"/>
                </a:lnTo>
                <a:lnTo>
                  <a:pt x="150418" y="87406"/>
                </a:lnTo>
                <a:lnTo>
                  <a:pt x="149889" y="82083"/>
                </a:lnTo>
                <a:lnTo>
                  <a:pt x="148543" y="75558"/>
                </a:lnTo>
                <a:lnTo>
                  <a:pt x="146654" y="68231"/>
                </a:lnTo>
                <a:lnTo>
                  <a:pt x="145394" y="62354"/>
                </a:lnTo>
                <a:lnTo>
                  <a:pt x="144555" y="57445"/>
                </a:lnTo>
                <a:lnTo>
                  <a:pt x="143995" y="53179"/>
                </a:lnTo>
                <a:lnTo>
                  <a:pt x="142630" y="49343"/>
                </a:lnTo>
                <a:lnTo>
                  <a:pt x="140727" y="45794"/>
                </a:lnTo>
                <a:lnTo>
                  <a:pt x="138467" y="42435"/>
                </a:lnTo>
                <a:lnTo>
                  <a:pt x="136960" y="39204"/>
                </a:lnTo>
                <a:lnTo>
                  <a:pt x="135955" y="36058"/>
                </a:lnTo>
                <a:lnTo>
                  <a:pt x="135285" y="32968"/>
                </a:lnTo>
                <a:lnTo>
                  <a:pt x="133846" y="28924"/>
                </a:lnTo>
                <a:lnTo>
                  <a:pt x="131895" y="24243"/>
                </a:lnTo>
                <a:lnTo>
                  <a:pt x="126375" y="11954"/>
                </a:lnTo>
                <a:lnTo>
                  <a:pt x="122974" y="7628"/>
                </a:lnTo>
                <a:lnTo>
                  <a:pt x="120679" y="5085"/>
                </a:lnTo>
                <a:lnTo>
                  <a:pt x="118156" y="3390"/>
                </a:lnTo>
                <a:lnTo>
                  <a:pt x="115481" y="2260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20"/>
          <p:cNvSpPr/>
          <p:nvPr/>
        </p:nvSpPr>
        <p:spPr>
          <a:xfrm>
            <a:off x="6492456" y="3482578"/>
            <a:ext cx="97654" cy="71438"/>
          </a:xfrm>
          <a:custGeom>
            <a:avLst/>
            <a:gdLst/>
            <a:ahLst/>
            <a:cxnLst/>
            <a:rect l="0" t="0" r="0" b="0"/>
            <a:pathLst>
              <a:path w="97654" h="71438">
                <a:moveTo>
                  <a:pt x="44075" y="0"/>
                </a:moveTo>
                <a:lnTo>
                  <a:pt x="29853" y="4740"/>
                </a:lnTo>
                <a:lnTo>
                  <a:pt x="24672" y="7129"/>
                </a:lnTo>
                <a:lnTo>
                  <a:pt x="20226" y="9713"/>
                </a:lnTo>
                <a:lnTo>
                  <a:pt x="16269" y="12429"/>
                </a:lnTo>
                <a:lnTo>
                  <a:pt x="12639" y="16223"/>
                </a:lnTo>
                <a:lnTo>
                  <a:pt x="9227" y="20737"/>
                </a:lnTo>
                <a:lnTo>
                  <a:pt x="5960" y="25731"/>
                </a:lnTo>
                <a:lnTo>
                  <a:pt x="3782" y="30052"/>
                </a:lnTo>
                <a:lnTo>
                  <a:pt x="2330" y="33925"/>
                </a:lnTo>
                <a:lnTo>
                  <a:pt x="1362" y="37500"/>
                </a:lnTo>
                <a:lnTo>
                  <a:pt x="717" y="40875"/>
                </a:lnTo>
                <a:lnTo>
                  <a:pt x="287" y="44117"/>
                </a:lnTo>
                <a:lnTo>
                  <a:pt x="0" y="47270"/>
                </a:lnTo>
                <a:lnTo>
                  <a:pt x="801" y="50365"/>
                </a:lnTo>
                <a:lnTo>
                  <a:pt x="2327" y="53420"/>
                </a:lnTo>
                <a:lnTo>
                  <a:pt x="4337" y="56450"/>
                </a:lnTo>
                <a:lnTo>
                  <a:pt x="5677" y="59461"/>
                </a:lnTo>
                <a:lnTo>
                  <a:pt x="6570" y="62461"/>
                </a:lnTo>
                <a:lnTo>
                  <a:pt x="7165" y="65453"/>
                </a:lnTo>
                <a:lnTo>
                  <a:pt x="8554" y="67448"/>
                </a:lnTo>
                <a:lnTo>
                  <a:pt x="10473" y="68778"/>
                </a:lnTo>
                <a:lnTo>
                  <a:pt x="15940" y="70912"/>
                </a:lnTo>
                <a:lnTo>
                  <a:pt x="17380" y="71087"/>
                </a:lnTo>
                <a:lnTo>
                  <a:pt x="19334" y="71203"/>
                </a:lnTo>
                <a:lnTo>
                  <a:pt x="21627" y="71282"/>
                </a:lnTo>
                <a:lnTo>
                  <a:pt x="23157" y="70341"/>
                </a:lnTo>
                <a:lnTo>
                  <a:pt x="24177" y="68722"/>
                </a:lnTo>
                <a:lnTo>
                  <a:pt x="24856" y="66651"/>
                </a:lnTo>
                <a:lnTo>
                  <a:pt x="26301" y="64277"/>
                </a:lnTo>
                <a:lnTo>
                  <a:pt x="28257" y="61703"/>
                </a:lnTo>
                <a:lnTo>
                  <a:pt x="33784" y="55183"/>
                </a:lnTo>
                <a:lnTo>
                  <a:pt x="37186" y="51645"/>
                </a:lnTo>
                <a:lnTo>
                  <a:pt x="39482" y="49313"/>
                </a:lnTo>
                <a:lnTo>
                  <a:pt x="41014" y="46766"/>
                </a:lnTo>
                <a:lnTo>
                  <a:pt x="42034" y="44076"/>
                </a:lnTo>
                <a:lnTo>
                  <a:pt x="42714" y="41290"/>
                </a:lnTo>
                <a:lnTo>
                  <a:pt x="44160" y="38441"/>
                </a:lnTo>
                <a:lnTo>
                  <a:pt x="46116" y="35549"/>
                </a:lnTo>
                <a:lnTo>
                  <a:pt x="51643" y="28519"/>
                </a:lnTo>
                <a:lnTo>
                  <a:pt x="52098" y="26950"/>
                </a:lnTo>
                <a:lnTo>
                  <a:pt x="52400" y="24912"/>
                </a:lnTo>
                <a:lnTo>
                  <a:pt x="52601" y="22561"/>
                </a:lnTo>
                <a:lnTo>
                  <a:pt x="53728" y="20994"/>
                </a:lnTo>
                <a:lnTo>
                  <a:pt x="55471" y="19949"/>
                </a:lnTo>
                <a:lnTo>
                  <a:pt x="57626" y="19252"/>
                </a:lnTo>
                <a:lnTo>
                  <a:pt x="59062" y="19780"/>
                </a:lnTo>
                <a:lnTo>
                  <a:pt x="60020" y="21124"/>
                </a:lnTo>
                <a:lnTo>
                  <a:pt x="60657" y="23012"/>
                </a:lnTo>
                <a:lnTo>
                  <a:pt x="61083" y="25263"/>
                </a:lnTo>
                <a:lnTo>
                  <a:pt x="61367" y="27756"/>
                </a:lnTo>
                <a:lnTo>
                  <a:pt x="61556" y="30411"/>
                </a:lnTo>
                <a:lnTo>
                  <a:pt x="62674" y="33172"/>
                </a:lnTo>
                <a:lnTo>
                  <a:pt x="64411" y="36005"/>
                </a:lnTo>
                <a:lnTo>
                  <a:pt x="66563" y="38886"/>
                </a:lnTo>
                <a:lnTo>
                  <a:pt x="70973" y="42791"/>
                </a:lnTo>
                <a:lnTo>
                  <a:pt x="76890" y="47379"/>
                </a:lnTo>
                <a:lnTo>
                  <a:pt x="83811" y="52422"/>
                </a:lnTo>
                <a:lnTo>
                  <a:pt x="88425" y="56776"/>
                </a:lnTo>
                <a:lnTo>
                  <a:pt x="91501" y="60671"/>
                </a:lnTo>
                <a:lnTo>
                  <a:pt x="97653" y="714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21"/>
          <p:cNvSpPr/>
          <p:nvPr/>
        </p:nvSpPr>
        <p:spPr>
          <a:xfrm>
            <a:off x="6616898" y="3455789"/>
            <a:ext cx="35720" cy="62032"/>
          </a:xfrm>
          <a:custGeom>
            <a:avLst/>
            <a:gdLst/>
            <a:ahLst/>
            <a:cxnLst/>
            <a:rect l="0" t="0" r="0" b="0"/>
            <a:pathLst>
              <a:path w="35720" h="62032">
                <a:moveTo>
                  <a:pt x="0" y="44648"/>
                </a:moveTo>
                <a:lnTo>
                  <a:pt x="0" y="49389"/>
                </a:lnTo>
                <a:lnTo>
                  <a:pt x="992" y="51777"/>
                </a:lnTo>
                <a:lnTo>
                  <a:pt x="2646" y="54362"/>
                </a:lnTo>
                <a:lnTo>
                  <a:pt x="4741" y="57077"/>
                </a:lnTo>
                <a:lnTo>
                  <a:pt x="7129" y="58887"/>
                </a:lnTo>
                <a:lnTo>
                  <a:pt x="9713" y="60094"/>
                </a:lnTo>
                <a:lnTo>
                  <a:pt x="16250" y="62031"/>
                </a:lnTo>
                <a:lnTo>
                  <a:pt x="16787" y="57229"/>
                </a:lnTo>
                <a:lnTo>
                  <a:pt x="17145" y="49066"/>
                </a:lnTo>
                <a:lnTo>
                  <a:pt x="17718" y="19283"/>
                </a:lnTo>
                <a:lnTo>
                  <a:pt x="18758" y="14839"/>
                </a:lnTo>
                <a:lnTo>
                  <a:pt x="20443" y="10885"/>
                </a:lnTo>
                <a:lnTo>
                  <a:pt x="22558" y="7256"/>
                </a:lnTo>
                <a:lnTo>
                  <a:pt x="24960" y="4838"/>
                </a:lnTo>
                <a:lnTo>
                  <a:pt x="27554" y="3225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22"/>
          <p:cNvSpPr/>
          <p:nvPr/>
        </p:nvSpPr>
        <p:spPr>
          <a:xfrm>
            <a:off x="6697265" y="3429215"/>
            <a:ext cx="116087" cy="89082"/>
          </a:xfrm>
          <a:custGeom>
            <a:avLst/>
            <a:gdLst/>
            <a:ahLst/>
            <a:cxnLst/>
            <a:rect l="0" t="0" r="0" b="0"/>
            <a:pathLst>
              <a:path w="116087" h="89082">
                <a:moveTo>
                  <a:pt x="0" y="35503"/>
                </a:moveTo>
                <a:lnTo>
                  <a:pt x="4741" y="40244"/>
                </a:lnTo>
                <a:lnTo>
                  <a:pt x="6137" y="42632"/>
                </a:lnTo>
                <a:lnTo>
                  <a:pt x="7068" y="45217"/>
                </a:lnTo>
                <a:lnTo>
                  <a:pt x="7689" y="47932"/>
                </a:lnTo>
                <a:lnTo>
                  <a:pt x="9094" y="50734"/>
                </a:lnTo>
                <a:lnTo>
                  <a:pt x="11024" y="53595"/>
                </a:lnTo>
                <a:lnTo>
                  <a:pt x="13302" y="56494"/>
                </a:lnTo>
                <a:lnTo>
                  <a:pt x="14822" y="59419"/>
                </a:lnTo>
                <a:lnTo>
                  <a:pt x="15834" y="62361"/>
                </a:lnTo>
                <a:lnTo>
                  <a:pt x="16509" y="65315"/>
                </a:lnTo>
                <a:lnTo>
                  <a:pt x="17952" y="68276"/>
                </a:lnTo>
                <a:lnTo>
                  <a:pt x="19906" y="71243"/>
                </a:lnTo>
                <a:lnTo>
                  <a:pt x="22200" y="74212"/>
                </a:lnTo>
                <a:lnTo>
                  <a:pt x="23730" y="75200"/>
                </a:lnTo>
                <a:lnTo>
                  <a:pt x="24750" y="74866"/>
                </a:lnTo>
                <a:lnTo>
                  <a:pt x="25430" y="73651"/>
                </a:lnTo>
                <a:lnTo>
                  <a:pt x="25883" y="71849"/>
                </a:lnTo>
                <a:lnTo>
                  <a:pt x="26185" y="69656"/>
                </a:lnTo>
                <a:lnTo>
                  <a:pt x="26386" y="67201"/>
                </a:lnTo>
                <a:lnTo>
                  <a:pt x="26610" y="53891"/>
                </a:lnTo>
                <a:lnTo>
                  <a:pt x="26670" y="44785"/>
                </a:lnTo>
                <a:lnTo>
                  <a:pt x="27702" y="36730"/>
                </a:lnTo>
                <a:lnTo>
                  <a:pt x="29382" y="29376"/>
                </a:lnTo>
                <a:lnTo>
                  <a:pt x="31494" y="22489"/>
                </a:lnTo>
                <a:lnTo>
                  <a:pt x="33895" y="16905"/>
                </a:lnTo>
                <a:lnTo>
                  <a:pt x="36487" y="12190"/>
                </a:lnTo>
                <a:lnTo>
                  <a:pt x="43036" y="2235"/>
                </a:lnTo>
                <a:lnTo>
                  <a:pt x="44566" y="1418"/>
                </a:lnTo>
                <a:lnTo>
                  <a:pt x="46578" y="874"/>
                </a:lnTo>
                <a:lnTo>
                  <a:pt x="48912" y="510"/>
                </a:lnTo>
                <a:lnTo>
                  <a:pt x="51459" y="269"/>
                </a:lnTo>
                <a:lnTo>
                  <a:pt x="54150" y="107"/>
                </a:lnTo>
                <a:lnTo>
                  <a:pt x="56936" y="0"/>
                </a:lnTo>
                <a:lnTo>
                  <a:pt x="59786" y="920"/>
                </a:lnTo>
                <a:lnTo>
                  <a:pt x="62678" y="2526"/>
                </a:lnTo>
                <a:lnTo>
                  <a:pt x="65598" y="4588"/>
                </a:lnTo>
                <a:lnTo>
                  <a:pt x="67545" y="6956"/>
                </a:lnTo>
                <a:lnTo>
                  <a:pt x="68842" y="9527"/>
                </a:lnTo>
                <a:lnTo>
                  <a:pt x="69707" y="12232"/>
                </a:lnTo>
                <a:lnTo>
                  <a:pt x="72269" y="17013"/>
                </a:lnTo>
                <a:lnTo>
                  <a:pt x="75961" y="23176"/>
                </a:lnTo>
                <a:lnTo>
                  <a:pt x="86346" y="39946"/>
                </a:lnTo>
                <a:lnTo>
                  <a:pt x="116086" y="890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23"/>
          <p:cNvSpPr/>
          <p:nvPr/>
        </p:nvSpPr>
        <p:spPr>
          <a:xfrm>
            <a:off x="6849070" y="3290320"/>
            <a:ext cx="169665" cy="236349"/>
          </a:xfrm>
          <a:custGeom>
            <a:avLst/>
            <a:gdLst/>
            <a:ahLst/>
            <a:cxnLst/>
            <a:rect l="0" t="0" r="0" b="0"/>
            <a:pathLst>
              <a:path w="169665" h="236349">
                <a:moveTo>
                  <a:pt x="0" y="156539"/>
                </a:moveTo>
                <a:lnTo>
                  <a:pt x="9481" y="151798"/>
                </a:lnTo>
                <a:lnTo>
                  <a:pt x="13266" y="149410"/>
                </a:lnTo>
                <a:lnTo>
                  <a:pt x="16782" y="146825"/>
                </a:lnTo>
                <a:lnTo>
                  <a:pt x="20117" y="144110"/>
                </a:lnTo>
                <a:lnTo>
                  <a:pt x="23333" y="142300"/>
                </a:lnTo>
                <a:lnTo>
                  <a:pt x="26470" y="141093"/>
                </a:lnTo>
                <a:lnTo>
                  <a:pt x="29553" y="140289"/>
                </a:lnTo>
                <a:lnTo>
                  <a:pt x="32600" y="138760"/>
                </a:lnTo>
                <a:lnTo>
                  <a:pt x="35624" y="136749"/>
                </a:lnTo>
                <a:lnTo>
                  <a:pt x="42866" y="131132"/>
                </a:lnTo>
                <a:lnTo>
                  <a:pt x="43460" y="129679"/>
                </a:lnTo>
                <a:lnTo>
                  <a:pt x="44120" y="125419"/>
                </a:lnTo>
                <a:lnTo>
                  <a:pt x="45289" y="123886"/>
                </a:lnTo>
                <a:lnTo>
                  <a:pt x="47060" y="122864"/>
                </a:lnTo>
                <a:lnTo>
                  <a:pt x="49232" y="122183"/>
                </a:lnTo>
                <a:lnTo>
                  <a:pt x="49688" y="120736"/>
                </a:lnTo>
                <a:lnTo>
                  <a:pt x="49001" y="118780"/>
                </a:lnTo>
                <a:lnTo>
                  <a:pt x="47550" y="116484"/>
                </a:lnTo>
                <a:lnTo>
                  <a:pt x="45591" y="114952"/>
                </a:lnTo>
                <a:lnTo>
                  <a:pt x="43293" y="113932"/>
                </a:lnTo>
                <a:lnTo>
                  <a:pt x="40768" y="113251"/>
                </a:lnTo>
                <a:lnTo>
                  <a:pt x="38093" y="113790"/>
                </a:lnTo>
                <a:lnTo>
                  <a:pt x="35317" y="115141"/>
                </a:lnTo>
                <a:lnTo>
                  <a:pt x="32475" y="117034"/>
                </a:lnTo>
                <a:lnTo>
                  <a:pt x="29587" y="118296"/>
                </a:lnTo>
                <a:lnTo>
                  <a:pt x="26670" y="119138"/>
                </a:lnTo>
                <a:lnTo>
                  <a:pt x="23733" y="119698"/>
                </a:lnTo>
                <a:lnTo>
                  <a:pt x="20783" y="122057"/>
                </a:lnTo>
                <a:lnTo>
                  <a:pt x="17824" y="125613"/>
                </a:lnTo>
                <a:lnTo>
                  <a:pt x="14859" y="129969"/>
                </a:lnTo>
                <a:lnTo>
                  <a:pt x="11891" y="133864"/>
                </a:lnTo>
                <a:lnTo>
                  <a:pt x="8919" y="137454"/>
                </a:lnTo>
                <a:lnTo>
                  <a:pt x="5946" y="140839"/>
                </a:lnTo>
                <a:lnTo>
                  <a:pt x="3964" y="145080"/>
                </a:lnTo>
                <a:lnTo>
                  <a:pt x="2642" y="149892"/>
                </a:lnTo>
                <a:lnTo>
                  <a:pt x="1762" y="155084"/>
                </a:lnTo>
                <a:lnTo>
                  <a:pt x="1174" y="159538"/>
                </a:lnTo>
                <a:lnTo>
                  <a:pt x="783" y="163499"/>
                </a:lnTo>
                <a:lnTo>
                  <a:pt x="522" y="167132"/>
                </a:lnTo>
                <a:lnTo>
                  <a:pt x="348" y="171538"/>
                </a:lnTo>
                <a:lnTo>
                  <a:pt x="155" y="181726"/>
                </a:lnTo>
                <a:lnTo>
                  <a:pt x="1095" y="185237"/>
                </a:lnTo>
                <a:lnTo>
                  <a:pt x="2714" y="187577"/>
                </a:lnTo>
                <a:lnTo>
                  <a:pt x="4786" y="189137"/>
                </a:lnTo>
                <a:lnTo>
                  <a:pt x="8152" y="191169"/>
                </a:lnTo>
                <a:lnTo>
                  <a:pt x="12380" y="193516"/>
                </a:lnTo>
                <a:lnTo>
                  <a:pt x="17182" y="196073"/>
                </a:lnTo>
                <a:lnTo>
                  <a:pt x="21378" y="197778"/>
                </a:lnTo>
                <a:lnTo>
                  <a:pt x="25165" y="198915"/>
                </a:lnTo>
                <a:lnTo>
                  <a:pt x="28683" y="199672"/>
                </a:lnTo>
                <a:lnTo>
                  <a:pt x="33013" y="200177"/>
                </a:lnTo>
                <a:lnTo>
                  <a:pt x="37884" y="200514"/>
                </a:lnTo>
                <a:lnTo>
                  <a:pt x="47595" y="200888"/>
                </a:lnTo>
                <a:lnTo>
                  <a:pt x="55218" y="201054"/>
                </a:lnTo>
                <a:lnTo>
                  <a:pt x="59633" y="200106"/>
                </a:lnTo>
                <a:lnTo>
                  <a:pt x="64559" y="198482"/>
                </a:lnTo>
                <a:lnTo>
                  <a:pt x="69829" y="196407"/>
                </a:lnTo>
                <a:lnTo>
                  <a:pt x="74333" y="195024"/>
                </a:lnTo>
                <a:lnTo>
                  <a:pt x="78329" y="194102"/>
                </a:lnTo>
                <a:lnTo>
                  <a:pt x="81986" y="193487"/>
                </a:lnTo>
                <a:lnTo>
                  <a:pt x="85415" y="192085"/>
                </a:lnTo>
                <a:lnTo>
                  <a:pt x="88693" y="190158"/>
                </a:lnTo>
                <a:lnTo>
                  <a:pt x="91871" y="187882"/>
                </a:lnTo>
                <a:lnTo>
                  <a:pt x="94982" y="186364"/>
                </a:lnTo>
                <a:lnTo>
                  <a:pt x="98047" y="185352"/>
                </a:lnTo>
                <a:lnTo>
                  <a:pt x="101084" y="184677"/>
                </a:lnTo>
                <a:lnTo>
                  <a:pt x="105092" y="182243"/>
                </a:lnTo>
                <a:lnTo>
                  <a:pt x="109749" y="178636"/>
                </a:lnTo>
                <a:lnTo>
                  <a:pt x="122000" y="168070"/>
                </a:lnTo>
                <a:lnTo>
                  <a:pt x="123005" y="166210"/>
                </a:lnTo>
                <a:lnTo>
                  <a:pt x="124122" y="161499"/>
                </a:lnTo>
                <a:lnTo>
                  <a:pt x="123428" y="159846"/>
                </a:lnTo>
                <a:lnTo>
                  <a:pt x="121972" y="158743"/>
                </a:lnTo>
                <a:lnTo>
                  <a:pt x="120010" y="158009"/>
                </a:lnTo>
                <a:lnTo>
                  <a:pt x="115184" y="157192"/>
                </a:lnTo>
                <a:lnTo>
                  <a:pt x="112508" y="156975"/>
                </a:lnTo>
                <a:lnTo>
                  <a:pt x="109732" y="156830"/>
                </a:lnTo>
                <a:lnTo>
                  <a:pt x="104001" y="156668"/>
                </a:lnTo>
                <a:lnTo>
                  <a:pt x="95197" y="156577"/>
                </a:lnTo>
                <a:lnTo>
                  <a:pt x="93230" y="157557"/>
                </a:lnTo>
                <a:lnTo>
                  <a:pt x="91919" y="159202"/>
                </a:lnTo>
                <a:lnTo>
                  <a:pt x="91045" y="161291"/>
                </a:lnTo>
                <a:lnTo>
                  <a:pt x="87428" y="166258"/>
                </a:lnTo>
                <a:lnTo>
                  <a:pt x="85074" y="168971"/>
                </a:lnTo>
                <a:lnTo>
                  <a:pt x="83506" y="172765"/>
                </a:lnTo>
                <a:lnTo>
                  <a:pt x="82459" y="177278"/>
                </a:lnTo>
                <a:lnTo>
                  <a:pt x="81762" y="182271"/>
                </a:lnTo>
                <a:lnTo>
                  <a:pt x="81297" y="186592"/>
                </a:lnTo>
                <a:lnTo>
                  <a:pt x="80987" y="190465"/>
                </a:lnTo>
                <a:lnTo>
                  <a:pt x="80781" y="194039"/>
                </a:lnTo>
                <a:lnTo>
                  <a:pt x="81634" y="198406"/>
                </a:lnTo>
                <a:lnTo>
                  <a:pt x="83197" y="203302"/>
                </a:lnTo>
                <a:lnTo>
                  <a:pt x="85230" y="208550"/>
                </a:lnTo>
                <a:lnTo>
                  <a:pt x="86586" y="213041"/>
                </a:lnTo>
                <a:lnTo>
                  <a:pt x="87489" y="217027"/>
                </a:lnTo>
                <a:lnTo>
                  <a:pt x="88091" y="220677"/>
                </a:lnTo>
                <a:lnTo>
                  <a:pt x="91407" y="227378"/>
                </a:lnTo>
                <a:lnTo>
                  <a:pt x="93680" y="230554"/>
                </a:lnTo>
                <a:lnTo>
                  <a:pt x="96188" y="232671"/>
                </a:lnTo>
                <a:lnTo>
                  <a:pt x="98851" y="234083"/>
                </a:lnTo>
                <a:lnTo>
                  <a:pt x="101620" y="235024"/>
                </a:lnTo>
                <a:lnTo>
                  <a:pt x="104458" y="235651"/>
                </a:lnTo>
                <a:lnTo>
                  <a:pt x="107341" y="236070"/>
                </a:lnTo>
                <a:lnTo>
                  <a:pt x="110256" y="236348"/>
                </a:lnTo>
                <a:lnTo>
                  <a:pt x="113191" y="235542"/>
                </a:lnTo>
                <a:lnTo>
                  <a:pt x="116141" y="234012"/>
                </a:lnTo>
                <a:lnTo>
                  <a:pt x="119100" y="232000"/>
                </a:lnTo>
                <a:lnTo>
                  <a:pt x="121071" y="229667"/>
                </a:lnTo>
                <a:lnTo>
                  <a:pt x="122386" y="227119"/>
                </a:lnTo>
                <a:lnTo>
                  <a:pt x="123847" y="221642"/>
                </a:lnTo>
                <a:lnTo>
                  <a:pt x="124496" y="215901"/>
                </a:lnTo>
                <a:lnTo>
                  <a:pt x="125661" y="210996"/>
                </a:lnTo>
                <a:lnTo>
                  <a:pt x="127431" y="204750"/>
                </a:lnTo>
                <a:lnTo>
                  <a:pt x="129603" y="197610"/>
                </a:lnTo>
                <a:lnTo>
                  <a:pt x="131050" y="190865"/>
                </a:lnTo>
                <a:lnTo>
                  <a:pt x="132015" y="184384"/>
                </a:lnTo>
                <a:lnTo>
                  <a:pt x="132658" y="178079"/>
                </a:lnTo>
                <a:lnTo>
                  <a:pt x="133087" y="171891"/>
                </a:lnTo>
                <a:lnTo>
                  <a:pt x="133373" y="165781"/>
                </a:lnTo>
                <a:lnTo>
                  <a:pt x="133775" y="150348"/>
                </a:lnTo>
                <a:lnTo>
                  <a:pt x="133935" y="114505"/>
                </a:lnTo>
                <a:lnTo>
                  <a:pt x="131954" y="103711"/>
                </a:lnTo>
                <a:lnTo>
                  <a:pt x="128649" y="89570"/>
                </a:lnTo>
                <a:lnTo>
                  <a:pt x="124461" y="73198"/>
                </a:lnTo>
                <a:lnTo>
                  <a:pt x="120677" y="60299"/>
                </a:lnTo>
                <a:lnTo>
                  <a:pt x="117162" y="49715"/>
                </a:lnTo>
                <a:lnTo>
                  <a:pt x="113827" y="40675"/>
                </a:lnTo>
                <a:lnTo>
                  <a:pt x="111604" y="33655"/>
                </a:lnTo>
                <a:lnTo>
                  <a:pt x="110121" y="27984"/>
                </a:lnTo>
                <a:lnTo>
                  <a:pt x="109133" y="23211"/>
                </a:lnTo>
                <a:lnTo>
                  <a:pt x="108474" y="19036"/>
                </a:lnTo>
                <a:lnTo>
                  <a:pt x="107741" y="11752"/>
                </a:lnTo>
                <a:lnTo>
                  <a:pt x="106555" y="9413"/>
                </a:lnTo>
                <a:lnTo>
                  <a:pt x="104770" y="7853"/>
                </a:lnTo>
                <a:lnTo>
                  <a:pt x="102590" y="6814"/>
                </a:lnTo>
                <a:lnTo>
                  <a:pt x="101135" y="5128"/>
                </a:lnTo>
                <a:lnTo>
                  <a:pt x="100166" y="3013"/>
                </a:lnTo>
                <a:lnTo>
                  <a:pt x="99519" y="610"/>
                </a:lnTo>
                <a:lnTo>
                  <a:pt x="99088" y="0"/>
                </a:lnTo>
                <a:lnTo>
                  <a:pt x="98801" y="586"/>
                </a:lnTo>
                <a:lnTo>
                  <a:pt x="98397" y="6151"/>
                </a:lnTo>
                <a:lnTo>
                  <a:pt x="98340" y="8655"/>
                </a:lnTo>
                <a:lnTo>
                  <a:pt x="99295" y="12309"/>
                </a:lnTo>
                <a:lnTo>
                  <a:pt x="100922" y="16730"/>
                </a:lnTo>
                <a:lnTo>
                  <a:pt x="103001" y="21661"/>
                </a:lnTo>
                <a:lnTo>
                  <a:pt x="104386" y="25941"/>
                </a:lnTo>
                <a:lnTo>
                  <a:pt x="105310" y="29786"/>
                </a:lnTo>
                <a:lnTo>
                  <a:pt x="105925" y="33341"/>
                </a:lnTo>
                <a:lnTo>
                  <a:pt x="108320" y="39681"/>
                </a:lnTo>
                <a:lnTo>
                  <a:pt x="111901" y="47876"/>
                </a:lnTo>
                <a:lnTo>
                  <a:pt x="116272" y="57308"/>
                </a:lnTo>
                <a:lnTo>
                  <a:pt x="120179" y="66572"/>
                </a:lnTo>
                <a:lnTo>
                  <a:pt x="123775" y="75725"/>
                </a:lnTo>
                <a:lnTo>
                  <a:pt x="127165" y="84804"/>
                </a:lnTo>
                <a:lnTo>
                  <a:pt x="132402" y="95817"/>
                </a:lnTo>
                <a:lnTo>
                  <a:pt x="138870" y="108120"/>
                </a:lnTo>
                <a:lnTo>
                  <a:pt x="152009" y="132043"/>
                </a:lnTo>
                <a:lnTo>
                  <a:pt x="169664" y="1654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24"/>
          <p:cNvSpPr/>
          <p:nvPr/>
        </p:nvSpPr>
        <p:spPr>
          <a:xfrm>
            <a:off x="8340328" y="2973585"/>
            <a:ext cx="142876" cy="232173"/>
          </a:xfrm>
          <a:custGeom>
            <a:avLst/>
            <a:gdLst/>
            <a:ahLst/>
            <a:cxnLst/>
            <a:rect l="0" t="0" r="0" b="0"/>
            <a:pathLst>
              <a:path w="142876" h="232173">
                <a:moveTo>
                  <a:pt x="0" y="0"/>
                </a:moveTo>
                <a:lnTo>
                  <a:pt x="4740" y="14222"/>
                </a:lnTo>
                <a:lnTo>
                  <a:pt x="7129" y="20396"/>
                </a:lnTo>
                <a:lnTo>
                  <a:pt x="9714" y="26496"/>
                </a:lnTo>
                <a:lnTo>
                  <a:pt x="12428" y="32547"/>
                </a:lnTo>
                <a:lnTo>
                  <a:pt x="15231" y="37573"/>
                </a:lnTo>
                <a:lnTo>
                  <a:pt x="18092" y="41916"/>
                </a:lnTo>
                <a:lnTo>
                  <a:pt x="20991" y="45803"/>
                </a:lnTo>
                <a:lnTo>
                  <a:pt x="25900" y="55341"/>
                </a:lnTo>
                <a:lnTo>
                  <a:pt x="32150" y="68644"/>
                </a:lnTo>
                <a:lnTo>
                  <a:pt x="39293" y="84458"/>
                </a:lnTo>
                <a:lnTo>
                  <a:pt x="46039" y="96985"/>
                </a:lnTo>
                <a:lnTo>
                  <a:pt x="52520" y="107321"/>
                </a:lnTo>
                <a:lnTo>
                  <a:pt x="58826" y="116196"/>
                </a:lnTo>
                <a:lnTo>
                  <a:pt x="64022" y="123105"/>
                </a:lnTo>
                <a:lnTo>
                  <a:pt x="68478" y="128703"/>
                </a:lnTo>
                <a:lnTo>
                  <a:pt x="72441" y="133427"/>
                </a:lnTo>
                <a:lnTo>
                  <a:pt x="76076" y="138561"/>
                </a:lnTo>
                <a:lnTo>
                  <a:pt x="79490" y="143968"/>
                </a:lnTo>
                <a:lnTo>
                  <a:pt x="82759" y="149557"/>
                </a:lnTo>
                <a:lnTo>
                  <a:pt x="84938" y="154275"/>
                </a:lnTo>
                <a:lnTo>
                  <a:pt x="86391" y="158413"/>
                </a:lnTo>
                <a:lnTo>
                  <a:pt x="87359" y="162163"/>
                </a:lnTo>
                <a:lnTo>
                  <a:pt x="89989" y="166648"/>
                </a:lnTo>
                <a:lnTo>
                  <a:pt x="93727" y="171623"/>
                </a:lnTo>
                <a:lnTo>
                  <a:pt x="98204" y="176923"/>
                </a:lnTo>
                <a:lnTo>
                  <a:pt x="102179" y="181449"/>
                </a:lnTo>
                <a:lnTo>
                  <a:pt x="109244" y="189123"/>
                </a:lnTo>
                <a:lnTo>
                  <a:pt x="112517" y="193551"/>
                </a:lnTo>
                <a:lnTo>
                  <a:pt x="115690" y="198487"/>
                </a:lnTo>
                <a:lnTo>
                  <a:pt x="118799" y="203763"/>
                </a:lnTo>
                <a:lnTo>
                  <a:pt x="121863" y="207279"/>
                </a:lnTo>
                <a:lnTo>
                  <a:pt x="124898" y="209624"/>
                </a:lnTo>
                <a:lnTo>
                  <a:pt x="127914" y="211187"/>
                </a:lnTo>
                <a:lnTo>
                  <a:pt x="129924" y="213221"/>
                </a:lnTo>
                <a:lnTo>
                  <a:pt x="131264" y="215569"/>
                </a:lnTo>
                <a:lnTo>
                  <a:pt x="133416" y="221727"/>
                </a:lnTo>
                <a:lnTo>
                  <a:pt x="136356" y="225215"/>
                </a:lnTo>
                <a:lnTo>
                  <a:pt x="142875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25"/>
          <p:cNvSpPr/>
          <p:nvPr/>
        </p:nvSpPr>
        <p:spPr>
          <a:xfrm>
            <a:off x="8268890" y="3250929"/>
            <a:ext cx="98038" cy="226930"/>
          </a:xfrm>
          <a:custGeom>
            <a:avLst/>
            <a:gdLst/>
            <a:ahLst/>
            <a:cxnLst/>
            <a:rect l="0" t="0" r="0" b="0"/>
            <a:pathLst>
              <a:path w="98038" h="226930">
                <a:moveTo>
                  <a:pt x="0" y="44125"/>
                </a:moveTo>
                <a:lnTo>
                  <a:pt x="4741" y="58346"/>
                </a:lnTo>
                <a:lnTo>
                  <a:pt x="12360" y="78558"/>
                </a:lnTo>
                <a:lnTo>
                  <a:pt x="17170" y="90893"/>
                </a:lnTo>
                <a:lnTo>
                  <a:pt x="21369" y="101100"/>
                </a:lnTo>
                <a:lnTo>
                  <a:pt x="25160" y="109890"/>
                </a:lnTo>
                <a:lnTo>
                  <a:pt x="28679" y="117734"/>
                </a:lnTo>
                <a:lnTo>
                  <a:pt x="37882" y="137033"/>
                </a:lnTo>
                <a:lnTo>
                  <a:pt x="43114" y="147736"/>
                </a:lnTo>
                <a:lnTo>
                  <a:pt x="47594" y="155863"/>
                </a:lnTo>
                <a:lnTo>
                  <a:pt x="51573" y="162273"/>
                </a:lnTo>
                <a:lnTo>
                  <a:pt x="55218" y="167539"/>
                </a:lnTo>
                <a:lnTo>
                  <a:pt x="57649" y="173034"/>
                </a:lnTo>
                <a:lnTo>
                  <a:pt x="59269" y="178681"/>
                </a:lnTo>
                <a:lnTo>
                  <a:pt x="60348" y="184431"/>
                </a:lnTo>
                <a:lnTo>
                  <a:pt x="63052" y="191241"/>
                </a:lnTo>
                <a:lnTo>
                  <a:pt x="66839" y="198757"/>
                </a:lnTo>
                <a:lnTo>
                  <a:pt x="71349" y="206744"/>
                </a:lnTo>
                <a:lnTo>
                  <a:pt x="75347" y="212069"/>
                </a:lnTo>
                <a:lnTo>
                  <a:pt x="79005" y="215619"/>
                </a:lnTo>
                <a:lnTo>
                  <a:pt x="82435" y="217986"/>
                </a:lnTo>
                <a:lnTo>
                  <a:pt x="84723" y="220556"/>
                </a:lnTo>
                <a:lnTo>
                  <a:pt x="86248" y="223261"/>
                </a:lnTo>
                <a:lnTo>
                  <a:pt x="87264" y="226057"/>
                </a:lnTo>
                <a:lnTo>
                  <a:pt x="87942" y="226929"/>
                </a:lnTo>
                <a:lnTo>
                  <a:pt x="88394" y="226518"/>
                </a:lnTo>
                <a:lnTo>
                  <a:pt x="88895" y="223415"/>
                </a:lnTo>
                <a:lnTo>
                  <a:pt x="89119" y="218729"/>
                </a:lnTo>
                <a:lnTo>
                  <a:pt x="88186" y="216090"/>
                </a:lnTo>
                <a:lnTo>
                  <a:pt x="86572" y="213339"/>
                </a:lnTo>
                <a:lnTo>
                  <a:pt x="84504" y="210513"/>
                </a:lnTo>
                <a:lnTo>
                  <a:pt x="82133" y="207636"/>
                </a:lnTo>
                <a:lnTo>
                  <a:pt x="79560" y="204726"/>
                </a:lnTo>
                <a:lnTo>
                  <a:pt x="76853" y="201794"/>
                </a:lnTo>
                <a:lnTo>
                  <a:pt x="75048" y="197855"/>
                </a:lnTo>
                <a:lnTo>
                  <a:pt x="73844" y="193244"/>
                </a:lnTo>
                <a:lnTo>
                  <a:pt x="73042" y="188187"/>
                </a:lnTo>
                <a:lnTo>
                  <a:pt x="71515" y="182830"/>
                </a:lnTo>
                <a:lnTo>
                  <a:pt x="69505" y="177275"/>
                </a:lnTo>
                <a:lnTo>
                  <a:pt x="67172" y="171587"/>
                </a:lnTo>
                <a:lnTo>
                  <a:pt x="53998" y="144100"/>
                </a:lnTo>
                <a:lnTo>
                  <a:pt x="44928" y="125658"/>
                </a:lnTo>
                <a:lnTo>
                  <a:pt x="38882" y="111379"/>
                </a:lnTo>
                <a:lnTo>
                  <a:pt x="34851" y="99875"/>
                </a:lnTo>
                <a:lnTo>
                  <a:pt x="32164" y="90222"/>
                </a:lnTo>
                <a:lnTo>
                  <a:pt x="29380" y="81802"/>
                </a:lnTo>
                <a:lnTo>
                  <a:pt x="26532" y="74204"/>
                </a:lnTo>
                <a:lnTo>
                  <a:pt x="23641" y="67154"/>
                </a:lnTo>
                <a:lnTo>
                  <a:pt x="20722" y="61462"/>
                </a:lnTo>
                <a:lnTo>
                  <a:pt x="17784" y="56676"/>
                </a:lnTo>
                <a:lnTo>
                  <a:pt x="14833" y="52492"/>
                </a:lnTo>
                <a:lnTo>
                  <a:pt x="11873" y="48711"/>
                </a:lnTo>
                <a:lnTo>
                  <a:pt x="8907" y="45198"/>
                </a:lnTo>
                <a:lnTo>
                  <a:pt x="5939" y="41864"/>
                </a:lnTo>
                <a:lnTo>
                  <a:pt x="3960" y="38649"/>
                </a:lnTo>
                <a:lnTo>
                  <a:pt x="1760" y="32431"/>
                </a:lnTo>
                <a:lnTo>
                  <a:pt x="782" y="26360"/>
                </a:lnTo>
                <a:lnTo>
                  <a:pt x="522" y="23352"/>
                </a:lnTo>
                <a:lnTo>
                  <a:pt x="1340" y="20355"/>
                </a:lnTo>
                <a:lnTo>
                  <a:pt x="2877" y="17364"/>
                </a:lnTo>
                <a:lnTo>
                  <a:pt x="4895" y="14378"/>
                </a:lnTo>
                <a:lnTo>
                  <a:pt x="7137" y="8415"/>
                </a:lnTo>
                <a:lnTo>
                  <a:pt x="7734" y="5436"/>
                </a:lnTo>
                <a:lnTo>
                  <a:pt x="9125" y="3449"/>
                </a:lnTo>
                <a:lnTo>
                  <a:pt x="11044" y="2125"/>
                </a:lnTo>
                <a:lnTo>
                  <a:pt x="13316" y="1243"/>
                </a:lnTo>
                <a:lnTo>
                  <a:pt x="15822" y="654"/>
                </a:lnTo>
                <a:lnTo>
                  <a:pt x="18487" y="262"/>
                </a:lnTo>
                <a:lnTo>
                  <a:pt x="21254" y="0"/>
                </a:lnTo>
                <a:lnTo>
                  <a:pt x="24092" y="818"/>
                </a:lnTo>
                <a:lnTo>
                  <a:pt x="26975" y="2355"/>
                </a:lnTo>
                <a:lnTo>
                  <a:pt x="29890" y="4373"/>
                </a:lnTo>
                <a:lnTo>
                  <a:pt x="32824" y="5717"/>
                </a:lnTo>
                <a:lnTo>
                  <a:pt x="35774" y="6614"/>
                </a:lnTo>
                <a:lnTo>
                  <a:pt x="38733" y="7211"/>
                </a:lnTo>
                <a:lnTo>
                  <a:pt x="42689" y="9594"/>
                </a:lnTo>
                <a:lnTo>
                  <a:pt x="47311" y="13167"/>
                </a:lnTo>
                <a:lnTo>
                  <a:pt x="52377" y="17533"/>
                </a:lnTo>
                <a:lnTo>
                  <a:pt x="56746" y="21436"/>
                </a:lnTo>
                <a:lnTo>
                  <a:pt x="64247" y="28419"/>
                </a:lnTo>
                <a:lnTo>
                  <a:pt x="68628" y="31670"/>
                </a:lnTo>
                <a:lnTo>
                  <a:pt x="73534" y="34830"/>
                </a:lnTo>
                <a:lnTo>
                  <a:pt x="78788" y="37928"/>
                </a:lnTo>
                <a:lnTo>
                  <a:pt x="83283" y="40986"/>
                </a:lnTo>
                <a:lnTo>
                  <a:pt x="87272" y="44017"/>
                </a:lnTo>
                <a:lnTo>
                  <a:pt x="90923" y="47029"/>
                </a:lnTo>
                <a:lnTo>
                  <a:pt x="93358" y="50030"/>
                </a:lnTo>
                <a:lnTo>
                  <a:pt x="94981" y="53023"/>
                </a:lnTo>
                <a:lnTo>
                  <a:pt x="96784" y="58994"/>
                </a:lnTo>
                <a:lnTo>
                  <a:pt x="97585" y="64955"/>
                </a:lnTo>
                <a:lnTo>
                  <a:pt x="97941" y="70912"/>
                </a:lnTo>
                <a:lnTo>
                  <a:pt x="98037" y="73889"/>
                </a:lnTo>
                <a:lnTo>
                  <a:pt x="97107" y="76866"/>
                </a:lnTo>
                <a:lnTo>
                  <a:pt x="95497" y="79843"/>
                </a:lnTo>
                <a:lnTo>
                  <a:pt x="93430" y="82820"/>
                </a:lnTo>
                <a:lnTo>
                  <a:pt x="91134" y="88773"/>
                </a:lnTo>
                <a:lnTo>
                  <a:pt x="90522" y="91750"/>
                </a:lnTo>
                <a:lnTo>
                  <a:pt x="89122" y="93735"/>
                </a:lnTo>
                <a:lnTo>
                  <a:pt x="87196" y="95057"/>
                </a:lnTo>
                <a:lnTo>
                  <a:pt x="84919" y="95939"/>
                </a:lnTo>
                <a:lnTo>
                  <a:pt x="82410" y="96527"/>
                </a:lnTo>
                <a:lnTo>
                  <a:pt x="79745" y="96919"/>
                </a:lnTo>
                <a:lnTo>
                  <a:pt x="73078" y="97549"/>
                </a:lnTo>
                <a:lnTo>
                  <a:pt x="70547" y="98592"/>
                </a:lnTo>
                <a:lnTo>
                  <a:pt x="66875" y="100280"/>
                </a:lnTo>
                <a:lnTo>
                  <a:pt x="62443" y="102398"/>
                </a:lnTo>
                <a:lnTo>
                  <a:pt x="57504" y="103810"/>
                </a:lnTo>
                <a:lnTo>
                  <a:pt x="52226" y="104751"/>
                </a:lnTo>
                <a:lnTo>
                  <a:pt x="17860" y="10663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26"/>
          <p:cNvSpPr/>
          <p:nvPr/>
        </p:nvSpPr>
        <p:spPr>
          <a:xfrm>
            <a:off x="8376046" y="3277195"/>
            <a:ext cx="53580" cy="66581"/>
          </a:xfrm>
          <a:custGeom>
            <a:avLst/>
            <a:gdLst/>
            <a:ahLst/>
            <a:cxnLst/>
            <a:rect l="0" t="0" r="0" b="0"/>
            <a:pathLst>
              <a:path w="53580" h="66581">
                <a:moveTo>
                  <a:pt x="0" y="44648"/>
                </a:moveTo>
                <a:lnTo>
                  <a:pt x="4741" y="49389"/>
                </a:lnTo>
                <a:lnTo>
                  <a:pt x="6137" y="51777"/>
                </a:lnTo>
                <a:lnTo>
                  <a:pt x="7068" y="54362"/>
                </a:lnTo>
                <a:lnTo>
                  <a:pt x="7689" y="57077"/>
                </a:lnTo>
                <a:lnTo>
                  <a:pt x="8103" y="59879"/>
                </a:lnTo>
                <a:lnTo>
                  <a:pt x="8378" y="62740"/>
                </a:lnTo>
                <a:lnTo>
                  <a:pt x="8563" y="65639"/>
                </a:lnTo>
                <a:lnTo>
                  <a:pt x="8685" y="66580"/>
                </a:lnTo>
                <a:lnTo>
                  <a:pt x="8767" y="66215"/>
                </a:lnTo>
                <a:lnTo>
                  <a:pt x="8898" y="63240"/>
                </a:lnTo>
                <a:lnTo>
                  <a:pt x="7916" y="62003"/>
                </a:lnTo>
                <a:lnTo>
                  <a:pt x="6270" y="60187"/>
                </a:lnTo>
                <a:lnTo>
                  <a:pt x="4180" y="57984"/>
                </a:lnTo>
                <a:lnTo>
                  <a:pt x="2787" y="55523"/>
                </a:lnTo>
                <a:lnTo>
                  <a:pt x="1858" y="52890"/>
                </a:lnTo>
                <a:lnTo>
                  <a:pt x="1239" y="50143"/>
                </a:lnTo>
                <a:lnTo>
                  <a:pt x="1818" y="47319"/>
                </a:lnTo>
                <a:lnTo>
                  <a:pt x="3197" y="44445"/>
                </a:lnTo>
                <a:lnTo>
                  <a:pt x="5108" y="41536"/>
                </a:lnTo>
                <a:lnTo>
                  <a:pt x="6382" y="37613"/>
                </a:lnTo>
                <a:lnTo>
                  <a:pt x="7231" y="33013"/>
                </a:lnTo>
                <a:lnTo>
                  <a:pt x="7798" y="27961"/>
                </a:lnTo>
                <a:lnTo>
                  <a:pt x="9167" y="23602"/>
                </a:lnTo>
                <a:lnTo>
                  <a:pt x="11073" y="19703"/>
                </a:lnTo>
                <a:lnTo>
                  <a:pt x="16520" y="11058"/>
                </a:lnTo>
                <a:lnTo>
                  <a:pt x="17958" y="9356"/>
                </a:lnTo>
                <a:lnTo>
                  <a:pt x="19910" y="7230"/>
                </a:lnTo>
                <a:lnTo>
                  <a:pt x="22203" y="4820"/>
                </a:lnTo>
                <a:lnTo>
                  <a:pt x="24724" y="3213"/>
                </a:lnTo>
                <a:lnTo>
                  <a:pt x="27397" y="2142"/>
                </a:lnTo>
                <a:lnTo>
                  <a:pt x="30171" y="1428"/>
                </a:lnTo>
                <a:lnTo>
                  <a:pt x="33012" y="952"/>
                </a:lnTo>
                <a:lnTo>
                  <a:pt x="35900" y="635"/>
                </a:lnTo>
                <a:lnTo>
                  <a:pt x="5357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27"/>
          <p:cNvSpPr/>
          <p:nvPr/>
        </p:nvSpPr>
        <p:spPr>
          <a:xfrm>
            <a:off x="8438600" y="3259335"/>
            <a:ext cx="96352" cy="70153"/>
          </a:xfrm>
          <a:custGeom>
            <a:avLst/>
            <a:gdLst/>
            <a:ahLst/>
            <a:cxnLst/>
            <a:rect l="0" t="0" r="0" b="0"/>
            <a:pathLst>
              <a:path w="96352" h="70153">
                <a:moveTo>
                  <a:pt x="53532" y="35719"/>
                </a:moveTo>
                <a:lnTo>
                  <a:pt x="44051" y="30979"/>
                </a:lnTo>
                <a:lnTo>
                  <a:pt x="40266" y="29582"/>
                </a:lnTo>
                <a:lnTo>
                  <a:pt x="36751" y="28651"/>
                </a:lnTo>
                <a:lnTo>
                  <a:pt x="33416" y="28031"/>
                </a:lnTo>
                <a:lnTo>
                  <a:pt x="30200" y="27617"/>
                </a:lnTo>
                <a:lnTo>
                  <a:pt x="27063" y="27341"/>
                </a:lnTo>
                <a:lnTo>
                  <a:pt x="23980" y="27157"/>
                </a:lnTo>
                <a:lnTo>
                  <a:pt x="17908" y="26953"/>
                </a:lnTo>
                <a:lnTo>
                  <a:pt x="14901" y="26898"/>
                </a:lnTo>
                <a:lnTo>
                  <a:pt x="11903" y="27855"/>
                </a:lnTo>
                <a:lnTo>
                  <a:pt x="8913" y="29484"/>
                </a:lnTo>
                <a:lnTo>
                  <a:pt x="1723" y="34487"/>
                </a:lnTo>
                <a:lnTo>
                  <a:pt x="1134" y="35890"/>
                </a:lnTo>
                <a:lnTo>
                  <a:pt x="741" y="37818"/>
                </a:lnTo>
                <a:lnTo>
                  <a:pt x="478" y="40095"/>
                </a:lnTo>
                <a:lnTo>
                  <a:pt x="304" y="42605"/>
                </a:lnTo>
                <a:lnTo>
                  <a:pt x="188" y="45271"/>
                </a:lnTo>
                <a:lnTo>
                  <a:pt x="58" y="50878"/>
                </a:lnTo>
                <a:lnTo>
                  <a:pt x="0" y="56678"/>
                </a:lnTo>
                <a:lnTo>
                  <a:pt x="977" y="58621"/>
                </a:lnTo>
                <a:lnTo>
                  <a:pt x="2621" y="59917"/>
                </a:lnTo>
                <a:lnTo>
                  <a:pt x="4708" y="60781"/>
                </a:lnTo>
                <a:lnTo>
                  <a:pt x="8085" y="61357"/>
                </a:lnTo>
                <a:lnTo>
                  <a:pt x="12319" y="61740"/>
                </a:lnTo>
                <a:lnTo>
                  <a:pt x="17128" y="61997"/>
                </a:lnTo>
                <a:lnTo>
                  <a:pt x="21325" y="63159"/>
                </a:lnTo>
                <a:lnTo>
                  <a:pt x="25115" y="64927"/>
                </a:lnTo>
                <a:lnTo>
                  <a:pt x="28635" y="67097"/>
                </a:lnTo>
                <a:lnTo>
                  <a:pt x="31972" y="68544"/>
                </a:lnTo>
                <a:lnTo>
                  <a:pt x="35191" y="69509"/>
                </a:lnTo>
                <a:lnTo>
                  <a:pt x="38328" y="70152"/>
                </a:lnTo>
                <a:lnTo>
                  <a:pt x="43396" y="69588"/>
                </a:lnTo>
                <a:lnTo>
                  <a:pt x="49751" y="68221"/>
                </a:lnTo>
                <a:lnTo>
                  <a:pt x="56965" y="66317"/>
                </a:lnTo>
                <a:lnTo>
                  <a:pt x="62766" y="65047"/>
                </a:lnTo>
                <a:lnTo>
                  <a:pt x="67625" y="64201"/>
                </a:lnTo>
                <a:lnTo>
                  <a:pt x="71858" y="63637"/>
                </a:lnTo>
                <a:lnTo>
                  <a:pt x="75671" y="62268"/>
                </a:lnTo>
                <a:lnTo>
                  <a:pt x="79206" y="60364"/>
                </a:lnTo>
                <a:lnTo>
                  <a:pt x="82554" y="58102"/>
                </a:lnTo>
                <a:lnTo>
                  <a:pt x="85778" y="56594"/>
                </a:lnTo>
                <a:lnTo>
                  <a:pt x="88920" y="55589"/>
                </a:lnTo>
                <a:lnTo>
                  <a:pt x="92007" y="54919"/>
                </a:lnTo>
                <a:lnTo>
                  <a:pt x="94065" y="53480"/>
                </a:lnTo>
                <a:lnTo>
                  <a:pt x="95437" y="51528"/>
                </a:lnTo>
                <a:lnTo>
                  <a:pt x="96351" y="49235"/>
                </a:lnTo>
                <a:lnTo>
                  <a:pt x="95969" y="46714"/>
                </a:lnTo>
                <a:lnTo>
                  <a:pt x="94722" y="44042"/>
                </a:lnTo>
                <a:lnTo>
                  <a:pt x="92898" y="41268"/>
                </a:lnTo>
                <a:lnTo>
                  <a:pt x="91683" y="37433"/>
                </a:lnTo>
                <a:lnTo>
                  <a:pt x="90872" y="32893"/>
                </a:lnTo>
                <a:lnTo>
                  <a:pt x="90332" y="27882"/>
                </a:lnTo>
                <a:lnTo>
                  <a:pt x="87987" y="23549"/>
                </a:lnTo>
                <a:lnTo>
                  <a:pt x="84440" y="19669"/>
                </a:lnTo>
                <a:lnTo>
                  <a:pt x="80090" y="16089"/>
                </a:lnTo>
                <a:lnTo>
                  <a:pt x="76198" y="12711"/>
                </a:lnTo>
                <a:lnTo>
                  <a:pt x="72612" y="9466"/>
                </a:lnTo>
                <a:lnTo>
                  <a:pt x="69228" y="6311"/>
                </a:lnTo>
                <a:lnTo>
                  <a:pt x="64989" y="4208"/>
                </a:lnTo>
                <a:lnTo>
                  <a:pt x="60178" y="2805"/>
                </a:lnTo>
                <a:lnTo>
                  <a:pt x="4460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28"/>
          <p:cNvSpPr/>
          <p:nvPr/>
        </p:nvSpPr>
        <p:spPr>
          <a:xfrm>
            <a:off x="8545710" y="3286125"/>
            <a:ext cx="71439" cy="142876"/>
          </a:xfrm>
          <a:custGeom>
            <a:avLst/>
            <a:gdLst/>
            <a:ahLst/>
            <a:cxnLst/>
            <a:rect l="0" t="0" r="0" b="0"/>
            <a:pathLst>
              <a:path w="71439" h="142876">
                <a:moveTo>
                  <a:pt x="0" y="0"/>
                </a:moveTo>
                <a:lnTo>
                  <a:pt x="0" y="23702"/>
                </a:lnTo>
                <a:lnTo>
                  <a:pt x="3969" y="38621"/>
                </a:lnTo>
                <a:lnTo>
                  <a:pt x="10584" y="56505"/>
                </a:lnTo>
                <a:lnTo>
                  <a:pt x="18962" y="76365"/>
                </a:lnTo>
                <a:lnTo>
                  <a:pt x="27525" y="92582"/>
                </a:lnTo>
                <a:lnTo>
                  <a:pt x="36209" y="106369"/>
                </a:lnTo>
                <a:lnTo>
                  <a:pt x="71438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29"/>
          <p:cNvSpPr/>
          <p:nvPr/>
        </p:nvSpPr>
        <p:spPr>
          <a:xfrm>
            <a:off x="8536781" y="3251141"/>
            <a:ext cx="53166" cy="79133"/>
          </a:xfrm>
          <a:custGeom>
            <a:avLst/>
            <a:gdLst/>
            <a:ahLst/>
            <a:cxnLst/>
            <a:rect l="0" t="0" r="0" b="0"/>
            <a:pathLst>
              <a:path w="53166" h="79133">
                <a:moveTo>
                  <a:pt x="0" y="17124"/>
                </a:moveTo>
                <a:lnTo>
                  <a:pt x="7688" y="1747"/>
                </a:lnTo>
                <a:lnTo>
                  <a:pt x="9095" y="920"/>
                </a:lnTo>
                <a:lnTo>
                  <a:pt x="11024" y="368"/>
                </a:lnTo>
                <a:lnTo>
                  <a:pt x="13303" y="0"/>
                </a:lnTo>
                <a:lnTo>
                  <a:pt x="14821" y="747"/>
                </a:lnTo>
                <a:lnTo>
                  <a:pt x="15834" y="2237"/>
                </a:lnTo>
                <a:lnTo>
                  <a:pt x="16509" y="4223"/>
                </a:lnTo>
                <a:lnTo>
                  <a:pt x="17951" y="5547"/>
                </a:lnTo>
                <a:lnTo>
                  <a:pt x="19906" y="6429"/>
                </a:lnTo>
                <a:lnTo>
                  <a:pt x="22199" y="7018"/>
                </a:lnTo>
                <a:lnTo>
                  <a:pt x="24721" y="9394"/>
                </a:lnTo>
                <a:lnTo>
                  <a:pt x="27395" y="12963"/>
                </a:lnTo>
                <a:lnTo>
                  <a:pt x="30169" y="17327"/>
                </a:lnTo>
                <a:lnTo>
                  <a:pt x="33012" y="21228"/>
                </a:lnTo>
                <a:lnTo>
                  <a:pt x="35898" y="24821"/>
                </a:lnTo>
                <a:lnTo>
                  <a:pt x="38815" y="28209"/>
                </a:lnTo>
                <a:lnTo>
                  <a:pt x="40759" y="31459"/>
                </a:lnTo>
                <a:lnTo>
                  <a:pt x="42056" y="34618"/>
                </a:lnTo>
                <a:lnTo>
                  <a:pt x="42920" y="37717"/>
                </a:lnTo>
                <a:lnTo>
                  <a:pt x="44489" y="41766"/>
                </a:lnTo>
                <a:lnTo>
                  <a:pt x="46526" y="46451"/>
                </a:lnTo>
                <a:lnTo>
                  <a:pt x="52186" y="58746"/>
                </a:lnTo>
                <a:lnTo>
                  <a:pt x="52650" y="60747"/>
                </a:lnTo>
                <a:lnTo>
                  <a:pt x="52959" y="63073"/>
                </a:lnTo>
                <a:lnTo>
                  <a:pt x="53165" y="65617"/>
                </a:lnTo>
                <a:lnTo>
                  <a:pt x="52311" y="68304"/>
                </a:lnTo>
                <a:lnTo>
                  <a:pt x="50749" y="71088"/>
                </a:lnTo>
                <a:lnTo>
                  <a:pt x="45854" y="77944"/>
                </a:lnTo>
                <a:lnTo>
                  <a:pt x="42475" y="78507"/>
                </a:lnTo>
                <a:lnTo>
                  <a:pt x="37247" y="78882"/>
                </a:lnTo>
                <a:lnTo>
                  <a:pt x="30784" y="79132"/>
                </a:lnTo>
                <a:lnTo>
                  <a:pt x="24491" y="78306"/>
                </a:lnTo>
                <a:lnTo>
                  <a:pt x="18312" y="76764"/>
                </a:lnTo>
                <a:lnTo>
                  <a:pt x="0" y="7070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30"/>
          <p:cNvSpPr/>
          <p:nvPr/>
        </p:nvSpPr>
        <p:spPr>
          <a:xfrm>
            <a:off x="8402835" y="3500437"/>
            <a:ext cx="98228" cy="250032"/>
          </a:xfrm>
          <a:custGeom>
            <a:avLst/>
            <a:gdLst/>
            <a:ahLst/>
            <a:cxnLst/>
            <a:rect l="0" t="0" r="0" b="0"/>
            <a:pathLst>
              <a:path w="98228" h="250032">
                <a:moveTo>
                  <a:pt x="0" y="0"/>
                </a:moveTo>
                <a:lnTo>
                  <a:pt x="0" y="9481"/>
                </a:lnTo>
                <a:lnTo>
                  <a:pt x="993" y="14258"/>
                </a:lnTo>
                <a:lnTo>
                  <a:pt x="2647" y="19427"/>
                </a:lnTo>
                <a:lnTo>
                  <a:pt x="4741" y="24858"/>
                </a:lnTo>
                <a:lnTo>
                  <a:pt x="8122" y="32447"/>
                </a:lnTo>
                <a:lnTo>
                  <a:pt x="23353" y="65066"/>
                </a:lnTo>
                <a:lnTo>
                  <a:pt x="38161" y="98702"/>
                </a:lnTo>
                <a:lnTo>
                  <a:pt x="43300" y="111442"/>
                </a:lnTo>
                <a:lnTo>
                  <a:pt x="46726" y="120928"/>
                </a:lnTo>
                <a:lnTo>
                  <a:pt x="49010" y="128243"/>
                </a:lnTo>
                <a:lnTo>
                  <a:pt x="51525" y="135105"/>
                </a:lnTo>
                <a:lnTo>
                  <a:pt x="54195" y="141664"/>
                </a:lnTo>
                <a:lnTo>
                  <a:pt x="56965" y="148020"/>
                </a:lnTo>
                <a:lnTo>
                  <a:pt x="62691" y="160375"/>
                </a:lnTo>
                <a:lnTo>
                  <a:pt x="74451" y="184476"/>
                </a:lnTo>
                <a:lnTo>
                  <a:pt x="76423" y="190453"/>
                </a:lnTo>
                <a:lnTo>
                  <a:pt x="77738" y="196422"/>
                </a:lnTo>
                <a:lnTo>
                  <a:pt x="78615" y="202385"/>
                </a:lnTo>
                <a:lnTo>
                  <a:pt x="80191" y="209338"/>
                </a:lnTo>
                <a:lnTo>
                  <a:pt x="82234" y="216949"/>
                </a:lnTo>
                <a:lnTo>
                  <a:pt x="98227" y="2500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31"/>
          <p:cNvSpPr/>
          <p:nvPr/>
        </p:nvSpPr>
        <p:spPr>
          <a:xfrm>
            <a:off x="8295679" y="3768328"/>
            <a:ext cx="142876" cy="191153"/>
          </a:xfrm>
          <a:custGeom>
            <a:avLst/>
            <a:gdLst/>
            <a:ahLst/>
            <a:cxnLst/>
            <a:rect l="0" t="0" r="0" b="0"/>
            <a:pathLst>
              <a:path w="142876" h="191153">
                <a:moveTo>
                  <a:pt x="0" y="0"/>
                </a:moveTo>
                <a:lnTo>
                  <a:pt x="0" y="4740"/>
                </a:lnTo>
                <a:lnTo>
                  <a:pt x="992" y="8121"/>
                </a:lnTo>
                <a:lnTo>
                  <a:pt x="2647" y="12359"/>
                </a:lnTo>
                <a:lnTo>
                  <a:pt x="4741" y="17169"/>
                </a:lnTo>
                <a:lnTo>
                  <a:pt x="7130" y="25336"/>
                </a:lnTo>
                <a:lnTo>
                  <a:pt x="9714" y="35742"/>
                </a:lnTo>
                <a:lnTo>
                  <a:pt x="18092" y="71444"/>
                </a:lnTo>
                <a:lnTo>
                  <a:pt x="20991" y="83348"/>
                </a:lnTo>
                <a:lnTo>
                  <a:pt x="22924" y="93268"/>
                </a:lnTo>
                <a:lnTo>
                  <a:pt x="24213" y="101866"/>
                </a:lnTo>
                <a:lnTo>
                  <a:pt x="25072" y="109582"/>
                </a:lnTo>
                <a:lnTo>
                  <a:pt x="26637" y="119688"/>
                </a:lnTo>
                <a:lnTo>
                  <a:pt x="31021" y="144145"/>
                </a:lnTo>
                <a:lnTo>
                  <a:pt x="33580" y="153643"/>
                </a:lnTo>
                <a:lnTo>
                  <a:pt x="36277" y="160968"/>
                </a:lnTo>
                <a:lnTo>
                  <a:pt x="39068" y="166843"/>
                </a:lnTo>
                <a:lnTo>
                  <a:pt x="40928" y="171752"/>
                </a:lnTo>
                <a:lnTo>
                  <a:pt x="42168" y="176017"/>
                </a:lnTo>
                <a:lnTo>
                  <a:pt x="42995" y="179852"/>
                </a:lnTo>
                <a:lnTo>
                  <a:pt x="43546" y="183401"/>
                </a:lnTo>
                <a:lnTo>
                  <a:pt x="43914" y="186760"/>
                </a:lnTo>
                <a:lnTo>
                  <a:pt x="44322" y="191152"/>
                </a:lnTo>
                <a:lnTo>
                  <a:pt x="44431" y="190935"/>
                </a:lnTo>
                <a:lnTo>
                  <a:pt x="44584" y="185888"/>
                </a:lnTo>
                <a:lnTo>
                  <a:pt x="44649" y="109610"/>
                </a:lnTo>
                <a:lnTo>
                  <a:pt x="45641" y="104823"/>
                </a:lnTo>
                <a:lnTo>
                  <a:pt x="47295" y="100640"/>
                </a:lnTo>
                <a:lnTo>
                  <a:pt x="49389" y="96858"/>
                </a:lnTo>
                <a:lnTo>
                  <a:pt x="50785" y="93346"/>
                </a:lnTo>
                <a:lnTo>
                  <a:pt x="51716" y="90012"/>
                </a:lnTo>
                <a:lnTo>
                  <a:pt x="53211" y="82272"/>
                </a:lnTo>
                <a:lnTo>
                  <a:pt x="54326" y="81637"/>
                </a:lnTo>
                <a:lnTo>
                  <a:pt x="58210" y="80932"/>
                </a:lnTo>
                <a:lnTo>
                  <a:pt x="59643" y="79751"/>
                </a:lnTo>
                <a:lnTo>
                  <a:pt x="60598" y="77972"/>
                </a:lnTo>
                <a:lnTo>
                  <a:pt x="61235" y="75793"/>
                </a:lnTo>
                <a:lnTo>
                  <a:pt x="62651" y="75334"/>
                </a:lnTo>
                <a:lnTo>
                  <a:pt x="64588" y="76019"/>
                </a:lnTo>
                <a:lnTo>
                  <a:pt x="66871" y="77469"/>
                </a:lnTo>
                <a:lnTo>
                  <a:pt x="69386" y="78435"/>
                </a:lnTo>
                <a:lnTo>
                  <a:pt x="72054" y="79079"/>
                </a:lnTo>
                <a:lnTo>
                  <a:pt x="74825" y="79508"/>
                </a:lnTo>
                <a:lnTo>
                  <a:pt x="76673" y="80787"/>
                </a:lnTo>
                <a:lnTo>
                  <a:pt x="77905" y="82631"/>
                </a:lnTo>
                <a:lnTo>
                  <a:pt x="78725" y="84853"/>
                </a:lnTo>
                <a:lnTo>
                  <a:pt x="82284" y="89967"/>
                </a:lnTo>
                <a:lnTo>
                  <a:pt x="84622" y="92720"/>
                </a:lnTo>
                <a:lnTo>
                  <a:pt x="86180" y="95548"/>
                </a:lnTo>
                <a:lnTo>
                  <a:pt x="87912" y="101335"/>
                </a:lnTo>
                <a:lnTo>
                  <a:pt x="89366" y="103275"/>
                </a:lnTo>
                <a:lnTo>
                  <a:pt x="91327" y="104569"/>
                </a:lnTo>
                <a:lnTo>
                  <a:pt x="93627" y="105432"/>
                </a:lnTo>
                <a:lnTo>
                  <a:pt x="96152" y="107991"/>
                </a:lnTo>
                <a:lnTo>
                  <a:pt x="98828" y="111681"/>
                </a:lnTo>
                <a:lnTo>
                  <a:pt x="101604" y="116126"/>
                </a:lnTo>
                <a:lnTo>
                  <a:pt x="105439" y="121073"/>
                </a:lnTo>
                <a:lnTo>
                  <a:pt x="109981" y="126356"/>
                </a:lnTo>
                <a:lnTo>
                  <a:pt x="114993" y="131862"/>
                </a:lnTo>
                <a:lnTo>
                  <a:pt x="118334" y="136525"/>
                </a:lnTo>
                <a:lnTo>
                  <a:pt x="120561" y="140626"/>
                </a:lnTo>
                <a:lnTo>
                  <a:pt x="124136" y="149596"/>
                </a:lnTo>
                <a:lnTo>
                  <a:pt x="127271" y="153469"/>
                </a:lnTo>
                <a:lnTo>
                  <a:pt x="129495" y="155890"/>
                </a:lnTo>
                <a:lnTo>
                  <a:pt x="131971" y="157505"/>
                </a:lnTo>
                <a:lnTo>
                  <a:pt x="134614" y="158581"/>
                </a:lnTo>
                <a:lnTo>
                  <a:pt x="142875" y="1607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32"/>
          <p:cNvSpPr/>
          <p:nvPr/>
        </p:nvSpPr>
        <p:spPr>
          <a:xfrm>
            <a:off x="8438697" y="3750468"/>
            <a:ext cx="205241" cy="160613"/>
          </a:xfrm>
          <a:custGeom>
            <a:avLst/>
            <a:gdLst/>
            <a:ahLst/>
            <a:cxnLst/>
            <a:rect l="0" t="0" r="0" b="0"/>
            <a:pathLst>
              <a:path w="205241" h="160613">
                <a:moveTo>
                  <a:pt x="17717" y="151805"/>
                </a:moveTo>
                <a:lnTo>
                  <a:pt x="43047" y="126475"/>
                </a:lnTo>
                <a:lnTo>
                  <a:pt x="43533" y="124996"/>
                </a:lnTo>
                <a:lnTo>
                  <a:pt x="44073" y="120708"/>
                </a:lnTo>
                <a:lnTo>
                  <a:pt x="45209" y="115199"/>
                </a:lnTo>
                <a:lnTo>
                  <a:pt x="49119" y="98494"/>
                </a:lnTo>
                <a:lnTo>
                  <a:pt x="50558" y="91459"/>
                </a:lnTo>
                <a:lnTo>
                  <a:pt x="51517" y="85778"/>
                </a:lnTo>
                <a:lnTo>
                  <a:pt x="52156" y="80998"/>
                </a:lnTo>
                <a:lnTo>
                  <a:pt x="51590" y="76819"/>
                </a:lnTo>
                <a:lnTo>
                  <a:pt x="50222" y="73041"/>
                </a:lnTo>
                <a:lnTo>
                  <a:pt x="48316" y="69530"/>
                </a:lnTo>
                <a:lnTo>
                  <a:pt x="46054" y="66197"/>
                </a:lnTo>
                <a:lnTo>
                  <a:pt x="43554" y="62983"/>
                </a:lnTo>
                <a:lnTo>
                  <a:pt x="40894" y="59849"/>
                </a:lnTo>
                <a:lnTo>
                  <a:pt x="38129" y="57758"/>
                </a:lnTo>
                <a:lnTo>
                  <a:pt x="32412" y="55436"/>
                </a:lnTo>
                <a:lnTo>
                  <a:pt x="30489" y="55809"/>
                </a:lnTo>
                <a:lnTo>
                  <a:pt x="29208" y="57050"/>
                </a:lnTo>
                <a:lnTo>
                  <a:pt x="28355" y="58869"/>
                </a:lnTo>
                <a:lnTo>
                  <a:pt x="26794" y="60082"/>
                </a:lnTo>
                <a:lnTo>
                  <a:pt x="24760" y="60891"/>
                </a:lnTo>
                <a:lnTo>
                  <a:pt x="22412" y="61430"/>
                </a:lnTo>
                <a:lnTo>
                  <a:pt x="20847" y="62782"/>
                </a:lnTo>
                <a:lnTo>
                  <a:pt x="19803" y="64675"/>
                </a:lnTo>
                <a:lnTo>
                  <a:pt x="18644" y="69424"/>
                </a:lnTo>
                <a:lnTo>
                  <a:pt x="18335" y="72080"/>
                </a:lnTo>
                <a:lnTo>
                  <a:pt x="18129" y="74842"/>
                </a:lnTo>
                <a:lnTo>
                  <a:pt x="17000" y="76684"/>
                </a:lnTo>
                <a:lnTo>
                  <a:pt x="15254" y="77912"/>
                </a:lnTo>
                <a:lnTo>
                  <a:pt x="13098" y="78730"/>
                </a:lnTo>
                <a:lnTo>
                  <a:pt x="8057" y="82286"/>
                </a:lnTo>
                <a:lnTo>
                  <a:pt x="5324" y="84623"/>
                </a:lnTo>
                <a:lnTo>
                  <a:pt x="3502" y="87173"/>
                </a:lnTo>
                <a:lnTo>
                  <a:pt x="2287" y="89866"/>
                </a:lnTo>
                <a:lnTo>
                  <a:pt x="1477" y="92653"/>
                </a:lnTo>
                <a:lnTo>
                  <a:pt x="938" y="95503"/>
                </a:lnTo>
                <a:lnTo>
                  <a:pt x="577" y="98395"/>
                </a:lnTo>
                <a:lnTo>
                  <a:pt x="337" y="101316"/>
                </a:lnTo>
                <a:lnTo>
                  <a:pt x="177" y="105247"/>
                </a:lnTo>
                <a:lnTo>
                  <a:pt x="0" y="114907"/>
                </a:lnTo>
                <a:lnTo>
                  <a:pt x="944" y="119269"/>
                </a:lnTo>
                <a:lnTo>
                  <a:pt x="2566" y="123169"/>
                </a:lnTo>
                <a:lnTo>
                  <a:pt x="4640" y="126761"/>
                </a:lnTo>
                <a:lnTo>
                  <a:pt x="7014" y="130148"/>
                </a:lnTo>
                <a:lnTo>
                  <a:pt x="9590" y="133398"/>
                </a:lnTo>
                <a:lnTo>
                  <a:pt x="12299" y="136557"/>
                </a:lnTo>
                <a:lnTo>
                  <a:pt x="14104" y="139656"/>
                </a:lnTo>
                <a:lnTo>
                  <a:pt x="15309" y="142713"/>
                </a:lnTo>
                <a:lnTo>
                  <a:pt x="16111" y="145744"/>
                </a:lnTo>
                <a:lnTo>
                  <a:pt x="17638" y="147764"/>
                </a:lnTo>
                <a:lnTo>
                  <a:pt x="19649" y="149111"/>
                </a:lnTo>
                <a:lnTo>
                  <a:pt x="21981" y="150009"/>
                </a:lnTo>
                <a:lnTo>
                  <a:pt x="27219" y="153652"/>
                </a:lnTo>
                <a:lnTo>
                  <a:pt x="30005" y="156013"/>
                </a:lnTo>
                <a:lnTo>
                  <a:pt x="32854" y="157587"/>
                </a:lnTo>
                <a:lnTo>
                  <a:pt x="38666" y="159336"/>
                </a:lnTo>
                <a:lnTo>
                  <a:pt x="44556" y="160113"/>
                </a:lnTo>
                <a:lnTo>
                  <a:pt x="50481" y="160458"/>
                </a:lnTo>
                <a:lnTo>
                  <a:pt x="56421" y="160612"/>
                </a:lnTo>
                <a:lnTo>
                  <a:pt x="58402" y="159661"/>
                </a:lnTo>
                <a:lnTo>
                  <a:pt x="59724" y="158034"/>
                </a:lnTo>
                <a:lnTo>
                  <a:pt x="60604" y="155958"/>
                </a:lnTo>
                <a:lnTo>
                  <a:pt x="66874" y="151005"/>
                </a:lnTo>
                <a:lnTo>
                  <a:pt x="71325" y="148295"/>
                </a:lnTo>
                <a:lnTo>
                  <a:pt x="76276" y="144504"/>
                </a:lnTo>
                <a:lnTo>
                  <a:pt x="81561" y="139992"/>
                </a:lnTo>
                <a:lnTo>
                  <a:pt x="87068" y="135000"/>
                </a:lnTo>
                <a:lnTo>
                  <a:pt x="90740" y="130680"/>
                </a:lnTo>
                <a:lnTo>
                  <a:pt x="93189" y="126808"/>
                </a:lnTo>
                <a:lnTo>
                  <a:pt x="94820" y="123234"/>
                </a:lnTo>
                <a:lnTo>
                  <a:pt x="95908" y="119859"/>
                </a:lnTo>
                <a:lnTo>
                  <a:pt x="96633" y="116617"/>
                </a:lnTo>
                <a:lnTo>
                  <a:pt x="97798" y="109025"/>
                </a:lnTo>
                <a:lnTo>
                  <a:pt x="97893" y="106418"/>
                </a:lnTo>
                <a:lnTo>
                  <a:pt x="97999" y="98230"/>
                </a:lnTo>
                <a:lnTo>
                  <a:pt x="97035" y="94260"/>
                </a:lnTo>
                <a:lnTo>
                  <a:pt x="95401" y="90621"/>
                </a:lnTo>
                <a:lnTo>
                  <a:pt x="93319" y="87203"/>
                </a:lnTo>
                <a:lnTo>
                  <a:pt x="90938" y="83932"/>
                </a:lnTo>
                <a:lnTo>
                  <a:pt x="88360" y="80760"/>
                </a:lnTo>
                <a:lnTo>
                  <a:pt x="80701" y="71983"/>
                </a:lnTo>
                <a:lnTo>
                  <a:pt x="80436" y="74326"/>
                </a:lnTo>
                <a:lnTo>
                  <a:pt x="80266" y="79174"/>
                </a:lnTo>
                <a:lnTo>
                  <a:pt x="81244" y="81556"/>
                </a:lnTo>
                <a:lnTo>
                  <a:pt x="82889" y="85129"/>
                </a:lnTo>
                <a:lnTo>
                  <a:pt x="84978" y="89495"/>
                </a:lnTo>
                <a:lnTo>
                  <a:pt x="87362" y="93398"/>
                </a:lnTo>
                <a:lnTo>
                  <a:pt x="89944" y="96992"/>
                </a:lnTo>
                <a:lnTo>
                  <a:pt x="92657" y="100380"/>
                </a:lnTo>
                <a:lnTo>
                  <a:pt x="95458" y="104623"/>
                </a:lnTo>
                <a:lnTo>
                  <a:pt x="98318" y="109436"/>
                </a:lnTo>
                <a:lnTo>
                  <a:pt x="105296" y="121939"/>
                </a:lnTo>
                <a:lnTo>
                  <a:pt x="106251" y="126294"/>
                </a:lnTo>
                <a:lnTo>
                  <a:pt x="106674" y="129553"/>
                </a:lnTo>
                <a:lnTo>
                  <a:pt x="106787" y="129033"/>
                </a:lnTo>
                <a:lnTo>
                  <a:pt x="106968" y="125810"/>
                </a:lnTo>
                <a:lnTo>
                  <a:pt x="107013" y="73574"/>
                </a:lnTo>
                <a:lnTo>
                  <a:pt x="108005" y="63932"/>
                </a:lnTo>
                <a:lnTo>
                  <a:pt x="109659" y="54528"/>
                </a:lnTo>
                <a:lnTo>
                  <a:pt x="111753" y="45282"/>
                </a:lnTo>
                <a:lnTo>
                  <a:pt x="114142" y="38125"/>
                </a:lnTo>
                <a:lnTo>
                  <a:pt x="116727" y="32363"/>
                </a:lnTo>
                <a:lnTo>
                  <a:pt x="119442" y="27528"/>
                </a:lnTo>
                <a:lnTo>
                  <a:pt x="123236" y="23313"/>
                </a:lnTo>
                <a:lnTo>
                  <a:pt x="127751" y="19511"/>
                </a:lnTo>
                <a:lnTo>
                  <a:pt x="132744" y="15984"/>
                </a:lnTo>
                <a:lnTo>
                  <a:pt x="137066" y="12641"/>
                </a:lnTo>
                <a:lnTo>
                  <a:pt x="140939" y="9419"/>
                </a:lnTo>
                <a:lnTo>
                  <a:pt x="144513" y="6279"/>
                </a:lnTo>
                <a:lnTo>
                  <a:pt x="148881" y="4186"/>
                </a:lnTo>
                <a:lnTo>
                  <a:pt x="153776" y="2791"/>
                </a:lnTo>
                <a:lnTo>
                  <a:pt x="159025" y="1861"/>
                </a:lnTo>
                <a:lnTo>
                  <a:pt x="163515" y="1241"/>
                </a:lnTo>
                <a:lnTo>
                  <a:pt x="167502" y="827"/>
                </a:lnTo>
                <a:lnTo>
                  <a:pt x="20524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33"/>
          <p:cNvSpPr/>
          <p:nvPr/>
        </p:nvSpPr>
        <p:spPr>
          <a:xfrm>
            <a:off x="3138481" y="3745469"/>
            <a:ext cx="236818" cy="201453"/>
          </a:xfrm>
          <a:custGeom>
            <a:avLst/>
            <a:gdLst/>
            <a:ahLst/>
            <a:cxnLst/>
            <a:rect l="0" t="0" r="0" b="0"/>
            <a:pathLst>
              <a:path w="236818" h="201453">
                <a:moveTo>
                  <a:pt x="165503" y="22859"/>
                </a:moveTo>
                <a:lnTo>
                  <a:pt x="160762" y="13378"/>
                </a:lnTo>
                <a:lnTo>
                  <a:pt x="158374" y="10585"/>
                </a:lnTo>
                <a:lnTo>
                  <a:pt x="155789" y="8723"/>
                </a:lnTo>
                <a:lnTo>
                  <a:pt x="153074" y="7482"/>
                </a:lnTo>
                <a:lnTo>
                  <a:pt x="147295" y="6654"/>
                </a:lnTo>
                <a:lnTo>
                  <a:pt x="139474" y="6103"/>
                </a:lnTo>
                <a:lnTo>
                  <a:pt x="130291" y="5735"/>
                </a:lnTo>
                <a:lnTo>
                  <a:pt x="123176" y="4498"/>
                </a:lnTo>
                <a:lnTo>
                  <a:pt x="117441" y="2680"/>
                </a:lnTo>
                <a:lnTo>
                  <a:pt x="112626" y="477"/>
                </a:lnTo>
                <a:lnTo>
                  <a:pt x="107431" y="0"/>
                </a:lnTo>
                <a:lnTo>
                  <a:pt x="101984" y="674"/>
                </a:lnTo>
                <a:lnTo>
                  <a:pt x="96368" y="2116"/>
                </a:lnTo>
                <a:lnTo>
                  <a:pt x="88655" y="3077"/>
                </a:lnTo>
                <a:lnTo>
                  <a:pt x="79545" y="3718"/>
                </a:lnTo>
                <a:lnTo>
                  <a:pt x="55698" y="4620"/>
                </a:lnTo>
                <a:lnTo>
                  <a:pt x="50628" y="4747"/>
                </a:lnTo>
                <a:lnTo>
                  <a:pt x="45263" y="5823"/>
                </a:lnTo>
                <a:lnTo>
                  <a:pt x="39702" y="7533"/>
                </a:lnTo>
                <a:lnTo>
                  <a:pt x="34011" y="9665"/>
                </a:lnTo>
                <a:lnTo>
                  <a:pt x="29224" y="12078"/>
                </a:lnTo>
                <a:lnTo>
                  <a:pt x="25041" y="14680"/>
                </a:lnTo>
                <a:lnTo>
                  <a:pt x="17747" y="19224"/>
                </a:lnTo>
                <a:lnTo>
                  <a:pt x="11198" y="21243"/>
                </a:lnTo>
                <a:lnTo>
                  <a:pt x="9055" y="22774"/>
                </a:lnTo>
                <a:lnTo>
                  <a:pt x="7626" y="24786"/>
                </a:lnTo>
                <a:lnTo>
                  <a:pt x="6674" y="27120"/>
                </a:lnTo>
                <a:lnTo>
                  <a:pt x="5046" y="28676"/>
                </a:lnTo>
                <a:lnTo>
                  <a:pt x="2969" y="29714"/>
                </a:lnTo>
                <a:lnTo>
                  <a:pt x="593" y="30405"/>
                </a:lnTo>
                <a:lnTo>
                  <a:pt x="0" y="30866"/>
                </a:lnTo>
                <a:lnTo>
                  <a:pt x="597" y="31174"/>
                </a:lnTo>
                <a:lnTo>
                  <a:pt x="1988" y="31379"/>
                </a:lnTo>
                <a:lnTo>
                  <a:pt x="2915" y="32508"/>
                </a:lnTo>
                <a:lnTo>
                  <a:pt x="3533" y="34252"/>
                </a:lnTo>
                <a:lnTo>
                  <a:pt x="3945" y="36407"/>
                </a:lnTo>
                <a:lnTo>
                  <a:pt x="5211" y="37845"/>
                </a:lnTo>
                <a:lnTo>
                  <a:pt x="7048" y="38802"/>
                </a:lnTo>
                <a:lnTo>
                  <a:pt x="9265" y="39441"/>
                </a:lnTo>
                <a:lnTo>
                  <a:pt x="14374" y="42796"/>
                </a:lnTo>
                <a:lnTo>
                  <a:pt x="17125" y="45080"/>
                </a:lnTo>
                <a:lnTo>
                  <a:pt x="19951" y="46603"/>
                </a:lnTo>
                <a:lnTo>
                  <a:pt x="25738" y="48294"/>
                </a:lnTo>
                <a:lnTo>
                  <a:pt x="31617" y="51692"/>
                </a:lnTo>
                <a:lnTo>
                  <a:pt x="34574" y="53987"/>
                </a:lnTo>
                <a:lnTo>
                  <a:pt x="41506" y="56510"/>
                </a:lnTo>
                <a:lnTo>
                  <a:pt x="51088" y="59183"/>
                </a:lnTo>
                <a:lnTo>
                  <a:pt x="62437" y="61958"/>
                </a:lnTo>
                <a:lnTo>
                  <a:pt x="70995" y="64799"/>
                </a:lnTo>
                <a:lnTo>
                  <a:pt x="77693" y="67687"/>
                </a:lnTo>
                <a:lnTo>
                  <a:pt x="83151" y="70603"/>
                </a:lnTo>
                <a:lnTo>
                  <a:pt x="88773" y="72548"/>
                </a:lnTo>
                <a:lnTo>
                  <a:pt x="94506" y="73844"/>
                </a:lnTo>
                <a:lnTo>
                  <a:pt x="100312" y="74709"/>
                </a:lnTo>
                <a:lnTo>
                  <a:pt x="105175" y="76277"/>
                </a:lnTo>
                <a:lnTo>
                  <a:pt x="109409" y="78315"/>
                </a:lnTo>
                <a:lnTo>
                  <a:pt x="113224" y="80665"/>
                </a:lnTo>
                <a:lnTo>
                  <a:pt x="118744" y="82232"/>
                </a:lnTo>
                <a:lnTo>
                  <a:pt x="125401" y="83277"/>
                </a:lnTo>
                <a:lnTo>
                  <a:pt x="132815" y="83973"/>
                </a:lnTo>
                <a:lnTo>
                  <a:pt x="139742" y="86422"/>
                </a:lnTo>
                <a:lnTo>
                  <a:pt x="146345" y="90039"/>
                </a:lnTo>
                <a:lnTo>
                  <a:pt x="152731" y="94435"/>
                </a:lnTo>
                <a:lnTo>
                  <a:pt x="157980" y="98358"/>
                </a:lnTo>
                <a:lnTo>
                  <a:pt x="162472" y="101965"/>
                </a:lnTo>
                <a:lnTo>
                  <a:pt x="166459" y="105361"/>
                </a:lnTo>
                <a:lnTo>
                  <a:pt x="173535" y="109136"/>
                </a:lnTo>
                <a:lnTo>
                  <a:pt x="176810" y="110142"/>
                </a:lnTo>
                <a:lnTo>
                  <a:pt x="183096" y="113907"/>
                </a:lnTo>
                <a:lnTo>
                  <a:pt x="190189" y="119879"/>
                </a:lnTo>
                <a:lnTo>
                  <a:pt x="199956" y="129148"/>
                </a:lnTo>
                <a:lnTo>
                  <a:pt x="204347" y="132414"/>
                </a:lnTo>
                <a:lnTo>
                  <a:pt x="208266" y="134591"/>
                </a:lnTo>
                <a:lnTo>
                  <a:pt x="215267" y="138002"/>
                </a:lnTo>
                <a:lnTo>
                  <a:pt x="221685" y="142825"/>
                </a:lnTo>
                <a:lnTo>
                  <a:pt x="227753" y="147869"/>
                </a:lnTo>
                <a:lnTo>
                  <a:pt x="232196" y="152172"/>
                </a:lnTo>
                <a:lnTo>
                  <a:pt x="233777" y="154708"/>
                </a:lnTo>
                <a:lnTo>
                  <a:pt x="235535" y="160172"/>
                </a:lnTo>
                <a:lnTo>
                  <a:pt x="236524" y="164086"/>
                </a:lnTo>
                <a:lnTo>
                  <a:pt x="236756" y="170293"/>
                </a:lnTo>
                <a:lnTo>
                  <a:pt x="236817" y="174726"/>
                </a:lnTo>
                <a:lnTo>
                  <a:pt x="235866" y="177682"/>
                </a:lnTo>
                <a:lnTo>
                  <a:pt x="234240" y="179652"/>
                </a:lnTo>
                <a:lnTo>
                  <a:pt x="232164" y="180966"/>
                </a:lnTo>
                <a:lnTo>
                  <a:pt x="230779" y="182834"/>
                </a:lnTo>
                <a:lnTo>
                  <a:pt x="229856" y="185071"/>
                </a:lnTo>
                <a:lnTo>
                  <a:pt x="229241" y="187555"/>
                </a:lnTo>
                <a:lnTo>
                  <a:pt x="227839" y="189211"/>
                </a:lnTo>
                <a:lnTo>
                  <a:pt x="225912" y="190315"/>
                </a:lnTo>
                <a:lnTo>
                  <a:pt x="221125" y="191542"/>
                </a:lnTo>
                <a:lnTo>
                  <a:pt x="215690" y="192087"/>
                </a:lnTo>
                <a:lnTo>
                  <a:pt x="211859" y="193224"/>
                </a:lnTo>
                <a:lnTo>
                  <a:pt x="207321" y="194975"/>
                </a:lnTo>
                <a:lnTo>
                  <a:pt x="202311" y="197134"/>
                </a:lnTo>
                <a:lnTo>
                  <a:pt x="195995" y="198573"/>
                </a:lnTo>
                <a:lnTo>
                  <a:pt x="188808" y="199533"/>
                </a:lnTo>
                <a:lnTo>
                  <a:pt x="181040" y="200173"/>
                </a:lnTo>
                <a:lnTo>
                  <a:pt x="170900" y="200599"/>
                </a:lnTo>
                <a:lnTo>
                  <a:pt x="111925" y="2014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34"/>
          <p:cNvSpPr/>
          <p:nvPr/>
        </p:nvSpPr>
        <p:spPr>
          <a:xfrm>
            <a:off x="1223367" y="3964781"/>
            <a:ext cx="1946673" cy="330399"/>
          </a:xfrm>
          <a:custGeom>
            <a:avLst/>
            <a:gdLst/>
            <a:ahLst/>
            <a:cxnLst/>
            <a:rect l="0" t="0" r="0" b="0"/>
            <a:pathLst>
              <a:path w="1946673" h="330399">
                <a:moveTo>
                  <a:pt x="1946672" y="0"/>
                </a:moveTo>
                <a:lnTo>
                  <a:pt x="1925681" y="0"/>
                </a:lnTo>
                <a:lnTo>
                  <a:pt x="1922756" y="992"/>
                </a:lnTo>
                <a:lnTo>
                  <a:pt x="1913899" y="6137"/>
                </a:lnTo>
                <a:lnTo>
                  <a:pt x="1907963" y="7688"/>
                </a:lnTo>
                <a:lnTo>
                  <a:pt x="1882801" y="9676"/>
                </a:lnTo>
                <a:lnTo>
                  <a:pt x="1855048" y="15949"/>
                </a:lnTo>
                <a:lnTo>
                  <a:pt x="1810660" y="20337"/>
                </a:lnTo>
                <a:lnTo>
                  <a:pt x="1787971" y="24877"/>
                </a:lnTo>
                <a:lnTo>
                  <a:pt x="1735392" y="29267"/>
                </a:lnTo>
                <a:lnTo>
                  <a:pt x="1677380" y="35861"/>
                </a:lnTo>
                <a:lnTo>
                  <a:pt x="1622170" y="45264"/>
                </a:lnTo>
                <a:lnTo>
                  <a:pt x="1591231" y="51114"/>
                </a:lnTo>
                <a:lnTo>
                  <a:pt x="1558511" y="54468"/>
                </a:lnTo>
                <a:lnTo>
                  <a:pt x="1459150" y="65527"/>
                </a:lnTo>
                <a:lnTo>
                  <a:pt x="1419440" y="68811"/>
                </a:lnTo>
                <a:lnTo>
                  <a:pt x="1362766" y="75562"/>
                </a:lnTo>
                <a:lnTo>
                  <a:pt x="1328206" y="80140"/>
                </a:lnTo>
                <a:lnTo>
                  <a:pt x="1279222" y="85227"/>
                </a:lnTo>
                <a:lnTo>
                  <a:pt x="1220179" y="93233"/>
                </a:lnTo>
                <a:lnTo>
                  <a:pt x="1172671" y="101299"/>
                </a:lnTo>
                <a:lnTo>
                  <a:pt x="1117492" y="110506"/>
                </a:lnTo>
                <a:lnTo>
                  <a:pt x="1065107" y="120275"/>
                </a:lnTo>
                <a:lnTo>
                  <a:pt x="1012299" y="126725"/>
                </a:lnTo>
                <a:lnTo>
                  <a:pt x="940683" y="137259"/>
                </a:lnTo>
                <a:lnTo>
                  <a:pt x="899169" y="145951"/>
                </a:lnTo>
                <a:lnTo>
                  <a:pt x="853795" y="154811"/>
                </a:lnTo>
                <a:lnTo>
                  <a:pt x="744413" y="169695"/>
                </a:lnTo>
                <a:lnTo>
                  <a:pt x="699613" y="177285"/>
                </a:lnTo>
                <a:lnTo>
                  <a:pt x="651792" y="187135"/>
                </a:lnTo>
                <a:lnTo>
                  <a:pt x="605592" y="196218"/>
                </a:lnTo>
                <a:lnTo>
                  <a:pt x="565887" y="205924"/>
                </a:lnTo>
                <a:lnTo>
                  <a:pt x="517734" y="213208"/>
                </a:lnTo>
                <a:lnTo>
                  <a:pt x="471325" y="218907"/>
                </a:lnTo>
                <a:lnTo>
                  <a:pt x="437133" y="228523"/>
                </a:lnTo>
                <a:lnTo>
                  <a:pt x="390927" y="236432"/>
                </a:lnTo>
                <a:lnTo>
                  <a:pt x="363987" y="244458"/>
                </a:lnTo>
                <a:lnTo>
                  <a:pt x="314995" y="253120"/>
                </a:lnTo>
                <a:lnTo>
                  <a:pt x="262420" y="260837"/>
                </a:lnTo>
                <a:lnTo>
                  <a:pt x="248592" y="264756"/>
                </a:lnTo>
                <a:lnTo>
                  <a:pt x="229651" y="267954"/>
                </a:lnTo>
                <a:lnTo>
                  <a:pt x="204230" y="275457"/>
                </a:lnTo>
                <a:lnTo>
                  <a:pt x="185899" y="278535"/>
                </a:lnTo>
                <a:lnTo>
                  <a:pt x="161004" y="286182"/>
                </a:lnTo>
                <a:lnTo>
                  <a:pt x="122503" y="296206"/>
                </a:lnTo>
                <a:lnTo>
                  <a:pt x="94836" y="304061"/>
                </a:lnTo>
                <a:lnTo>
                  <a:pt x="59636" y="312414"/>
                </a:lnTo>
                <a:lnTo>
                  <a:pt x="47545" y="318345"/>
                </a:lnTo>
                <a:lnTo>
                  <a:pt x="26185" y="323497"/>
                </a:lnTo>
                <a:lnTo>
                  <a:pt x="14042" y="328353"/>
                </a:lnTo>
                <a:lnTo>
                  <a:pt x="0" y="330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35"/>
          <p:cNvSpPr/>
          <p:nvPr/>
        </p:nvSpPr>
        <p:spPr>
          <a:xfrm>
            <a:off x="910828" y="4313039"/>
            <a:ext cx="172729" cy="236471"/>
          </a:xfrm>
          <a:custGeom>
            <a:avLst/>
            <a:gdLst/>
            <a:ahLst/>
            <a:cxnLst/>
            <a:rect l="0" t="0" r="0" b="0"/>
            <a:pathLst>
              <a:path w="172729" h="236471">
                <a:moveTo>
                  <a:pt x="0" y="53578"/>
                </a:moveTo>
                <a:lnTo>
                  <a:pt x="0" y="63059"/>
                </a:lnTo>
                <a:lnTo>
                  <a:pt x="992" y="67836"/>
                </a:lnTo>
                <a:lnTo>
                  <a:pt x="2645" y="73005"/>
                </a:lnTo>
                <a:lnTo>
                  <a:pt x="4740" y="78436"/>
                </a:lnTo>
                <a:lnTo>
                  <a:pt x="7129" y="83048"/>
                </a:lnTo>
                <a:lnTo>
                  <a:pt x="9713" y="87115"/>
                </a:lnTo>
                <a:lnTo>
                  <a:pt x="12429" y="90819"/>
                </a:lnTo>
                <a:lnTo>
                  <a:pt x="15445" y="97580"/>
                </a:lnTo>
                <a:lnTo>
                  <a:pt x="16250" y="100772"/>
                </a:lnTo>
                <a:lnTo>
                  <a:pt x="19790" y="106964"/>
                </a:lnTo>
                <a:lnTo>
                  <a:pt x="22123" y="110005"/>
                </a:lnTo>
                <a:lnTo>
                  <a:pt x="23678" y="114016"/>
                </a:lnTo>
                <a:lnTo>
                  <a:pt x="24715" y="118674"/>
                </a:lnTo>
                <a:lnTo>
                  <a:pt x="25406" y="123764"/>
                </a:lnTo>
                <a:lnTo>
                  <a:pt x="27851" y="130135"/>
                </a:lnTo>
                <a:lnTo>
                  <a:pt x="31466" y="137358"/>
                </a:lnTo>
                <a:lnTo>
                  <a:pt x="35860" y="145150"/>
                </a:lnTo>
                <a:lnTo>
                  <a:pt x="38789" y="151337"/>
                </a:lnTo>
                <a:lnTo>
                  <a:pt x="40742" y="156454"/>
                </a:lnTo>
                <a:lnTo>
                  <a:pt x="42044" y="160857"/>
                </a:lnTo>
                <a:lnTo>
                  <a:pt x="42912" y="165777"/>
                </a:lnTo>
                <a:lnTo>
                  <a:pt x="43491" y="171041"/>
                </a:lnTo>
                <a:lnTo>
                  <a:pt x="43877" y="176535"/>
                </a:lnTo>
                <a:lnTo>
                  <a:pt x="44305" y="185286"/>
                </a:lnTo>
                <a:lnTo>
                  <a:pt x="44419" y="189008"/>
                </a:lnTo>
                <a:lnTo>
                  <a:pt x="45488" y="192482"/>
                </a:lnTo>
                <a:lnTo>
                  <a:pt x="49321" y="198987"/>
                </a:lnTo>
                <a:lnTo>
                  <a:pt x="51732" y="204096"/>
                </a:lnTo>
                <a:lnTo>
                  <a:pt x="54332" y="210477"/>
                </a:lnTo>
                <a:lnTo>
                  <a:pt x="60892" y="227886"/>
                </a:lnTo>
                <a:lnTo>
                  <a:pt x="64436" y="232912"/>
                </a:lnTo>
                <a:lnTo>
                  <a:pt x="67333" y="236470"/>
                </a:lnTo>
                <a:lnTo>
                  <a:pt x="65314" y="234743"/>
                </a:lnTo>
                <a:lnTo>
                  <a:pt x="62394" y="227933"/>
                </a:lnTo>
                <a:lnTo>
                  <a:pt x="58463" y="217440"/>
                </a:lnTo>
                <a:lnTo>
                  <a:pt x="53858" y="204491"/>
                </a:lnTo>
                <a:lnTo>
                  <a:pt x="49796" y="194866"/>
                </a:lnTo>
                <a:lnTo>
                  <a:pt x="46096" y="187458"/>
                </a:lnTo>
                <a:lnTo>
                  <a:pt x="42637" y="181526"/>
                </a:lnTo>
                <a:lnTo>
                  <a:pt x="39338" y="176580"/>
                </a:lnTo>
                <a:lnTo>
                  <a:pt x="36147" y="172290"/>
                </a:lnTo>
                <a:lnTo>
                  <a:pt x="33028" y="168438"/>
                </a:lnTo>
                <a:lnTo>
                  <a:pt x="29562" y="161512"/>
                </a:lnTo>
                <a:lnTo>
                  <a:pt x="28637" y="158276"/>
                </a:lnTo>
                <a:lnTo>
                  <a:pt x="22596" y="139500"/>
                </a:lnTo>
                <a:lnTo>
                  <a:pt x="20025" y="133680"/>
                </a:lnTo>
                <a:lnTo>
                  <a:pt x="17319" y="128807"/>
                </a:lnTo>
                <a:lnTo>
                  <a:pt x="14522" y="124567"/>
                </a:lnTo>
                <a:lnTo>
                  <a:pt x="11415" y="117209"/>
                </a:lnTo>
                <a:lnTo>
                  <a:pt x="10586" y="113858"/>
                </a:lnTo>
                <a:lnTo>
                  <a:pt x="9042" y="109639"/>
                </a:lnTo>
                <a:lnTo>
                  <a:pt x="7020" y="104843"/>
                </a:lnTo>
                <a:lnTo>
                  <a:pt x="4680" y="99661"/>
                </a:lnTo>
                <a:lnTo>
                  <a:pt x="3120" y="95214"/>
                </a:lnTo>
                <a:lnTo>
                  <a:pt x="2080" y="91257"/>
                </a:lnTo>
                <a:lnTo>
                  <a:pt x="411" y="82518"/>
                </a:lnTo>
                <a:lnTo>
                  <a:pt x="1266" y="80809"/>
                </a:lnTo>
                <a:lnTo>
                  <a:pt x="4862" y="76264"/>
                </a:lnTo>
                <a:lnTo>
                  <a:pt x="7210" y="75647"/>
                </a:lnTo>
                <a:lnTo>
                  <a:pt x="9767" y="76228"/>
                </a:lnTo>
                <a:lnTo>
                  <a:pt x="12465" y="77608"/>
                </a:lnTo>
                <a:lnTo>
                  <a:pt x="17239" y="80512"/>
                </a:lnTo>
                <a:lnTo>
                  <a:pt x="38181" y="94080"/>
                </a:lnTo>
                <a:lnTo>
                  <a:pt x="54672" y="104982"/>
                </a:lnTo>
                <a:lnTo>
                  <a:pt x="61253" y="108683"/>
                </a:lnTo>
                <a:lnTo>
                  <a:pt x="66632" y="111151"/>
                </a:lnTo>
                <a:lnTo>
                  <a:pt x="71210" y="112796"/>
                </a:lnTo>
                <a:lnTo>
                  <a:pt x="77239" y="115877"/>
                </a:lnTo>
                <a:lnTo>
                  <a:pt x="84235" y="119915"/>
                </a:lnTo>
                <a:lnTo>
                  <a:pt x="91875" y="124592"/>
                </a:lnTo>
                <a:lnTo>
                  <a:pt x="97961" y="127710"/>
                </a:lnTo>
                <a:lnTo>
                  <a:pt x="103010" y="129788"/>
                </a:lnTo>
                <a:lnTo>
                  <a:pt x="107369" y="131174"/>
                </a:lnTo>
                <a:lnTo>
                  <a:pt x="111266" y="133090"/>
                </a:lnTo>
                <a:lnTo>
                  <a:pt x="114857" y="135359"/>
                </a:lnTo>
                <a:lnTo>
                  <a:pt x="118243" y="137864"/>
                </a:lnTo>
                <a:lnTo>
                  <a:pt x="122485" y="139534"/>
                </a:lnTo>
                <a:lnTo>
                  <a:pt x="127297" y="140648"/>
                </a:lnTo>
                <a:lnTo>
                  <a:pt x="132490" y="141390"/>
                </a:lnTo>
                <a:lnTo>
                  <a:pt x="136943" y="142877"/>
                </a:lnTo>
                <a:lnTo>
                  <a:pt x="140905" y="144860"/>
                </a:lnTo>
                <a:lnTo>
                  <a:pt x="144538" y="147175"/>
                </a:lnTo>
                <a:lnTo>
                  <a:pt x="148945" y="148718"/>
                </a:lnTo>
                <a:lnTo>
                  <a:pt x="153867" y="149747"/>
                </a:lnTo>
                <a:lnTo>
                  <a:pt x="159132" y="150433"/>
                </a:lnTo>
                <a:lnTo>
                  <a:pt x="163635" y="150890"/>
                </a:lnTo>
                <a:lnTo>
                  <a:pt x="167629" y="151195"/>
                </a:lnTo>
                <a:lnTo>
                  <a:pt x="171284" y="151398"/>
                </a:lnTo>
                <a:lnTo>
                  <a:pt x="172728" y="150541"/>
                </a:lnTo>
                <a:lnTo>
                  <a:pt x="172699" y="148978"/>
                </a:lnTo>
                <a:lnTo>
                  <a:pt x="171687" y="146943"/>
                </a:lnTo>
                <a:lnTo>
                  <a:pt x="171013" y="143603"/>
                </a:lnTo>
                <a:lnTo>
                  <a:pt x="170563" y="139391"/>
                </a:lnTo>
                <a:lnTo>
                  <a:pt x="170263" y="134599"/>
                </a:lnTo>
                <a:lnTo>
                  <a:pt x="169071" y="130412"/>
                </a:lnTo>
                <a:lnTo>
                  <a:pt x="165101" y="123115"/>
                </a:lnTo>
                <a:lnTo>
                  <a:pt x="162675" y="116564"/>
                </a:lnTo>
                <a:lnTo>
                  <a:pt x="161597" y="110345"/>
                </a:lnTo>
                <a:lnTo>
                  <a:pt x="161117" y="104274"/>
                </a:lnTo>
                <a:lnTo>
                  <a:pt x="159005" y="100274"/>
                </a:lnTo>
                <a:lnTo>
                  <a:pt x="155613" y="95622"/>
                </a:lnTo>
                <a:lnTo>
                  <a:pt x="151367" y="90537"/>
                </a:lnTo>
                <a:lnTo>
                  <a:pt x="148536" y="86155"/>
                </a:lnTo>
                <a:lnTo>
                  <a:pt x="146649" y="82241"/>
                </a:lnTo>
                <a:lnTo>
                  <a:pt x="145391" y="78640"/>
                </a:lnTo>
                <a:lnTo>
                  <a:pt x="143560" y="74255"/>
                </a:lnTo>
                <a:lnTo>
                  <a:pt x="141347" y="69346"/>
                </a:lnTo>
                <a:lnTo>
                  <a:pt x="138880" y="64090"/>
                </a:lnTo>
                <a:lnTo>
                  <a:pt x="136243" y="59594"/>
                </a:lnTo>
                <a:lnTo>
                  <a:pt x="133492" y="55604"/>
                </a:lnTo>
                <a:lnTo>
                  <a:pt x="130667" y="51952"/>
                </a:lnTo>
                <a:lnTo>
                  <a:pt x="127527" y="45249"/>
                </a:lnTo>
                <a:lnTo>
                  <a:pt x="126690" y="42072"/>
                </a:lnTo>
                <a:lnTo>
                  <a:pt x="123114" y="35896"/>
                </a:lnTo>
                <a:lnTo>
                  <a:pt x="120771" y="32860"/>
                </a:lnTo>
                <a:lnTo>
                  <a:pt x="118217" y="30836"/>
                </a:lnTo>
                <a:lnTo>
                  <a:pt x="115522" y="29487"/>
                </a:lnTo>
                <a:lnTo>
                  <a:pt x="112733" y="28588"/>
                </a:lnTo>
                <a:lnTo>
                  <a:pt x="110874" y="26996"/>
                </a:lnTo>
                <a:lnTo>
                  <a:pt x="109635" y="24942"/>
                </a:lnTo>
                <a:lnTo>
                  <a:pt x="108808" y="22581"/>
                </a:lnTo>
                <a:lnTo>
                  <a:pt x="105245" y="17312"/>
                </a:lnTo>
                <a:lnTo>
                  <a:pt x="102905" y="14518"/>
                </a:lnTo>
                <a:lnTo>
                  <a:pt x="99361" y="11663"/>
                </a:lnTo>
                <a:lnTo>
                  <a:pt x="95014" y="8767"/>
                </a:lnTo>
                <a:lnTo>
                  <a:pt x="90132" y="5845"/>
                </a:lnTo>
                <a:lnTo>
                  <a:pt x="85884" y="3897"/>
                </a:lnTo>
                <a:lnTo>
                  <a:pt x="82061" y="2597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36"/>
          <p:cNvSpPr/>
          <p:nvPr/>
        </p:nvSpPr>
        <p:spPr>
          <a:xfrm>
            <a:off x="1125140" y="4313095"/>
            <a:ext cx="95981" cy="185668"/>
          </a:xfrm>
          <a:custGeom>
            <a:avLst/>
            <a:gdLst/>
            <a:ahLst/>
            <a:cxnLst/>
            <a:rect l="0" t="0" r="0" b="0"/>
            <a:pathLst>
              <a:path w="95981" h="185668">
                <a:moveTo>
                  <a:pt x="0" y="8873"/>
                </a:moveTo>
                <a:lnTo>
                  <a:pt x="0" y="13614"/>
                </a:lnTo>
                <a:lnTo>
                  <a:pt x="992" y="16994"/>
                </a:lnTo>
                <a:lnTo>
                  <a:pt x="2646" y="21233"/>
                </a:lnTo>
                <a:lnTo>
                  <a:pt x="4741" y="26042"/>
                </a:lnTo>
                <a:lnTo>
                  <a:pt x="6137" y="30241"/>
                </a:lnTo>
                <a:lnTo>
                  <a:pt x="7068" y="34033"/>
                </a:lnTo>
                <a:lnTo>
                  <a:pt x="7689" y="37553"/>
                </a:lnTo>
                <a:lnTo>
                  <a:pt x="9094" y="40891"/>
                </a:lnTo>
                <a:lnTo>
                  <a:pt x="11024" y="44109"/>
                </a:lnTo>
                <a:lnTo>
                  <a:pt x="13303" y="47246"/>
                </a:lnTo>
                <a:lnTo>
                  <a:pt x="14822" y="52315"/>
                </a:lnTo>
                <a:lnTo>
                  <a:pt x="15834" y="58670"/>
                </a:lnTo>
                <a:lnTo>
                  <a:pt x="16509" y="65884"/>
                </a:lnTo>
                <a:lnTo>
                  <a:pt x="17952" y="71685"/>
                </a:lnTo>
                <a:lnTo>
                  <a:pt x="19905" y="76545"/>
                </a:lnTo>
                <a:lnTo>
                  <a:pt x="24722" y="85582"/>
                </a:lnTo>
                <a:lnTo>
                  <a:pt x="30170" y="96214"/>
                </a:lnTo>
                <a:lnTo>
                  <a:pt x="32019" y="100834"/>
                </a:lnTo>
                <a:lnTo>
                  <a:pt x="33253" y="104907"/>
                </a:lnTo>
                <a:lnTo>
                  <a:pt x="34075" y="108615"/>
                </a:lnTo>
                <a:lnTo>
                  <a:pt x="35615" y="113070"/>
                </a:lnTo>
                <a:lnTo>
                  <a:pt x="37634" y="118026"/>
                </a:lnTo>
                <a:lnTo>
                  <a:pt x="39972" y="123313"/>
                </a:lnTo>
                <a:lnTo>
                  <a:pt x="42523" y="127831"/>
                </a:lnTo>
                <a:lnTo>
                  <a:pt x="45216" y="131834"/>
                </a:lnTo>
                <a:lnTo>
                  <a:pt x="48003" y="135496"/>
                </a:lnTo>
                <a:lnTo>
                  <a:pt x="49862" y="139921"/>
                </a:lnTo>
                <a:lnTo>
                  <a:pt x="51101" y="144856"/>
                </a:lnTo>
                <a:lnTo>
                  <a:pt x="51926" y="150130"/>
                </a:lnTo>
                <a:lnTo>
                  <a:pt x="53469" y="154638"/>
                </a:lnTo>
                <a:lnTo>
                  <a:pt x="55490" y="158636"/>
                </a:lnTo>
                <a:lnTo>
                  <a:pt x="57829" y="162293"/>
                </a:lnTo>
                <a:lnTo>
                  <a:pt x="59389" y="165723"/>
                </a:lnTo>
                <a:lnTo>
                  <a:pt x="60429" y="169003"/>
                </a:lnTo>
                <a:lnTo>
                  <a:pt x="61122" y="172181"/>
                </a:lnTo>
                <a:lnTo>
                  <a:pt x="61584" y="175292"/>
                </a:lnTo>
                <a:lnTo>
                  <a:pt x="61892" y="178358"/>
                </a:lnTo>
                <a:lnTo>
                  <a:pt x="62386" y="185667"/>
                </a:lnTo>
                <a:lnTo>
                  <a:pt x="62484" y="179983"/>
                </a:lnTo>
                <a:lnTo>
                  <a:pt x="62497" y="174880"/>
                </a:lnTo>
                <a:lnTo>
                  <a:pt x="61509" y="172131"/>
                </a:lnTo>
                <a:lnTo>
                  <a:pt x="59857" y="169305"/>
                </a:lnTo>
                <a:lnTo>
                  <a:pt x="57764" y="166430"/>
                </a:lnTo>
                <a:lnTo>
                  <a:pt x="55377" y="163520"/>
                </a:lnTo>
                <a:lnTo>
                  <a:pt x="52793" y="160588"/>
                </a:lnTo>
                <a:lnTo>
                  <a:pt x="50078" y="157642"/>
                </a:lnTo>
                <a:lnTo>
                  <a:pt x="48268" y="154685"/>
                </a:lnTo>
                <a:lnTo>
                  <a:pt x="47062" y="151722"/>
                </a:lnTo>
                <a:lnTo>
                  <a:pt x="44729" y="142807"/>
                </a:lnTo>
                <a:lnTo>
                  <a:pt x="40385" y="125615"/>
                </a:lnTo>
                <a:lnTo>
                  <a:pt x="37837" y="117459"/>
                </a:lnTo>
                <a:lnTo>
                  <a:pt x="35147" y="110038"/>
                </a:lnTo>
                <a:lnTo>
                  <a:pt x="32361" y="103105"/>
                </a:lnTo>
                <a:lnTo>
                  <a:pt x="30504" y="97491"/>
                </a:lnTo>
                <a:lnTo>
                  <a:pt x="29265" y="92757"/>
                </a:lnTo>
                <a:lnTo>
                  <a:pt x="28440" y="88608"/>
                </a:lnTo>
                <a:lnTo>
                  <a:pt x="27890" y="84850"/>
                </a:lnTo>
                <a:lnTo>
                  <a:pt x="27523" y="81353"/>
                </a:lnTo>
                <a:lnTo>
                  <a:pt x="27278" y="78029"/>
                </a:lnTo>
                <a:lnTo>
                  <a:pt x="26123" y="73829"/>
                </a:lnTo>
                <a:lnTo>
                  <a:pt x="24361" y="69044"/>
                </a:lnTo>
                <a:lnTo>
                  <a:pt x="22194" y="63870"/>
                </a:lnTo>
                <a:lnTo>
                  <a:pt x="20749" y="58436"/>
                </a:lnTo>
                <a:lnTo>
                  <a:pt x="19786" y="52829"/>
                </a:lnTo>
                <a:lnTo>
                  <a:pt x="19144" y="47107"/>
                </a:lnTo>
                <a:lnTo>
                  <a:pt x="18716" y="42300"/>
                </a:lnTo>
                <a:lnTo>
                  <a:pt x="18430" y="38103"/>
                </a:lnTo>
                <a:lnTo>
                  <a:pt x="18240" y="34313"/>
                </a:lnTo>
                <a:lnTo>
                  <a:pt x="18029" y="24810"/>
                </a:lnTo>
                <a:lnTo>
                  <a:pt x="17893" y="7281"/>
                </a:lnTo>
                <a:lnTo>
                  <a:pt x="18874" y="4835"/>
                </a:lnTo>
                <a:lnTo>
                  <a:pt x="20520" y="3205"/>
                </a:lnTo>
                <a:lnTo>
                  <a:pt x="25551" y="587"/>
                </a:lnTo>
                <a:lnTo>
                  <a:pt x="27948" y="373"/>
                </a:lnTo>
                <a:lnTo>
                  <a:pt x="31530" y="230"/>
                </a:lnTo>
                <a:lnTo>
                  <a:pt x="46798" y="0"/>
                </a:lnTo>
                <a:lnTo>
                  <a:pt x="51042" y="973"/>
                </a:lnTo>
                <a:lnTo>
                  <a:pt x="55856" y="2614"/>
                </a:lnTo>
                <a:lnTo>
                  <a:pt x="61050" y="4701"/>
                </a:lnTo>
                <a:lnTo>
                  <a:pt x="66497" y="8076"/>
                </a:lnTo>
                <a:lnTo>
                  <a:pt x="72113" y="12311"/>
                </a:lnTo>
                <a:lnTo>
                  <a:pt x="77841" y="17118"/>
                </a:lnTo>
                <a:lnTo>
                  <a:pt x="82652" y="21315"/>
                </a:lnTo>
                <a:lnTo>
                  <a:pt x="90643" y="28624"/>
                </a:lnTo>
                <a:lnTo>
                  <a:pt x="93171" y="31963"/>
                </a:lnTo>
                <a:lnTo>
                  <a:pt x="94856" y="35180"/>
                </a:lnTo>
                <a:lnTo>
                  <a:pt x="95980" y="38318"/>
                </a:lnTo>
                <a:lnTo>
                  <a:pt x="95736" y="41401"/>
                </a:lnTo>
                <a:lnTo>
                  <a:pt x="94582" y="44449"/>
                </a:lnTo>
                <a:lnTo>
                  <a:pt x="92820" y="47473"/>
                </a:lnTo>
                <a:lnTo>
                  <a:pt x="91646" y="50482"/>
                </a:lnTo>
                <a:lnTo>
                  <a:pt x="90863" y="53479"/>
                </a:lnTo>
                <a:lnTo>
                  <a:pt x="90341" y="56470"/>
                </a:lnTo>
                <a:lnTo>
                  <a:pt x="89001" y="59456"/>
                </a:lnTo>
                <a:lnTo>
                  <a:pt x="87115" y="62439"/>
                </a:lnTo>
                <a:lnTo>
                  <a:pt x="84866" y="65419"/>
                </a:lnTo>
                <a:lnTo>
                  <a:pt x="83366" y="68399"/>
                </a:lnTo>
                <a:lnTo>
                  <a:pt x="82367" y="71378"/>
                </a:lnTo>
                <a:lnTo>
                  <a:pt x="80762" y="78546"/>
                </a:lnTo>
                <a:lnTo>
                  <a:pt x="79638" y="79134"/>
                </a:lnTo>
                <a:lnTo>
                  <a:pt x="77897" y="79526"/>
                </a:lnTo>
                <a:lnTo>
                  <a:pt x="53578" y="981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37"/>
          <p:cNvSpPr/>
          <p:nvPr/>
        </p:nvSpPr>
        <p:spPr>
          <a:xfrm>
            <a:off x="3554015" y="3937992"/>
            <a:ext cx="1866306" cy="348259"/>
          </a:xfrm>
          <a:custGeom>
            <a:avLst/>
            <a:gdLst/>
            <a:ahLst/>
            <a:cxnLst/>
            <a:rect l="0" t="0" r="0" b="0"/>
            <a:pathLst>
              <a:path w="1866306" h="348259">
                <a:moveTo>
                  <a:pt x="0" y="0"/>
                </a:moveTo>
                <a:lnTo>
                  <a:pt x="4741" y="0"/>
                </a:lnTo>
                <a:lnTo>
                  <a:pt x="6137" y="992"/>
                </a:lnTo>
                <a:lnTo>
                  <a:pt x="7068" y="2646"/>
                </a:lnTo>
                <a:lnTo>
                  <a:pt x="7688" y="4740"/>
                </a:lnTo>
                <a:lnTo>
                  <a:pt x="9095" y="6137"/>
                </a:lnTo>
                <a:lnTo>
                  <a:pt x="11024" y="7067"/>
                </a:lnTo>
                <a:lnTo>
                  <a:pt x="13302" y="7688"/>
                </a:lnTo>
                <a:lnTo>
                  <a:pt x="34194" y="10668"/>
                </a:lnTo>
                <a:lnTo>
                  <a:pt x="56539" y="18301"/>
                </a:lnTo>
                <a:lnTo>
                  <a:pt x="90943" y="28308"/>
                </a:lnTo>
                <a:lnTo>
                  <a:pt x="126740" y="38378"/>
                </a:lnTo>
                <a:lnTo>
                  <a:pt x="149264" y="46161"/>
                </a:lnTo>
                <a:lnTo>
                  <a:pt x="170947" y="51610"/>
                </a:lnTo>
                <a:lnTo>
                  <a:pt x="234726" y="65601"/>
                </a:lnTo>
                <a:lnTo>
                  <a:pt x="265625" y="71515"/>
                </a:lnTo>
                <a:lnTo>
                  <a:pt x="347036" y="85572"/>
                </a:lnTo>
                <a:lnTo>
                  <a:pt x="471362" y="112129"/>
                </a:lnTo>
                <a:lnTo>
                  <a:pt x="512615" y="121748"/>
                </a:lnTo>
                <a:lnTo>
                  <a:pt x="550966" y="130882"/>
                </a:lnTo>
                <a:lnTo>
                  <a:pt x="677685" y="158867"/>
                </a:lnTo>
                <a:lnTo>
                  <a:pt x="723017" y="169111"/>
                </a:lnTo>
                <a:lnTo>
                  <a:pt x="765222" y="178429"/>
                </a:lnTo>
                <a:lnTo>
                  <a:pt x="805509" y="187475"/>
                </a:lnTo>
                <a:lnTo>
                  <a:pt x="846219" y="196438"/>
                </a:lnTo>
                <a:lnTo>
                  <a:pt x="914492" y="213097"/>
                </a:lnTo>
                <a:lnTo>
                  <a:pt x="962295" y="220236"/>
                </a:lnTo>
                <a:lnTo>
                  <a:pt x="1081922" y="239289"/>
                </a:lnTo>
                <a:lnTo>
                  <a:pt x="1138344" y="248895"/>
                </a:lnTo>
                <a:lnTo>
                  <a:pt x="1181280" y="254487"/>
                </a:lnTo>
                <a:lnTo>
                  <a:pt x="1236441" y="262817"/>
                </a:lnTo>
                <a:lnTo>
                  <a:pt x="1289083" y="268873"/>
                </a:lnTo>
                <a:lnTo>
                  <a:pt x="1335256" y="276926"/>
                </a:lnTo>
                <a:lnTo>
                  <a:pt x="1364437" y="280859"/>
                </a:lnTo>
                <a:lnTo>
                  <a:pt x="1431255" y="287876"/>
                </a:lnTo>
                <a:lnTo>
                  <a:pt x="1477488" y="291656"/>
                </a:lnTo>
                <a:lnTo>
                  <a:pt x="1531423" y="294082"/>
                </a:lnTo>
                <a:lnTo>
                  <a:pt x="1589091" y="302315"/>
                </a:lnTo>
                <a:lnTo>
                  <a:pt x="1646857" y="310972"/>
                </a:lnTo>
                <a:lnTo>
                  <a:pt x="1716186" y="321764"/>
                </a:lnTo>
                <a:lnTo>
                  <a:pt x="1768357" y="328832"/>
                </a:lnTo>
                <a:lnTo>
                  <a:pt x="1824576" y="338276"/>
                </a:lnTo>
                <a:lnTo>
                  <a:pt x="1842476" y="340008"/>
                </a:lnTo>
                <a:lnTo>
                  <a:pt x="1866305" y="3482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38"/>
          <p:cNvSpPr/>
          <p:nvPr/>
        </p:nvSpPr>
        <p:spPr>
          <a:xfrm>
            <a:off x="5527476" y="4286250"/>
            <a:ext cx="160332" cy="227209"/>
          </a:xfrm>
          <a:custGeom>
            <a:avLst/>
            <a:gdLst/>
            <a:ahLst/>
            <a:cxnLst/>
            <a:rect l="0" t="0" r="0" b="0"/>
            <a:pathLst>
              <a:path w="160332" h="227209">
                <a:moveTo>
                  <a:pt x="53578" y="0"/>
                </a:moveTo>
                <a:lnTo>
                  <a:pt x="58319" y="4740"/>
                </a:lnTo>
                <a:lnTo>
                  <a:pt x="59715" y="8121"/>
                </a:lnTo>
                <a:lnTo>
                  <a:pt x="60646" y="12359"/>
                </a:lnTo>
                <a:lnTo>
                  <a:pt x="61267" y="17169"/>
                </a:lnTo>
                <a:lnTo>
                  <a:pt x="62673" y="23352"/>
                </a:lnTo>
                <a:lnTo>
                  <a:pt x="64602" y="30451"/>
                </a:lnTo>
                <a:lnTo>
                  <a:pt x="66880" y="38160"/>
                </a:lnTo>
                <a:lnTo>
                  <a:pt x="69392" y="44291"/>
                </a:lnTo>
                <a:lnTo>
                  <a:pt x="72058" y="49371"/>
                </a:lnTo>
                <a:lnTo>
                  <a:pt x="74828" y="53750"/>
                </a:lnTo>
                <a:lnTo>
                  <a:pt x="77667" y="58653"/>
                </a:lnTo>
                <a:lnTo>
                  <a:pt x="83467" y="69393"/>
                </a:lnTo>
                <a:lnTo>
                  <a:pt x="85410" y="75036"/>
                </a:lnTo>
                <a:lnTo>
                  <a:pt x="86706" y="80781"/>
                </a:lnTo>
                <a:lnTo>
                  <a:pt x="87569" y="86596"/>
                </a:lnTo>
                <a:lnTo>
                  <a:pt x="90130" y="93450"/>
                </a:lnTo>
                <a:lnTo>
                  <a:pt x="93821" y="100995"/>
                </a:lnTo>
                <a:lnTo>
                  <a:pt x="98266" y="109001"/>
                </a:lnTo>
                <a:lnTo>
                  <a:pt x="118744" y="143973"/>
                </a:lnTo>
                <a:lnTo>
                  <a:pt x="123811" y="153529"/>
                </a:lnTo>
                <a:lnTo>
                  <a:pt x="127189" y="160891"/>
                </a:lnTo>
                <a:lnTo>
                  <a:pt x="129441" y="166792"/>
                </a:lnTo>
                <a:lnTo>
                  <a:pt x="131935" y="171718"/>
                </a:lnTo>
                <a:lnTo>
                  <a:pt x="134590" y="175994"/>
                </a:lnTo>
                <a:lnTo>
                  <a:pt x="137351" y="179837"/>
                </a:lnTo>
                <a:lnTo>
                  <a:pt x="140420" y="186753"/>
                </a:lnTo>
                <a:lnTo>
                  <a:pt x="141238" y="189986"/>
                </a:lnTo>
                <a:lnTo>
                  <a:pt x="144794" y="196224"/>
                </a:lnTo>
                <a:lnTo>
                  <a:pt x="147131" y="199277"/>
                </a:lnTo>
                <a:lnTo>
                  <a:pt x="149728" y="205315"/>
                </a:lnTo>
                <a:lnTo>
                  <a:pt x="150420" y="208314"/>
                </a:lnTo>
                <a:lnTo>
                  <a:pt x="153835" y="214292"/>
                </a:lnTo>
                <a:lnTo>
                  <a:pt x="156135" y="217275"/>
                </a:lnTo>
                <a:lnTo>
                  <a:pt x="158690" y="223236"/>
                </a:lnTo>
                <a:lnTo>
                  <a:pt x="159372" y="226214"/>
                </a:lnTo>
                <a:lnTo>
                  <a:pt x="159826" y="227208"/>
                </a:lnTo>
                <a:lnTo>
                  <a:pt x="160129" y="226878"/>
                </a:lnTo>
                <a:lnTo>
                  <a:pt x="160331" y="225666"/>
                </a:lnTo>
                <a:lnTo>
                  <a:pt x="159473" y="224858"/>
                </a:lnTo>
                <a:lnTo>
                  <a:pt x="157909" y="224319"/>
                </a:lnTo>
                <a:lnTo>
                  <a:pt x="153010" y="223454"/>
                </a:lnTo>
                <a:lnTo>
                  <a:pt x="149695" y="220690"/>
                </a:lnTo>
                <a:lnTo>
                  <a:pt x="147422" y="218564"/>
                </a:lnTo>
                <a:lnTo>
                  <a:pt x="113441" y="184870"/>
                </a:lnTo>
                <a:lnTo>
                  <a:pt x="108369" y="180794"/>
                </a:lnTo>
                <a:lnTo>
                  <a:pt x="102012" y="176091"/>
                </a:lnTo>
                <a:lnTo>
                  <a:pt x="94797" y="170972"/>
                </a:lnTo>
                <a:lnTo>
                  <a:pt x="88995" y="166567"/>
                </a:lnTo>
                <a:lnTo>
                  <a:pt x="84134" y="162638"/>
                </a:lnTo>
                <a:lnTo>
                  <a:pt x="79902" y="159027"/>
                </a:lnTo>
                <a:lnTo>
                  <a:pt x="76088" y="154635"/>
                </a:lnTo>
                <a:lnTo>
                  <a:pt x="72554" y="149723"/>
                </a:lnTo>
                <a:lnTo>
                  <a:pt x="69205" y="144463"/>
                </a:lnTo>
                <a:lnTo>
                  <a:pt x="65981" y="140957"/>
                </a:lnTo>
                <a:lnTo>
                  <a:pt x="62839" y="138620"/>
                </a:lnTo>
                <a:lnTo>
                  <a:pt x="29263" y="121790"/>
                </a:lnTo>
                <a:lnTo>
                  <a:pt x="24469" y="118896"/>
                </a:lnTo>
                <a:lnTo>
                  <a:pt x="20281" y="115975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39"/>
          <p:cNvSpPr/>
          <p:nvPr/>
        </p:nvSpPr>
        <p:spPr>
          <a:xfrm>
            <a:off x="5706070" y="4241648"/>
            <a:ext cx="137840" cy="243535"/>
          </a:xfrm>
          <a:custGeom>
            <a:avLst/>
            <a:gdLst/>
            <a:ahLst/>
            <a:cxnLst/>
            <a:rect l="0" t="0" r="0" b="0"/>
            <a:pathLst>
              <a:path w="137840" h="243535">
                <a:moveTo>
                  <a:pt x="0" y="80320"/>
                </a:moveTo>
                <a:lnTo>
                  <a:pt x="9481" y="94541"/>
                </a:lnTo>
                <a:lnTo>
                  <a:pt x="13266" y="100716"/>
                </a:lnTo>
                <a:lnTo>
                  <a:pt x="16781" y="106815"/>
                </a:lnTo>
                <a:lnTo>
                  <a:pt x="20117" y="112866"/>
                </a:lnTo>
                <a:lnTo>
                  <a:pt x="22341" y="117893"/>
                </a:lnTo>
                <a:lnTo>
                  <a:pt x="23824" y="122236"/>
                </a:lnTo>
                <a:lnTo>
                  <a:pt x="24812" y="126123"/>
                </a:lnTo>
                <a:lnTo>
                  <a:pt x="26463" y="131692"/>
                </a:lnTo>
                <a:lnTo>
                  <a:pt x="30944" y="145816"/>
                </a:lnTo>
                <a:lnTo>
                  <a:pt x="33528" y="152758"/>
                </a:lnTo>
                <a:lnTo>
                  <a:pt x="36242" y="159370"/>
                </a:lnTo>
                <a:lnTo>
                  <a:pt x="39044" y="165762"/>
                </a:lnTo>
                <a:lnTo>
                  <a:pt x="41905" y="171016"/>
                </a:lnTo>
                <a:lnTo>
                  <a:pt x="44804" y="175511"/>
                </a:lnTo>
                <a:lnTo>
                  <a:pt x="47728" y="179499"/>
                </a:lnTo>
                <a:lnTo>
                  <a:pt x="49678" y="184143"/>
                </a:lnTo>
                <a:lnTo>
                  <a:pt x="50978" y="189223"/>
                </a:lnTo>
                <a:lnTo>
                  <a:pt x="51845" y="194594"/>
                </a:lnTo>
                <a:lnTo>
                  <a:pt x="53415" y="199167"/>
                </a:lnTo>
                <a:lnTo>
                  <a:pt x="55453" y="203208"/>
                </a:lnTo>
                <a:lnTo>
                  <a:pt x="57804" y="206894"/>
                </a:lnTo>
                <a:lnTo>
                  <a:pt x="62349" y="212327"/>
                </a:lnTo>
                <a:lnTo>
                  <a:pt x="68355" y="218927"/>
                </a:lnTo>
                <a:lnTo>
                  <a:pt x="75336" y="226303"/>
                </a:lnTo>
                <a:lnTo>
                  <a:pt x="79989" y="232212"/>
                </a:lnTo>
                <a:lnTo>
                  <a:pt x="83092" y="237144"/>
                </a:lnTo>
                <a:lnTo>
                  <a:pt x="85160" y="241424"/>
                </a:lnTo>
                <a:lnTo>
                  <a:pt x="87531" y="243285"/>
                </a:lnTo>
                <a:lnTo>
                  <a:pt x="90104" y="243534"/>
                </a:lnTo>
                <a:lnTo>
                  <a:pt x="96622" y="241545"/>
                </a:lnTo>
                <a:lnTo>
                  <a:pt x="97157" y="240389"/>
                </a:lnTo>
                <a:lnTo>
                  <a:pt x="97751" y="236459"/>
                </a:lnTo>
                <a:lnTo>
                  <a:pt x="96917" y="234022"/>
                </a:lnTo>
                <a:lnTo>
                  <a:pt x="93345" y="228669"/>
                </a:lnTo>
                <a:lnTo>
                  <a:pt x="91996" y="224860"/>
                </a:lnTo>
                <a:lnTo>
                  <a:pt x="91096" y="220337"/>
                </a:lnTo>
                <a:lnTo>
                  <a:pt x="90496" y="215336"/>
                </a:lnTo>
                <a:lnTo>
                  <a:pt x="88112" y="208034"/>
                </a:lnTo>
                <a:lnTo>
                  <a:pt x="84538" y="199197"/>
                </a:lnTo>
                <a:lnTo>
                  <a:pt x="76268" y="180780"/>
                </a:lnTo>
                <a:lnTo>
                  <a:pt x="66033" y="159254"/>
                </a:lnTo>
                <a:lnTo>
                  <a:pt x="59775" y="146491"/>
                </a:lnTo>
                <a:lnTo>
                  <a:pt x="53741" y="136340"/>
                </a:lnTo>
                <a:lnTo>
                  <a:pt x="36452" y="109187"/>
                </a:lnTo>
                <a:lnTo>
                  <a:pt x="29263" y="98572"/>
                </a:lnTo>
                <a:lnTo>
                  <a:pt x="23477" y="90504"/>
                </a:lnTo>
                <a:lnTo>
                  <a:pt x="18628" y="84133"/>
                </a:lnTo>
                <a:lnTo>
                  <a:pt x="14403" y="77901"/>
                </a:lnTo>
                <a:lnTo>
                  <a:pt x="10594" y="71762"/>
                </a:lnTo>
                <a:lnTo>
                  <a:pt x="7063" y="65685"/>
                </a:lnTo>
                <a:lnTo>
                  <a:pt x="4708" y="59649"/>
                </a:lnTo>
                <a:lnTo>
                  <a:pt x="3139" y="53641"/>
                </a:lnTo>
                <a:lnTo>
                  <a:pt x="2092" y="47651"/>
                </a:lnTo>
                <a:lnTo>
                  <a:pt x="1395" y="42666"/>
                </a:lnTo>
                <a:lnTo>
                  <a:pt x="930" y="38350"/>
                </a:lnTo>
                <a:lnTo>
                  <a:pt x="413" y="30909"/>
                </a:lnTo>
                <a:lnTo>
                  <a:pt x="184" y="24295"/>
                </a:lnTo>
                <a:lnTo>
                  <a:pt x="1114" y="21142"/>
                </a:lnTo>
                <a:lnTo>
                  <a:pt x="4795" y="14992"/>
                </a:lnTo>
                <a:lnTo>
                  <a:pt x="7092" y="8953"/>
                </a:lnTo>
                <a:lnTo>
                  <a:pt x="8566" y="1730"/>
                </a:lnTo>
                <a:lnTo>
                  <a:pt x="9679" y="1138"/>
                </a:lnTo>
                <a:lnTo>
                  <a:pt x="13562" y="480"/>
                </a:lnTo>
                <a:lnTo>
                  <a:pt x="15987" y="304"/>
                </a:lnTo>
                <a:lnTo>
                  <a:pt x="18596" y="187"/>
                </a:lnTo>
                <a:lnTo>
                  <a:pt x="21327" y="109"/>
                </a:lnTo>
                <a:lnTo>
                  <a:pt x="34652" y="0"/>
                </a:lnTo>
                <a:lnTo>
                  <a:pt x="39968" y="976"/>
                </a:lnTo>
                <a:lnTo>
                  <a:pt x="45497" y="2620"/>
                </a:lnTo>
                <a:lnTo>
                  <a:pt x="51167" y="4707"/>
                </a:lnTo>
                <a:lnTo>
                  <a:pt x="56932" y="7091"/>
                </a:lnTo>
                <a:lnTo>
                  <a:pt x="62759" y="9673"/>
                </a:lnTo>
                <a:lnTo>
                  <a:pt x="68628" y="12386"/>
                </a:lnTo>
                <a:lnTo>
                  <a:pt x="73533" y="14195"/>
                </a:lnTo>
                <a:lnTo>
                  <a:pt x="77795" y="15401"/>
                </a:lnTo>
                <a:lnTo>
                  <a:pt x="81630" y="16205"/>
                </a:lnTo>
                <a:lnTo>
                  <a:pt x="85178" y="17733"/>
                </a:lnTo>
                <a:lnTo>
                  <a:pt x="88535" y="19744"/>
                </a:lnTo>
                <a:lnTo>
                  <a:pt x="91766" y="22077"/>
                </a:lnTo>
                <a:lnTo>
                  <a:pt x="95904" y="25616"/>
                </a:lnTo>
                <a:lnTo>
                  <a:pt x="100647" y="29960"/>
                </a:lnTo>
                <a:lnTo>
                  <a:pt x="105793" y="34840"/>
                </a:lnTo>
                <a:lnTo>
                  <a:pt x="110216" y="40079"/>
                </a:lnTo>
                <a:lnTo>
                  <a:pt x="114157" y="45555"/>
                </a:lnTo>
                <a:lnTo>
                  <a:pt x="117776" y="51190"/>
                </a:lnTo>
                <a:lnTo>
                  <a:pt x="121182" y="55940"/>
                </a:lnTo>
                <a:lnTo>
                  <a:pt x="124444" y="60097"/>
                </a:lnTo>
                <a:lnTo>
                  <a:pt x="127611" y="63862"/>
                </a:lnTo>
                <a:lnTo>
                  <a:pt x="130715" y="67364"/>
                </a:lnTo>
                <a:lnTo>
                  <a:pt x="136809" y="73900"/>
                </a:lnTo>
                <a:lnTo>
                  <a:pt x="137839" y="77033"/>
                </a:lnTo>
                <a:lnTo>
                  <a:pt x="137533" y="80113"/>
                </a:lnTo>
                <a:lnTo>
                  <a:pt x="134654" y="87445"/>
                </a:lnTo>
                <a:lnTo>
                  <a:pt x="131614" y="91094"/>
                </a:lnTo>
                <a:lnTo>
                  <a:pt x="129415" y="93456"/>
                </a:lnTo>
                <a:lnTo>
                  <a:pt x="124972" y="95031"/>
                </a:lnTo>
                <a:lnTo>
                  <a:pt x="119033" y="96080"/>
                </a:lnTo>
                <a:lnTo>
                  <a:pt x="112098" y="96780"/>
                </a:lnTo>
                <a:lnTo>
                  <a:pt x="106482" y="97246"/>
                </a:lnTo>
                <a:lnTo>
                  <a:pt x="101746" y="97558"/>
                </a:lnTo>
                <a:lnTo>
                  <a:pt x="89297" y="892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40"/>
          <p:cNvSpPr/>
          <p:nvPr/>
        </p:nvSpPr>
        <p:spPr>
          <a:xfrm>
            <a:off x="562570" y="4634507"/>
            <a:ext cx="508993" cy="214314"/>
          </a:xfrm>
          <a:custGeom>
            <a:avLst/>
            <a:gdLst/>
            <a:ahLst/>
            <a:cxnLst/>
            <a:rect l="0" t="0" r="0" b="0"/>
            <a:pathLst>
              <a:path w="508993" h="214314">
                <a:moveTo>
                  <a:pt x="508992" y="0"/>
                </a:moveTo>
                <a:lnTo>
                  <a:pt x="508992" y="4741"/>
                </a:lnTo>
                <a:lnTo>
                  <a:pt x="508000" y="6137"/>
                </a:lnTo>
                <a:lnTo>
                  <a:pt x="506346" y="7068"/>
                </a:lnTo>
                <a:lnTo>
                  <a:pt x="504252" y="7689"/>
                </a:lnTo>
                <a:lnTo>
                  <a:pt x="502855" y="9095"/>
                </a:lnTo>
                <a:lnTo>
                  <a:pt x="501924" y="11024"/>
                </a:lnTo>
                <a:lnTo>
                  <a:pt x="501304" y="13303"/>
                </a:lnTo>
                <a:lnTo>
                  <a:pt x="499898" y="14822"/>
                </a:lnTo>
                <a:lnTo>
                  <a:pt x="497968" y="15834"/>
                </a:lnTo>
                <a:lnTo>
                  <a:pt x="493179" y="16960"/>
                </a:lnTo>
                <a:lnTo>
                  <a:pt x="487742" y="17460"/>
                </a:lnTo>
                <a:lnTo>
                  <a:pt x="485896" y="18585"/>
                </a:lnTo>
                <a:lnTo>
                  <a:pt x="484665" y="20328"/>
                </a:lnTo>
                <a:lnTo>
                  <a:pt x="483844" y="22482"/>
                </a:lnTo>
                <a:lnTo>
                  <a:pt x="482305" y="23917"/>
                </a:lnTo>
                <a:lnTo>
                  <a:pt x="480287" y="24875"/>
                </a:lnTo>
                <a:lnTo>
                  <a:pt x="477949" y="25513"/>
                </a:lnTo>
                <a:lnTo>
                  <a:pt x="472705" y="28868"/>
                </a:lnTo>
                <a:lnTo>
                  <a:pt x="469918" y="31152"/>
                </a:lnTo>
                <a:lnTo>
                  <a:pt x="458884" y="36335"/>
                </a:lnTo>
                <a:lnTo>
                  <a:pt x="446042" y="40954"/>
                </a:lnTo>
                <a:lnTo>
                  <a:pt x="433234" y="44546"/>
                </a:lnTo>
                <a:lnTo>
                  <a:pt x="426374" y="48903"/>
                </a:lnTo>
                <a:lnTo>
                  <a:pt x="414726" y="54146"/>
                </a:lnTo>
                <a:lnTo>
                  <a:pt x="399627" y="59784"/>
                </a:lnTo>
                <a:lnTo>
                  <a:pt x="382995" y="65597"/>
                </a:lnTo>
                <a:lnTo>
                  <a:pt x="370972" y="68842"/>
                </a:lnTo>
                <a:lnTo>
                  <a:pt x="366377" y="69707"/>
                </a:lnTo>
                <a:lnTo>
                  <a:pt x="358626" y="73314"/>
                </a:lnTo>
                <a:lnTo>
                  <a:pt x="355170" y="75665"/>
                </a:lnTo>
                <a:lnTo>
                  <a:pt x="348684" y="78278"/>
                </a:lnTo>
                <a:lnTo>
                  <a:pt x="345565" y="78975"/>
                </a:lnTo>
                <a:lnTo>
                  <a:pt x="339454" y="82395"/>
                </a:lnTo>
                <a:lnTo>
                  <a:pt x="336436" y="84695"/>
                </a:lnTo>
                <a:lnTo>
                  <a:pt x="332439" y="86229"/>
                </a:lnTo>
                <a:lnTo>
                  <a:pt x="318325" y="89381"/>
                </a:lnTo>
                <a:lnTo>
                  <a:pt x="310811" y="93633"/>
                </a:lnTo>
                <a:lnTo>
                  <a:pt x="301518" y="98831"/>
                </a:lnTo>
                <a:lnTo>
                  <a:pt x="296262" y="101606"/>
                </a:lnTo>
                <a:lnTo>
                  <a:pt x="285130" y="104690"/>
                </a:lnTo>
                <a:lnTo>
                  <a:pt x="273568" y="107052"/>
                </a:lnTo>
                <a:lnTo>
                  <a:pt x="261815" y="111410"/>
                </a:lnTo>
                <a:lnTo>
                  <a:pt x="248782" y="114701"/>
                </a:lnTo>
                <a:lnTo>
                  <a:pt x="236578" y="120762"/>
                </a:lnTo>
                <a:lnTo>
                  <a:pt x="229156" y="125157"/>
                </a:lnTo>
                <a:lnTo>
                  <a:pt x="218264" y="130039"/>
                </a:lnTo>
                <a:lnTo>
                  <a:pt x="206553" y="132789"/>
                </a:lnTo>
                <a:lnTo>
                  <a:pt x="203187" y="133174"/>
                </a:lnTo>
                <a:lnTo>
                  <a:pt x="199950" y="134424"/>
                </a:lnTo>
                <a:lnTo>
                  <a:pt x="190654" y="139930"/>
                </a:lnTo>
                <a:lnTo>
                  <a:pt x="184615" y="141566"/>
                </a:lnTo>
                <a:lnTo>
                  <a:pt x="182608" y="142995"/>
                </a:lnTo>
                <a:lnTo>
                  <a:pt x="181270" y="144939"/>
                </a:lnTo>
                <a:lnTo>
                  <a:pt x="180378" y="147228"/>
                </a:lnTo>
                <a:lnTo>
                  <a:pt x="178791" y="148754"/>
                </a:lnTo>
                <a:lnTo>
                  <a:pt x="176741" y="149771"/>
                </a:lnTo>
                <a:lnTo>
                  <a:pt x="171817" y="150901"/>
                </a:lnTo>
                <a:lnTo>
                  <a:pt x="166321" y="151403"/>
                </a:lnTo>
                <a:lnTo>
                  <a:pt x="163467" y="152529"/>
                </a:lnTo>
                <a:lnTo>
                  <a:pt x="154402" y="158820"/>
                </a:lnTo>
                <a:lnTo>
                  <a:pt x="153536" y="159458"/>
                </a:lnTo>
                <a:lnTo>
                  <a:pt x="149928" y="160167"/>
                </a:lnTo>
                <a:lnTo>
                  <a:pt x="139528" y="160622"/>
                </a:lnTo>
                <a:lnTo>
                  <a:pt x="137667" y="161652"/>
                </a:lnTo>
                <a:lnTo>
                  <a:pt x="136426" y="163331"/>
                </a:lnTo>
                <a:lnTo>
                  <a:pt x="135599" y="165442"/>
                </a:lnTo>
                <a:lnTo>
                  <a:pt x="134056" y="166849"/>
                </a:lnTo>
                <a:lnTo>
                  <a:pt x="132034" y="167788"/>
                </a:lnTo>
                <a:lnTo>
                  <a:pt x="126151" y="169823"/>
                </a:lnTo>
                <a:lnTo>
                  <a:pt x="113666" y="175554"/>
                </a:lnTo>
                <a:lnTo>
                  <a:pt x="110049" y="177243"/>
                </a:lnTo>
                <a:lnTo>
                  <a:pt x="103273" y="178194"/>
                </a:lnTo>
                <a:lnTo>
                  <a:pt x="100599" y="179320"/>
                </a:lnTo>
                <a:lnTo>
                  <a:pt x="92094" y="184652"/>
                </a:lnTo>
                <a:lnTo>
                  <a:pt x="86241" y="186247"/>
                </a:lnTo>
                <a:lnTo>
                  <a:pt x="77367" y="187145"/>
                </a:lnTo>
                <a:lnTo>
                  <a:pt x="74398" y="188264"/>
                </a:lnTo>
                <a:lnTo>
                  <a:pt x="65479" y="193586"/>
                </a:lnTo>
                <a:lnTo>
                  <a:pt x="55341" y="196076"/>
                </a:lnTo>
                <a:lnTo>
                  <a:pt x="46797" y="202516"/>
                </a:lnTo>
                <a:lnTo>
                  <a:pt x="37373" y="205005"/>
                </a:lnTo>
                <a:lnTo>
                  <a:pt x="31468" y="210012"/>
                </a:lnTo>
                <a:lnTo>
                  <a:pt x="27924" y="211446"/>
                </a:lnTo>
                <a:lnTo>
                  <a:pt x="23577" y="212401"/>
                </a:lnTo>
                <a:lnTo>
                  <a:pt x="0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41"/>
          <p:cNvSpPr/>
          <p:nvPr/>
        </p:nvSpPr>
        <p:spPr>
          <a:xfrm>
            <a:off x="357316" y="4902398"/>
            <a:ext cx="151677" cy="107137"/>
          </a:xfrm>
          <a:custGeom>
            <a:avLst/>
            <a:gdLst/>
            <a:ahLst/>
            <a:cxnLst/>
            <a:rect l="0" t="0" r="0" b="0"/>
            <a:pathLst>
              <a:path w="151677" h="107137">
                <a:moveTo>
                  <a:pt x="80238" y="0"/>
                </a:moveTo>
                <a:lnTo>
                  <a:pt x="49812" y="0"/>
                </a:lnTo>
                <a:lnTo>
                  <a:pt x="47056" y="993"/>
                </a:lnTo>
                <a:lnTo>
                  <a:pt x="44226" y="2646"/>
                </a:lnTo>
                <a:lnTo>
                  <a:pt x="41347" y="4741"/>
                </a:lnTo>
                <a:lnTo>
                  <a:pt x="38436" y="7129"/>
                </a:lnTo>
                <a:lnTo>
                  <a:pt x="35503" y="9713"/>
                </a:lnTo>
                <a:lnTo>
                  <a:pt x="32555" y="12429"/>
                </a:lnTo>
                <a:lnTo>
                  <a:pt x="30590" y="15231"/>
                </a:lnTo>
                <a:lnTo>
                  <a:pt x="29280" y="18091"/>
                </a:lnTo>
                <a:lnTo>
                  <a:pt x="28407" y="20991"/>
                </a:lnTo>
                <a:lnTo>
                  <a:pt x="25840" y="23916"/>
                </a:lnTo>
                <a:lnTo>
                  <a:pt x="22145" y="26858"/>
                </a:lnTo>
                <a:lnTo>
                  <a:pt x="17697" y="29812"/>
                </a:lnTo>
                <a:lnTo>
                  <a:pt x="14731" y="32773"/>
                </a:lnTo>
                <a:lnTo>
                  <a:pt x="12754" y="35739"/>
                </a:lnTo>
                <a:lnTo>
                  <a:pt x="11437" y="38709"/>
                </a:lnTo>
                <a:lnTo>
                  <a:pt x="9566" y="41681"/>
                </a:lnTo>
                <a:lnTo>
                  <a:pt x="7326" y="44654"/>
                </a:lnTo>
                <a:lnTo>
                  <a:pt x="4841" y="47629"/>
                </a:lnTo>
                <a:lnTo>
                  <a:pt x="3185" y="52589"/>
                </a:lnTo>
                <a:lnTo>
                  <a:pt x="2080" y="58872"/>
                </a:lnTo>
                <a:lnTo>
                  <a:pt x="1344" y="66037"/>
                </a:lnTo>
                <a:lnTo>
                  <a:pt x="853" y="71806"/>
                </a:lnTo>
                <a:lnTo>
                  <a:pt x="526" y="76644"/>
                </a:lnTo>
                <a:lnTo>
                  <a:pt x="0" y="86798"/>
                </a:lnTo>
                <a:lnTo>
                  <a:pt x="949" y="89615"/>
                </a:lnTo>
                <a:lnTo>
                  <a:pt x="2574" y="93478"/>
                </a:lnTo>
                <a:lnTo>
                  <a:pt x="4650" y="98037"/>
                </a:lnTo>
                <a:lnTo>
                  <a:pt x="7026" y="101077"/>
                </a:lnTo>
                <a:lnTo>
                  <a:pt x="9602" y="103103"/>
                </a:lnTo>
                <a:lnTo>
                  <a:pt x="16125" y="106355"/>
                </a:lnTo>
                <a:lnTo>
                  <a:pt x="19663" y="106800"/>
                </a:lnTo>
                <a:lnTo>
                  <a:pt x="21995" y="106919"/>
                </a:lnTo>
                <a:lnTo>
                  <a:pt x="29878" y="107051"/>
                </a:lnTo>
                <a:lnTo>
                  <a:pt x="46368" y="107136"/>
                </a:lnTo>
                <a:lnTo>
                  <a:pt x="49720" y="106150"/>
                </a:lnTo>
                <a:lnTo>
                  <a:pt x="52948" y="104501"/>
                </a:lnTo>
                <a:lnTo>
                  <a:pt x="56091" y="102410"/>
                </a:lnTo>
                <a:lnTo>
                  <a:pt x="59179" y="100023"/>
                </a:lnTo>
                <a:lnTo>
                  <a:pt x="62230" y="97440"/>
                </a:lnTo>
                <a:lnTo>
                  <a:pt x="65256" y="94725"/>
                </a:lnTo>
                <a:lnTo>
                  <a:pt x="67274" y="91924"/>
                </a:lnTo>
                <a:lnTo>
                  <a:pt x="68619" y="89063"/>
                </a:lnTo>
                <a:lnTo>
                  <a:pt x="69515" y="86165"/>
                </a:lnTo>
                <a:lnTo>
                  <a:pt x="71105" y="83240"/>
                </a:lnTo>
                <a:lnTo>
                  <a:pt x="73157" y="80298"/>
                </a:lnTo>
                <a:lnTo>
                  <a:pt x="75518" y="77345"/>
                </a:lnTo>
                <a:lnTo>
                  <a:pt x="78083" y="74383"/>
                </a:lnTo>
                <a:lnTo>
                  <a:pt x="80786" y="71417"/>
                </a:lnTo>
                <a:lnTo>
                  <a:pt x="83580" y="68447"/>
                </a:lnTo>
                <a:lnTo>
                  <a:pt x="85443" y="65475"/>
                </a:lnTo>
                <a:lnTo>
                  <a:pt x="86684" y="62502"/>
                </a:lnTo>
                <a:lnTo>
                  <a:pt x="88677" y="55341"/>
                </a:lnTo>
                <a:lnTo>
                  <a:pt x="88841" y="53761"/>
                </a:lnTo>
                <a:lnTo>
                  <a:pt x="88950" y="51716"/>
                </a:lnTo>
                <a:lnTo>
                  <a:pt x="89125" y="46044"/>
                </a:lnTo>
                <a:lnTo>
                  <a:pt x="89168" y="23410"/>
                </a:lnTo>
                <a:lnTo>
                  <a:pt x="88175" y="20568"/>
                </a:lnTo>
                <a:lnTo>
                  <a:pt x="86522" y="17681"/>
                </a:lnTo>
                <a:lnTo>
                  <a:pt x="84427" y="14763"/>
                </a:lnTo>
                <a:lnTo>
                  <a:pt x="84023" y="12819"/>
                </a:lnTo>
                <a:lnTo>
                  <a:pt x="84746" y="11522"/>
                </a:lnTo>
                <a:lnTo>
                  <a:pt x="86220" y="10659"/>
                </a:lnTo>
                <a:lnTo>
                  <a:pt x="87203" y="11074"/>
                </a:lnTo>
                <a:lnTo>
                  <a:pt x="87858" y="12344"/>
                </a:lnTo>
                <a:lnTo>
                  <a:pt x="88909" y="16770"/>
                </a:lnTo>
                <a:lnTo>
                  <a:pt x="91699" y="20021"/>
                </a:lnTo>
                <a:lnTo>
                  <a:pt x="96834" y="25452"/>
                </a:lnTo>
                <a:lnTo>
                  <a:pt x="119055" y="47745"/>
                </a:lnTo>
                <a:lnTo>
                  <a:pt x="121991" y="49689"/>
                </a:lnTo>
                <a:lnTo>
                  <a:pt x="124941" y="50986"/>
                </a:lnTo>
                <a:lnTo>
                  <a:pt x="127899" y="51850"/>
                </a:lnTo>
                <a:lnTo>
                  <a:pt x="130864" y="52426"/>
                </a:lnTo>
                <a:lnTo>
                  <a:pt x="133832" y="52810"/>
                </a:lnTo>
                <a:lnTo>
                  <a:pt x="136804" y="53066"/>
                </a:lnTo>
                <a:lnTo>
                  <a:pt x="138784" y="54229"/>
                </a:lnTo>
                <a:lnTo>
                  <a:pt x="140105" y="55997"/>
                </a:lnTo>
                <a:lnTo>
                  <a:pt x="151676" y="625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42"/>
          <p:cNvSpPr/>
          <p:nvPr/>
        </p:nvSpPr>
        <p:spPr>
          <a:xfrm>
            <a:off x="526851" y="4857750"/>
            <a:ext cx="16251" cy="108062"/>
          </a:xfrm>
          <a:custGeom>
            <a:avLst/>
            <a:gdLst/>
            <a:ahLst/>
            <a:cxnLst/>
            <a:rect l="0" t="0" r="0" b="0"/>
            <a:pathLst>
              <a:path w="16251" h="108062">
                <a:moveTo>
                  <a:pt x="0" y="71437"/>
                </a:moveTo>
                <a:lnTo>
                  <a:pt x="4741" y="85658"/>
                </a:lnTo>
                <a:lnTo>
                  <a:pt x="7129" y="91832"/>
                </a:lnTo>
                <a:lnTo>
                  <a:pt x="9714" y="97932"/>
                </a:lnTo>
                <a:lnTo>
                  <a:pt x="12429" y="103983"/>
                </a:lnTo>
                <a:lnTo>
                  <a:pt x="14239" y="107025"/>
                </a:lnTo>
                <a:lnTo>
                  <a:pt x="15446" y="108061"/>
                </a:lnTo>
                <a:lnTo>
                  <a:pt x="16250" y="107759"/>
                </a:lnTo>
                <a:lnTo>
                  <a:pt x="14802" y="100613"/>
                </a:lnTo>
                <a:lnTo>
                  <a:pt x="11853" y="8890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43"/>
          <p:cNvSpPr/>
          <p:nvPr/>
        </p:nvSpPr>
        <p:spPr>
          <a:xfrm>
            <a:off x="580433" y="4911698"/>
            <a:ext cx="53575" cy="106787"/>
          </a:xfrm>
          <a:custGeom>
            <a:avLst/>
            <a:gdLst/>
            <a:ahLst/>
            <a:cxnLst/>
            <a:rect l="0" t="0" r="0" b="0"/>
            <a:pathLst>
              <a:path w="53575" h="106787">
                <a:moveTo>
                  <a:pt x="17856" y="17489"/>
                </a:moveTo>
                <a:lnTo>
                  <a:pt x="13115" y="12749"/>
                </a:lnTo>
                <a:lnTo>
                  <a:pt x="10726" y="11352"/>
                </a:lnTo>
                <a:lnTo>
                  <a:pt x="8142" y="10421"/>
                </a:lnTo>
                <a:lnTo>
                  <a:pt x="473" y="8668"/>
                </a:lnTo>
                <a:lnTo>
                  <a:pt x="208" y="5962"/>
                </a:lnTo>
                <a:lnTo>
                  <a:pt x="9" y="0"/>
                </a:lnTo>
                <a:lnTo>
                  <a:pt x="0" y="4480"/>
                </a:lnTo>
                <a:lnTo>
                  <a:pt x="991" y="6832"/>
                </a:lnTo>
                <a:lnTo>
                  <a:pt x="2644" y="9392"/>
                </a:lnTo>
                <a:lnTo>
                  <a:pt x="4738" y="12091"/>
                </a:lnTo>
                <a:lnTo>
                  <a:pt x="6134" y="14883"/>
                </a:lnTo>
                <a:lnTo>
                  <a:pt x="7064" y="17736"/>
                </a:lnTo>
                <a:lnTo>
                  <a:pt x="7685" y="20630"/>
                </a:lnTo>
                <a:lnTo>
                  <a:pt x="9091" y="22559"/>
                </a:lnTo>
                <a:lnTo>
                  <a:pt x="11020" y="23846"/>
                </a:lnTo>
                <a:lnTo>
                  <a:pt x="13299" y="24704"/>
                </a:lnTo>
                <a:lnTo>
                  <a:pt x="14818" y="26268"/>
                </a:lnTo>
                <a:lnTo>
                  <a:pt x="15830" y="28302"/>
                </a:lnTo>
                <a:lnTo>
                  <a:pt x="16505" y="30651"/>
                </a:lnTo>
                <a:lnTo>
                  <a:pt x="17948" y="33209"/>
                </a:lnTo>
                <a:lnTo>
                  <a:pt x="19901" y="35906"/>
                </a:lnTo>
                <a:lnTo>
                  <a:pt x="22196" y="38697"/>
                </a:lnTo>
                <a:lnTo>
                  <a:pt x="23726" y="41550"/>
                </a:lnTo>
                <a:lnTo>
                  <a:pt x="24746" y="44444"/>
                </a:lnTo>
                <a:lnTo>
                  <a:pt x="25425" y="47365"/>
                </a:lnTo>
                <a:lnTo>
                  <a:pt x="25879" y="50304"/>
                </a:lnTo>
                <a:lnTo>
                  <a:pt x="26181" y="53257"/>
                </a:lnTo>
                <a:lnTo>
                  <a:pt x="26382" y="56217"/>
                </a:lnTo>
                <a:lnTo>
                  <a:pt x="26517" y="59183"/>
                </a:lnTo>
                <a:lnTo>
                  <a:pt x="26666" y="65124"/>
                </a:lnTo>
                <a:lnTo>
                  <a:pt x="27698" y="69089"/>
                </a:lnTo>
                <a:lnTo>
                  <a:pt x="29378" y="73718"/>
                </a:lnTo>
                <a:lnTo>
                  <a:pt x="31490" y="78787"/>
                </a:lnTo>
                <a:lnTo>
                  <a:pt x="33891" y="82167"/>
                </a:lnTo>
                <a:lnTo>
                  <a:pt x="36483" y="84420"/>
                </a:lnTo>
                <a:lnTo>
                  <a:pt x="39204" y="85922"/>
                </a:lnTo>
                <a:lnTo>
                  <a:pt x="42010" y="88908"/>
                </a:lnTo>
                <a:lnTo>
                  <a:pt x="44872" y="92883"/>
                </a:lnTo>
                <a:lnTo>
                  <a:pt x="53574" y="1067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44"/>
          <p:cNvSpPr/>
          <p:nvPr/>
        </p:nvSpPr>
        <p:spPr>
          <a:xfrm>
            <a:off x="580429" y="4947046"/>
            <a:ext cx="89298" cy="35720"/>
          </a:xfrm>
          <a:custGeom>
            <a:avLst/>
            <a:gdLst/>
            <a:ahLst/>
            <a:cxnLst/>
            <a:rect l="0" t="0" r="0" b="0"/>
            <a:pathLst>
              <a:path w="89298" h="35720">
                <a:moveTo>
                  <a:pt x="89297" y="0"/>
                </a:moveTo>
                <a:lnTo>
                  <a:pt x="79816" y="4741"/>
                </a:lnTo>
                <a:lnTo>
                  <a:pt x="76031" y="6137"/>
                </a:lnTo>
                <a:lnTo>
                  <a:pt x="72516" y="7068"/>
                </a:lnTo>
                <a:lnTo>
                  <a:pt x="69180" y="7689"/>
                </a:lnTo>
                <a:lnTo>
                  <a:pt x="65964" y="9095"/>
                </a:lnTo>
                <a:lnTo>
                  <a:pt x="62827" y="11025"/>
                </a:lnTo>
                <a:lnTo>
                  <a:pt x="59744" y="13303"/>
                </a:lnTo>
                <a:lnTo>
                  <a:pt x="56697" y="15814"/>
                </a:lnTo>
                <a:lnTo>
                  <a:pt x="53673" y="18481"/>
                </a:lnTo>
                <a:lnTo>
                  <a:pt x="50665" y="21250"/>
                </a:lnTo>
                <a:lnTo>
                  <a:pt x="46675" y="24089"/>
                </a:lnTo>
                <a:lnTo>
                  <a:pt x="42031" y="26974"/>
                </a:lnTo>
                <a:lnTo>
                  <a:pt x="36950" y="29889"/>
                </a:lnTo>
                <a:lnTo>
                  <a:pt x="30587" y="31832"/>
                </a:lnTo>
                <a:lnTo>
                  <a:pt x="23368" y="33128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45"/>
          <p:cNvSpPr/>
          <p:nvPr/>
        </p:nvSpPr>
        <p:spPr>
          <a:xfrm>
            <a:off x="1107281" y="4670226"/>
            <a:ext cx="241102" cy="160735"/>
          </a:xfrm>
          <a:custGeom>
            <a:avLst/>
            <a:gdLst/>
            <a:ahLst/>
            <a:cxnLst/>
            <a:rect l="0" t="0" r="0" b="0"/>
            <a:pathLst>
              <a:path w="241102" h="160735">
                <a:moveTo>
                  <a:pt x="0" y="0"/>
                </a:moveTo>
                <a:lnTo>
                  <a:pt x="0" y="4741"/>
                </a:lnTo>
                <a:lnTo>
                  <a:pt x="992" y="6137"/>
                </a:lnTo>
                <a:lnTo>
                  <a:pt x="2646" y="7068"/>
                </a:lnTo>
                <a:lnTo>
                  <a:pt x="8562" y="8821"/>
                </a:lnTo>
                <a:lnTo>
                  <a:pt x="13561" y="13638"/>
                </a:lnTo>
                <a:lnTo>
                  <a:pt x="16586" y="16609"/>
                </a:lnTo>
                <a:lnTo>
                  <a:pt x="19939" y="17304"/>
                </a:lnTo>
                <a:lnTo>
                  <a:pt x="22222" y="17489"/>
                </a:lnTo>
                <a:lnTo>
                  <a:pt x="23744" y="18604"/>
                </a:lnTo>
                <a:lnTo>
                  <a:pt x="24759" y="20341"/>
                </a:lnTo>
                <a:lnTo>
                  <a:pt x="25436" y="22491"/>
                </a:lnTo>
                <a:lnTo>
                  <a:pt x="26879" y="23923"/>
                </a:lnTo>
                <a:lnTo>
                  <a:pt x="28833" y="24879"/>
                </a:lnTo>
                <a:lnTo>
                  <a:pt x="31128" y="25516"/>
                </a:lnTo>
                <a:lnTo>
                  <a:pt x="32658" y="26932"/>
                </a:lnTo>
                <a:lnTo>
                  <a:pt x="33679" y="28869"/>
                </a:lnTo>
                <a:lnTo>
                  <a:pt x="34359" y="31152"/>
                </a:lnTo>
                <a:lnTo>
                  <a:pt x="35804" y="32674"/>
                </a:lnTo>
                <a:lnTo>
                  <a:pt x="37760" y="33689"/>
                </a:lnTo>
                <a:lnTo>
                  <a:pt x="43288" y="35318"/>
                </a:lnTo>
                <a:lnTo>
                  <a:pt x="49335" y="38187"/>
                </a:lnTo>
                <a:lnTo>
                  <a:pt x="53726" y="40341"/>
                </a:lnTo>
                <a:lnTo>
                  <a:pt x="57645" y="42769"/>
                </a:lnTo>
                <a:lnTo>
                  <a:pt x="61250" y="45380"/>
                </a:lnTo>
                <a:lnTo>
                  <a:pt x="64646" y="48113"/>
                </a:lnTo>
                <a:lnTo>
                  <a:pt x="71065" y="51149"/>
                </a:lnTo>
                <a:lnTo>
                  <a:pt x="78217" y="53491"/>
                </a:lnTo>
                <a:lnTo>
                  <a:pt x="82902" y="55504"/>
                </a:lnTo>
                <a:lnTo>
                  <a:pt x="88010" y="57839"/>
                </a:lnTo>
                <a:lnTo>
                  <a:pt x="92408" y="61380"/>
                </a:lnTo>
                <a:lnTo>
                  <a:pt x="96332" y="65725"/>
                </a:lnTo>
                <a:lnTo>
                  <a:pt x="99940" y="70605"/>
                </a:lnTo>
                <a:lnTo>
                  <a:pt x="103337" y="73859"/>
                </a:lnTo>
                <a:lnTo>
                  <a:pt x="106595" y="76029"/>
                </a:lnTo>
                <a:lnTo>
                  <a:pt x="109758" y="77475"/>
                </a:lnTo>
                <a:lnTo>
                  <a:pt x="111867" y="79431"/>
                </a:lnTo>
                <a:lnTo>
                  <a:pt x="113273" y="81728"/>
                </a:lnTo>
                <a:lnTo>
                  <a:pt x="114211" y="84251"/>
                </a:lnTo>
                <a:lnTo>
                  <a:pt x="115828" y="85933"/>
                </a:lnTo>
                <a:lnTo>
                  <a:pt x="117898" y="87054"/>
                </a:lnTo>
                <a:lnTo>
                  <a:pt x="123609" y="88854"/>
                </a:lnTo>
                <a:lnTo>
                  <a:pt x="127036" y="91746"/>
                </a:lnTo>
                <a:lnTo>
                  <a:pt x="129339" y="93906"/>
                </a:lnTo>
                <a:lnTo>
                  <a:pt x="132859" y="96339"/>
                </a:lnTo>
                <a:lnTo>
                  <a:pt x="137190" y="98952"/>
                </a:lnTo>
                <a:lnTo>
                  <a:pt x="142061" y="101687"/>
                </a:lnTo>
                <a:lnTo>
                  <a:pt x="146301" y="103510"/>
                </a:lnTo>
                <a:lnTo>
                  <a:pt x="153658" y="105536"/>
                </a:lnTo>
                <a:lnTo>
                  <a:pt x="156017" y="107068"/>
                </a:lnTo>
                <a:lnTo>
                  <a:pt x="157589" y="109082"/>
                </a:lnTo>
                <a:lnTo>
                  <a:pt x="158638" y="111417"/>
                </a:lnTo>
                <a:lnTo>
                  <a:pt x="160329" y="112973"/>
                </a:lnTo>
                <a:lnTo>
                  <a:pt x="162448" y="114011"/>
                </a:lnTo>
                <a:lnTo>
                  <a:pt x="168441" y="116156"/>
                </a:lnTo>
                <a:lnTo>
                  <a:pt x="172817" y="118117"/>
                </a:lnTo>
                <a:lnTo>
                  <a:pt x="184619" y="123653"/>
                </a:lnTo>
                <a:lnTo>
                  <a:pt x="188878" y="124410"/>
                </a:lnTo>
                <a:lnTo>
                  <a:pt x="194957" y="124896"/>
                </a:lnTo>
                <a:lnTo>
                  <a:pt x="200750" y="129721"/>
                </a:lnTo>
                <a:lnTo>
                  <a:pt x="203286" y="131129"/>
                </a:lnTo>
                <a:lnTo>
                  <a:pt x="208750" y="132694"/>
                </a:lnTo>
                <a:lnTo>
                  <a:pt x="210604" y="134104"/>
                </a:lnTo>
                <a:lnTo>
                  <a:pt x="211840" y="136035"/>
                </a:lnTo>
                <a:lnTo>
                  <a:pt x="212664" y="138315"/>
                </a:lnTo>
                <a:lnTo>
                  <a:pt x="214206" y="139835"/>
                </a:lnTo>
                <a:lnTo>
                  <a:pt x="216226" y="140849"/>
                </a:lnTo>
                <a:lnTo>
                  <a:pt x="218564" y="141524"/>
                </a:lnTo>
                <a:lnTo>
                  <a:pt x="220124" y="142967"/>
                </a:lnTo>
                <a:lnTo>
                  <a:pt x="221163" y="144921"/>
                </a:lnTo>
                <a:lnTo>
                  <a:pt x="221856" y="147215"/>
                </a:lnTo>
                <a:lnTo>
                  <a:pt x="223310" y="148745"/>
                </a:lnTo>
                <a:lnTo>
                  <a:pt x="225272" y="149765"/>
                </a:lnTo>
                <a:lnTo>
                  <a:pt x="230809" y="151402"/>
                </a:lnTo>
                <a:lnTo>
                  <a:pt x="234212" y="154272"/>
                </a:lnTo>
                <a:lnTo>
                  <a:pt x="241101" y="1607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46"/>
          <p:cNvSpPr/>
          <p:nvPr/>
        </p:nvSpPr>
        <p:spPr>
          <a:xfrm>
            <a:off x="1179960" y="4875609"/>
            <a:ext cx="177198" cy="195048"/>
          </a:xfrm>
          <a:custGeom>
            <a:avLst/>
            <a:gdLst/>
            <a:ahLst/>
            <a:cxnLst/>
            <a:rect l="0" t="0" r="0" b="0"/>
            <a:pathLst>
              <a:path w="177198" h="195048">
                <a:moveTo>
                  <a:pt x="7688" y="80367"/>
                </a:moveTo>
                <a:lnTo>
                  <a:pt x="0" y="80367"/>
                </a:lnTo>
                <a:lnTo>
                  <a:pt x="578" y="81360"/>
                </a:lnTo>
                <a:lnTo>
                  <a:pt x="3866" y="85108"/>
                </a:lnTo>
                <a:lnTo>
                  <a:pt x="7125" y="89480"/>
                </a:lnTo>
                <a:lnTo>
                  <a:pt x="16037" y="102277"/>
                </a:lnTo>
                <a:lnTo>
                  <a:pt x="20199" y="108864"/>
                </a:lnTo>
                <a:lnTo>
                  <a:pt x="23966" y="115241"/>
                </a:lnTo>
                <a:lnTo>
                  <a:pt x="27470" y="121475"/>
                </a:lnTo>
                <a:lnTo>
                  <a:pt x="29805" y="126624"/>
                </a:lnTo>
                <a:lnTo>
                  <a:pt x="31363" y="131049"/>
                </a:lnTo>
                <a:lnTo>
                  <a:pt x="32401" y="134991"/>
                </a:lnTo>
                <a:lnTo>
                  <a:pt x="34085" y="138611"/>
                </a:lnTo>
                <a:lnTo>
                  <a:pt x="36200" y="142017"/>
                </a:lnTo>
                <a:lnTo>
                  <a:pt x="38602" y="145279"/>
                </a:lnTo>
                <a:lnTo>
                  <a:pt x="41196" y="149439"/>
                </a:lnTo>
                <a:lnTo>
                  <a:pt x="43917" y="154196"/>
                </a:lnTo>
                <a:lnTo>
                  <a:pt x="46724" y="159352"/>
                </a:lnTo>
                <a:lnTo>
                  <a:pt x="49587" y="163781"/>
                </a:lnTo>
                <a:lnTo>
                  <a:pt x="52488" y="167727"/>
                </a:lnTo>
                <a:lnTo>
                  <a:pt x="55414" y="171349"/>
                </a:lnTo>
                <a:lnTo>
                  <a:pt x="57364" y="174756"/>
                </a:lnTo>
                <a:lnTo>
                  <a:pt x="58665" y="178020"/>
                </a:lnTo>
                <a:lnTo>
                  <a:pt x="60752" y="185646"/>
                </a:lnTo>
                <a:lnTo>
                  <a:pt x="61114" y="191708"/>
                </a:lnTo>
                <a:lnTo>
                  <a:pt x="61221" y="195047"/>
                </a:lnTo>
                <a:lnTo>
                  <a:pt x="61260" y="189200"/>
                </a:lnTo>
                <a:lnTo>
                  <a:pt x="61262" y="188641"/>
                </a:lnTo>
                <a:lnTo>
                  <a:pt x="60271" y="185292"/>
                </a:lnTo>
                <a:lnTo>
                  <a:pt x="56524" y="173633"/>
                </a:lnTo>
                <a:lnTo>
                  <a:pt x="55128" y="168342"/>
                </a:lnTo>
                <a:lnTo>
                  <a:pt x="54198" y="163821"/>
                </a:lnTo>
                <a:lnTo>
                  <a:pt x="53577" y="159816"/>
                </a:lnTo>
                <a:lnTo>
                  <a:pt x="51179" y="154169"/>
                </a:lnTo>
                <a:lnTo>
                  <a:pt x="47596" y="147427"/>
                </a:lnTo>
                <a:lnTo>
                  <a:pt x="43223" y="139957"/>
                </a:lnTo>
                <a:lnTo>
                  <a:pt x="35718" y="126364"/>
                </a:lnTo>
                <a:lnTo>
                  <a:pt x="25915" y="107556"/>
                </a:lnTo>
                <a:lnTo>
                  <a:pt x="22816" y="101469"/>
                </a:lnTo>
                <a:lnTo>
                  <a:pt x="20750" y="96420"/>
                </a:lnTo>
                <a:lnTo>
                  <a:pt x="19372" y="92061"/>
                </a:lnTo>
                <a:lnTo>
                  <a:pt x="18454" y="88163"/>
                </a:lnTo>
                <a:lnTo>
                  <a:pt x="17842" y="84573"/>
                </a:lnTo>
                <a:lnTo>
                  <a:pt x="17434" y="81186"/>
                </a:lnTo>
                <a:lnTo>
                  <a:pt x="16779" y="73363"/>
                </a:lnTo>
                <a:lnTo>
                  <a:pt x="17717" y="73713"/>
                </a:lnTo>
                <a:lnTo>
                  <a:pt x="21406" y="76749"/>
                </a:lnTo>
                <a:lnTo>
                  <a:pt x="23779" y="77955"/>
                </a:lnTo>
                <a:lnTo>
                  <a:pt x="29061" y="79295"/>
                </a:lnTo>
                <a:lnTo>
                  <a:pt x="30866" y="80645"/>
                </a:lnTo>
                <a:lnTo>
                  <a:pt x="32070" y="82536"/>
                </a:lnTo>
                <a:lnTo>
                  <a:pt x="32872" y="84790"/>
                </a:lnTo>
                <a:lnTo>
                  <a:pt x="34399" y="86292"/>
                </a:lnTo>
                <a:lnTo>
                  <a:pt x="36410" y="87294"/>
                </a:lnTo>
                <a:lnTo>
                  <a:pt x="38742" y="87962"/>
                </a:lnTo>
                <a:lnTo>
                  <a:pt x="44266" y="90391"/>
                </a:lnTo>
                <a:lnTo>
                  <a:pt x="60986" y="98382"/>
                </a:lnTo>
                <a:lnTo>
                  <a:pt x="68025" y="102299"/>
                </a:lnTo>
                <a:lnTo>
                  <a:pt x="73709" y="105903"/>
                </a:lnTo>
                <a:lnTo>
                  <a:pt x="78491" y="109297"/>
                </a:lnTo>
                <a:lnTo>
                  <a:pt x="82672" y="112552"/>
                </a:lnTo>
                <a:lnTo>
                  <a:pt x="86450" y="115715"/>
                </a:lnTo>
                <a:lnTo>
                  <a:pt x="89962" y="118815"/>
                </a:lnTo>
                <a:lnTo>
                  <a:pt x="94287" y="121874"/>
                </a:lnTo>
                <a:lnTo>
                  <a:pt x="99155" y="124905"/>
                </a:lnTo>
                <a:lnTo>
                  <a:pt x="104385" y="127919"/>
                </a:lnTo>
                <a:lnTo>
                  <a:pt x="115487" y="133913"/>
                </a:lnTo>
                <a:lnTo>
                  <a:pt x="121226" y="136900"/>
                </a:lnTo>
                <a:lnTo>
                  <a:pt x="126044" y="138892"/>
                </a:lnTo>
                <a:lnTo>
                  <a:pt x="130248" y="140220"/>
                </a:lnTo>
                <a:lnTo>
                  <a:pt x="134043" y="141104"/>
                </a:lnTo>
                <a:lnTo>
                  <a:pt x="137565" y="142687"/>
                </a:lnTo>
                <a:lnTo>
                  <a:pt x="140906" y="144734"/>
                </a:lnTo>
                <a:lnTo>
                  <a:pt x="144125" y="147091"/>
                </a:lnTo>
                <a:lnTo>
                  <a:pt x="147263" y="148662"/>
                </a:lnTo>
                <a:lnTo>
                  <a:pt x="150347" y="149709"/>
                </a:lnTo>
                <a:lnTo>
                  <a:pt x="153396" y="150408"/>
                </a:lnTo>
                <a:lnTo>
                  <a:pt x="156420" y="150874"/>
                </a:lnTo>
                <a:lnTo>
                  <a:pt x="159429" y="151184"/>
                </a:lnTo>
                <a:lnTo>
                  <a:pt x="162427" y="151391"/>
                </a:lnTo>
                <a:lnTo>
                  <a:pt x="165417" y="151529"/>
                </a:lnTo>
                <a:lnTo>
                  <a:pt x="171386" y="151682"/>
                </a:lnTo>
                <a:lnTo>
                  <a:pt x="173375" y="150731"/>
                </a:lnTo>
                <a:lnTo>
                  <a:pt x="174701" y="149104"/>
                </a:lnTo>
                <a:lnTo>
                  <a:pt x="175584" y="147028"/>
                </a:lnTo>
                <a:lnTo>
                  <a:pt x="176566" y="142075"/>
                </a:lnTo>
                <a:lnTo>
                  <a:pt x="177003" y="136566"/>
                </a:lnTo>
                <a:lnTo>
                  <a:pt x="177197" y="130811"/>
                </a:lnTo>
                <a:lnTo>
                  <a:pt x="176256" y="127887"/>
                </a:lnTo>
                <a:lnTo>
                  <a:pt x="172566" y="121992"/>
                </a:lnTo>
                <a:lnTo>
                  <a:pt x="170264" y="116065"/>
                </a:lnTo>
                <a:lnTo>
                  <a:pt x="169650" y="113095"/>
                </a:lnTo>
                <a:lnTo>
                  <a:pt x="166322" y="107150"/>
                </a:lnTo>
                <a:lnTo>
                  <a:pt x="164046" y="104175"/>
                </a:lnTo>
                <a:lnTo>
                  <a:pt x="162528" y="100208"/>
                </a:lnTo>
                <a:lnTo>
                  <a:pt x="161516" y="95579"/>
                </a:lnTo>
                <a:lnTo>
                  <a:pt x="160842" y="90508"/>
                </a:lnTo>
                <a:lnTo>
                  <a:pt x="159400" y="86136"/>
                </a:lnTo>
                <a:lnTo>
                  <a:pt x="157446" y="82228"/>
                </a:lnTo>
                <a:lnTo>
                  <a:pt x="155152" y="78631"/>
                </a:lnTo>
                <a:lnTo>
                  <a:pt x="152630" y="75241"/>
                </a:lnTo>
                <a:lnTo>
                  <a:pt x="149957" y="71989"/>
                </a:lnTo>
                <a:lnTo>
                  <a:pt x="147182" y="68828"/>
                </a:lnTo>
                <a:lnTo>
                  <a:pt x="145333" y="65729"/>
                </a:lnTo>
                <a:lnTo>
                  <a:pt x="143277" y="59640"/>
                </a:lnTo>
                <a:lnTo>
                  <a:pt x="141737" y="55635"/>
                </a:lnTo>
                <a:lnTo>
                  <a:pt x="139718" y="50980"/>
                </a:lnTo>
                <a:lnTo>
                  <a:pt x="137380" y="45894"/>
                </a:lnTo>
                <a:lnTo>
                  <a:pt x="135821" y="41509"/>
                </a:lnTo>
                <a:lnTo>
                  <a:pt x="134782" y="37595"/>
                </a:lnTo>
                <a:lnTo>
                  <a:pt x="134089" y="33993"/>
                </a:lnTo>
                <a:lnTo>
                  <a:pt x="133627" y="30599"/>
                </a:lnTo>
                <a:lnTo>
                  <a:pt x="133319" y="27345"/>
                </a:lnTo>
                <a:lnTo>
                  <a:pt x="133114" y="24183"/>
                </a:lnTo>
                <a:lnTo>
                  <a:pt x="131985" y="21083"/>
                </a:lnTo>
                <a:lnTo>
                  <a:pt x="128085" y="14992"/>
                </a:lnTo>
                <a:lnTo>
                  <a:pt x="125690" y="8979"/>
                </a:lnTo>
                <a:lnTo>
                  <a:pt x="1237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47"/>
          <p:cNvSpPr/>
          <p:nvPr/>
        </p:nvSpPr>
        <p:spPr>
          <a:xfrm>
            <a:off x="455414" y="5188148"/>
            <a:ext cx="107157" cy="339329"/>
          </a:xfrm>
          <a:custGeom>
            <a:avLst/>
            <a:gdLst/>
            <a:ahLst/>
            <a:cxnLst/>
            <a:rect l="0" t="0" r="0" b="0"/>
            <a:pathLst>
              <a:path w="107157" h="339329">
                <a:moveTo>
                  <a:pt x="0" y="0"/>
                </a:moveTo>
                <a:lnTo>
                  <a:pt x="7688" y="7689"/>
                </a:lnTo>
                <a:lnTo>
                  <a:pt x="8378" y="11024"/>
                </a:lnTo>
                <a:lnTo>
                  <a:pt x="8820" y="21250"/>
                </a:lnTo>
                <a:lnTo>
                  <a:pt x="9849" y="24088"/>
                </a:lnTo>
                <a:lnTo>
                  <a:pt x="11527" y="26973"/>
                </a:lnTo>
                <a:lnTo>
                  <a:pt x="13637" y="29888"/>
                </a:lnTo>
                <a:lnTo>
                  <a:pt x="15983" y="38419"/>
                </a:lnTo>
                <a:lnTo>
                  <a:pt x="16608" y="43472"/>
                </a:lnTo>
                <a:lnTo>
                  <a:pt x="20002" y="53786"/>
                </a:lnTo>
                <a:lnTo>
                  <a:pt x="25241" y="67607"/>
                </a:lnTo>
                <a:lnTo>
                  <a:pt x="31710" y="83767"/>
                </a:lnTo>
                <a:lnTo>
                  <a:pt x="36022" y="96524"/>
                </a:lnTo>
                <a:lnTo>
                  <a:pt x="38898" y="107014"/>
                </a:lnTo>
                <a:lnTo>
                  <a:pt x="40814" y="115991"/>
                </a:lnTo>
                <a:lnTo>
                  <a:pt x="43084" y="123960"/>
                </a:lnTo>
                <a:lnTo>
                  <a:pt x="45590" y="131257"/>
                </a:lnTo>
                <a:lnTo>
                  <a:pt x="48253" y="138107"/>
                </a:lnTo>
                <a:lnTo>
                  <a:pt x="53857" y="153654"/>
                </a:lnTo>
                <a:lnTo>
                  <a:pt x="56740" y="161968"/>
                </a:lnTo>
                <a:lnTo>
                  <a:pt x="60647" y="170486"/>
                </a:lnTo>
                <a:lnTo>
                  <a:pt x="65236" y="179142"/>
                </a:lnTo>
                <a:lnTo>
                  <a:pt x="70279" y="187888"/>
                </a:lnTo>
                <a:lnTo>
                  <a:pt x="73642" y="195704"/>
                </a:lnTo>
                <a:lnTo>
                  <a:pt x="75884" y="202900"/>
                </a:lnTo>
                <a:lnTo>
                  <a:pt x="77378" y="209680"/>
                </a:lnTo>
                <a:lnTo>
                  <a:pt x="78374" y="216185"/>
                </a:lnTo>
                <a:lnTo>
                  <a:pt x="79038" y="222507"/>
                </a:lnTo>
                <a:lnTo>
                  <a:pt x="79481" y="228705"/>
                </a:lnTo>
                <a:lnTo>
                  <a:pt x="80769" y="233829"/>
                </a:lnTo>
                <a:lnTo>
                  <a:pt x="82619" y="238238"/>
                </a:lnTo>
                <a:lnTo>
                  <a:pt x="84845" y="242169"/>
                </a:lnTo>
                <a:lnTo>
                  <a:pt x="87318" y="251829"/>
                </a:lnTo>
                <a:lnTo>
                  <a:pt x="87977" y="257182"/>
                </a:lnTo>
                <a:lnTo>
                  <a:pt x="89409" y="261744"/>
                </a:lnTo>
                <a:lnTo>
                  <a:pt x="91356" y="265778"/>
                </a:lnTo>
                <a:lnTo>
                  <a:pt x="93646" y="269459"/>
                </a:lnTo>
                <a:lnTo>
                  <a:pt x="96191" y="276194"/>
                </a:lnTo>
                <a:lnTo>
                  <a:pt x="97321" y="283488"/>
                </a:lnTo>
                <a:lnTo>
                  <a:pt x="97824" y="293344"/>
                </a:lnTo>
                <a:lnTo>
                  <a:pt x="98107" y="305308"/>
                </a:lnTo>
                <a:lnTo>
                  <a:pt x="98191" y="315137"/>
                </a:lnTo>
                <a:lnTo>
                  <a:pt x="99195" y="318240"/>
                </a:lnTo>
                <a:lnTo>
                  <a:pt x="100856" y="321300"/>
                </a:lnTo>
                <a:lnTo>
                  <a:pt x="102956" y="324333"/>
                </a:lnTo>
                <a:lnTo>
                  <a:pt x="105289" y="330349"/>
                </a:lnTo>
                <a:lnTo>
                  <a:pt x="107156" y="33932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48"/>
          <p:cNvSpPr/>
          <p:nvPr/>
        </p:nvSpPr>
        <p:spPr>
          <a:xfrm>
            <a:off x="509110" y="5609250"/>
            <a:ext cx="135093" cy="177188"/>
          </a:xfrm>
          <a:custGeom>
            <a:avLst/>
            <a:gdLst/>
            <a:ahLst/>
            <a:cxnLst/>
            <a:rect l="0" t="0" r="0" b="0"/>
            <a:pathLst>
              <a:path w="135093" h="177188">
                <a:moveTo>
                  <a:pt x="35600" y="177187"/>
                </a:moveTo>
                <a:lnTo>
                  <a:pt x="35600" y="172447"/>
                </a:lnTo>
                <a:lnTo>
                  <a:pt x="34608" y="171050"/>
                </a:lnTo>
                <a:lnTo>
                  <a:pt x="32955" y="170119"/>
                </a:lnTo>
                <a:lnTo>
                  <a:pt x="30860" y="169498"/>
                </a:lnTo>
                <a:lnTo>
                  <a:pt x="29464" y="168093"/>
                </a:lnTo>
                <a:lnTo>
                  <a:pt x="28533" y="166163"/>
                </a:lnTo>
                <a:lnTo>
                  <a:pt x="27912" y="163885"/>
                </a:lnTo>
                <a:lnTo>
                  <a:pt x="24577" y="158708"/>
                </a:lnTo>
                <a:lnTo>
                  <a:pt x="22298" y="155938"/>
                </a:lnTo>
                <a:lnTo>
                  <a:pt x="20779" y="153099"/>
                </a:lnTo>
                <a:lnTo>
                  <a:pt x="19766" y="150214"/>
                </a:lnTo>
                <a:lnTo>
                  <a:pt x="19091" y="147299"/>
                </a:lnTo>
                <a:lnTo>
                  <a:pt x="18641" y="144363"/>
                </a:lnTo>
                <a:lnTo>
                  <a:pt x="18341" y="141414"/>
                </a:lnTo>
                <a:lnTo>
                  <a:pt x="18141" y="138455"/>
                </a:lnTo>
                <a:lnTo>
                  <a:pt x="17016" y="135491"/>
                </a:lnTo>
                <a:lnTo>
                  <a:pt x="15273" y="132523"/>
                </a:lnTo>
                <a:lnTo>
                  <a:pt x="13119" y="129551"/>
                </a:lnTo>
                <a:lnTo>
                  <a:pt x="11683" y="125586"/>
                </a:lnTo>
                <a:lnTo>
                  <a:pt x="10726" y="120958"/>
                </a:lnTo>
                <a:lnTo>
                  <a:pt x="10088" y="115888"/>
                </a:lnTo>
                <a:lnTo>
                  <a:pt x="8670" y="110524"/>
                </a:lnTo>
                <a:lnTo>
                  <a:pt x="6733" y="104964"/>
                </a:lnTo>
                <a:lnTo>
                  <a:pt x="4449" y="99273"/>
                </a:lnTo>
                <a:lnTo>
                  <a:pt x="2927" y="93494"/>
                </a:lnTo>
                <a:lnTo>
                  <a:pt x="1912" y="87658"/>
                </a:lnTo>
                <a:lnTo>
                  <a:pt x="1235" y="81782"/>
                </a:lnTo>
                <a:lnTo>
                  <a:pt x="784" y="75880"/>
                </a:lnTo>
                <a:lnTo>
                  <a:pt x="483" y="69962"/>
                </a:lnTo>
                <a:lnTo>
                  <a:pt x="60" y="54797"/>
                </a:lnTo>
                <a:lnTo>
                  <a:pt x="0" y="50945"/>
                </a:lnTo>
                <a:lnTo>
                  <a:pt x="953" y="46393"/>
                </a:lnTo>
                <a:lnTo>
                  <a:pt x="2580" y="41374"/>
                </a:lnTo>
                <a:lnTo>
                  <a:pt x="4657" y="36043"/>
                </a:lnTo>
                <a:lnTo>
                  <a:pt x="6042" y="31497"/>
                </a:lnTo>
                <a:lnTo>
                  <a:pt x="6965" y="27475"/>
                </a:lnTo>
                <a:lnTo>
                  <a:pt x="7581" y="23801"/>
                </a:lnTo>
                <a:lnTo>
                  <a:pt x="7991" y="20359"/>
                </a:lnTo>
                <a:lnTo>
                  <a:pt x="8264" y="17073"/>
                </a:lnTo>
                <a:lnTo>
                  <a:pt x="8703" y="9409"/>
                </a:lnTo>
                <a:lnTo>
                  <a:pt x="11409" y="5716"/>
                </a:lnTo>
                <a:lnTo>
                  <a:pt x="16490" y="0"/>
                </a:lnTo>
                <a:lnTo>
                  <a:pt x="16907" y="523"/>
                </a:lnTo>
                <a:lnTo>
                  <a:pt x="17370" y="3751"/>
                </a:lnTo>
                <a:lnTo>
                  <a:pt x="18486" y="5008"/>
                </a:lnTo>
                <a:lnTo>
                  <a:pt x="20222" y="5846"/>
                </a:lnTo>
                <a:lnTo>
                  <a:pt x="22372" y="6405"/>
                </a:lnTo>
                <a:lnTo>
                  <a:pt x="23805" y="7770"/>
                </a:lnTo>
                <a:lnTo>
                  <a:pt x="24760" y="9672"/>
                </a:lnTo>
                <a:lnTo>
                  <a:pt x="25397" y="11932"/>
                </a:lnTo>
                <a:lnTo>
                  <a:pt x="28750" y="17089"/>
                </a:lnTo>
                <a:lnTo>
                  <a:pt x="31034" y="19854"/>
                </a:lnTo>
                <a:lnTo>
                  <a:pt x="33548" y="22689"/>
                </a:lnTo>
                <a:lnTo>
                  <a:pt x="38988" y="28484"/>
                </a:lnTo>
                <a:lnTo>
                  <a:pt x="40835" y="31419"/>
                </a:lnTo>
                <a:lnTo>
                  <a:pt x="42067" y="34368"/>
                </a:lnTo>
                <a:lnTo>
                  <a:pt x="42888" y="37326"/>
                </a:lnTo>
                <a:lnTo>
                  <a:pt x="44428" y="40290"/>
                </a:lnTo>
                <a:lnTo>
                  <a:pt x="46446" y="43258"/>
                </a:lnTo>
                <a:lnTo>
                  <a:pt x="48784" y="46229"/>
                </a:lnTo>
                <a:lnTo>
                  <a:pt x="51335" y="49202"/>
                </a:lnTo>
                <a:lnTo>
                  <a:pt x="54028" y="52176"/>
                </a:lnTo>
                <a:lnTo>
                  <a:pt x="56815" y="55151"/>
                </a:lnTo>
                <a:lnTo>
                  <a:pt x="89706" y="88384"/>
                </a:lnTo>
                <a:lnTo>
                  <a:pt x="92507" y="92189"/>
                </a:lnTo>
                <a:lnTo>
                  <a:pt x="94374" y="95717"/>
                </a:lnTo>
                <a:lnTo>
                  <a:pt x="95619" y="99061"/>
                </a:lnTo>
                <a:lnTo>
                  <a:pt x="97441" y="103275"/>
                </a:lnTo>
                <a:lnTo>
                  <a:pt x="102111" y="113249"/>
                </a:lnTo>
                <a:lnTo>
                  <a:pt x="105738" y="118687"/>
                </a:lnTo>
                <a:lnTo>
                  <a:pt x="110140" y="124296"/>
                </a:lnTo>
                <a:lnTo>
                  <a:pt x="115059" y="130020"/>
                </a:lnTo>
                <a:lnTo>
                  <a:pt x="120323" y="134828"/>
                </a:lnTo>
                <a:lnTo>
                  <a:pt x="125816" y="139026"/>
                </a:lnTo>
                <a:lnTo>
                  <a:pt x="131463" y="142817"/>
                </a:lnTo>
                <a:lnTo>
                  <a:pt x="134236" y="145344"/>
                </a:lnTo>
                <a:lnTo>
                  <a:pt x="135092" y="147029"/>
                </a:lnTo>
                <a:lnTo>
                  <a:pt x="134077" y="149732"/>
                </a:lnTo>
                <a:lnTo>
                  <a:pt x="133901" y="145461"/>
                </a:lnTo>
                <a:lnTo>
                  <a:pt x="132884" y="143138"/>
                </a:lnTo>
                <a:lnTo>
                  <a:pt x="129109" y="137911"/>
                </a:lnTo>
                <a:lnTo>
                  <a:pt x="126145" y="134130"/>
                </a:lnTo>
                <a:lnTo>
                  <a:pt x="124737" y="133600"/>
                </a:lnTo>
                <a:lnTo>
                  <a:pt x="120527" y="133010"/>
                </a:lnTo>
                <a:lnTo>
                  <a:pt x="119007" y="131861"/>
                </a:lnTo>
                <a:lnTo>
                  <a:pt x="117994" y="130102"/>
                </a:lnTo>
                <a:lnTo>
                  <a:pt x="117318" y="127938"/>
                </a:lnTo>
                <a:lnTo>
                  <a:pt x="115876" y="126495"/>
                </a:lnTo>
                <a:lnTo>
                  <a:pt x="113922" y="125533"/>
                </a:lnTo>
                <a:lnTo>
                  <a:pt x="111627" y="124891"/>
                </a:lnTo>
                <a:lnTo>
                  <a:pt x="108113" y="124464"/>
                </a:lnTo>
                <a:lnTo>
                  <a:pt x="103786" y="124179"/>
                </a:lnTo>
                <a:lnTo>
                  <a:pt x="98917" y="123989"/>
                </a:lnTo>
                <a:lnTo>
                  <a:pt x="94679" y="124855"/>
                </a:lnTo>
                <a:lnTo>
                  <a:pt x="90861" y="126424"/>
                </a:lnTo>
                <a:lnTo>
                  <a:pt x="87324" y="128462"/>
                </a:lnTo>
                <a:lnTo>
                  <a:pt x="83973" y="129821"/>
                </a:lnTo>
                <a:lnTo>
                  <a:pt x="80747" y="130727"/>
                </a:lnTo>
                <a:lnTo>
                  <a:pt x="77605" y="131331"/>
                </a:lnTo>
                <a:lnTo>
                  <a:pt x="74517" y="132725"/>
                </a:lnTo>
                <a:lnTo>
                  <a:pt x="71467" y="134648"/>
                </a:lnTo>
                <a:lnTo>
                  <a:pt x="68441" y="136921"/>
                </a:lnTo>
                <a:lnTo>
                  <a:pt x="63447" y="139429"/>
                </a:lnTo>
                <a:lnTo>
                  <a:pt x="57142" y="142093"/>
                </a:lnTo>
                <a:lnTo>
                  <a:pt x="49961" y="144861"/>
                </a:lnTo>
                <a:lnTo>
                  <a:pt x="44182" y="146707"/>
                </a:lnTo>
                <a:lnTo>
                  <a:pt x="39337" y="147937"/>
                </a:lnTo>
                <a:lnTo>
                  <a:pt x="35115" y="148757"/>
                </a:lnTo>
                <a:lnTo>
                  <a:pt x="31308" y="149305"/>
                </a:lnTo>
                <a:lnTo>
                  <a:pt x="27778" y="149669"/>
                </a:lnTo>
                <a:lnTo>
                  <a:pt x="17741" y="150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49"/>
          <p:cNvSpPr/>
          <p:nvPr/>
        </p:nvSpPr>
        <p:spPr>
          <a:xfrm>
            <a:off x="1303734" y="5197078"/>
            <a:ext cx="62509" cy="232173"/>
          </a:xfrm>
          <a:custGeom>
            <a:avLst/>
            <a:gdLst/>
            <a:ahLst/>
            <a:cxnLst/>
            <a:rect l="0" t="0" r="0" b="0"/>
            <a:pathLst>
              <a:path w="62509" h="232173">
                <a:moveTo>
                  <a:pt x="0" y="0"/>
                </a:moveTo>
                <a:lnTo>
                  <a:pt x="0" y="4740"/>
                </a:lnTo>
                <a:lnTo>
                  <a:pt x="992" y="8121"/>
                </a:lnTo>
                <a:lnTo>
                  <a:pt x="2646" y="12359"/>
                </a:lnTo>
                <a:lnTo>
                  <a:pt x="4740" y="17169"/>
                </a:lnTo>
                <a:lnTo>
                  <a:pt x="7129" y="23352"/>
                </a:lnTo>
                <a:lnTo>
                  <a:pt x="12429" y="38160"/>
                </a:lnTo>
                <a:lnTo>
                  <a:pt x="14239" y="45284"/>
                </a:lnTo>
                <a:lnTo>
                  <a:pt x="15446" y="52017"/>
                </a:lnTo>
                <a:lnTo>
                  <a:pt x="16250" y="58490"/>
                </a:lnTo>
                <a:lnTo>
                  <a:pt x="17779" y="65782"/>
                </a:lnTo>
                <a:lnTo>
                  <a:pt x="19790" y="73620"/>
                </a:lnTo>
                <a:lnTo>
                  <a:pt x="22123" y="81823"/>
                </a:lnTo>
                <a:lnTo>
                  <a:pt x="23678" y="88283"/>
                </a:lnTo>
                <a:lnTo>
                  <a:pt x="24715" y="93582"/>
                </a:lnTo>
                <a:lnTo>
                  <a:pt x="25406" y="98106"/>
                </a:lnTo>
                <a:lnTo>
                  <a:pt x="25867" y="103107"/>
                </a:lnTo>
                <a:lnTo>
                  <a:pt x="26175" y="108426"/>
                </a:lnTo>
                <a:lnTo>
                  <a:pt x="26379" y="113955"/>
                </a:lnTo>
                <a:lnTo>
                  <a:pt x="27508" y="118634"/>
                </a:lnTo>
                <a:lnTo>
                  <a:pt x="29253" y="122746"/>
                </a:lnTo>
                <a:lnTo>
                  <a:pt x="31408" y="126479"/>
                </a:lnTo>
                <a:lnTo>
                  <a:pt x="33837" y="131944"/>
                </a:lnTo>
                <a:lnTo>
                  <a:pt x="36449" y="138564"/>
                </a:lnTo>
                <a:lnTo>
                  <a:pt x="39182" y="145954"/>
                </a:lnTo>
                <a:lnTo>
                  <a:pt x="41996" y="152865"/>
                </a:lnTo>
                <a:lnTo>
                  <a:pt x="44865" y="159457"/>
                </a:lnTo>
                <a:lnTo>
                  <a:pt x="47769" y="165836"/>
                </a:lnTo>
                <a:lnTo>
                  <a:pt x="49705" y="175049"/>
                </a:lnTo>
                <a:lnTo>
                  <a:pt x="50996" y="186152"/>
                </a:lnTo>
                <a:lnTo>
                  <a:pt x="51857" y="198516"/>
                </a:lnTo>
                <a:lnTo>
                  <a:pt x="53423" y="207750"/>
                </a:lnTo>
                <a:lnTo>
                  <a:pt x="55459" y="214899"/>
                </a:lnTo>
                <a:lnTo>
                  <a:pt x="62508" y="2321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50"/>
          <p:cNvSpPr/>
          <p:nvPr/>
        </p:nvSpPr>
        <p:spPr>
          <a:xfrm>
            <a:off x="1241226" y="5599037"/>
            <a:ext cx="98191" cy="243149"/>
          </a:xfrm>
          <a:custGeom>
            <a:avLst/>
            <a:gdLst/>
            <a:ahLst/>
            <a:cxnLst/>
            <a:rect l="0" t="0" r="0" b="0"/>
            <a:pathLst>
              <a:path w="98191" h="243149">
                <a:moveTo>
                  <a:pt x="0" y="71314"/>
                </a:moveTo>
                <a:lnTo>
                  <a:pt x="0" y="83743"/>
                </a:lnTo>
                <a:lnTo>
                  <a:pt x="992" y="88530"/>
                </a:lnTo>
                <a:lnTo>
                  <a:pt x="2646" y="94697"/>
                </a:lnTo>
                <a:lnTo>
                  <a:pt x="4741" y="101786"/>
                </a:lnTo>
                <a:lnTo>
                  <a:pt x="7129" y="107504"/>
                </a:lnTo>
                <a:lnTo>
                  <a:pt x="9714" y="112308"/>
                </a:lnTo>
                <a:lnTo>
                  <a:pt x="12429" y="116503"/>
                </a:lnTo>
                <a:lnTo>
                  <a:pt x="15231" y="122276"/>
                </a:lnTo>
                <a:lnTo>
                  <a:pt x="18092" y="129101"/>
                </a:lnTo>
                <a:lnTo>
                  <a:pt x="20991" y="136628"/>
                </a:lnTo>
                <a:lnTo>
                  <a:pt x="24908" y="144622"/>
                </a:lnTo>
                <a:lnTo>
                  <a:pt x="29504" y="152928"/>
                </a:lnTo>
                <a:lnTo>
                  <a:pt x="34552" y="161442"/>
                </a:lnTo>
                <a:lnTo>
                  <a:pt x="38910" y="168110"/>
                </a:lnTo>
                <a:lnTo>
                  <a:pt x="42807" y="173548"/>
                </a:lnTo>
                <a:lnTo>
                  <a:pt x="46398" y="178166"/>
                </a:lnTo>
                <a:lnTo>
                  <a:pt x="49783" y="184220"/>
                </a:lnTo>
                <a:lnTo>
                  <a:pt x="53033" y="191233"/>
                </a:lnTo>
                <a:lnTo>
                  <a:pt x="56191" y="198885"/>
                </a:lnTo>
                <a:lnTo>
                  <a:pt x="59289" y="206963"/>
                </a:lnTo>
                <a:lnTo>
                  <a:pt x="65377" y="223876"/>
                </a:lnTo>
                <a:lnTo>
                  <a:pt x="67397" y="230569"/>
                </a:lnTo>
                <a:lnTo>
                  <a:pt x="68744" y="236023"/>
                </a:lnTo>
                <a:lnTo>
                  <a:pt x="70240" y="242745"/>
                </a:lnTo>
                <a:lnTo>
                  <a:pt x="70639" y="243148"/>
                </a:lnTo>
                <a:lnTo>
                  <a:pt x="70906" y="242425"/>
                </a:lnTo>
                <a:lnTo>
                  <a:pt x="70091" y="236981"/>
                </a:lnTo>
                <a:lnTo>
                  <a:pt x="65196" y="209587"/>
                </a:lnTo>
                <a:lnTo>
                  <a:pt x="64300" y="203184"/>
                </a:lnTo>
                <a:lnTo>
                  <a:pt x="63702" y="197923"/>
                </a:lnTo>
                <a:lnTo>
                  <a:pt x="61320" y="188462"/>
                </a:lnTo>
                <a:lnTo>
                  <a:pt x="57747" y="176202"/>
                </a:lnTo>
                <a:lnTo>
                  <a:pt x="53381" y="162075"/>
                </a:lnTo>
                <a:lnTo>
                  <a:pt x="50470" y="150673"/>
                </a:lnTo>
                <a:lnTo>
                  <a:pt x="48530" y="141087"/>
                </a:lnTo>
                <a:lnTo>
                  <a:pt x="47236" y="132713"/>
                </a:lnTo>
                <a:lnTo>
                  <a:pt x="45381" y="125144"/>
                </a:lnTo>
                <a:lnTo>
                  <a:pt x="43153" y="118115"/>
                </a:lnTo>
                <a:lnTo>
                  <a:pt x="40675" y="111445"/>
                </a:lnTo>
                <a:lnTo>
                  <a:pt x="38030" y="105013"/>
                </a:lnTo>
                <a:lnTo>
                  <a:pt x="35276" y="98741"/>
                </a:lnTo>
                <a:lnTo>
                  <a:pt x="32447" y="92576"/>
                </a:lnTo>
                <a:lnTo>
                  <a:pt x="30561" y="87472"/>
                </a:lnTo>
                <a:lnTo>
                  <a:pt x="29304" y="83079"/>
                </a:lnTo>
                <a:lnTo>
                  <a:pt x="28465" y="79157"/>
                </a:lnTo>
                <a:lnTo>
                  <a:pt x="26915" y="75551"/>
                </a:lnTo>
                <a:lnTo>
                  <a:pt x="24888" y="72154"/>
                </a:lnTo>
                <a:lnTo>
                  <a:pt x="22545" y="68898"/>
                </a:lnTo>
                <a:lnTo>
                  <a:pt x="19991" y="64742"/>
                </a:lnTo>
                <a:lnTo>
                  <a:pt x="17296" y="59987"/>
                </a:lnTo>
                <a:lnTo>
                  <a:pt x="11656" y="49413"/>
                </a:lnTo>
                <a:lnTo>
                  <a:pt x="5842" y="38099"/>
                </a:lnTo>
                <a:lnTo>
                  <a:pt x="3895" y="33295"/>
                </a:lnTo>
                <a:lnTo>
                  <a:pt x="2596" y="29102"/>
                </a:lnTo>
                <a:lnTo>
                  <a:pt x="1731" y="25313"/>
                </a:lnTo>
                <a:lnTo>
                  <a:pt x="2146" y="21795"/>
                </a:lnTo>
                <a:lnTo>
                  <a:pt x="3415" y="18458"/>
                </a:lnTo>
                <a:lnTo>
                  <a:pt x="7840" y="10713"/>
                </a:lnTo>
                <a:lnTo>
                  <a:pt x="9196" y="9085"/>
                </a:lnTo>
                <a:lnTo>
                  <a:pt x="11091" y="7008"/>
                </a:lnTo>
                <a:lnTo>
                  <a:pt x="16523" y="1285"/>
                </a:lnTo>
                <a:lnTo>
                  <a:pt x="17960" y="816"/>
                </a:lnTo>
                <a:lnTo>
                  <a:pt x="19911" y="503"/>
                </a:lnTo>
                <a:lnTo>
                  <a:pt x="22204" y="294"/>
                </a:lnTo>
                <a:lnTo>
                  <a:pt x="25717" y="155"/>
                </a:lnTo>
                <a:lnTo>
                  <a:pt x="34911" y="0"/>
                </a:lnTo>
                <a:lnTo>
                  <a:pt x="41134" y="1943"/>
                </a:lnTo>
                <a:lnTo>
                  <a:pt x="48258" y="5223"/>
                </a:lnTo>
                <a:lnTo>
                  <a:pt x="55985" y="9394"/>
                </a:lnTo>
                <a:lnTo>
                  <a:pt x="62128" y="13167"/>
                </a:lnTo>
                <a:lnTo>
                  <a:pt x="67216" y="16674"/>
                </a:lnTo>
                <a:lnTo>
                  <a:pt x="71599" y="20005"/>
                </a:lnTo>
                <a:lnTo>
                  <a:pt x="75514" y="22225"/>
                </a:lnTo>
                <a:lnTo>
                  <a:pt x="79116" y="23706"/>
                </a:lnTo>
                <a:lnTo>
                  <a:pt x="82510" y="24692"/>
                </a:lnTo>
                <a:lnTo>
                  <a:pt x="84772" y="26342"/>
                </a:lnTo>
                <a:lnTo>
                  <a:pt x="86280" y="28434"/>
                </a:lnTo>
                <a:lnTo>
                  <a:pt x="87286" y="30822"/>
                </a:lnTo>
                <a:lnTo>
                  <a:pt x="88948" y="33405"/>
                </a:lnTo>
                <a:lnTo>
                  <a:pt x="91049" y="36120"/>
                </a:lnTo>
                <a:lnTo>
                  <a:pt x="93442" y="38921"/>
                </a:lnTo>
                <a:lnTo>
                  <a:pt x="95037" y="41781"/>
                </a:lnTo>
                <a:lnTo>
                  <a:pt x="96809" y="47605"/>
                </a:lnTo>
                <a:lnTo>
                  <a:pt x="97597" y="53501"/>
                </a:lnTo>
                <a:lnTo>
                  <a:pt x="97947" y="60421"/>
                </a:lnTo>
                <a:lnTo>
                  <a:pt x="98171" y="78386"/>
                </a:lnTo>
                <a:lnTo>
                  <a:pt x="98190" y="81982"/>
                </a:lnTo>
                <a:lnTo>
                  <a:pt x="97210" y="84379"/>
                </a:lnTo>
                <a:lnTo>
                  <a:pt x="95564" y="85978"/>
                </a:lnTo>
                <a:lnTo>
                  <a:pt x="93475" y="87043"/>
                </a:lnTo>
                <a:lnTo>
                  <a:pt x="92082" y="88745"/>
                </a:lnTo>
                <a:lnTo>
                  <a:pt x="91154" y="90872"/>
                </a:lnTo>
                <a:lnTo>
                  <a:pt x="90535" y="93282"/>
                </a:lnTo>
                <a:lnTo>
                  <a:pt x="89130" y="95882"/>
                </a:lnTo>
                <a:lnTo>
                  <a:pt x="87201" y="98607"/>
                </a:lnTo>
                <a:lnTo>
                  <a:pt x="81717" y="105368"/>
                </a:lnTo>
                <a:lnTo>
                  <a:pt x="80275" y="105923"/>
                </a:lnTo>
                <a:lnTo>
                  <a:pt x="78321" y="106293"/>
                </a:lnTo>
                <a:lnTo>
                  <a:pt x="76027" y="106539"/>
                </a:lnTo>
                <a:lnTo>
                  <a:pt x="73505" y="106704"/>
                </a:lnTo>
                <a:lnTo>
                  <a:pt x="70831" y="106814"/>
                </a:lnTo>
                <a:lnTo>
                  <a:pt x="53578" y="1070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51"/>
          <p:cNvSpPr/>
          <p:nvPr/>
        </p:nvSpPr>
        <p:spPr>
          <a:xfrm>
            <a:off x="1428859" y="5598914"/>
            <a:ext cx="17751" cy="80368"/>
          </a:xfrm>
          <a:custGeom>
            <a:avLst/>
            <a:gdLst/>
            <a:ahLst/>
            <a:cxnLst/>
            <a:rect l="0" t="0" r="0" b="0"/>
            <a:pathLst>
              <a:path w="17751" h="80368">
                <a:moveTo>
                  <a:pt x="17750" y="80367"/>
                </a:moveTo>
                <a:lnTo>
                  <a:pt x="13010" y="80367"/>
                </a:lnTo>
                <a:lnTo>
                  <a:pt x="11613" y="79375"/>
                </a:lnTo>
                <a:lnTo>
                  <a:pt x="10682" y="77721"/>
                </a:lnTo>
                <a:lnTo>
                  <a:pt x="10061" y="75627"/>
                </a:lnTo>
                <a:lnTo>
                  <a:pt x="9648" y="73238"/>
                </a:lnTo>
                <a:lnTo>
                  <a:pt x="9372" y="70653"/>
                </a:lnTo>
                <a:lnTo>
                  <a:pt x="9188" y="67938"/>
                </a:lnTo>
                <a:lnTo>
                  <a:pt x="9065" y="65136"/>
                </a:lnTo>
                <a:lnTo>
                  <a:pt x="8852" y="55295"/>
                </a:lnTo>
                <a:lnTo>
                  <a:pt x="8823" y="41300"/>
                </a:lnTo>
                <a:lnTo>
                  <a:pt x="7830" y="38447"/>
                </a:lnTo>
                <a:lnTo>
                  <a:pt x="6176" y="35553"/>
                </a:lnTo>
                <a:lnTo>
                  <a:pt x="4081" y="32632"/>
                </a:lnTo>
                <a:lnTo>
                  <a:pt x="2684" y="29692"/>
                </a:lnTo>
                <a:lnTo>
                  <a:pt x="1753" y="26739"/>
                </a:lnTo>
                <a:lnTo>
                  <a:pt x="1132" y="23780"/>
                </a:lnTo>
                <a:lnTo>
                  <a:pt x="718" y="20814"/>
                </a:lnTo>
                <a:lnTo>
                  <a:pt x="442" y="17845"/>
                </a:lnTo>
                <a:lnTo>
                  <a:pt x="258" y="14873"/>
                </a:lnTo>
                <a:lnTo>
                  <a:pt x="54" y="8925"/>
                </a:lnTo>
                <a:lnTo>
                  <a:pt x="0" y="5950"/>
                </a:lnTo>
                <a:lnTo>
                  <a:pt x="955" y="3966"/>
                </a:lnTo>
                <a:lnTo>
                  <a:pt x="2585" y="2644"/>
                </a:lnTo>
                <a:lnTo>
                  <a:pt x="882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52"/>
          <p:cNvSpPr/>
          <p:nvPr/>
        </p:nvSpPr>
        <p:spPr>
          <a:xfrm>
            <a:off x="1491268" y="5572247"/>
            <a:ext cx="35709" cy="98105"/>
          </a:xfrm>
          <a:custGeom>
            <a:avLst/>
            <a:gdLst/>
            <a:ahLst/>
            <a:cxnLst/>
            <a:rect l="0" t="0" r="0" b="0"/>
            <a:pathLst>
              <a:path w="35709" h="98105">
                <a:moveTo>
                  <a:pt x="17849" y="71315"/>
                </a:moveTo>
                <a:lnTo>
                  <a:pt x="22589" y="61834"/>
                </a:lnTo>
                <a:lnTo>
                  <a:pt x="23986" y="58049"/>
                </a:lnTo>
                <a:lnTo>
                  <a:pt x="24917" y="54534"/>
                </a:lnTo>
                <a:lnTo>
                  <a:pt x="25537" y="51198"/>
                </a:lnTo>
                <a:lnTo>
                  <a:pt x="25951" y="47982"/>
                </a:lnTo>
                <a:lnTo>
                  <a:pt x="26227" y="44845"/>
                </a:lnTo>
                <a:lnTo>
                  <a:pt x="26411" y="41762"/>
                </a:lnTo>
                <a:lnTo>
                  <a:pt x="27525" y="38715"/>
                </a:lnTo>
                <a:lnTo>
                  <a:pt x="29261" y="35691"/>
                </a:lnTo>
                <a:lnTo>
                  <a:pt x="31410" y="32682"/>
                </a:lnTo>
                <a:lnTo>
                  <a:pt x="32843" y="29685"/>
                </a:lnTo>
                <a:lnTo>
                  <a:pt x="33798" y="26695"/>
                </a:lnTo>
                <a:lnTo>
                  <a:pt x="34435" y="23709"/>
                </a:lnTo>
                <a:lnTo>
                  <a:pt x="34859" y="20726"/>
                </a:lnTo>
                <a:lnTo>
                  <a:pt x="35142" y="17745"/>
                </a:lnTo>
                <a:lnTo>
                  <a:pt x="35596" y="10573"/>
                </a:lnTo>
                <a:lnTo>
                  <a:pt x="34641" y="8992"/>
                </a:lnTo>
                <a:lnTo>
                  <a:pt x="33013" y="6946"/>
                </a:lnTo>
                <a:lnTo>
                  <a:pt x="30935" y="4590"/>
                </a:lnTo>
                <a:lnTo>
                  <a:pt x="28557" y="3019"/>
                </a:lnTo>
                <a:lnTo>
                  <a:pt x="25980" y="1972"/>
                </a:lnTo>
                <a:lnTo>
                  <a:pt x="23269" y="1274"/>
                </a:lnTo>
                <a:lnTo>
                  <a:pt x="20470" y="808"/>
                </a:lnTo>
                <a:lnTo>
                  <a:pt x="17612" y="498"/>
                </a:lnTo>
                <a:lnTo>
                  <a:pt x="10636" y="0"/>
                </a:lnTo>
                <a:lnTo>
                  <a:pt x="9072" y="952"/>
                </a:lnTo>
                <a:lnTo>
                  <a:pt x="7036" y="2578"/>
                </a:lnTo>
                <a:lnTo>
                  <a:pt x="4687" y="4655"/>
                </a:lnTo>
                <a:lnTo>
                  <a:pt x="3121" y="8023"/>
                </a:lnTo>
                <a:lnTo>
                  <a:pt x="2077" y="12253"/>
                </a:lnTo>
                <a:lnTo>
                  <a:pt x="1381" y="17058"/>
                </a:lnTo>
                <a:lnTo>
                  <a:pt x="917" y="21253"/>
                </a:lnTo>
                <a:lnTo>
                  <a:pt x="608" y="25042"/>
                </a:lnTo>
                <a:lnTo>
                  <a:pt x="402" y="28560"/>
                </a:lnTo>
                <a:lnTo>
                  <a:pt x="173" y="35115"/>
                </a:lnTo>
                <a:lnTo>
                  <a:pt x="26" y="47408"/>
                </a:lnTo>
                <a:lnTo>
                  <a:pt x="0" y="56404"/>
                </a:lnTo>
                <a:lnTo>
                  <a:pt x="989" y="59390"/>
                </a:lnTo>
                <a:lnTo>
                  <a:pt x="2640" y="62373"/>
                </a:lnTo>
                <a:lnTo>
                  <a:pt x="4733" y="65353"/>
                </a:lnTo>
                <a:lnTo>
                  <a:pt x="7121" y="69325"/>
                </a:lnTo>
                <a:lnTo>
                  <a:pt x="9704" y="73957"/>
                </a:lnTo>
                <a:lnTo>
                  <a:pt x="12419" y="79030"/>
                </a:lnTo>
                <a:lnTo>
                  <a:pt x="15221" y="82411"/>
                </a:lnTo>
                <a:lnTo>
                  <a:pt x="18081" y="84666"/>
                </a:lnTo>
                <a:lnTo>
                  <a:pt x="24201" y="87838"/>
                </a:lnTo>
                <a:lnTo>
                  <a:pt x="35708" y="9810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53"/>
          <p:cNvSpPr/>
          <p:nvPr/>
        </p:nvSpPr>
        <p:spPr>
          <a:xfrm>
            <a:off x="1572035" y="5581272"/>
            <a:ext cx="78488" cy="142658"/>
          </a:xfrm>
          <a:custGeom>
            <a:avLst/>
            <a:gdLst/>
            <a:ahLst/>
            <a:cxnLst/>
            <a:rect l="0" t="0" r="0" b="0"/>
            <a:pathLst>
              <a:path w="78488" h="142658">
                <a:moveTo>
                  <a:pt x="44238" y="17642"/>
                </a:moveTo>
                <a:lnTo>
                  <a:pt x="39498" y="8161"/>
                </a:lnTo>
                <a:lnTo>
                  <a:pt x="37109" y="5368"/>
                </a:lnTo>
                <a:lnTo>
                  <a:pt x="34524" y="3506"/>
                </a:lnTo>
                <a:lnTo>
                  <a:pt x="27988" y="517"/>
                </a:lnTo>
                <a:lnTo>
                  <a:pt x="26459" y="273"/>
                </a:lnTo>
                <a:lnTo>
                  <a:pt x="24448" y="109"/>
                </a:lnTo>
                <a:lnTo>
                  <a:pt x="22115" y="0"/>
                </a:lnTo>
                <a:lnTo>
                  <a:pt x="19567" y="920"/>
                </a:lnTo>
                <a:lnTo>
                  <a:pt x="16877" y="2525"/>
                </a:lnTo>
                <a:lnTo>
                  <a:pt x="10170" y="7490"/>
                </a:lnTo>
                <a:lnTo>
                  <a:pt x="8628" y="8889"/>
                </a:lnTo>
                <a:lnTo>
                  <a:pt x="976" y="16293"/>
                </a:lnTo>
                <a:lnTo>
                  <a:pt x="514" y="17735"/>
                </a:lnTo>
                <a:lnTo>
                  <a:pt x="0" y="21983"/>
                </a:lnTo>
                <a:lnTo>
                  <a:pt x="856" y="24504"/>
                </a:lnTo>
                <a:lnTo>
                  <a:pt x="2418" y="27178"/>
                </a:lnTo>
                <a:lnTo>
                  <a:pt x="7314" y="33857"/>
                </a:lnTo>
                <a:lnTo>
                  <a:pt x="8708" y="35397"/>
                </a:lnTo>
                <a:lnTo>
                  <a:pt x="12903" y="39754"/>
                </a:lnTo>
                <a:lnTo>
                  <a:pt x="16402" y="42305"/>
                </a:lnTo>
                <a:lnTo>
                  <a:pt x="20720" y="44998"/>
                </a:lnTo>
                <a:lnTo>
                  <a:pt x="25583" y="47785"/>
                </a:lnTo>
                <a:lnTo>
                  <a:pt x="31801" y="51628"/>
                </a:lnTo>
                <a:lnTo>
                  <a:pt x="46648" y="61190"/>
                </a:lnTo>
                <a:lnTo>
                  <a:pt x="52790" y="65525"/>
                </a:lnTo>
                <a:lnTo>
                  <a:pt x="57877" y="69407"/>
                </a:lnTo>
                <a:lnTo>
                  <a:pt x="62260" y="72988"/>
                </a:lnTo>
                <a:lnTo>
                  <a:pt x="65182" y="76367"/>
                </a:lnTo>
                <a:lnTo>
                  <a:pt x="67131" y="79613"/>
                </a:lnTo>
                <a:lnTo>
                  <a:pt x="68429" y="82768"/>
                </a:lnTo>
                <a:lnTo>
                  <a:pt x="70288" y="84872"/>
                </a:lnTo>
                <a:lnTo>
                  <a:pt x="72518" y="86274"/>
                </a:lnTo>
                <a:lnTo>
                  <a:pt x="74998" y="87209"/>
                </a:lnTo>
                <a:lnTo>
                  <a:pt x="76651" y="88824"/>
                </a:lnTo>
                <a:lnTo>
                  <a:pt x="77753" y="90894"/>
                </a:lnTo>
                <a:lnTo>
                  <a:pt x="78487" y="93265"/>
                </a:lnTo>
                <a:lnTo>
                  <a:pt x="77985" y="96831"/>
                </a:lnTo>
                <a:lnTo>
                  <a:pt x="76658" y="101192"/>
                </a:lnTo>
                <a:lnTo>
                  <a:pt x="74781" y="106084"/>
                </a:lnTo>
                <a:lnTo>
                  <a:pt x="72537" y="110338"/>
                </a:lnTo>
                <a:lnTo>
                  <a:pt x="70050" y="114166"/>
                </a:lnTo>
                <a:lnTo>
                  <a:pt x="63668" y="122698"/>
                </a:lnTo>
                <a:lnTo>
                  <a:pt x="61160" y="124390"/>
                </a:lnTo>
                <a:lnTo>
                  <a:pt x="57504" y="126510"/>
                </a:lnTo>
                <a:lnTo>
                  <a:pt x="53082" y="128916"/>
                </a:lnTo>
                <a:lnTo>
                  <a:pt x="49142" y="131512"/>
                </a:lnTo>
                <a:lnTo>
                  <a:pt x="45523" y="134235"/>
                </a:lnTo>
                <a:lnTo>
                  <a:pt x="35308" y="1426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54"/>
          <p:cNvSpPr/>
          <p:nvPr/>
        </p:nvSpPr>
        <p:spPr>
          <a:xfrm>
            <a:off x="1678781" y="5603614"/>
            <a:ext cx="160735" cy="75668"/>
          </a:xfrm>
          <a:custGeom>
            <a:avLst/>
            <a:gdLst/>
            <a:ahLst/>
            <a:cxnLst/>
            <a:rect l="0" t="0" r="0" b="0"/>
            <a:pathLst>
              <a:path w="160735" h="75668">
                <a:moveTo>
                  <a:pt x="0" y="48878"/>
                </a:moveTo>
                <a:lnTo>
                  <a:pt x="15377" y="41189"/>
                </a:lnTo>
                <a:lnTo>
                  <a:pt x="17196" y="39783"/>
                </a:lnTo>
                <a:lnTo>
                  <a:pt x="19402" y="37854"/>
                </a:lnTo>
                <a:lnTo>
                  <a:pt x="21864" y="35575"/>
                </a:lnTo>
                <a:lnTo>
                  <a:pt x="23506" y="33064"/>
                </a:lnTo>
                <a:lnTo>
                  <a:pt x="24600" y="30398"/>
                </a:lnTo>
                <a:lnTo>
                  <a:pt x="26356" y="23730"/>
                </a:lnTo>
                <a:lnTo>
                  <a:pt x="27493" y="21199"/>
                </a:lnTo>
                <a:lnTo>
                  <a:pt x="31401" y="13094"/>
                </a:lnTo>
                <a:lnTo>
                  <a:pt x="32840" y="9147"/>
                </a:lnTo>
                <a:lnTo>
                  <a:pt x="33800" y="5523"/>
                </a:lnTo>
                <a:lnTo>
                  <a:pt x="34439" y="2116"/>
                </a:lnTo>
                <a:lnTo>
                  <a:pt x="33873" y="836"/>
                </a:lnTo>
                <a:lnTo>
                  <a:pt x="32504" y="975"/>
                </a:lnTo>
                <a:lnTo>
                  <a:pt x="30599" y="2060"/>
                </a:lnTo>
                <a:lnTo>
                  <a:pt x="25836" y="3265"/>
                </a:lnTo>
                <a:lnTo>
                  <a:pt x="23177" y="3587"/>
                </a:lnTo>
                <a:lnTo>
                  <a:pt x="21405" y="4793"/>
                </a:lnTo>
                <a:lnTo>
                  <a:pt x="20223" y="6590"/>
                </a:lnTo>
                <a:lnTo>
                  <a:pt x="19435" y="8780"/>
                </a:lnTo>
                <a:lnTo>
                  <a:pt x="18910" y="11231"/>
                </a:lnTo>
                <a:lnTo>
                  <a:pt x="18559" y="13858"/>
                </a:lnTo>
                <a:lnTo>
                  <a:pt x="18326" y="16602"/>
                </a:lnTo>
                <a:lnTo>
                  <a:pt x="18171" y="19423"/>
                </a:lnTo>
                <a:lnTo>
                  <a:pt x="17997" y="25204"/>
                </a:lnTo>
                <a:lnTo>
                  <a:pt x="17900" y="34036"/>
                </a:lnTo>
                <a:lnTo>
                  <a:pt x="18879" y="37991"/>
                </a:lnTo>
                <a:lnTo>
                  <a:pt x="20523" y="42612"/>
                </a:lnTo>
                <a:lnTo>
                  <a:pt x="22612" y="47677"/>
                </a:lnTo>
                <a:lnTo>
                  <a:pt x="24996" y="52046"/>
                </a:lnTo>
                <a:lnTo>
                  <a:pt x="27578" y="55951"/>
                </a:lnTo>
                <a:lnTo>
                  <a:pt x="34110" y="64607"/>
                </a:lnTo>
                <a:lnTo>
                  <a:pt x="35639" y="66309"/>
                </a:lnTo>
                <a:lnTo>
                  <a:pt x="43266" y="74239"/>
                </a:lnTo>
                <a:lnTo>
                  <a:pt x="45711" y="74714"/>
                </a:lnTo>
                <a:lnTo>
                  <a:pt x="49325" y="75032"/>
                </a:lnTo>
                <a:lnTo>
                  <a:pt x="59904" y="75542"/>
                </a:lnTo>
                <a:lnTo>
                  <a:pt x="60772" y="74591"/>
                </a:lnTo>
                <a:lnTo>
                  <a:pt x="61350" y="72965"/>
                </a:lnTo>
                <a:lnTo>
                  <a:pt x="61736" y="70889"/>
                </a:lnTo>
                <a:lnTo>
                  <a:pt x="62985" y="67521"/>
                </a:lnTo>
                <a:lnTo>
                  <a:pt x="64811" y="63291"/>
                </a:lnTo>
                <a:lnTo>
                  <a:pt x="70128" y="51725"/>
                </a:lnTo>
                <a:lnTo>
                  <a:pt x="75790" y="40240"/>
                </a:lnTo>
                <a:lnTo>
                  <a:pt x="78308" y="36174"/>
                </a:lnTo>
                <a:lnTo>
                  <a:pt x="80979" y="32471"/>
                </a:lnTo>
                <a:lnTo>
                  <a:pt x="83751" y="29010"/>
                </a:lnTo>
                <a:lnTo>
                  <a:pt x="86592" y="26703"/>
                </a:lnTo>
                <a:lnTo>
                  <a:pt x="89478" y="25165"/>
                </a:lnTo>
                <a:lnTo>
                  <a:pt x="92394" y="24140"/>
                </a:lnTo>
                <a:lnTo>
                  <a:pt x="95330" y="23456"/>
                </a:lnTo>
                <a:lnTo>
                  <a:pt x="98280" y="23001"/>
                </a:lnTo>
                <a:lnTo>
                  <a:pt x="101239" y="22696"/>
                </a:lnTo>
                <a:lnTo>
                  <a:pt x="103211" y="23486"/>
                </a:lnTo>
                <a:lnTo>
                  <a:pt x="104526" y="25004"/>
                </a:lnTo>
                <a:lnTo>
                  <a:pt x="105403" y="27009"/>
                </a:lnTo>
                <a:lnTo>
                  <a:pt x="105987" y="27353"/>
                </a:lnTo>
                <a:lnTo>
                  <a:pt x="106377" y="26591"/>
                </a:lnTo>
                <a:lnTo>
                  <a:pt x="106636" y="25090"/>
                </a:lnTo>
                <a:lnTo>
                  <a:pt x="106810" y="23097"/>
                </a:lnTo>
                <a:lnTo>
                  <a:pt x="106925" y="20777"/>
                </a:lnTo>
                <a:lnTo>
                  <a:pt x="107110" y="14664"/>
                </a:lnTo>
                <a:lnTo>
                  <a:pt x="108118" y="13170"/>
                </a:lnTo>
                <a:lnTo>
                  <a:pt x="109782" y="11182"/>
                </a:lnTo>
                <a:lnTo>
                  <a:pt x="111883" y="8864"/>
                </a:lnTo>
                <a:lnTo>
                  <a:pt x="113284" y="6327"/>
                </a:lnTo>
                <a:lnTo>
                  <a:pt x="114218" y="3643"/>
                </a:lnTo>
                <a:lnTo>
                  <a:pt x="114840" y="862"/>
                </a:lnTo>
                <a:lnTo>
                  <a:pt x="116248" y="0"/>
                </a:lnTo>
                <a:lnTo>
                  <a:pt x="118178" y="418"/>
                </a:lnTo>
                <a:lnTo>
                  <a:pt x="120457" y="1688"/>
                </a:lnTo>
                <a:lnTo>
                  <a:pt x="121977" y="3528"/>
                </a:lnTo>
                <a:lnTo>
                  <a:pt x="122990" y="5746"/>
                </a:lnTo>
                <a:lnTo>
                  <a:pt x="123665" y="8217"/>
                </a:lnTo>
                <a:lnTo>
                  <a:pt x="124115" y="10856"/>
                </a:lnTo>
                <a:lnTo>
                  <a:pt x="124415" y="13609"/>
                </a:lnTo>
                <a:lnTo>
                  <a:pt x="124615" y="16435"/>
                </a:lnTo>
                <a:lnTo>
                  <a:pt x="125741" y="18320"/>
                </a:lnTo>
                <a:lnTo>
                  <a:pt x="127483" y="19576"/>
                </a:lnTo>
                <a:lnTo>
                  <a:pt x="129637" y="20413"/>
                </a:lnTo>
                <a:lnTo>
                  <a:pt x="132065" y="24941"/>
                </a:lnTo>
                <a:lnTo>
                  <a:pt x="134676" y="31928"/>
                </a:lnTo>
                <a:lnTo>
                  <a:pt x="137409" y="40554"/>
                </a:lnTo>
                <a:lnTo>
                  <a:pt x="140223" y="47298"/>
                </a:lnTo>
                <a:lnTo>
                  <a:pt x="143091" y="52785"/>
                </a:lnTo>
                <a:lnTo>
                  <a:pt x="160734" y="756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55"/>
          <p:cNvSpPr/>
          <p:nvPr/>
        </p:nvSpPr>
        <p:spPr>
          <a:xfrm>
            <a:off x="1848445" y="5482828"/>
            <a:ext cx="71438" cy="187524"/>
          </a:xfrm>
          <a:custGeom>
            <a:avLst/>
            <a:gdLst/>
            <a:ahLst/>
            <a:cxnLst/>
            <a:rect l="0" t="0" r="0" b="0"/>
            <a:pathLst>
              <a:path w="71438" h="187524">
                <a:moveTo>
                  <a:pt x="0" y="0"/>
                </a:moveTo>
                <a:lnTo>
                  <a:pt x="0" y="9481"/>
                </a:lnTo>
                <a:lnTo>
                  <a:pt x="992" y="15250"/>
                </a:lnTo>
                <a:lnTo>
                  <a:pt x="2646" y="22073"/>
                </a:lnTo>
                <a:lnTo>
                  <a:pt x="4740" y="29598"/>
                </a:lnTo>
                <a:lnTo>
                  <a:pt x="7129" y="36599"/>
                </a:lnTo>
                <a:lnTo>
                  <a:pt x="9714" y="43250"/>
                </a:lnTo>
                <a:lnTo>
                  <a:pt x="12429" y="49670"/>
                </a:lnTo>
                <a:lnTo>
                  <a:pt x="14239" y="54941"/>
                </a:lnTo>
                <a:lnTo>
                  <a:pt x="15446" y="59448"/>
                </a:lnTo>
                <a:lnTo>
                  <a:pt x="16250" y="63444"/>
                </a:lnTo>
                <a:lnTo>
                  <a:pt x="17779" y="68093"/>
                </a:lnTo>
                <a:lnTo>
                  <a:pt x="19790" y="73176"/>
                </a:lnTo>
                <a:lnTo>
                  <a:pt x="22123" y="78550"/>
                </a:lnTo>
                <a:lnTo>
                  <a:pt x="27361" y="89812"/>
                </a:lnTo>
                <a:lnTo>
                  <a:pt x="30147" y="95593"/>
                </a:lnTo>
                <a:lnTo>
                  <a:pt x="32004" y="100440"/>
                </a:lnTo>
                <a:lnTo>
                  <a:pt x="33242" y="104663"/>
                </a:lnTo>
                <a:lnTo>
                  <a:pt x="34068" y="108471"/>
                </a:lnTo>
                <a:lnTo>
                  <a:pt x="36602" y="115970"/>
                </a:lnTo>
                <a:lnTo>
                  <a:pt x="44710" y="137532"/>
                </a:lnTo>
                <a:lnTo>
                  <a:pt x="48658" y="147250"/>
                </a:lnTo>
                <a:lnTo>
                  <a:pt x="52283" y="155714"/>
                </a:lnTo>
                <a:lnTo>
                  <a:pt x="55691" y="163340"/>
                </a:lnTo>
                <a:lnTo>
                  <a:pt x="58956" y="169417"/>
                </a:lnTo>
                <a:lnTo>
                  <a:pt x="62124" y="174460"/>
                </a:lnTo>
                <a:lnTo>
                  <a:pt x="71437" y="1875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56"/>
          <p:cNvSpPr/>
          <p:nvPr/>
        </p:nvSpPr>
        <p:spPr>
          <a:xfrm>
            <a:off x="1812726" y="5545335"/>
            <a:ext cx="133946" cy="26791"/>
          </a:xfrm>
          <a:custGeom>
            <a:avLst/>
            <a:gdLst/>
            <a:ahLst/>
            <a:cxnLst/>
            <a:rect l="0" t="0" r="0" b="0"/>
            <a:pathLst>
              <a:path w="133946" h="26791">
                <a:moveTo>
                  <a:pt x="133945" y="0"/>
                </a:moveTo>
                <a:lnTo>
                  <a:pt x="87223" y="0"/>
                </a:lnTo>
                <a:lnTo>
                  <a:pt x="79977" y="993"/>
                </a:lnTo>
                <a:lnTo>
                  <a:pt x="73162" y="2646"/>
                </a:lnTo>
                <a:lnTo>
                  <a:pt x="66634" y="4741"/>
                </a:lnTo>
                <a:lnTo>
                  <a:pt x="60298" y="6137"/>
                </a:lnTo>
                <a:lnTo>
                  <a:pt x="54089" y="7068"/>
                </a:lnTo>
                <a:lnTo>
                  <a:pt x="47966" y="7689"/>
                </a:lnTo>
                <a:lnTo>
                  <a:pt x="41899" y="9095"/>
                </a:lnTo>
                <a:lnTo>
                  <a:pt x="35870" y="11025"/>
                </a:lnTo>
                <a:lnTo>
                  <a:pt x="29867" y="13303"/>
                </a:lnTo>
                <a:lnTo>
                  <a:pt x="23880" y="14822"/>
                </a:lnTo>
                <a:lnTo>
                  <a:pt x="17904" y="15834"/>
                </a:lnTo>
                <a:lnTo>
                  <a:pt x="0" y="267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57"/>
          <p:cNvSpPr/>
          <p:nvPr/>
        </p:nvSpPr>
        <p:spPr>
          <a:xfrm>
            <a:off x="1339453" y="4563070"/>
            <a:ext cx="553641" cy="133946"/>
          </a:xfrm>
          <a:custGeom>
            <a:avLst/>
            <a:gdLst/>
            <a:ahLst/>
            <a:cxnLst/>
            <a:rect l="0" t="0" r="0" b="0"/>
            <a:pathLst>
              <a:path w="553641" h="133946">
                <a:moveTo>
                  <a:pt x="0" y="0"/>
                </a:moveTo>
                <a:lnTo>
                  <a:pt x="14221" y="4740"/>
                </a:lnTo>
                <a:lnTo>
                  <a:pt x="27805" y="7688"/>
                </a:lnTo>
                <a:lnTo>
                  <a:pt x="75937" y="15814"/>
                </a:lnTo>
                <a:lnTo>
                  <a:pt x="104857" y="21250"/>
                </a:lnTo>
                <a:lnTo>
                  <a:pt x="119514" y="25080"/>
                </a:lnTo>
                <a:lnTo>
                  <a:pt x="134246" y="29619"/>
                </a:lnTo>
                <a:lnTo>
                  <a:pt x="149028" y="34629"/>
                </a:lnTo>
                <a:lnTo>
                  <a:pt x="161860" y="37968"/>
                </a:lnTo>
                <a:lnTo>
                  <a:pt x="173391" y="40195"/>
                </a:lnTo>
                <a:lnTo>
                  <a:pt x="197117" y="43661"/>
                </a:lnTo>
                <a:lnTo>
                  <a:pt x="227506" y="48509"/>
                </a:lnTo>
                <a:lnTo>
                  <a:pt x="240967" y="51191"/>
                </a:lnTo>
                <a:lnTo>
                  <a:pt x="252918" y="53971"/>
                </a:lnTo>
                <a:lnTo>
                  <a:pt x="263862" y="56816"/>
                </a:lnTo>
                <a:lnTo>
                  <a:pt x="274134" y="59705"/>
                </a:lnTo>
                <a:lnTo>
                  <a:pt x="293486" y="65562"/>
                </a:lnTo>
                <a:lnTo>
                  <a:pt x="302813" y="67520"/>
                </a:lnTo>
                <a:lnTo>
                  <a:pt x="312008" y="68826"/>
                </a:lnTo>
                <a:lnTo>
                  <a:pt x="321115" y="69696"/>
                </a:lnTo>
                <a:lnTo>
                  <a:pt x="332147" y="72261"/>
                </a:lnTo>
                <a:lnTo>
                  <a:pt x="344462" y="75956"/>
                </a:lnTo>
                <a:lnTo>
                  <a:pt x="357634" y="80402"/>
                </a:lnTo>
                <a:lnTo>
                  <a:pt x="369391" y="83367"/>
                </a:lnTo>
                <a:lnTo>
                  <a:pt x="380206" y="85343"/>
                </a:lnTo>
                <a:lnTo>
                  <a:pt x="390392" y="86662"/>
                </a:lnTo>
                <a:lnTo>
                  <a:pt x="407002" y="90771"/>
                </a:lnTo>
                <a:lnTo>
                  <a:pt x="414210" y="93256"/>
                </a:lnTo>
                <a:lnTo>
                  <a:pt x="420999" y="95905"/>
                </a:lnTo>
                <a:lnTo>
                  <a:pt x="427510" y="98664"/>
                </a:lnTo>
                <a:lnTo>
                  <a:pt x="433834" y="101494"/>
                </a:lnTo>
                <a:lnTo>
                  <a:pt x="446154" y="104640"/>
                </a:lnTo>
                <a:lnTo>
                  <a:pt x="459236" y="107030"/>
                </a:lnTo>
                <a:lnTo>
                  <a:pt x="466891" y="109057"/>
                </a:lnTo>
                <a:lnTo>
                  <a:pt x="474972" y="111400"/>
                </a:lnTo>
                <a:lnTo>
                  <a:pt x="482343" y="113954"/>
                </a:lnTo>
                <a:lnTo>
                  <a:pt x="489242" y="116649"/>
                </a:lnTo>
                <a:lnTo>
                  <a:pt x="495825" y="119437"/>
                </a:lnTo>
                <a:lnTo>
                  <a:pt x="509831" y="123363"/>
                </a:lnTo>
                <a:lnTo>
                  <a:pt x="516972" y="124281"/>
                </a:lnTo>
                <a:lnTo>
                  <a:pt x="553640" y="1339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58"/>
          <p:cNvSpPr/>
          <p:nvPr/>
        </p:nvSpPr>
        <p:spPr>
          <a:xfrm>
            <a:off x="2153295" y="4732734"/>
            <a:ext cx="92920" cy="165341"/>
          </a:xfrm>
          <a:custGeom>
            <a:avLst/>
            <a:gdLst/>
            <a:ahLst/>
            <a:cxnLst/>
            <a:rect l="0" t="0" r="0" b="0"/>
            <a:pathLst>
              <a:path w="92920" h="165341">
                <a:moveTo>
                  <a:pt x="7689" y="0"/>
                </a:moveTo>
                <a:lnTo>
                  <a:pt x="0" y="7689"/>
                </a:lnTo>
                <a:lnTo>
                  <a:pt x="579" y="9094"/>
                </a:lnTo>
                <a:lnTo>
                  <a:pt x="1957" y="11024"/>
                </a:lnTo>
                <a:lnTo>
                  <a:pt x="3867" y="13302"/>
                </a:lnTo>
                <a:lnTo>
                  <a:pt x="5141" y="15814"/>
                </a:lnTo>
                <a:lnTo>
                  <a:pt x="5991" y="18480"/>
                </a:lnTo>
                <a:lnTo>
                  <a:pt x="6557" y="21250"/>
                </a:lnTo>
                <a:lnTo>
                  <a:pt x="7926" y="24088"/>
                </a:lnTo>
                <a:lnTo>
                  <a:pt x="9832" y="26973"/>
                </a:lnTo>
                <a:lnTo>
                  <a:pt x="12094" y="29888"/>
                </a:lnTo>
                <a:lnTo>
                  <a:pt x="13602" y="32824"/>
                </a:lnTo>
                <a:lnTo>
                  <a:pt x="14608" y="35773"/>
                </a:lnTo>
                <a:lnTo>
                  <a:pt x="15278" y="38732"/>
                </a:lnTo>
                <a:lnTo>
                  <a:pt x="16717" y="41696"/>
                </a:lnTo>
                <a:lnTo>
                  <a:pt x="18669" y="44665"/>
                </a:lnTo>
                <a:lnTo>
                  <a:pt x="20962" y="47636"/>
                </a:lnTo>
                <a:lnTo>
                  <a:pt x="22491" y="50609"/>
                </a:lnTo>
                <a:lnTo>
                  <a:pt x="23510" y="53583"/>
                </a:lnTo>
                <a:lnTo>
                  <a:pt x="24189" y="56558"/>
                </a:lnTo>
                <a:lnTo>
                  <a:pt x="25634" y="59533"/>
                </a:lnTo>
                <a:lnTo>
                  <a:pt x="27590" y="62509"/>
                </a:lnTo>
                <a:lnTo>
                  <a:pt x="29886" y="65485"/>
                </a:lnTo>
                <a:lnTo>
                  <a:pt x="32409" y="69453"/>
                </a:lnTo>
                <a:lnTo>
                  <a:pt x="35083" y="74083"/>
                </a:lnTo>
                <a:lnTo>
                  <a:pt x="37858" y="79154"/>
                </a:lnTo>
                <a:lnTo>
                  <a:pt x="40700" y="83528"/>
                </a:lnTo>
                <a:lnTo>
                  <a:pt x="43587" y="87435"/>
                </a:lnTo>
                <a:lnTo>
                  <a:pt x="46504" y="91032"/>
                </a:lnTo>
                <a:lnTo>
                  <a:pt x="50433" y="96407"/>
                </a:lnTo>
                <a:lnTo>
                  <a:pt x="60090" y="110316"/>
                </a:lnTo>
                <a:lnTo>
                  <a:pt x="64451" y="118192"/>
                </a:lnTo>
                <a:lnTo>
                  <a:pt x="68350" y="126420"/>
                </a:lnTo>
                <a:lnTo>
                  <a:pt x="71943" y="134882"/>
                </a:lnTo>
                <a:lnTo>
                  <a:pt x="74337" y="141514"/>
                </a:lnTo>
                <a:lnTo>
                  <a:pt x="75934" y="146929"/>
                </a:lnTo>
                <a:lnTo>
                  <a:pt x="76998" y="151531"/>
                </a:lnTo>
                <a:lnTo>
                  <a:pt x="78699" y="154598"/>
                </a:lnTo>
                <a:lnTo>
                  <a:pt x="80826" y="156644"/>
                </a:lnTo>
                <a:lnTo>
                  <a:pt x="83236" y="158008"/>
                </a:lnTo>
                <a:lnTo>
                  <a:pt x="84843" y="159909"/>
                </a:lnTo>
                <a:lnTo>
                  <a:pt x="85914" y="162168"/>
                </a:lnTo>
                <a:lnTo>
                  <a:pt x="86628" y="164667"/>
                </a:lnTo>
                <a:lnTo>
                  <a:pt x="88096" y="165340"/>
                </a:lnTo>
                <a:lnTo>
                  <a:pt x="90067" y="164798"/>
                </a:lnTo>
                <a:lnTo>
                  <a:pt x="92373" y="163443"/>
                </a:lnTo>
                <a:lnTo>
                  <a:pt x="92919" y="162540"/>
                </a:lnTo>
                <a:lnTo>
                  <a:pt x="92290" y="161938"/>
                </a:lnTo>
                <a:lnTo>
                  <a:pt x="90879" y="161537"/>
                </a:lnTo>
                <a:lnTo>
                  <a:pt x="89938" y="160277"/>
                </a:lnTo>
                <a:lnTo>
                  <a:pt x="89311" y="158445"/>
                </a:lnTo>
                <a:lnTo>
                  <a:pt x="88056" y="1518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59"/>
          <p:cNvSpPr/>
          <p:nvPr/>
        </p:nvSpPr>
        <p:spPr>
          <a:xfrm>
            <a:off x="2178843" y="4723961"/>
            <a:ext cx="88996" cy="80211"/>
          </a:xfrm>
          <a:custGeom>
            <a:avLst/>
            <a:gdLst/>
            <a:ahLst/>
            <a:cxnLst/>
            <a:rect l="0" t="0" r="0" b="0"/>
            <a:pathLst>
              <a:path w="88996" h="80211">
                <a:moveTo>
                  <a:pt x="0" y="44492"/>
                </a:moveTo>
                <a:lnTo>
                  <a:pt x="0" y="5859"/>
                </a:lnTo>
                <a:lnTo>
                  <a:pt x="992" y="3854"/>
                </a:lnTo>
                <a:lnTo>
                  <a:pt x="2646" y="2517"/>
                </a:lnTo>
                <a:lnTo>
                  <a:pt x="4741" y="1626"/>
                </a:lnTo>
                <a:lnTo>
                  <a:pt x="7129" y="1031"/>
                </a:lnTo>
                <a:lnTo>
                  <a:pt x="9714" y="636"/>
                </a:lnTo>
                <a:lnTo>
                  <a:pt x="12429" y="371"/>
                </a:lnTo>
                <a:lnTo>
                  <a:pt x="17216" y="195"/>
                </a:lnTo>
                <a:lnTo>
                  <a:pt x="30472" y="0"/>
                </a:lnTo>
                <a:lnTo>
                  <a:pt x="36190" y="940"/>
                </a:lnTo>
                <a:lnTo>
                  <a:pt x="40994" y="2559"/>
                </a:lnTo>
                <a:lnTo>
                  <a:pt x="60573" y="12286"/>
                </a:lnTo>
                <a:lnTo>
                  <a:pt x="66179" y="14091"/>
                </a:lnTo>
                <a:lnTo>
                  <a:pt x="71901" y="15295"/>
                </a:lnTo>
                <a:lnTo>
                  <a:pt x="77700" y="16098"/>
                </a:lnTo>
                <a:lnTo>
                  <a:pt x="81566" y="17625"/>
                </a:lnTo>
                <a:lnTo>
                  <a:pt x="84143" y="19635"/>
                </a:lnTo>
                <a:lnTo>
                  <a:pt x="85861" y="21967"/>
                </a:lnTo>
                <a:lnTo>
                  <a:pt x="87006" y="24515"/>
                </a:lnTo>
                <a:lnTo>
                  <a:pt x="87770" y="27205"/>
                </a:lnTo>
                <a:lnTo>
                  <a:pt x="88279" y="29991"/>
                </a:lnTo>
                <a:lnTo>
                  <a:pt x="88618" y="32840"/>
                </a:lnTo>
                <a:lnTo>
                  <a:pt x="88845" y="35731"/>
                </a:lnTo>
                <a:lnTo>
                  <a:pt x="88995" y="38652"/>
                </a:lnTo>
                <a:lnTo>
                  <a:pt x="88104" y="42582"/>
                </a:lnTo>
                <a:lnTo>
                  <a:pt x="86517" y="47188"/>
                </a:lnTo>
                <a:lnTo>
                  <a:pt x="81582" y="59355"/>
                </a:lnTo>
                <a:lnTo>
                  <a:pt x="80185" y="61346"/>
                </a:lnTo>
                <a:lnTo>
                  <a:pt x="78261" y="63666"/>
                </a:lnTo>
                <a:lnTo>
                  <a:pt x="75987" y="66204"/>
                </a:lnTo>
                <a:lnTo>
                  <a:pt x="72486" y="67896"/>
                </a:lnTo>
                <a:lnTo>
                  <a:pt x="68168" y="69024"/>
                </a:lnTo>
                <a:lnTo>
                  <a:pt x="63305" y="69777"/>
                </a:lnTo>
                <a:lnTo>
                  <a:pt x="60062" y="71270"/>
                </a:lnTo>
                <a:lnTo>
                  <a:pt x="57901" y="73258"/>
                </a:lnTo>
                <a:lnTo>
                  <a:pt x="56460" y="75575"/>
                </a:lnTo>
                <a:lnTo>
                  <a:pt x="54508" y="77121"/>
                </a:lnTo>
                <a:lnTo>
                  <a:pt x="52214" y="78151"/>
                </a:lnTo>
                <a:lnTo>
                  <a:pt x="49692" y="78837"/>
                </a:lnTo>
                <a:lnTo>
                  <a:pt x="47019" y="79295"/>
                </a:lnTo>
                <a:lnTo>
                  <a:pt x="44244" y="79600"/>
                </a:lnTo>
                <a:lnTo>
                  <a:pt x="35719" y="802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60"/>
          <p:cNvSpPr/>
          <p:nvPr/>
        </p:nvSpPr>
        <p:spPr>
          <a:xfrm>
            <a:off x="2339578" y="4694650"/>
            <a:ext cx="124140" cy="205799"/>
          </a:xfrm>
          <a:custGeom>
            <a:avLst/>
            <a:gdLst/>
            <a:ahLst/>
            <a:cxnLst/>
            <a:rect l="0" t="0" r="0" b="0"/>
            <a:pathLst>
              <a:path w="124140" h="205799">
                <a:moveTo>
                  <a:pt x="0" y="47014"/>
                </a:moveTo>
                <a:lnTo>
                  <a:pt x="12429" y="71872"/>
                </a:lnTo>
                <a:lnTo>
                  <a:pt x="14239" y="77476"/>
                </a:lnTo>
                <a:lnTo>
                  <a:pt x="15446" y="83197"/>
                </a:lnTo>
                <a:lnTo>
                  <a:pt x="16250" y="88995"/>
                </a:lnTo>
                <a:lnTo>
                  <a:pt x="17779" y="93853"/>
                </a:lnTo>
                <a:lnTo>
                  <a:pt x="19790" y="98083"/>
                </a:lnTo>
                <a:lnTo>
                  <a:pt x="22123" y="101897"/>
                </a:lnTo>
                <a:lnTo>
                  <a:pt x="23678" y="106422"/>
                </a:lnTo>
                <a:lnTo>
                  <a:pt x="24715" y="111424"/>
                </a:lnTo>
                <a:lnTo>
                  <a:pt x="25406" y="116743"/>
                </a:lnTo>
                <a:lnTo>
                  <a:pt x="26859" y="122273"/>
                </a:lnTo>
                <a:lnTo>
                  <a:pt x="28820" y="127944"/>
                </a:lnTo>
                <a:lnTo>
                  <a:pt x="31119" y="133710"/>
                </a:lnTo>
                <a:lnTo>
                  <a:pt x="36320" y="148053"/>
                </a:lnTo>
                <a:lnTo>
                  <a:pt x="39096" y="156045"/>
                </a:lnTo>
                <a:lnTo>
                  <a:pt x="41939" y="163357"/>
                </a:lnTo>
                <a:lnTo>
                  <a:pt x="44827" y="170217"/>
                </a:lnTo>
                <a:lnTo>
                  <a:pt x="47744" y="176774"/>
                </a:lnTo>
                <a:lnTo>
                  <a:pt x="50680" y="182138"/>
                </a:lnTo>
                <a:lnTo>
                  <a:pt x="53631" y="186706"/>
                </a:lnTo>
                <a:lnTo>
                  <a:pt x="56590" y="190743"/>
                </a:lnTo>
                <a:lnTo>
                  <a:pt x="58562" y="194427"/>
                </a:lnTo>
                <a:lnTo>
                  <a:pt x="59877" y="197875"/>
                </a:lnTo>
                <a:lnTo>
                  <a:pt x="61988" y="205798"/>
                </a:lnTo>
                <a:lnTo>
                  <a:pt x="57613" y="188208"/>
                </a:lnTo>
                <a:lnTo>
                  <a:pt x="56268" y="179839"/>
                </a:lnTo>
                <a:lnTo>
                  <a:pt x="55371" y="171282"/>
                </a:lnTo>
                <a:lnTo>
                  <a:pt x="54774" y="162602"/>
                </a:lnTo>
                <a:lnTo>
                  <a:pt x="54375" y="154830"/>
                </a:lnTo>
                <a:lnTo>
                  <a:pt x="53932" y="140903"/>
                </a:lnTo>
                <a:lnTo>
                  <a:pt x="52822" y="134412"/>
                </a:lnTo>
                <a:lnTo>
                  <a:pt x="51090" y="128099"/>
                </a:lnTo>
                <a:lnTo>
                  <a:pt x="48942" y="121907"/>
                </a:lnTo>
                <a:lnTo>
                  <a:pt x="47511" y="116786"/>
                </a:lnTo>
                <a:lnTo>
                  <a:pt x="46557" y="112380"/>
                </a:lnTo>
                <a:lnTo>
                  <a:pt x="45920" y="108451"/>
                </a:lnTo>
                <a:lnTo>
                  <a:pt x="45496" y="103847"/>
                </a:lnTo>
                <a:lnTo>
                  <a:pt x="45214" y="98793"/>
                </a:lnTo>
                <a:lnTo>
                  <a:pt x="44900" y="87886"/>
                </a:lnTo>
                <a:lnTo>
                  <a:pt x="44681" y="63555"/>
                </a:lnTo>
                <a:lnTo>
                  <a:pt x="43678" y="60026"/>
                </a:lnTo>
                <a:lnTo>
                  <a:pt x="42017" y="56681"/>
                </a:lnTo>
                <a:lnTo>
                  <a:pt x="39918" y="53459"/>
                </a:lnTo>
                <a:lnTo>
                  <a:pt x="38518" y="49325"/>
                </a:lnTo>
                <a:lnTo>
                  <a:pt x="37585" y="44586"/>
                </a:lnTo>
                <a:lnTo>
                  <a:pt x="36962" y="39443"/>
                </a:lnTo>
                <a:lnTo>
                  <a:pt x="36548" y="33037"/>
                </a:lnTo>
                <a:lnTo>
                  <a:pt x="36271" y="25789"/>
                </a:lnTo>
                <a:lnTo>
                  <a:pt x="35828" y="2252"/>
                </a:lnTo>
                <a:lnTo>
                  <a:pt x="36783" y="306"/>
                </a:lnTo>
                <a:lnTo>
                  <a:pt x="38413" y="0"/>
                </a:lnTo>
                <a:lnTo>
                  <a:pt x="40491" y="788"/>
                </a:lnTo>
                <a:lnTo>
                  <a:pt x="43861" y="1314"/>
                </a:lnTo>
                <a:lnTo>
                  <a:pt x="48092" y="1664"/>
                </a:lnTo>
                <a:lnTo>
                  <a:pt x="52897" y="1898"/>
                </a:lnTo>
                <a:lnTo>
                  <a:pt x="56101" y="3046"/>
                </a:lnTo>
                <a:lnTo>
                  <a:pt x="58236" y="4804"/>
                </a:lnTo>
                <a:lnTo>
                  <a:pt x="61601" y="9402"/>
                </a:lnTo>
                <a:lnTo>
                  <a:pt x="63888" y="12018"/>
                </a:lnTo>
                <a:lnTo>
                  <a:pt x="66404" y="14753"/>
                </a:lnTo>
                <a:lnTo>
                  <a:pt x="72050" y="18561"/>
                </a:lnTo>
                <a:lnTo>
                  <a:pt x="79784" y="23084"/>
                </a:lnTo>
                <a:lnTo>
                  <a:pt x="88908" y="28084"/>
                </a:lnTo>
                <a:lnTo>
                  <a:pt x="94990" y="32410"/>
                </a:lnTo>
                <a:lnTo>
                  <a:pt x="99046" y="36285"/>
                </a:lnTo>
                <a:lnTo>
                  <a:pt x="101749" y="39862"/>
                </a:lnTo>
                <a:lnTo>
                  <a:pt x="105536" y="44230"/>
                </a:lnTo>
                <a:lnTo>
                  <a:pt x="110044" y="49127"/>
                </a:lnTo>
                <a:lnTo>
                  <a:pt x="115035" y="54376"/>
                </a:lnTo>
                <a:lnTo>
                  <a:pt x="118362" y="58867"/>
                </a:lnTo>
                <a:lnTo>
                  <a:pt x="120579" y="62853"/>
                </a:lnTo>
                <a:lnTo>
                  <a:pt x="122058" y="66503"/>
                </a:lnTo>
                <a:lnTo>
                  <a:pt x="123044" y="69928"/>
                </a:lnTo>
                <a:lnTo>
                  <a:pt x="123701" y="73204"/>
                </a:lnTo>
                <a:lnTo>
                  <a:pt x="124139" y="76381"/>
                </a:lnTo>
                <a:lnTo>
                  <a:pt x="123439" y="78497"/>
                </a:lnTo>
                <a:lnTo>
                  <a:pt x="121980" y="79909"/>
                </a:lnTo>
                <a:lnTo>
                  <a:pt x="120015" y="80850"/>
                </a:lnTo>
                <a:lnTo>
                  <a:pt x="117713" y="82470"/>
                </a:lnTo>
                <a:lnTo>
                  <a:pt x="115186" y="84542"/>
                </a:lnTo>
                <a:lnTo>
                  <a:pt x="112509" y="86915"/>
                </a:lnTo>
                <a:lnTo>
                  <a:pt x="108740" y="89490"/>
                </a:lnTo>
                <a:lnTo>
                  <a:pt x="104243" y="92198"/>
                </a:lnTo>
                <a:lnTo>
                  <a:pt x="99261" y="94996"/>
                </a:lnTo>
                <a:lnTo>
                  <a:pt x="93955" y="96862"/>
                </a:lnTo>
                <a:lnTo>
                  <a:pt x="88434" y="98105"/>
                </a:lnTo>
                <a:lnTo>
                  <a:pt x="82768" y="98934"/>
                </a:lnTo>
                <a:lnTo>
                  <a:pt x="77999" y="100479"/>
                </a:lnTo>
                <a:lnTo>
                  <a:pt x="73827" y="102501"/>
                </a:lnTo>
                <a:lnTo>
                  <a:pt x="53578" y="1095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61"/>
          <p:cNvSpPr/>
          <p:nvPr/>
        </p:nvSpPr>
        <p:spPr>
          <a:xfrm>
            <a:off x="1509117" y="3206999"/>
            <a:ext cx="723305" cy="25548"/>
          </a:xfrm>
          <a:custGeom>
            <a:avLst/>
            <a:gdLst/>
            <a:ahLst/>
            <a:cxnLst/>
            <a:rect l="0" t="0" r="0" b="0"/>
            <a:pathLst>
              <a:path w="723305" h="25548">
                <a:moveTo>
                  <a:pt x="0" y="7688"/>
                </a:moveTo>
                <a:lnTo>
                  <a:pt x="81060" y="7688"/>
                </a:lnTo>
                <a:lnTo>
                  <a:pt x="101665" y="6696"/>
                </a:lnTo>
                <a:lnTo>
                  <a:pt x="148372" y="2948"/>
                </a:lnTo>
                <a:lnTo>
                  <a:pt x="173328" y="1551"/>
                </a:lnTo>
                <a:lnTo>
                  <a:pt x="224871" y="0"/>
                </a:lnTo>
                <a:lnTo>
                  <a:pt x="250125" y="578"/>
                </a:lnTo>
                <a:lnTo>
                  <a:pt x="274898" y="1956"/>
                </a:lnTo>
                <a:lnTo>
                  <a:pt x="299351" y="3867"/>
                </a:lnTo>
                <a:lnTo>
                  <a:pt x="324583" y="5140"/>
                </a:lnTo>
                <a:lnTo>
                  <a:pt x="376431" y="6556"/>
                </a:lnTo>
                <a:lnTo>
                  <a:pt x="402758" y="7925"/>
                </a:lnTo>
                <a:lnTo>
                  <a:pt x="481484" y="13601"/>
                </a:lnTo>
                <a:lnTo>
                  <a:pt x="531162" y="15277"/>
                </a:lnTo>
                <a:lnTo>
                  <a:pt x="555522" y="16716"/>
                </a:lnTo>
                <a:lnTo>
                  <a:pt x="579699" y="18668"/>
                </a:lnTo>
                <a:lnTo>
                  <a:pt x="603755" y="20961"/>
                </a:lnTo>
                <a:lnTo>
                  <a:pt x="626738" y="22490"/>
                </a:lnTo>
                <a:lnTo>
                  <a:pt x="649005" y="23509"/>
                </a:lnTo>
                <a:lnTo>
                  <a:pt x="723304" y="255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62"/>
          <p:cNvSpPr/>
          <p:nvPr/>
        </p:nvSpPr>
        <p:spPr>
          <a:xfrm>
            <a:off x="2178843" y="4982765"/>
            <a:ext cx="250033" cy="151806"/>
          </a:xfrm>
          <a:custGeom>
            <a:avLst/>
            <a:gdLst/>
            <a:ahLst/>
            <a:cxnLst/>
            <a:rect l="0" t="0" r="0" b="0"/>
            <a:pathLst>
              <a:path w="250033" h="151806">
                <a:moveTo>
                  <a:pt x="250032" y="0"/>
                </a:moveTo>
                <a:lnTo>
                  <a:pt x="245291" y="0"/>
                </a:lnTo>
                <a:lnTo>
                  <a:pt x="243894" y="993"/>
                </a:lnTo>
                <a:lnTo>
                  <a:pt x="242964" y="2646"/>
                </a:lnTo>
                <a:lnTo>
                  <a:pt x="242343" y="4741"/>
                </a:lnTo>
                <a:lnTo>
                  <a:pt x="240937" y="7129"/>
                </a:lnTo>
                <a:lnTo>
                  <a:pt x="239008" y="9713"/>
                </a:lnTo>
                <a:lnTo>
                  <a:pt x="233522" y="16251"/>
                </a:lnTo>
                <a:lnTo>
                  <a:pt x="228111" y="19763"/>
                </a:lnTo>
                <a:lnTo>
                  <a:pt x="208870" y="31604"/>
                </a:lnTo>
                <a:lnTo>
                  <a:pt x="200762" y="35952"/>
                </a:lnTo>
                <a:lnTo>
                  <a:pt x="194365" y="38851"/>
                </a:lnTo>
                <a:lnTo>
                  <a:pt x="189108" y="40784"/>
                </a:lnTo>
                <a:lnTo>
                  <a:pt x="183619" y="43064"/>
                </a:lnTo>
                <a:lnTo>
                  <a:pt x="177975" y="45577"/>
                </a:lnTo>
                <a:lnTo>
                  <a:pt x="172228" y="48244"/>
                </a:lnTo>
                <a:lnTo>
                  <a:pt x="165421" y="52006"/>
                </a:lnTo>
                <a:lnTo>
                  <a:pt x="157905" y="56499"/>
                </a:lnTo>
                <a:lnTo>
                  <a:pt x="149919" y="61479"/>
                </a:lnTo>
                <a:lnTo>
                  <a:pt x="136657" y="67775"/>
                </a:lnTo>
                <a:lnTo>
                  <a:pt x="119878" y="74949"/>
                </a:lnTo>
                <a:lnTo>
                  <a:pt x="100755" y="82708"/>
                </a:lnTo>
                <a:lnTo>
                  <a:pt x="87014" y="88873"/>
                </a:lnTo>
                <a:lnTo>
                  <a:pt x="76861" y="93975"/>
                </a:lnTo>
                <a:lnTo>
                  <a:pt x="69100" y="98369"/>
                </a:lnTo>
                <a:lnTo>
                  <a:pt x="62934" y="101299"/>
                </a:lnTo>
                <a:lnTo>
                  <a:pt x="57831" y="103251"/>
                </a:lnTo>
                <a:lnTo>
                  <a:pt x="53437" y="104553"/>
                </a:lnTo>
                <a:lnTo>
                  <a:pt x="45909" y="108645"/>
                </a:lnTo>
                <a:lnTo>
                  <a:pt x="42512" y="111125"/>
                </a:lnTo>
                <a:lnTo>
                  <a:pt x="39256" y="113771"/>
                </a:lnTo>
                <a:lnTo>
                  <a:pt x="36092" y="116527"/>
                </a:lnTo>
                <a:lnTo>
                  <a:pt x="32991" y="119357"/>
                </a:lnTo>
                <a:lnTo>
                  <a:pt x="29932" y="121243"/>
                </a:lnTo>
                <a:lnTo>
                  <a:pt x="23887" y="123339"/>
                </a:lnTo>
                <a:lnTo>
                  <a:pt x="17892" y="126916"/>
                </a:lnTo>
                <a:lnTo>
                  <a:pt x="14905" y="129259"/>
                </a:lnTo>
                <a:lnTo>
                  <a:pt x="11921" y="131814"/>
                </a:lnTo>
                <a:lnTo>
                  <a:pt x="8940" y="134509"/>
                </a:lnTo>
                <a:lnTo>
                  <a:pt x="2649" y="140396"/>
                </a:lnTo>
                <a:lnTo>
                  <a:pt x="0" y="1518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63"/>
          <p:cNvSpPr/>
          <p:nvPr/>
        </p:nvSpPr>
        <p:spPr>
          <a:xfrm>
            <a:off x="2169914" y="5188553"/>
            <a:ext cx="177304" cy="199483"/>
          </a:xfrm>
          <a:custGeom>
            <a:avLst/>
            <a:gdLst/>
            <a:ahLst/>
            <a:cxnLst/>
            <a:rect l="0" t="0" r="0" b="0"/>
            <a:pathLst>
              <a:path w="177304" h="199483">
                <a:moveTo>
                  <a:pt x="0" y="44243"/>
                </a:moveTo>
                <a:lnTo>
                  <a:pt x="15376" y="44243"/>
                </a:lnTo>
                <a:lnTo>
                  <a:pt x="17196" y="47220"/>
                </a:lnTo>
                <a:lnTo>
                  <a:pt x="19401" y="52181"/>
                </a:lnTo>
                <a:lnTo>
                  <a:pt x="21864" y="58465"/>
                </a:lnTo>
                <a:lnTo>
                  <a:pt x="25490" y="66623"/>
                </a:lnTo>
                <a:lnTo>
                  <a:pt x="34810" y="86271"/>
                </a:lnTo>
                <a:lnTo>
                  <a:pt x="39082" y="94090"/>
                </a:lnTo>
                <a:lnTo>
                  <a:pt x="42922" y="100295"/>
                </a:lnTo>
                <a:lnTo>
                  <a:pt x="46474" y="105423"/>
                </a:lnTo>
                <a:lnTo>
                  <a:pt x="48842" y="109835"/>
                </a:lnTo>
                <a:lnTo>
                  <a:pt x="50420" y="113768"/>
                </a:lnTo>
                <a:lnTo>
                  <a:pt x="51473" y="117382"/>
                </a:lnTo>
                <a:lnTo>
                  <a:pt x="57694" y="136690"/>
                </a:lnTo>
                <a:lnTo>
                  <a:pt x="59299" y="142585"/>
                </a:lnTo>
                <a:lnTo>
                  <a:pt x="60368" y="147508"/>
                </a:lnTo>
                <a:lnTo>
                  <a:pt x="61081" y="151782"/>
                </a:lnTo>
                <a:lnTo>
                  <a:pt x="63541" y="157607"/>
                </a:lnTo>
                <a:lnTo>
                  <a:pt x="67165" y="164468"/>
                </a:lnTo>
                <a:lnTo>
                  <a:pt x="71566" y="172019"/>
                </a:lnTo>
                <a:lnTo>
                  <a:pt x="75492" y="178044"/>
                </a:lnTo>
                <a:lnTo>
                  <a:pt x="79101" y="183053"/>
                </a:lnTo>
                <a:lnTo>
                  <a:pt x="82500" y="187385"/>
                </a:lnTo>
                <a:lnTo>
                  <a:pt x="84765" y="191265"/>
                </a:lnTo>
                <a:lnTo>
                  <a:pt x="86276" y="194843"/>
                </a:lnTo>
                <a:lnTo>
                  <a:pt x="87283" y="198222"/>
                </a:lnTo>
                <a:lnTo>
                  <a:pt x="87954" y="199482"/>
                </a:lnTo>
                <a:lnTo>
                  <a:pt x="88401" y="199329"/>
                </a:lnTo>
                <a:lnTo>
                  <a:pt x="88700" y="198236"/>
                </a:lnTo>
                <a:lnTo>
                  <a:pt x="87906" y="194530"/>
                </a:lnTo>
                <a:lnTo>
                  <a:pt x="86385" y="189083"/>
                </a:lnTo>
                <a:lnTo>
                  <a:pt x="84379" y="182475"/>
                </a:lnTo>
                <a:lnTo>
                  <a:pt x="83042" y="174101"/>
                </a:lnTo>
                <a:lnTo>
                  <a:pt x="82150" y="164550"/>
                </a:lnTo>
                <a:lnTo>
                  <a:pt x="81556" y="154213"/>
                </a:lnTo>
                <a:lnTo>
                  <a:pt x="80167" y="144345"/>
                </a:lnTo>
                <a:lnTo>
                  <a:pt x="78249" y="134791"/>
                </a:lnTo>
                <a:lnTo>
                  <a:pt x="75979" y="125445"/>
                </a:lnTo>
                <a:lnTo>
                  <a:pt x="73473" y="117229"/>
                </a:lnTo>
                <a:lnTo>
                  <a:pt x="70810" y="109767"/>
                </a:lnTo>
                <a:lnTo>
                  <a:pt x="68042" y="102809"/>
                </a:lnTo>
                <a:lnTo>
                  <a:pt x="66197" y="96185"/>
                </a:lnTo>
                <a:lnTo>
                  <a:pt x="64967" y="89786"/>
                </a:lnTo>
                <a:lnTo>
                  <a:pt x="64147" y="83535"/>
                </a:lnTo>
                <a:lnTo>
                  <a:pt x="62609" y="78375"/>
                </a:lnTo>
                <a:lnTo>
                  <a:pt x="60590" y="73944"/>
                </a:lnTo>
                <a:lnTo>
                  <a:pt x="58253" y="69996"/>
                </a:lnTo>
                <a:lnTo>
                  <a:pt x="55702" y="64389"/>
                </a:lnTo>
                <a:lnTo>
                  <a:pt x="53010" y="57673"/>
                </a:lnTo>
                <a:lnTo>
                  <a:pt x="50222" y="50221"/>
                </a:lnTo>
                <a:lnTo>
                  <a:pt x="48364" y="44259"/>
                </a:lnTo>
                <a:lnTo>
                  <a:pt x="47126" y="39293"/>
                </a:lnTo>
                <a:lnTo>
                  <a:pt x="46300" y="34990"/>
                </a:lnTo>
                <a:lnTo>
                  <a:pt x="46741" y="31129"/>
                </a:lnTo>
                <a:lnTo>
                  <a:pt x="48028" y="27563"/>
                </a:lnTo>
                <a:lnTo>
                  <a:pt x="52481" y="19451"/>
                </a:lnTo>
                <a:lnTo>
                  <a:pt x="53091" y="15696"/>
                </a:lnTo>
                <a:lnTo>
                  <a:pt x="53253" y="13306"/>
                </a:lnTo>
                <a:lnTo>
                  <a:pt x="54353" y="11712"/>
                </a:lnTo>
                <a:lnTo>
                  <a:pt x="56079" y="10650"/>
                </a:lnTo>
                <a:lnTo>
                  <a:pt x="58222" y="9941"/>
                </a:lnTo>
                <a:lnTo>
                  <a:pt x="59651" y="8477"/>
                </a:lnTo>
                <a:lnTo>
                  <a:pt x="60603" y="6508"/>
                </a:lnTo>
                <a:lnTo>
                  <a:pt x="61238" y="4204"/>
                </a:lnTo>
                <a:lnTo>
                  <a:pt x="63645" y="2668"/>
                </a:lnTo>
                <a:lnTo>
                  <a:pt x="67235" y="1643"/>
                </a:lnTo>
                <a:lnTo>
                  <a:pt x="71612" y="961"/>
                </a:lnTo>
                <a:lnTo>
                  <a:pt x="78499" y="505"/>
                </a:lnTo>
                <a:lnTo>
                  <a:pt x="87059" y="202"/>
                </a:lnTo>
                <a:lnTo>
                  <a:pt x="96735" y="0"/>
                </a:lnTo>
                <a:lnTo>
                  <a:pt x="104177" y="857"/>
                </a:lnTo>
                <a:lnTo>
                  <a:pt x="110131" y="2421"/>
                </a:lnTo>
                <a:lnTo>
                  <a:pt x="115092" y="4455"/>
                </a:lnTo>
                <a:lnTo>
                  <a:pt x="119392" y="5812"/>
                </a:lnTo>
                <a:lnTo>
                  <a:pt x="123251" y="6716"/>
                </a:lnTo>
                <a:lnTo>
                  <a:pt x="126816" y="7319"/>
                </a:lnTo>
                <a:lnTo>
                  <a:pt x="131176" y="8713"/>
                </a:lnTo>
                <a:lnTo>
                  <a:pt x="136068" y="10635"/>
                </a:lnTo>
                <a:lnTo>
                  <a:pt x="141313" y="12908"/>
                </a:lnTo>
                <a:lnTo>
                  <a:pt x="145803" y="15415"/>
                </a:lnTo>
                <a:lnTo>
                  <a:pt x="149788" y="18079"/>
                </a:lnTo>
                <a:lnTo>
                  <a:pt x="153436" y="20848"/>
                </a:lnTo>
                <a:lnTo>
                  <a:pt x="156861" y="22693"/>
                </a:lnTo>
                <a:lnTo>
                  <a:pt x="160136" y="23923"/>
                </a:lnTo>
                <a:lnTo>
                  <a:pt x="163312" y="24743"/>
                </a:lnTo>
                <a:lnTo>
                  <a:pt x="165429" y="26282"/>
                </a:lnTo>
                <a:lnTo>
                  <a:pt x="166841" y="28301"/>
                </a:lnTo>
                <a:lnTo>
                  <a:pt x="169106" y="33928"/>
                </a:lnTo>
                <a:lnTo>
                  <a:pt x="174239" y="39644"/>
                </a:lnTo>
                <a:lnTo>
                  <a:pt x="175691" y="42169"/>
                </a:lnTo>
                <a:lnTo>
                  <a:pt x="177303" y="47621"/>
                </a:lnTo>
                <a:lnTo>
                  <a:pt x="176741" y="50464"/>
                </a:lnTo>
                <a:lnTo>
                  <a:pt x="173471" y="56268"/>
                </a:lnTo>
                <a:lnTo>
                  <a:pt x="170791" y="60375"/>
                </a:lnTo>
                <a:lnTo>
                  <a:pt x="169424" y="60950"/>
                </a:lnTo>
                <a:lnTo>
                  <a:pt x="138932" y="67166"/>
                </a:lnTo>
                <a:lnTo>
                  <a:pt x="119410" y="71432"/>
                </a:lnTo>
                <a:lnTo>
                  <a:pt x="105404" y="74275"/>
                </a:lnTo>
                <a:lnTo>
                  <a:pt x="95074" y="76171"/>
                </a:lnTo>
                <a:lnTo>
                  <a:pt x="87195" y="77435"/>
                </a:lnTo>
                <a:lnTo>
                  <a:pt x="80950" y="79270"/>
                </a:lnTo>
                <a:lnTo>
                  <a:pt x="75795" y="81485"/>
                </a:lnTo>
                <a:lnTo>
                  <a:pt x="71366" y="83954"/>
                </a:lnTo>
                <a:lnTo>
                  <a:pt x="67421" y="85600"/>
                </a:lnTo>
                <a:lnTo>
                  <a:pt x="63799" y="86697"/>
                </a:lnTo>
                <a:lnTo>
                  <a:pt x="60392" y="87429"/>
                </a:lnTo>
                <a:lnTo>
                  <a:pt x="56136" y="87916"/>
                </a:lnTo>
                <a:lnTo>
                  <a:pt x="51314" y="88241"/>
                </a:lnTo>
                <a:lnTo>
                  <a:pt x="35718" y="8889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64"/>
          <p:cNvSpPr/>
          <p:nvPr/>
        </p:nvSpPr>
        <p:spPr>
          <a:xfrm>
            <a:off x="2607468" y="4973835"/>
            <a:ext cx="589361" cy="169666"/>
          </a:xfrm>
          <a:custGeom>
            <a:avLst/>
            <a:gdLst/>
            <a:ahLst/>
            <a:cxnLst/>
            <a:rect l="0" t="0" r="0" b="0"/>
            <a:pathLst>
              <a:path w="589361" h="169666">
                <a:moveTo>
                  <a:pt x="0" y="0"/>
                </a:moveTo>
                <a:lnTo>
                  <a:pt x="9481" y="4741"/>
                </a:lnTo>
                <a:lnTo>
                  <a:pt x="16782" y="7068"/>
                </a:lnTo>
                <a:lnTo>
                  <a:pt x="20118" y="7689"/>
                </a:lnTo>
                <a:lnTo>
                  <a:pt x="26470" y="11025"/>
                </a:lnTo>
                <a:lnTo>
                  <a:pt x="29553" y="13303"/>
                </a:lnTo>
                <a:lnTo>
                  <a:pt x="38270" y="15834"/>
                </a:lnTo>
                <a:lnTo>
                  <a:pt x="55295" y="17460"/>
                </a:lnTo>
                <a:lnTo>
                  <a:pt x="79310" y="24910"/>
                </a:lnTo>
                <a:lnTo>
                  <a:pt x="91569" y="27521"/>
                </a:lnTo>
                <a:lnTo>
                  <a:pt x="105694" y="30254"/>
                </a:lnTo>
                <a:lnTo>
                  <a:pt x="120073" y="34060"/>
                </a:lnTo>
                <a:lnTo>
                  <a:pt x="134619" y="38582"/>
                </a:lnTo>
                <a:lnTo>
                  <a:pt x="149277" y="43581"/>
                </a:lnTo>
                <a:lnTo>
                  <a:pt x="161034" y="46913"/>
                </a:lnTo>
                <a:lnTo>
                  <a:pt x="179388" y="50616"/>
                </a:lnTo>
                <a:lnTo>
                  <a:pt x="195991" y="55572"/>
                </a:lnTo>
                <a:lnTo>
                  <a:pt x="243542" y="71663"/>
                </a:lnTo>
                <a:lnTo>
                  <a:pt x="262573" y="77541"/>
                </a:lnTo>
                <a:lnTo>
                  <a:pt x="277244" y="81460"/>
                </a:lnTo>
                <a:lnTo>
                  <a:pt x="289009" y="84072"/>
                </a:lnTo>
                <a:lnTo>
                  <a:pt x="299829" y="86806"/>
                </a:lnTo>
                <a:lnTo>
                  <a:pt x="310019" y="89621"/>
                </a:lnTo>
                <a:lnTo>
                  <a:pt x="319789" y="92489"/>
                </a:lnTo>
                <a:lnTo>
                  <a:pt x="341227" y="98323"/>
                </a:lnTo>
                <a:lnTo>
                  <a:pt x="352501" y="101268"/>
                </a:lnTo>
                <a:lnTo>
                  <a:pt x="365969" y="105215"/>
                </a:lnTo>
                <a:lnTo>
                  <a:pt x="422422" y="123162"/>
                </a:lnTo>
                <a:lnTo>
                  <a:pt x="433420" y="126757"/>
                </a:lnTo>
                <a:lnTo>
                  <a:pt x="450931" y="130751"/>
                </a:lnTo>
                <a:lnTo>
                  <a:pt x="465328" y="133518"/>
                </a:lnTo>
                <a:lnTo>
                  <a:pt x="478341" y="138055"/>
                </a:lnTo>
                <a:lnTo>
                  <a:pt x="492083" y="141448"/>
                </a:lnTo>
                <a:lnTo>
                  <a:pt x="504454" y="144887"/>
                </a:lnTo>
                <a:lnTo>
                  <a:pt x="517889" y="149723"/>
                </a:lnTo>
                <a:lnTo>
                  <a:pt x="522861" y="152401"/>
                </a:lnTo>
                <a:lnTo>
                  <a:pt x="527168" y="155179"/>
                </a:lnTo>
                <a:lnTo>
                  <a:pt x="534008" y="158023"/>
                </a:lnTo>
                <a:lnTo>
                  <a:pt x="542537" y="160912"/>
                </a:lnTo>
                <a:lnTo>
                  <a:pt x="560612" y="165774"/>
                </a:lnTo>
                <a:lnTo>
                  <a:pt x="568210" y="167071"/>
                </a:lnTo>
                <a:lnTo>
                  <a:pt x="589360" y="1696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65"/>
          <p:cNvSpPr/>
          <p:nvPr/>
        </p:nvSpPr>
        <p:spPr>
          <a:xfrm>
            <a:off x="3232546" y="5107781"/>
            <a:ext cx="185991" cy="196093"/>
          </a:xfrm>
          <a:custGeom>
            <a:avLst/>
            <a:gdLst/>
            <a:ahLst/>
            <a:cxnLst/>
            <a:rect l="0" t="0" r="0" b="0"/>
            <a:pathLst>
              <a:path w="185991" h="196093">
                <a:moveTo>
                  <a:pt x="0" y="107156"/>
                </a:moveTo>
                <a:lnTo>
                  <a:pt x="0" y="111897"/>
                </a:lnTo>
                <a:lnTo>
                  <a:pt x="993" y="114285"/>
                </a:lnTo>
                <a:lnTo>
                  <a:pt x="4741" y="119585"/>
                </a:lnTo>
                <a:lnTo>
                  <a:pt x="6137" y="122387"/>
                </a:lnTo>
                <a:lnTo>
                  <a:pt x="7689" y="128147"/>
                </a:lnTo>
                <a:lnTo>
                  <a:pt x="11024" y="134014"/>
                </a:lnTo>
                <a:lnTo>
                  <a:pt x="13303" y="136968"/>
                </a:lnTo>
                <a:lnTo>
                  <a:pt x="16806" y="142905"/>
                </a:lnTo>
                <a:lnTo>
                  <a:pt x="21126" y="150833"/>
                </a:lnTo>
                <a:lnTo>
                  <a:pt x="44028" y="195236"/>
                </a:lnTo>
                <a:lnTo>
                  <a:pt x="43243" y="195641"/>
                </a:lnTo>
                <a:lnTo>
                  <a:pt x="39725" y="196092"/>
                </a:lnTo>
                <a:lnTo>
                  <a:pt x="38389" y="193236"/>
                </a:lnTo>
                <a:lnTo>
                  <a:pt x="37499" y="188355"/>
                </a:lnTo>
                <a:lnTo>
                  <a:pt x="36906" y="182125"/>
                </a:lnTo>
                <a:lnTo>
                  <a:pt x="35518" y="175987"/>
                </a:lnTo>
                <a:lnTo>
                  <a:pt x="33601" y="169910"/>
                </a:lnTo>
                <a:lnTo>
                  <a:pt x="31330" y="163875"/>
                </a:lnTo>
                <a:lnTo>
                  <a:pt x="29817" y="158859"/>
                </a:lnTo>
                <a:lnTo>
                  <a:pt x="28808" y="154524"/>
                </a:lnTo>
                <a:lnTo>
                  <a:pt x="28135" y="150640"/>
                </a:lnTo>
                <a:lnTo>
                  <a:pt x="27687" y="147059"/>
                </a:lnTo>
                <a:lnTo>
                  <a:pt x="27387" y="143680"/>
                </a:lnTo>
                <a:lnTo>
                  <a:pt x="27188" y="140435"/>
                </a:lnTo>
                <a:lnTo>
                  <a:pt x="26967" y="126247"/>
                </a:lnTo>
                <a:lnTo>
                  <a:pt x="26793" y="77721"/>
                </a:lnTo>
                <a:lnTo>
                  <a:pt x="25800" y="75627"/>
                </a:lnTo>
                <a:lnTo>
                  <a:pt x="24145" y="74230"/>
                </a:lnTo>
                <a:lnTo>
                  <a:pt x="22050" y="73299"/>
                </a:lnTo>
                <a:lnTo>
                  <a:pt x="21646" y="72679"/>
                </a:lnTo>
                <a:lnTo>
                  <a:pt x="22368" y="72265"/>
                </a:lnTo>
                <a:lnTo>
                  <a:pt x="25916" y="71601"/>
                </a:lnTo>
                <a:lnTo>
                  <a:pt x="31271" y="76226"/>
                </a:lnTo>
                <a:lnTo>
                  <a:pt x="39142" y="83881"/>
                </a:lnTo>
                <a:lnTo>
                  <a:pt x="92274" y="136922"/>
                </a:lnTo>
                <a:lnTo>
                  <a:pt x="95250" y="140891"/>
                </a:lnTo>
                <a:lnTo>
                  <a:pt x="98227" y="145521"/>
                </a:lnTo>
                <a:lnTo>
                  <a:pt x="101204" y="150592"/>
                </a:lnTo>
                <a:lnTo>
                  <a:pt x="104180" y="154965"/>
                </a:lnTo>
                <a:lnTo>
                  <a:pt x="107157" y="158872"/>
                </a:lnTo>
                <a:lnTo>
                  <a:pt x="110133" y="162470"/>
                </a:lnTo>
                <a:lnTo>
                  <a:pt x="116086" y="166852"/>
                </a:lnTo>
                <a:lnTo>
                  <a:pt x="124024" y="171758"/>
                </a:lnTo>
                <a:lnTo>
                  <a:pt x="133284" y="177013"/>
                </a:lnTo>
                <a:lnTo>
                  <a:pt x="140450" y="180516"/>
                </a:lnTo>
                <a:lnTo>
                  <a:pt x="146219" y="182852"/>
                </a:lnTo>
                <a:lnTo>
                  <a:pt x="151058" y="184409"/>
                </a:lnTo>
                <a:lnTo>
                  <a:pt x="156268" y="186439"/>
                </a:lnTo>
                <a:lnTo>
                  <a:pt x="161726" y="188785"/>
                </a:lnTo>
                <a:lnTo>
                  <a:pt x="167348" y="191341"/>
                </a:lnTo>
                <a:lnTo>
                  <a:pt x="171097" y="192053"/>
                </a:lnTo>
                <a:lnTo>
                  <a:pt x="173596" y="191535"/>
                </a:lnTo>
                <a:lnTo>
                  <a:pt x="175262" y="190197"/>
                </a:lnTo>
                <a:lnTo>
                  <a:pt x="177365" y="189306"/>
                </a:lnTo>
                <a:lnTo>
                  <a:pt x="182347" y="188316"/>
                </a:lnTo>
                <a:lnTo>
                  <a:pt x="184073" y="187059"/>
                </a:lnTo>
                <a:lnTo>
                  <a:pt x="185223" y="185230"/>
                </a:lnTo>
                <a:lnTo>
                  <a:pt x="185990" y="183018"/>
                </a:lnTo>
                <a:lnTo>
                  <a:pt x="185509" y="177574"/>
                </a:lnTo>
                <a:lnTo>
                  <a:pt x="184196" y="169977"/>
                </a:lnTo>
                <a:lnTo>
                  <a:pt x="182329" y="160942"/>
                </a:lnTo>
                <a:lnTo>
                  <a:pt x="181084" y="151944"/>
                </a:lnTo>
                <a:lnTo>
                  <a:pt x="180254" y="142967"/>
                </a:lnTo>
                <a:lnTo>
                  <a:pt x="179701" y="134007"/>
                </a:lnTo>
                <a:lnTo>
                  <a:pt x="178340" y="127041"/>
                </a:lnTo>
                <a:lnTo>
                  <a:pt x="176440" y="121405"/>
                </a:lnTo>
                <a:lnTo>
                  <a:pt x="174182" y="116655"/>
                </a:lnTo>
                <a:lnTo>
                  <a:pt x="172676" y="110512"/>
                </a:lnTo>
                <a:lnTo>
                  <a:pt x="171672" y="103441"/>
                </a:lnTo>
                <a:lnTo>
                  <a:pt x="171003" y="95749"/>
                </a:lnTo>
                <a:lnTo>
                  <a:pt x="169564" y="89630"/>
                </a:lnTo>
                <a:lnTo>
                  <a:pt x="167613" y="84558"/>
                </a:lnTo>
                <a:lnTo>
                  <a:pt x="160127" y="70033"/>
                </a:lnTo>
                <a:lnTo>
                  <a:pt x="157353" y="64548"/>
                </a:lnTo>
                <a:lnTo>
                  <a:pt x="155504" y="59899"/>
                </a:lnTo>
                <a:lnTo>
                  <a:pt x="154271" y="55808"/>
                </a:lnTo>
                <a:lnTo>
                  <a:pt x="153449" y="52088"/>
                </a:lnTo>
                <a:lnTo>
                  <a:pt x="151909" y="48616"/>
                </a:lnTo>
                <a:lnTo>
                  <a:pt x="149890" y="45309"/>
                </a:lnTo>
                <a:lnTo>
                  <a:pt x="147552" y="42112"/>
                </a:lnTo>
                <a:lnTo>
                  <a:pt x="145993" y="38989"/>
                </a:lnTo>
                <a:lnTo>
                  <a:pt x="144261" y="32873"/>
                </a:lnTo>
                <a:lnTo>
                  <a:pt x="140845" y="26847"/>
                </a:lnTo>
                <a:lnTo>
                  <a:pt x="138545" y="23851"/>
                </a:lnTo>
                <a:lnTo>
                  <a:pt x="136020" y="19869"/>
                </a:lnTo>
                <a:lnTo>
                  <a:pt x="133344" y="15231"/>
                </a:lnTo>
                <a:lnTo>
                  <a:pt x="12501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66"/>
          <p:cNvSpPr/>
          <p:nvPr/>
        </p:nvSpPr>
        <p:spPr>
          <a:xfrm>
            <a:off x="3482578" y="5089978"/>
            <a:ext cx="97673" cy="203013"/>
          </a:xfrm>
          <a:custGeom>
            <a:avLst/>
            <a:gdLst/>
            <a:ahLst/>
            <a:cxnLst/>
            <a:rect l="0" t="0" r="0" b="0"/>
            <a:pathLst>
              <a:path w="97673" h="203013">
                <a:moveTo>
                  <a:pt x="0" y="80311"/>
                </a:moveTo>
                <a:lnTo>
                  <a:pt x="0" y="92739"/>
                </a:lnTo>
                <a:lnTo>
                  <a:pt x="992" y="95542"/>
                </a:lnTo>
                <a:lnTo>
                  <a:pt x="2646" y="98402"/>
                </a:lnTo>
                <a:lnTo>
                  <a:pt x="4740" y="101301"/>
                </a:lnTo>
                <a:lnTo>
                  <a:pt x="7067" y="107168"/>
                </a:lnTo>
                <a:lnTo>
                  <a:pt x="7688" y="110122"/>
                </a:lnTo>
                <a:lnTo>
                  <a:pt x="9094" y="114076"/>
                </a:lnTo>
                <a:lnTo>
                  <a:pt x="11024" y="118695"/>
                </a:lnTo>
                <a:lnTo>
                  <a:pt x="13302" y="123760"/>
                </a:lnTo>
                <a:lnTo>
                  <a:pt x="15813" y="130113"/>
                </a:lnTo>
                <a:lnTo>
                  <a:pt x="21249" y="145109"/>
                </a:lnTo>
                <a:lnTo>
                  <a:pt x="24088" y="152283"/>
                </a:lnTo>
                <a:lnTo>
                  <a:pt x="26973" y="159050"/>
                </a:lnTo>
                <a:lnTo>
                  <a:pt x="29888" y="165546"/>
                </a:lnTo>
                <a:lnTo>
                  <a:pt x="33816" y="171860"/>
                </a:lnTo>
                <a:lnTo>
                  <a:pt x="38419" y="178055"/>
                </a:lnTo>
                <a:lnTo>
                  <a:pt x="43472" y="184169"/>
                </a:lnTo>
                <a:lnTo>
                  <a:pt x="46841" y="189237"/>
                </a:lnTo>
                <a:lnTo>
                  <a:pt x="49086" y="193608"/>
                </a:lnTo>
                <a:lnTo>
                  <a:pt x="52691" y="203012"/>
                </a:lnTo>
                <a:lnTo>
                  <a:pt x="52986" y="202791"/>
                </a:lnTo>
                <a:lnTo>
                  <a:pt x="53315" y="199900"/>
                </a:lnTo>
                <a:lnTo>
                  <a:pt x="52410" y="195755"/>
                </a:lnTo>
                <a:lnTo>
                  <a:pt x="50815" y="190016"/>
                </a:lnTo>
                <a:lnTo>
                  <a:pt x="46397" y="175701"/>
                </a:lnTo>
                <a:lnTo>
                  <a:pt x="32580" y="133515"/>
                </a:lnTo>
                <a:lnTo>
                  <a:pt x="30650" y="123718"/>
                </a:lnTo>
                <a:lnTo>
                  <a:pt x="29363" y="113217"/>
                </a:lnTo>
                <a:lnTo>
                  <a:pt x="28505" y="102248"/>
                </a:lnTo>
                <a:lnTo>
                  <a:pt x="26941" y="93944"/>
                </a:lnTo>
                <a:lnTo>
                  <a:pt x="24905" y="87415"/>
                </a:lnTo>
                <a:lnTo>
                  <a:pt x="22557" y="82071"/>
                </a:lnTo>
                <a:lnTo>
                  <a:pt x="20991" y="76523"/>
                </a:lnTo>
                <a:lnTo>
                  <a:pt x="19947" y="70840"/>
                </a:lnTo>
                <a:lnTo>
                  <a:pt x="19251" y="65067"/>
                </a:lnTo>
                <a:lnTo>
                  <a:pt x="17795" y="59234"/>
                </a:lnTo>
                <a:lnTo>
                  <a:pt x="15832" y="53361"/>
                </a:lnTo>
                <a:lnTo>
                  <a:pt x="13531" y="47461"/>
                </a:lnTo>
                <a:lnTo>
                  <a:pt x="11997" y="42536"/>
                </a:lnTo>
                <a:lnTo>
                  <a:pt x="10975" y="38260"/>
                </a:lnTo>
                <a:lnTo>
                  <a:pt x="10293" y="34418"/>
                </a:lnTo>
                <a:lnTo>
                  <a:pt x="9839" y="29872"/>
                </a:lnTo>
                <a:lnTo>
                  <a:pt x="9535" y="24857"/>
                </a:lnTo>
                <a:lnTo>
                  <a:pt x="9334" y="19529"/>
                </a:lnTo>
                <a:lnTo>
                  <a:pt x="10191" y="14985"/>
                </a:lnTo>
                <a:lnTo>
                  <a:pt x="11755" y="10963"/>
                </a:lnTo>
                <a:lnTo>
                  <a:pt x="13789" y="7290"/>
                </a:lnTo>
                <a:lnTo>
                  <a:pt x="16138" y="4841"/>
                </a:lnTo>
                <a:lnTo>
                  <a:pt x="18696" y="3209"/>
                </a:lnTo>
                <a:lnTo>
                  <a:pt x="21394" y="2120"/>
                </a:lnTo>
                <a:lnTo>
                  <a:pt x="24184" y="1395"/>
                </a:lnTo>
                <a:lnTo>
                  <a:pt x="27037" y="911"/>
                </a:lnTo>
                <a:lnTo>
                  <a:pt x="34003" y="135"/>
                </a:lnTo>
                <a:lnTo>
                  <a:pt x="35567" y="71"/>
                </a:lnTo>
                <a:lnTo>
                  <a:pt x="39951" y="0"/>
                </a:lnTo>
                <a:lnTo>
                  <a:pt x="42509" y="974"/>
                </a:lnTo>
                <a:lnTo>
                  <a:pt x="45206" y="2615"/>
                </a:lnTo>
                <a:lnTo>
                  <a:pt x="47997" y="4700"/>
                </a:lnTo>
                <a:lnTo>
                  <a:pt x="50849" y="6091"/>
                </a:lnTo>
                <a:lnTo>
                  <a:pt x="53743" y="7019"/>
                </a:lnTo>
                <a:lnTo>
                  <a:pt x="56665" y="7637"/>
                </a:lnTo>
                <a:lnTo>
                  <a:pt x="60597" y="10033"/>
                </a:lnTo>
                <a:lnTo>
                  <a:pt x="65202" y="13615"/>
                </a:lnTo>
                <a:lnTo>
                  <a:pt x="70257" y="17988"/>
                </a:lnTo>
                <a:lnTo>
                  <a:pt x="74619" y="20903"/>
                </a:lnTo>
                <a:lnTo>
                  <a:pt x="78520" y="22846"/>
                </a:lnTo>
                <a:lnTo>
                  <a:pt x="82112" y="24142"/>
                </a:lnTo>
                <a:lnTo>
                  <a:pt x="85499" y="25997"/>
                </a:lnTo>
                <a:lnTo>
                  <a:pt x="88749" y="28227"/>
                </a:lnTo>
                <a:lnTo>
                  <a:pt x="91908" y="30706"/>
                </a:lnTo>
                <a:lnTo>
                  <a:pt x="94014" y="33350"/>
                </a:lnTo>
                <a:lnTo>
                  <a:pt x="95418" y="36105"/>
                </a:lnTo>
                <a:lnTo>
                  <a:pt x="96354" y="38934"/>
                </a:lnTo>
                <a:lnTo>
                  <a:pt x="96978" y="42804"/>
                </a:lnTo>
                <a:lnTo>
                  <a:pt x="97394" y="47369"/>
                </a:lnTo>
                <a:lnTo>
                  <a:pt x="97672" y="52396"/>
                </a:lnTo>
                <a:lnTo>
                  <a:pt x="96864" y="56740"/>
                </a:lnTo>
                <a:lnTo>
                  <a:pt x="95334" y="60628"/>
                </a:lnTo>
                <a:lnTo>
                  <a:pt x="93321" y="64212"/>
                </a:lnTo>
                <a:lnTo>
                  <a:pt x="89003" y="68586"/>
                </a:lnTo>
                <a:lnTo>
                  <a:pt x="83148" y="73487"/>
                </a:lnTo>
                <a:lnTo>
                  <a:pt x="76268" y="78738"/>
                </a:lnTo>
                <a:lnTo>
                  <a:pt x="70689" y="82238"/>
                </a:lnTo>
                <a:lnTo>
                  <a:pt x="65977" y="84573"/>
                </a:lnTo>
                <a:lnTo>
                  <a:pt x="61844" y="86128"/>
                </a:lnTo>
                <a:lnTo>
                  <a:pt x="26789" y="981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67"/>
          <p:cNvSpPr/>
          <p:nvPr/>
        </p:nvSpPr>
        <p:spPr>
          <a:xfrm>
            <a:off x="2321827" y="5424105"/>
            <a:ext cx="62400" cy="183739"/>
          </a:xfrm>
          <a:custGeom>
            <a:avLst/>
            <a:gdLst/>
            <a:ahLst/>
            <a:cxnLst/>
            <a:rect l="0" t="0" r="0" b="0"/>
            <a:pathLst>
              <a:path w="62400" h="183739">
                <a:moveTo>
                  <a:pt x="8821" y="5145"/>
                </a:moveTo>
                <a:lnTo>
                  <a:pt x="259" y="5145"/>
                </a:lnTo>
                <a:lnTo>
                  <a:pt x="0" y="404"/>
                </a:lnTo>
                <a:lnTo>
                  <a:pt x="956" y="0"/>
                </a:lnTo>
                <a:lnTo>
                  <a:pt x="2586" y="723"/>
                </a:lnTo>
                <a:lnTo>
                  <a:pt x="7589" y="4271"/>
                </a:lnTo>
                <a:lnTo>
                  <a:pt x="8000" y="5555"/>
                </a:lnTo>
                <a:lnTo>
                  <a:pt x="8456" y="9626"/>
                </a:lnTo>
                <a:lnTo>
                  <a:pt x="8659" y="14743"/>
                </a:lnTo>
                <a:lnTo>
                  <a:pt x="8789" y="26113"/>
                </a:lnTo>
                <a:lnTo>
                  <a:pt x="9792" y="30038"/>
                </a:lnTo>
                <a:lnTo>
                  <a:pt x="11453" y="34638"/>
                </a:lnTo>
                <a:lnTo>
                  <a:pt x="13552" y="39690"/>
                </a:lnTo>
                <a:lnTo>
                  <a:pt x="14951" y="46034"/>
                </a:lnTo>
                <a:lnTo>
                  <a:pt x="15884" y="53240"/>
                </a:lnTo>
                <a:lnTo>
                  <a:pt x="16921" y="67200"/>
                </a:lnTo>
                <a:lnTo>
                  <a:pt x="17382" y="76712"/>
                </a:lnTo>
                <a:lnTo>
                  <a:pt x="18497" y="82622"/>
                </a:lnTo>
                <a:lnTo>
                  <a:pt x="20233" y="89538"/>
                </a:lnTo>
                <a:lnTo>
                  <a:pt x="22382" y="97126"/>
                </a:lnTo>
                <a:lnTo>
                  <a:pt x="24807" y="103177"/>
                </a:lnTo>
                <a:lnTo>
                  <a:pt x="27416" y="108202"/>
                </a:lnTo>
                <a:lnTo>
                  <a:pt x="30147" y="112545"/>
                </a:lnTo>
                <a:lnTo>
                  <a:pt x="31968" y="116433"/>
                </a:lnTo>
                <a:lnTo>
                  <a:pt x="33182" y="120016"/>
                </a:lnTo>
                <a:lnTo>
                  <a:pt x="33991" y="123397"/>
                </a:lnTo>
                <a:lnTo>
                  <a:pt x="35523" y="127636"/>
                </a:lnTo>
                <a:lnTo>
                  <a:pt x="37536" y="132446"/>
                </a:lnTo>
                <a:lnTo>
                  <a:pt x="39871" y="137637"/>
                </a:lnTo>
                <a:lnTo>
                  <a:pt x="45111" y="148697"/>
                </a:lnTo>
                <a:lnTo>
                  <a:pt x="62399" y="1837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68"/>
          <p:cNvSpPr/>
          <p:nvPr/>
        </p:nvSpPr>
        <p:spPr>
          <a:xfrm>
            <a:off x="2323373" y="5736992"/>
            <a:ext cx="114432" cy="308407"/>
          </a:xfrm>
          <a:custGeom>
            <a:avLst/>
            <a:gdLst/>
            <a:ahLst/>
            <a:cxnLst/>
            <a:rect l="0" t="0" r="0" b="0"/>
            <a:pathLst>
              <a:path w="114432" h="308407">
                <a:moveTo>
                  <a:pt x="60853" y="67304"/>
                </a:moveTo>
                <a:lnTo>
                  <a:pt x="60853" y="47187"/>
                </a:lnTo>
                <a:lnTo>
                  <a:pt x="59861" y="43971"/>
                </a:lnTo>
                <a:lnTo>
                  <a:pt x="58207" y="40835"/>
                </a:lnTo>
                <a:lnTo>
                  <a:pt x="56113" y="37752"/>
                </a:lnTo>
                <a:lnTo>
                  <a:pt x="53724" y="34704"/>
                </a:lnTo>
                <a:lnTo>
                  <a:pt x="51139" y="31681"/>
                </a:lnTo>
                <a:lnTo>
                  <a:pt x="48424" y="28672"/>
                </a:lnTo>
                <a:lnTo>
                  <a:pt x="42762" y="22684"/>
                </a:lnTo>
                <a:lnTo>
                  <a:pt x="31042" y="10756"/>
                </a:lnTo>
                <a:lnTo>
                  <a:pt x="28080" y="8769"/>
                </a:lnTo>
                <a:lnTo>
                  <a:pt x="25114" y="7445"/>
                </a:lnTo>
                <a:lnTo>
                  <a:pt x="22144" y="6562"/>
                </a:lnTo>
                <a:lnTo>
                  <a:pt x="20164" y="4981"/>
                </a:lnTo>
                <a:lnTo>
                  <a:pt x="18844" y="2935"/>
                </a:lnTo>
                <a:lnTo>
                  <a:pt x="17965" y="579"/>
                </a:lnTo>
                <a:lnTo>
                  <a:pt x="16386" y="0"/>
                </a:lnTo>
                <a:lnTo>
                  <a:pt x="14341" y="607"/>
                </a:lnTo>
                <a:lnTo>
                  <a:pt x="11986" y="2003"/>
                </a:lnTo>
                <a:lnTo>
                  <a:pt x="9423" y="2935"/>
                </a:lnTo>
                <a:lnTo>
                  <a:pt x="6723" y="3555"/>
                </a:lnTo>
                <a:lnTo>
                  <a:pt x="3930" y="3969"/>
                </a:lnTo>
                <a:lnTo>
                  <a:pt x="2069" y="5237"/>
                </a:lnTo>
                <a:lnTo>
                  <a:pt x="828" y="7075"/>
                </a:lnTo>
                <a:lnTo>
                  <a:pt x="0" y="9292"/>
                </a:lnTo>
                <a:lnTo>
                  <a:pt x="441" y="12755"/>
                </a:lnTo>
                <a:lnTo>
                  <a:pt x="5801" y="29093"/>
                </a:lnTo>
                <a:lnTo>
                  <a:pt x="10919" y="47676"/>
                </a:lnTo>
                <a:lnTo>
                  <a:pt x="12681" y="55211"/>
                </a:lnTo>
                <a:lnTo>
                  <a:pt x="13856" y="61226"/>
                </a:lnTo>
                <a:lnTo>
                  <a:pt x="14639" y="66229"/>
                </a:lnTo>
                <a:lnTo>
                  <a:pt x="16153" y="71548"/>
                </a:lnTo>
                <a:lnTo>
                  <a:pt x="18155" y="77079"/>
                </a:lnTo>
                <a:lnTo>
                  <a:pt x="20481" y="82750"/>
                </a:lnTo>
                <a:lnTo>
                  <a:pt x="23025" y="90500"/>
                </a:lnTo>
                <a:lnTo>
                  <a:pt x="25712" y="99636"/>
                </a:lnTo>
                <a:lnTo>
                  <a:pt x="28496" y="109694"/>
                </a:lnTo>
                <a:lnTo>
                  <a:pt x="30352" y="118385"/>
                </a:lnTo>
                <a:lnTo>
                  <a:pt x="31589" y="126163"/>
                </a:lnTo>
                <a:lnTo>
                  <a:pt x="32414" y="133333"/>
                </a:lnTo>
                <a:lnTo>
                  <a:pt x="34949" y="143073"/>
                </a:lnTo>
                <a:lnTo>
                  <a:pt x="38623" y="154528"/>
                </a:lnTo>
                <a:lnTo>
                  <a:pt x="43056" y="167125"/>
                </a:lnTo>
                <a:lnTo>
                  <a:pt x="47004" y="176516"/>
                </a:lnTo>
                <a:lnTo>
                  <a:pt x="50628" y="183768"/>
                </a:lnTo>
                <a:lnTo>
                  <a:pt x="54036" y="189595"/>
                </a:lnTo>
                <a:lnTo>
                  <a:pt x="57301" y="194472"/>
                </a:lnTo>
                <a:lnTo>
                  <a:pt x="60469" y="198716"/>
                </a:lnTo>
                <a:lnTo>
                  <a:pt x="63574" y="202537"/>
                </a:lnTo>
                <a:lnTo>
                  <a:pt x="65643" y="207069"/>
                </a:lnTo>
                <a:lnTo>
                  <a:pt x="67023" y="212075"/>
                </a:lnTo>
                <a:lnTo>
                  <a:pt x="67943" y="217396"/>
                </a:lnTo>
                <a:lnTo>
                  <a:pt x="70541" y="223920"/>
                </a:lnTo>
                <a:lnTo>
                  <a:pt x="74257" y="231246"/>
                </a:lnTo>
                <a:lnTo>
                  <a:pt x="78719" y="239107"/>
                </a:lnTo>
                <a:lnTo>
                  <a:pt x="81693" y="245340"/>
                </a:lnTo>
                <a:lnTo>
                  <a:pt x="84998" y="254910"/>
                </a:lnTo>
                <a:lnTo>
                  <a:pt x="86872" y="258852"/>
                </a:lnTo>
                <a:lnTo>
                  <a:pt x="89113" y="262471"/>
                </a:lnTo>
                <a:lnTo>
                  <a:pt x="91599" y="265877"/>
                </a:lnTo>
                <a:lnTo>
                  <a:pt x="94249" y="270131"/>
                </a:lnTo>
                <a:lnTo>
                  <a:pt x="97008" y="274952"/>
                </a:lnTo>
                <a:lnTo>
                  <a:pt x="99839" y="280150"/>
                </a:lnTo>
                <a:lnTo>
                  <a:pt x="102985" y="288572"/>
                </a:lnTo>
                <a:lnTo>
                  <a:pt x="103824" y="292207"/>
                </a:lnTo>
                <a:lnTo>
                  <a:pt x="105375" y="295622"/>
                </a:lnTo>
                <a:lnTo>
                  <a:pt x="107402" y="298891"/>
                </a:lnTo>
                <a:lnTo>
                  <a:pt x="114431" y="3084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69"/>
          <p:cNvSpPr/>
          <p:nvPr/>
        </p:nvSpPr>
        <p:spPr>
          <a:xfrm>
            <a:off x="2366367" y="5893593"/>
            <a:ext cx="107157" cy="26790"/>
          </a:xfrm>
          <a:custGeom>
            <a:avLst/>
            <a:gdLst/>
            <a:ahLst/>
            <a:cxnLst/>
            <a:rect l="0" t="0" r="0" b="0"/>
            <a:pathLst>
              <a:path w="107157" h="26790">
                <a:moveTo>
                  <a:pt x="107156" y="0"/>
                </a:moveTo>
                <a:lnTo>
                  <a:pt x="78477" y="0"/>
                </a:lnTo>
                <a:lnTo>
                  <a:pt x="71169" y="1985"/>
                </a:lnTo>
                <a:lnTo>
                  <a:pt x="61337" y="5292"/>
                </a:lnTo>
                <a:lnTo>
                  <a:pt x="49821" y="9481"/>
                </a:lnTo>
                <a:lnTo>
                  <a:pt x="41151" y="12274"/>
                </a:lnTo>
                <a:lnTo>
                  <a:pt x="34379" y="14136"/>
                </a:lnTo>
                <a:lnTo>
                  <a:pt x="28873" y="15377"/>
                </a:lnTo>
                <a:lnTo>
                  <a:pt x="24209" y="16205"/>
                </a:lnTo>
                <a:lnTo>
                  <a:pt x="20108" y="16757"/>
                </a:lnTo>
                <a:lnTo>
                  <a:pt x="16382" y="17124"/>
                </a:lnTo>
                <a:lnTo>
                  <a:pt x="12906" y="18362"/>
                </a:lnTo>
                <a:lnTo>
                  <a:pt x="9596" y="20179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170"/>
          <p:cNvSpPr/>
          <p:nvPr/>
        </p:nvSpPr>
        <p:spPr>
          <a:xfrm>
            <a:off x="2495210" y="5866804"/>
            <a:ext cx="83815" cy="80249"/>
          </a:xfrm>
          <a:custGeom>
            <a:avLst/>
            <a:gdLst/>
            <a:ahLst/>
            <a:cxnLst/>
            <a:rect l="0" t="0" r="0" b="0"/>
            <a:pathLst>
              <a:path w="83815" h="80249">
                <a:moveTo>
                  <a:pt x="22961" y="8930"/>
                </a:moveTo>
                <a:lnTo>
                  <a:pt x="7585" y="8930"/>
                </a:lnTo>
                <a:lnTo>
                  <a:pt x="6757" y="9922"/>
                </a:lnTo>
                <a:lnTo>
                  <a:pt x="6205" y="11576"/>
                </a:lnTo>
                <a:lnTo>
                  <a:pt x="5837" y="13671"/>
                </a:lnTo>
                <a:lnTo>
                  <a:pt x="5592" y="16059"/>
                </a:lnTo>
                <a:lnTo>
                  <a:pt x="5429" y="18643"/>
                </a:lnTo>
                <a:lnTo>
                  <a:pt x="5320" y="21359"/>
                </a:lnTo>
                <a:lnTo>
                  <a:pt x="4255" y="23169"/>
                </a:lnTo>
                <a:lnTo>
                  <a:pt x="2553" y="24376"/>
                </a:lnTo>
                <a:lnTo>
                  <a:pt x="426" y="25180"/>
                </a:lnTo>
                <a:lnTo>
                  <a:pt x="0" y="26709"/>
                </a:lnTo>
                <a:lnTo>
                  <a:pt x="709" y="28720"/>
                </a:lnTo>
                <a:lnTo>
                  <a:pt x="2173" y="31053"/>
                </a:lnTo>
                <a:lnTo>
                  <a:pt x="3149" y="34593"/>
                </a:lnTo>
                <a:lnTo>
                  <a:pt x="3800" y="38937"/>
                </a:lnTo>
                <a:lnTo>
                  <a:pt x="4234" y="43817"/>
                </a:lnTo>
                <a:lnTo>
                  <a:pt x="5516" y="48063"/>
                </a:lnTo>
                <a:lnTo>
                  <a:pt x="7362" y="51886"/>
                </a:lnTo>
                <a:lnTo>
                  <a:pt x="9585" y="55427"/>
                </a:lnTo>
                <a:lnTo>
                  <a:pt x="12060" y="57787"/>
                </a:lnTo>
                <a:lnTo>
                  <a:pt x="14701" y="59361"/>
                </a:lnTo>
                <a:lnTo>
                  <a:pt x="17455" y="60410"/>
                </a:lnTo>
                <a:lnTo>
                  <a:pt x="20283" y="62101"/>
                </a:lnTo>
                <a:lnTo>
                  <a:pt x="23160" y="64221"/>
                </a:lnTo>
                <a:lnTo>
                  <a:pt x="26070" y="66627"/>
                </a:lnTo>
                <a:lnTo>
                  <a:pt x="29003" y="68231"/>
                </a:lnTo>
                <a:lnTo>
                  <a:pt x="31950" y="69299"/>
                </a:lnTo>
                <a:lnTo>
                  <a:pt x="34907" y="70013"/>
                </a:lnTo>
                <a:lnTo>
                  <a:pt x="37870" y="71480"/>
                </a:lnTo>
                <a:lnTo>
                  <a:pt x="40838" y="73450"/>
                </a:lnTo>
                <a:lnTo>
                  <a:pt x="43809" y="75756"/>
                </a:lnTo>
                <a:lnTo>
                  <a:pt x="46782" y="77293"/>
                </a:lnTo>
                <a:lnTo>
                  <a:pt x="49756" y="78318"/>
                </a:lnTo>
                <a:lnTo>
                  <a:pt x="52730" y="79001"/>
                </a:lnTo>
                <a:lnTo>
                  <a:pt x="55706" y="79457"/>
                </a:lnTo>
                <a:lnTo>
                  <a:pt x="58682" y="79760"/>
                </a:lnTo>
                <a:lnTo>
                  <a:pt x="65846" y="80248"/>
                </a:lnTo>
                <a:lnTo>
                  <a:pt x="67426" y="79295"/>
                </a:lnTo>
                <a:lnTo>
                  <a:pt x="69472" y="77668"/>
                </a:lnTo>
                <a:lnTo>
                  <a:pt x="71828" y="75591"/>
                </a:lnTo>
                <a:lnTo>
                  <a:pt x="74390" y="74207"/>
                </a:lnTo>
                <a:lnTo>
                  <a:pt x="77091" y="73284"/>
                </a:lnTo>
                <a:lnTo>
                  <a:pt x="79884" y="72668"/>
                </a:lnTo>
                <a:lnTo>
                  <a:pt x="81746" y="71266"/>
                </a:lnTo>
                <a:lnTo>
                  <a:pt x="82987" y="69339"/>
                </a:lnTo>
                <a:lnTo>
                  <a:pt x="83814" y="67062"/>
                </a:lnTo>
                <a:lnTo>
                  <a:pt x="83374" y="64552"/>
                </a:lnTo>
                <a:lnTo>
                  <a:pt x="82088" y="61886"/>
                </a:lnTo>
                <a:lnTo>
                  <a:pt x="80238" y="59117"/>
                </a:lnTo>
                <a:lnTo>
                  <a:pt x="78013" y="55286"/>
                </a:lnTo>
                <a:lnTo>
                  <a:pt x="72895" y="45738"/>
                </a:lnTo>
                <a:lnTo>
                  <a:pt x="71133" y="41407"/>
                </a:lnTo>
                <a:lnTo>
                  <a:pt x="69959" y="37526"/>
                </a:lnTo>
                <a:lnTo>
                  <a:pt x="69176" y="33948"/>
                </a:lnTo>
                <a:lnTo>
                  <a:pt x="67662" y="31561"/>
                </a:lnTo>
                <a:lnTo>
                  <a:pt x="65660" y="29970"/>
                </a:lnTo>
                <a:lnTo>
                  <a:pt x="63334" y="28910"/>
                </a:lnTo>
                <a:lnTo>
                  <a:pt x="60790" y="26219"/>
                </a:lnTo>
                <a:lnTo>
                  <a:pt x="58102" y="22441"/>
                </a:lnTo>
                <a:lnTo>
                  <a:pt x="55318" y="17937"/>
                </a:lnTo>
                <a:lnTo>
                  <a:pt x="52470" y="13942"/>
                </a:lnTo>
                <a:lnTo>
                  <a:pt x="49579" y="10287"/>
                </a:lnTo>
                <a:lnTo>
                  <a:pt x="42551" y="2033"/>
                </a:lnTo>
                <a:lnTo>
                  <a:pt x="40982" y="1355"/>
                </a:lnTo>
                <a:lnTo>
                  <a:pt x="38944" y="903"/>
                </a:lnTo>
                <a:lnTo>
                  <a:pt x="3189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171"/>
          <p:cNvSpPr/>
          <p:nvPr/>
        </p:nvSpPr>
        <p:spPr>
          <a:xfrm>
            <a:off x="2607468" y="5804296"/>
            <a:ext cx="80368" cy="105440"/>
          </a:xfrm>
          <a:custGeom>
            <a:avLst/>
            <a:gdLst/>
            <a:ahLst/>
            <a:cxnLst/>
            <a:rect l="0" t="0" r="0" b="0"/>
            <a:pathLst>
              <a:path w="80368" h="105440">
                <a:moveTo>
                  <a:pt x="0" y="80368"/>
                </a:moveTo>
                <a:lnTo>
                  <a:pt x="9481" y="85108"/>
                </a:lnTo>
                <a:lnTo>
                  <a:pt x="12274" y="87497"/>
                </a:lnTo>
                <a:lnTo>
                  <a:pt x="14136" y="90081"/>
                </a:lnTo>
                <a:lnTo>
                  <a:pt x="15377" y="92796"/>
                </a:lnTo>
                <a:lnTo>
                  <a:pt x="17197" y="95599"/>
                </a:lnTo>
                <a:lnTo>
                  <a:pt x="19402" y="98459"/>
                </a:lnTo>
                <a:lnTo>
                  <a:pt x="25330" y="105439"/>
                </a:lnTo>
                <a:lnTo>
                  <a:pt x="25817" y="105019"/>
                </a:lnTo>
                <a:lnTo>
                  <a:pt x="26357" y="101907"/>
                </a:lnTo>
                <a:lnTo>
                  <a:pt x="26661" y="99318"/>
                </a:lnTo>
                <a:lnTo>
                  <a:pt x="26732" y="96066"/>
                </a:lnTo>
                <a:lnTo>
                  <a:pt x="26752" y="93809"/>
                </a:lnTo>
                <a:lnTo>
                  <a:pt x="27756" y="90321"/>
                </a:lnTo>
                <a:lnTo>
                  <a:pt x="29418" y="86011"/>
                </a:lnTo>
                <a:lnTo>
                  <a:pt x="31518" y="81154"/>
                </a:lnTo>
                <a:lnTo>
                  <a:pt x="32919" y="76922"/>
                </a:lnTo>
                <a:lnTo>
                  <a:pt x="33852" y="73110"/>
                </a:lnTo>
                <a:lnTo>
                  <a:pt x="34475" y="69576"/>
                </a:lnTo>
                <a:lnTo>
                  <a:pt x="35881" y="65236"/>
                </a:lnTo>
                <a:lnTo>
                  <a:pt x="37812" y="60358"/>
                </a:lnTo>
                <a:lnTo>
                  <a:pt x="40091" y="55121"/>
                </a:lnTo>
                <a:lnTo>
                  <a:pt x="45269" y="44012"/>
                </a:lnTo>
                <a:lnTo>
                  <a:pt x="48039" y="38271"/>
                </a:lnTo>
                <a:lnTo>
                  <a:pt x="50878" y="33452"/>
                </a:lnTo>
                <a:lnTo>
                  <a:pt x="53762" y="29246"/>
                </a:lnTo>
                <a:lnTo>
                  <a:pt x="56678" y="25451"/>
                </a:lnTo>
                <a:lnTo>
                  <a:pt x="60605" y="20936"/>
                </a:lnTo>
                <a:lnTo>
                  <a:pt x="65208" y="15942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172"/>
          <p:cNvSpPr/>
          <p:nvPr/>
        </p:nvSpPr>
        <p:spPr>
          <a:xfrm>
            <a:off x="3411140" y="5357812"/>
            <a:ext cx="80368" cy="196454"/>
          </a:xfrm>
          <a:custGeom>
            <a:avLst/>
            <a:gdLst/>
            <a:ahLst/>
            <a:cxnLst/>
            <a:rect l="0" t="0" r="0" b="0"/>
            <a:pathLst>
              <a:path w="80368" h="196454">
                <a:moveTo>
                  <a:pt x="0" y="0"/>
                </a:moveTo>
                <a:lnTo>
                  <a:pt x="0" y="21250"/>
                </a:lnTo>
                <a:lnTo>
                  <a:pt x="992" y="25080"/>
                </a:lnTo>
                <a:lnTo>
                  <a:pt x="2646" y="29619"/>
                </a:lnTo>
                <a:lnTo>
                  <a:pt x="4741" y="34629"/>
                </a:lnTo>
                <a:lnTo>
                  <a:pt x="7129" y="40945"/>
                </a:lnTo>
                <a:lnTo>
                  <a:pt x="12429" y="55901"/>
                </a:lnTo>
                <a:lnTo>
                  <a:pt x="14239" y="62072"/>
                </a:lnTo>
                <a:lnTo>
                  <a:pt x="15446" y="67178"/>
                </a:lnTo>
                <a:lnTo>
                  <a:pt x="16251" y="71574"/>
                </a:lnTo>
                <a:lnTo>
                  <a:pt x="17779" y="75497"/>
                </a:lnTo>
                <a:lnTo>
                  <a:pt x="19790" y="79106"/>
                </a:lnTo>
                <a:lnTo>
                  <a:pt x="22123" y="82503"/>
                </a:lnTo>
                <a:lnTo>
                  <a:pt x="23679" y="86752"/>
                </a:lnTo>
                <a:lnTo>
                  <a:pt x="24716" y="91569"/>
                </a:lnTo>
                <a:lnTo>
                  <a:pt x="25407" y="96765"/>
                </a:lnTo>
                <a:lnTo>
                  <a:pt x="27852" y="102213"/>
                </a:lnTo>
                <a:lnTo>
                  <a:pt x="31466" y="107829"/>
                </a:lnTo>
                <a:lnTo>
                  <a:pt x="35861" y="113558"/>
                </a:lnTo>
                <a:lnTo>
                  <a:pt x="38790" y="118370"/>
                </a:lnTo>
                <a:lnTo>
                  <a:pt x="40743" y="122570"/>
                </a:lnTo>
                <a:lnTo>
                  <a:pt x="42045" y="126361"/>
                </a:lnTo>
                <a:lnTo>
                  <a:pt x="43905" y="129882"/>
                </a:lnTo>
                <a:lnTo>
                  <a:pt x="46137" y="133221"/>
                </a:lnTo>
                <a:lnTo>
                  <a:pt x="48617" y="136439"/>
                </a:lnTo>
                <a:lnTo>
                  <a:pt x="50271" y="139576"/>
                </a:lnTo>
                <a:lnTo>
                  <a:pt x="52108" y="145709"/>
                </a:lnTo>
                <a:lnTo>
                  <a:pt x="53591" y="148733"/>
                </a:lnTo>
                <a:lnTo>
                  <a:pt x="55571" y="151741"/>
                </a:lnTo>
                <a:lnTo>
                  <a:pt x="57883" y="154739"/>
                </a:lnTo>
                <a:lnTo>
                  <a:pt x="60417" y="157730"/>
                </a:lnTo>
                <a:lnTo>
                  <a:pt x="63099" y="160716"/>
                </a:lnTo>
                <a:lnTo>
                  <a:pt x="65878" y="163698"/>
                </a:lnTo>
                <a:lnTo>
                  <a:pt x="67731" y="166679"/>
                </a:lnTo>
                <a:lnTo>
                  <a:pt x="69790" y="172637"/>
                </a:lnTo>
                <a:lnTo>
                  <a:pt x="71331" y="175614"/>
                </a:lnTo>
                <a:lnTo>
                  <a:pt x="73351" y="178592"/>
                </a:lnTo>
                <a:lnTo>
                  <a:pt x="78981" y="185759"/>
                </a:lnTo>
                <a:lnTo>
                  <a:pt x="79751" y="189385"/>
                </a:lnTo>
                <a:lnTo>
                  <a:pt x="80367" y="1964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173"/>
          <p:cNvSpPr/>
          <p:nvPr/>
        </p:nvSpPr>
        <p:spPr>
          <a:xfrm>
            <a:off x="3348632" y="5634632"/>
            <a:ext cx="98228" cy="187525"/>
          </a:xfrm>
          <a:custGeom>
            <a:avLst/>
            <a:gdLst/>
            <a:ahLst/>
            <a:cxnLst/>
            <a:rect l="0" t="0" r="0" b="0"/>
            <a:pathLst>
              <a:path w="98228" h="187525">
                <a:moveTo>
                  <a:pt x="0" y="0"/>
                </a:moveTo>
                <a:lnTo>
                  <a:pt x="4741" y="4741"/>
                </a:lnTo>
                <a:lnTo>
                  <a:pt x="6137" y="7129"/>
                </a:lnTo>
                <a:lnTo>
                  <a:pt x="7689" y="12429"/>
                </a:lnTo>
                <a:lnTo>
                  <a:pt x="13303" y="35212"/>
                </a:lnTo>
                <a:lnTo>
                  <a:pt x="15814" y="42326"/>
                </a:lnTo>
                <a:lnTo>
                  <a:pt x="18480" y="48062"/>
                </a:lnTo>
                <a:lnTo>
                  <a:pt x="21250" y="52878"/>
                </a:lnTo>
                <a:lnTo>
                  <a:pt x="23097" y="58072"/>
                </a:lnTo>
                <a:lnTo>
                  <a:pt x="24328" y="63520"/>
                </a:lnTo>
                <a:lnTo>
                  <a:pt x="25148" y="69135"/>
                </a:lnTo>
                <a:lnTo>
                  <a:pt x="26687" y="74864"/>
                </a:lnTo>
                <a:lnTo>
                  <a:pt x="28706" y="80667"/>
                </a:lnTo>
                <a:lnTo>
                  <a:pt x="31043" y="86520"/>
                </a:lnTo>
                <a:lnTo>
                  <a:pt x="33594" y="92407"/>
                </a:lnTo>
                <a:lnTo>
                  <a:pt x="39074" y="104239"/>
                </a:lnTo>
                <a:lnTo>
                  <a:pt x="42917" y="111165"/>
                </a:lnTo>
                <a:lnTo>
                  <a:pt x="47463" y="118759"/>
                </a:lnTo>
                <a:lnTo>
                  <a:pt x="52478" y="126798"/>
                </a:lnTo>
                <a:lnTo>
                  <a:pt x="55821" y="133149"/>
                </a:lnTo>
                <a:lnTo>
                  <a:pt x="58050" y="138376"/>
                </a:lnTo>
                <a:lnTo>
                  <a:pt x="59536" y="142852"/>
                </a:lnTo>
                <a:lnTo>
                  <a:pt x="62511" y="148813"/>
                </a:lnTo>
                <a:lnTo>
                  <a:pt x="66479" y="155764"/>
                </a:lnTo>
                <a:lnTo>
                  <a:pt x="71109" y="163374"/>
                </a:lnTo>
                <a:lnTo>
                  <a:pt x="75187" y="169439"/>
                </a:lnTo>
                <a:lnTo>
                  <a:pt x="78898" y="174475"/>
                </a:lnTo>
                <a:lnTo>
                  <a:pt x="82365" y="178825"/>
                </a:lnTo>
                <a:lnTo>
                  <a:pt x="85668" y="181724"/>
                </a:lnTo>
                <a:lnTo>
                  <a:pt x="88862" y="183657"/>
                </a:lnTo>
                <a:lnTo>
                  <a:pt x="98227" y="1875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174"/>
          <p:cNvSpPr/>
          <p:nvPr/>
        </p:nvSpPr>
        <p:spPr>
          <a:xfrm>
            <a:off x="3375421" y="5608211"/>
            <a:ext cx="171918" cy="132181"/>
          </a:xfrm>
          <a:custGeom>
            <a:avLst/>
            <a:gdLst/>
            <a:ahLst/>
            <a:cxnLst/>
            <a:rect l="0" t="0" r="0" b="0"/>
            <a:pathLst>
              <a:path w="171918" h="132181">
                <a:moveTo>
                  <a:pt x="0" y="8562"/>
                </a:moveTo>
                <a:lnTo>
                  <a:pt x="4741" y="3822"/>
                </a:lnTo>
                <a:lnTo>
                  <a:pt x="7129" y="2425"/>
                </a:lnTo>
                <a:lnTo>
                  <a:pt x="12429" y="873"/>
                </a:lnTo>
                <a:lnTo>
                  <a:pt x="15232" y="460"/>
                </a:lnTo>
                <a:lnTo>
                  <a:pt x="18092" y="184"/>
                </a:lnTo>
                <a:lnTo>
                  <a:pt x="20991" y="0"/>
                </a:lnTo>
                <a:lnTo>
                  <a:pt x="24908" y="869"/>
                </a:lnTo>
                <a:lnTo>
                  <a:pt x="29504" y="2442"/>
                </a:lnTo>
                <a:lnTo>
                  <a:pt x="34553" y="4482"/>
                </a:lnTo>
                <a:lnTo>
                  <a:pt x="38910" y="6834"/>
                </a:lnTo>
                <a:lnTo>
                  <a:pt x="42807" y="9394"/>
                </a:lnTo>
                <a:lnTo>
                  <a:pt x="46398" y="12093"/>
                </a:lnTo>
                <a:lnTo>
                  <a:pt x="53753" y="16869"/>
                </a:lnTo>
                <a:lnTo>
                  <a:pt x="101201" y="45922"/>
                </a:lnTo>
                <a:lnTo>
                  <a:pt x="115093" y="54304"/>
                </a:lnTo>
                <a:lnTo>
                  <a:pt x="125346" y="61877"/>
                </a:lnTo>
                <a:lnTo>
                  <a:pt x="133173" y="68910"/>
                </a:lnTo>
                <a:lnTo>
                  <a:pt x="148930" y="85644"/>
                </a:lnTo>
                <a:lnTo>
                  <a:pt x="152865" y="89715"/>
                </a:lnTo>
                <a:lnTo>
                  <a:pt x="155488" y="93422"/>
                </a:lnTo>
                <a:lnTo>
                  <a:pt x="157237" y="96885"/>
                </a:lnTo>
                <a:lnTo>
                  <a:pt x="158403" y="100187"/>
                </a:lnTo>
                <a:lnTo>
                  <a:pt x="161165" y="103379"/>
                </a:lnTo>
                <a:lnTo>
                  <a:pt x="164990" y="106500"/>
                </a:lnTo>
                <a:lnTo>
                  <a:pt x="169525" y="109573"/>
                </a:lnTo>
                <a:lnTo>
                  <a:pt x="171556" y="112614"/>
                </a:lnTo>
                <a:lnTo>
                  <a:pt x="171917" y="115633"/>
                </a:lnTo>
                <a:lnTo>
                  <a:pt x="171167" y="118638"/>
                </a:lnTo>
                <a:lnTo>
                  <a:pt x="169674" y="120642"/>
                </a:lnTo>
                <a:lnTo>
                  <a:pt x="167686" y="121977"/>
                </a:lnTo>
                <a:lnTo>
                  <a:pt x="165369" y="122867"/>
                </a:lnTo>
                <a:lnTo>
                  <a:pt x="160149" y="126502"/>
                </a:lnTo>
                <a:lnTo>
                  <a:pt x="157367" y="128861"/>
                </a:lnTo>
                <a:lnTo>
                  <a:pt x="154521" y="130433"/>
                </a:lnTo>
                <a:lnTo>
                  <a:pt x="151631" y="131482"/>
                </a:lnTo>
                <a:lnTo>
                  <a:pt x="148713" y="132180"/>
                </a:lnTo>
                <a:lnTo>
                  <a:pt x="138829" y="131654"/>
                </a:lnTo>
                <a:lnTo>
                  <a:pt x="124303" y="130311"/>
                </a:lnTo>
                <a:lnTo>
                  <a:pt x="93942" y="127165"/>
                </a:lnTo>
                <a:lnTo>
                  <a:pt x="77140" y="125766"/>
                </a:lnTo>
                <a:lnTo>
                  <a:pt x="66365" y="125145"/>
                </a:lnTo>
                <a:lnTo>
                  <a:pt x="62103" y="124979"/>
                </a:lnTo>
                <a:lnTo>
                  <a:pt x="46623" y="124746"/>
                </a:lnTo>
                <a:lnTo>
                  <a:pt x="41996" y="123721"/>
                </a:lnTo>
                <a:lnTo>
                  <a:pt x="37920" y="122046"/>
                </a:lnTo>
                <a:lnTo>
                  <a:pt x="34210" y="119937"/>
                </a:lnTo>
                <a:lnTo>
                  <a:pt x="30744" y="118530"/>
                </a:lnTo>
                <a:lnTo>
                  <a:pt x="27442" y="117593"/>
                </a:lnTo>
                <a:lnTo>
                  <a:pt x="24248" y="116968"/>
                </a:lnTo>
                <a:lnTo>
                  <a:pt x="21126" y="116551"/>
                </a:lnTo>
                <a:lnTo>
                  <a:pt x="18053" y="116274"/>
                </a:lnTo>
                <a:lnTo>
                  <a:pt x="8930" y="1157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175"/>
          <p:cNvSpPr/>
          <p:nvPr/>
        </p:nvSpPr>
        <p:spPr>
          <a:xfrm>
            <a:off x="3616523" y="5652492"/>
            <a:ext cx="53579" cy="88855"/>
          </a:xfrm>
          <a:custGeom>
            <a:avLst/>
            <a:gdLst/>
            <a:ahLst/>
            <a:cxnLst/>
            <a:rect l="0" t="0" r="0" b="0"/>
            <a:pathLst>
              <a:path w="53579" h="88855">
                <a:moveTo>
                  <a:pt x="0" y="35718"/>
                </a:moveTo>
                <a:lnTo>
                  <a:pt x="0" y="40459"/>
                </a:lnTo>
                <a:lnTo>
                  <a:pt x="992" y="42847"/>
                </a:lnTo>
                <a:lnTo>
                  <a:pt x="2646" y="45432"/>
                </a:lnTo>
                <a:lnTo>
                  <a:pt x="7688" y="51969"/>
                </a:lnTo>
                <a:lnTo>
                  <a:pt x="9094" y="53497"/>
                </a:lnTo>
                <a:lnTo>
                  <a:pt x="13302" y="57842"/>
                </a:lnTo>
                <a:lnTo>
                  <a:pt x="15814" y="61382"/>
                </a:lnTo>
                <a:lnTo>
                  <a:pt x="18480" y="65725"/>
                </a:lnTo>
                <a:lnTo>
                  <a:pt x="25148" y="77474"/>
                </a:lnTo>
                <a:lnTo>
                  <a:pt x="26687" y="79431"/>
                </a:lnTo>
                <a:lnTo>
                  <a:pt x="28706" y="81727"/>
                </a:lnTo>
                <a:lnTo>
                  <a:pt x="35308" y="88854"/>
                </a:lnTo>
                <a:lnTo>
                  <a:pt x="35537" y="86454"/>
                </a:lnTo>
                <a:lnTo>
                  <a:pt x="35683" y="81569"/>
                </a:lnTo>
                <a:lnTo>
                  <a:pt x="34702" y="80176"/>
                </a:lnTo>
                <a:lnTo>
                  <a:pt x="33057" y="78255"/>
                </a:lnTo>
                <a:lnTo>
                  <a:pt x="30967" y="75983"/>
                </a:lnTo>
                <a:lnTo>
                  <a:pt x="29574" y="73475"/>
                </a:lnTo>
                <a:lnTo>
                  <a:pt x="28646" y="70812"/>
                </a:lnTo>
                <a:lnTo>
                  <a:pt x="28027" y="68044"/>
                </a:lnTo>
                <a:lnTo>
                  <a:pt x="27615" y="65206"/>
                </a:lnTo>
                <a:lnTo>
                  <a:pt x="27339" y="62322"/>
                </a:lnTo>
                <a:lnTo>
                  <a:pt x="27156" y="59407"/>
                </a:lnTo>
                <a:lnTo>
                  <a:pt x="26952" y="53523"/>
                </a:lnTo>
                <a:lnTo>
                  <a:pt x="26898" y="50565"/>
                </a:lnTo>
                <a:lnTo>
                  <a:pt x="27854" y="46608"/>
                </a:lnTo>
                <a:lnTo>
                  <a:pt x="29483" y="41986"/>
                </a:lnTo>
                <a:lnTo>
                  <a:pt x="31562" y="36920"/>
                </a:lnTo>
                <a:lnTo>
                  <a:pt x="33939" y="31559"/>
                </a:lnTo>
                <a:lnTo>
                  <a:pt x="43042" y="12301"/>
                </a:lnTo>
                <a:lnTo>
                  <a:pt x="44570" y="11178"/>
                </a:lnTo>
                <a:lnTo>
                  <a:pt x="46580" y="10428"/>
                </a:lnTo>
                <a:lnTo>
                  <a:pt x="48913" y="9929"/>
                </a:lnTo>
                <a:lnTo>
                  <a:pt x="50468" y="8603"/>
                </a:lnTo>
                <a:lnTo>
                  <a:pt x="51505" y="6728"/>
                </a:lnTo>
                <a:lnTo>
                  <a:pt x="5357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176"/>
          <p:cNvSpPr/>
          <p:nvPr/>
        </p:nvSpPr>
        <p:spPr>
          <a:xfrm>
            <a:off x="3714906" y="5661789"/>
            <a:ext cx="67149" cy="79870"/>
          </a:xfrm>
          <a:custGeom>
            <a:avLst/>
            <a:gdLst/>
            <a:ahLst/>
            <a:cxnLst/>
            <a:rect l="0" t="0" r="0" b="0"/>
            <a:pathLst>
              <a:path w="67149" h="79870">
                <a:moveTo>
                  <a:pt x="44492" y="8562"/>
                </a:moveTo>
                <a:lnTo>
                  <a:pt x="35011" y="3822"/>
                </a:lnTo>
                <a:lnTo>
                  <a:pt x="31226" y="2425"/>
                </a:lnTo>
                <a:lnTo>
                  <a:pt x="27711" y="1494"/>
                </a:lnTo>
                <a:lnTo>
                  <a:pt x="24375" y="873"/>
                </a:lnTo>
                <a:lnTo>
                  <a:pt x="21158" y="460"/>
                </a:lnTo>
                <a:lnTo>
                  <a:pt x="18022" y="184"/>
                </a:lnTo>
                <a:lnTo>
                  <a:pt x="14939" y="0"/>
                </a:lnTo>
                <a:lnTo>
                  <a:pt x="11892" y="870"/>
                </a:lnTo>
                <a:lnTo>
                  <a:pt x="8868" y="2442"/>
                </a:lnTo>
                <a:lnTo>
                  <a:pt x="5860" y="4482"/>
                </a:lnTo>
                <a:lnTo>
                  <a:pt x="3854" y="6834"/>
                </a:lnTo>
                <a:lnTo>
                  <a:pt x="2517" y="9394"/>
                </a:lnTo>
                <a:lnTo>
                  <a:pt x="372" y="15893"/>
                </a:lnTo>
                <a:lnTo>
                  <a:pt x="195" y="17418"/>
                </a:lnTo>
                <a:lnTo>
                  <a:pt x="78" y="19427"/>
                </a:lnTo>
                <a:lnTo>
                  <a:pt x="0" y="21758"/>
                </a:lnTo>
                <a:lnTo>
                  <a:pt x="1932" y="27281"/>
                </a:lnTo>
                <a:lnTo>
                  <a:pt x="5205" y="34933"/>
                </a:lnTo>
                <a:lnTo>
                  <a:pt x="9371" y="44001"/>
                </a:lnTo>
                <a:lnTo>
                  <a:pt x="12148" y="51040"/>
                </a:lnTo>
                <a:lnTo>
                  <a:pt x="14000" y="56724"/>
                </a:lnTo>
                <a:lnTo>
                  <a:pt x="15234" y="61507"/>
                </a:lnTo>
                <a:lnTo>
                  <a:pt x="17049" y="64694"/>
                </a:lnTo>
                <a:lnTo>
                  <a:pt x="19252" y="66819"/>
                </a:lnTo>
                <a:lnTo>
                  <a:pt x="21712" y="68236"/>
                </a:lnTo>
                <a:lnTo>
                  <a:pt x="24344" y="70173"/>
                </a:lnTo>
                <a:lnTo>
                  <a:pt x="27091" y="72457"/>
                </a:lnTo>
                <a:lnTo>
                  <a:pt x="29915" y="74971"/>
                </a:lnTo>
                <a:lnTo>
                  <a:pt x="32790" y="76647"/>
                </a:lnTo>
                <a:lnTo>
                  <a:pt x="35698" y="77764"/>
                </a:lnTo>
                <a:lnTo>
                  <a:pt x="38630" y="78509"/>
                </a:lnTo>
                <a:lnTo>
                  <a:pt x="41576" y="79007"/>
                </a:lnTo>
                <a:lnTo>
                  <a:pt x="44532" y="79337"/>
                </a:lnTo>
                <a:lnTo>
                  <a:pt x="47495" y="79558"/>
                </a:lnTo>
                <a:lnTo>
                  <a:pt x="50463" y="79705"/>
                </a:lnTo>
                <a:lnTo>
                  <a:pt x="56406" y="79869"/>
                </a:lnTo>
                <a:lnTo>
                  <a:pt x="58388" y="78921"/>
                </a:lnTo>
                <a:lnTo>
                  <a:pt x="59709" y="77296"/>
                </a:lnTo>
                <a:lnTo>
                  <a:pt x="60590" y="75220"/>
                </a:lnTo>
                <a:lnTo>
                  <a:pt x="62169" y="72845"/>
                </a:lnTo>
                <a:lnTo>
                  <a:pt x="64214" y="70269"/>
                </a:lnTo>
                <a:lnTo>
                  <a:pt x="66570" y="67559"/>
                </a:lnTo>
                <a:lnTo>
                  <a:pt x="67148" y="63769"/>
                </a:lnTo>
                <a:lnTo>
                  <a:pt x="66541" y="59257"/>
                </a:lnTo>
                <a:lnTo>
                  <a:pt x="65145" y="54265"/>
                </a:lnTo>
                <a:lnTo>
                  <a:pt x="64214" y="49945"/>
                </a:lnTo>
                <a:lnTo>
                  <a:pt x="63593" y="46072"/>
                </a:lnTo>
                <a:lnTo>
                  <a:pt x="63179" y="42499"/>
                </a:lnTo>
                <a:lnTo>
                  <a:pt x="61911" y="38132"/>
                </a:lnTo>
                <a:lnTo>
                  <a:pt x="60074" y="33237"/>
                </a:lnTo>
                <a:lnTo>
                  <a:pt x="57856" y="27988"/>
                </a:lnTo>
                <a:lnTo>
                  <a:pt x="55386" y="23497"/>
                </a:lnTo>
                <a:lnTo>
                  <a:pt x="52746" y="19511"/>
                </a:lnTo>
                <a:lnTo>
                  <a:pt x="46123" y="10725"/>
                </a:lnTo>
                <a:lnTo>
                  <a:pt x="46571" y="10004"/>
                </a:lnTo>
                <a:lnTo>
                  <a:pt x="47863" y="9524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177"/>
          <p:cNvSpPr/>
          <p:nvPr/>
        </p:nvSpPr>
        <p:spPr>
          <a:xfrm>
            <a:off x="3902273" y="5759648"/>
            <a:ext cx="53579" cy="125017"/>
          </a:xfrm>
          <a:custGeom>
            <a:avLst/>
            <a:gdLst/>
            <a:ahLst/>
            <a:cxnLst/>
            <a:rect l="0" t="0" r="0" b="0"/>
            <a:pathLst>
              <a:path w="53579" h="125017">
                <a:moveTo>
                  <a:pt x="0" y="0"/>
                </a:moveTo>
                <a:lnTo>
                  <a:pt x="21910" y="65729"/>
                </a:lnTo>
                <a:lnTo>
                  <a:pt x="28497" y="83507"/>
                </a:lnTo>
                <a:lnTo>
                  <a:pt x="34873" y="99328"/>
                </a:lnTo>
                <a:lnTo>
                  <a:pt x="53578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178"/>
          <p:cNvSpPr/>
          <p:nvPr/>
        </p:nvSpPr>
        <p:spPr>
          <a:xfrm>
            <a:off x="3929062" y="5699812"/>
            <a:ext cx="66724" cy="59837"/>
          </a:xfrm>
          <a:custGeom>
            <a:avLst/>
            <a:gdLst/>
            <a:ahLst/>
            <a:cxnLst/>
            <a:rect l="0" t="0" r="0" b="0"/>
            <a:pathLst>
              <a:path w="66724" h="59837">
                <a:moveTo>
                  <a:pt x="0" y="59836"/>
                </a:moveTo>
                <a:lnTo>
                  <a:pt x="0" y="6345"/>
                </a:lnTo>
                <a:lnTo>
                  <a:pt x="992" y="3339"/>
                </a:lnTo>
                <a:lnTo>
                  <a:pt x="2646" y="1336"/>
                </a:lnTo>
                <a:lnTo>
                  <a:pt x="4741" y="0"/>
                </a:lnTo>
                <a:lnTo>
                  <a:pt x="7129" y="101"/>
                </a:lnTo>
                <a:lnTo>
                  <a:pt x="9714" y="1161"/>
                </a:lnTo>
                <a:lnTo>
                  <a:pt x="12429" y="2860"/>
                </a:lnTo>
                <a:lnTo>
                  <a:pt x="15231" y="3993"/>
                </a:lnTo>
                <a:lnTo>
                  <a:pt x="18092" y="4747"/>
                </a:lnTo>
                <a:lnTo>
                  <a:pt x="20991" y="5251"/>
                </a:lnTo>
                <a:lnTo>
                  <a:pt x="22923" y="6579"/>
                </a:lnTo>
                <a:lnTo>
                  <a:pt x="24212" y="8457"/>
                </a:lnTo>
                <a:lnTo>
                  <a:pt x="25071" y="10700"/>
                </a:lnTo>
                <a:lnTo>
                  <a:pt x="26636" y="12196"/>
                </a:lnTo>
                <a:lnTo>
                  <a:pt x="28671" y="13193"/>
                </a:lnTo>
                <a:lnTo>
                  <a:pt x="31021" y="13858"/>
                </a:lnTo>
                <a:lnTo>
                  <a:pt x="33579" y="15293"/>
                </a:lnTo>
                <a:lnTo>
                  <a:pt x="36276" y="17242"/>
                </a:lnTo>
                <a:lnTo>
                  <a:pt x="39067" y="19534"/>
                </a:lnTo>
                <a:lnTo>
                  <a:pt x="41920" y="22054"/>
                </a:lnTo>
                <a:lnTo>
                  <a:pt x="47735" y="27500"/>
                </a:lnTo>
                <a:lnTo>
                  <a:pt x="49683" y="30341"/>
                </a:lnTo>
                <a:lnTo>
                  <a:pt x="50981" y="33227"/>
                </a:lnTo>
                <a:lnTo>
                  <a:pt x="51847" y="36144"/>
                </a:lnTo>
                <a:lnTo>
                  <a:pt x="53416" y="39080"/>
                </a:lnTo>
                <a:lnTo>
                  <a:pt x="55455" y="42030"/>
                </a:lnTo>
                <a:lnTo>
                  <a:pt x="57806" y="44989"/>
                </a:lnTo>
                <a:lnTo>
                  <a:pt x="60365" y="46962"/>
                </a:lnTo>
                <a:lnTo>
                  <a:pt x="63064" y="48277"/>
                </a:lnTo>
                <a:lnTo>
                  <a:pt x="65855" y="49153"/>
                </a:lnTo>
                <a:lnTo>
                  <a:pt x="66723" y="49738"/>
                </a:lnTo>
                <a:lnTo>
                  <a:pt x="66311" y="50127"/>
                </a:lnTo>
                <a:lnTo>
                  <a:pt x="65043" y="50387"/>
                </a:lnTo>
                <a:lnTo>
                  <a:pt x="63206" y="51552"/>
                </a:lnTo>
                <a:lnTo>
                  <a:pt x="60989" y="53321"/>
                </a:lnTo>
                <a:lnTo>
                  <a:pt x="55042" y="58549"/>
                </a:lnTo>
                <a:lnTo>
                  <a:pt x="53562" y="58978"/>
                </a:lnTo>
                <a:lnTo>
                  <a:pt x="51583" y="59264"/>
                </a:lnTo>
                <a:lnTo>
                  <a:pt x="49271" y="59455"/>
                </a:lnTo>
                <a:lnTo>
                  <a:pt x="46738" y="59582"/>
                </a:lnTo>
                <a:lnTo>
                  <a:pt x="41278" y="59723"/>
                </a:lnTo>
                <a:lnTo>
                  <a:pt x="17859" y="5983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179"/>
          <p:cNvSpPr/>
          <p:nvPr/>
        </p:nvSpPr>
        <p:spPr>
          <a:xfrm>
            <a:off x="3437929" y="5759648"/>
            <a:ext cx="80368" cy="125017"/>
          </a:xfrm>
          <a:custGeom>
            <a:avLst/>
            <a:gdLst/>
            <a:ahLst/>
            <a:cxnLst/>
            <a:rect l="0" t="0" r="0" b="0"/>
            <a:pathLst>
              <a:path w="80368" h="125017">
                <a:moveTo>
                  <a:pt x="0" y="0"/>
                </a:moveTo>
                <a:lnTo>
                  <a:pt x="7688" y="0"/>
                </a:lnTo>
                <a:lnTo>
                  <a:pt x="8102" y="993"/>
                </a:lnTo>
                <a:lnTo>
                  <a:pt x="8562" y="4741"/>
                </a:lnTo>
                <a:lnTo>
                  <a:pt x="8821" y="7689"/>
                </a:lnTo>
                <a:lnTo>
                  <a:pt x="9849" y="9094"/>
                </a:lnTo>
                <a:lnTo>
                  <a:pt x="11527" y="11024"/>
                </a:lnTo>
                <a:lnTo>
                  <a:pt x="13638" y="13302"/>
                </a:lnTo>
                <a:lnTo>
                  <a:pt x="15045" y="15814"/>
                </a:lnTo>
                <a:lnTo>
                  <a:pt x="15983" y="18480"/>
                </a:lnTo>
                <a:lnTo>
                  <a:pt x="16609" y="21250"/>
                </a:lnTo>
                <a:lnTo>
                  <a:pt x="17026" y="24088"/>
                </a:lnTo>
                <a:lnTo>
                  <a:pt x="17304" y="26973"/>
                </a:lnTo>
                <a:lnTo>
                  <a:pt x="17489" y="29888"/>
                </a:lnTo>
                <a:lnTo>
                  <a:pt x="18604" y="31832"/>
                </a:lnTo>
                <a:lnTo>
                  <a:pt x="20341" y="33128"/>
                </a:lnTo>
                <a:lnTo>
                  <a:pt x="22490" y="33991"/>
                </a:lnTo>
                <a:lnTo>
                  <a:pt x="23923" y="35559"/>
                </a:lnTo>
                <a:lnTo>
                  <a:pt x="24879" y="37597"/>
                </a:lnTo>
                <a:lnTo>
                  <a:pt x="25516" y="39947"/>
                </a:lnTo>
                <a:lnTo>
                  <a:pt x="26932" y="42506"/>
                </a:lnTo>
                <a:lnTo>
                  <a:pt x="28869" y="45205"/>
                </a:lnTo>
                <a:lnTo>
                  <a:pt x="34366" y="51924"/>
                </a:lnTo>
                <a:lnTo>
                  <a:pt x="34817" y="54460"/>
                </a:lnTo>
                <a:lnTo>
                  <a:pt x="35117" y="58134"/>
                </a:lnTo>
                <a:lnTo>
                  <a:pt x="35318" y="62569"/>
                </a:lnTo>
                <a:lnTo>
                  <a:pt x="36444" y="65525"/>
                </a:lnTo>
                <a:lnTo>
                  <a:pt x="38187" y="67496"/>
                </a:lnTo>
                <a:lnTo>
                  <a:pt x="40341" y="68810"/>
                </a:lnTo>
                <a:lnTo>
                  <a:pt x="41777" y="70678"/>
                </a:lnTo>
                <a:lnTo>
                  <a:pt x="42734" y="72916"/>
                </a:lnTo>
                <a:lnTo>
                  <a:pt x="43372" y="75399"/>
                </a:lnTo>
                <a:lnTo>
                  <a:pt x="44790" y="77056"/>
                </a:lnTo>
                <a:lnTo>
                  <a:pt x="46727" y="78159"/>
                </a:lnTo>
                <a:lnTo>
                  <a:pt x="52225" y="79931"/>
                </a:lnTo>
                <a:lnTo>
                  <a:pt x="53668" y="81069"/>
                </a:lnTo>
                <a:lnTo>
                  <a:pt x="55623" y="82819"/>
                </a:lnTo>
                <a:lnTo>
                  <a:pt x="57918" y="84978"/>
                </a:lnTo>
                <a:lnTo>
                  <a:pt x="59448" y="87410"/>
                </a:lnTo>
                <a:lnTo>
                  <a:pt x="60468" y="90024"/>
                </a:lnTo>
                <a:lnTo>
                  <a:pt x="61148" y="92758"/>
                </a:lnTo>
                <a:lnTo>
                  <a:pt x="62594" y="95573"/>
                </a:lnTo>
                <a:lnTo>
                  <a:pt x="64549" y="98442"/>
                </a:lnTo>
                <a:lnTo>
                  <a:pt x="70077" y="105435"/>
                </a:lnTo>
                <a:lnTo>
                  <a:pt x="70833" y="109037"/>
                </a:lnTo>
                <a:lnTo>
                  <a:pt x="71035" y="111387"/>
                </a:lnTo>
                <a:lnTo>
                  <a:pt x="71169" y="113945"/>
                </a:lnTo>
                <a:lnTo>
                  <a:pt x="71385" y="122535"/>
                </a:lnTo>
                <a:lnTo>
                  <a:pt x="80367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180"/>
          <p:cNvSpPr/>
          <p:nvPr/>
        </p:nvSpPr>
        <p:spPr>
          <a:xfrm>
            <a:off x="3455789" y="5741789"/>
            <a:ext cx="44649" cy="98227"/>
          </a:xfrm>
          <a:custGeom>
            <a:avLst/>
            <a:gdLst/>
            <a:ahLst/>
            <a:cxnLst/>
            <a:rect l="0" t="0" r="0" b="0"/>
            <a:pathLst>
              <a:path w="44649" h="98227">
                <a:moveTo>
                  <a:pt x="0" y="0"/>
                </a:moveTo>
                <a:lnTo>
                  <a:pt x="0" y="29888"/>
                </a:lnTo>
                <a:lnTo>
                  <a:pt x="1984" y="35800"/>
                </a:lnTo>
                <a:lnTo>
                  <a:pt x="5291" y="43710"/>
                </a:lnTo>
                <a:lnTo>
                  <a:pt x="13265" y="61099"/>
                </a:lnTo>
                <a:lnTo>
                  <a:pt x="20117" y="75441"/>
                </a:lnTo>
                <a:lnTo>
                  <a:pt x="23333" y="81052"/>
                </a:lnTo>
                <a:lnTo>
                  <a:pt x="26469" y="85784"/>
                </a:lnTo>
                <a:lnTo>
                  <a:pt x="33891" y="95769"/>
                </a:lnTo>
                <a:lnTo>
                  <a:pt x="35493" y="96588"/>
                </a:lnTo>
                <a:lnTo>
                  <a:pt x="37552" y="97134"/>
                </a:lnTo>
                <a:lnTo>
                  <a:pt x="44648" y="9822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181"/>
          <p:cNvSpPr/>
          <p:nvPr/>
        </p:nvSpPr>
        <p:spPr>
          <a:xfrm>
            <a:off x="3679031" y="5893593"/>
            <a:ext cx="62509" cy="142876"/>
          </a:xfrm>
          <a:custGeom>
            <a:avLst/>
            <a:gdLst/>
            <a:ahLst/>
            <a:cxnLst/>
            <a:rect l="0" t="0" r="0" b="0"/>
            <a:pathLst>
              <a:path w="62509" h="142876">
                <a:moveTo>
                  <a:pt x="0" y="0"/>
                </a:moveTo>
                <a:lnTo>
                  <a:pt x="0" y="12429"/>
                </a:lnTo>
                <a:lnTo>
                  <a:pt x="1984" y="19200"/>
                </a:lnTo>
                <a:lnTo>
                  <a:pt x="5291" y="28675"/>
                </a:lnTo>
                <a:lnTo>
                  <a:pt x="14258" y="52432"/>
                </a:lnTo>
                <a:lnTo>
                  <a:pt x="24858" y="79528"/>
                </a:lnTo>
                <a:lnTo>
                  <a:pt x="28478" y="89729"/>
                </a:lnTo>
                <a:lnTo>
                  <a:pt x="30892" y="97523"/>
                </a:lnTo>
                <a:lnTo>
                  <a:pt x="32501" y="103711"/>
                </a:lnTo>
                <a:lnTo>
                  <a:pt x="34565" y="109820"/>
                </a:lnTo>
                <a:lnTo>
                  <a:pt x="36934" y="115877"/>
                </a:lnTo>
                <a:lnTo>
                  <a:pt x="39505" y="121901"/>
                </a:lnTo>
                <a:lnTo>
                  <a:pt x="42212" y="126908"/>
                </a:lnTo>
                <a:lnTo>
                  <a:pt x="45009" y="131238"/>
                </a:lnTo>
                <a:lnTo>
                  <a:pt x="62508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182"/>
          <p:cNvSpPr/>
          <p:nvPr/>
        </p:nvSpPr>
        <p:spPr>
          <a:xfrm>
            <a:off x="3634382" y="6090046"/>
            <a:ext cx="71439" cy="250033"/>
          </a:xfrm>
          <a:custGeom>
            <a:avLst/>
            <a:gdLst/>
            <a:ahLst/>
            <a:cxnLst/>
            <a:rect l="0" t="0" r="0" b="0"/>
            <a:pathLst>
              <a:path w="71439" h="250033">
                <a:moveTo>
                  <a:pt x="0" y="0"/>
                </a:moveTo>
                <a:lnTo>
                  <a:pt x="4741" y="9482"/>
                </a:lnTo>
                <a:lnTo>
                  <a:pt x="6137" y="14259"/>
                </a:lnTo>
                <a:lnTo>
                  <a:pt x="7068" y="19428"/>
                </a:lnTo>
                <a:lnTo>
                  <a:pt x="7689" y="24859"/>
                </a:lnTo>
                <a:lnTo>
                  <a:pt x="9095" y="30463"/>
                </a:lnTo>
                <a:lnTo>
                  <a:pt x="11024" y="36184"/>
                </a:lnTo>
                <a:lnTo>
                  <a:pt x="13303" y="41982"/>
                </a:lnTo>
                <a:lnTo>
                  <a:pt x="14822" y="47832"/>
                </a:lnTo>
                <a:lnTo>
                  <a:pt x="15834" y="53716"/>
                </a:lnTo>
                <a:lnTo>
                  <a:pt x="16509" y="59623"/>
                </a:lnTo>
                <a:lnTo>
                  <a:pt x="17952" y="65546"/>
                </a:lnTo>
                <a:lnTo>
                  <a:pt x="19905" y="71479"/>
                </a:lnTo>
                <a:lnTo>
                  <a:pt x="22200" y="77419"/>
                </a:lnTo>
                <a:lnTo>
                  <a:pt x="24722" y="88323"/>
                </a:lnTo>
                <a:lnTo>
                  <a:pt x="27396" y="102539"/>
                </a:lnTo>
                <a:lnTo>
                  <a:pt x="30170" y="118961"/>
                </a:lnTo>
                <a:lnTo>
                  <a:pt x="33012" y="131893"/>
                </a:lnTo>
                <a:lnTo>
                  <a:pt x="35899" y="142499"/>
                </a:lnTo>
                <a:lnTo>
                  <a:pt x="38815" y="151554"/>
                </a:lnTo>
                <a:lnTo>
                  <a:pt x="40760" y="159576"/>
                </a:lnTo>
                <a:lnTo>
                  <a:pt x="42056" y="166907"/>
                </a:lnTo>
                <a:lnTo>
                  <a:pt x="42921" y="173779"/>
                </a:lnTo>
                <a:lnTo>
                  <a:pt x="44489" y="180345"/>
                </a:lnTo>
                <a:lnTo>
                  <a:pt x="46527" y="186707"/>
                </a:lnTo>
                <a:lnTo>
                  <a:pt x="48877" y="192933"/>
                </a:lnTo>
                <a:lnTo>
                  <a:pt x="51436" y="199067"/>
                </a:lnTo>
                <a:lnTo>
                  <a:pt x="54135" y="205141"/>
                </a:lnTo>
                <a:lnTo>
                  <a:pt x="59779" y="217182"/>
                </a:lnTo>
                <a:lnTo>
                  <a:pt x="65595" y="229148"/>
                </a:lnTo>
                <a:lnTo>
                  <a:pt x="67543" y="234125"/>
                </a:lnTo>
                <a:lnTo>
                  <a:pt x="68841" y="238435"/>
                </a:lnTo>
                <a:lnTo>
                  <a:pt x="71438" y="2500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183"/>
          <p:cNvSpPr/>
          <p:nvPr/>
        </p:nvSpPr>
        <p:spPr>
          <a:xfrm>
            <a:off x="3607593" y="6161484"/>
            <a:ext cx="142876" cy="26790"/>
          </a:xfrm>
          <a:custGeom>
            <a:avLst/>
            <a:gdLst/>
            <a:ahLst/>
            <a:cxnLst/>
            <a:rect l="0" t="0" r="0" b="0"/>
            <a:pathLst>
              <a:path w="142876" h="26790">
                <a:moveTo>
                  <a:pt x="142875" y="0"/>
                </a:moveTo>
                <a:lnTo>
                  <a:pt x="109456" y="0"/>
                </a:lnTo>
                <a:lnTo>
                  <a:pt x="101744" y="992"/>
                </a:lnTo>
                <a:lnTo>
                  <a:pt x="92634" y="2646"/>
                </a:lnTo>
                <a:lnTo>
                  <a:pt x="82592" y="4741"/>
                </a:lnTo>
                <a:lnTo>
                  <a:pt x="72921" y="7129"/>
                </a:lnTo>
                <a:lnTo>
                  <a:pt x="63497" y="9713"/>
                </a:lnTo>
                <a:lnTo>
                  <a:pt x="45088" y="15231"/>
                </a:lnTo>
                <a:lnTo>
                  <a:pt x="36012" y="18091"/>
                </a:lnTo>
                <a:lnTo>
                  <a:pt x="0" y="267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184"/>
          <p:cNvSpPr/>
          <p:nvPr/>
        </p:nvSpPr>
        <p:spPr>
          <a:xfrm>
            <a:off x="3777257" y="6081117"/>
            <a:ext cx="250033" cy="208286"/>
          </a:xfrm>
          <a:custGeom>
            <a:avLst/>
            <a:gdLst/>
            <a:ahLst/>
            <a:cxnLst/>
            <a:rect l="0" t="0" r="0" b="0"/>
            <a:pathLst>
              <a:path w="250033" h="208286">
                <a:moveTo>
                  <a:pt x="0" y="0"/>
                </a:moveTo>
                <a:lnTo>
                  <a:pt x="4741" y="14221"/>
                </a:lnTo>
                <a:lnTo>
                  <a:pt x="6137" y="20395"/>
                </a:lnTo>
                <a:lnTo>
                  <a:pt x="7068" y="26495"/>
                </a:lnTo>
                <a:lnTo>
                  <a:pt x="7689" y="32546"/>
                </a:lnTo>
                <a:lnTo>
                  <a:pt x="9095" y="41541"/>
                </a:lnTo>
                <a:lnTo>
                  <a:pt x="13303" y="64764"/>
                </a:lnTo>
                <a:lnTo>
                  <a:pt x="15814" y="74927"/>
                </a:lnTo>
                <a:lnTo>
                  <a:pt x="18480" y="83685"/>
                </a:lnTo>
                <a:lnTo>
                  <a:pt x="21250" y="91509"/>
                </a:lnTo>
                <a:lnTo>
                  <a:pt x="23097" y="98709"/>
                </a:lnTo>
                <a:lnTo>
                  <a:pt x="24328" y="105494"/>
                </a:lnTo>
                <a:lnTo>
                  <a:pt x="25148" y="112001"/>
                </a:lnTo>
                <a:lnTo>
                  <a:pt x="26687" y="118323"/>
                </a:lnTo>
                <a:lnTo>
                  <a:pt x="28706" y="124523"/>
                </a:lnTo>
                <a:lnTo>
                  <a:pt x="31043" y="130640"/>
                </a:lnTo>
                <a:lnTo>
                  <a:pt x="32602" y="136703"/>
                </a:lnTo>
                <a:lnTo>
                  <a:pt x="33641" y="142729"/>
                </a:lnTo>
                <a:lnTo>
                  <a:pt x="34334" y="148731"/>
                </a:lnTo>
                <a:lnTo>
                  <a:pt x="35788" y="153724"/>
                </a:lnTo>
                <a:lnTo>
                  <a:pt x="37749" y="158045"/>
                </a:lnTo>
                <a:lnTo>
                  <a:pt x="40049" y="161918"/>
                </a:lnTo>
                <a:lnTo>
                  <a:pt x="42574" y="166484"/>
                </a:lnTo>
                <a:lnTo>
                  <a:pt x="48026" y="176850"/>
                </a:lnTo>
                <a:lnTo>
                  <a:pt x="56674" y="193842"/>
                </a:lnTo>
                <a:lnTo>
                  <a:pt x="58618" y="198681"/>
                </a:lnTo>
                <a:lnTo>
                  <a:pt x="59915" y="202899"/>
                </a:lnTo>
                <a:lnTo>
                  <a:pt x="61355" y="208248"/>
                </a:lnTo>
                <a:lnTo>
                  <a:pt x="61740" y="208285"/>
                </a:lnTo>
                <a:lnTo>
                  <a:pt x="61996" y="207317"/>
                </a:lnTo>
                <a:lnTo>
                  <a:pt x="62357" y="201215"/>
                </a:lnTo>
                <a:lnTo>
                  <a:pt x="63399" y="197644"/>
                </a:lnTo>
                <a:lnTo>
                  <a:pt x="65087" y="193278"/>
                </a:lnTo>
                <a:lnTo>
                  <a:pt x="67204" y="188383"/>
                </a:lnTo>
                <a:lnTo>
                  <a:pt x="68615" y="181151"/>
                </a:lnTo>
                <a:lnTo>
                  <a:pt x="69556" y="172361"/>
                </a:lnTo>
                <a:lnTo>
                  <a:pt x="70184" y="162533"/>
                </a:lnTo>
                <a:lnTo>
                  <a:pt x="71594" y="155980"/>
                </a:lnTo>
                <a:lnTo>
                  <a:pt x="73526" y="151611"/>
                </a:lnTo>
                <a:lnTo>
                  <a:pt x="75807" y="148700"/>
                </a:lnTo>
                <a:lnTo>
                  <a:pt x="78340" y="142817"/>
                </a:lnTo>
                <a:lnTo>
                  <a:pt x="79016" y="139860"/>
                </a:lnTo>
                <a:lnTo>
                  <a:pt x="82413" y="133928"/>
                </a:lnTo>
                <a:lnTo>
                  <a:pt x="84708" y="130957"/>
                </a:lnTo>
                <a:lnTo>
                  <a:pt x="86237" y="129968"/>
                </a:lnTo>
                <a:lnTo>
                  <a:pt x="87257" y="130302"/>
                </a:lnTo>
                <a:lnTo>
                  <a:pt x="87937" y="131516"/>
                </a:lnTo>
                <a:lnTo>
                  <a:pt x="93635" y="137966"/>
                </a:lnTo>
                <a:lnTo>
                  <a:pt x="96158" y="142579"/>
                </a:lnTo>
                <a:lnTo>
                  <a:pt x="98832" y="148631"/>
                </a:lnTo>
                <a:lnTo>
                  <a:pt x="101607" y="155642"/>
                </a:lnTo>
                <a:lnTo>
                  <a:pt x="104449" y="161308"/>
                </a:lnTo>
                <a:lnTo>
                  <a:pt x="107336" y="166078"/>
                </a:lnTo>
                <a:lnTo>
                  <a:pt x="110252" y="170250"/>
                </a:lnTo>
                <a:lnTo>
                  <a:pt x="113190" y="174024"/>
                </a:lnTo>
                <a:lnTo>
                  <a:pt x="116139" y="177531"/>
                </a:lnTo>
                <a:lnTo>
                  <a:pt x="119098" y="180862"/>
                </a:lnTo>
                <a:lnTo>
                  <a:pt x="125032" y="187209"/>
                </a:lnTo>
                <a:lnTo>
                  <a:pt x="133764" y="196228"/>
                </a:lnTo>
                <a:lnTo>
                  <a:pt x="138164" y="200652"/>
                </a:lnTo>
                <a:lnTo>
                  <a:pt x="140727" y="202229"/>
                </a:lnTo>
                <a:lnTo>
                  <a:pt x="146220" y="203981"/>
                </a:lnTo>
                <a:lnTo>
                  <a:pt x="150066" y="204448"/>
                </a:lnTo>
                <a:lnTo>
                  <a:pt x="154615" y="204760"/>
                </a:lnTo>
                <a:lnTo>
                  <a:pt x="159631" y="204967"/>
                </a:lnTo>
                <a:lnTo>
                  <a:pt x="163968" y="204114"/>
                </a:lnTo>
                <a:lnTo>
                  <a:pt x="171432" y="200519"/>
                </a:lnTo>
                <a:lnTo>
                  <a:pt x="176472" y="197657"/>
                </a:lnTo>
                <a:lnTo>
                  <a:pt x="182706" y="192069"/>
                </a:lnTo>
                <a:lnTo>
                  <a:pt x="186096" y="188870"/>
                </a:lnTo>
                <a:lnTo>
                  <a:pt x="188557" y="185445"/>
                </a:lnTo>
                <a:lnTo>
                  <a:pt x="196582" y="173701"/>
                </a:lnTo>
                <a:lnTo>
                  <a:pt x="199515" y="166402"/>
                </a:lnTo>
                <a:lnTo>
                  <a:pt x="201471" y="158560"/>
                </a:lnTo>
                <a:lnTo>
                  <a:pt x="202775" y="150355"/>
                </a:lnTo>
                <a:lnTo>
                  <a:pt x="203644" y="142900"/>
                </a:lnTo>
                <a:lnTo>
                  <a:pt x="204224" y="135947"/>
                </a:lnTo>
                <a:lnTo>
                  <a:pt x="204868" y="123921"/>
                </a:lnTo>
                <a:lnTo>
                  <a:pt x="205154" y="115269"/>
                </a:lnTo>
                <a:lnTo>
                  <a:pt x="204238" y="112564"/>
                </a:lnTo>
                <a:lnTo>
                  <a:pt x="202636" y="110762"/>
                </a:lnTo>
                <a:lnTo>
                  <a:pt x="200575" y="109560"/>
                </a:lnTo>
                <a:lnTo>
                  <a:pt x="195640" y="108224"/>
                </a:lnTo>
                <a:lnTo>
                  <a:pt x="189127" y="107367"/>
                </a:lnTo>
                <a:lnTo>
                  <a:pt x="188593" y="108289"/>
                </a:lnTo>
                <a:lnTo>
                  <a:pt x="187999" y="111959"/>
                </a:lnTo>
                <a:lnTo>
                  <a:pt x="187840" y="115319"/>
                </a:lnTo>
                <a:lnTo>
                  <a:pt x="187665" y="124344"/>
                </a:lnTo>
                <a:lnTo>
                  <a:pt x="188610" y="130521"/>
                </a:lnTo>
                <a:lnTo>
                  <a:pt x="190232" y="137615"/>
                </a:lnTo>
                <a:lnTo>
                  <a:pt x="192306" y="145322"/>
                </a:lnTo>
                <a:lnTo>
                  <a:pt x="194681" y="151451"/>
                </a:lnTo>
                <a:lnTo>
                  <a:pt x="197256" y="156530"/>
                </a:lnTo>
                <a:lnTo>
                  <a:pt x="199965" y="160908"/>
                </a:lnTo>
                <a:lnTo>
                  <a:pt x="202763" y="164818"/>
                </a:lnTo>
                <a:lnTo>
                  <a:pt x="205621" y="168418"/>
                </a:lnTo>
                <a:lnTo>
                  <a:pt x="208518" y="171810"/>
                </a:lnTo>
                <a:lnTo>
                  <a:pt x="210450" y="175063"/>
                </a:lnTo>
                <a:lnTo>
                  <a:pt x="212596" y="181324"/>
                </a:lnTo>
                <a:lnTo>
                  <a:pt x="214160" y="183390"/>
                </a:lnTo>
                <a:lnTo>
                  <a:pt x="216196" y="184768"/>
                </a:lnTo>
                <a:lnTo>
                  <a:pt x="221103" y="186298"/>
                </a:lnTo>
                <a:lnTo>
                  <a:pt x="226591" y="186979"/>
                </a:lnTo>
                <a:lnTo>
                  <a:pt x="228451" y="186168"/>
                </a:lnTo>
                <a:lnTo>
                  <a:pt x="229692" y="184636"/>
                </a:lnTo>
                <a:lnTo>
                  <a:pt x="230518" y="182622"/>
                </a:lnTo>
                <a:lnTo>
                  <a:pt x="234083" y="177738"/>
                </a:lnTo>
                <a:lnTo>
                  <a:pt x="236423" y="175046"/>
                </a:lnTo>
                <a:lnTo>
                  <a:pt x="237982" y="172260"/>
                </a:lnTo>
                <a:lnTo>
                  <a:pt x="239716" y="166519"/>
                </a:lnTo>
                <a:lnTo>
                  <a:pt x="240691" y="162448"/>
                </a:lnTo>
                <a:lnTo>
                  <a:pt x="243565" y="158850"/>
                </a:lnTo>
                <a:lnTo>
                  <a:pt x="250032" y="15180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185"/>
          <p:cNvSpPr/>
          <p:nvPr/>
        </p:nvSpPr>
        <p:spPr>
          <a:xfrm>
            <a:off x="4027289" y="6118224"/>
            <a:ext cx="196454" cy="112912"/>
          </a:xfrm>
          <a:custGeom>
            <a:avLst/>
            <a:gdLst/>
            <a:ahLst/>
            <a:cxnLst/>
            <a:rect l="0" t="0" r="0" b="0"/>
            <a:pathLst>
              <a:path w="196454" h="112912">
                <a:moveTo>
                  <a:pt x="0" y="78979"/>
                </a:moveTo>
                <a:lnTo>
                  <a:pt x="0" y="67489"/>
                </a:lnTo>
                <a:lnTo>
                  <a:pt x="0" y="68342"/>
                </a:lnTo>
                <a:lnTo>
                  <a:pt x="1984" y="70895"/>
                </a:lnTo>
                <a:lnTo>
                  <a:pt x="5291" y="74582"/>
                </a:lnTo>
                <a:lnTo>
                  <a:pt x="9480" y="79024"/>
                </a:lnTo>
                <a:lnTo>
                  <a:pt x="12273" y="82978"/>
                </a:lnTo>
                <a:lnTo>
                  <a:pt x="14135" y="86606"/>
                </a:lnTo>
                <a:lnTo>
                  <a:pt x="15377" y="90016"/>
                </a:lnTo>
                <a:lnTo>
                  <a:pt x="16204" y="93282"/>
                </a:lnTo>
                <a:lnTo>
                  <a:pt x="16756" y="96452"/>
                </a:lnTo>
                <a:lnTo>
                  <a:pt x="17123" y="99557"/>
                </a:lnTo>
                <a:lnTo>
                  <a:pt x="19353" y="102620"/>
                </a:lnTo>
                <a:lnTo>
                  <a:pt x="22824" y="105653"/>
                </a:lnTo>
                <a:lnTo>
                  <a:pt x="33172" y="112911"/>
                </a:lnTo>
                <a:lnTo>
                  <a:pt x="34020" y="112515"/>
                </a:lnTo>
                <a:lnTo>
                  <a:pt x="34586" y="111258"/>
                </a:lnTo>
                <a:lnTo>
                  <a:pt x="34964" y="109428"/>
                </a:lnTo>
                <a:lnTo>
                  <a:pt x="35215" y="105231"/>
                </a:lnTo>
                <a:lnTo>
                  <a:pt x="35495" y="92631"/>
                </a:lnTo>
                <a:lnTo>
                  <a:pt x="35699" y="67748"/>
                </a:lnTo>
                <a:lnTo>
                  <a:pt x="36697" y="63554"/>
                </a:lnTo>
                <a:lnTo>
                  <a:pt x="38355" y="58774"/>
                </a:lnTo>
                <a:lnTo>
                  <a:pt x="40453" y="53603"/>
                </a:lnTo>
                <a:lnTo>
                  <a:pt x="41851" y="49163"/>
                </a:lnTo>
                <a:lnTo>
                  <a:pt x="42783" y="45211"/>
                </a:lnTo>
                <a:lnTo>
                  <a:pt x="43405" y="41584"/>
                </a:lnTo>
                <a:lnTo>
                  <a:pt x="44812" y="37182"/>
                </a:lnTo>
                <a:lnTo>
                  <a:pt x="46741" y="32262"/>
                </a:lnTo>
                <a:lnTo>
                  <a:pt x="49020" y="26998"/>
                </a:lnTo>
                <a:lnTo>
                  <a:pt x="51532" y="23490"/>
                </a:lnTo>
                <a:lnTo>
                  <a:pt x="54198" y="21150"/>
                </a:lnTo>
                <a:lnTo>
                  <a:pt x="60866" y="17395"/>
                </a:lnTo>
                <a:lnTo>
                  <a:pt x="62405" y="18079"/>
                </a:lnTo>
                <a:lnTo>
                  <a:pt x="66761" y="21485"/>
                </a:lnTo>
                <a:lnTo>
                  <a:pt x="68320" y="23782"/>
                </a:lnTo>
                <a:lnTo>
                  <a:pt x="69359" y="26306"/>
                </a:lnTo>
                <a:lnTo>
                  <a:pt x="70052" y="28981"/>
                </a:lnTo>
                <a:lnTo>
                  <a:pt x="70513" y="31756"/>
                </a:lnTo>
                <a:lnTo>
                  <a:pt x="70822" y="34598"/>
                </a:lnTo>
                <a:lnTo>
                  <a:pt x="71027" y="37486"/>
                </a:lnTo>
                <a:lnTo>
                  <a:pt x="72156" y="41395"/>
                </a:lnTo>
                <a:lnTo>
                  <a:pt x="73900" y="45986"/>
                </a:lnTo>
                <a:lnTo>
                  <a:pt x="79089" y="58130"/>
                </a:lnTo>
                <a:lnTo>
                  <a:pt x="80507" y="60119"/>
                </a:lnTo>
                <a:lnTo>
                  <a:pt x="82445" y="62437"/>
                </a:lnTo>
                <a:lnTo>
                  <a:pt x="87943" y="68545"/>
                </a:lnTo>
                <a:lnTo>
                  <a:pt x="88394" y="68054"/>
                </a:lnTo>
                <a:lnTo>
                  <a:pt x="88896" y="64863"/>
                </a:lnTo>
                <a:lnTo>
                  <a:pt x="90021" y="63615"/>
                </a:lnTo>
                <a:lnTo>
                  <a:pt x="91765" y="62783"/>
                </a:lnTo>
                <a:lnTo>
                  <a:pt x="93918" y="62228"/>
                </a:lnTo>
                <a:lnTo>
                  <a:pt x="95354" y="59874"/>
                </a:lnTo>
                <a:lnTo>
                  <a:pt x="96312" y="56321"/>
                </a:lnTo>
                <a:lnTo>
                  <a:pt x="96950" y="51967"/>
                </a:lnTo>
                <a:lnTo>
                  <a:pt x="98367" y="47081"/>
                </a:lnTo>
                <a:lnTo>
                  <a:pt x="100305" y="41838"/>
                </a:lnTo>
                <a:lnTo>
                  <a:pt x="102588" y="36359"/>
                </a:lnTo>
                <a:lnTo>
                  <a:pt x="106095" y="29730"/>
                </a:lnTo>
                <a:lnTo>
                  <a:pt x="110418" y="22334"/>
                </a:lnTo>
                <a:lnTo>
                  <a:pt x="122132" y="3297"/>
                </a:lnTo>
                <a:lnTo>
                  <a:pt x="125077" y="1736"/>
                </a:lnTo>
                <a:lnTo>
                  <a:pt x="129025" y="694"/>
                </a:lnTo>
                <a:lnTo>
                  <a:pt x="133641" y="0"/>
                </a:lnTo>
                <a:lnTo>
                  <a:pt x="138704" y="530"/>
                </a:lnTo>
                <a:lnTo>
                  <a:pt x="144063" y="1874"/>
                </a:lnTo>
                <a:lnTo>
                  <a:pt x="149620" y="3763"/>
                </a:lnTo>
                <a:lnTo>
                  <a:pt x="153325" y="6014"/>
                </a:lnTo>
                <a:lnTo>
                  <a:pt x="155794" y="8508"/>
                </a:lnTo>
                <a:lnTo>
                  <a:pt x="157441" y="11162"/>
                </a:lnTo>
                <a:lnTo>
                  <a:pt x="159531" y="12932"/>
                </a:lnTo>
                <a:lnTo>
                  <a:pt x="161916" y="14111"/>
                </a:lnTo>
                <a:lnTo>
                  <a:pt x="164499" y="14898"/>
                </a:lnTo>
                <a:lnTo>
                  <a:pt x="167212" y="17407"/>
                </a:lnTo>
                <a:lnTo>
                  <a:pt x="170014" y="21064"/>
                </a:lnTo>
                <a:lnTo>
                  <a:pt x="172874" y="25486"/>
                </a:lnTo>
                <a:lnTo>
                  <a:pt x="175773" y="29426"/>
                </a:lnTo>
                <a:lnTo>
                  <a:pt x="178697" y="33045"/>
                </a:lnTo>
                <a:lnTo>
                  <a:pt x="196453" y="521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186"/>
          <p:cNvSpPr/>
          <p:nvPr/>
        </p:nvSpPr>
        <p:spPr>
          <a:xfrm>
            <a:off x="4143375" y="4438054"/>
            <a:ext cx="1357313" cy="133947"/>
          </a:xfrm>
          <a:custGeom>
            <a:avLst/>
            <a:gdLst/>
            <a:ahLst/>
            <a:cxnLst/>
            <a:rect l="0" t="0" r="0" b="0"/>
            <a:pathLst>
              <a:path w="1357313" h="133947">
                <a:moveTo>
                  <a:pt x="1357312" y="0"/>
                </a:moveTo>
                <a:lnTo>
                  <a:pt x="1318939" y="0"/>
                </a:lnTo>
                <a:lnTo>
                  <a:pt x="1304869" y="2646"/>
                </a:lnTo>
                <a:lnTo>
                  <a:pt x="1286379" y="6137"/>
                </a:lnTo>
                <a:lnTo>
                  <a:pt x="1250255" y="8378"/>
                </a:lnTo>
                <a:lnTo>
                  <a:pt x="1225395" y="9677"/>
                </a:lnTo>
                <a:lnTo>
                  <a:pt x="1161570" y="14994"/>
                </a:lnTo>
                <a:lnTo>
                  <a:pt x="1129094" y="16586"/>
                </a:lnTo>
                <a:lnTo>
                  <a:pt x="1088498" y="17482"/>
                </a:lnTo>
                <a:lnTo>
                  <a:pt x="1039733" y="20338"/>
                </a:lnTo>
                <a:lnTo>
                  <a:pt x="978041" y="24914"/>
                </a:lnTo>
                <a:lnTo>
                  <a:pt x="892488" y="32077"/>
                </a:lnTo>
                <a:lnTo>
                  <a:pt x="851414" y="34100"/>
                </a:lnTo>
                <a:lnTo>
                  <a:pt x="824586" y="36624"/>
                </a:lnTo>
                <a:lnTo>
                  <a:pt x="665707" y="55694"/>
                </a:lnTo>
                <a:lnTo>
                  <a:pt x="642242" y="57966"/>
                </a:lnTo>
                <a:lnTo>
                  <a:pt x="605587" y="60489"/>
                </a:lnTo>
                <a:lnTo>
                  <a:pt x="573420" y="64257"/>
                </a:lnTo>
                <a:lnTo>
                  <a:pt x="539611" y="68246"/>
                </a:lnTo>
                <a:lnTo>
                  <a:pt x="475951" y="71484"/>
                </a:lnTo>
                <a:lnTo>
                  <a:pt x="328751" y="85594"/>
                </a:lnTo>
                <a:lnTo>
                  <a:pt x="296924" y="87651"/>
                </a:lnTo>
                <a:lnTo>
                  <a:pt x="278316" y="90184"/>
                </a:lnTo>
                <a:lnTo>
                  <a:pt x="256981" y="93857"/>
                </a:lnTo>
                <a:lnTo>
                  <a:pt x="233829" y="98291"/>
                </a:lnTo>
                <a:lnTo>
                  <a:pt x="208472" y="102238"/>
                </a:lnTo>
                <a:lnTo>
                  <a:pt x="153839" y="109270"/>
                </a:lnTo>
                <a:lnTo>
                  <a:pt x="115005" y="113057"/>
                </a:lnTo>
                <a:lnTo>
                  <a:pt x="79054" y="115189"/>
                </a:lnTo>
                <a:lnTo>
                  <a:pt x="62916" y="116679"/>
                </a:lnTo>
                <a:lnTo>
                  <a:pt x="55834" y="118466"/>
                </a:lnTo>
                <a:lnTo>
                  <a:pt x="0" y="1339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187"/>
          <p:cNvSpPr/>
          <p:nvPr/>
        </p:nvSpPr>
        <p:spPr>
          <a:xfrm>
            <a:off x="3920132" y="4473773"/>
            <a:ext cx="178583" cy="187396"/>
          </a:xfrm>
          <a:custGeom>
            <a:avLst/>
            <a:gdLst/>
            <a:ahLst/>
            <a:cxnLst/>
            <a:rect l="0" t="0" r="0" b="0"/>
            <a:pathLst>
              <a:path w="178583" h="187396">
                <a:moveTo>
                  <a:pt x="142875" y="0"/>
                </a:moveTo>
                <a:lnTo>
                  <a:pt x="142875" y="14221"/>
                </a:lnTo>
                <a:lnTo>
                  <a:pt x="143868" y="24364"/>
                </a:lnTo>
                <a:lnTo>
                  <a:pt x="145521" y="37079"/>
                </a:lnTo>
                <a:lnTo>
                  <a:pt x="147616" y="51508"/>
                </a:lnTo>
                <a:lnTo>
                  <a:pt x="150004" y="65097"/>
                </a:lnTo>
                <a:lnTo>
                  <a:pt x="152589" y="78124"/>
                </a:lnTo>
                <a:lnTo>
                  <a:pt x="155304" y="90778"/>
                </a:lnTo>
                <a:lnTo>
                  <a:pt x="157114" y="101198"/>
                </a:lnTo>
                <a:lnTo>
                  <a:pt x="158321" y="110130"/>
                </a:lnTo>
                <a:lnTo>
                  <a:pt x="159126" y="118068"/>
                </a:lnTo>
                <a:lnTo>
                  <a:pt x="160654" y="124353"/>
                </a:lnTo>
                <a:lnTo>
                  <a:pt x="162666" y="129535"/>
                </a:lnTo>
                <a:lnTo>
                  <a:pt x="164998" y="133981"/>
                </a:lnTo>
                <a:lnTo>
                  <a:pt x="167546" y="139922"/>
                </a:lnTo>
                <a:lnTo>
                  <a:pt x="170236" y="146860"/>
                </a:lnTo>
                <a:lnTo>
                  <a:pt x="173022" y="154461"/>
                </a:lnTo>
                <a:lnTo>
                  <a:pt x="174880" y="160521"/>
                </a:lnTo>
                <a:lnTo>
                  <a:pt x="176118" y="165553"/>
                </a:lnTo>
                <a:lnTo>
                  <a:pt x="178105" y="176018"/>
                </a:lnTo>
                <a:lnTo>
                  <a:pt x="178377" y="180095"/>
                </a:lnTo>
                <a:lnTo>
                  <a:pt x="178582" y="187089"/>
                </a:lnTo>
                <a:lnTo>
                  <a:pt x="173850" y="187395"/>
                </a:lnTo>
                <a:lnTo>
                  <a:pt x="171462" y="186445"/>
                </a:lnTo>
                <a:lnTo>
                  <a:pt x="166164" y="182745"/>
                </a:lnTo>
                <a:lnTo>
                  <a:pt x="163362" y="180369"/>
                </a:lnTo>
                <a:lnTo>
                  <a:pt x="160502" y="177793"/>
                </a:lnTo>
                <a:lnTo>
                  <a:pt x="154678" y="172284"/>
                </a:lnTo>
                <a:lnTo>
                  <a:pt x="127990" y="145842"/>
                </a:lnTo>
                <a:lnTo>
                  <a:pt x="113109" y="130967"/>
                </a:lnTo>
                <a:lnTo>
                  <a:pt x="109141" y="127991"/>
                </a:lnTo>
                <a:lnTo>
                  <a:pt x="104511" y="125015"/>
                </a:lnTo>
                <a:lnTo>
                  <a:pt x="99440" y="122039"/>
                </a:lnTo>
                <a:lnTo>
                  <a:pt x="94074" y="119062"/>
                </a:lnTo>
                <a:lnTo>
                  <a:pt x="82822" y="113109"/>
                </a:lnTo>
                <a:lnTo>
                  <a:pt x="65330" y="104180"/>
                </a:lnTo>
                <a:lnTo>
                  <a:pt x="60420" y="102195"/>
                </a:lnTo>
                <a:lnTo>
                  <a:pt x="56155" y="100872"/>
                </a:lnTo>
                <a:lnTo>
                  <a:pt x="52320" y="99990"/>
                </a:lnTo>
                <a:lnTo>
                  <a:pt x="48771" y="99402"/>
                </a:lnTo>
                <a:lnTo>
                  <a:pt x="45412" y="99010"/>
                </a:lnTo>
                <a:lnTo>
                  <a:pt x="42181" y="98749"/>
                </a:lnTo>
                <a:lnTo>
                  <a:pt x="37050" y="97583"/>
                </a:lnTo>
                <a:lnTo>
                  <a:pt x="30653" y="95813"/>
                </a:lnTo>
                <a:lnTo>
                  <a:pt x="23412" y="93641"/>
                </a:lnTo>
                <a:lnTo>
                  <a:pt x="17593" y="91201"/>
                </a:lnTo>
                <a:lnTo>
                  <a:pt x="12721" y="88582"/>
                </a:lnTo>
                <a:lnTo>
                  <a:pt x="0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188"/>
          <p:cNvSpPr/>
          <p:nvPr/>
        </p:nvSpPr>
        <p:spPr>
          <a:xfrm>
            <a:off x="4161234" y="4759523"/>
            <a:ext cx="357188" cy="767954"/>
          </a:xfrm>
          <a:custGeom>
            <a:avLst/>
            <a:gdLst/>
            <a:ahLst/>
            <a:cxnLst/>
            <a:rect l="0" t="0" r="0" b="0"/>
            <a:pathLst>
              <a:path w="357188" h="767954">
                <a:moveTo>
                  <a:pt x="0" y="0"/>
                </a:moveTo>
                <a:lnTo>
                  <a:pt x="7688" y="7689"/>
                </a:lnTo>
                <a:lnTo>
                  <a:pt x="8378" y="11024"/>
                </a:lnTo>
                <a:lnTo>
                  <a:pt x="8562" y="13302"/>
                </a:lnTo>
                <a:lnTo>
                  <a:pt x="9676" y="15814"/>
                </a:lnTo>
                <a:lnTo>
                  <a:pt x="14994" y="24088"/>
                </a:lnTo>
                <a:lnTo>
                  <a:pt x="22223" y="48212"/>
                </a:lnTo>
                <a:lnTo>
                  <a:pt x="27405" y="58800"/>
                </a:lnTo>
                <a:lnTo>
                  <a:pt x="32024" y="66813"/>
                </a:lnTo>
                <a:lnTo>
                  <a:pt x="39973" y="87867"/>
                </a:lnTo>
                <a:lnTo>
                  <a:pt x="50854" y="109446"/>
                </a:lnTo>
                <a:lnTo>
                  <a:pt x="59606" y="121946"/>
                </a:lnTo>
                <a:lnTo>
                  <a:pt x="65518" y="132250"/>
                </a:lnTo>
                <a:lnTo>
                  <a:pt x="129477" y="274438"/>
                </a:lnTo>
                <a:lnTo>
                  <a:pt x="142212" y="303874"/>
                </a:lnTo>
                <a:lnTo>
                  <a:pt x="148386" y="318668"/>
                </a:lnTo>
                <a:lnTo>
                  <a:pt x="153494" y="331508"/>
                </a:lnTo>
                <a:lnTo>
                  <a:pt x="165424" y="362808"/>
                </a:lnTo>
                <a:lnTo>
                  <a:pt x="186144" y="412253"/>
                </a:lnTo>
                <a:lnTo>
                  <a:pt x="193549" y="427632"/>
                </a:lnTo>
                <a:lnTo>
                  <a:pt x="202455" y="444830"/>
                </a:lnTo>
                <a:lnTo>
                  <a:pt x="231042" y="498633"/>
                </a:lnTo>
                <a:lnTo>
                  <a:pt x="239277" y="519933"/>
                </a:lnTo>
                <a:lnTo>
                  <a:pt x="242861" y="531169"/>
                </a:lnTo>
                <a:lnTo>
                  <a:pt x="248228" y="544612"/>
                </a:lnTo>
                <a:lnTo>
                  <a:pt x="254782" y="559528"/>
                </a:lnTo>
                <a:lnTo>
                  <a:pt x="269010" y="589991"/>
                </a:lnTo>
                <a:lnTo>
                  <a:pt x="281948" y="616760"/>
                </a:lnTo>
                <a:lnTo>
                  <a:pt x="289021" y="636595"/>
                </a:lnTo>
                <a:lnTo>
                  <a:pt x="294149" y="653017"/>
                </a:lnTo>
                <a:lnTo>
                  <a:pt x="303043" y="670238"/>
                </a:lnTo>
                <a:lnTo>
                  <a:pt x="319206" y="701407"/>
                </a:lnTo>
                <a:lnTo>
                  <a:pt x="328070" y="716218"/>
                </a:lnTo>
                <a:lnTo>
                  <a:pt x="338638" y="730135"/>
                </a:lnTo>
                <a:lnTo>
                  <a:pt x="341845" y="733811"/>
                </a:lnTo>
                <a:lnTo>
                  <a:pt x="345407" y="740542"/>
                </a:lnTo>
                <a:lnTo>
                  <a:pt x="346991" y="746840"/>
                </a:lnTo>
                <a:lnTo>
                  <a:pt x="347695" y="752947"/>
                </a:lnTo>
                <a:lnTo>
                  <a:pt x="348875" y="755965"/>
                </a:lnTo>
                <a:lnTo>
                  <a:pt x="357187" y="7679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189"/>
          <p:cNvSpPr/>
          <p:nvPr/>
        </p:nvSpPr>
        <p:spPr>
          <a:xfrm>
            <a:off x="4465282" y="5804405"/>
            <a:ext cx="169226" cy="159723"/>
          </a:xfrm>
          <a:custGeom>
            <a:avLst/>
            <a:gdLst/>
            <a:ahLst/>
            <a:cxnLst/>
            <a:rect l="0" t="0" r="0" b="0"/>
            <a:pathLst>
              <a:path w="169226" h="159723">
                <a:moveTo>
                  <a:pt x="106718" y="8821"/>
                </a:moveTo>
                <a:lnTo>
                  <a:pt x="91341" y="1132"/>
                </a:lnTo>
                <a:lnTo>
                  <a:pt x="87316" y="443"/>
                </a:lnTo>
                <a:lnTo>
                  <a:pt x="82219" y="137"/>
                </a:lnTo>
                <a:lnTo>
                  <a:pt x="76647" y="0"/>
                </a:lnTo>
                <a:lnTo>
                  <a:pt x="71788" y="956"/>
                </a:lnTo>
                <a:lnTo>
                  <a:pt x="65572" y="2586"/>
                </a:lnTo>
                <a:lnTo>
                  <a:pt x="58451" y="4664"/>
                </a:lnTo>
                <a:lnTo>
                  <a:pt x="50728" y="8035"/>
                </a:lnTo>
                <a:lnTo>
                  <a:pt x="42602" y="12266"/>
                </a:lnTo>
                <a:lnTo>
                  <a:pt x="34208" y="17070"/>
                </a:lnTo>
                <a:lnTo>
                  <a:pt x="27620" y="21266"/>
                </a:lnTo>
                <a:lnTo>
                  <a:pt x="22236" y="25055"/>
                </a:lnTo>
                <a:lnTo>
                  <a:pt x="17654" y="28573"/>
                </a:lnTo>
                <a:lnTo>
                  <a:pt x="14600" y="31911"/>
                </a:lnTo>
                <a:lnTo>
                  <a:pt x="12564" y="35129"/>
                </a:lnTo>
                <a:lnTo>
                  <a:pt x="11206" y="38265"/>
                </a:lnTo>
                <a:lnTo>
                  <a:pt x="7052" y="47043"/>
                </a:lnTo>
                <a:lnTo>
                  <a:pt x="4555" y="52162"/>
                </a:lnTo>
                <a:lnTo>
                  <a:pt x="2890" y="56566"/>
                </a:lnTo>
                <a:lnTo>
                  <a:pt x="1780" y="60495"/>
                </a:lnTo>
                <a:lnTo>
                  <a:pt x="1041" y="64107"/>
                </a:lnTo>
                <a:lnTo>
                  <a:pt x="548" y="68498"/>
                </a:lnTo>
                <a:lnTo>
                  <a:pt x="219" y="73411"/>
                </a:lnTo>
                <a:lnTo>
                  <a:pt x="0" y="78670"/>
                </a:lnTo>
                <a:lnTo>
                  <a:pt x="846" y="84160"/>
                </a:lnTo>
                <a:lnTo>
                  <a:pt x="2402" y="89805"/>
                </a:lnTo>
                <a:lnTo>
                  <a:pt x="4431" y="95553"/>
                </a:lnTo>
                <a:lnTo>
                  <a:pt x="6777" y="101369"/>
                </a:lnTo>
                <a:lnTo>
                  <a:pt x="9333" y="107230"/>
                </a:lnTo>
                <a:lnTo>
                  <a:pt x="12028" y="113122"/>
                </a:lnTo>
                <a:lnTo>
                  <a:pt x="14818" y="118043"/>
                </a:lnTo>
                <a:lnTo>
                  <a:pt x="17670" y="122315"/>
                </a:lnTo>
                <a:lnTo>
                  <a:pt x="20563" y="126156"/>
                </a:lnTo>
                <a:lnTo>
                  <a:pt x="23485" y="129708"/>
                </a:lnTo>
                <a:lnTo>
                  <a:pt x="26424" y="133069"/>
                </a:lnTo>
                <a:lnTo>
                  <a:pt x="29376" y="136301"/>
                </a:lnTo>
                <a:lnTo>
                  <a:pt x="37948" y="145185"/>
                </a:lnTo>
                <a:lnTo>
                  <a:pt x="43012" y="150332"/>
                </a:lnTo>
                <a:lnTo>
                  <a:pt x="47380" y="153763"/>
                </a:lnTo>
                <a:lnTo>
                  <a:pt x="51284" y="156051"/>
                </a:lnTo>
                <a:lnTo>
                  <a:pt x="54879" y="157576"/>
                </a:lnTo>
                <a:lnTo>
                  <a:pt x="58268" y="158593"/>
                </a:lnTo>
                <a:lnTo>
                  <a:pt x="61519" y="159270"/>
                </a:lnTo>
                <a:lnTo>
                  <a:pt x="64679" y="159722"/>
                </a:lnTo>
                <a:lnTo>
                  <a:pt x="67778" y="159031"/>
                </a:lnTo>
                <a:lnTo>
                  <a:pt x="70836" y="157579"/>
                </a:lnTo>
                <a:lnTo>
                  <a:pt x="78132" y="152858"/>
                </a:lnTo>
                <a:lnTo>
                  <a:pt x="80716" y="148502"/>
                </a:lnTo>
                <a:lnTo>
                  <a:pt x="84422" y="141630"/>
                </a:lnTo>
                <a:lnTo>
                  <a:pt x="88877" y="133079"/>
                </a:lnTo>
                <a:lnTo>
                  <a:pt x="92840" y="124402"/>
                </a:lnTo>
                <a:lnTo>
                  <a:pt x="96474" y="115641"/>
                </a:lnTo>
                <a:lnTo>
                  <a:pt x="99888" y="106823"/>
                </a:lnTo>
                <a:lnTo>
                  <a:pt x="103157" y="99952"/>
                </a:lnTo>
                <a:lnTo>
                  <a:pt x="106328" y="94380"/>
                </a:lnTo>
                <a:lnTo>
                  <a:pt x="109434" y="89673"/>
                </a:lnTo>
                <a:lnTo>
                  <a:pt x="111506" y="84551"/>
                </a:lnTo>
                <a:lnTo>
                  <a:pt x="112886" y="79151"/>
                </a:lnTo>
                <a:lnTo>
                  <a:pt x="113807" y="73567"/>
                </a:lnTo>
                <a:lnTo>
                  <a:pt x="113428" y="66868"/>
                </a:lnTo>
                <a:lnTo>
                  <a:pt x="112183" y="59426"/>
                </a:lnTo>
                <a:lnTo>
                  <a:pt x="110361" y="51487"/>
                </a:lnTo>
                <a:lnTo>
                  <a:pt x="109147" y="45203"/>
                </a:lnTo>
                <a:lnTo>
                  <a:pt x="108337" y="40020"/>
                </a:lnTo>
                <a:lnTo>
                  <a:pt x="107797" y="35574"/>
                </a:lnTo>
                <a:lnTo>
                  <a:pt x="106445" y="31617"/>
                </a:lnTo>
                <a:lnTo>
                  <a:pt x="104552" y="27987"/>
                </a:lnTo>
                <a:lnTo>
                  <a:pt x="102297" y="24576"/>
                </a:lnTo>
                <a:lnTo>
                  <a:pt x="100794" y="21308"/>
                </a:lnTo>
                <a:lnTo>
                  <a:pt x="99792" y="18138"/>
                </a:lnTo>
                <a:lnTo>
                  <a:pt x="99124" y="15032"/>
                </a:lnTo>
                <a:lnTo>
                  <a:pt x="98679" y="13954"/>
                </a:lnTo>
                <a:lnTo>
                  <a:pt x="98382" y="14228"/>
                </a:lnTo>
                <a:lnTo>
                  <a:pt x="98184" y="15402"/>
                </a:lnTo>
                <a:lnTo>
                  <a:pt x="99044" y="18169"/>
                </a:lnTo>
                <a:lnTo>
                  <a:pt x="100610" y="21999"/>
                </a:lnTo>
                <a:lnTo>
                  <a:pt x="102646" y="26536"/>
                </a:lnTo>
                <a:lnTo>
                  <a:pt x="107553" y="36869"/>
                </a:lnTo>
                <a:lnTo>
                  <a:pt x="110251" y="42402"/>
                </a:lnTo>
                <a:lnTo>
                  <a:pt x="113043" y="47083"/>
                </a:lnTo>
                <a:lnTo>
                  <a:pt x="115895" y="51197"/>
                </a:lnTo>
                <a:lnTo>
                  <a:pt x="118789" y="54931"/>
                </a:lnTo>
                <a:lnTo>
                  <a:pt x="121711" y="58413"/>
                </a:lnTo>
                <a:lnTo>
                  <a:pt x="124651" y="61726"/>
                </a:lnTo>
                <a:lnTo>
                  <a:pt x="130562" y="68053"/>
                </a:lnTo>
                <a:lnTo>
                  <a:pt x="142443" y="80200"/>
                </a:lnTo>
                <a:lnTo>
                  <a:pt x="149603" y="87413"/>
                </a:lnTo>
                <a:lnTo>
                  <a:pt x="151183" y="88005"/>
                </a:lnTo>
                <a:lnTo>
                  <a:pt x="153228" y="88399"/>
                </a:lnTo>
                <a:lnTo>
                  <a:pt x="169225" y="891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190"/>
          <p:cNvSpPr/>
          <p:nvPr/>
        </p:nvSpPr>
        <p:spPr>
          <a:xfrm>
            <a:off x="4643437" y="5750718"/>
            <a:ext cx="44649" cy="141107"/>
          </a:xfrm>
          <a:custGeom>
            <a:avLst/>
            <a:gdLst/>
            <a:ahLst/>
            <a:cxnLst/>
            <a:rect l="0" t="0" r="0" b="0"/>
            <a:pathLst>
              <a:path w="44649" h="141107">
                <a:moveTo>
                  <a:pt x="0" y="89297"/>
                </a:moveTo>
                <a:lnTo>
                  <a:pt x="20117" y="109415"/>
                </a:lnTo>
                <a:lnTo>
                  <a:pt x="22341" y="112631"/>
                </a:lnTo>
                <a:lnTo>
                  <a:pt x="23824" y="115767"/>
                </a:lnTo>
                <a:lnTo>
                  <a:pt x="24812" y="118850"/>
                </a:lnTo>
                <a:lnTo>
                  <a:pt x="26463" y="121897"/>
                </a:lnTo>
                <a:lnTo>
                  <a:pt x="28556" y="124922"/>
                </a:lnTo>
                <a:lnTo>
                  <a:pt x="30944" y="127930"/>
                </a:lnTo>
                <a:lnTo>
                  <a:pt x="33528" y="130927"/>
                </a:lnTo>
                <a:lnTo>
                  <a:pt x="36242" y="133918"/>
                </a:lnTo>
                <a:lnTo>
                  <a:pt x="42988" y="141106"/>
                </a:lnTo>
                <a:lnTo>
                  <a:pt x="43542" y="140703"/>
                </a:lnTo>
                <a:lnTo>
                  <a:pt x="43910" y="139443"/>
                </a:lnTo>
                <a:lnTo>
                  <a:pt x="44157" y="137611"/>
                </a:lnTo>
                <a:lnTo>
                  <a:pt x="44320" y="134404"/>
                </a:lnTo>
                <a:lnTo>
                  <a:pt x="44503" y="125551"/>
                </a:lnTo>
                <a:lnTo>
                  <a:pt x="43559" y="115451"/>
                </a:lnTo>
                <a:lnTo>
                  <a:pt x="38483" y="73013"/>
                </a:lnTo>
                <a:lnTo>
                  <a:pt x="37562" y="62566"/>
                </a:lnTo>
                <a:lnTo>
                  <a:pt x="36947" y="53617"/>
                </a:lnTo>
                <a:lnTo>
                  <a:pt x="36538" y="44674"/>
                </a:lnTo>
                <a:lnTo>
                  <a:pt x="35961" y="19852"/>
                </a:lnTo>
                <a:lnTo>
                  <a:pt x="35826" y="9485"/>
                </a:lnTo>
                <a:lnTo>
                  <a:pt x="36783" y="6323"/>
                </a:lnTo>
                <a:lnTo>
                  <a:pt x="38413" y="4215"/>
                </a:lnTo>
                <a:lnTo>
                  <a:pt x="4464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191"/>
          <p:cNvSpPr/>
          <p:nvPr/>
        </p:nvSpPr>
        <p:spPr>
          <a:xfrm>
            <a:off x="4741664" y="5732859"/>
            <a:ext cx="71438" cy="122929"/>
          </a:xfrm>
          <a:custGeom>
            <a:avLst/>
            <a:gdLst/>
            <a:ahLst/>
            <a:cxnLst/>
            <a:rect l="0" t="0" r="0" b="0"/>
            <a:pathLst>
              <a:path w="71438" h="122929">
                <a:moveTo>
                  <a:pt x="0" y="53578"/>
                </a:moveTo>
                <a:lnTo>
                  <a:pt x="12428" y="66007"/>
                </a:lnTo>
                <a:lnTo>
                  <a:pt x="16223" y="71786"/>
                </a:lnTo>
                <a:lnTo>
                  <a:pt x="20737" y="79607"/>
                </a:lnTo>
                <a:lnTo>
                  <a:pt x="25731" y="88790"/>
                </a:lnTo>
                <a:lnTo>
                  <a:pt x="29060" y="95904"/>
                </a:lnTo>
                <a:lnTo>
                  <a:pt x="31280" y="101639"/>
                </a:lnTo>
                <a:lnTo>
                  <a:pt x="32759" y="106455"/>
                </a:lnTo>
                <a:lnTo>
                  <a:pt x="33746" y="110657"/>
                </a:lnTo>
                <a:lnTo>
                  <a:pt x="34403" y="114451"/>
                </a:lnTo>
                <a:lnTo>
                  <a:pt x="35459" y="122928"/>
                </a:lnTo>
                <a:lnTo>
                  <a:pt x="35545" y="120648"/>
                </a:lnTo>
                <a:lnTo>
                  <a:pt x="35642" y="110176"/>
                </a:lnTo>
                <a:lnTo>
                  <a:pt x="34675" y="101232"/>
                </a:lnTo>
                <a:lnTo>
                  <a:pt x="33038" y="90308"/>
                </a:lnTo>
                <a:lnTo>
                  <a:pt x="30955" y="78065"/>
                </a:lnTo>
                <a:lnTo>
                  <a:pt x="30559" y="68911"/>
                </a:lnTo>
                <a:lnTo>
                  <a:pt x="31286" y="61815"/>
                </a:lnTo>
                <a:lnTo>
                  <a:pt x="32764" y="56093"/>
                </a:lnTo>
                <a:lnTo>
                  <a:pt x="33749" y="50294"/>
                </a:lnTo>
                <a:lnTo>
                  <a:pt x="34405" y="44443"/>
                </a:lnTo>
                <a:lnTo>
                  <a:pt x="34843" y="38559"/>
                </a:lnTo>
                <a:lnTo>
                  <a:pt x="36127" y="33643"/>
                </a:lnTo>
                <a:lnTo>
                  <a:pt x="37975" y="29374"/>
                </a:lnTo>
                <a:lnTo>
                  <a:pt x="40199" y="25536"/>
                </a:lnTo>
                <a:lnTo>
                  <a:pt x="42674" y="21985"/>
                </a:lnTo>
                <a:lnTo>
                  <a:pt x="45317" y="18625"/>
                </a:lnTo>
                <a:lnTo>
                  <a:pt x="48070" y="15394"/>
                </a:lnTo>
                <a:lnTo>
                  <a:pt x="50898" y="13239"/>
                </a:lnTo>
                <a:lnTo>
                  <a:pt x="53776" y="11802"/>
                </a:lnTo>
                <a:lnTo>
                  <a:pt x="56686" y="10845"/>
                </a:lnTo>
                <a:lnTo>
                  <a:pt x="59619" y="9214"/>
                </a:lnTo>
                <a:lnTo>
                  <a:pt x="62566" y="7135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192"/>
          <p:cNvSpPr/>
          <p:nvPr/>
        </p:nvSpPr>
        <p:spPr>
          <a:xfrm>
            <a:off x="4875609" y="5777507"/>
            <a:ext cx="26790" cy="71439"/>
          </a:xfrm>
          <a:custGeom>
            <a:avLst/>
            <a:gdLst/>
            <a:ahLst/>
            <a:cxnLst/>
            <a:rect l="0" t="0" r="0" b="0"/>
            <a:pathLst>
              <a:path w="26790" h="71439">
                <a:moveTo>
                  <a:pt x="0" y="0"/>
                </a:moveTo>
                <a:lnTo>
                  <a:pt x="12429" y="37287"/>
                </a:lnTo>
                <a:lnTo>
                  <a:pt x="15231" y="43710"/>
                </a:lnTo>
                <a:lnTo>
                  <a:pt x="18091" y="48984"/>
                </a:lnTo>
                <a:lnTo>
                  <a:pt x="26789" y="714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193"/>
          <p:cNvSpPr/>
          <p:nvPr/>
        </p:nvSpPr>
        <p:spPr>
          <a:xfrm>
            <a:off x="4813101" y="5607843"/>
            <a:ext cx="8931" cy="8931"/>
          </a:xfrm>
          <a:custGeom>
            <a:avLst/>
            <a:gdLst/>
            <a:ahLst/>
            <a:cxnLst/>
            <a:rect l="0" t="0" r="0" b="0"/>
            <a:pathLst>
              <a:path w="8931" h="8931">
                <a:moveTo>
                  <a:pt x="0" y="893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194"/>
          <p:cNvSpPr/>
          <p:nvPr/>
        </p:nvSpPr>
        <p:spPr>
          <a:xfrm>
            <a:off x="4938117" y="5750718"/>
            <a:ext cx="89297" cy="123619"/>
          </a:xfrm>
          <a:custGeom>
            <a:avLst/>
            <a:gdLst/>
            <a:ahLst/>
            <a:cxnLst/>
            <a:rect l="0" t="0" r="0" b="0"/>
            <a:pathLst>
              <a:path w="89297" h="123619">
                <a:moveTo>
                  <a:pt x="0" y="17860"/>
                </a:moveTo>
                <a:lnTo>
                  <a:pt x="0" y="27341"/>
                </a:lnTo>
                <a:lnTo>
                  <a:pt x="992" y="31125"/>
                </a:lnTo>
                <a:lnTo>
                  <a:pt x="2646" y="34641"/>
                </a:lnTo>
                <a:lnTo>
                  <a:pt x="4740" y="37977"/>
                </a:lnTo>
                <a:lnTo>
                  <a:pt x="6137" y="41193"/>
                </a:lnTo>
                <a:lnTo>
                  <a:pt x="7067" y="44329"/>
                </a:lnTo>
                <a:lnTo>
                  <a:pt x="7688" y="47412"/>
                </a:lnTo>
                <a:lnTo>
                  <a:pt x="9094" y="50460"/>
                </a:lnTo>
                <a:lnTo>
                  <a:pt x="11024" y="53484"/>
                </a:lnTo>
                <a:lnTo>
                  <a:pt x="13302" y="56492"/>
                </a:lnTo>
                <a:lnTo>
                  <a:pt x="15813" y="59490"/>
                </a:lnTo>
                <a:lnTo>
                  <a:pt x="18480" y="62480"/>
                </a:lnTo>
                <a:lnTo>
                  <a:pt x="21250" y="65466"/>
                </a:lnTo>
                <a:lnTo>
                  <a:pt x="24088" y="69441"/>
                </a:lnTo>
                <a:lnTo>
                  <a:pt x="26973" y="74075"/>
                </a:lnTo>
                <a:lnTo>
                  <a:pt x="29888" y="79149"/>
                </a:lnTo>
                <a:lnTo>
                  <a:pt x="32824" y="83524"/>
                </a:lnTo>
                <a:lnTo>
                  <a:pt x="35773" y="87433"/>
                </a:lnTo>
                <a:lnTo>
                  <a:pt x="38731" y="91031"/>
                </a:lnTo>
                <a:lnTo>
                  <a:pt x="41696" y="94422"/>
                </a:lnTo>
                <a:lnTo>
                  <a:pt x="44664" y="97675"/>
                </a:lnTo>
                <a:lnTo>
                  <a:pt x="50609" y="103934"/>
                </a:lnTo>
                <a:lnTo>
                  <a:pt x="56557" y="110024"/>
                </a:lnTo>
                <a:lnTo>
                  <a:pt x="59533" y="112045"/>
                </a:lnTo>
                <a:lnTo>
                  <a:pt x="62509" y="113392"/>
                </a:lnTo>
                <a:lnTo>
                  <a:pt x="65485" y="114290"/>
                </a:lnTo>
                <a:lnTo>
                  <a:pt x="68461" y="115881"/>
                </a:lnTo>
                <a:lnTo>
                  <a:pt x="71438" y="117934"/>
                </a:lnTo>
                <a:lnTo>
                  <a:pt x="74414" y="120295"/>
                </a:lnTo>
                <a:lnTo>
                  <a:pt x="77390" y="121868"/>
                </a:lnTo>
                <a:lnTo>
                  <a:pt x="80367" y="122918"/>
                </a:lnTo>
                <a:lnTo>
                  <a:pt x="83343" y="123618"/>
                </a:lnTo>
                <a:lnTo>
                  <a:pt x="85328" y="123092"/>
                </a:lnTo>
                <a:lnTo>
                  <a:pt x="86651" y="121749"/>
                </a:lnTo>
                <a:lnTo>
                  <a:pt x="88774" y="117205"/>
                </a:lnTo>
                <a:lnTo>
                  <a:pt x="88948" y="114848"/>
                </a:lnTo>
                <a:lnTo>
                  <a:pt x="89064" y="111292"/>
                </a:lnTo>
                <a:lnTo>
                  <a:pt x="89228" y="94160"/>
                </a:lnTo>
                <a:lnTo>
                  <a:pt x="89296" y="19361"/>
                </a:lnTo>
                <a:lnTo>
                  <a:pt x="88304" y="14892"/>
                </a:lnTo>
                <a:lnTo>
                  <a:pt x="86651" y="10921"/>
                </a:lnTo>
                <a:lnTo>
                  <a:pt x="8036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195"/>
          <p:cNvSpPr/>
          <p:nvPr/>
        </p:nvSpPr>
        <p:spPr>
          <a:xfrm>
            <a:off x="5090520" y="5741920"/>
            <a:ext cx="106559" cy="133815"/>
          </a:xfrm>
          <a:custGeom>
            <a:avLst/>
            <a:gdLst/>
            <a:ahLst/>
            <a:cxnLst/>
            <a:rect l="0" t="0" r="0" b="0"/>
            <a:pathLst>
              <a:path w="106559" h="133815">
                <a:moveTo>
                  <a:pt x="8331" y="53447"/>
                </a:moveTo>
                <a:lnTo>
                  <a:pt x="22552" y="53447"/>
                </a:lnTo>
                <a:lnTo>
                  <a:pt x="26742" y="52455"/>
                </a:lnTo>
                <a:lnTo>
                  <a:pt x="29535" y="50801"/>
                </a:lnTo>
                <a:lnTo>
                  <a:pt x="31396" y="48707"/>
                </a:lnTo>
                <a:lnTo>
                  <a:pt x="36111" y="43733"/>
                </a:lnTo>
                <a:lnTo>
                  <a:pt x="38757" y="41018"/>
                </a:lnTo>
                <a:lnTo>
                  <a:pt x="41514" y="39208"/>
                </a:lnTo>
                <a:lnTo>
                  <a:pt x="44344" y="38001"/>
                </a:lnTo>
                <a:lnTo>
                  <a:pt x="47222" y="37196"/>
                </a:lnTo>
                <a:lnTo>
                  <a:pt x="49141" y="35668"/>
                </a:lnTo>
                <a:lnTo>
                  <a:pt x="50421" y="33657"/>
                </a:lnTo>
                <a:lnTo>
                  <a:pt x="51273" y="31324"/>
                </a:lnTo>
                <a:lnTo>
                  <a:pt x="51842" y="27784"/>
                </a:lnTo>
                <a:lnTo>
                  <a:pt x="52221" y="23440"/>
                </a:lnTo>
                <a:lnTo>
                  <a:pt x="52830" y="11691"/>
                </a:lnTo>
                <a:lnTo>
                  <a:pt x="51887" y="9734"/>
                </a:lnTo>
                <a:lnTo>
                  <a:pt x="50267" y="7438"/>
                </a:lnTo>
                <a:lnTo>
                  <a:pt x="48195" y="4915"/>
                </a:lnTo>
                <a:lnTo>
                  <a:pt x="45821" y="3233"/>
                </a:lnTo>
                <a:lnTo>
                  <a:pt x="43246" y="2111"/>
                </a:lnTo>
                <a:lnTo>
                  <a:pt x="40538" y="1363"/>
                </a:lnTo>
                <a:lnTo>
                  <a:pt x="37739" y="865"/>
                </a:lnTo>
                <a:lnTo>
                  <a:pt x="34882" y="533"/>
                </a:lnTo>
                <a:lnTo>
                  <a:pt x="27907" y="0"/>
                </a:lnTo>
                <a:lnTo>
                  <a:pt x="25351" y="1941"/>
                </a:lnTo>
                <a:lnTo>
                  <a:pt x="21662" y="5219"/>
                </a:lnTo>
                <a:lnTo>
                  <a:pt x="13264" y="13161"/>
                </a:lnTo>
                <a:lnTo>
                  <a:pt x="6224" y="19998"/>
                </a:lnTo>
                <a:lnTo>
                  <a:pt x="3950" y="23210"/>
                </a:lnTo>
                <a:lnTo>
                  <a:pt x="2434" y="26344"/>
                </a:lnTo>
                <a:lnTo>
                  <a:pt x="1423" y="29425"/>
                </a:lnTo>
                <a:lnTo>
                  <a:pt x="749" y="32471"/>
                </a:lnTo>
                <a:lnTo>
                  <a:pt x="300" y="35494"/>
                </a:lnTo>
                <a:lnTo>
                  <a:pt x="0" y="38502"/>
                </a:lnTo>
                <a:lnTo>
                  <a:pt x="793" y="43484"/>
                </a:lnTo>
                <a:lnTo>
                  <a:pt x="2314" y="49781"/>
                </a:lnTo>
                <a:lnTo>
                  <a:pt x="4319" y="56956"/>
                </a:lnTo>
                <a:lnTo>
                  <a:pt x="6649" y="63724"/>
                </a:lnTo>
                <a:lnTo>
                  <a:pt x="9194" y="70220"/>
                </a:lnTo>
                <a:lnTo>
                  <a:pt x="11883" y="76535"/>
                </a:lnTo>
                <a:lnTo>
                  <a:pt x="15660" y="81737"/>
                </a:lnTo>
                <a:lnTo>
                  <a:pt x="20163" y="86198"/>
                </a:lnTo>
                <a:lnTo>
                  <a:pt x="25148" y="90163"/>
                </a:lnTo>
                <a:lnTo>
                  <a:pt x="29464" y="93800"/>
                </a:lnTo>
                <a:lnTo>
                  <a:pt x="33334" y="97216"/>
                </a:lnTo>
                <a:lnTo>
                  <a:pt x="40280" y="103658"/>
                </a:lnTo>
                <a:lnTo>
                  <a:pt x="46674" y="109828"/>
                </a:lnTo>
                <a:lnTo>
                  <a:pt x="50760" y="112862"/>
                </a:lnTo>
                <a:lnTo>
                  <a:pt x="55468" y="115877"/>
                </a:lnTo>
                <a:lnTo>
                  <a:pt x="60592" y="118880"/>
                </a:lnTo>
                <a:lnTo>
                  <a:pt x="65000" y="120881"/>
                </a:lnTo>
                <a:lnTo>
                  <a:pt x="68931" y="122216"/>
                </a:lnTo>
                <a:lnTo>
                  <a:pt x="72543" y="123105"/>
                </a:lnTo>
                <a:lnTo>
                  <a:pt x="77928" y="124691"/>
                </a:lnTo>
                <a:lnTo>
                  <a:pt x="106558" y="1338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196"/>
          <p:cNvSpPr/>
          <p:nvPr/>
        </p:nvSpPr>
        <p:spPr>
          <a:xfrm>
            <a:off x="5206453" y="5594105"/>
            <a:ext cx="124571" cy="298449"/>
          </a:xfrm>
          <a:custGeom>
            <a:avLst/>
            <a:gdLst/>
            <a:ahLst/>
            <a:cxnLst/>
            <a:rect l="0" t="0" r="0" b="0"/>
            <a:pathLst>
              <a:path w="124571" h="298449">
                <a:moveTo>
                  <a:pt x="53132" y="174473"/>
                </a:moveTo>
                <a:lnTo>
                  <a:pt x="48392" y="169733"/>
                </a:lnTo>
                <a:lnTo>
                  <a:pt x="46003" y="168336"/>
                </a:lnTo>
                <a:lnTo>
                  <a:pt x="43419" y="167405"/>
                </a:lnTo>
                <a:lnTo>
                  <a:pt x="40704" y="166784"/>
                </a:lnTo>
                <a:lnTo>
                  <a:pt x="37901" y="166370"/>
                </a:lnTo>
                <a:lnTo>
                  <a:pt x="35041" y="166094"/>
                </a:lnTo>
                <a:lnTo>
                  <a:pt x="32142" y="165911"/>
                </a:lnTo>
                <a:lnTo>
                  <a:pt x="28225" y="167773"/>
                </a:lnTo>
                <a:lnTo>
                  <a:pt x="23628" y="170998"/>
                </a:lnTo>
                <a:lnTo>
                  <a:pt x="18581" y="175133"/>
                </a:lnTo>
                <a:lnTo>
                  <a:pt x="15215" y="178881"/>
                </a:lnTo>
                <a:lnTo>
                  <a:pt x="12971" y="182373"/>
                </a:lnTo>
                <a:lnTo>
                  <a:pt x="9486" y="188898"/>
                </a:lnTo>
                <a:lnTo>
                  <a:pt x="7168" y="192027"/>
                </a:lnTo>
                <a:lnTo>
                  <a:pt x="4630" y="195105"/>
                </a:lnTo>
                <a:lnTo>
                  <a:pt x="2938" y="201126"/>
                </a:lnTo>
                <a:lnTo>
                  <a:pt x="1810" y="209109"/>
                </a:lnTo>
                <a:lnTo>
                  <a:pt x="557" y="225585"/>
                </a:lnTo>
                <a:lnTo>
                  <a:pt x="0" y="236215"/>
                </a:lnTo>
                <a:lnTo>
                  <a:pt x="844" y="241431"/>
                </a:lnTo>
                <a:lnTo>
                  <a:pt x="2398" y="246893"/>
                </a:lnTo>
                <a:lnTo>
                  <a:pt x="4427" y="252519"/>
                </a:lnTo>
                <a:lnTo>
                  <a:pt x="6772" y="258253"/>
                </a:lnTo>
                <a:lnTo>
                  <a:pt x="9327" y="264061"/>
                </a:lnTo>
                <a:lnTo>
                  <a:pt x="12022" y="269917"/>
                </a:lnTo>
                <a:lnTo>
                  <a:pt x="15804" y="275805"/>
                </a:lnTo>
                <a:lnTo>
                  <a:pt x="20309" y="281715"/>
                </a:lnTo>
                <a:lnTo>
                  <a:pt x="25297" y="287639"/>
                </a:lnTo>
                <a:lnTo>
                  <a:pt x="29614" y="291589"/>
                </a:lnTo>
                <a:lnTo>
                  <a:pt x="33486" y="294222"/>
                </a:lnTo>
                <a:lnTo>
                  <a:pt x="37058" y="295978"/>
                </a:lnTo>
                <a:lnTo>
                  <a:pt x="40432" y="297148"/>
                </a:lnTo>
                <a:lnTo>
                  <a:pt x="43673" y="297928"/>
                </a:lnTo>
                <a:lnTo>
                  <a:pt x="46827" y="298448"/>
                </a:lnTo>
                <a:lnTo>
                  <a:pt x="49921" y="297802"/>
                </a:lnTo>
                <a:lnTo>
                  <a:pt x="52975" y="296380"/>
                </a:lnTo>
                <a:lnTo>
                  <a:pt x="56004" y="294440"/>
                </a:lnTo>
                <a:lnTo>
                  <a:pt x="58024" y="292154"/>
                </a:lnTo>
                <a:lnTo>
                  <a:pt x="59370" y="289637"/>
                </a:lnTo>
                <a:lnTo>
                  <a:pt x="60267" y="286968"/>
                </a:lnTo>
                <a:lnTo>
                  <a:pt x="63910" y="281356"/>
                </a:lnTo>
                <a:lnTo>
                  <a:pt x="66271" y="278471"/>
                </a:lnTo>
                <a:lnTo>
                  <a:pt x="67844" y="275554"/>
                </a:lnTo>
                <a:lnTo>
                  <a:pt x="71052" y="265718"/>
                </a:lnTo>
                <a:lnTo>
                  <a:pt x="73016" y="261100"/>
                </a:lnTo>
                <a:lnTo>
                  <a:pt x="75318" y="256037"/>
                </a:lnTo>
                <a:lnTo>
                  <a:pt x="76852" y="250677"/>
                </a:lnTo>
                <a:lnTo>
                  <a:pt x="77876" y="245119"/>
                </a:lnTo>
                <a:lnTo>
                  <a:pt x="78558" y="239430"/>
                </a:lnTo>
                <a:lnTo>
                  <a:pt x="79012" y="233652"/>
                </a:lnTo>
                <a:lnTo>
                  <a:pt x="79315" y="227816"/>
                </a:lnTo>
                <a:lnTo>
                  <a:pt x="79518" y="221941"/>
                </a:lnTo>
                <a:lnTo>
                  <a:pt x="79842" y="192117"/>
                </a:lnTo>
                <a:lnTo>
                  <a:pt x="79886" y="178677"/>
                </a:lnTo>
                <a:lnTo>
                  <a:pt x="78906" y="172314"/>
                </a:lnTo>
                <a:lnTo>
                  <a:pt x="77260" y="166089"/>
                </a:lnTo>
                <a:lnTo>
                  <a:pt x="75171" y="159954"/>
                </a:lnTo>
                <a:lnTo>
                  <a:pt x="71793" y="144950"/>
                </a:lnTo>
                <a:lnTo>
                  <a:pt x="62749" y="99174"/>
                </a:lnTo>
                <a:lnTo>
                  <a:pt x="58551" y="80618"/>
                </a:lnTo>
                <a:lnTo>
                  <a:pt x="54761" y="66262"/>
                </a:lnTo>
                <a:lnTo>
                  <a:pt x="51241" y="54707"/>
                </a:lnTo>
                <a:lnTo>
                  <a:pt x="48895" y="46012"/>
                </a:lnTo>
                <a:lnTo>
                  <a:pt x="47331" y="39222"/>
                </a:lnTo>
                <a:lnTo>
                  <a:pt x="46288" y="33705"/>
                </a:lnTo>
                <a:lnTo>
                  <a:pt x="43609" y="27049"/>
                </a:lnTo>
                <a:lnTo>
                  <a:pt x="39838" y="19636"/>
                </a:lnTo>
                <a:lnTo>
                  <a:pt x="29009" y="572"/>
                </a:lnTo>
                <a:lnTo>
                  <a:pt x="29113" y="0"/>
                </a:lnTo>
                <a:lnTo>
                  <a:pt x="30174" y="611"/>
                </a:lnTo>
                <a:lnTo>
                  <a:pt x="31874" y="2010"/>
                </a:lnTo>
                <a:lnTo>
                  <a:pt x="33007" y="3935"/>
                </a:lnTo>
                <a:lnTo>
                  <a:pt x="34266" y="8720"/>
                </a:lnTo>
                <a:lnTo>
                  <a:pt x="34975" y="16992"/>
                </a:lnTo>
                <a:lnTo>
                  <a:pt x="35185" y="25727"/>
                </a:lnTo>
                <a:lnTo>
                  <a:pt x="37879" y="34280"/>
                </a:lnTo>
                <a:lnTo>
                  <a:pt x="39988" y="39339"/>
                </a:lnTo>
                <a:lnTo>
                  <a:pt x="41392" y="44696"/>
                </a:lnTo>
                <a:lnTo>
                  <a:pt x="42330" y="50252"/>
                </a:lnTo>
                <a:lnTo>
                  <a:pt x="42954" y="55940"/>
                </a:lnTo>
                <a:lnTo>
                  <a:pt x="44362" y="61717"/>
                </a:lnTo>
                <a:lnTo>
                  <a:pt x="46293" y="67552"/>
                </a:lnTo>
                <a:lnTo>
                  <a:pt x="48573" y="73426"/>
                </a:lnTo>
                <a:lnTo>
                  <a:pt x="50093" y="80319"/>
                </a:lnTo>
                <a:lnTo>
                  <a:pt x="51106" y="87891"/>
                </a:lnTo>
                <a:lnTo>
                  <a:pt x="51782" y="95916"/>
                </a:lnTo>
                <a:lnTo>
                  <a:pt x="53224" y="104242"/>
                </a:lnTo>
                <a:lnTo>
                  <a:pt x="55178" y="112769"/>
                </a:lnTo>
                <a:lnTo>
                  <a:pt x="57472" y="121431"/>
                </a:lnTo>
                <a:lnTo>
                  <a:pt x="60987" y="130182"/>
                </a:lnTo>
                <a:lnTo>
                  <a:pt x="65314" y="138993"/>
                </a:lnTo>
                <a:lnTo>
                  <a:pt x="70183" y="147843"/>
                </a:lnTo>
                <a:lnTo>
                  <a:pt x="74422" y="156719"/>
                </a:lnTo>
                <a:lnTo>
                  <a:pt x="78239" y="165614"/>
                </a:lnTo>
                <a:lnTo>
                  <a:pt x="81776" y="174520"/>
                </a:lnTo>
                <a:lnTo>
                  <a:pt x="88352" y="192353"/>
                </a:lnTo>
                <a:lnTo>
                  <a:pt x="91496" y="201276"/>
                </a:lnTo>
                <a:lnTo>
                  <a:pt x="94583" y="209209"/>
                </a:lnTo>
                <a:lnTo>
                  <a:pt x="97633" y="216482"/>
                </a:lnTo>
                <a:lnTo>
                  <a:pt x="124570" y="2905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197"/>
          <p:cNvSpPr/>
          <p:nvPr/>
        </p:nvSpPr>
        <p:spPr>
          <a:xfrm>
            <a:off x="5884664" y="4482703"/>
            <a:ext cx="562571" cy="80368"/>
          </a:xfrm>
          <a:custGeom>
            <a:avLst/>
            <a:gdLst/>
            <a:ahLst/>
            <a:cxnLst/>
            <a:rect l="0" t="0" r="0" b="0"/>
            <a:pathLst>
              <a:path w="562571" h="80368">
                <a:moveTo>
                  <a:pt x="0" y="0"/>
                </a:moveTo>
                <a:lnTo>
                  <a:pt x="17169" y="0"/>
                </a:lnTo>
                <a:lnTo>
                  <a:pt x="21368" y="992"/>
                </a:lnTo>
                <a:lnTo>
                  <a:pt x="25159" y="2646"/>
                </a:lnTo>
                <a:lnTo>
                  <a:pt x="28679" y="4740"/>
                </a:lnTo>
                <a:lnTo>
                  <a:pt x="37881" y="7067"/>
                </a:lnTo>
                <a:lnTo>
                  <a:pt x="48586" y="9094"/>
                </a:lnTo>
                <a:lnTo>
                  <a:pt x="54219" y="11024"/>
                </a:lnTo>
                <a:lnTo>
                  <a:pt x="59958" y="13302"/>
                </a:lnTo>
                <a:lnTo>
                  <a:pt x="66761" y="14821"/>
                </a:lnTo>
                <a:lnTo>
                  <a:pt x="82257" y="16509"/>
                </a:lnTo>
                <a:lnTo>
                  <a:pt x="96420" y="17259"/>
                </a:lnTo>
                <a:lnTo>
                  <a:pt x="110322" y="18585"/>
                </a:lnTo>
                <a:lnTo>
                  <a:pt x="118196" y="20327"/>
                </a:lnTo>
                <a:lnTo>
                  <a:pt x="126422" y="22481"/>
                </a:lnTo>
                <a:lnTo>
                  <a:pt x="143500" y="24874"/>
                </a:lnTo>
                <a:lnTo>
                  <a:pt x="152221" y="25512"/>
                </a:lnTo>
                <a:lnTo>
                  <a:pt x="163988" y="26930"/>
                </a:lnTo>
                <a:lnTo>
                  <a:pt x="192938" y="31151"/>
                </a:lnTo>
                <a:lnTo>
                  <a:pt x="206016" y="33665"/>
                </a:lnTo>
                <a:lnTo>
                  <a:pt x="217711" y="36334"/>
                </a:lnTo>
                <a:lnTo>
                  <a:pt x="228484" y="39105"/>
                </a:lnTo>
                <a:lnTo>
                  <a:pt x="242612" y="40953"/>
                </a:lnTo>
                <a:lnTo>
                  <a:pt x="258976" y="42185"/>
                </a:lnTo>
                <a:lnTo>
                  <a:pt x="276830" y="43006"/>
                </a:lnTo>
                <a:lnTo>
                  <a:pt x="291709" y="44545"/>
                </a:lnTo>
                <a:lnTo>
                  <a:pt x="304606" y="46564"/>
                </a:lnTo>
                <a:lnTo>
                  <a:pt x="316179" y="48902"/>
                </a:lnTo>
                <a:lnTo>
                  <a:pt x="326872" y="50461"/>
                </a:lnTo>
                <a:lnTo>
                  <a:pt x="336977" y="51500"/>
                </a:lnTo>
                <a:lnTo>
                  <a:pt x="346690" y="52193"/>
                </a:lnTo>
                <a:lnTo>
                  <a:pt x="356142" y="52654"/>
                </a:lnTo>
                <a:lnTo>
                  <a:pt x="374582" y="53167"/>
                </a:lnTo>
                <a:lnTo>
                  <a:pt x="388627" y="55288"/>
                </a:lnTo>
                <a:lnTo>
                  <a:pt x="405929" y="58687"/>
                </a:lnTo>
                <a:lnTo>
                  <a:pt x="425400" y="62937"/>
                </a:lnTo>
                <a:lnTo>
                  <a:pt x="442350" y="65770"/>
                </a:lnTo>
                <a:lnTo>
                  <a:pt x="457619" y="67659"/>
                </a:lnTo>
                <a:lnTo>
                  <a:pt x="471767" y="68919"/>
                </a:lnTo>
                <a:lnTo>
                  <a:pt x="483182" y="69758"/>
                </a:lnTo>
                <a:lnTo>
                  <a:pt x="501159" y="70691"/>
                </a:lnTo>
                <a:lnTo>
                  <a:pt x="509723" y="71932"/>
                </a:lnTo>
                <a:lnTo>
                  <a:pt x="518409" y="73751"/>
                </a:lnTo>
                <a:lnTo>
                  <a:pt x="527177" y="75957"/>
                </a:lnTo>
                <a:lnTo>
                  <a:pt x="542209" y="78406"/>
                </a:lnTo>
                <a:lnTo>
                  <a:pt x="562570" y="80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198"/>
          <p:cNvSpPr/>
          <p:nvPr/>
        </p:nvSpPr>
        <p:spPr>
          <a:xfrm>
            <a:off x="6572250" y="4545210"/>
            <a:ext cx="107157" cy="246270"/>
          </a:xfrm>
          <a:custGeom>
            <a:avLst/>
            <a:gdLst/>
            <a:ahLst/>
            <a:cxnLst/>
            <a:rect l="0" t="0" r="0" b="0"/>
            <a:pathLst>
              <a:path w="107157" h="246270">
                <a:moveTo>
                  <a:pt x="0" y="0"/>
                </a:moveTo>
                <a:lnTo>
                  <a:pt x="20990" y="41982"/>
                </a:lnTo>
                <a:lnTo>
                  <a:pt x="22923" y="46840"/>
                </a:lnTo>
                <a:lnTo>
                  <a:pt x="24212" y="51070"/>
                </a:lnTo>
                <a:lnTo>
                  <a:pt x="25071" y="54884"/>
                </a:lnTo>
                <a:lnTo>
                  <a:pt x="26635" y="59409"/>
                </a:lnTo>
                <a:lnTo>
                  <a:pt x="28671" y="64411"/>
                </a:lnTo>
                <a:lnTo>
                  <a:pt x="31020" y="69730"/>
                </a:lnTo>
                <a:lnTo>
                  <a:pt x="36276" y="80931"/>
                </a:lnTo>
                <a:lnTo>
                  <a:pt x="52475" y="113773"/>
                </a:lnTo>
                <a:lnTo>
                  <a:pt x="55819" y="122481"/>
                </a:lnTo>
                <a:lnTo>
                  <a:pt x="58049" y="130272"/>
                </a:lnTo>
                <a:lnTo>
                  <a:pt x="59535" y="137450"/>
                </a:lnTo>
                <a:lnTo>
                  <a:pt x="62510" y="144219"/>
                </a:lnTo>
                <a:lnTo>
                  <a:pt x="66478" y="150717"/>
                </a:lnTo>
                <a:lnTo>
                  <a:pt x="71108" y="157032"/>
                </a:lnTo>
                <a:lnTo>
                  <a:pt x="74193" y="163228"/>
                </a:lnTo>
                <a:lnTo>
                  <a:pt x="76251" y="169342"/>
                </a:lnTo>
                <a:lnTo>
                  <a:pt x="77623" y="175403"/>
                </a:lnTo>
                <a:lnTo>
                  <a:pt x="81515" y="185396"/>
                </a:lnTo>
                <a:lnTo>
                  <a:pt x="87085" y="198012"/>
                </a:lnTo>
                <a:lnTo>
                  <a:pt x="93775" y="212375"/>
                </a:lnTo>
                <a:lnTo>
                  <a:pt x="98235" y="222943"/>
                </a:lnTo>
                <a:lnTo>
                  <a:pt x="101209" y="230981"/>
                </a:lnTo>
                <a:lnTo>
                  <a:pt x="105981" y="246269"/>
                </a:lnTo>
                <a:lnTo>
                  <a:pt x="106373" y="245539"/>
                </a:lnTo>
                <a:lnTo>
                  <a:pt x="106808" y="239436"/>
                </a:lnTo>
                <a:lnTo>
                  <a:pt x="107001" y="230109"/>
                </a:lnTo>
                <a:lnTo>
                  <a:pt x="107156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199"/>
          <p:cNvSpPr/>
          <p:nvPr/>
        </p:nvSpPr>
        <p:spPr>
          <a:xfrm>
            <a:off x="6554531" y="4438180"/>
            <a:ext cx="123093" cy="115961"/>
          </a:xfrm>
          <a:custGeom>
            <a:avLst/>
            <a:gdLst/>
            <a:ahLst/>
            <a:cxnLst/>
            <a:rect l="0" t="0" r="0" b="0"/>
            <a:pathLst>
              <a:path w="123093" h="115961">
                <a:moveTo>
                  <a:pt x="17719" y="89171"/>
                </a:moveTo>
                <a:lnTo>
                  <a:pt x="12978" y="74950"/>
                </a:lnTo>
                <a:lnTo>
                  <a:pt x="10589" y="68776"/>
                </a:lnTo>
                <a:lnTo>
                  <a:pt x="8005" y="62676"/>
                </a:lnTo>
                <a:lnTo>
                  <a:pt x="5290" y="56625"/>
                </a:lnTo>
                <a:lnTo>
                  <a:pt x="3480" y="51599"/>
                </a:lnTo>
                <a:lnTo>
                  <a:pt x="2273" y="47256"/>
                </a:lnTo>
                <a:lnTo>
                  <a:pt x="1468" y="43368"/>
                </a:lnTo>
                <a:lnTo>
                  <a:pt x="932" y="38792"/>
                </a:lnTo>
                <a:lnTo>
                  <a:pt x="574" y="33757"/>
                </a:lnTo>
                <a:lnTo>
                  <a:pt x="177" y="23863"/>
                </a:lnTo>
                <a:lnTo>
                  <a:pt x="0" y="16158"/>
                </a:lnTo>
                <a:lnTo>
                  <a:pt x="945" y="13707"/>
                </a:lnTo>
                <a:lnTo>
                  <a:pt x="2568" y="12072"/>
                </a:lnTo>
                <a:lnTo>
                  <a:pt x="4642" y="10983"/>
                </a:lnTo>
                <a:lnTo>
                  <a:pt x="6024" y="9264"/>
                </a:lnTo>
                <a:lnTo>
                  <a:pt x="6946" y="7126"/>
                </a:lnTo>
                <a:lnTo>
                  <a:pt x="8424" y="1307"/>
                </a:lnTo>
                <a:lnTo>
                  <a:pt x="9538" y="829"/>
                </a:lnTo>
                <a:lnTo>
                  <a:pt x="11273" y="511"/>
                </a:lnTo>
                <a:lnTo>
                  <a:pt x="13422" y="299"/>
                </a:lnTo>
                <a:lnTo>
                  <a:pt x="15847" y="157"/>
                </a:lnTo>
                <a:lnTo>
                  <a:pt x="21186" y="0"/>
                </a:lnTo>
                <a:lnTo>
                  <a:pt x="23999" y="950"/>
                </a:lnTo>
                <a:lnTo>
                  <a:pt x="26867" y="2576"/>
                </a:lnTo>
                <a:lnTo>
                  <a:pt x="29770" y="4652"/>
                </a:lnTo>
                <a:lnTo>
                  <a:pt x="32698" y="6036"/>
                </a:lnTo>
                <a:lnTo>
                  <a:pt x="35643" y="6959"/>
                </a:lnTo>
                <a:lnTo>
                  <a:pt x="38597" y="7574"/>
                </a:lnTo>
                <a:lnTo>
                  <a:pt x="41560" y="8976"/>
                </a:lnTo>
                <a:lnTo>
                  <a:pt x="44527" y="10903"/>
                </a:lnTo>
                <a:lnTo>
                  <a:pt x="47497" y="13180"/>
                </a:lnTo>
                <a:lnTo>
                  <a:pt x="50469" y="15690"/>
                </a:lnTo>
                <a:lnTo>
                  <a:pt x="53443" y="18356"/>
                </a:lnTo>
                <a:lnTo>
                  <a:pt x="56418" y="21125"/>
                </a:lnTo>
                <a:lnTo>
                  <a:pt x="61377" y="24956"/>
                </a:lnTo>
                <a:lnTo>
                  <a:pt x="67660" y="29494"/>
                </a:lnTo>
                <a:lnTo>
                  <a:pt x="74826" y="34503"/>
                </a:lnTo>
                <a:lnTo>
                  <a:pt x="80595" y="38835"/>
                </a:lnTo>
                <a:lnTo>
                  <a:pt x="85433" y="42715"/>
                </a:lnTo>
                <a:lnTo>
                  <a:pt x="89651" y="46295"/>
                </a:lnTo>
                <a:lnTo>
                  <a:pt x="93455" y="49673"/>
                </a:lnTo>
                <a:lnTo>
                  <a:pt x="100327" y="56072"/>
                </a:lnTo>
                <a:lnTo>
                  <a:pt x="112823" y="68265"/>
                </a:lnTo>
                <a:lnTo>
                  <a:pt x="118857" y="74257"/>
                </a:lnTo>
                <a:lnTo>
                  <a:pt x="120863" y="77244"/>
                </a:lnTo>
                <a:lnTo>
                  <a:pt x="122200" y="80227"/>
                </a:lnTo>
                <a:lnTo>
                  <a:pt x="123092" y="83209"/>
                </a:lnTo>
                <a:lnTo>
                  <a:pt x="122694" y="86188"/>
                </a:lnTo>
                <a:lnTo>
                  <a:pt x="121437" y="89167"/>
                </a:lnTo>
                <a:lnTo>
                  <a:pt x="117030" y="96336"/>
                </a:lnTo>
                <a:lnTo>
                  <a:pt x="114684" y="97917"/>
                </a:lnTo>
                <a:lnTo>
                  <a:pt x="111136" y="99962"/>
                </a:lnTo>
                <a:lnTo>
                  <a:pt x="106786" y="102318"/>
                </a:lnTo>
                <a:lnTo>
                  <a:pt x="102893" y="103889"/>
                </a:lnTo>
                <a:lnTo>
                  <a:pt x="99307" y="104936"/>
                </a:lnTo>
                <a:lnTo>
                  <a:pt x="95923" y="105634"/>
                </a:lnTo>
                <a:lnTo>
                  <a:pt x="92675" y="106099"/>
                </a:lnTo>
                <a:lnTo>
                  <a:pt x="89518" y="106410"/>
                </a:lnTo>
                <a:lnTo>
                  <a:pt x="86421" y="106617"/>
                </a:lnTo>
                <a:lnTo>
                  <a:pt x="82372" y="106754"/>
                </a:lnTo>
                <a:lnTo>
                  <a:pt x="72581" y="106908"/>
                </a:lnTo>
                <a:lnTo>
                  <a:pt x="68184" y="107941"/>
                </a:lnTo>
                <a:lnTo>
                  <a:pt x="64261" y="109622"/>
                </a:lnTo>
                <a:lnTo>
                  <a:pt x="60653" y="111734"/>
                </a:lnTo>
                <a:lnTo>
                  <a:pt x="57256" y="113143"/>
                </a:lnTo>
                <a:lnTo>
                  <a:pt x="53998" y="114082"/>
                </a:lnTo>
                <a:lnTo>
                  <a:pt x="44508" y="1159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200"/>
          <p:cNvSpPr/>
          <p:nvPr/>
        </p:nvSpPr>
        <p:spPr>
          <a:xfrm>
            <a:off x="6697686" y="4367228"/>
            <a:ext cx="141897" cy="315603"/>
          </a:xfrm>
          <a:custGeom>
            <a:avLst/>
            <a:gdLst/>
            <a:ahLst/>
            <a:cxnLst/>
            <a:rect l="0" t="0" r="0" b="0"/>
            <a:pathLst>
              <a:path w="141897" h="315603">
                <a:moveTo>
                  <a:pt x="17439" y="133334"/>
                </a:moveTo>
                <a:lnTo>
                  <a:pt x="17439" y="138074"/>
                </a:lnTo>
                <a:lnTo>
                  <a:pt x="20085" y="145694"/>
                </a:lnTo>
                <a:lnTo>
                  <a:pt x="23575" y="154702"/>
                </a:lnTo>
                <a:lnTo>
                  <a:pt x="25127" y="162013"/>
                </a:lnTo>
                <a:lnTo>
                  <a:pt x="25541" y="168328"/>
                </a:lnTo>
                <a:lnTo>
                  <a:pt x="25816" y="176507"/>
                </a:lnTo>
                <a:lnTo>
                  <a:pt x="26000" y="185928"/>
                </a:lnTo>
                <a:lnTo>
                  <a:pt x="27115" y="194194"/>
                </a:lnTo>
                <a:lnTo>
                  <a:pt x="28851" y="201689"/>
                </a:lnTo>
                <a:lnTo>
                  <a:pt x="31000" y="208670"/>
                </a:lnTo>
                <a:lnTo>
                  <a:pt x="36033" y="227009"/>
                </a:lnTo>
                <a:lnTo>
                  <a:pt x="47350" y="271121"/>
                </a:lnTo>
                <a:lnTo>
                  <a:pt x="50278" y="279762"/>
                </a:lnTo>
                <a:lnTo>
                  <a:pt x="53222" y="286515"/>
                </a:lnTo>
                <a:lnTo>
                  <a:pt x="56176" y="292010"/>
                </a:lnTo>
                <a:lnTo>
                  <a:pt x="59461" y="300760"/>
                </a:lnTo>
                <a:lnTo>
                  <a:pt x="60336" y="304483"/>
                </a:lnTo>
                <a:lnTo>
                  <a:pt x="63955" y="311265"/>
                </a:lnTo>
                <a:lnTo>
                  <a:pt x="66308" y="314462"/>
                </a:lnTo>
                <a:lnTo>
                  <a:pt x="67878" y="315602"/>
                </a:lnTo>
                <a:lnTo>
                  <a:pt x="68925" y="315369"/>
                </a:lnTo>
                <a:lnTo>
                  <a:pt x="69622" y="314222"/>
                </a:lnTo>
                <a:lnTo>
                  <a:pt x="70397" y="310302"/>
                </a:lnTo>
                <a:lnTo>
                  <a:pt x="70603" y="307867"/>
                </a:lnTo>
                <a:lnTo>
                  <a:pt x="68187" y="299871"/>
                </a:lnTo>
                <a:lnTo>
                  <a:pt x="66154" y="294960"/>
                </a:lnTo>
                <a:lnTo>
                  <a:pt x="63806" y="287717"/>
                </a:lnTo>
                <a:lnTo>
                  <a:pt x="61249" y="278920"/>
                </a:lnTo>
                <a:lnTo>
                  <a:pt x="58552" y="269087"/>
                </a:lnTo>
                <a:lnTo>
                  <a:pt x="52909" y="250223"/>
                </a:lnTo>
                <a:lnTo>
                  <a:pt x="41202" y="213860"/>
                </a:lnTo>
                <a:lnTo>
                  <a:pt x="39234" y="205869"/>
                </a:lnTo>
                <a:lnTo>
                  <a:pt x="37923" y="198558"/>
                </a:lnTo>
                <a:lnTo>
                  <a:pt x="37047" y="191699"/>
                </a:lnTo>
                <a:lnTo>
                  <a:pt x="34480" y="182166"/>
                </a:lnTo>
                <a:lnTo>
                  <a:pt x="30784" y="170850"/>
                </a:lnTo>
                <a:lnTo>
                  <a:pt x="15334" y="126523"/>
                </a:lnTo>
                <a:lnTo>
                  <a:pt x="13059" y="117879"/>
                </a:lnTo>
                <a:lnTo>
                  <a:pt x="11543" y="110133"/>
                </a:lnTo>
                <a:lnTo>
                  <a:pt x="10531" y="102984"/>
                </a:lnTo>
                <a:lnTo>
                  <a:pt x="8865" y="96233"/>
                </a:lnTo>
                <a:lnTo>
                  <a:pt x="6762" y="89749"/>
                </a:lnTo>
                <a:lnTo>
                  <a:pt x="4368" y="83441"/>
                </a:lnTo>
                <a:lnTo>
                  <a:pt x="2771" y="76260"/>
                </a:lnTo>
                <a:lnTo>
                  <a:pt x="1708" y="68495"/>
                </a:lnTo>
                <a:lnTo>
                  <a:pt x="998" y="60343"/>
                </a:lnTo>
                <a:lnTo>
                  <a:pt x="526" y="51931"/>
                </a:lnTo>
                <a:lnTo>
                  <a:pt x="0" y="34647"/>
                </a:lnTo>
                <a:lnTo>
                  <a:pt x="852" y="27855"/>
                </a:lnTo>
                <a:lnTo>
                  <a:pt x="2412" y="22335"/>
                </a:lnTo>
                <a:lnTo>
                  <a:pt x="5799" y="13556"/>
                </a:lnTo>
                <a:lnTo>
                  <a:pt x="7304" y="6347"/>
                </a:lnTo>
                <a:lnTo>
                  <a:pt x="8698" y="4028"/>
                </a:lnTo>
                <a:lnTo>
                  <a:pt x="10620" y="2481"/>
                </a:lnTo>
                <a:lnTo>
                  <a:pt x="12892" y="1450"/>
                </a:lnTo>
                <a:lnTo>
                  <a:pt x="15400" y="763"/>
                </a:lnTo>
                <a:lnTo>
                  <a:pt x="18064" y="305"/>
                </a:lnTo>
                <a:lnTo>
                  <a:pt x="20832" y="0"/>
                </a:lnTo>
                <a:lnTo>
                  <a:pt x="23670" y="788"/>
                </a:lnTo>
                <a:lnTo>
                  <a:pt x="26553" y="2306"/>
                </a:lnTo>
                <a:lnTo>
                  <a:pt x="29468" y="4310"/>
                </a:lnTo>
                <a:lnTo>
                  <a:pt x="32403" y="5646"/>
                </a:lnTo>
                <a:lnTo>
                  <a:pt x="35353" y="6537"/>
                </a:lnTo>
                <a:lnTo>
                  <a:pt x="38312" y="7131"/>
                </a:lnTo>
                <a:lnTo>
                  <a:pt x="41276" y="8519"/>
                </a:lnTo>
                <a:lnTo>
                  <a:pt x="44244" y="10436"/>
                </a:lnTo>
                <a:lnTo>
                  <a:pt x="47216" y="12707"/>
                </a:lnTo>
                <a:lnTo>
                  <a:pt x="51181" y="15213"/>
                </a:lnTo>
                <a:lnTo>
                  <a:pt x="55808" y="17876"/>
                </a:lnTo>
                <a:lnTo>
                  <a:pt x="60878" y="20643"/>
                </a:lnTo>
                <a:lnTo>
                  <a:pt x="65250" y="23480"/>
                </a:lnTo>
                <a:lnTo>
                  <a:pt x="69156" y="26364"/>
                </a:lnTo>
                <a:lnTo>
                  <a:pt x="72753" y="29278"/>
                </a:lnTo>
                <a:lnTo>
                  <a:pt x="77135" y="32214"/>
                </a:lnTo>
                <a:lnTo>
                  <a:pt x="82041" y="35163"/>
                </a:lnTo>
                <a:lnTo>
                  <a:pt x="87296" y="38121"/>
                </a:lnTo>
                <a:lnTo>
                  <a:pt x="91791" y="41085"/>
                </a:lnTo>
                <a:lnTo>
                  <a:pt x="95780" y="44053"/>
                </a:lnTo>
                <a:lnTo>
                  <a:pt x="99432" y="47025"/>
                </a:lnTo>
                <a:lnTo>
                  <a:pt x="103851" y="50990"/>
                </a:lnTo>
                <a:lnTo>
                  <a:pt x="114052" y="60687"/>
                </a:lnTo>
                <a:lnTo>
                  <a:pt x="126212" y="72563"/>
                </a:lnTo>
                <a:lnTo>
                  <a:pt x="129642" y="76945"/>
                </a:lnTo>
                <a:lnTo>
                  <a:pt x="132920" y="81851"/>
                </a:lnTo>
                <a:lnTo>
                  <a:pt x="136098" y="87105"/>
                </a:lnTo>
                <a:lnTo>
                  <a:pt x="139629" y="95590"/>
                </a:lnTo>
                <a:lnTo>
                  <a:pt x="141198" y="102668"/>
                </a:lnTo>
                <a:lnTo>
                  <a:pt x="141896" y="109122"/>
                </a:lnTo>
                <a:lnTo>
                  <a:pt x="141090" y="111239"/>
                </a:lnTo>
                <a:lnTo>
                  <a:pt x="139561" y="112651"/>
                </a:lnTo>
                <a:lnTo>
                  <a:pt x="137548" y="113593"/>
                </a:lnTo>
                <a:lnTo>
                  <a:pt x="134223" y="114220"/>
                </a:lnTo>
                <a:lnTo>
                  <a:pt x="130022" y="114638"/>
                </a:lnTo>
                <a:lnTo>
                  <a:pt x="125236" y="114917"/>
                </a:lnTo>
                <a:lnTo>
                  <a:pt x="119070" y="117087"/>
                </a:lnTo>
                <a:lnTo>
                  <a:pt x="111982" y="120519"/>
                </a:lnTo>
                <a:lnTo>
                  <a:pt x="104280" y="124790"/>
                </a:lnTo>
                <a:lnTo>
                  <a:pt x="97161" y="127638"/>
                </a:lnTo>
                <a:lnTo>
                  <a:pt x="90430" y="129537"/>
                </a:lnTo>
                <a:lnTo>
                  <a:pt x="83958" y="130803"/>
                </a:lnTo>
                <a:lnTo>
                  <a:pt x="77660" y="131647"/>
                </a:lnTo>
                <a:lnTo>
                  <a:pt x="71477" y="132209"/>
                </a:lnTo>
                <a:lnTo>
                  <a:pt x="65370" y="132584"/>
                </a:lnTo>
                <a:lnTo>
                  <a:pt x="60307" y="133826"/>
                </a:lnTo>
                <a:lnTo>
                  <a:pt x="55939" y="135647"/>
                </a:lnTo>
                <a:lnTo>
                  <a:pt x="52036" y="137852"/>
                </a:lnTo>
                <a:lnTo>
                  <a:pt x="42406" y="142949"/>
                </a:lnTo>
                <a:lnTo>
                  <a:pt x="37060" y="145697"/>
                </a:lnTo>
                <a:lnTo>
                  <a:pt x="32504" y="148521"/>
                </a:lnTo>
                <a:lnTo>
                  <a:pt x="28474" y="151396"/>
                </a:lnTo>
                <a:lnTo>
                  <a:pt x="24795" y="154305"/>
                </a:lnTo>
                <a:lnTo>
                  <a:pt x="21351" y="156245"/>
                </a:lnTo>
                <a:lnTo>
                  <a:pt x="18062" y="157538"/>
                </a:lnTo>
                <a:lnTo>
                  <a:pt x="8509" y="1601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201"/>
          <p:cNvSpPr/>
          <p:nvPr/>
        </p:nvSpPr>
        <p:spPr>
          <a:xfrm>
            <a:off x="5679281" y="4629363"/>
            <a:ext cx="812602" cy="174809"/>
          </a:xfrm>
          <a:custGeom>
            <a:avLst/>
            <a:gdLst/>
            <a:ahLst/>
            <a:cxnLst/>
            <a:rect l="0" t="0" r="0" b="0"/>
            <a:pathLst>
              <a:path w="812602" h="174809">
                <a:moveTo>
                  <a:pt x="812601" y="5144"/>
                </a:moveTo>
                <a:lnTo>
                  <a:pt x="812601" y="404"/>
                </a:lnTo>
                <a:lnTo>
                  <a:pt x="811610" y="0"/>
                </a:lnTo>
                <a:lnTo>
                  <a:pt x="809956" y="722"/>
                </a:lnTo>
                <a:lnTo>
                  <a:pt x="807861" y="2196"/>
                </a:lnTo>
                <a:lnTo>
                  <a:pt x="802888" y="3834"/>
                </a:lnTo>
                <a:lnTo>
                  <a:pt x="782130" y="4885"/>
                </a:lnTo>
                <a:lnTo>
                  <a:pt x="753191" y="5068"/>
                </a:lnTo>
                <a:lnTo>
                  <a:pt x="728319" y="7756"/>
                </a:lnTo>
                <a:lnTo>
                  <a:pt x="714741" y="9862"/>
                </a:lnTo>
                <a:lnTo>
                  <a:pt x="691718" y="14848"/>
                </a:lnTo>
                <a:lnTo>
                  <a:pt x="681410" y="17566"/>
                </a:lnTo>
                <a:lnTo>
                  <a:pt x="643500" y="25879"/>
                </a:lnTo>
                <a:lnTo>
                  <a:pt x="619500" y="30874"/>
                </a:lnTo>
                <a:lnTo>
                  <a:pt x="476692" y="66346"/>
                </a:lnTo>
                <a:lnTo>
                  <a:pt x="268382" y="120568"/>
                </a:lnTo>
                <a:lnTo>
                  <a:pt x="215523" y="135157"/>
                </a:lnTo>
                <a:lnTo>
                  <a:pt x="197260" y="139445"/>
                </a:lnTo>
                <a:lnTo>
                  <a:pt x="182108" y="142303"/>
                </a:lnTo>
                <a:lnTo>
                  <a:pt x="169031" y="144209"/>
                </a:lnTo>
                <a:lnTo>
                  <a:pt x="141270" y="148972"/>
                </a:lnTo>
                <a:lnTo>
                  <a:pt x="126922" y="151631"/>
                </a:lnTo>
                <a:lnTo>
                  <a:pt x="114380" y="154396"/>
                </a:lnTo>
                <a:lnTo>
                  <a:pt x="103043" y="157231"/>
                </a:lnTo>
                <a:lnTo>
                  <a:pt x="83500" y="162035"/>
                </a:lnTo>
                <a:lnTo>
                  <a:pt x="62333" y="165732"/>
                </a:lnTo>
                <a:lnTo>
                  <a:pt x="53170" y="170113"/>
                </a:lnTo>
                <a:lnTo>
                  <a:pt x="43144" y="172721"/>
                </a:lnTo>
                <a:lnTo>
                  <a:pt x="23698" y="174190"/>
                </a:lnTo>
                <a:lnTo>
                  <a:pt x="0" y="1748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202"/>
          <p:cNvSpPr/>
          <p:nvPr/>
        </p:nvSpPr>
        <p:spPr>
          <a:xfrm>
            <a:off x="5518546" y="4813273"/>
            <a:ext cx="123139" cy="288920"/>
          </a:xfrm>
          <a:custGeom>
            <a:avLst/>
            <a:gdLst/>
            <a:ahLst/>
            <a:cxnLst/>
            <a:rect l="0" t="0" r="0" b="0"/>
            <a:pathLst>
              <a:path w="123139" h="288920">
                <a:moveTo>
                  <a:pt x="0" y="62336"/>
                </a:moveTo>
                <a:lnTo>
                  <a:pt x="0" y="76557"/>
                </a:lnTo>
                <a:lnTo>
                  <a:pt x="993" y="81739"/>
                </a:lnTo>
                <a:lnTo>
                  <a:pt x="6137" y="93771"/>
                </a:lnTo>
                <a:lnTo>
                  <a:pt x="7689" y="100451"/>
                </a:lnTo>
                <a:lnTo>
                  <a:pt x="11025" y="114664"/>
                </a:lnTo>
                <a:lnTo>
                  <a:pt x="13303" y="124010"/>
                </a:lnTo>
                <a:lnTo>
                  <a:pt x="15814" y="131234"/>
                </a:lnTo>
                <a:lnTo>
                  <a:pt x="18481" y="137041"/>
                </a:lnTo>
                <a:lnTo>
                  <a:pt x="21250" y="141905"/>
                </a:lnTo>
                <a:lnTo>
                  <a:pt x="23096" y="147132"/>
                </a:lnTo>
                <a:lnTo>
                  <a:pt x="24328" y="152601"/>
                </a:lnTo>
                <a:lnTo>
                  <a:pt x="25148" y="158231"/>
                </a:lnTo>
                <a:lnTo>
                  <a:pt x="27679" y="165954"/>
                </a:lnTo>
                <a:lnTo>
                  <a:pt x="31352" y="175071"/>
                </a:lnTo>
                <a:lnTo>
                  <a:pt x="35784" y="185118"/>
                </a:lnTo>
                <a:lnTo>
                  <a:pt x="39731" y="194792"/>
                </a:lnTo>
                <a:lnTo>
                  <a:pt x="43355" y="204218"/>
                </a:lnTo>
                <a:lnTo>
                  <a:pt x="46763" y="213479"/>
                </a:lnTo>
                <a:lnTo>
                  <a:pt x="50027" y="221637"/>
                </a:lnTo>
                <a:lnTo>
                  <a:pt x="53195" y="229060"/>
                </a:lnTo>
                <a:lnTo>
                  <a:pt x="56300" y="235993"/>
                </a:lnTo>
                <a:lnTo>
                  <a:pt x="59361" y="243592"/>
                </a:lnTo>
                <a:lnTo>
                  <a:pt x="65409" y="259972"/>
                </a:lnTo>
                <a:lnTo>
                  <a:pt x="67419" y="266523"/>
                </a:lnTo>
                <a:lnTo>
                  <a:pt x="68759" y="271883"/>
                </a:lnTo>
                <a:lnTo>
                  <a:pt x="70247" y="280484"/>
                </a:lnTo>
                <a:lnTo>
                  <a:pt x="70909" y="287613"/>
                </a:lnTo>
                <a:lnTo>
                  <a:pt x="72077" y="288919"/>
                </a:lnTo>
                <a:lnTo>
                  <a:pt x="73849" y="288798"/>
                </a:lnTo>
                <a:lnTo>
                  <a:pt x="76022" y="287724"/>
                </a:lnTo>
                <a:lnTo>
                  <a:pt x="76478" y="286017"/>
                </a:lnTo>
                <a:lnTo>
                  <a:pt x="75790" y="283886"/>
                </a:lnTo>
                <a:lnTo>
                  <a:pt x="74340" y="281474"/>
                </a:lnTo>
                <a:lnTo>
                  <a:pt x="72727" y="273501"/>
                </a:lnTo>
                <a:lnTo>
                  <a:pt x="72298" y="268597"/>
                </a:lnTo>
                <a:lnTo>
                  <a:pt x="71019" y="263343"/>
                </a:lnTo>
                <a:lnTo>
                  <a:pt x="69174" y="257856"/>
                </a:lnTo>
                <a:lnTo>
                  <a:pt x="66952" y="252214"/>
                </a:lnTo>
                <a:lnTo>
                  <a:pt x="65471" y="246468"/>
                </a:lnTo>
                <a:lnTo>
                  <a:pt x="64483" y="240653"/>
                </a:lnTo>
                <a:lnTo>
                  <a:pt x="63825" y="234793"/>
                </a:lnTo>
                <a:lnTo>
                  <a:pt x="63386" y="229893"/>
                </a:lnTo>
                <a:lnTo>
                  <a:pt x="62898" y="221803"/>
                </a:lnTo>
                <a:lnTo>
                  <a:pt x="61776" y="217265"/>
                </a:lnTo>
                <a:lnTo>
                  <a:pt x="60036" y="212255"/>
                </a:lnTo>
                <a:lnTo>
                  <a:pt x="57884" y="206930"/>
                </a:lnTo>
                <a:lnTo>
                  <a:pt x="55456" y="201396"/>
                </a:lnTo>
                <a:lnTo>
                  <a:pt x="50114" y="189956"/>
                </a:lnTo>
                <a:lnTo>
                  <a:pt x="47300" y="182142"/>
                </a:lnTo>
                <a:lnTo>
                  <a:pt x="44432" y="172964"/>
                </a:lnTo>
                <a:lnTo>
                  <a:pt x="41527" y="162878"/>
                </a:lnTo>
                <a:lnTo>
                  <a:pt x="39591" y="153176"/>
                </a:lnTo>
                <a:lnTo>
                  <a:pt x="38301" y="143732"/>
                </a:lnTo>
                <a:lnTo>
                  <a:pt x="37440" y="134459"/>
                </a:lnTo>
                <a:lnTo>
                  <a:pt x="35875" y="127285"/>
                </a:lnTo>
                <a:lnTo>
                  <a:pt x="33838" y="121511"/>
                </a:lnTo>
                <a:lnTo>
                  <a:pt x="31489" y="116668"/>
                </a:lnTo>
                <a:lnTo>
                  <a:pt x="27938" y="103519"/>
                </a:lnTo>
                <a:lnTo>
                  <a:pt x="11825" y="30950"/>
                </a:lnTo>
                <a:lnTo>
                  <a:pt x="11852" y="25537"/>
                </a:lnTo>
                <a:lnTo>
                  <a:pt x="12863" y="20936"/>
                </a:lnTo>
                <a:lnTo>
                  <a:pt x="15639" y="13178"/>
                </a:lnTo>
                <a:lnTo>
                  <a:pt x="16873" y="6423"/>
                </a:lnTo>
                <a:lnTo>
                  <a:pt x="18194" y="4225"/>
                </a:lnTo>
                <a:lnTo>
                  <a:pt x="20067" y="2759"/>
                </a:lnTo>
                <a:lnTo>
                  <a:pt x="22308" y="1782"/>
                </a:lnTo>
                <a:lnTo>
                  <a:pt x="24794" y="1131"/>
                </a:lnTo>
                <a:lnTo>
                  <a:pt x="27444" y="697"/>
                </a:lnTo>
                <a:lnTo>
                  <a:pt x="30202" y="407"/>
                </a:lnTo>
                <a:lnTo>
                  <a:pt x="33033" y="214"/>
                </a:lnTo>
                <a:lnTo>
                  <a:pt x="35913" y="85"/>
                </a:lnTo>
                <a:lnTo>
                  <a:pt x="38825" y="0"/>
                </a:lnTo>
                <a:lnTo>
                  <a:pt x="43743" y="935"/>
                </a:lnTo>
                <a:lnTo>
                  <a:pt x="49998" y="2550"/>
                </a:lnTo>
                <a:lnTo>
                  <a:pt x="57145" y="4619"/>
                </a:lnTo>
                <a:lnTo>
                  <a:pt x="62901" y="5999"/>
                </a:lnTo>
                <a:lnTo>
                  <a:pt x="67731" y="6919"/>
                </a:lnTo>
                <a:lnTo>
                  <a:pt x="71943" y="7532"/>
                </a:lnTo>
                <a:lnTo>
                  <a:pt x="75743" y="8933"/>
                </a:lnTo>
                <a:lnTo>
                  <a:pt x="79269" y="10859"/>
                </a:lnTo>
                <a:lnTo>
                  <a:pt x="82612" y="13135"/>
                </a:lnTo>
                <a:lnTo>
                  <a:pt x="86825" y="15645"/>
                </a:lnTo>
                <a:lnTo>
                  <a:pt x="91618" y="18310"/>
                </a:lnTo>
                <a:lnTo>
                  <a:pt x="96797" y="21079"/>
                </a:lnTo>
                <a:lnTo>
                  <a:pt x="101243" y="23917"/>
                </a:lnTo>
                <a:lnTo>
                  <a:pt x="105198" y="26802"/>
                </a:lnTo>
                <a:lnTo>
                  <a:pt x="108828" y="29717"/>
                </a:lnTo>
                <a:lnTo>
                  <a:pt x="112240" y="32652"/>
                </a:lnTo>
                <a:lnTo>
                  <a:pt x="115507" y="35601"/>
                </a:lnTo>
                <a:lnTo>
                  <a:pt x="118676" y="38560"/>
                </a:lnTo>
                <a:lnTo>
                  <a:pt x="120790" y="41524"/>
                </a:lnTo>
                <a:lnTo>
                  <a:pt x="123138" y="47464"/>
                </a:lnTo>
                <a:lnTo>
                  <a:pt x="122772" y="49445"/>
                </a:lnTo>
                <a:lnTo>
                  <a:pt x="121536" y="50766"/>
                </a:lnTo>
                <a:lnTo>
                  <a:pt x="119719" y="51646"/>
                </a:lnTo>
                <a:lnTo>
                  <a:pt x="117516" y="53225"/>
                </a:lnTo>
                <a:lnTo>
                  <a:pt x="115055" y="55270"/>
                </a:lnTo>
                <a:lnTo>
                  <a:pt x="112422" y="57625"/>
                </a:lnTo>
                <a:lnTo>
                  <a:pt x="109675" y="59195"/>
                </a:lnTo>
                <a:lnTo>
                  <a:pt x="106851" y="60243"/>
                </a:lnTo>
                <a:lnTo>
                  <a:pt x="103977" y="60940"/>
                </a:lnTo>
                <a:lnTo>
                  <a:pt x="101067" y="61406"/>
                </a:lnTo>
                <a:lnTo>
                  <a:pt x="98137" y="61716"/>
                </a:lnTo>
                <a:lnTo>
                  <a:pt x="95190" y="61922"/>
                </a:lnTo>
                <a:lnTo>
                  <a:pt x="92234" y="63052"/>
                </a:lnTo>
                <a:lnTo>
                  <a:pt x="89271" y="64798"/>
                </a:lnTo>
                <a:lnTo>
                  <a:pt x="86303" y="66954"/>
                </a:lnTo>
                <a:lnTo>
                  <a:pt x="82340" y="69383"/>
                </a:lnTo>
                <a:lnTo>
                  <a:pt x="77714" y="71995"/>
                </a:lnTo>
                <a:lnTo>
                  <a:pt x="72645" y="74729"/>
                </a:lnTo>
                <a:lnTo>
                  <a:pt x="68274" y="76551"/>
                </a:lnTo>
                <a:lnTo>
                  <a:pt x="64368" y="77766"/>
                </a:lnTo>
                <a:lnTo>
                  <a:pt x="60771" y="78576"/>
                </a:lnTo>
                <a:lnTo>
                  <a:pt x="56389" y="80108"/>
                </a:lnTo>
                <a:lnTo>
                  <a:pt x="51483" y="82121"/>
                </a:lnTo>
                <a:lnTo>
                  <a:pt x="46229" y="84456"/>
                </a:lnTo>
                <a:lnTo>
                  <a:pt x="41733" y="86012"/>
                </a:lnTo>
                <a:lnTo>
                  <a:pt x="37745" y="87050"/>
                </a:lnTo>
                <a:lnTo>
                  <a:pt x="34093" y="87742"/>
                </a:lnTo>
                <a:lnTo>
                  <a:pt x="30666" y="89195"/>
                </a:lnTo>
                <a:lnTo>
                  <a:pt x="27389" y="91156"/>
                </a:lnTo>
                <a:lnTo>
                  <a:pt x="17860" y="980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203"/>
          <p:cNvSpPr/>
          <p:nvPr/>
        </p:nvSpPr>
        <p:spPr>
          <a:xfrm>
            <a:off x="5670351" y="5170289"/>
            <a:ext cx="178595" cy="455415"/>
          </a:xfrm>
          <a:custGeom>
            <a:avLst/>
            <a:gdLst/>
            <a:ahLst/>
            <a:cxnLst/>
            <a:rect l="0" t="0" r="0" b="0"/>
            <a:pathLst>
              <a:path w="178595" h="455415">
                <a:moveTo>
                  <a:pt x="0" y="0"/>
                </a:moveTo>
                <a:lnTo>
                  <a:pt x="4741" y="4740"/>
                </a:lnTo>
                <a:lnTo>
                  <a:pt x="6137" y="7129"/>
                </a:lnTo>
                <a:lnTo>
                  <a:pt x="7689" y="12428"/>
                </a:lnTo>
                <a:lnTo>
                  <a:pt x="8684" y="23915"/>
                </a:lnTo>
                <a:lnTo>
                  <a:pt x="8881" y="35739"/>
                </a:lnTo>
                <a:lnTo>
                  <a:pt x="8898" y="38708"/>
                </a:lnTo>
                <a:lnTo>
                  <a:pt x="10892" y="45649"/>
                </a:lnTo>
                <a:lnTo>
                  <a:pt x="14207" y="55237"/>
                </a:lnTo>
                <a:lnTo>
                  <a:pt x="18401" y="66591"/>
                </a:lnTo>
                <a:lnTo>
                  <a:pt x="21197" y="75152"/>
                </a:lnTo>
                <a:lnTo>
                  <a:pt x="24304" y="87309"/>
                </a:lnTo>
                <a:lnTo>
                  <a:pt x="26053" y="99732"/>
                </a:lnTo>
                <a:lnTo>
                  <a:pt x="29108" y="111794"/>
                </a:lnTo>
                <a:lnTo>
                  <a:pt x="31312" y="119178"/>
                </a:lnTo>
                <a:lnTo>
                  <a:pt x="36406" y="132673"/>
                </a:lnTo>
                <a:lnTo>
                  <a:pt x="39153" y="139050"/>
                </a:lnTo>
                <a:lnTo>
                  <a:pt x="41977" y="147270"/>
                </a:lnTo>
                <a:lnTo>
                  <a:pt x="44852" y="156719"/>
                </a:lnTo>
                <a:lnTo>
                  <a:pt x="47761" y="166987"/>
                </a:lnTo>
                <a:lnTo>
                  <a:pt x="50692" y="174825"/>
                </a:lnTo>
                <a:lnTo>
                  <a:pt x="53639" y="181042"/>
                </a:lnTo>
                <a:lnTo>
                  <a:pt x="56595" y="186179"/>
                </a:lnTo>
                <a:lnTo>
                  <a:pt x="62526" y="197178"/>
                </a:lnTo>
                <a:lnTo>
                  <a:pt x="67477" y="207690"/>
                </a:lnTo>
                <a:lnTo>
                  <a:pt x="71256" y="219185"/>
                </a:lnTo>
                <a:lnTo>
                  <a:pt x="75657" y="225738"/>
                </a:lnTo>
                <a:lnTo>
                  <a:pt x="80920" y="237250"/>
                </a:lnTo>
                <a:lnTo>
                  <a:pt x="83712" y="244487"/>
                </a:lnTo>
                <a:lnTo>
                  <a:pt x="86566" y="251296"/>
                </a:lnTo>
                <a:lnTo>
                  <a:pt x="89460" y="257819"/>
                </a:lnTo>
                <a:lnTo>
                  <a:pt x="94331" y="270360"/>
                </a:lnTo>
                <a:lnTo>
                  <a:pt x="96495" y="282547"/>
                </a:lnTo>
                <a:lnTo>
                  <a:pt x="100103" y="291933"/>
                </a:lnTo>
                <a:lnTo>
                  <a:pt x="105014" y="299412"/>
                </a:lnTo>
                <a:lnTo>
                  <a:pt x="110504" y="306043"/>
                </a:lnTo>
                <a:lnTo>
                  <a:pt x="112365" y="310193"/>
                </a:lnTo>
                <a:lnTo>
                  <a:pt x="114432" y="320095"/>
                </a:lnTo>
                <a:lnTo>
                  <a:pt x="117997" y="331111"/>
                </a:lnTo>
                <a:lnTo>
                  <a:pt x="122888" y="342621"/>
                </a:lnTo>
                <a:lnTo>
                  <a:pt x="128370" y="354351"/>
                </a:lnTo>
                <a:lnTo>
                  <a:pt x="131468" y="363533"/>
                </a:lnTo>
                <a:lnTo>
                  <a:pt x="132294" y="367371"/>
                </a:lnTo>
                <a:lnTo>
                  <a:pt x="134828" y="373898"/>
                </a:lnTo>
                <a:lnTo>
                  <a:pt x="138503" y="382218"/>
                </a:lnTo>
                <a:lnTo>
                  <a:pt x="142937" y="391734"/>
                </a:lnTo>
                <a:lnTo>
                  <a:pt x="146885" y="399070"/>
                </a:lnTo>
                <a:lnTo>
                  <a:pt x="150509" y="404953"/>
                </a:lnTo>
                <a:lnTo>
                  <a:pt x="153918" y="409866"/>
                </a:lnTo>
                <a:lnTo>
                  <a:pt x="157182" y="415127"/>
                </a:lnTo>
                <a:lnTo>
                  <a:pt x="160351" y="420619"/>
                </a:lnTo>
                <a:lnTo>
                  <a:pt x="165525" y="431019"/>
                </a:lnTo>
                <a:lnTo>
                  <a:pt x="169430" y="442453"/>
                </a:lnTo>
                <a:lnTo>
                  <a:pt x="171492" y="445781"/>
                </a:lnTo>
                <a:lnTo>
                  <a:pt x="178594" y="4554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204"/>
          <p:cNvSpPr/>
          <p:nvPr/>
        </p:nvSpPr>
        <p:spPr>
          <a:xfrm>
            <a:off x="5831085" y="5813226"/>
            <a:ext cx="53580" cy="125017"/>
          </a:xfrm>
          <a:custGeom>
            <a:avLst/>
            <a:gdLst/>
            <a:ahLst/>
            <a:cxnLst/>
            <a:rect l="0" t="0" r="0" b="0"/>
            <a:pathLst>
              <a:path w="53580" h="125017">
                <a:moveTo>
                  <a:pt x="0" y="0"/>
                </a:moveTo>
                <a:lnTo>
                  <a:pt x="0" y="9481"/>
                </a:lnTo>
                <a:lnTo>
                  <a:pt x="993" y="13266"/>
                </a:lnTo>
                <a:lnTo>
                  <a:pt x="2646" y="16781"/>
                </a:lnTo>
                <a:lnTo>
                  <a:pt x="4741" y="20117"/>
                </a:lnTo>
                <a:lnTo>
                  <a:pt x="6137" y="23334"/>
                </a:lnTo>
                <a:lnTo>
                  <a:pt x="7068" y="26470"/>
                </a:lnTo>
                <a:lnTo>
                  <a:pt x="7689" y="29553"/>
                </a:lnTo>
                <a:lnTo>
                  <a:pt x="8103" y="32600"/>
                </a:lnTo>
                <a:lnTo>
                  <a:pt x="8379" y="35625"/>
                </a:lnTo>
                <a:lnTo>
                  <a:pt x="8562" y="38633"/>
                </a:lnTo>
                <a:lnTo>
                  <a:pt x="9677" y="41630"/>
                </a:lnTo>
                <a:lnTo>
                  <a:pt x="11413" y="44621"/>
                </a:lnTo>
                <a:lnTo>
                  <a:pt x="13562" y="47606"/>
                </a:lnTo>
                <a:lnTo>
                  <a:pt x="15987" y="51581"/>
                </a:lnTo>
                <a:lnTo>
                  <a:pt x="18595" y="56216"/>
                </a:lnTo>
                <a:lnTo>
                  <a:pt x="21327" y="61290"/>
                </a:lnTo>
                <a:lnTo>
                  <a:pt x="23147" y="65665"/>
                </a:lnTo>
                <a:lnTo>
                  <a:pt x="24361" y="69573"/>
                </a:lnTo>
                <a:lnTo>
                  <a:pt x="25171" y="73171"/>
                </a:lnTo>
                <a:lnTo>
                  <a:pt x="26703" y="77554"/>
                </a:lnTo>
                <a:lnTo>
                  <a:pt x="28716" y="82461"/>
                </a:lnTo>
                <a:lnTo>
                  <a:pt x="31050" y="87716"/>
                </a:lnTo>
                <a:lnTo>
                  <a:pt x="32607" y="92212"/>
                </a:lnTo>
                <a:lnTo>
                  <a:pt x="33644" y="96201"/>
                </a:lnTo>
                <a:lnTo>
                  <a:pt x="34336" y="99853"/>
                </a:lnTo>
                <a:lnTo>
                  <a:pt x="35789" y="103279"/>
                </a:lnTo>
                <a:lnTo>
                  <a:pt x="37750" y="106556"/>
                </a:lnTo>
                <a:lnTo>
                  <a:pt x="40050" y="109733"/>
                </a:lnTo>
                <a:lnTo>
                  <a:pt x="42575" y="112842"/>
                </a:lnTo>
                <a:lnTo>
                  <a:pt x="45250" y="115908"/>
                </a:lnTo>
                <a:lnTo>
                  <a:pt x="53579" y="12501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205"/>
          <p:cNvSpPr/>
          <p:nvPr/>
        </p:nvSpPr>
        <p:spPr>
          <a:xfrm>
            <a:off x="5777507" y="5706070"/>
            <a:ext cx="1" cy="8931"/>
          </a:xfrm>
          <a:custGeom>
            <a:avLst/>
            <a:gdLst/>
            <a:ahLst/>
            <a:cxnLst/>
            <a:rect l="0" t="0" r="0" b="0"/>
            <a:pathLst>
              <a:path w="1" h="8931">
                <a:moveTo>
                  <a:pt x="0" y="0"/>
                </a:moveTo>
                <a:lnTo>
                  <a:pt x="0" y="893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206"/>
          <p:cNvSpPr/>
          <p:nvPr/>
        </p:nvSpPr>
        <p:spPr>
          <a:xfrm>
            <a:off x="5911453" y="5697276"/>
            <a:ext cx="205383" cy="163520"/>
          </a:xfrm>
          <a:custGeom>
            <a:avLst/>
            <a:gdLst/>
            <a:ahLst/>
            <a:cxnLst/>
            <a:rect l="0" t="0" r="0" b="0"/>
            <a:pathLst>
              <a:path w="205383" h="163520">
                <a:moveTo>
                  <a:pt x="0" y="53442"/>
                </a:moveTo>
                <a:lnTo>
                  <a:pt x="7688" y="68819"/>
                </a:lnTo>
                <a:lnTo>
                  <a:pt x="13669" y="78136"/>
                </a:lnTo>
                <a:lnTo>
                  <a:pt x="18043" y="84788"/>
                </a:lnTo>
                <a:lnTo>
                  <a:pt x="21950" y="90214"/>
                </a:lnTo>
                <a:lnTo>
                  <a:pt x="25547" y="94824"/>
                </a:lnTo>
                <a:lnTo>
                  <a:pt x="28938" y="98890"/>
                </a:lnTo>
                <a:lnTo>
                  <a:pt x="31198" y="102592"/>
                </a:lnTo>
                <a:lnTo>
                  <a:pt x="32705" y="106052"/>
                </a:lnTo>
                <a:lnTo>
                  <a:pt x="33710" y="109352"/>
                </a:lnTo>
                <a:lnTo>
                  <a:pt x="34379" y="112543"/>
                </a:lnTo>
                <a:lnTo>
                  <a:pt x="34826" y="115663"/>
                </a:lnTo>
                <a:lnTo>
                  <a:pt x="35123" y="118736"/>
                </a:lnTo>
                <a:lnTo>
                  <a:pt x="36314" y="122768"/>
                </a:lnTo>
                <a:lnTo>
                  <a:pt x="38100" y="127441"/>
                </a:lnTo>
                <a:lnTo>
                  <a:pt x="40282" y="132540"/>
                </a:lnTo>
                <a:lnTo>
                  <a:pt x="45354" y="143498"/>
                </a:lnTo>
                <a:lnTo>
                  <a:pt x="48095" y="149198"/>
                </a:lnTo>
                <a:lnTo>
                  <a:pt x="49923" y="153991"/>
                </a:lnTo>
                <a:lnTo>
                  <a:pt x="51141" y="158177"/>
                </a:lnTo>
                <a:lnTo>
                  <a:pt x="51953" y="161961"/>
                </a:lnTo>
                <a:lnTo>
                  <a:pt x="52495" y="163491"/>
                </a:lnTo>
                <a:lnTo>
                  <a:pt x="52856" y="163519"/>
                </a:lnTo>
                <a:lnTo>
                  <a:pt x="53096" y="162546"/>
                </a:lnTo>
                <a:lnTo>
                  <a:pt x="54249" y="159912"/>
                </a:lnTo>
                <a:lnTo>
                  <a:pt x="58176" y="151694"/>
                </a:lnTo>
                <a:lnTo>
                  <a:pt x="59620" y="147718"/>
                </a:lnTo>
                <a:lnTo>
                  <a:pt x="60582" y="144073"/>
                </a:lnTo>
                <a:lnTo>
                  <a:pt x="61224" y="140652"/>
                </a:lnTo>
                <a:lnTo>
                  <a:pt x="61652" y="136387"/>
                </a:lnTo>
                <a:lnTo>
                  <a:pt x="61937" y="131559"/>
                </a:lnTo>
                <a:lnTo>
                  <a:pt x="62128" y="126356"/>
                </a:lnTo>
                <a:lnTo>
                  <a:pt x="63247" y="118919"/>
                </a:lnTo>
                <a:lnTo>
                  <a:pt x="64984" y="109992"/>
                </a:lnTo>
                <a:lnTo>
                  <a:pt x="67135" y="100071"/>
                </a:lnTo>
                <a:lnTo>
                  <a:pt x="69562" y="91474"/>
                </a:lnTo>
                <a:lnTo>
                  <a:pt x="72171" y="83757"/>
                </a:lnTo>
                <a:lnTo>
                  <a:pt x="88229" y="42894"/>
                </a:lnTo>
                <a:lnTo>
                  <a:pt x="92554" y="33512"/>
                </a:lnTo>
                <a:lnTo>
                  <a:pt x="96429" y="26264"/>
                </a:lnTo>
                <a:lnTo>
                  <a:pt x="105037" y="12245"/>
                </a:lnTo>
                <a:lnTo>
                  <a:pt x="108860" y="7682"/>
                </a:lnTo>
                <a:lnTo>
                  <a:pt x="114658" y="1408"/>
                </a:lnTo>
                <a:lnTo>
                  <a:pt x="116126" y="894"/>
                </a:lnTo>
                <a:lnTo>
                  <a:pt x="120403" y="322"/>
                </a:lnTo>
                <a:lnTo>
                  <a:pt x="125611" y="68"/>
                </a:lnTo>
                <a:lnTo>
                  <a:pt x="128389" y="0"/>
                </a:lnTo>
                <a:lnTo>
                  <a:pt x="132225" y="1939"/>
                </a:lnTo>
                <a:lnTo>
                  <a:pt x="136768" y="5216"/>
                </a:lnTo>
                <a:lnTo>
                  <a:pt x="141780" y="9385"/>
                </a:lnTo>
                <a:lnTo>
                  <a:pt x="146114" y="13157"/>
                </a:lnTo>
                <a:lnTo>
                  <a:pt x="149995" y="16663"/>
                </a:lnTo>
                <a:lnTo>
                  <a:pt x="153575" y="19994"/>
                </a:lnTo>
                <a:lnTo>
                  <a:pt x="157946" y="25190"/>
                </a:lnTo>
                <a:lnTo>
                  <a:pt x="162844" y="31631"/>
                </a:lnTo>
                <a:lnTo>
                  <a:pt x="168094" y="38901"/>
                </a:lnTo>
                <a:lnTo>
                  <a:pt x="172586" y="44740"/>
                </a:lnTo>
                <a:lnTo>
                  <a:pt x="176573" y="49625"/>
                </a:lnTo>
                <a:lnTo>
                  <a:pt x="205382" y="802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207"/>
          <p:cNvSpPr/>
          <p:nvPr/>
        </p:nvSpPr>
        <p:spPr>
          <a:xfrm>
            <a:off x="6813351" y="4679156"/>
            <a:ext cx="508993" cy="151211"/>
          </a:xfrm>
          <a:custGeom>
            <a:avLst/>
            <a:gdLst/>
            <a:ahLst/>
            <a:cxnLst/>
            <a:rect l="0" t="0" r="0" b="0"/>
            <a:pathLst>
              <a:path w="508993" h="151211">
                <a:moveTo>
                  <a:pt x="0" y="0"/>
                </a:moveTo>
                <a:lnTo>
                  <a:pt x="9482" y="4741"/>
                </a:lnTo>
                <a:lnTo>
                  <a:pt x="16782" y="7068"/>
                </a:lnTo>
                <a:lnTo>
                  <a:pt x="24326" y="9094"/>
                </a:lnTo>
                <a:lnTo>
                  <a:pt x="34293" y="13302"/>
                </a:lnTo>
                <a:lnTo>
                  <a:pt x="45338" y="15834"/>
                </a:lnTo>
                <a:lnTo>
                  <a:pt x="56862" y="17951"/>
                </a:lnTo>
                <a:lnTo>
                  <a:pt x="68597" y="22200"/>
                </a:lnTo>
                <a:lnTo>
                  <a:pt x="74505" y="24721"/>
                </a:lnTo>
                <a:lnTo>
                  <a:pt x="86361" y="30170"/>
                </a:lnTo>
                <a:lnTo>
                  <a:pt x="106191" y="36980"/>
                </a:lnTo>
                <a:lnTo>
                  <a:pt x="355612" y="118618"/>
                </a:lnTo>
                <a:lnTo>
                  <a:pt x="376974" y="124719"/>
                </a:lnTo>
                <a:lnTo>
                  <a:pt x="397167" y="129779"/>
                </a:lnTo>
                <a:lnTo>
                  <a:pt x="473284" y="147287"/>
                </a:lnTo>
                <a:lnTo>
                  <a:pt x="487499" y="149797"/>
                </a:lnTo>
                <a:lnTo>
                  <a:pt x="496340" y="151210"/>
                </a:lnTo>
                <a:lnTo>
                  <a:pt x="498573" y="150416"/>
                </a:lnTo>
                <a:lnTo>
                  <a:pt x="501054" y="148894"/>
                </a:lnTo>
                <a:lnTo>
                  <a:pt x="508992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208"/>
          <p:cNvSpPr/>
          <p:nvPr/>
        </p:nvSpPr>
        <p:spPr>
          <a:xfrm>
            <a:off x="7327303" y="4741664"/>
            <a:ext cx="199026" cy="272597"/>
          </a:xfrm>
          <a:custGeom>
            <a:avLst/>
            <a:gdLst/>
            <a:ahLst/>
            <a:cxnLst/>
            <a:rect l="0" t="0" r="0" b="0"/>
            <a:pathLst>
              <a:path w="199026" h="272597">
                <a:moveTo>
                  <a:pt x="12900" y="151804"/>
                </a:moveTo>
                <a:lnTo>
                  <a:pt x="12900" y="161285"/>
                </a:lnTo>
                <a:lnTo>
                  <a:pt x="13892" y="167054"/>
                </a:lnTo>
                <a:lnTo>
                  <a:pt x="15546" y="173877"/>
                </a:lnTo>
                <a:lnTo>
                  <a:pt x="17640" y="181402"/>
                </a:lnTo>
                <a:lnTo>
                  <a:pt x="20029" y="187411"/>
                </a:lnTo>
                <a:lnTo>
                  <a:pt x="22613" y="192410"/>
                </a:lnTo>
                <a:lnTo>
                  <a:pt x="30116" y="204578"/>
                </a:lnTo>
                <a:lnTo>
                  <a:pt x="43371" y="226522"/>
                </a:lnTo>
                <a:lnTo>
                  <a:pt x="48097" y="235351"/>
                </a:lnTo>
                <a:lnTo>
                  <a:pt x="51248" y="242228"/>
                </a:lnTo>
                <a:lnTo>
                  <a:pt x="53348" y="247806"/>
                </a:lnTo>
                <a:lnTo>
                  <a:pt x="55740" y="252516"/>
                </a:lnTo>
                <a:lnTo>
                  <a:pt x="61044" y="260396"/>
                </a:lnTo>
                <a:lnTo>
                  <a:pt x="66396" y="267402"/>
                </a:lnTo>
                <a:lnTo>
                  <a:pt x="70741" y="271972"/>
                </a:lnTo>
                <a:lnTo>
                  <a:pt x="72297" y="272596"/>
                </a:lnTo>
                <a:lnTo>
                  <a:pt x="73334" y="272020"/>
                </a:lnTo>
                <a:lnTo>
                  <a:pt x="74025" y="270643"/>
                </a:lnTo>
                <a:lnTo>
                  <a:pt x="73494" y="268733"/>
                </a:lnTo>
                <a:lnTo>
                  <a:pt x="68006" y="260313"/>
                </a:lnTo>
                <a:lnTo>
                  <a:pt x="65512" y="255893"/>
                </a:lnTo>
                <a:lnTo>
                  <a:pt x="62857" y="250963"/>
                </a:lnTo>
                <a:lnTo>
                  <a:pt x="61087" y="245691"/>
                </a:lnTo>
                <a:lnTo>
                  <a:pt x="59908" y="240193"/>
                </a:lnTo>
                <a:lnTo>
                  <a:pt x="59122" y="234542"/>
                </a:lnTo>
                <a:lnTo>
                  <a:pt x="57605" y="228791"/>
                </a:lnTo>
                <a:lnTo>
                  <a:pt x="55602" y="222972"/>
                </a:lnTo>
                <a:lnTo>
                  <a:pt x="53274" y="217109"/>
                </a:lnTo>
                <a:lnTo>
                  <a:pt x="50730" y="211216"/>
                </a:lnTo>
                <a:lnTo>
                  <a:pt x="45258" y="199376"/>
                </a:lnTo>
                <a:lnTo>
                  <a:pt x="27749" y="163706"/>
                </a:lnTo>
                <a:lnTo>
                  <a:pt x="24783" y="156762"/>
                </a:lnTo>
                <a:lnTo>
                  <a:pt x="21815" y="149156"/>
                </a:lnTo>
                <a:lnTo>
                  <a:pt x="15869" y="132768"/>
                </a:lnTo>
                <a:lnTo>
                  <a:pt x="9920" y="115563"/>
                </a:lnTo>
                <a:lnTo>
                  <a:pt x="6945" y="107800"/>
                </a:lnTo>
                <a:lnTo>
                  <a:pt x="3969" y="100640"/>
                </a:lnTo>
                <a:lnTo>
                  <a:pt x="993" y="93882"/>
                </a:lnTo>
                <a:lnTo>
                  <a:pt x="0" y="88384"/>
                </a:lnTo>
                <a:lnTo>
                  <a:pt x="331" y="83728"/>
                </a:lnTo>
                <a:lnTo>
                  <a:pt x="2353" y="77892"/>
                </a:lnTo>
                <a:lnTo>
                  <a:pt x="2892" y="77724"/>
                </a:lnTo>
                <a:lnTo>
                  <a:pt x="3251" y="78605"/>
                </a:lnTo>
                <a:lnTo>
                  <a:pt x="6467" y="82169"/>
                </a:lnTo>
                <a:lnTo>
                  <a:pt x="23231" y="99421"/>
                </a:lnTo>
                <a:lnTo>
                  <a:pt x="31712" y="108018"/>
                </a:lnTo>
                <a:lnTo>
                  <a:pt x="35363" y="112692"/>
                </a:lnTo>
                <a:lnTo>
                  <a:pt x="38790" y="117792"/>
                </a:lnTo>
                <a:lnTo>
                  <a:pt x="42066" y="123176"/>
                </a:lnTo>
                <a:lnTo>
                  <a:pt x="46235" y="128750"/>
                </a:lnTo>
                <a:lnTo>
                  <a:pt x="50998" y="134451"/>
                </a:lnTo>
                <a:lnTo>
                  <a:pt x="56158" y="140235"/>
                </a:lnTo>
                <a:lnTo>
                  <a:pt x="60591" y="146076"/>
                </a:lnTo>
                <a:lnTo>
                  <a:pt x="64537" y="151954"/>
                </a:lnTo>
                <a:lnTo>
                  <a:pt x="68161" y="157857"/>
                </a:lnTo>
                <a:lnTo>
                  <a:pt x="72561" y="162785"/>
                </a:lnTo>
                <a:lnTo>
                  <a:pt x="77479" y="167062"/>
                </a:lnTo>
                <a:lnTo>
                  <a:pt x="82741" y="170906"/>
                </a:lnTo>
                <a:lnTo>
                  <a:pt x="88234" y="175453"/>
                </a:lnTo>
                <a:lnTo>
                  <a:pt x="93881" y="180468"/>
                </a:lnTo>
                <a:lnTo>
                  <a:pt x="99629" y="185796"/>
                </a:lnTo>
                <a:lnTo>
                  <a:pt x="105446" y="190341"/>
                </a:lnTo>
                <a:lnTo>
                  <a:pt x="111308" y="194363"/>
                </a:lnTo>
                <a:lnTo>
                  <a:pt x="124105" y="202469"/>
                </a:lnTo>
                <a:lnTo>
                  <a:pt x="139715" y="212687"/>
                </a:lnTo>
                <a:lnTo>
                  <a:pt x="146060" y="217197"/>
                </a:lnTo>
                <a:lnTo>
                  <a:pt x="151283" y="221196"/>
                </a:lnTo>
                <a:lnTo>
                  <a:pt x="155758" y="224854"/>
                </a:lnTo>
                <a:lnTo>
                  <a:pt x="159732" y="227293"/>
                </a:lnTo>
                <a:lnTo>
                  <a:pt x="163373" y="228920"/>
                </a:lnTo>
                <a:lnTo>
                  <a:pt x="166794" y="230004"/>
                </a:lnTo>
                <a:lnTo>
                  <a:pt x="170066" y="231718"/>
                </a:lnTo>
                <a:lnTo>
                  <a:pt x="173240" y="233854"/>
                </a:lnTo>
                <a:lnTo>
                  <a:pt x="176348" y="236270"/>
                </a:lnTo>
                <a:lnTo>
                  <a:pt x="182447" y="238954"/>
                </a:lnTo>
                <a:lnTo>
                  <a:pt x="189706" y="240677"/>
                </a:lnTo>
                <a:lnTo>
                  <a:pt x="191294" y="239826"/>
                </a:lnTo>
                <a:lnTo>
                  <a:pt x="195704" y="236235"/>
                </a:lnTo>
                <a:lnTo>
                  <a:pt x="197278" y="233888"/>
                </a:lnTo>
                <a:lnTo>
                  <a:pt x="199025" y="228635"/>
                </a:lnTo>
                <a:lnTo>
                  <a:pt x="198498" y="220885"/>
                </a:lnTo>
                <a:lnTo>
                  <a:pt x="197156" y="209764"/>
                </a:lnTo>
                <a:lnTo>
                  <a:pt x="195268" y="196397"/>
                </a:lnTo>
                <a:lnTo>
                  <a:pt x="192026" y="181533"/>
                </a:lnTo>
                <a:lnTo>
                  <a:pt x="187880" y="165670"/>
                </a:lnTo>
                <a:lnTo>
                  <a:pt x="178973" y="135147"/>
                </a:lnTo>
                <a:lnTo>
                  <a:pt x="171707" y="111659"/>
                </a:lnTo>
                <a:lnTo>
                  <a:pt x="168381" y="102220"/>
                </a:lnTo>
                <a:lnTo>
                  <a:pt x="165171" y="93944"/>
                </a:lnTo>
                <a:lnTo>
                  <a:pt x="162039" y="86442"/>
                </a:lnTo>
                <a:lnTo>
                  <a:pt x="157966" y="79456"/>
                </a:lnTo>
                <a:lnTo>
                  <a:pt x="153267" y="72814"/>
                </a:lnTo>
                <a:lnTo>
                  <a:pt x="148150" y="66402"/>
                </a:lnTo>
                <a:lnTo>
                  <a:pt x="142754" y="60142"/>
                </a:lnTo>
                <a:lnTo>
                  <a:pt x="137173" y="53986"/>
                </a:lnTo>
                <a:lnTo>
                  <a:pt x="122482" y="38485"/>
                </a:lnTo>
                <a:lnTo>
                  <a:pt x="103888" y="19618"/>
                </a:lnTo>
                <a:lnTo>
                  <a:pt x="100348" y="15063"/>
                </a:lnTo>
                <a:lnTo>
                  <a:pt x="96414" y="7356"/>
                </a:lnTo>
                <a:lnTo>
                  <a:pt x="94373" y="4904"/>
                </a:lnTo>
                <a:lnTo>
                  <a:pt x="92020" y="3269"/>
                </a:lnTo>
                <a:lnTo>
                  <a:pt x="843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209"/>
          <p:cNvSpPr/>
          <p:nvPr/>
        </p:nvSpPr>
        <p:spPr>
          <a:xfrm>
            <a:off x="7527726" y="4652610"/>
            <a:ext cx="124011" cy="313893"/>
          </a:xfrm>
          <a:custGeom>
            <a:avLst/>
            <a:gdLst/>
            <a:ahLst/>
            <a:cxnLst/>
            <a:rect l="0" t="0" r="0" b="0"/>
            <a:pathLst>
              <a:path w="124011" h="313893">
                <a:moveTo>
                  <a:pt x="0" y="89054"/>
                </a:moveTo>
                <a:lnTo>
                  <a:pt x="0" y="98535"/>
                </a:lnTo>
                <a:lnTo>
                  <a:pt x="992" y="104304"/>
                </a:lnTo>
                <a:lnTo>
                  <a:pt x="2646" y="111127"/>
                </a:lnTo>
                <a:lnTo>
                  <a:pt x="7129" y="127638"/>
                </a:lnTo>
                <a:lnTo>
                  <a:pt x="12429" y="148205"/>
                </a:lnTo>
                <a:lnTo>
                  <a:pt x="18092" y="173221"/>
                </a:lnTo>
                <a:lnTo>
                  <a:pt x="20991" y="186836"/>
                </a:lnTo>
                <a:lnTo>
                  <a:pt x="23916" y="197899"/>
                </a:lnTo>
                <a:lnTo>
                  <a:pt x="26858" y="207258"/>
                </a:lnTo>
                <a:lnTo>
                  <a:pt x="29812" y="215482"/>
                </a:lnTo>
                <a:lnTo>
                  <a:pt x="34758" y="226917"/>
                </a:lnTo>
                <a:lnTo>
                  <a:pt x="48190" y="255498"/>
                </a:lnTo>
                <a:lnTo>
                  <a:pt x="54947" y="268477"/>
                </a:lnTo>
                <a:lnTo>
                  <a:pt x="61437" y="280107"/>
                </a:lnTo>
                <a:lnTo>
                  <a:pt x="67746" y="290837"/>
                </a:lnTo>
                <a:lnTo>
                  <a:pt x="72946" y="298982"/>
                </a:lnTo>
                <a:lnTo>
                  <a:pt x="77404" y="305404"/>
                </a:lnTo>
                <a:lnTo>
                  <a:pt x="81369" y="310678"/>
                </a:lnTo>
                <a:lnTo>
                  <a:pt x="84011" y="313202"/>
                </a:lnTo>
                <a:lnTo>
                  <a:pt x="85773" y="313892"/>
                </a:lnTo>
                <a:lnTo>
                  <a:pt x="86948" y="313360"/>
                </a:lnTo>
                <a:lnTo>
                  <a:pt x="87730" y="312013"/>
                </a:lnTo>
                <a:lnTo>
                  <a:pt x="88601" y="307871"/>
                </a:lnTo>
                <a:lnTo>
                  <a:pt x="87840" y="303393"/>
                </a:lnTo>
                <a:lnTo>
                  <a:pt x="86342" y="297431"/>
                </a:lnTo>
                <a:lnTo>
                  <a:pt x="84350" y="290480"/>
                </a:lnTo>
                <a:lnTo>
                  <a:pt x="81039" y="281877"/>
                </a:lnTo>
                <a:lnTo>
                  <a:pt x="76846" y="272173"/>
                </a:lnTo>
                <a:lnTo>
                  <a:pt x="72066" y="261734"/>
                </a:lnTo>
                <a:lnTo>
                  <a:pt x="68880" y="252792"/>
                </a:lnTo>
                <a:lnTo>
                  <a:pt x="66756" y="244845"/>
                </a:lnTo>
                <a:lnTo>
                  <a:pt x="65340" y="237563"/>
                </a:lnTo>
                <a:lnTo>
                  <a:pt x="63404" y="229731"/>
                </a:lnTo>
                <a:lnTo>
                  <a:pt x="61121" y="221534"/>
                </a:lnTo>
                <a:lnTo>
                  <a:pt x="58607" y="213093"/>
                </a:lnTo>
                <a:lnTo>
                  <a:pt x="53953" y="200520"/>
                </a:lnTo>
                <a:lnTo>
                  <a:pt x="40847" y="168029"/>
                </a:lnTo>
                <a:lnTo>
                  <a:pt x="35169" y="151626"/>
                </a:lnTo>
                <a:lnTo>
                  <a:pt x="30391" y="135729"/>
                </a:lnTo>
                <a:lnTo>
                  <a:pt x="26214" y="120171"/>
                </a:lnTo>
                <a:lnTo>
                  <a:pt x="22437" y="107814"/>
                </a:lnTo>
                <a:lnTo>
                  <a:pt x="18927" y="97592"/>
                </a:lnTo>
                <a:lnTo>
                  <a:pt x="15594" y="88792"/>
                </a:lnTo>
                <a:lnTo>
                  <a:pt x="13373" y="79950"/>
                </a:lnTo>
                <a:lnTo>
                  <a:pt x="11892" y="71078"/>
                </a:lnTo>
                <a:lnTo>
                  <a:pt x="10904" y="62187"/>
                </a:lnTo>
                <a:lnTo>
                  <a:pt x="9254" y="55268"/>
                </a:lnTo>
                <a:lnTo>
                  <a:pt x="7162" y="49663"/>
                </a:lnTo>
                <a:lnTo>
                  <a:pt x="4774" y="44934"/>
                </a:lnTo>
                <a:lnTo>
                  <a:pt x="3183" y="39796"/>
                </a:lnTo>
                <a:lnTo>
                  <a:pt x="2122" y="34388"/>
                </a:lnTo>
                <a:lnTo>
                  <a:pt x="1415" y="28797"/>
                </a:lnTo>
                <a:lnTo>
                  <a:pt x="1936" y="25070"/>
                </a:lnTo>
                <a:lnTo>
                  <a:pt x="3274" y="22586"/>
                </a:lnTo>
                <a:lnTo>
                  <a:pt x="5159" y="20929"/>
                </a:lnTo>
                <a:lnTo>
                  <a:pt x="6417" y="17840"/>
                </a:lnTo>
                <a:lnTo>
                  <a:pt x="7813" y="9117"/>
                </a:lnTo>
                <a:lnTo>
                  <a:pt x="9177" y="5997"/>
                </a:lnTo>
                <a:lnTo>
                  <a:pt x="11079" y="3917"/>
                </a:lnTo>
                <a:lnTo>
                  <a:pt x="13340" y="2530"/>
                </a:lnTo>
                <a:lnTo>
                  <a:pt x="15839" y="1605"/>
                </a:lnTo>
                <a:lnTo>
                  <a:pt x="18497" y="990"/>
                </a:lnTo>
                <a:lnTo>
                  <a:pt x="21261" y="579"/>
                </a:lnTo>
                <a:lnTo>
                  <a:pt x="24095" y="304"/>
                </a:lnTo>
                <a:lnTo>
                  <a:pt x="26978" y="122"/>
                </a:lnTo>
                <a:lnTo>
                  <a:pt x="29892" y="0"/>
                </a:lnTo>
                <a:lnTo>
                  <a:pt x="32827" y="911"/>
                </a:lnTo>
                <a:lnTo>
                  <a:pt x="35775" y="2511"/>
                </a:lnTo>
                <a:lnTo>
                  <a:pt x="43681" y="7926"/>
                </a:lnTo>
                <a:lnTo>
                  <a:pt x="57117" y="16947"/>
                </a:lnTo>
                <a:lnTo>
                  <a:pt x="62883" y="21139"/>
                </a:lnTo>
                <a:lnTo>
                  <a:pt x="67719" y="24926"/>
                </a:lnTo>
                <a:lnTo>
                  <a:pt x="71935" y="28443"/>
                </a:lnTo>
                <a:lnTo>
                  <a:pt x="75738" y="31779"/>
                </a:lnTo>
                <a:lnTo>
                  <a:pt x="79266" y="34995"/>
                </a:lnTo>
                <a:lnTo>
                  <a:pt x="82610" y="38132"/>
                </a:lnTo>
                <a:lnTo>
                  <a:pt x="86823" y="43199"/>
                </a:lnTo>
                <a:lnTo>
                  <a:pt x="91616" y="49554"/>
                </a:lnTo>
                <a:lnTo>
                  <a:pt x="102234" y="64553"/>
                </a:lnTo>
                <a:lnTo>
                  <a:pt x="113568" y="81141"/>
                </a:lnTo>
                <a:lnTo>
                  <a:pt x="117384" y="87747"/>
                </a:lnTo>
                <a:lnTo>
                  <a:pt x="119928" y="93143"/>
                </a:lnTo>
                <a:lnTo>
                  <a:pt x="124010" y="104193"/>
                </a:lnTo>
                <a:lnTo>
                  <a:pt x="123353" y="106092"/>
                </a:lnTo>
                <a:lnTo>
                  <a:pt x="119977" y="110848"/>
                </a:lnTo>
                <a:lnTo>
                  <a:pt x="117688" y="112513"/>
                </a:lnTo>
                <a:lnTo>
                  <a:pt x="115170" y="113623"/>
                </a:lnTo>
                <a:lnTo>
                  <a:pt x="112499" y="114363"/>
                </a:lnTo>
                <a:lnTo>
                  <a:pt x="109726" y="115848"/>
                </a:lnTo>
                <a:lnTo>
                  <a:pt x="106885" y="117831"/>
                </a:lnTo>
                <a:lnTo>
                  <a:pt x="103999" y="120145"/>
                </a:lnTo>
                <a:lnTo>
                  <a:pt x="100091" y="121688"/>
                </a:lnTo>
                <a:lnTo>
                  <a:pt x="95500" y="122716"/>
                </a:lnTo>
                <a:lnTo>
                  <a:pt x="90457" y="123401"/>
                </a:lnTo>
                <a:lnTo>
                  <a:pt x="85109" y="123858"/>
                </a:lnTo>
                <a:lnTo>
                  <a:pt x="79560" y="124163"/>
                </a:lnTo>
                <a:lnTo>
                  <a:pt x="73876" y="124366"/>
                </a:lnTo>
                <a:lnTo>
                  <a:pt x="68102" y="125494"/>
                </a:lnTo>
                <a:lnTo>
                  <a:pt x="62268" y="127237"/>
                </a:lnTo>
                <a:lnTo>
                  <a:pt x="56395" y="129393"/>
                </a:lnTo>
                <a:lnTo>
                  <a:pt x="51488" y="130829"/>
                </a:lnTo>
                <a:lnTo>
                  <a:pt x="47224" y="131787"/>
                </a:lnTo>
                <a:lnTo>
                  <a:pt x="35719" y="1337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210"/>
          <p:cNvSpPr/>
          <p:nvPr/>
        </p:nvSpPr>
        <p:spPr>
          <a:xfrm>
            <a:off x="6732984" y="5027414"/>
            <a:ext cx="549856" cy="392907"/>
          </a:xfrm>
          <a:custGeom>
            <a:avLst/>
            <a:gdLst/>
            <a:ahLst/>
            <a:cxnLst/>
            <a:rect l="0" t="0" r="0" b="0"/>
            <a:pathLst>
              <a:path w="549856" h="392907">
                <a:moveTo>
                  <a:pt x="544711" y="0"/>
                </a:moveTo>
                <a:lnTo>
                  <a:pt x="549452" y="0"/>
                </a:lnTo>
                <a:lnTo>
                  <a:pt x="549855" y="992"/>
                </a:lnTo>
                <a:lnTo>
                  <a:pt x="549132" y="2646"/>
                </a:lnTo>
                <a:lnTo>
                  <a:pt x="544301" y="9094"/>
                </a:lnTo>
                <a:lnTo>
                  <a:pt x="532358" y="21249"/>
                </a:lnTo>
                <a:lnTo>
                  <a:pt x="467529" y="86110"/>
                </a:lnTo>
                <a:lnTo>
                  <a:pt x="458530" y="94118"/>
                </a:lnTo>
                <a:lnTo>
                  <a:pt x="435301" y="113598"/>
                </a:lnTo>
                <a:lnTo>
                  <a:pt x="424146" y="121372"/>
                </a:lnTo>
                <a:lnTo>
                  <a:pt x="413734" y="127548"/>
                </a:lnTo>
                <a:lnTo>
                  <a:pt x="403814" y="132657"/>
                </a:lnTo>
                <a:lnTo>
                  <a:pt x="395217" y="139039"/>
                </a:lnTo>
                <a:lnTo>
                  <a:pt x="387502" y="146270"/>
                </a:lnTo>
                <a:lnTo>
                  <a:pt x="380374" y="154068"/>
                </a:lnTo>
                <a:lnTo>
                  <a:pt x="364516" y="165378"/>
                </a:lnTo>
                <a:lnTo>
                  <a:pt x="356120" y="169783"/>
                </a:lnTo>
                <a:lnTo>
                  <a:pt x="344570" y="177681"/>
                </a:lnTo>
                <a:lnTo>
                  <a:pt x="330916" y="187907"/>
                </a:lnTo>
                <a:lnTo>
                  <a:pt x="315861" y="199685"/>
                </a:lnTo>
                <a:lnTo>
                  <a:pt x="303839" y="208529"/>
                </a:lnTo>
                <a:lnTo>
                  <a:pt x="293841" y="215418"/>
                </a:lnTo>
                <a:lnTo>
                  <a:pt x="258795" y="238343"/>
                </a:lnTo>
                <a:lnTo>
                  <a:pt x="243674" y="250128"/>
                </a:lnTo>
                <a:lnTo>
                  <a:pt x="229346" y="260988"/>
                </a:lnTo>
                <a:lnTo>
                  <a:pt x="213057" y="269122"/>
                </a:lnTo>
                <a:lnTo>
                  <a:pt x="198541" y="278690"/>
                </a:lnTo>
                <a:lnTo>
                  <a:pt x="185475" y="289557"/>
                </a:lnTo>
                <a:lnTo>
                  <a:pt x="173053" y="301002"/>
                </a:lnTo>
                <a:lnTo>
                  <a:pt x="160918" y="310057"/>
                </a:lnTo>
                <a:lnTo>
                  <a:pt x="146925" y="318381"/>
                </a:lnTo>
                <a:lnTo>
                  <a:pt x="127477" y="328695"/>
                </a:lnTo>
                <a:lnTo>
                  <a:pt x="103697" y="340918"/>
                </a:lnTo>
                <a:lnTo>
                  <a:pt x="88823" y="350823"/>
                </a:lnTo>
                <a:lnTo>
                  <a:pt x="76187" y="357005"/>
                </a:lnTo>
                <a:lnTo>
                  <a:pt x="60650" y="364051"/>
                </a:lnTo>
                <a:lnTo>
                  <a:pt x="43823" y="373798"/>
                </a:lnTo>
                <a:lnTo>
                  <a:pt x="31713" y="379452"/>
                </a:lnTo>
                <a:lnTo>
                  <a:pt x="20596" y="383083"/>
                </a:lnTo>
                <a:lnTo>
                  <a:pt x="13929" y="383712"/>
                </a:lnTo>
                <a:lnTo>
                  <a:pt x="11271" y="384792"/>
                </a:lnTo>
                <a:lnTo>
                  <a:pt x="0" y="3929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211"/>
          <p:cNvSpPr/>
          <p:nvPr/>
        </p:nvSpPr>
        <p:spPr>
          <a:xfrm>
            <a:off x="6661589" y="5421097"/>
            <a:ext cx="119820" cy="249255"/>
          </a:xfrm>
          <a:custGeom>
            <a:avLst/>
            <a:gdLst/>
            <a:ahLst/>
            <a:cxnLst/>
            <a:rect l="0" t="0" r="0" b="0"/>
            <a:pathLst>
              <a:path w="119820" h="249255">
                <a:moveTo>
                  <a:pt x="17817" y="249254"/>
                </a:moveTo>
                <a:lnTo>
                  <a:pt x="17817" y="239773"/>
                </a:lnTo>
                <a:lnTo>
                  <a:pt x="18809" y="235988"/>
                </a:lnTo>
                <a:lnTo>
                  <a:pt x="20463" y="232473"/>
                </a:lnTo>
                <a:lnTo>
                  <a:pt x="22558" y="229137"/>
                </a:lnTo>
                <a:lnTo>
                  <a:pt x="23954" y="224928"/>
                </a:lnTo>
                <a:lnTo>
                  <a:pt x="24885" y="220139"/>
                </a:lnTo>
                <a:lnTo>
                  <a:pt x="25505" y="214961"/>
                </a:lnTo>
                <a:lnTo>
                  <a:pt x="25919" y="208533"/>
                </a:lnTo>
                <a:lnTo>
                  <a:pt x="26195" y="201271"/>
                </a:lnTo>
                <a:lnTo>
                  <a:pt x="26583" y="179475"/>
                </a:lnTo>
                <a:lnTo>
                  <a:pt x="26715" y="159072"/>
                </a:lnTo>
                <a:lnTo>
                  <a:pt x="25733" y="150437"/>
                </a:lnTo>
                <a:lnTo>
                  <a:pt x="21996" y="124968"/>
                </a:lnTo>
                <a:lnTo>
                  <a:pt x="20603" y="113811"/>
                </a:lnTo>
                <a:lnTo>
                  <a:pt x="19675" y="104388"/>
                </a:lnTo>
                <a:lnTo>
                  <a:pt x="19055" y="96122"/>
                </a:lnTo>
                <a:lnTo>
                  <a:pt x="17650" y="86643"/>
                </a:lnTo>
                <a:lnTo>
                  <a:pt x="15721" y="76354"/>
                </a:lnTo>
                <a:lnTo>
                  <a:pt x="13443" y="65527"/>
                </a:lnTo>
                <a:lnTo>
                  <a:pt x="10933" y="57316"/>
                </a:lnTo>
                <a:lnTo>
                  <a:pt x="8266" y="50850"/>
                </a:lnTo>
                <a:lnTo>
                  <a:pt x="5497" y="45547"/>
                </a:lnTo>
                <a:lnTo>
                  <a:pt x="3650" y="39035"/>
                </a:lnTo>
                <a:lnTo>
                  <a:pt x="2419" y="31718"/>
                </a:lnTo>
                <a:lnTo>
                  <a:pt x="1599" y="23863"/>
                </a:lnTo>
                <a:lnTo>
                  <a:pt x="1052" y="17634"/>
                </a:lnTo>
                <a:lnTo>
                  <a:pt x="687" y="12489"/>
                </a:lnTo>
                <a:lnTo>
                  <a:pt x="0" y="0"/>
                </a:lnTo>
                <a:lnTo>
                  <a:pt x="2622" y="2214"/>
                </a:lnTo>
                <a:lnTo>
                  <a:pt x="7095" y="6505"/>
                </a:lnTo>
                <a:lnTo>
                  <a:pt x="12390" y="11720"/>
                </a:lnTo>
                <a:lnTo>
                  <a:pt x="14199" y="14499"/>
                </a:lnTo>
                <a:lnTo>
                  <a:pt x="16209" y="20234"/>
                </a:lnTo>
                <a:lnTo>
                  <a:pt x="18729" y="23152"/>
                </a:lnTo>
                <a:lnTo>
                  <a:pt x="22394" y="26090"/>
                </a:lnTo>
                <a:lnTo>
                  <a:pt x="26822" y="29041"/>
                </a:lnTo>
                <a:lnTo>
                  <a:pt x="30766" y="31999"/>
                </a:lnTo>
                <a:lnTo>
                  <a:pt x="34386" y="34965"/>
                </a:lnTo>
                <a:lnTo>
                  <a:pt x="37793" y="37934"/>
                </a:lnTo>
                <a:lnTo>
                  <a:pt x="42049" y="43882"/>
                </a:lnTo>
                <a:lnTo>
                  <a:pt x="46870" y="51816"/>
                </a:lnTo>
                <a:lnTo>
                  <a:pt x="52068" y="61074"/>
                </a:lnTo>
                <a:lnTo>
                  <a:pt x="58510" y="71215"/>
                </a:lnTo>
                <a:lnTo>
                  <a:pt x="65782" y="81944"/>
                </a:lnTo>
                <a:lnTo>
                  <a:pt x="73606" y="93066"/>
                </a:lnTo>
                <a:lnTo>
                  <a:pt x="79815" y="102464"/>
                </a:lnTo>
                <a:lnTo>
                  <a:pt x="84945" y="110715"/>
                </a:lnTo>
                <a:lnTo>
                  <a:pt x="89358" y="118199"/>
                </a:lnTo>
                <a:lnTo>
                  <a:pt x="94285" y="125173"/>
                </a:lnTo>
                <a:lnTo>
                  <a:pt x="99553" y="131807"/>
                </a:lnTo>
                <a:lnTo>
                  <a:pt x="105049" y="138214"/>
                </a:lnTo>
                <a:lnTo>
                  <a:pt x="108714" y="143477"/>
                </a:lnTo>
                <a:lnTo>
                  <a:pt x="111157" y="147978"/>
                </a:lnTo>
                <a:lnTo>
                  <a:pt x="112786" y="151972"/>
                </a:lnTo>
                <a:lnTo>
                  <a:pt x="114864" y="154633"/>
                </a:lnTo>
                <a:lnTo>
                  <a:pt x="117242" y="156408"/>
                </a:lnTo>
                <a:lnTo>
                  <a:pt x="119819" y="157591"/>
                </a:lnTo>
                <a:lnTo>
                  <a:pt x="119552" y="158380"/>
                </a:lnTo>
                <a:lnTo>
                  <a:pt x="117391" y="158906"/>
                </a:lnTo>
                <a:lnTo>
                  <a:pt x="113965" y="159256"/>
                </a:lnTo>
                <a:lnTo>
                  <a:pt x="110689" y="158498"/>
                </a:lnTo>
                <a:lnTo>
                  <a:pt x="107513" y="157000"/>
                </a:lnTo>
                <a:lnTo>
                  <a:pt x="104403" y="155009"/>
                </a:lnTo>
                <a:lnTo>
                  <a:pt x="101338" y="153682"/>
                </a:lnTo>
                <a:lnTo>
                  <a:pt x="98303" y="152797"/>
                </a:lnTo>
                <a:lnTo>
                  <a:pt x="95286" y="152208"/>
                </a:lnTo>
                <a:lnTo>
                  <a:pt x="92284" y="151814"/>
                </a:lnTo>
                <a:lnTo>
                  <a:pt x="89289" y="151552"/>
                </a:lnTo>
                <a:lnTo>
                  <a:pt x="86301" y="151377"/>
                </a:lnTo>
                <a:lnTo>
                  <a:pt x="81332" y="150268"/>
                </a:lnTo>
                <a:lnTo>
                  <a:pt x="75043" y="148537"/>
                </a:lnTo>
                <a:lnTo>
                  <a:pt x="67874" y="146391"/>
                </a:lnTo>
                <a:lnTo>
                  <a:pt x="62102" y="144960"/>
                </a:lnTo>
                <a:lnTo>
                  <a:pt x="57262" y="144006"/>
                </a:lnTo>
                <a:lnTo>
                  <a:pt x="17817" y="1420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212"/>
          <p:cNvSpPr/>
          <p:nvPr/>
        </p:nvSpPr>
        <p:spPr>
          <a:xfrm>
            <a:off x="6786562" y="5362554"/>
            <a:ext cx="160735" cy="209572"/>
          </a:xfrm>
          <a:custGeom>
            <a:avLst/>
            <a:gdLst/>
            <a:ahLst/>
            <a:cxnLst/>
            <a:rect l="0" t="0" r="0" b="0"/>
            <a:pathLst>
              <a:path w="160735" h="209572">
                <a:moveTo>
                  <a:pt x="0" y="173852"/>
                </a:moveTo>
                <a:lnTo>
                  <a:pt x="0" y="109608"/>
                </a:lnTo>
                <a:lnTo>
                  <a:pt x="992" y="106218"/>
                </a:lnTo>
                <a:lnTo>
                  <a:pt x="4741" y="99805"/>
                </a:lnTo>
                <a:lnTo>
                  <a:pt x="7689" y="95358"/>
                </a:lnTo>
                <a:lnTo>
                  <a:pt x="9094" y="94733"/>
                </a:lnTo>
                <a:lnTo>
                  <a:pt x="13302" y="94040"/>
                </a:lnTo>
                <a:lnTo>
                  <a:pt x="15814" y="93855"/>
                </a:lnTo>
                <a:lnTo>
                  <a:pt x="18480" y="93731"/>
                </a:lnTo>
                <a:lnTo>
                  <a:pt x="21250" y="93649"/>
                </a:lnTo>
                <a:lnTo>
                  <a:pt x="24088" y="94586"/>
                </a:lnTo>
                <a:lnTo>
                  <a:pt x="26974" y="96204"/>
                </a:lnTo>
                <a:lnTo>
                  <a:pt x="29889" y="98274"/>
                </a:lnTo>
                <a:lnTo>
                  <a:pt x="33816" y="100646"/>
                </a:lnTo>
                <a:lnTo>
                  <a:pt x="38419" y="103220"/>
                </a:lnTo>
                <a:lnTo>
                  <a:pt x="48826" y="108725"/>
                </a:lnTo>
                <a:lnTo>
                  <a:pt x="60065" y="114480"/>
                </a:lnTo>
                <a:lnTo>
                  <a:pt x="65840" y="118395"/>
                </a:lnTo>
                <a:lnTo>
                  <a:pt x="71675" y="122991"/>
                </a:lnTo>
                <a:lnTo>
                  <a:pt x="77549" y="128037"/>
                </a:lnTo>
                <a:lnTo>
                  <a:pt x="82457" y="131403"/>
                </a:lnTo>
                <a:lnTo>
                  <a:pt x="86722" y="133646"/>
                </a:lnTo>
                <a:lnTo>
                  <a:pt x="90556" y="135142"/>
                </a:lnTo>
                <a:lnTo>
                  <a:pt x="94106" y="136139"/>
                </a:lnTo>
                <a:lnTo>
                  <a:pt x="97464" y="136804"/>
                </a:lnTo>
                <a:lnTo>
                  <a:pt x="100695" y="137247"/>
                </a:lnTo>
                <a:lnTo>
                  <a:pt x="103841" y="137542"/>
                </a:lnTo>
                <a:lnTo>
                  <a:pt x="106930" y="137739"/>
                </a:lnTo>
                <a:lnTo>
                  <a:pt x="114278" y="138055"/>
                </a:lnTo>
                <a:lnTo>
                  <a:pt x="114881" y="136097"/>
                </a:lnTo>
                <a:lnTo>
                  <a:pt x="115282" y="132807"/>
                </a:lnTo>
                <a:lnTo>
                  <a:pt x="115550" y="128629"/>
                </a:lnTo>
                <a:lnTo>
                  <a:pt x="115848" y="121341"/>
                </a:lnTo>
                <a:lnTo>
                  <a:pt x="116015" y="111661"/>
                </a:lnTo>
                <a:lnTo>
                  <a:pt x="116072" y="90019"/>
                </a:lnTo>
                <a:lnTo>
                  <a:pt x="115084" y="82245"/>
                </a:lnTo>
                <a:lnTo>
                  <a:pt x="113434" y="74085"/>
                </a:lnTo>
                <a:lnTo>
                  <a:pt x="111341" y="65669"/>
                </a:lnTo>
                <a:lnTo>
                  <a:pt x="108955" y="59066"/>
                </a:lnTo>
                <a:lnTo>
                  <a:pt x="106370" y="53671"/>
                </a:lnTo>
                <a:lnTo>
                  <a:pt x="103656" y="49083"/>
                </a:lnTo>
                <a:lnTo>
                  <a:pt x="101846" y="44040"/>
                </a:lnTo>
                <a:lnTo>
                  <a:pt x="100640" y="38693"/>
                </a:lnTo>
                <a:lnTo>
                  <a:pt x="99836" y="33145"/>
                </a:lnTo>
                <a:lnTo>
                  <a:pt x="98306" y="28453"/>
                </a:lnTo>
                <a:lnTo>
                  <a:pt x="96296" y="24333"/>
                </a:lnTo>
                <a:lnTo>
                  <a:pt x="90680" y="15333"/>
                </a:lnTo>
                <a:lnTo>
                  <a:pt x="87265" y="11456"/>
                </a:lnTo>
                <a:lnTo>
                  <a:pt x="84966" y="9034"/>
                </a:lnTo>
                <a:lnTo>
                  <a:pt x="83433" y="6426"/>
                </a:lnTo>
                <a:lnTo>
                  <a:pt x="81276" y="0"/>
                </a:lnTo>
                <a:lnTo>
                  <a:pt x="80973" y="404"/>
                </a:lnTo>
                <a:lnTo>
                  <a:pt x="80546" y="5713"/>
                </a:lnTo>
                <a:lnTo>
                  <a:pt x="80447" y="10818"/>
                </a:lnTo>
                <a:lnTo>
                  <a:pt x="80370" y="33980"/>
                </a:lnTo>
                <a:lnTo>
                  <a:pt x="81361" y="38932"/>
                </a:lnTo>
                <a:lnTo>
                  <a:pt x="83014" y="45210"/>
                </a:lnTo>
                <a:lnTo>
                  <a:pt x="85108" y="52372"/>
                </a:lnTo>
                <a:lnTo>
                  <a:pt x="86505" y="59130"/>
                </a:lnTo>
                <a:lnTo>
                  <a:pt x="87436" y="65621"/>
                </a:lnTo>
                <a:lnTo>
                  <a:pt x="88056" y="71932"/>
                </a:lnTo>
                <a:lnTo>
                  <a:pt x="88470" y="78124"/>
                </a:lnTo>
                <a:lnTo>
                  <a:pt x="88745" y="84237"/>
                </a:lnTo>
                <a:lnTo>
                  <a:pt x="88929" y="90296"/>
                </a:lnTo>
                <a:lnTo>
                  <a:pt x="90044" y="96320"/>
                </a:lnTo>
                <a:lnTo>
                  <a:pt x="91780" y="102320"/>
                </a:lnTo>
                <a:lnTo>
                  <a:pt x="93928" y="108304"/>
                </a:lnTo>
                <a:lnTo>
                  <a:pt x="96353" y="114278"/>
                </a:lnTo>
                <a:lnTo>
                  <a:pt x="98962" y="120246"/>
                </a:lnTo>
                <a:lnTo>
                  <a:pt x="104506" y="132167"/>
                </a:lnTo>
                <a:lnTo>
                  <a:pt x="110279" y="144081"/>
                </a:lnTo>
                <a:lnTo>
                  <a:pt x="114198" y="151028"/>
                </a:lnTo>
                <a:lnTo>
                  <a:pt x="118797" y="158636"/>
                </a:lnTo>
                <a:lnTo>
                  <a:pt x="123846" y="166684"/>
                </a:lnTo>
                <a:lnTo>
                  <a:pt x="128205" y="173042"/>
                </a:lnTo>
                <a:lnTo>
                  <a:pt x="132103" y="178273"/>
                </a:lnTo>
                <a:lnTo>
                  <a:pt x="135694" y="182752"/>
                </a:lnTo>
                <a:lnTo>
                  <a:pt x="139079" y="186731"/>
                </a:lnTo>
                <a:lnTo>
                  <a:pt x="142329" y="190375"/>
                </a:lnTo>
                <a:lnTo>
                  <a:pt x="148586" y="197071"/>
                </a:lnTo>
                <a:lnTo>
                  <a:pt x="160734" y="2095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213"/>
          <p:cNvSpPr/>
          <p:nvPr/>
        </p:nvSpPr>
        <p:spPr>
          <a:xfrm>
            <a:off x="6822281" y="5438179"/>
            <a:ext cx="133946" cy="17861"/>
          </a:xfrm>
          <a:custGeom>
            <a:avLst/>
            <a:gdLst/>
            <a:ahLst/>
            <a:cxnLst/>
            <a:rect l="0" t="0" r="0" b="0"/>
            <a:pathLst>
              <a:path w="133946" h="17861">
                <a:moveTo>
                  <a:pt x="133945" y="0"/>
                </a:moveTo>
                <a:lnTo>
                  <a:pt x="101399" y="0"/>
                </a:lnTo>
                <a:lnTo>
                  <a:pt x="95381" y="993"/>
                </a:lnTo>
                <a:lnTo>
                  <a:pt x="89383" y="2646"/>
                </a:lnTo>
                <a:lnTo>
                  <a:pt x="83402" y="4741"/>
                </a:lnTo>
                <a:lnTo>
                  <a:pt x="78421" y="6137"/>
                </a:lnTo>
                <a:lnTo>
                  <a:pt x="74109" y="7068"/>
                </a:lnTo>
                <a:lnTo>
                  <a:pt x="70242" y="7689"/>
                </a:lnTo>
                <a:lnTo>
                  <a:pt x="63695" y="9095"/>
                </a:lnTo>
                <a:lnTo>
                  <a:pt x="45837" y="13302"/>
                </a:lnTo>
                <a:lnTo>
                  <a:pt x="37504" y="14822"/>
                </a:lnTo>
                <a:lnTo>
                  <a:pt x="29963" y="15834"/>
                </a:lnTo>
                <a:lnTo>
                  <a:pt x="22952" y="16510"/>
                </a:lnTo>
                <a:lnTo>
                  <a:pt x="17286" y="16960"/>
                </a:lnTo>
                <a:lnTo>
                  <a:pt x="12516" y="17260"/>
                </a:lnTo>
                <a:lnTo>
                  <a:pt x="0" y="178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214"/>
          <p:cNvSpPr/>
          <p:nvPr/>
        </p:nvSpPr>
        <p:spPr>
          <a:xfrm>
            <a:off x="7670601" y="4991695"/>
            <a:ext cx="410767" cy="294681"/>
          </a:xfrm>
          <a:custGeom>
            <a:avLst/>
            <a:gdLst/>
            <a:ahLst/>
            <a:cxnLst/>
            <a:rect l="0" t="0" r="0" b="0"/>
            <a:pathLst>
              <a:path w="410767" h="294681">
                <a:moveTo>
                  <a:pt x="0" y="0"/>
                </a:moveTo>
                <a:lnTo>
                  <a:pt x="14222" y="4741"/>
                </a:lnTo>
                <a:lnTo>
                  <a:pt x="23849" y="9713"/>
                </a:lnTo>
                <a:lnTo>
                  <a:pt x="32428" y="15231"/>
                </a:lnTo>
                <a:lnTo>
                  <a:pt x="42856" y="20990"/>
                </a:lnTo>
                <a:lnTo>
                  <a:pt x="59882" y="29812"/>
                </a:lnTo>
                <a:lnTo>
                  <a:pt x="77495" y="38709"/>
                </a:lnTo>
                <a:lnTo>
                  <a:pt x="89343" y="47300"/>
                </a:lnTo>
                <a:lnTo>
                  <a:pt x="95281" y="52369"/>
                </a:lnTo>
                <a:lnTo>
                  <a:pt x="102216" y="56741"/>
                </a:lnTo>
                <a:lnTo>
                  <a:pt x="109816" y="60647"/>
                </a:lnTo>
                <a:lnTo>
                  <a:pt x="117859" y="64244"/>
                </a:lnTo>
                <a:lnTo>
                  <a:pt x="129174" y="71603"/>
                </a:lnTo>
                <a:lnTo>
                  <a:pt x="142671" y="81470"/>
                </a:lnTo>
                <a:lnTo>
                  <a:pt x="157621" y="93008"/>
                </a:lnTo>
                <a:lnTo>
                  <a:pt x="182171" y="111121"/>
                </a:lnTo>
                <a:lnTo>
                  <a:pt x="192885" y="118729"/>
                </a:lnTo>
                <a:lnTo>
                  <a:pt x="250628" y="162620"/>
                </a:lnTo>
                <a:lnTo>
                  <a:pt x="267296" y="176874"/>
                </a:lnTo>
                <a:lnTo>
                  <a:pt x="280393" y="189353"/>
                </a:lnTo>
                <a:lnTo>
                  <a:pt x="291108" y="200650"/>
                </a:lnTo>
                <a:lnTo>
                  <a:pt x="301229" y="210165"/>
                </a:lnTo>
                <a:lnTo>
                  <a:pt x="310952" y="218493"/>
                </a:lnTo>
                <a:lnTo>
                  <a:pt x="320411" y="226029"/>
                </a:lnTo>
                <a:lnTo>
                  <a:pt x="349441" y="247632"/>
                </a:lnTo>
                <a:lnTo>
                  <a:pt x="379542" y="269801"/>
                </a:lnTo>
                <a:lnTo>
                  <a:pt x="388958" y="277102"/>
                </a:lnTo>
                <a:lnTo>
                  <a:pt x="410766" y="2946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215"/>
          <p:cNvSpPr/>
          <p:nvPr/>
        </p:nvSpPr>
        <p:spPr>
          <a:xfrm>
            <a:off x="8045670" y="5214937"/>
            <a:ext cx="232028" cy="338683"/>
          </a:xfrm>
          <a:custGeom>
            <a:avLst/>
            <a:gdLst/>
            <a:ahLst/>
            <a:cxnLst/>
            <a:rect l="0" t="0" r="0" b="0"/>
            <a:pathLst>
              <a:path w="232028" h="338683">
                <a:moveTo>
                  <a:pt x="8908" y="142875"/>
                </a:moveTo>
                <a:lnTo>
                  <a:pt x="8908" y="152356"/>
                </a:lnTo>
                <a:lnTo>
                  <a:pt x="9900" y="156141"/>
                </a:lnTo>
                <a:lnTo>
                  <a:pt x="13648" y="162992"/>
                </a:lnTo>
                <a:lnTo>
                  <a:pt x="15975" y="171991"/>
                </a:lnTo>
                <a:lnTo>
                  <a:pt x="16596" y="177168"/>
                </a:lnTo>
                <a:lnTo>
                  <a:pt x="20979" y="189550"/>
                </a:lnTo>
                <a:lnTo>
                  <a:pt x="27869" y="206734"/>
                </a:lnTo>
                <a:lnTo>
                  <a:pt x="36432" y="227119"/>
                </a:lnTo>
                <a:lnTo>
                  <a:pt x="42140" y="242694"/>
                </a:lnTo>
                <a:lnTo>
                  <a:pt x="45946" y="255062"/>
                </a:lnTo>
                <a:lnTo>
                  <a:pt x="48482" y="265291"/>
                </a:lnTo>
                <a:lnTo>
                  <a:pt x="51166" y="274095"/>
                </a:lnTo>
                <a:lnTo>
                  <a:pt x="53947" y="281949"/>
                </a:lnTo>
                <a:lnTo>
                  <a:pt x="56794" y="289169"/>
                </a:lnTo>
                <a:lnTo>
                  <a:pt x="59684" y="295967"/>
                </a:lnTo>
                <a:lnTo>
                  <a:pt x="65540" y="308812"/>
                </a:lnTo>
                <a:lnTo>
                  <a:pt x="69483" y="316007"/>
                </a:lnTo>
                <a:lnTo>
                  <a:pt x="74096" y="323781"/>
                </a:lnTo>
                <a:lnTo>
                  <a:pt x="79155" y="331940"/>
                </a:lnTo>
                <a:lnTo>
                  <a:pt x="82529" y="336387"/>
                </a:lnTo>
                <a:lnTo>
                  <a:pt x="84777" y="338360"/>
                </a:lnTo>
                <a:lnTo>
                  <a:pt x="86276" y="338682"/>
                </a:lnTo>
                <a:lnTo>
                  <a:pt x="86284" y="337906"/>
                </a:lnTo>
                <a:lnTo>
                  <a:pt x="81554" y="330087"/>
                </a:lnTo>
                <a:lnTo>
                  <a:pt x="79166" y="324238"/>
                </a:lnTo>
                <a:lnTo>
                  <a:pt x="76583" y="317362"/>
                </a:lnTo>
                <a:lnTo>
                  <a:pt x="68206" y="293463"/>
                </a:lnTo>
                <a:lnTo>
                  <a:pt x="65307" y="285931"/>
                </a:lnTo>
                <a:lnTo>
                  <a:pt x="62382" y="278925"/>
                </a:lnTo>
                <a:lnTo>
                  <a:pt x="59440" y="272271"/>
                </a:lnTo>
                <a:lnTo>
                  <a:pt x="56487" y="264857"/>
                </a:lnTo>
                <a:lnTo>
                  <a:pt x="50559" y="248683"/>
                </a:lnTo>
                <a:lnTo>
                  <a:pt x="45605" y="238218"/>
                </a:lnTo>
                <a:lnTo>
                  <a:pt x="39326" y="226281"/>
                </a:lnTo>
                <a:lnTo>
                  <a:pt x="32164" y="213362"/>
                </a:lnTo>
                <a:lnTo>
                  <a:pt x="27388" y="202765"/>
                </a:lnTo>
                <a:lnTo>
                  <a:pt x="24204" y="193715"/>
                </a:lnTo>
                <a:lnTo>
                  <a:pt x="22082" y="185698"/>
                </a:lnTo>
                <a:lnTo>
                  <a:pt x="18683" y="175393"/>
                </a:lnTo>
                <a:lnTo>
                  <a:pt x="9614" y="150713"/>
                </a:lnTo>
                <a:lnTo>
                  <a:pt x="6402" y="140162"/>
                </a:lnTo>
                <a:lnTo>
                  <a:pt x="4261" y="131145"/>
                </a:lnTo>
                <a:lnTo>
                  <a:pt x="2834" y="123149"/>
                </a:lnTo>
                <a:lnTo>
                  <a:pt x="1881" y="114842"/>
                </a:lnTo>
                <a:lnTo>
                  <a:pt x="1247" y="106327"/>
                </a:lnTo>
                <a:lnTo>
                  <a:pt x="542" y="90912"/>
                </a:lnTo>
                <a:lnTo>
                  <a:pt x="145" y="76657"/>
                </a:lnTo>
                <a:lnTo>
                  <a:pt x="0" y="59826"/>
                </a:lnTo>
                <a:lnTo>
                  <a:pt x="985" y="57744"/>
                </a:lnTo>
                <a:lnTo>
                  <a:pt x="2634" y="56355"/>
                </a:lnTo>
                <a:lnTo>
                  <a:pt x="4725" y="55430"/>
                </a:lnTo>
                <a:lnTo>
                  <a:pt x="7112" y="55805"/>
                </a:lnTo>
                <a:lnTo>
                  <a:pt x="14218" y="60081"/>
                </a:lnTo>
                <a:lnTo>
                  <a:pt x="17757" y="62781"/>
                </a:lnTo>
                <a:lnTo>
                  <a:pt x="24649" y="69424"/>
                </a:lnTo>
                <a:lnTo>
                  <a:pt x="30125" y="74842"/>
                </a:lnTo>
                <a:lnTo>
                  <a:pt x="35866" y="83203"/>
                </a:lnTo>
                <a:lnTo>
                  <a:pt x="41725" y="93534"/>
                </a:lnTo>
                <a:lnTo>
                  <a:pt x="47636" y="104740"/>
                </a:lnTo>
                <a:lnTo>
                  <a:pt x="51594" y="110506"/>
                </a:lnTo>
                <a:lnTo>
                  <a:pt x="56217" y="116335"/>
                </a:lnTo>
                <a:lnTo>
                  <a:pt x="61283" y="122205"/>
                </a:lnTo>
                <a:lnTo>
                  <a:pt x="67637" y="130087"/>
                </a:lnTo>
                <a:lnTo>
                  <a:pt x="82635" y="149428"/>
                </a:lnTo>
                <a:lnTo>
                  <a:pt x="89809" y="159150"/>
                </a:lnTo>
                <a:lnTo>
                  <a:pt x="103072" y="177890"/>
                </a:lnTo>
                <a:lnTo>
                  <a:pt x="109388" y="186062"/>
                </a:lnTo>
                <a:lnTo>
                  <a:pt x="115582" y="193494"/>
                </a:lnTo>
                <a:lnTo>
                  <a:pt x="121695" y="200434"/>
                </a:lnTo>
                <a:lnTo>
                  <a:pt x="127755" y="206052"/>
                </a:lnTo>
                <a:lnTo>
                  <a:pt x="133781" y="210790"/>
                </a:lnTo>
                <a:lnTo>
                  <a:pt x="139782" y="214941"/>
                </a:lnTo>
                <a:lnTo>
                  <a:pt x="145766" y="219692"/>
                </a:lnTo>
                <a:lnTo>
                  <a:pt x="151741" y="224844"/>
                </a:lnTo>
                <a:lnTo>
                  <a:pt x="157708" y="230263"/>
                </a:lnTo>
                <a:lnTo>
                  <a:pt x="163670" y="234868"/>
                </a:lnTo>
                <a:lnTo>
                  <a:pt x="169630" y="238931"/>
                </a:lnTo>
                <a:lnTo>
                  <a:pt x="175587" y="242631"/>
                </a:lnTo>
                <a:lnTo>
                  <a:pt x="181543" y="246090"/>
                </a:lnTo>
                <a:lnTo>
                  <a:pt x="193452" y="252579"/>
                </a:lnTo>
                <a:lnTo>
                  <a:pt x="198414" y="254707"/>
                </a:lnTo>
                <a:lnTo>
                  <a:pt x="202714" y="256125"/>
                </a:lnTo>
                <a:lnTo>
                  <a:pt x="206573" y="257070"/>
                </a:lnTo>
                <a:lnTo>
                  <a:pt x="213506" y="258121"/>
                </a:lnTo>
                <a:lnTo>
                  <a:pt x="221302" y="258795"/>
                </a:lnTo>
                <a:lnTo>
                  <a:pt x="225013" y="256241"/>
                </a:lnTo>
                <a:lnTo>
                  <a:pt x="227392" y="254171"/>
                </a:lnTo>
                <a:lnTo>
                  <a:pt x="228979" y="251799"/>
                </a:lnTo>
                <a:lnTo>
                  <a:pt x="230741" y="246518"/>
                </a:lnTo>
                <a:lnTo>
                  <a:pt x="231523" y="238217"/>
                </a:lnTo>
                <a:lnTo>
                  <a:pt x="231872" y="227914"/>
                </a:lnTo>
                <a:lnTo>
                  <a:pt x="232027" y="216719"/>
                </a:lnTo>
                <a:lnTo>
                  <a:pt x="231075" y="209964"/>
                </a:lnTo>
                <a:lnTo>
                  <a:pt x="229449" y="202484"/>
                </a:lnTo>
                <a:lnTo>
                  <a:pt x="227373" y="194520"/>
                </a:lnTo>
                <a:lnTo>
                  <a:pt x="224005" y="184250"/>
                </a:lnTo>
                <a:lnTo>
                  <a:pt x="219775" y="172443"/>
                </a:lnTo>
                <a:lnTo>
                  <a:pt x="214970" y="159610"/>
                </a:lnTo>
                <a:lnTo>
                  <a:pt x="210775" y="149071"/>
                </a:lnTo>
                <a:lnTo>
                  <a:pt x="206986" y="140060"/>
                </a:lnTo>
                <a:lnTo>
                  <a:pt x="203467" y="132069"/>
                </a:lnTo>
                <a:lnTo>
                  <a:pt x="200129" y="123765"/>
                </a:lnTo>
                <a:lnTo>
                  <a:pt x="193775" y="106600"/>
                </a:lnTo>
                <a:lnTo>
                  <a:pt x="189700" y="98849"/>
                </a:lnTo>
                <a:lnTo>
                  <a:pt x="184998" y="91696"/>
                </a:lnTo>
                <a:lnTo>
                  <a:pt x="179880" y="84942"/>
                </a:lnTo>
                <a:lnTo>
                  <a:pt x="175475" y="78457"/>
                </a:lnTo>
                <a:lnTo>
                  <a:pt x="171547" y="72148"/>
                </a:lnTo>
                <a:lnTo>
                  <a:pt x="167935" y="65958"/>
                </a:lnTo>
                <a:lnTo>
                  <a:pt x="158631" y="51143"/>
                </a:lnTo>
                <a:lnTo>
                  <a:pt x="153372" y="43025"/>
                </a:lnTo>
                <a:lnTo>
                  <a:pt x="148874" y="35629"/>
                </a:lnTo>
                <a:lnTo>
                  <a:pt x="144882" y="28713"/>
                </a:lnTo>
                <a:lnTo>
                  <a:pt x="136088" y="12838"/>
                </a:lnTo>
                <a:lnTo>
                  <a:pt x="129824" y="5347"/>
                </a:lnTo>
                <a:lnTo>
                  <a:pt x="127221" y="3565"/>
                </a:lnTo>
                <a:lnTo>
                  <a:pt x="124495" y="2377"/>
                </a:lnTo>
                <a:lnTo>
                  <a:pt x="11606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216"/>
          <p:cNvSpPr/>
          <p:nvPr/>
        </p:nvSpPr>
        <p:spPr>
          <a:xfrm>
            <a:off x="6741914" y="5670351"/>
            <a:ext cx="142876" cy="258962"/>
          </a:xfrm>
          <a:custGeom>
            <a:avLst/>
            <a:gdLst/>
            <a:ahLst/>
            <a:cxnLst/>
            <a:rect l="0" t="0" r="0" b="0"/>
            <a:pathLst>
              <a:path w="142876" h="258962">
                <a:moveTo>
                  <a:pt x="0" y="0"/>
                </a:moveTo>
                <a:lnTo>
                  <a:pt x="4740" y="9481"/>
                </a:lnTo>
                <a:lnTo>
                  <a:pt x="6136" y="14258"/>
                </a:lnTo>
                <a:lnTo>
                  <a:pt x="7067" y="19428"/>
                </a:lnTo>
                <a:lnTo>
                  <a:pt x="7688" y="24858"/>
                </a:lnTo>
                <a:lnTo>
                  <a:pt x="9094" y="29471"/>
                </a:lnTo>
                <a:lnTo>
                  <a:pt x="13302" y="37242"/>
                </a:lnTo>
                <a:lnTo>
                  <a:pt x="15813" y="41695"/>
                </a:lnTo>
                <a:lnTo>
                  <a:pt x="21249" y="51934"/>
                </a:lnTo>
                <a:lnTo>
                  <a:pt x="29049" y="64389"/>
                </a:lnTo>
                <a:lnTo>
                  <a:pt x="53590" y="102039"/>
                </a:lnTo>
                <a:lnTo>
                  <a:pt x="63508" y="118627"/>
                </a:lnTo>
                <a:lnTo>
                  <a:pt x="71112" y="132663"/>
                </a:lnTo>
                <a:lnTo>
                  <a:pt x="77173" y="144997"/>
                </a:lnTo>
                <a:lnTo>
                  <a:pt x="84191" y="158180"/>
                </a:lnTo>
                <a:lnTo>
                  <a:pt x="99926" y="186057"/>
                </a:lnTo>
                <a:lnTo>
                  <a:pt x="108289" y="199445"/>
                </a:lnTo>
                <a:lnTo>
                  <a:pt x="116841" y="212338"/>
                </a:lnTo>
                <a:lnTo>
                  <a:pt x="125519" y="224903"/>
                </a:lnTo>
                <a:lnTo>
                  <a:pt x="131304" y="234271"/>
                </a:lnTo>
                <a:lnTo>
                  <a:pt x="135161" y="241509"/>
                </a:lnTo>
                <a:lnTo>
                  <a:pt x="142875" y="25896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217"/>
          <p:cNvSpPr/>
          <p:nvPr/>
        </p:nvSpPr>
        <p:spPr>
          <a:xfrm>
            <a:off x="6724054" y="5956101"/>
            <a:ext cx="116087" cy="285751"/>
          </a:xfrm>
          <a:custGeom>
            <a:avLst/>
            <a:gdLst/>
            <a:ahLst/>
            <a:cxnLst/>
            <a:rect l="0" t="0" r="0" b="0"/>
            <a:pathLst>
              <a:path w="116087" h="285751">
                <a:moveTo>
                  <a:pt x="0" y="0"/>
                </a:moveTo>
                <a:lnTo>
                  <a:pt x="0" y="14221"/>
                </a:lnTo>
                <a:lnTo>
                  <a:pt x="992" y="19403"/>
                </a:lnTo>
                <a:lnTo>
                  <a:pt x="2647" y="23849"/>
                </a:lnTo>
                <a:lnTo>
                  <a:pt x="4741" y="27806"/>
                </a:lnTo>
                <a:lnTo>
                  <a:pt x="6137" y="32428"/>
                </a:lnTo>
                <a:lnTo>
                  <a:pt x="7068" y="37494"/>
                </a:lnTo>
                <a:lnTo>
                  <a:pt x="7689" y="42855"/>
                </a:lnTo>
                <a:lnTo>
                  <a:pt x="10087" y="50398"/>
                </a:lnTo>
                <a:lnTo>
                  <a:pt x="13670" y="59396"/>
                </a:lnTo>
                <a:lnTo>
                  <a:pt x="18043" y="69362"/>
                </a:lnTo>
                <a:lnTo>
                  <a:pt x="70690" y="197981"/>
                </a:lnTo>
                <a:lnTo>
                  <a:pt x="82019" y="223921"/>
                </a:lnTo>
                <a:lnTo>
                  <a:pt x="86430" y="233617"/>
                </a:lnTo>
                <a:lnTo>
                  <a:pt x="116086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218"/>
          <p:cNvSpPr/>
          <p:nvPr/>
        </p:nvSpPr>
        <p:spPr>
          <a:xfrm>
            <a:off x="6750843" y="6063257"/>
            <a:ext cx="116087" cy="17861"/>
          </a:xfrm>
          <a:custGeom>
            <a:avLst/>
            <a:gdLst/>
            <a:ahLst/>
            <a:cxnLst/>
            <a:rect l="0" t="0" r="0" b="0"/>
            <a:pathLst>
              <a:path w="116087" h="17861">
                <a:moveTo>
                  <a:pt x="116086" y="17860"/>
                </a:moveTo>
                <a:lnTo>
                  <a:pt x="101865" y="13120"/>
                </a:lnTo>
                <a:lnTo>
                  <a:pt x="96683" y="11723"/>
                </a:lnTo>
                <a:lnTo>
                  <a:pt x="92237" y="10792"/>
                </a:lnTo>
                <a:lnTo>
                  <a:pt x="88281" y="10171"/>
                </a:lnTo>
                <a:lnTo>
                  <a:pt x="83658" y="9757"/>
                </a:lnTo>
                <a:lnTo>
                  <a:pt x="78593" y="9482"/>
                </a:lnTo>
                <a:lnTo>
                  <a:pt x="67673" y="9175"/>
                </a:lnTo>
                <a:lnTo>
                  <a:pt x="61982" y="9094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219"/>
          <p:cNvSpPr/>
          <p:nvPr/>
        </p:nvSpPr>
        <p:spPr>
          <a:xfrm>
            <a:off x="6768703" y="5902523"/>
            <a:ext cx="312540" cy="223243"/>
          </a:xfrm>
          <a:custGeom>
            <a:avLst/>
            <a:gdLst/>
            <a:ahLst/>
            <a:cxnLst/>
            <a:rect l="0" t="0" r="0" b="0"/>
            <a:pathLst>
              <a:path w="312540" h="223243">
                <a:moveTo>
                  <a:pt x="0" y="0"/>
                </a:moveTo>
                <a:lnTo>
                  <a:pt x="4740" y="9481"/>
                </a:lnTo>
                <a:lnTo>
                  <a:pt x="7129" y="13266"/>
                </a:lnTo>
                <a:lnTo>
                  <a:pt x="12428" y="20117"/>
                </a:lnTo>
                <a:lnTo>
                  <a:pt x="15231" y="25318"/>
                </a:lnTo>
                <a:lnTo>
                  <a:pt x="18092" y="31761"/>
                </a:lnTo>
                <a:lnTo>
                  <a:pt x="20991" y="39034"/>
                </a:lnTo>
                <a:lnTo>
                  <a:pt x="23915" y="45866"/>
                </a:lnTo>
                <a:lnTo>
                  <a:pt x="29812" y="58750"/>
                </a:lnTo>
                <a:lnTo>
                  <a:pt x="33764" y="65956"/>
                </a:lnTo>
                <a:lnTo>
                  <a:pt x="38385" y="73736"/>
                </a:lnTo>
                <a:lnTo>
                  <a:pt x="43449" y="81899"/>
                </a:lnTo>
                <a:lnTo>
                  <a:pt x="47818" y="90318"/>
                </a:lnTo>
                <a:lnTo>
                  <a:pt x="51722" y="98908"/>
                </a:lnTo>
                <a:lnTo>
                  <a:pt x="55317" y="107610"/>
                </a:lnTo>
                <a:lnTo>
                  <a:pt x="57714" y="114405"/>
                </a:lnTo>
                <a:lnTo>
                  <a:pt x="59312" y="119926"/>
                </a:lnTo>
                <a:lnTo>
                  <a:pt x="60377" y="124599"/>
                </a:lnTo>
                <a:lnTo>
                  <a:pt x="63072" y="130691"/>
                </a:lnTo>
                <a:lnTo>
                  <a:pt x="66852" y="137729"/>
                </a:lnTo>
                <a:lnTo>
                  <a:pt x="71357" y="145397"/>
                </a:lnTo>
                <a:lnTo>
                  <a:pt x="74360" y="151502"/>
                </a:lnTo>
                <a:lnTo>
                  <a:pt x="76362" y="156564"/>
                </a:lnTo>
                <a:lnTo>
                  <a:pt x="77697" y="160930"/>
                </a:lnTo>
                <a:lnTo>
                  <a:pt x="79579" y="164834"/>
                </a:lnTo>
                <a:lnTo>
                  <a:pt x="81826" y="168428"/>
                </a:lnTo>
                <a:lnTo>
                  <a:pt x="87821" y="176586"/>
                </a:lnTo>
                <a:lnTo>
                  <a:pt x="89305" y="177255"/>
                </a:lnTo>
                <a:lnTo>
                  <a:pt x="93600" y="177999"/>
                </a:lnTo>
                <a:lnTo>
                  <a:pt x="95142" y="177205"/>
                </a:lnTo>
                <a:lnTo>
                  <a:pt x="96170" y="175684"/>
                </a:lnTo>
                <a:lnTo>
                  <a:pt x="96856" y="173677"/>
                </a:lnTo>
                <a:lnTo>
                  <a:pt x="97312" y="169362"/>
                </a:lnTo>
                <a:lnTo>
                  <a:pt x="97617" y="163510"/>
                </a:lnTo>
                <a:lnTo>
                  <a:pt x="97956" y="150062"/>
                </a:lnTo>
                <a:lnTo>
                  <a:pt x="98191" y="123966"/>
                </a:lnTo>
                <a:lnTo>
                  <a:pt x="99194" y="121339"/>
                </a:lnTo>
                <a:lnTo>
                  <a:pt x="100856" y="119588"/>
                </a:lnTo>
                <a:lnTo>
                  <a:pt x="102956" y="118421"/>
                </a:lnTo>
                <a:lnTo>
                  <a:pt x="107935" y="117124"/>
                </a:lnTo>
                <a:lnTo>
                  <a:pt x="116005" y="116223"/>
                </a:lnTo>
                <a:lnTo>
                  <a:pt x="120350" y="116146"/>
                </a:lnTo>
                <a:lnTo>
                  <a:pt x="121905" y="117119"/>
                </a:lnTo>
                <a:lnTo>
                  <a:pt x="122942" y="118759"/>
                </a:lnTo>
                <a:lnTo>
                  <a:pt x="123633" y="120844"/>
                </a:lnTo>
                <a:lnTo>
                  <a:pt x="127047" y="125807"/>
                </a:lnTo>
                <a:lnTo>
                  <a:pt x="131871" y="132313"/>
                </a:lnTo>
                <a:lnTo>
                  <a:pt x="134547" y="136826"/>
                </a:lnTo>
                <a:lnTo>
                  <a:pt x="137322" y="141819"/>
                </a:lnTo>
                <a:lnTo>
                  <a:pt x="140165" y="146139"/>
                </a:lnTo>
                <a:lnTo>
                  <a:pt x="143053" y="150012"/>
                </a:lnTo>
                <a:lnTo>
                  <a:pt x="145971" y="153586"/>
                </a:lnTo>
                <a:lnTo>
                  <a:pt x="148907" y="157953"/>
                </a:lnTo>
                <a:lnTo>
                  <a:pt x="151857" y="162849"/>
                </a:lnTo>
                <a:lnTo>
                  <a:pt x="154816" y="168097"/>
                </a:lnTo>
                <a:lnTo>
                  <a:pt x="157781" y="171596"/>
                </a:lnTo>
                <a:lnTo>
                  <a:pt x="160750" y="173929"/>
                </a:lnTo>
                <a:lnTo>
                  <a:pt x="166694" y="177512"/>
                </a:lnTo>
                <a:lnTo>
                  <a:pt x="172643" y="182413"/>
                </a:lnTo>
                <a:lnTo>
                  <a:pt x="177604" y="185108"/>
                </a:lnTo>
                <a:lnTo>
                  <a:pt x="183887" y="187898"/>
                </a:lnTo>
                <a:lnTo>
                  <a:pt x="191052" y="190750"/>
                </a:lnTo>
                <a:lnTo>
                  <a:pt x="196821" y="192651"/>
                </a:lnTo>
                <a:lnTo>
                  <a:pt x="205877" y="194764"/>
                </a:lnTo>
                <a:lnTo>
                  <a:pt x="213209" y="195702"/>
                </a:lnTo>
                <a:lnTo>
                  <a:pt x="216553" y="195953"/>
                </a:lnTo>
                <a:lnTo>
                  <a:pt x="219775" y="195127"/>
                </a:lnTo>
                <a:lnTo>
                  <a:pt x="226001" y="191565"/>
                </a:lnTo>
                <a:lnTo>
                  <a:pt x="232075" y="186674"/>
                </a:lnTo>
                <a:lnTo>
                  <a:pt x="235084" y="183980"/>
                </a:lnTo>
                <a:lnTo>
                  <a:pt x="237089" y="181192"/>
                </a:lnTo>
                <a:lnTo>
                  <a:pt x="239318" y="175449"/>
                </a:lnTo>
                <a:lnTo>
                  <a:pt x="240905" y="171537"/>
                </a:lnTo>
                <a:lnTo>
                  <a:pt x="242955" y="166944"/>
                </a:lnTo>
                <a:lnTo>
                  <a:pt x="245313" y="161897"/>
                </a:lnTo>
                <a:lnTo>
                  <a:pt x="246886" y="157541"/>
                </a:lnTo>
                <a:lnTo>
                  <a:pt x="247934" y="153645"/>
                </a:lnTo>
                <a:lnTo>
                  <a:pt x="248633" y="150055"/>
                </a:lnTo>
                <a:lnTo>
                  <a:pt x="248107" y="145677"/>
                </a:lnTo>
                <a:lnTo>
                  <a:pt x="246764" y="140774"/>
                </a:lnTo>
                <a:lnTo>
                  <a:pt x="244876" y="135522"/>
                </a:lnTo>
                <a:lnTo>
                  <a:pt x="243618" y="130035"/>
                </a:lnTo>
                <a:lnTo>
                  <a:pt x="242779" y="124393"/>
                </a:lnTo>
                <a:lnTo>
                  <a:pt x="242220" y="118647"/>
                </a:lnTo>
                <a:lnTo>
                  <a:pt x="240855" y="113825"/>
                </a:lnTo>
                <a:lnTo>
                  <a:pt x="238952" y="109618"/>
                </a:lnTo>
                <a:lnTo>
                  <a:pt x="236692" y="105821"/>
                </a:lnTo>
                <a:lnTo>
                  <a:pt x="234193" y="103289"/>
                </a:lnTo>
                <a:lnTo>
                  <a:pt x="231535" y="101602"/>
                </a:lnTo>
                <a:lnTo>
                  <a:pt x="228770" y="100477"/>
                </a:lnTo>
                <a:lnTo>
                  <a:pt x="220140" y="94153"/>
                </a:lnTo>
                <a:lnTo>
                  <a:pt x="217205" y="93526"/>
                </a:lnTo>
                <a:lnTo>
                  <a:pt x="214256" y="94101"/>
                </a:lnTo>
                <a:lnTo>
                  <a:pt x="211298" y="95476"/>
                </a:lnTo>
                <a:lnTo>
                  <a:pt x="209326" y="97385"/>
                </a:lnTo>
                <a:lnTo>
                  <a:pt x="208012" y="99650"/>
                </a:lnTo>
                <a:lnTo>
                  <a:pt x="207135" y="102152"/>
                </a:lnTo>
                <a:lnTo>
                  <a:pt x="207544" y="107789"/>
                </a:lnTo>
                <a:lnTo>
                  <a:pt x="208807" y="115516"/>
                </a:lnTo>
                <a:lnTo>
                  <a:pt x="210642" y="124636"/>
                </a:lnTo>
                <a:lnTo>
                  <a:pt x="212857" y="131707"/>
                </a:lnTo>
                <a:lnTo>
                  <a:pt x="215327" y="137414"/>
                </a:lnTo>
                <a:lnTo>
                  <a:pt x="217965" y="142211"/>
                </a:lnTo>
                <a:lnTo>
                  <a:pt x="219724" y="147393"/>
                </a:lnTo>
                <a:lnTo>
                  <a:pt x="220896" y="152832"/>
                </a:lnTo>
                <a:lnTo>
                  <a:pt x="221678" y="158443"/>
                </a:lnTo>
                <a:lnTo>
                  <a:pt x="223191" y="163176"/>
                </a:lnTo>
                <a:lnTo>
                  <a:pt x="225193" y="167323"/>
                </a:lnTo>
                <a:lnTo>
                  <a:pt x="227519" y="171080"/>
                </a:lnTo>
                <a:lnTo>
                  <a:pt x="230062" y="175569"/>
                </a:lnTo>
                <a:lnTo>
                  <a:pt x="235533" y="185849"/>
                </a:lnTo>
                <a:lnTo>
                  <a:pt x="239374" y="190376"/>
                </a:lnTo>
                <a:lnTo>
                  <a:pt x="243918" y="194386"/>
                </a:lnTo>
                <a:lnTo>
                  <a:pt x="248932" y="198052"/>
                </a:lnTo>
                <a:lnTo>
                  <a:pt x="257150" y="204770"/>
                </a:lnTo>
                <a:lnTo>
                  <a:pt x="265100" y="211063"/>
                </a:lnTo>
                <a:lnTo>
                  <a:pt x="269999" y="214131"/>
                </a:lnTo>
                <a:lnTo>
                  <a:pt x="279741" y="219193"/>
                </a:lnTo>
                <a:lnTo>
                  <a:pt x="287379" y="221443"/>
                </a:lnTo>
                <a:lnTo>
                  <a:pt x="296726" y="222443"/>
                </a:lnTo>
                <a:lnTo>
                  <a:pt x="312539" y="22324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220"/>
          <p:cNvSpPr/>
          <p:nvPr/>
        </p:nvSpPr>
        <p:spPr>
          <a:xfrm>
            <a:off x="7983140" y="5482828"/>
            <a:ext cx="178595" cy="383977"/>
          </a:xfrm>
          <a:custGeom>
            <a:avLst/>
            <a:gdLst/>
            <a:ahLst/>
            <a:cxnLst/>
            <a:rect l="0" t="0" r="0" b="0"/>
            <a:pathLst>
              <a:path w="178595" h="383977">
                <a:moveTo>
                  <a:pt x="0" y="0"/>
                </a:moveTo>
                <a:lnTo>
                  <a:pt x="0" y="9481"/>
                </a:lnTo>
                <a:lnTo>
                  <a:pt x="992" y="13265"/>
                </a:lnTo>
                <a:lnTo>
                  <a:pt x="6137" y="23333"/>
                </a:lnTo>
                <a:lnTo>
                  <a:pt x="9094" y="33592"/>
                </a:lnTo>
                <a:lnTo>
                  <a:pt x="13302" y="43372"/>
                </a:lnTo>
                <a:lnTo>
                  <a:pt x="15814" y="50743"/>
                </a:lnTo>
                <a:lnTo>
                  <a:pt x="18480" y="59625"/>
                </a:lnTo>
                <a:lnTo>
                  <a:pt x="21250" y="69516"/>
                </a:lnTo>
                <a:lnTo>
                  <a:pt x="25081" y="80078"/>
                </a:lnTo>
                <a:lnTo>
                  <a:pt x="29619" y="91089"/>
                </a:lnTo>
                <a:lnTo>
                  <a:pt x="34629" y="102397"/>
                </a:lnTo>
                <a:lnTo>
                  <a:pt x="38961" y="112914"/>
                </a:lnTo>
                <a:lnTo>
                  <a:pt x="42841" y="122901"/>
                </a:lnTo>
                <a:lnTo>
                  <a:pt x="46420" y="132535"/>
                </a:lnTo>
                <a:lnTo>
                  <a:pt x="49799" y="140943"/>
                </a:lnTo>
                <a:lnTo>
                  <a:pt x="53043" y="148532"/>
                </a:lnTo>
                <a:lnTo>
                  <a:pt x="56198" y="155576"/>
                </a:lnTo>
                <a:lnTo>
                  <a:pt x="74527" y="199549"/>
                </a:lnTo>
                <a:lnTo>
                  <a:pt x="82072" y="216350"/>
                </a:lnTo>
                <a:lnTo>
                  <a:pt x="91897" y="236965"/>
                </a:lnTo>
                <a:lnTo>
                  <a:pt x="94999" y="242312"/>
                </a:lnTo>
                <a:lnTo>
                  <a:pt x="98059" y="246870"/>
                </a:lnTo>
                <a:lnTo>
                  <a:pt x="101092" y="250900"/>
                </a:lnTo>
                <a:lnTo>
                  <a:pt x="106090" y="258547"/>
                </a:lnTo>
                <a:lnTo>
                  <a:pt x="119580" y="280274"/>
                </a:lnTo>
                <a:lnTo>
                  <a:pt x="125361" y="290037"/>
                </a:lnTo>
                <a:lnTo>
                  <a:pt x="134429" y="306176"/>
                </a:lnTo>
                <a:lnTo>
                  <a:pt x="154595" y="345380"/>
                </a:lnTo>
                <a:lnTo>
                  <a:pt x="160610" y="356261"/>
                </a:lnTo>
                <a:lnTo>
                  <a:pt x="165612" y="364507"/>
                </a:lnTo>
                <a:lnTo>
                  <a:pt x="178594" y="3839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221"/>
          <p:cNvSpPr/>
          <p:nvPr/>
        </p:nvSpPr>
        <p:spPr>
          <a:xfrm>
            <a:off x="7858125" y="5742246"/>
            <a:ext cx="250032" cy="234833"/>
          </a:xfrm>
          <a:custGeom>
            <a:avLst/>
            <a:gdLst/>
            <a:ahLst/>
            <a:cxnLst/>
            <a:rect l="0" t="0" r="0" b="0"/>
            <a:pathLst>
              <a:path w="250032" h="234833">
                <a:moveTo>
                  <a:pt x="0" y="88839"/>
                </a:moveTo>
                <a:lnTo>
                  <a:pt x="0" y="93580"/>
                </a:lnTo>
                <a:lnTo>
                  <a:pt x="992" y="94976"/>
                </a:lnTo>
                <a:lnTo>
                  <a:pt x="2646" y="95907"/>
                </a:lnTo>
                <a:lnTo>
                  <a:pt x="4740" y="96528"/>
                </a:lnTo>
                <a:lnTo>
                  <a:pt x="6136" y="97934"/>
                </a:lnTo>
                <a:lnTo>
                  <a:pt x="7067" y="99864"/>
                </a:lnTo>
                <a:lnTo>
                  <a:pt x="9094" y="105645"/>
                </a:lnTo>
                <a:lnTo>
                  <a:pt x="11024" y="109965"/>
                </a:lnTo>
                <a:lnTo>
                  <a:pt x="13302" y="114829"/>
                </a:lnTo>
                <a:lnTo>
                  <a:pt x="15813" y="122041"/>
                </a:lnTo>
                <a:lnTo>
                  <a:pt x="18480" y="130818"/>
                </a:lnTo>
                <a:lnTo>
                  <a:pt x="21249" y="140637"/>
                </a:lnTo>
                <a:lnTo>
                  <a:pt x="23096" y="148176"/>
                </a:lnTo>
                <a:lnTo>
                  <a:pt x="24327" y="154194"/>
                </a:lnTo>
                <a:lnTo>
                  <a:pt x="25148" y="159198"/>
                </a:lnTo>
                <a:lnTo>
                  <a:pt x="26687" y="163526"/>
                </a:lnTo>
                <a:lnTo>
                  <a:pt x="28705" y="167404"/>
                </a:lnTo>
                <a:lnTo>
                  <a:pt x="31043" y="170982"/>
                </a:lnTo>
                <a:lnTo>
                  <a:pt x="32601" y="175351"/>
                </a:lnTo>
                <a:lnTo>
                  <a:pt x="33641" y="180248"/>
                </a:lnTo>
                <a:lnTo>
                  <a:pt x="34333" y="185497"/>
                </a:lnTo>
                <a:lnTo>
                  <a:pt x="35787" y="189989"/>
                </a:lnTo>
                <a:lnTo>
                  <a:pt x="37748" y="193976"/>
                </a:lnTo>
                <a:lnTo>
                  <a:pt x="41581" y="201051"/>
                </a:lnTo>
                <a:lnTo>
                  <a:pt x="43285" y="207504"/>
                </a:lnTo>
                <a:lnTo>
                  <a:pt x="44732" y="211605"/>
                </a:lnTo>
                <a:lnTo>
                  <a:pt x="46688" y="216324"/>
                </a:lnTo>
                <a:lnTo>
                  <a:pt x="48985" y="221454"/>
                </a:lnTo>
                <a:lnTo>
                  <a:pt x="50516" y="225866"/>
                </a:lnTo>
                <a:lnTo>
                  <a:pt x="51537" y="229800"/>
                </a:lnTo>
                <a:lnTo>
                  <a:pt x="52670" y="234832"/>
                </a:lnTo>
                <a:lnTo>
                  <a:pt x="52973" y="234785"/>
                </a:lnTo>
                <a:lnTo>
                  <a:pt x="53309" y="232087"/>
                </a:lnTo>
                <a:lnTo>
                  <a:pt x="53498" y="224990"/>
                </a:lnTo>
                <a:lnTo>
                  <a:pt x="53542" y="219465"/>
                </a:lnTo>
                <a:lnTo>
                  <a:pt x="52561" y="214619"/>
                </a:lnTo>
                <a:lnTo>
                  <a:pt x="50917" y="208411"/>
                </a:lnTo>
                <a:lnTo>
                  <a:pt x="48827" y="201296"/>
                </a:lnTo>
                <a:lnTo>
                  <a:pt x="47434" y="195561"/>
                </a:lnTo>
                <a:lnTo>
                  <a:pt x="46505" y="190745"/>
                </a:lnTo>
                <a:lnTo>
                  <a:pt x="45887" y="186542"/>
                </a:lnTo>
                <a:lnTo>
                  <a:pt x="45473" y="181756"/>
                </a:lnTo>
                <a:lnTo>
                  <a:pt x="45198" y="176580"/>
                </a:lnTo>
                <a:lnTo>
                  <a:pt x="45015" y="171146"/>
                </a:lnTo>
                <a:lnTo>
                  <a:pt x="44757" y="149276"/>
                </a:lnTo>
                <a:lnTo>
                  <a:pt x="44658" y="76315"/>
                </a:lnTo>
                <a:lnTo>
                  <a:pt x="45646" y="71560"/>
                </a:lnTo>
                <a:lnTo>
                  <a:pt x="47298" y="68390"/>
                </a:lnTo>
                <a:lnTo>
                  <a:pt x="49391" y="66277"/>
                </a:lnTo>
                <a:lnTo>
                  <a:pt x="51779" y="64868"/>
                </a:lnTo>
                <a:lnTo>
                  <a:pt x="58888" y="62885"/>
                </a:lnTo>
                <a:lnTo>
                  <a:pt x="60898" y="62422"/>
                </a:lnTo>
                <a:lnTo>
                  <a:pt x="64438" y="64861"/>
                </a:lnTo>
                <a:lnTo>
                  <a:pt x="70055" y="69772"/>
                </a:lnTo>
                <a:lnTo>
                  <a:pt x="73469" y="75735"/>
                </a:lnTo>
                <a:lnTo>
                  <a:pt x="80969" y="90248"/>
                </a:lnTo>
                <a:lnTo>
                  <a:pt x="83744" y="95732"/>
                </a:lnTo>
                <a:lnTo>
                  <a:pt x="85595" y="100380"/>
                </a:lnTo>
                <a:lnTo>
                  <a:pt x="86829" y="104471"/>
                </a:lnTo>
                <a:lnTo>
                  <a:pt x="87652" y="108189"/>
                </a:lnTo>
                <a:lnTo>
                  <a:pt x="91211" y="114968"/>
                </a:lnTo>
                <a:lnTo>
                  <a:pt x="93549" y="118165"/>
                </a:lnTo>
                <a:lnTo>
                  <a:pt x="96148" y="124362"/>
                </a:lnTo>
                <a:lnTo>
                  <a:pt x="96841" y="127404"/>
                </a:lnTo>
                <a:lnTo>
                  <a:pt x="100256" y="133430"/>
                </a:lnTo>
                <a:lnTo>
                  <a:pt x="102556" y="136426"/>
                </a:lnTo>
                <a:lnTo>
                  <a:pt x="105112" y="142401"/>
                </a:lnTo>
                <a:lnTo>
                  <a:pt x="106752" y="149580"/>
                </a:lnTo>
                <a:lnTo>
                  <a:pt x="106887" y="149177"/>
                </a:lnTo>
                <a:lnTo>
                  <a:pt x="107076" y="143869"/>
                </a:lnTo>
                <a:lnTo>
                  <a:pt x="107153" y="116782"/>
                </a:lnTo>
                <a:lnTo>
                  <a:pt x="106162" y="111436"/>
                </a:lnTo>
                <a:lnTo>
                  <a:pt x="104509" y="105888"/>
                </a:lnTo>
                <a:lnTo>
                  <a:pt x="102415" y="100205"/>
                </a:lnTo>
                <a:lnTo>
                  <a:pt x="101018" y="95424"/>
                </a:lnTo>
                <a:lnTo>
                  <a:pt x="100088" y="91245"/>
                </a:lnTo>
                <a:lnTo>
                  <a:pt x="99467" y="87467"/>
                </a:lnTo>
                <a:lnTo>
                  <a:pt x="99053" y="79987"/>
                </a:lnTo>
                <a:lnTo>
                  <a:pt x="98593" y="58447"/>
                </a:lnTo>
                <a:lnTo>
                  <a:pt x="99463" y="49726"/>
                </a:lnTo>
                <a:lnTo>
                  <a:pt x="101035" y="42920"/>
                </a:lnTo>
                <a:lnTo>
                  <a:pt x="103075" y="37391"/>
                </a:lnTo>
                <a:lnTo>
                  <a:pt x="105428" y="31720"/>
                </a:lnTo>
                <a:lnTo>
                  <a:pt x="107988" y="25955"/>
                </a:lnTo>
                <a:lnTo>
                  <a:pt x="110687" y="20128"/>
                </a:lnTo>
                <a:lnTo>
                  <a:pt x="113479" y="16243"/>
                </a:lnTo>
                <a:lnTo>
                  <a:pt x="116333" y="13653"/>
                </a:lnTo>
                <a:lnTo>
                  <a:pt x="119226" y="11926"/>
                </a:lnTo>
                <a:lnTo>
                  <a:pt x="121156" y="9783"/>
                </a:lnTo>
                <a:lnTo>
                  <a:pt x="122442" y="7361"/>
                </a:lnTo>
                <a:lnTo>
                  <a:pt x="123300" y="4755"/>
                </a:lnTo>
                <a:lnTo>
                  <a:pt x="124864" y="3018"/>
                </a:lnTo>
                <a:lnTo>
                  <a:pt x="126899" y="1859"/>
                </a:lnTo>
                <a:lnTo>
                  <a:pt x="131805" y="572"/>
                </a:lnTo>
                <a:lnTo>
                  <a:pt x="137293" y="0"/>
                </a:lnTo>
                <a:lnTo>
                  <a:pt x="140146" y="840"/>
                </a:lnTo>
                <a:lnTo>
                  <a:pt x="145961" y="4418"/>
                </a:lnTo>
                <a:lnTo>
                  <a:pt x="149893" y="6762"/>
                </a:lnTo>
                <a:lnTo>
                  <a:pt x="154499" y="9316"/>
                </a:lnTo>
                <a:lnTo>
                  <a:pt x="159554" y="12012"/>
                </a:lnTo>
                <a:lnTo>
                  <a:pt x="163916" y="14801"/>
                </a:lnTo>
                <a:lnTo>
                  <a:pt x="171408" y="20546"/>
                </a:lnTo>
                <a:lnTo>
                  <a:pt x="174796" y="24458"/>
                </a:lnTo>
                <a:lnTo>
                  <a:pt x="178046" y="29052"/>
                </a:lnTo>
                <a:lnTo>
                  <a:pt x="185295" y="40439"/>
                </a:lnTo>
                <a:lnTo>
                  <a:pt x="195132" y="55422"/>
                </a:lnTo>
                <a:lnTo>
                  <a:pt x="199541" y="63585"/>
                </a:lnTo>
                <a:lnTo>
                  <a:pt x="203472" y="72003"/>
                </a:lnTo>
                <a:lnTo>
                  <a:pt x="207085" y="80591"/>
                </a:lnTo>
                <a:lnTo>
                  <a:pt x="219038" y="106010"/>
                </a:lnTo>
                <a:lnTo>
                  <a:pt x="226393" y="121122"/>
                </a:lnTo>
                <a:lnTo>
                  <a:pt x="231295" y="132190"/>
                </a:lnTo>
                <a:lnTo>
                  <a:pt x="234564" y="140560"/>
                </a:lnTo>
                <a:lnTo>
                  <a:pt x="236743" y="147132"/>
                </a:lnTo>
                <a:lnTo>
                  <a:pt x="239188" y="151514"/>
                </a:lnTo>
                <a:lnTo>
                  <a:pt x="241810" y="154435"/>
                </a:lnTo>
                <a:lnTo>
                  <a:pt x="244550" y="156382"/>
                </a:lnTo>
                <a:lnTo>
                  <a:pt x="246377" y="158672"/>
                </a:lnTo>
                <a:lnTo>
                  <a:pt x="247595" y="161192"/>
                </a:lnTo>
                <a:lnTo>
                  <a:pt x="250031" y="1692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222"/>
          <p:cNvSpPr/>
          <p:nvPr/>
        </p:nvSpPr>
        <p:spPr>
          <a:xfrm>
            <a:off x="8090710" y="5760208"/>
            <a:ext cx="142462" cy="97668"/>
          </a:xfrm>
          <a:custGeom>
            <a:avLst/>
            <a:gdLst/>
            <a:ahLst/>
            <a:cxnLst/>
            <a:rect l="0" t="0" r="0" b="0"/>
            <a:pathLst>
              <a:path w="142462" h="97668">
                <a:moveTo>
                  <a:pt x="62094" y="53018"/>
                </a:moveTo>
                <a:lnTo>
                  <a:pt x="74523" y="40589"/>
                </a:lnTo>
                <a:lnTo>
                  <a:pt x="76334" y="37787"/>
                </a:lnTo>
                <a:lnTo>
                  <a:pt x="77541" y="34927"/>
                </a:lnTo>
                <a:lnTo>
                  <a:pt x="78344" y="32027"/>
                </a:lnTo>
                <a:lnTo>
                  <a:pt x="76896" y="30095"/>
                </a:lnTo>
                <a:lnTo>
                  <a:pt x="73947" y="28806"/>
                </a:lnTo>
                <a:lnTo>
                  <a:pt x="69996" y="27947"/>
                </a:lnTo>
                <a:lnTo>
                  <a:pt x="65378" y="26382"/>
                </a:lnTo>
                <a:lnTo>
                  <a:pt x="60314" y="24347"/>
                </a:lnTo>
                <a:lnTo>
                  <a:pt x="54954" y="21998"/>
                </a:lnTo>
                <a:lnTo>
                  <a:pt x="50389" y="20432"/>
                </a:lnTo>
                <a:lnTo>
                  <a:pt x="46353" y="19387"/>
                </a:lnTo>
                <a:lnTo>
                  <a:pt x="42671" y="18691"/>
                </a:lnTo>
                <a:lnTo>
                  <a:pt x="39223" y="18228"/>
                </a:lnTo>
                <a:lnTo>
                  <a:pt x="35933" y="17918"/>
                </a:lnTo>
                <a:lnTo>
                  <a:pt x="32747" y="17712"/>
                </a:lnTo>
                <a:lnTo>
                  <a:pt x="29631" y="18567"/>
                </a:lnTo>
                <a:lnTo>
                  <a:pt x="26561" y="20129"/>
                </a:lnTo>
                <a:lnTo>
                  <a:pt x="23523" y="22162"/>
                </a:lnTo>
                <a:lnTo>
                  <a:pt x="20505" y="23518"/>
                </a:lnTo>
                <a:lnTo>
                  <a:pt x="17501" y="24422"/>
                </a:lnTo>
                <a:lnTo>
                  <a:pt x="14506" y="25024"/>
                </a:lnTo>
                <a:lnTo>
                  <a:pt x="12510" y="26418"/>
                </a:lnTo>
                <a:lnTo>
                  <a:pt x="11179" y="28339"/>
                </a:lnTo>
                <a:lnTo>
                  <a:pt x="10290" y="30612"/>
                </a:lnTo>
                <a:lnTo>
                  <a:pt x="8708" y="33120"/>
                </a:lnTo>
                <a:lnTo>
                  <a:pt x="6659" y="35784"/>
                </a:lnTo>
                <a:lnTo>
                  <a:pt x="4302" y="38552"/>
                </a:lnTo>
                <a:lnTo>
                  <a:pt x="2730" y="41390"/>
                </a:lnTo>
                <a:lnTo>
                  <a:pt x="1682" y="44274"/>
                </a:lnTo>
                <a:lnTo>
                  <a:pt x="984" y="47189"/>
                </a:lnTo>
                <a:lnTo>
                  <a:pt x="518" y="50124"/>
                </a:lnTo>
                <a:lnTo>
                  <a:pt x="208" y="53073"/>
                </a:lnTo>
                <a:lnTo>
                  <a:pt x="0" y="56031"/>
                </a:lnTo>
                <a:lnTo>
                  <a:pt x="855" y="59988"/>
                </a:lnTo>
                <a:lnTo>
                  <a:pt x="2416" y="64610"/>
                </a:lnTo>
                <a:lnTo>
                  <a:pt x="4450" y="69676"/>
                </a:lnTo>
                <a:lnTo>
                  <a:pt x="6797" y="74045"/>
                </a:lnTo>
                <a:lnTo>
                  <a:pt x="9355" y="77950"/>
                </a:lnTo>
                <a:lnTo>
                  <a:pt x="12052" y="81546"/>
                </a:lnTo>
                <a:lnTo>
                  <a:pt x="14842" y="83943"/>
                </a:lnTo>
                <a:lnTo>
                  <a:pt x="17695" y="85541"/>
                </a:lnTo>
                <a:lnTo>
                  <a:pt x="24661" y="88106"/>
                </a:lnTo>
                <a:lnTo>
                  <a:pt x="27217" y="88316"/>
                </a:lnTo>
                <a:lnTo>
                  <a:pt x="30905" y="88456"/>
                </a:lnTo>
                <a:lnTo>
                  <a:pt x="35349" y="88550"/>
                </a:lnTo>
                <a:lnTo>
                  <a:pt x="39303" y="87620"/>
                </a:lnTo>
                <a:lnTo>
                  <a:pt x="42931" y="86008"/>
                </a:lnTo>
                <a:lnTo>
                  <a:pt x="46342" y="83941"/>
                </a:lnTo>
                <a:lnTo>
                  <a:pt x="48617" y="81571"/>
                </a:lnTo>
                <a:lnTo>
                  <a:pt x="50133" y="78999"/>
                </a:lnTo>
                <a:lnTo>
                  <a:pt x="51144" y="76292"/>
                </a:lnTo>
                <a:lnTo>
                  <a:pt x="57307" y="58260"/>
                </a:lnTo>
                <a:lnTo>
                  <a:pt x="58902" y="52544"/>
                </a:lnTo>
                <a:lnTo>
                  <a:pt x="59966" y="47741"/>
                </a:lnTo>
                <a:lnTo>
                  <a:pt x="60676" y="43547"/>
                </a:lnTo>
                <a:lnTo>
                  <a:pt x="62141" y="38767"/>
                </a:lnTo>
                <a:lnTo>
                  <a:pt x="64110" y="33595"/>
                </a:lnTo>
                <a:lnTo>
                  <a:pt x="66415" y="28163"/>
                </a:lnTo>
                <a:lnTo>
                  <a:pt x="67951" y="23550"/>
                </a:lnTo>
                <a:lnTo>
                  <a:pt x="68975" y="19482"/>
                </a:lnTo>
                <a:lnTo>
                  <a:pt x="69659" y="15778"/>
                </a:lnTo>
                <a:lnTo>
                  <a:pt x="70114" y="12316"/>
                </a:lnTo>
                <a:lnTo>
                  <a:pt x="70417" y="9016"/>
                </a:lnTo>
                <a:lnTo>
                  <a:pt x="70988" y="0"/>
                </a:lnTo>
                <a:lnTo>
                  <a:pt x="71014" y="4346"/>
                </a:lnTo>
                <a:lnTo>
                  <a:pt x="72009" y="6679"/>
                </a:lnTo>
                <a:lnTo>
                  <a:pt x="73665" y="9227"/>
                </a:lnTo>
                <a:lnTo>
                  <a:pt x="75762" y="11918"/>
                </a:lnTo>
                <a:lnTo>
                  <a:pt x="77158" y="15696"/>
                </a:lnTo>
                <a:lnTo>
                  <a:pt x="78091" y="20200"/>
                </a:lnTo>
                <a:lnTo>
                  <a:pt x="78712" y="25186"/>
                </a:lnTo>
                <a:lnTo>
                  <a:pt x="81110" y="31487"/>
                </a:lnTo>
                <a:lnTo>
                  <a:pt x="84693" y="38664"/>
                </a:lnTo>
                <a:lnTo>
                  <a:pt x="89067" y="46425"/>
                </a:lnTo>
                <a:lnTo>
                  <a:pt x="92974" y="52591"/>
                </a:lnTo>
                <a:lnTo>
                  <a:pt x="96572" y="57695"/>
                </a:lnTo>
                <a:lnTo>
                  <a:pt x="99962" y="62089"/>
                </a:lnTo>
                <a:lnTo>
                  <a:pt x="103215" y="67003"/>
                </a:lnTo>
                <a:lnTo>
                  <a:pt x="106374" y="72263"/>
                </a:lnTo>
                <a:lnTo>
                  <a:pt x="109474" y="77755"/>
                </a:lnTo>
                <a:lnTo>
                  <a:pt x="112532" y="82407"/>
                </a:lnTo>
                <a:lnTo>
                  <a:pt x="115564" y="86502"/>
                </a:lnTo>
                <a:lnTo>
                  <a:pt x="118577" y="90223"/>
                </a:lnTo>
                <a:lnTo>
                  <a:pt x="121577" y="92704"/>
                </a:lnTo>
                <a:lnTo>
                  <a:pt x="124570" y="94358"/>
                </a:lnTo>
                <a:lnTo>
                  <a:pt x="127557" y="95461"/>
                </a:lnTo>
                <a:lnTo>
                  <a:pt x="130541" y="96196"/>
                </a:lnTo>
                <a:lnTo>
                  <a:pt x="133522" y="96687"/>
                </a:lnTo>
                <a:lnTo>
                  <a:pt x="142461" y="976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223"/>
          <p:cNvSpPr/>
          <p:nvPr/>
        </p:nvSpPr>
        <p:spPr>
          <a:xfrm>
            <a:off x="8242101" y="5768578"/>
            <a:ext cx="17860" cy="53579"/>
          </a:xfrm>
          <a:custGeom>
            <a:avLst/>
            <a:gdLst/>
            <a:ahLst/>
            <a:cxnLst/>
            <a:rect l="0" t="0" r="0" b="0"/>
            <a:pathLst>
              <a:path w="17860" h="53579">
                <a:moveTo>
                  <a:pt x="0" y="0"/>
                </a:moveTo>
                <a:lnTo>
                  <a:pt x="0" y="9481"/>
                </a:lnTo>
                <a:lnTo>
                  <a:pt x="992" y="13265"/>
                </a:lnTo>
                <a:lnTo>
                  <a:pt x="2646" y="16781"/>
                </a:lnTo>
                <a:lnTo>
                  <a:pt x="4741" y="20117"/>
                </a:lnTo>
                <a:lnTo>
                  <a:pt x="6137" y="24325"/>
                </a:lnTo>
                <a:lnTo>
                  <a:pt x="7068" y="29115"/>
                </a:lnTo>
                <a:lnTo>
                  <a:pt x="7689" y="34292"/>
                </a:lnTo>
                <a:lnTo>
                  <a:pt x="9095" y="37745"/>
                </a:lnTo>
                <a:lnTo>
                  <a:pt x="11024" y="40046"/>
                </a:lnTo>
                <a:lnTo>
                  <a:pt x="13303" y="41580"/>
                </a:lnTo>
                <a:lnTo>
                  <a:pt x="14822" y="43595"/>
                </a:lnTo>
                <a:lnTo>
                  <a:pt x="15835" y="45931"/>
                </a:lnTo>
                <a:lnTo>
                  <a:pt x="17859" y="535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224"/>
          <p:cNvSpPr/>
          <p:nvPr/>
        </p:nvSpPr>
        <p:spPr>
          <a:xfrm>
            <a:off x="8152804" y="5589984"/>
            <a:ext cx="8931" cy="1"/>
          </a:xfrm>
          <a:custGeom>
            <a:avLst/>
            <a:gdLst/>
            <a:ahLst/>
            <a:cxnLst/>
            <a:rect l="0" t="0" r="0" b="0"/>
            <a:pathLst>
              <a:path w="8931" h="1">
                <a:moveTo>
                  <a:pt x="0" y="0"/>
                </a:moveTo>
                <a:lnTo>
                  <a:pt x="893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225"/>
          <p:cNvSpPr/>
          <p:nvPr/>
        </p:nvSpPr>
        <p:spPr>
          <a:xfrm>
            <a:off x="8242101" y="5536406"/>
            <a:ext cx="98228" cy="321470"/>
          </a:xfrm>
          <a:custGeom>
            <a:avLst/>
            <a:gdLst/>
            <a:ahLst/>
            <a:cxnLst/>
            <a:rect l="0" t="0" r="0" b="0"/>
            <a:pathLst>
              <a:path w="98228" h="321470">
                <a:moveTo>
                  <a:pt x="0" y="0"/>
                </a:moveTo>
                <a:lnTo>
                  <a:pt x="0" y="34552"/>
                </a:lnTo>
                <a:lnTo>
                  <a:pt x="992" y="39902"/>
                </a:lnTo>
                <a:lnTo>
                  <a:pt x="2646" y="45453"/>
                </a:lnTo>
                <a:lnTo>
                  <a:pt x="4741" y="51137"/>
                </a:lnTo>
                <a:lnTo>
                  <a:pt x="27505" y="117478"/>
                </a:lnTo>
                <a:lnTo>
                  <a:pt x="32228" y="129912"/>
                </a:lnTo>
                <a:lnTo>
                  <a:pt x="36368" y="140186"/>
                </a:lnTo>
                <a:lnTo>
                  <a:pt x="43614" y="159540"/>
                </a:lnTo>
                <a:lnTo>
                  <a:pt x="82951" y="270746"/>
                </a:lnTo>
                <a:lnTo>
                  <a:pt x="88043" y="286662"/>
                </a:lnTo>
                <a:lnTo>
                  <a:pt x="98227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226"/>
          <p:cNvSpPr/>
          <p:nvPr/>
        </p:nvSpPr>
        <p:spPr>
          <a:xfrm>
            <a:off x="8143875" y="5563195"/>
            <a:ext cx="44649" cy="53579"/>
          </a:xfrm>
          <a:custGeom>
            <a:avLst/>
            <a:gdLst/>
            <a:ahLst/>
            <a:cxnLst/>
            <a:rect l="0" t="0" r="0" b="0"/>
            <a:pathLst>
              <a:path w="44649" h="53579">
                <a:moveTo>
                  <a:pt x="0" y="0"/>
                </a:moveTo>
                <a:lnTo>
                  <a:pt x="20116" y="20117"/>
                </a:lnTo>
                <a:lnTo>
                  <a:pt x="24325" y="25318"/>
                </a:lnTo>
                <a:lnTo>
                  <a:pt x="29115" y="31761"/>
                </a:lnTo>
                <a:lnTo>
                  <a:pt x="44648" y="535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227"/>
          <p:cNvSpPr/>
          <p:nvPr/>
        </p:nvSpPr>
        <p:spPr>
          <a:xfrm>
            <a:off x="526851" y="3518664"/>
            <a:ext cx="3214689" cy="71071"/>
          </a:xfrm>
          <a:custGeom>
            <a:avLst/>
            <a:gdLst/>
            <a:ahLst/>
            <a:cxnLst/>
            <a:rect l="0" t="0" r="0" b="0"/>
            <a:pathLst>
              <a:path w="3214689" h="71071">
                <a:moveTo>
                  <a:pt x="0" y="71070"/>
                </a:moveTo>
                <a:lnTo>
                  <a:pt x="51011" y="70078"/>
                </a:lnTo>
                <a:lnTo>
                  <a:pt x="56828" y="68424"/>
                </a:lnTo>
                <a:lnTo>
                  <a:pt x="61698" y="66329"/>
                </a:lnTo>
                <a:lnTo>
                  <a:pt x="66929" y="64933"/>
                </a:lnTo>
                <a:lnTo>
                  <a:pt x="84764" y="62968"/>
                </a:lnTo>
                <a:lnTo>
                  <a:pt x="111436" y="61393"/>
                </a:lnTo>
                <a:lnTo>
                  <a:pt x="124892" y="59658"/>
                </a:lnTo>
                <a:lnTo>
                  <a:pt x="139816" y="57509"/>
                </a:lnTo>
                <a:lnTo>
                  <a:pt x="151750" y="56076"/>
                </a:lnTo>
                <a:lnTo>
                  <a:pt x="170301" y="54484"/>
                </a:lnTo>
                <a:lnTo>
                  <a:pt x="177034" y="53067"/>
                </a:lnTo>
                <a:lnTo>
                  <a:pt x="182515" y="51131"/>
                </a:lnTo>
                <a:lnTo>
                  <a:pt x="187161" y="48847"/>
                </a:lnTo>
                <a:lnTo>
                  <a:pt x="200180" y="46333"/>
                </a:lnTo>
                <a:lnTo>
                  <a:pt x="218782" y="43665"/>
                </a:lnTo>
                <a:lnTo>
                  <a:pt x="241104" y="40893"/>
                </a:lnTo>
                <a:lnTo>
                  <a:pt x="257971" y="39046"/>
                </a:lnTo>
                <a:lnTo>
                  <a:pt x="282003" y="36993"/>
                </a:lnTo>
                <a:lnTo>
                  <a:pt x="374051" y="35567"/>
                </a:lnTo>
                <a:lnTo>
                  <a:pt x="497173" y="35352"/>
                </a:lnTo>
                <a:lnTo>
                  <a:pt x="507066" y="36344"/>
                </a:lnTo>
                <a:lnTo>
                  <a:pt x="519614" y="37997"/>
                </a:lnTo>
                <a:lnTo>
                  <a:pt x="533933" y="40092"/>
                </a:lnTo>
                <a:lnTo>
                  <a:pt x="545463" y="41488"/>
                </a:lnTo>
                <a:lnTo>
                  <a:pt x="573156" y="43453"/>
                </a:lnTo>
                <a:lnTo>
                  <a:pt x="647322" y="45252"/>
                </a:lnTo>
                <a:lnTo>
                  <a:pt x="656775" y="46912"/>
                </a:lnTo>
                <a:lnTo>
                  <a:pt x="667045" y="49012"/>
                </a:lnTo>
                <a:lnTo>
                  <a:pt x="675876" y="50411"/>
                </a:lnTo>
                <a:lnTo>
                  <a:pt x="697787" y="52381"/>
                </a:lnTo>
                <a:lnTo>
                  <a:pt x="785711" y="53201"/>
                </a:lnTo>
                <a:lnTo>
                  <a:pt x="838636" y="54201"/>
                </a:lnTo>
                <a:lnTo>
                  <a:pt x="926995" y="60278"/>
                </a:lnTo>
                <a:lnTo>
                  <a:pt x="1025818" y="62067"/>
                </a:lnTo>
                <a:lnTo>
                  <a:pt x="1184209" y="62140"/>
                </a:lnTo>
                <a:lnTo>
                  <a:pt x="1198254" y="61148"/>
                </a:lnTo>
                <a:lnTo>
                  <a:pt x="1211586" y="59494"/>
                </a:lnTo>
                <a:lnTo>
                  <a:pt x="1224443" y="57400"/>
                </a:lnTo>
                <a:lnTo>
                  <a:pt x="1234998" y="56003"/>
                </a:lnTo>
                <a:lnTo>
                  <a:pt x="1259335" y="54038"/>
                </a:lnTo>
                <a:lnTo>
                  <a:pt x="1354556" y="53243"/>
                </a:lnTo>
                <a:lnTo>
                  <a:pt x="1369366" y="52240"/>
                </a:lnTo>
                <a:lnTo>
                  <a:pt x="1384200" y="50579"/>
                </a:lnTo>
                <a:lnTo>
                  <a:pt x="1399050" y="48480"/>
                </a:lnTo>
                <a:lnTo>
                  <a:pt x="1410934" y="47080"/>
                </a:lnTo>
                <a:lnTo>
                  <a:pt x="1441110" y="45110"/>
                </a:lnTo>
                <a:lnTo>
                  <a:pt x="1497337" y="47091"/>
                </a:lnTo>
                <a:lnTo>
                  <a:pt x="1510194" y="49131"/>
                </a:lnTo>
                <a:lnTo>
                  <a:pt x="1520749" y="50491"/>
                </a:lnTo>
                <a:lnTo>
                  <a:pt x="1549302" y="52673"/>
                </a:lnTo>
                <a:lnTo>
                  <a:pt x="1648204" y="53204"/>
                </a:lnTo>
                <a:lnTo>
                  <a:pt x="1699597" y="52216"/>
                </a:lnTo>
                <a:lnTo>
                  <a:pt x="1718456" y="50564"/>
                </a:lnTo>
                <a:lnTo>
                  <a:pt x="1737973" y="48469"/>
                </a:lnTo>
                <a:lnTo>
                  <a:pt x="1758922" y="47073"/>
                </a:lnTo>
                <a:lnTo>
                  <a:pt x="1820377" y="45108"/>
                </a:lnTo>
                <a:lnTo>
                  <a:pt x="1918396" y="44295"/>
                </a:lnTo>
                <a:lnTo>
                  <a:pt x="2120337" y="44281"/>
                </a:lnTo>
                <a:lnTo>
                  <a:pt x="2135871" y="43289"/>
                </a:lnTo>
                <a:lnTo>
                  <a:pt x="2151187" y="41635"/>
                </a:lnTo>
                <a:lnTo>
                  <a:pt x="2166359" y="39540"/>
                </a:lnTo>
                <a:lnTo>
                  <a:pt x="2179450" y="38144"/>
                </a:lnTo>
                <a:lnTo>
                  <a:pt x="2211104" y="36179"/>
                </a:lnTo>
                <a:lnTo>
                  <a:pt x="2260173" y="35384"/>
                </a:lnTo>
                <a:lnTo>
                  <a:pt x="2263821" y="34380"/>
                </a:lnTo>
                <a:lnTo>
                  <a:pt x="2267245" y="32720"/>
                </a:lnTo>
                <a:lnTo>
                  <a:pt x="2270520" y="30620"/>
                </a:lnTo>
                <a:lnTo>
                  <a:pt x="2275680" y="29220"/>
                </a:lnTo>
                <a:lnTo>
                  <a:pt x="2298156" y="27251"/>
                </a:lnTo>
                <a:lnTo>
                  <a:pt x="2329510" y="25675"/>
                </a:lnTo>
                <a:lnTo>
                  <a:pt x="2340803" y="23939"/>
                </a:lnTo>
                <a:lnTo>
                  <a:pt x="2352301" y="21790"/>
                </a:lnTo>
                <a:lnTo>
                  <a:pt x="2361951" y="20357"/>
                </a:lnTo>
                <a:lnTo>
                  <a:pt x="2384021" y="18341"/>
                </a:lnTo>
                <a:lnTo>
                  <a:pt x="2493495" y="16506"/>
                </a:lnTo>
                <a:lnTo>
                  <a:pt x="2508666" y="14850"/>
                </a:lnTo>
                <a:lnTo>
                  <a:pt x="2523741" y="12754"/>
                </a:lnTo>
                <a:lnTo>
                  <a:pt x="2542720" y="11357"/>
                </a:lnTo>
                <a:lnTo>
                  <a:pt x="2605151" y="9390"/>
                </a:lnTo>
                <a:lnTo>
                  <a:pt x="2705291" y="8568"/>
                </a:lnTo>
                <a:lnTo>
                  <a:pt x="2744200" y="7570"/>
                </a:lnTo>
                <a:lnTo>
                  <a:pt x="2754185" y="5916"/>
                </a:lnTo>
                <a:lnTo>
                  <a:pt x="2764811" y="3822"/>
                </a:lnTo>
                <a:lnTo>
                  <a:pt x="2774871" y="2425"/>
                </a:lnTo>
                <a:lnTo>
                  <a:pt x="2802260" y="460"/>
                </a:lnTo>
                <a:lnTo>
                  <a:pt x="2816743" y="0"/>
                </a:lnTo>
                <a:lnTo>
                  <a:pt x="2824376" y="870"/>
                </a:lnTo>
                <a:lnTo>
                  <a:pt x="2832441" y="2442"/>
                </a:lnTo>
                <a:lnTo>
                  <a:pt x="2840794" y="4482"/>
                </a:lnTo>
                <a:lnTo>
                  <a:pt x="2850332" y="5842"/>
                </a:lnTo>
                <a:lnTo>
                  <a:pt x="2888863" y="8025"/>
                </a:lnTo>
                <a:lnTo>
                  <a:pt x="2945838" y="9533"/>
                </a:lnTo>
                <a:lnTo>
                  <a:pt x="2955087" y="11194"/>
                </a:lnTo>
                <a:lnTo>
                  <a:pt x="2964230" y="13293"/>
                </a:lnTo>
                <a:lnTo>
                  <a:pt x="2971317" y="14693"/>
                </a:lnTo>
                <a:lnTo>
                  <a:pt x="2986033" y="16662"/>
                </a:lnTo>
                <a:lnTo>
                  <a:pt x="3041365" y="18478"/>
                </a:lnTo>
                <a:lnTo>
                  <a:pt x="3046554" y="20133"/>
                </a:lnTo>
                <a:lnTo>
                  <a:pt x="3051997" y="22229"/>
                </a:lnTo>
                <a:lnTo>
                  <a:pt x="3057610" y="23627"/>
                </a:lnTo>
                <a:lnTo>
                  <a:pt x="3073998" y="25594"/>
                </a:lnTo>
                <a:lnTo>
                  <a:pt x="3125825" y="27392"/>
                </a:lnTo>
                <a:lnTo>
                  <a:pt x="3132626" y="29053"/>
                </a:lnTo>
                <a:lnTo>
                  <a:pt x="3139144" y="31153"/>
                </a:lnTo>
                <a:lnTo>
                  <a:pt x="3144481" y="32552"/>
                </a:lnTo>
                <a:lnTo>
                  <a:pt x="3156734" y="34522"/>
                </a:lnTo>
                <a:lnTo>
                  <a:pt x="3188143" y="36270"/>
                </a:lnTo>
                <a:lnTo>
                  <a:pt x="3193023" y="37948"/>
                </a:lnTo>
                <a:lnTo>
                  <a:pt x="3197268" y="40059"/>
                </a:lnTo>
                <a:lnTo>
                  <a:pt x="3201090" y="41466"/>
                </a:lnTo>
                <a:lnTo>
                  <a:pt x="3204630" y="42405"/>
                </a:lnTo>
                <a:lnTo>
                  <a:pt x="3214688" y="442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1316</TotalTime>
  <Words>703</Words>
  <Application>Microsoft Office PowerPoint</Application>
  <PresentationFormat>On-screen Show (4:3)</PresentationFormat>
  <Paragraphs>136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المحاضرة التمهيدية</vt:lpstr>
      <vt:lpstr>PowerPoint Presentation</vt:lpstr>
      <vt:lpstr>Eighth Lecture</vt:lpstr>
      <vt:lpstr> Personal Pronouns</vt:lpstr>
      <vt:lpstr> Personal Pronouns</vt:lpstr>
      <vt:lpstr> Personal Pronouns</vt:lpstr>
      <vt:lpstr> Personal Pronouns</vt:lpstr>
      <vt:lpstr> Personal Pronouns</vt:lpstr>
      <vt:lpstr> Personal Pronouns</vt:lpstr>
      <vt:lpstr> Exercises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toshiba</cp:lastModifiedBy>
  <cp:revision>131</cp:revision>
  <dcterms:created xsi:type="dcterms:W3CDTF">1601-01-01T00:00:00Z</dcterms:created>
  <dcterms:modified xsi:type="dcterms:W3CDTF">2014-02-02T22:20:33Z</dcterms:modified>
</cp:coreProperties>
</file>