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383021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1213053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4142564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1504714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5234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936865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145234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138363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242381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400557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429121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2158728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11</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ar-SA" b="1" dirty="0" smtClean="0"/>
              <a:t> </a:t>
            </a:r>
            <a:r>
              <a:rPr lang="en-US" b="1" dirty="0" smtClean="0"/>
              <a:t>Determiners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After witnessing our grammar’s NP rule grew ever more complicated, you may wonder  if at last we have got it the way we want it ----- at the point where it can generate all possible noun phrases  in English. It cannot, at least not yet, but having come this far, you are well prepared to take any additional modification in stride. Look at the positive side: With each change we have made, our grammar has become more and more powerful, able to produce ever more varied types of English sentences.</a:t>
            </a:r>
          </a:p>
          <a:p>
            <a:endParaRPr lang="en-US" dirty="0"/>
          </a:p>
          <a:p>
            <a:r>
              <a:rPr lang="en-US" dirty="0" smtClean="0"/>
              <a:t>Our noun-phrase to date is as follows:</a:t>
            </a:r>
          </a:p>
          <a:p>
            <a:endParaRPr lang="en-US" dirty="0"/>
          </a:p>
          <a:p>
            <a:r>
              <a:rPr lang="en-US" dirty="0" smtClean="0">
                <a:solidFill>
                  <a:srgbClr val="002060"/>
                </a:solidFill>
              </a:rPr>
              <a:t>                     (Art)  (</a:t>
            </a:r>
            <a:r>
              <a:rPr lang="en-US" dirty="0" err="1" smtClean="0">
                <a:solidFill>
                  <a:srgbClr val="002060"/>
                </a:solidFill>
              </a:rPr>
              <a:t>Adj</a:t>
            </a:r>
            <a:r>
              <a:rPr lang="en-US" dirty="0" smtClean="0">
                <a:solidFill>
                  <a:srgbClr val="002060"/>
                </a:solidFill>
              </a:rPr>
              <a:t>)</a:t>
            </a:r>
            <a:r>
              <a:rPr lang="en-US" sz="1400" dirty="0" smtClean="0">
                <a:solidFill>
                  <a:srgbClr val="002060"/>
                </a:solidFill>
              </a:rPr>
              <a:t>+</a:t>
            </a:r>
            <a:r>
              <a:rPr lang="en-US" dirty="0" smtClean="0">
                <a:solidFill>
                  <a:srgbClr val="002060"/>
                </a:solidFill>
              </a:rPr>
              <a:t>  N  (PP)  ( </a:t>
            </a:r>
            <a:r>
              <a:rPr lang="en-US" dirty="0" err="1" smtClean="0">
                <a:solidFill>
                  <a:srgbClr val="002060"/>
                </a:solidFill>
              </a:rPr>
              <a:t>C</a:t>
            </a:r>
            <a:r>
              <a:rPr lang="en-US" sz="1400" dirty="0" err="1" smtClean="0">
                <a:solidFill>
                  <a:srgbClr val="002060"/>
                </a:solidFill>
              </a:rPr>
              <a:t>omp</a:t>
            </a:r>
            <a:r>
              <a:rPr lang="en-US" dirty="0" err="1" smtClean="0">
                <a:solidFill>
                  <a:srgbClr val="002060"/>
                </a:solidFill>
              </a:rPr>
              <a:t>P</a:t>
            </a:r>
            <a:r>
              <a:rPr lang="en-US" dirty="0" smtClean="0">
                <a:solidFill>
                  <a:srgbClr val="002060"/>
                </a:solidFill>
              </a:rPr>
              <a:t>)</a:t>
            </a:r>
          </a:p>
          <a:p>
            <a:r>
              <a:rPr lang="en-US" dirty="0" smtClean="0">
                <a:solidFill>
                  <a:srgbClr val="002060"/>
                </a:solidFill>
              </a:rPr>
              <a:t>NP ------&gt;  </a:t>
            </a:r>
            <a:r>
              <a:rPr lang="en-US" sz="3600" dirty="0" smtClean="0">
                <a:solidFill>
                  <a:srgbClr val="002060"/>
                </a:solidFill>
              </a:rPr>
              <a:t>{</a:t>
            </a:r>
            <a:r>
              <a:rPr lang="en-US" dirty="0" smtClean="0">
                <a:solidFill>
                  <a:srgbClr val="002060"/>
                </a:solidFill>
              </a:rPr>
              <a:t>                        Pro</a:t>
            </a:r>
            <a:r>
              <a:rPr lang="en-US" sz="1200" dirty="0" smtClean="0">
                <a:solidFill>
                  <a:srgbClr val="002060"/>
                </a:solidFill>
              </a:rPr>
              <a:t>p</a:t>
            </a:r>
            <a:r>
              <a:rPr lang="en-US" dirty="0" smtClean="0">
                <a:solidFill>
                  <a:srgbClr val="002060"/>
                </a:solidFill>
              </a:rPr>
              <a:t>                         </a:t>
            </a:r>
            <a:r>
              <a:rPr lang="en-US" sz="3600" dirty="0" smtClean="0">
                <a:solidFill>
                  <a:srgbClr val="002060"/>
                </a:solidFill>
              </a:rPr>
              <a:t>}</a:t>
            </a:r>
            <a:endParaRPr lang="en-US" dirty="0">
              <a:solidFill>
                <a:srgbClr val="002060"/>
              </a:solidFill>
            </a:endParaRPr>
          </a:p>
          <a:p>
            <a:r>
              <a:rPr lang="en-US" dirty="0" smtClean="0">
                <a:solidFill>
                  <a:srgbClr val="002060"/>
                </a:solidFill>
              </a:rPr>
              <a:t>                                      </a:t>
            </a:r>
            <a:r>
              <a:rPr lang="en-US" dirty="0" err="1" smtClean="0">
                <a:solidFill>
                  <a:srgbClr val="002060"/>
                </a:solidFill>
              </a:rPr>
              <a:t>C</a:t>
            </a:r>
            <a:r>
              <a:rPr lang="en-US" sz="1400" dirty="0" err="1" smtClean="0">
                <a:solidFill>
                  <a:srgbClr val="002060"/>
                </a:solidFill>
              </a:rPr>
              <a:t>omp</a:t>
            </a:r>
            <a:r>
              <a:rPr lang="en-US" dirty="0" err="1" smtClean="0">
                <a:solidFill>
                  <a:srgbClr val="002060"/>
                </a:solidFill>
              </a:rPr>
              <a:t>P</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We will take another look at the top line of the previous rule, which generates noun phrases such as this </a:t>
            </a:r>
            <a:r>
              <a:rPr lang="en-US" dirty="0"/>
              <a:t>one: </a:t>
            </a:r>
            <a:r>
              <a:rPr lang="en-US" dirty="0">
                <a:solidFill>
                  <a:srgbClr val="FF0000"/>
                </a:solidFill>
              </a:rPr>
              <a:t>(Art)  (</a:t>
            </a:r>
            <a:r>
              <a:rPr lang="en-US" dirty="0" err="1">
                <a:solidFill>
                  <a:srgbClr val="FF0000"/>
                </a:solidFill>
              </a:rPr>
              <a:t>Adj</a:t>
            </a:r>
            <a:r>
              <a:rPr lang="en-US" dirty="0">
                <a:solidFill>
                  <a:srgbClr val="FF0000"/>
                </a:solidFill>
              </a:rPr>
              <a:t>)</a:t>
            </a:r>
            <a:r>
              <a:rPr lang="en-US" sz="1200" dirty="0">
                <a:solidFill>
                  <a:srgbClr val="FF0000"/>
                </a:solidFill>
              </a:rPr>
              <a:t>+</a:t>
            </a:r>
            <a:r>
              <a:rPr lang="en-US" dirty="0">
                <a:solidFill>
                  <a:srgbClr val="FF0000"/>
                </a:solidFill>
              </a:rPr>
              <a:t>  N  (PP)  ( </a:t>
            </a:r>
            <a:r>
              <a:rPr lang="en-US" dirty="0" err="1">
                <a:solidFill>
                  <a:srgbClr val="FF0000"/>
                </a:solidFill>
              </a:rPr>
              <a:t>C</a:t>
            </a:r>
            <a:r>
              <a:rPr lang="en-US" sz="1100" dirty="0" err="1">
                <a:solidFill>
                  <a:srgbClr val="FF0000"/>
                </a:solidFill>
              </a:rPr>
              <a:t>omp</a:t>
            </a:r>
            <a:r>
              <a:rPr lang="en-US" dirty="0" err="1">
                <a:solidFill>
                  <a:srgbClr val="FF0000"/>
                </a:solidFill>
              </a:rPr>
              <a:t>P</a:t>
            </a:r>
            <a:r>
              <a:rPr lang="en-US" dirty="0">
                <a:solidFill>
                  <a:srgbClr val="FF0000"/>
                </a:solidFill>
              </a:rPr>
              <a:t>)</a:t>
            </a:r>
          </a:p>
          <a:p>
            <a:endParaRPr lang="en-US" dirty="0"/>
          </a:p>
          <a:p>
            <a:r>
              <a:rPr lang="en-US" dirty="0" smtClean="0">
                <a:solidFill>
                  <a:srgbClr val="002060"/>
                </a:solidFill>
              </a:rPr>
              <a:t>- The large box of groceries</a:t>
            </a:r>
          </a:p>
          <a:p>
            <a:endParaRPr lang="en-US" dirty="0" smtClean="0"/>
          </a:p>
          <a:p>
            <a:r>
              <a:rPr lang="en-US" dirty="0" smtClean="0"/>
              <a:t>In particular, let us consider the slot occupied by the category </a:t>
            </a:r>
            <a:r>
              <a:rPr lang="en-US" i="1" dirty="0" smtClean="0">
                <a:solidFill>
                  <a:srgbClr val="002060"/>
                </a:solidFill>
              </a:rPr>
              <a:t>Art</a:t>
            </a:r>
            <a:r>
              <a:rPr lang="en-US" dirty="0" smtClean="0"/>
              <a:t> in that phrase. In addition to the articles </a:t>
            </a:r>
            <a:r>
              <a:rPr lang="en-US" i="1" dirty="0" smtClean="0">
                <a:solidFill>
                  <a:srgbClr val="002060"/>
                </a:solidFill>
              </a:rPr>
              <a:t>(a, an, and the), </a:t>
            </a:r>
            <a:r>
              <a:rPr lang="en-US" dirty="0" smtClean="0"/>
              <a:t>other words could also fill that slot in a grammatical phrase:</a:t>
            </a:r>
          </a:p>
          <a:p>
            <a:endParaRPr lang="en-US" dirty="0" smtClean="0"/>
          </a:p>
          <a:p>
            <a:r>
              <a:rPr lang="en-US" dirty="0" smtClean="0">
                <a:solidFill>
                  <a:srgbClr val="002060"/>
                </a:solidFill>
              </a:rPr>
              <a:t>- </a:t>
            </a:r>
            <a:r>
              <a:rPr lang="en-US" i="1" dirty="0" smtClean="0">
                <a:solidFill>
                  <a:srgbClr val="993300"/>
                </a:solidFill>
              </a:rPr>
              <a:t>This</a:t>
            </a:r>
            <a:r>
              <a:rPr lang="en-US" dirty="0" smtClean="0">
                <a:solidFill>
                  <a:srgbClr val="002060"/>
                </a:solidFill>
              </a:rPr>
              <a:t> large box of groceries</a:t>
            </a:r>
            <a:endParaRPr lang="en-US" dirty="0">
              <a:solidFill>
                <a:srgbClr val="002060"/>
              </a:solidFill>
            </a:endParaRPr>
          </a:p>
          <a:p>
            <a:r>
              <a:rPr lang="en-US" dirty="0" smtClean="0">
                <a:solidFill>
                  <a:srgbClr val="002060"/>
                </a:solidFill>
              </a:rPr>
              <a:t>- </a:t>
            </a:r>
            <a:r>
              <a:rPr lang="en-US" i="1" dirty="0" smtClean="0">
                <a:solidFill>
                  <a:srgbClr val="993300"/>
                </a:solidFill>
              </a:rPr>
              <a:t>Each </a:t>
            </a:r>
            <a:r>
              <a:rPr lang="en-US" dirty="0">
                <a:solidFill>
                  <a:srgbClr val="002060"/>
                </a:solidFill>
              </a:rPr>
              <a:t>large box of groceries</a:t>
            </a:r>
            <a:endParaRPr lang="en-US" dirty="0" smtClean="0">
              <a:solidFill>
                <a:srgbClr val="002060"/>
              </a:solidFill>
            </a:endParaRPr>
          </a:p>
          <a:p>
            <a:r>
              <a:rPr lang="en-US" dirty="0" smtClean="0">
                <a:solidFill>
                  <a:srgbClr val="002060"/>
                </a:solidFill>
              </a:rPr>
              <a:t>- </a:t>
            </a:r>
            <a:r>
              <a:rPr lang="en-US" i="1" dirty="0" smtClean="0">
                <a:solidFill>
                  <a:srgbClr val="993300"/>
                </a:solidFill>
              </a:rPr>
              <a:t>My </a:t>
            </a:r>
            <a:r>
              <a:rPr lang="en-US" dirty="0" smtClean="0">
                <a:solidFill>
                  <a:srgbClr val="002060"/>
                </a:solidFill>
              </a:rPr>
              <a:t>large box of groceries </a:t>
            </a:r>
          </a:p>
          <a:p>
            <a:r>
              <a:rPr lang="en-US" dirty="0" smtClean="0">
                <a:solidFill>
                  <a:srgbClr val="002060"/>
                </a:solidFill>
              </a:rPr>
              <a:t>- </a:t>
            </a:r>
            <a:r>
              <a:rPr lang="en-US" i="1" dirty="0" smtClean="0">
                <a:solidFill>
                  <a:srgbClr val="993300"/>
                </a:solidFill>
              </a:rPr>
              <a:t>John’s</a:t>
            </a:r>
            <a:r>
              <a:rPr lang="en-US" dirty="0" smtClean="0">
                <a:solidFill>
                  <a:srgbClr val="002060"/>
                </a:solidFill>
              </a:rPr>
              <a:t> large box of groceries </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Each of these above words can occur in place of </a:t>
            </a:r>
            <a:r>
              <a:rPr lang="en-US" i="1" dirty="0" smtClean="0">
                <a:solidFill>
                  <a:srgbClr val="993300"/>
                </a:solidFill>
              </a:rPr>
              <a:t>the </a:t>
            </a:r>
            <a:r>
              <a:rPr lang="en-US" dirty="0" smtClean="0"/>
              <a:t>in the sample noun phrase. A few more tests can help us decide if these words can be true replacements for the </a:t>
            </a:r>
            <a:r>
              <a:rPr lang="en-US" i="1" dirty="0" smtClean="0">
                <a:solidFill>
                  <a:srgbClr val="993300"/>
                </a:solidFill>
              </a:rPr>
              <a:t>Art</a:t>
            </a:r>
            <a:r>
              <a:rPr lang="en-US" dirty="0" smtClean="0"/>
              <a:t> category. First, none of them can occur along with </a:t>
            </a:r>
            <a:r>
              <a:rPr lang="en-US" i="1" dirty="0" smtClean="0">
                <a:solidFill>
                  <a:srgbClr val="993300"/>
                </a:solidFill>
              </a:rPr>
              <a:t>the</a:t>
            </a:r>
            <a:r>
              <a:rPr lang="en-US" dirty="0" smtClean="0"/>
              <a:t>:</a:t>
            </a:r>
          </a:p>
          <a:p>
            <a:r>
              <a:rPr lang="en-US" i="1" dirty="0" smtClean="0">
                <a:solidFill>
                  <a:srgbClr val="C00000"/>
                </a:solidFill>
              </a:rPr>
              <a:t>* The this </a:t>
            </a:r>
            <a:r>
              <a:rPr lang="en-US" dirty="0" smtClean="0">
                <a:solidFill>
                  <a:srgbClr val="002060"/>
                </a:solidFill>
              </a:rPr>
              <a:t>large box of groceries</a:t>
            </a:r>
          </a:p>
          <a:p>
            <a:r>
              <a:rPr lang="en-US" i="1" dirty="0" smtClean="0">
                <a:solidFill>
                  <a:srgbClr val="C00000"/>
                </a:solidFill>
              </a:rPr>
              <a:t>* This the </a:t>
            </a:r>
            <a:r>
              <a:rPr lang="en-US" dirty="0" smtClean="0">
                <a:solidFill>
                  <a:srgbClr val="002060"/>
                </a:solidFill>
              </a:rPr>
              <a:t>large box of groceries</a:t>
            </a:r>
          </a:p>
          <a:p>
            <a:r>
              <a:rPr lang="en-US" i="1" dirty="0" smtClean="0">
                <a:solidFill>
                  <a:srgbClr val="C00000"/>
                </a:solidFill>
              </a:rPr>
              <a:t>* The each </a:t>
            </a:r>
            <a:r>
              <a:rPr lang="en-US" dirty="0" smtClean="0">
                <a:solidFill>
                  <a:srgbClr val="002060"/>
                </a:solidFill>
              </a:rPr>
              <a:t>large box of groceries</a:t>
            </a:r>
          </a:p>
          <a:p>
            <a:r>
              <a:rPr lang="en-US" i="1" dirty="0" smtClean="0">
                <a:solidFill>
                  <a:srgbClr val="C00000"/>
                </a:solidFill>
              </a:rPr>
              <a:t>* John’s the </a:t>
            </a:r>
            <a:r>
              <a:rPr lang="en-US" dirty="0" smtClean="0">
                <a:solidFill>
                  <a:srgbClr val="002060"/>
                </a:solidFill>
              </a:rPr>
              <a:t>large box of groceries</a:t>
            </a:r>
          </a:p>
          <a:p>
            <a:r>
              <a:rPr lang="en-US" i="1" dirty="0" smtClean="0">
                <a:solidFill>
                  <a:srgbClr val="C00000"/>
                </a:solidFill>
              </a:rPr>
              <a:t>* The my </a:t>
            </a:r>
            <a:r>
              <a:rPr lang="en-US" dirty="0" smtClean="0">
                <a:solidFill>
                  <a:srgbClr val="002060"/>
                </a:solidFill>
              </a:rPr>
              <a:t>large box of groceries</a:t>
            </a:r>
          </a:p>
          <a:p>
            <a:r>
              <a:rPr lang="en-US" dirty="0" smtClean="0"/>
              <a:t>Second, just as two articles cannot occur in a phrase </a:t>
            </a:r>
            <a:r>
              <a:rPr lang="en-US" dirty="0" smtClean="0">
                <a:solidFill>
                  <a:srgbClr val="993300"/>
                </a:solidFill>
              </a:rPr>
              <a:t>(* the a box)</a:t>
            </a:r>
            <a:r>
              <a:rPr lang="en-US" dirty="0" smtClean="0"/>
              <a:t>, the four words also cannot with each other:</a:t>
            </a:r>
          </a:p>
          <a:p>
            <a:r>
              <a:rPr lang="en-US" i="1" dirty="0" smtClean="0">
                <a:solidFill>
                  <a:srgbClr val="C00000"/>
                </a:solidFill>
              </a:rPr>
              <a:t>* This each </a:t>
            </a:r>
            <a:r>
              <a:rPr lang="en-US" dirty="0" smtClean="0">
                <a:solidFill>
                  <a:srgbClr val="002060"/>
                </a:solidFill>
              </a:rPr>
              <a:t>large box of the groceries</a:t>
            </a:r>
          </a:p>
          <a:p>
            <a:r>
              <a:rPr lang="en-US" i="1" dirty="0" smtClean="0">
                <a:solidFill>
                  <a:srgbClr val="C00000"/>
                </a:solidFill>
              </a:rPr>
              <a:t>* John’s this </a:t>
            </a:r>
            <a:r>
              <a:rPr lang="en-US" dirty="0" smtClean="0">
                <a:solidFill>
                  <a:srgbClr val="002060"/>
                </a:solidFill>
              </a:rPr>
              <a:t>large box of groceries</a:t>
            </a:r>
          </a:p>
          <a:p>
            <a:r>
              <a:rPr lang="en-US" i="1" dirty="0" smtClean="0">
                <a:solidFill>
                  <a:srgbClr val="C00000"/>
                </a:solidFill>
              </a:rPr>
              <a:t>* Each my </a:t>
            </a:r>
            <a:r>
              <a:rPr lang="en-US" dirty="0" smtClean="0">
                <a:solidFill>
                  <a:srgbClr val="002060"/>
                </a:solidFill>
              </a:rPr>
              <a:t>large box of groceries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Finally, like the article, each of the four substitutes must precede the adjectives; none can follow it:</a:t>
            </a:r>
          </a:p>
          <a:p>
            <a:endParaRPr lang="en-US" dirty="0"/>
          </a:p>
          <a:p>
            <a:r>
              <a:rPr lang="en-US" dirty="0" smtClean="0">
                <a:solidFill>
                  <a:srgbClr val="002060"/>
                </a:solidFill>
              </a:rPr>
              <a:t>* Large this box of groceries</a:t>
            </a:r>
          </a:p>
          <a:p>
            <a:r>
              <a:rPr lang="en-US" dirty="0" smtClean="0">
                <a:solidFill>
                  <a:srgbClr val="002060"/>
                </a:solidFill>
              </a:rPr>
              <a:t>* Large each box groceries</a:t>
            </a:r>
          </a:p>
          <a:p>
            <a:r>
              <a:rPr lang="en-US" dirty="0" smtClean="0">
                <a:solidFill>
                  <a:srgbClr val="002060"/>
                </a:solidFill>
              </a:rPr>
              <a:t>* Large John’s box of groceries</a:t>
            </a:r>
          </a:p>
          <a:p>
            <a:r>
              <a:rPr lang="en-US" dirty="0" smtClean="0">
                <a:solidFill>
                  <a:srgbClr val="002060"/>
                </a:solidFill>
              </a:rPr>
              <a:t>* Large my box of groceries</a:t>
            </a:r>
          </a:p>
          <a:p>
            <a:endParaRPr lang="en-US" dirty="0"/>
          </a:p>
          <a:p>
            <a:r>
              <a:rPr lang="en-US" dirty="0" smtClean="0"/>
              <a:t>The apparent exception, Large John’s, has a different meaning. It is ungrammatical if it is to retain the meaning that the box is large.</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801862"/>
          </a:xfrm>
          <a:prstGeom prst="rect">
            <a:avLst/>
          </a:prstGeom>
          <a:noFill/>
        </p:spPr>
        <p:txBody>
          <a:bodyPr wrap="square" rtlCol="1">
            <a:spAutoFit/>
          </a:bodyPr>
          <a:lstStyle/>
          <a:p>
            <a:r>
              <a:rPr lang="ar-SA" dirty="0" smtClean="0"/>
              <a:t> </a:t>
            </a:r>
            <a:r>
              <a:rPr lang="en-US" dirty="0" smtClean="0"/>
              <a:t> From these tests, we conclude that the four words </a:t>
            </a:r>
            <a:r>
              <a:rPr lang="en-US" i="1" dirty="0" smtClean="0">
                <a:solidFill>
                  <a:srgbClr val="0070C0"/>
                </a:solidFill>
              </a:rPr>
              <a:t>this, each, John’s, and my </a:t>
            </a:r>
            <a:r>
              <a:rPr lang="en-US" dirty="0" smtClean="0"/>
              <a:t>do fill the same slot as the article in the noun phrase. A larger category is needed, one that will include articles as well as these four as-yet-unlabeled words. We will call all such words </a:t>
            </a:r>
            <a:r>
              <a:rPr lang="en-US" dirty="0" smtClean="0">
                <a:solidFill>
                  <a:srgbClr val="C00000"/>
                </a:solidFill>
              </a:rPr>
              <a:t>DETERMINERS</a:t>
            </a:r>
            <a:r>
              <a:rPr lang="en-US" dirty="0" smtClean="0"/>
              <a:t> (</a:t>
            </a:r>
            <a:r>
              <a:rPr lang="en-US" dirty="0" err="1" smtClean="0"/>
              <a:t>Det</a:t>
            </a:r>
            <a:r>
              <a:rPr lang="en-US" dirty="0" smtClean="0"/>
              <a:t>). If we substitute </a:t>
            </a:r>
            <a:r>
              <a:rPr lang="en-US" i="1" dirty="0" smtClean="0">
                <a:solidFill>
                  <a:srgbClr val="0070C0"/>
                </a:solidFill>
              </a:rPr>
              <a:t>“</a:t>
            </a:r>
            <a:r>
              <a:rPr lang="en-US" i="1" dirty="0" err="1" smtClean="0">
                <a:solidFill>
                  <a:srgbClr val="0070C0"/>
                </a:solidFill>
              </a:rPr>
              <a:t>Det</a:t>
            </a:r>
            <a:r>
              <a:rPr lang="en-US" i="1" dirty="0" smtClean="0">
                <a:solidFill>
                  <a:srgbClr val="0070C0"/>
                </a:solidFill>
              </a:rPr>
              <a:t>” </a:t>
            </a:r>
            <a:r>
              <a:rPr lang="en-US" dirty="0" smtClean="0"/>
              <a:t>for </a:t>
            </a:r>
            <a:r>
              <a:rPr lang="en-US" i="1" dirty="0" smtClean="0">
                <a:solidFill>
                  <a:srgbClr val="0070C0"/>
                </a:solidFill>
              </a:rPr>
              <a:t>“Art”, </a:t>
            </a:r>
            <a:r>
              <a:rPr lang="en-US" dirty="0" smtClean="0"/>
              <a:t>the rule now becomes:</a:t>
            </a:r>
          </a:p>
          <a:p>
            <a:endParaRPr lang="en-US" dirty="0"/>
          </a:p>
          <a:p>
            <a:pPr algn="ctr"/>
            <a:r>
              <a:rPr lang="en-US" dirty="0" smtClean="0">
                <a:solidFill>
                  <a:srgbClr val="002060"/>
                </a:solidFill>
              </a:rPr>
              <a:t>NP -------&gt;  (</a:t>
            </a:r>
            <a:r>
              <a:rPr lang="en-US" dirty="0" err="1" smtClean="0">
                <a:solidFill>
                  <a:srgbClr val="002060"/>
                </a:solidFill>
              </a:rPr>
              <a:t>Det</a:t>
            </a:r>
            <a:r>
              <a:rPr lang="en-US" dirty="0" smtClean="0">
                <a:solidFill>
                  <a:srgbClr val="002060"/>
                </a:solidFill>
              </a:rPr>
              <a:t>)  (</a:t>
            </a:r>
            <a:r>
              <a:rPr lang="en-US" dirty="0" err="1" smtClean="0">
                <a:solidFill>
                  <a:srgbClr val="002060"/>
                </a:solidFill>
              </a:rPr>
              <a:t>Adj</a:t>
            </a:r>
            <a:r>
              <a:rPr lang="en-US" dirty="0" smtClean="0">
                <a:solidFill>
                  <a:srgbClr val="002060"/>
                </a:solidFill>
              </a:rPr>
              <a:t>)+  N  (PP)  (</a:t>
            </a:r>
            <a:r>
              <a:rPr lang="en-US" dirty="0" err="1" smtClean="0">
                <a:solidFill>
                  <a:srgbClr val="002060"/>
                </a:solidFill>
              </a:rPr>
              <a:t>CompP</a:t>
            </a:r>
            <a:r>
              <a:rPr lang="en-US" dirty="0" smtClean="0">
                <a:solidFill>
                  <a:srgbClr val="002060"/>
                </a:solidFill>
              </a:rPr>
              <a:t>)</a:t>
            </a:r>
          </a:p>
          <a:p>
            <a:endParaRPr lang="en-US" dirty="0"/>
          </a:p>
          <a:p>
            <a:r>
              <a:rPr lang="en-US" dirty="0" smtClean="0"/>
              <a:t>Determiners can be a variety of things, including articles as well as the four substitute words. Once we find categories for them, we can insert their names in place of the dotted lines in this rule:</a:t>
            </a:r>
          </a:p>
          <a:p>
            <a:pPr algn="ctr"/>
            <a:r>
              <a:rPr lang="en-US" dirty="0" smtClean="0">
                <a:solidFill>
                  <a:srgbClr val="002060"/>
                </a:solidFill>
              </a:rPr>
              <a:t>                  Art</a:t>
            </a:r>
            <a:endParaRPr lang="en-US" dirty="0">
              <a:solidFill>
                <a:srgbClr val="002060"/>
              </a:solidFill>
            </a:endParaRPr>
          </a:p>
          <a:p>
            <a:pPr algn="ctr"/>
            <a:r>
              <a:rPr lang="en-US" dirty="0" err="1" smtClean="0">
                <a:solidFill>
                  <a:srgbClr val="002060"/>
                </a:solidFill>
              </a:rPr>
              <a:t>Det</a:t>
            </a:r>
            <a:r>
              <a:rPr lang="en-US" dirty="0" smtClean="0">
                <a:solidFill>
                  <a:srgbClr val="002060"/>
                </a:solidFill>
              </a:rPr>
              <a:t> -------&gt; </a:t>
            </a:r>
            <a:r>
              <a:rPr lang="en-US" sz="3600" dirty="0" smtClean="0">
                <a:solidFill>
                  <a:srgbClr val="002060"/>
                </a:solidFill>
              </a:rPr>
              <a:t>{</a:t>
            </a:r>
            <a:r>
              <a:rPr lang="en-US" dirty="0" smtClean="0">
                <a:solidFill>
                  <a:srgbClr val="002060"/>
                </a:solidFill>
              </a:rPr>
              <a:t>  ……. </a:t>
            </a:r>
            <a:r>
              <a:rPr lang="en-US" sz="3600" dirty="0">
                <a:solidFill>
                  <a:srgbClr val="002060"/>
                </a:solidFill>
              </a:rPr>
              <a:t>}</a:t>
            </a:r>
            <a:endParaRPr lang="en-US" sz="3600" dirty="0" smtClean="0">
              <a:solidFill>
                <a:srgbClr val="002060"/>
              </a:solidFill>
            </a:endParaRPr>
          </a:p>
          <a:p>
            <a:pPr algn="ctr"/>
            <a:r>
              <a:rPr lang="en-US" dirty="0">
                <a:solidFill>
                  <a:srgbClr val="002060"/>
                </a:solidFill>
              </a:rPr>
              <a:t> </a:t>
            </a:r>
            <a:r>
              <a:rPr lang="en-US" dirty="0" smtClean="0">
                <a:solidFill>
                  <a:srgbClr val="002060"/>
                </a:solidFill>
              </a:rPr>
              <a:t>                   ……. </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Demonstratives and Quantifiers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678751"/>
          </a:xfrm>
          <a:prstGeom prst="rect">
            <a:avLst/>
          </a:prstGeom>
          <a:noFill/>
        </p:spPr>
        <p:txBody>
          <a:bodyPr wrap="square" rtlCol="1">
            <a:spAutoFit/>
          </a:bodyPr>
          <a:lstStyle/>
          <a:p>
            <a:r>
              <a:rPr lang="ar-SA" dirty="0" smtClean="0"/>
              <a:t> </a:t>
            </a:r>
            <a:r>
              <a:rPr lang="en-US" dirty="0" smtClean="0"/>
              <a:t> The words this, that, these and those are called </a:t>
            </a:r>
            <a:r>
              <a:rPr lang="en-US" dirty="0" smtClean="0">
                <a:solidFill>
                  <a:srgbClr val="993300"/>
                </a:solidFill>
              </a:rPr>
              <a:t>DEMONESTRATIVE MODIFIERS (DEM)</a:t>
            </a:r>
            <a:r>
              <a:rPr lang="en-US" dirty="0" smtClean="0"/>
              <a:t> because they demonstrate (point out definitely) which particular box of groceries is being discussed. The word </a:t>
            </a:r>
            <a:r>
              <a:rPr lang="en-US" i="1" dirty="0" smtClean="0">
                <a:solidFill>
                  <a:srgbClr val="993300"/>
                </a:solidFill>
              </a:rPr>
              <a:t>each </a:t>
            </a:r>
            <a:r>
              <a:rPr lang="en-US" dirty="0" smtClean="0"/>
              <a:t>is called a </a:t>
            </a:r>
            <a:r>
              <a:rPr lang="en-US" dirty="0" smtClean="0">
                <a:solidFill>
                  <a:srgbClr val="993300"/>
                </a:solidFill>
              </a:rPr>
              <a:t>QUANTIFIER or QUANT (also called an INDEFINITE MODIFIERS</a:t>
            </a:r>
            <a:r>
              <a:rPr lang="en-US" dirty="0" smtClean="0"/>
              <a:t>). Other quantifiers include </a:t>
            </a:r>
            <a:r>
              <a:rPr lang="en-US" i="1" dirty="0" smtClean="0">
                <a:solidFill>
                  <a:srgbClr val="002060"/>
                </a:solidFill>
              </a:rPr>
              <a:t>all, any, enough, every, few, many more, most, much, no, several, and some.</a:t>
            </a:r>
            <a:r>
              <a:rPr lang="en-US" dirty="0" smtClean="0"/>
              <a:t> They are called quantifiers because they quantify ( provide quantity information about) the nouns that follow them.</a:t>
            </a:r>
          </a:p>
          <a:p>
            <a:endParaRPr lang="en-US" dirty="0"/>
          </a:p>
          <a:p>
            <a:r>
              <a:rPr lang="en-US" dirty="0" smtClean="0"/>
              <a:t>So far we have named three options to fill the missing categories in the previous rule:</a:t>
            </a:r>
          </a:p>
          <a:p>
            <a:endParaRPr lang="en-US" dirty="0"/>
          </a:p>
          <a:p>
            <a:pPr algn="ctr"/>
            <a:r>
              <a:rPr lang="en-US" dirty="0" smtClean="0">
                <a:solidFill>
                  <a:srgbClr val="002060"/>
                </a:solidFill>
              </a:rPr>
              <a:t>                  Art      </a:t>
            </a:r>
          </a:p>
          <a:p>
            <a:pPr algn="ctr"/>
            <a:r>
              <a:rPr lang="en-US" dirty="0" err="1" smtClean="0">
                <a:solidFill>
                  <a:srgbClr val="002060"/>
                </a:solidFill>
              </a:rPr>
              <a:t>Det</a:t>
            </a:r>
            <a:r>
              <a:rPr lang="en-US" dirty="0" smtClean="0">
                <a:solidFill>
                  <a:srgbClr val="002060"/>
                </a:solidFill>
              </a:rPr>
              <a:t> -------&gt;  </a:t>
            </a:r>
            <a:r>
              <a:rPr lang="en-US" sz="3600" dirty="0" smtClean="0">
                <a:solidFill>
                  <a:srgbClr val="002060"/>
                </a:solidFill>
              </a:rPr>
              <a:t>{</a:t>
            </a:r>
            <a:r>
              <a:rPr lang="en-US" dirty="0" smtClean="0">
                <a:solidFill>
                  <a:srgbClr val="002060"/>
                </a:solidFill>
              </a:rPr>
              <a:t>   Dem   </a:t>
            </a:r>
            <a:r>
              <a:rPr lang="en-US" sz="3600" dirty="0" smtClean="0">
                <a:solidFill>
                  <a:srgbClr val="002060"/>
                </a:solidFill>
              </a:rPr>
              <a:t>}</a:t>
            </a:r>
          </a:p>
          <a:p>
            <a:pPr algn="ctr"/>
            <a:r>
              <a:rPr lang="en-US" dirty="0">
                <a:solidFill>
                  <a:srgbClr val="002060"/>
                </a:solidFill>
              </a:rPr>
              <a:t> </a:t>
            </a:r>
            <a:r>
              <a:rPr lang="en-US" dirty="0" smtClean="0">
                <a:solidFill>
                  <a:srgbClr val="002060"/>
                </a:solidFill>
              </a:rPr>
              <a:t>                   Quant</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Determiners and Quantifiers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2862322"/>
          </a:xfrm>
          <a:prstGeom prst="rect">
            <a:avLst/>
          </a:prstGeom>
          <a:noFill/>
        </p:spPr>
        <p:txBody>
          <a:bodyPr wrap="square" rtlCol="1">
            <a:spAutoFit/>
          </a:bodyPr>
          <a:lstStyle/>
          <a:p>
            <a:r>
              <a:rPr lang="ar-SA" dirty="0" smtClean="0"/>
              <a:t> </a:t>
            </a:r>
            <a:r>
              <a:rPr lang="en-US" dirty="0" smtClean="0"/>
              <a:t> </a:t>
            </a:r>
            <a:r>
              <a:rPr lang="en-US" dirty="0" smtClean="0">
                <a:solidFill>
                  <a:srgbClr val="002060"/>
                </a:solidFill>
              </a:rPr>
              <a:t>Those greedy quests ate several large helpings of the lasagna</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298"/>
          <p:cNvSpPr/>
          <p:nvPr/>
        </p:nvSpPr>
        <p:spPr>
          <a:xfrm>
            <a:off x="4268547" y="2491382"/>
            <a:ext cx="320902" cy="303578"/>
          </a:xfrm>
          <a:custGeom>
            <a:avLst/>
            <a:gdLst/>
            <a:ahLst/>
            <a:cxnLst/>
            <a:rect l="0" t="0" r="0" b="0"/>
            <a:pathLst>
              <a:path w="320902" h="303578">
                <a:moveTo>
                  <a:pt x="232015" y="0"/>
                </a:moveTo>
                <a:lnTo>
                  <a:pt x="199469" y="0"/>
                </a:lnTo>
                <a:lnTo>
                  <a:pt x="192458" y="993"/>
                </a:lnTo>
                <a:lnTo>
                  <a:pt x="184808" y="2646"/>
                </a:lnTo>
                <a:lnTo>
                  <a:pt x="176731" y="4741"/>
                </a:lnTo>
                <a:lnTo>
                  <a:pt x="165393" y="7130"/>
                </a:lnTo>
                <a:lnTo>
                  <a:pt x="136921" y="12429"/>
                </a:lnTo>
                <a:lnTo>
                  <a:pt x="124963" y="14239"/>
                </a:lnTo>
                <a:lnTo>
                  <a:pt x="115006" y="15446"/>
                </a:lnTo>
                <a:lnTo>
                  <a:pt x="99644" y="16787"/>
                </a:lnTo>
                <a:lnTo>
                  <a:pt x="89509" y="17383"/>
                </a:lnTo>
                <a:lnTo>
                  <a:pt x="83433" y="18534"/>
                </a:lnTo>
                <a:lnTo>
                  <a:pt x="76406" y="20294"/>
                </a:lnTo>
                <a:lnTo>
                  <a:pt x="68744" y="22459"/>
                </a:lnTo>
                <a:lnTo>
                  <a:pt x="61652" y="24895"/>
                </a:lnTo>
                <a:lnTo>
                  <a:pt x="54940" y="27511"/>
                </a:lnTo>
                <a:lnTo>
                  <a:pt x="48480" y="30247"/>
                </a:lnTo>
                <a:lnTo>
                  <a:pt x="38658" y="35933"/>
                </a:lnTo>
                <a:lnTo>
                  <a:pt x="30985" y="40775"/>
                </a:lnTo>
                <a:lnTo>
                  <a:pt x="21086" y="44493"/>
                </a:lnTo>
                <a:lnTo>
                  <a:pt x="11870" y="50446"/>
                </a:lnTo>
                <a:lnTo>
                  <a:pt x="5850" y="52186"/>
                </a:lnTo>
                <a:lnTo>
                  <a:pt x="3848" y="53642"/>
                </a:lnTo>
                <a:lnTo>
                  <a:pt x="2513" y="55605"/>
                </a:lnTo>
                <a:lnTo>
                  <a:pt x="371" y="61145"/>
                </a:lnTo>
                <a:lnTo>
                  <a:pt x="0" y="66845"/>
                </a:lnTo>
                <a:lnTo>
                  <a:pt x="940" y="68376"/>
                </a:lnTo>
                <a:lnTo>
                  <a:pt x="2558" y="69396"/>
                </a:lnTo>
                <a:lnTo>
                  <a:pt x="4630" y="70077"/>
                </a:lnTo>
                <a:lnTo>
                  <a:pt x="6011" y="71523"/>
                </a:lnTo>
                <a:lnTo>
                  <a:pt x="6932" y="73479"/>
                </a:lnTo>
                <a:lnTo>
                  <a:pt x="7545" y="75775"/>
                </a:lnTo>
                <a:lnTo>
                  <a:pt x="8947" y="77306"/>
                </a:lnTo>
                <a:lnTo>
                  <a:pt x="10873" y="78326"/>
                </a:lnTo>
                <a:lnTo>
                  <a:pt x="16354" y="79964"/>
                </a:lnTo>
                <a:lnTo>
                  <a:pt x="41005" y="84989"/>
                </a:lnTo>
                <a:lnTo>
                  <a:pt x="51097" y="86425"/>
                </a:lnTo>
                <a:lnTo>
                  <a:pt x="60801" y="87382"/>
                </a:lnTo>
                <a:lnTo>
                  <a:pt x="70248" y="88021"/>
                </a:lnTo>
                <a:lnTo>
                  <a:pt x="84483" y="90431"/>
                </a:lnTo>
                <a:lnTo>
                  <a:pt x="101910" y="94022"/>
                </a:lnTo>
                <a:lnTo>
                  <a:pt x="121466" y="98400"/>
                </a:lnTo>
                <a:lnTo>
                  <a:pt x="135495" y="101319"/>
                </a:lnTo>
                <a:lnTo>
                  <a:pt x="145840" y="103265"/>
                </a:lnTo>
                <a:lnTo>
                  <a:pt x="153729" y="104562"/>
                </a:lnTo>
                <a:lnTo>
                  <a:pt x="161965" y="106419"/>
                </a:lnTo>
                <a:lnTo>
                  <a:pt x="170432" y="108649"/>
                </a:lnTo>
                <a:lnTo>
                  <a:pt x="179054" y="111128"/>
                </a:lnTo>
                <a:lnTo>
                  <a:pt x="189762" y="114765"/>
                </a:lnTo>
                <a:lnTo>
                  <a:pt x="214890" y="124098"/>
                </a:lnTo>
                <a:lnTo>
                  <a:pt x="224567" y="128373"/>
                </a:lnTo>
                <a:lnTo>
                  <a:pt x="232011" y="132215"/>
                </a:lnTo>
                <a:lnTo>
                  <a:pt x="237965" y="135768"/>
                </a:lnTo>
                <a:lnTo>
                  <a:pt x="247227" y="142362"/>
                </a:lnTo>
                <a:lnTo>
                  <a:pt x="251086" y="145510"/>
                </a:lnTo>
                <a:lnTo>
                  <a:pt x="258020" y="149007"/>
                </a:lnTo>
                <a:lnTo>
                  <a:pt x="261258" y="149940"/>
                </a:lnTo>
                <a:lnTo>
                  <a:pt x="270147" y="156268"/>
                </a:lnTo>
                <a:lnTo>
                  <a:pt x="279721" y="163710"/>
                </a:lnTo>
                <a:lnTo>
                  <a:pt x="287283" y="167018"/>
                </a:lnTo>
                <a:lnTo>
                  <a:pt x="289696" y="168892"/>
                </a:lnTo>
                <a:lnTo>
                  <a:pt x="291305" y="171134"/>
                </a:lnTo>
                <a:lnTo>
                  <a:pt x="292378" y="173621"/>
                </a:lnTo>
                <a:lnTo>
                  <a:pt x="298628" y="181861"/>
                </a:lnTo>
                <a:lnTo>
                  <a:pt x="301228" y="183749"/>
                </a:lnTo>
                <a:lnTo>
                  <a:pt x="306764" y="185846"/>
                </a:lnTo>
                <a:lnTo>
                  <a:pt x="308636" y="187397"/>
                </a:lnTo>
                <a:lnTo>
                  <a:pt x="309885" y="189424"/>
                </a:lnTo>
                <a:lnTo>
                  <a:pt x="312264" y="197298"/>
                </a:lnTo>
                <a:lnTo>
                  <a:pt x="316630" y="214027"/>
                </a:lnTo>
                <a:lnTo>
                  <a:pt x="318190" y="222059"/>
                </a:lnTo>
                <a:lnTo>
                  <a:pt x="319231" y="229399"/>
                </a:lnTo>
                <a:lnTo>
                  <a:pt x="320901" y="245956"/>
                </a:lnTo>
                <a:lnTo>
                  <a:pt x="320046" y="248307"/>
                </a:lnTo>
                <a:lnTo>
                  <a:pt x="315094" y="256355"/>
                </a:lnTo>
                <a:lnTo>
                  <a:pt x="312193" y="265024"/>
                </a:lnTo>
                <a:lnTo>
                  <a:pt x="306483" y="273877"/>
                </a:lnTo>
                <a:lnTo>
                  <a:pt x="304800" y="279812"/>
                </a:lnTo>
                <a:lnTo>
                  <a:pt x="303358" y="281791"/>
                </a:lnTo>
                <a:lnTo>
                  <a:pt x="301405" y="283111"/>
                </a:lnTo>
                <a:lnTo>
                  <a:pt x="299111" y="283991"/>
                </a:lnTo>
                <a:lnTo>
                  <a:pt x="297582" y="285569"/>
                </a:lnTo>
                <a:lnTo>
                  <a:pt x="296562" y="287614"/>
                </a:lnTo>
                <a:lnTo>
                  <a:pt x="295883" y="289969"/>
                </a:lnTo>
                <a:lnTo>
                  <a:pt x="294437" y="291539"/>
                </a:lnTo>
                <a:lnTo>
                  <a:pt x="292481" y="292587"/>
                </a:lnTo>
                <a:lnTo>
                  <a:pt x="286954" y="294266"/>
                </a:lnTo>
                <a:lnTo>
                  <a:pt x="281256" y="294557"/>
                </a:lnTo>
                <a:lnTo>
                  <a:pt x="278733" y="295590"/>
                </a:lnTo>
                <a:lnTo>
                  <a:pt x="270442" y="300793"/>
                </a:lnTo>
                <a:lnTo>
                  <a:pt x="264638" y="302358"/>
                </a:lnTo>
                <a:lnTo>
                  <a:pt x="256105" y="303053"/>
                </a:lnTo>
                <a:lnTo>
                  <a:pt x="251052" y="303239"/>
                </a:lnTo>
                <a:lnTo>
                  <a:pt x="186221" y="303577"/>
                </a:lnTo>
                <a:lnTo>
                  <a:pt x="172712" y="302596"/>
                </a:lnTo>
                <a:lnTo>
                  <a:pt x="136536" y="298860"/>
                </a:lnTo>
                <a:lnTo>
                  <a:pt x="122721" y="296474"/>
                </a:lnTo>
                <a:lnTo>
                  <a:pt x="112520" y="293892"/>
                </a:lnTo>
                <a:lnTo>
                  <a:pt x="104727" y="291178"/>
                </a:lnTo>
                <a:lnTo>
                  <a:pt x="98539" y="289369"/>
                </a:lnTo>
                <a:lnTo>
                  <a:pt x="89018" y="287359"/>
                </a:lnTo>
                <a:lnTo>
                  <a:pt x="81479" y="286465"/>
                </a:lnTo>
                <a:lnTo>
                  <a:pt x="78079" y="286227"/>
                </a:lnTo>
                <a:lnTo>
                  <a:pt x="74821" y="285076"/>
                </a:lnTo>
                <a:lnTo>
                  <a:pt x="68555" y="281151"/>
                </a:lnTo>
                <a:lnTo>
                  <a:pt x="59817" y="278745"/>
                </a:lnTo>
                <a:lnTo>
                  <a:pt x="35562" y="27682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299"/>
          <p:cNvSpPr/>
          <p:nvPr/>
        </p:nvSpPr>
        <p:spPr>
          <a:xfrm>
            <a:off x="1651992" y="2786062"/>
            <a:ext cx="2544962" cy="428626"/>
          </a:xfrm>
          <a:custGeom>
            <a:avLst/>
            <a:gdLst/>
            <a:ahLst/>
            <a:cxnLst/>
            <a:rect l="0" t="0" r="0" b="0"/>
            <a:pathLst>
              <a:path w="2544962" h="428626">
                <a:moveTo>
                  <a:pt x="2544961" y="0"/>
                </a:moveTo>
                <a:lnTo>
                  <a:pt x="2468697" y="992"/>
                </a:lnTo>
                <a:lnTo>
                  <a:pt x="2398810" y="8378"/>
                </a:lnTo>
                <a:lnTo>
                  <a:pt x="2321079" y="14058"/>
                </a:lnTo>
                <a:lnTo>
                  <a:pt x="2243052" y="22123"/>
                </a:lnTo>
                <a:lnTo>
                  <a:pt x="2129958" y="32241"/>
                </a:lnTo>
                <a:lnTo>
                  <a:pt x="1978544" y="50558"/>
                </a:lnTo>
                <a:lnTo>
                  <a:pt x="1914994" y="59518"/>
                </a:lnTo>
                <a:lnTo>
                  <a:pt x="1856195" y="65479"/>
                </a:lnTo>
                <a:lnTo>
                  <a:pt x="1793020" y="74081"/>
                </a:lnTo>
                <a:lnTo>
                  <a:pt x="1696093" y="90080"/>
                </a:lnTo>
                <a:lnTo>
                  <a:pt x="1311643" y="158962"/>
                </a:lnTo>
                <a:lnTo>
                  <a:pt x="1173125" y="181155"/>
                </a:lnTo>
                <a:lnTo>
                  <a:pt x="1086274" y="197592"/>
                </a:lnTo>
                <a:lnTo>
                  <a:pt x="1027830" y="209527"/>
                </a:lnTo>
                <a:lnTo>
                  <a:pt x="975727" y="220123"/>
                </a:lnTo>
                <a:lnTo>
                  <a:pt x="839238" y="245888"/>
                </a:lnTo>
                <a:lnTo>
                  <a:pt x="746472" y="265361"/>
                </a:lnTo>
                <a:lnTo>
                  <a:pt x="654685" y="287413"/>
                </a:lnTo>
                <a:lnTo>
                  <a:pt x="582185" y="299015"/>
                </a:lnTo>
                <a:lnTo>
                  <a:pt x="499858" y="319348"/>
                </a:lnTo>
                <a:lnTo>
                  <a:pt x="435399" y="336605"/>
                </a:lnTo>
                <a:lnTo>
                  <a:pt x="351710" y="352015"/>
                </a:lnTo>
                <a:lnTo>
                  <a:pt x="303640" y="364585"/>
                </a:lnTo>
                <a:lnTo>
                  <a:pt x="270545" y="371947"/>
                </a:lnTo>
                <a:lnTo>
                  <a:pt x="213734" y="383916"/>
                </a:lnTo>
                <a:lnTo>
                  <a:pt x="117038" y="402306"/>
                </a:lnTo>
                <a:lnTo>
                  <a:pt x="0" y="4286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300"/>
          <p:cNvSpPr/>
          <p:nvPr/>
        </p:nvSpPr>
        <p:spPr>
          <a:xfrm>
            <a:off x="1259085" y="3170039"/>
            <a:ext cx="173641" cy="203554"/>
          </a:xfrm>
          <a:custGeom>
            <a:avLst/>
            <a:gdLst/>
            <a:ahLst/>
            <a:cxnLst/>
            <a:rect l="0" t="0" r="0" b="0"/>
            <a:pathLst>
              <a:path w="173641" h="203554">
                <a:moveTo>
                  <a:pt x="0" y="116086"/>
                </a:moveTo>
                <a:lnTo>
                  <a:pt x="14222" y="125566"/>
                </a:lnTo>
                <a:lnTo>
                  <a:pt x="18411" y="129351"/>
                </a:lnTo>
                <a:lnTo>
                  <a:pt x="21204" y="132867"/>
                </a:lnTo>
                <a:lnTo>
                  <a:pt x="23066" y="136203"/>
                </a:lnTo>
                <a:lnTo>
                  <a:pt x="27780" y="142555"/>
                </a:lnTo>
                <a:lnTo>
                  <a:pt x="30427" y="145638"/>
                </a:lnTo>
                <a:lnTo>
                  <a:pt x="34175" y="150670"/>
                </a:lnTo>
                <a:lnTo>
                  <a:pt x="43632" y="164199"/>
                </a:lnTo>
                <a:lnTo>
                  <a:pt x="47940" y="169989"/>
                </a:lnTo>
                <a:lnTo>
                  <a:pt x="51804" y="174842"/>
                </a:lnTo>
                <a:lnTo>
                  <a:pt x="55372" y="179069"/>
                </a:lnTo>
                <a:lnTo>
                  <a:pt x="58743" y="182879"/>
                </a:lnTo>
                <a:lnTo>
                  <a:pt x="65134" y="189759"/>
                </a:lnTo>
                <a:lnTo>
                  <a:pt x="67235" y="192982"/>
                </a:lnTo>
                <a:lnTo>
                  <a:pt x="69570" y="199210"/>
                </a:lnTo>
                <a:lnTo>
                  <a:pt x="69201" y="201267"/>
                </a:lnTo>
                <a:lnTo>
                  <a:pt x="67962" y="202639"/>
                </a:lnTo>
                <a:lnTo>
                  <a:pt x="66144" y="203553"/>
                </a:lnTo>
                <a:lnTo>
                  <a:pt x="64932" y="203171"/>
                </a:lnTo>
                <a:lnTo>
                  <a:pt x="64124" y="201924"/>
                </a:lnTo>
                <a:lnTo>
                  <a:pt x="63586" y="200100"/>
                </a:lnTo>
                <a:lnTo>
                  <a:pt x="62234" y="198884"/>
                </a:lnTo>
                <a:lnTo>
                  <a:pt x="60341" y="198074"/>
                </a:lnTo>
                <a:lnTo>
                  <a:pt x="58087" y="197534"/>
                </a:lnTo>
                <a:lnTo>
                  <a:pt x="52937" y="194287"/>
                </a:lnTo>
                <a:lnTo>
                  <a:pt x="50174" y="192032"/>
                </a:lnTo>
                <a:lnTo>
                  <a:pt x="48332" y="189537"/>
                </a:lnTo>
                <a:lnTo>
                  <a:pt x="46286" y="184119"/>
                </a:lnTo>
                <a:lnTo>
                  <a:pt x="42731" y="178403"/>
                </a:lnTo>
                <a:lnTo>
                  <a:pt x="40393" y="175490"/>
                </a:lnTo>
                <a:lnTo>
                  <a:pt x="38835" y="171564"/>
                </a:lnTo>
                <a:lnTo>
                  <a:pt x="37797" y="166961"/>
                </a:lnTo>
                <a:lnTo>
                  <a:pt x="37104" y="161909"/>
                </a:lnTo>
                <a:lnTo>
                  <a:pt x="35650" y="157548"/>
                </a:lnTo>
                <a:lnTo>
                  <a:pt x="33689" y="153649"/>
                </a:lnTo>
                <a:lnTo>
                  <a:pt x="31389" y="150058"/>
                </a:lnTo>
                <a:lnTo>
                  <a:pt x="28864" y="146671"/>
                </a:lnTo>
                <a:lnTo>
                  <a:pt x="26188" y="143421"/>
                </a:lnTo>
                <a:lnTo>
                  <a:pt x="23412" y="140263"/>
                </a:lnTo>
                <a:lnTo>
                  <a:pt x="20569" y="136172"/>
                </a:lnTo>
                <a:lnTo>
                  <a:pt x="17682" y="131461"/>
                </a:lnTo>
                <a:lnTo>
                  <a:pt x="14764" y="126336"/>
                </a:lnTo>
                <a:lnTo>
                  <a:pt x="12820" y="120934"/>
                </a:lnTo>
                <a:lnTo>
                  <a:pt x="11523" y="115350"/>
                </a:lnTo>
                <a:lnTo>
                  <a:pt x="9442" y="101608"/>
                </a:lnTo>
                <a:lnTo>
                  <a:pt x="10264" y="100481"/>
                </a:lnTo>
                <a:lnTo>
                  <a:pt x="11804" y="99730"/>
                </a:lnTo>
                <a:lnTo>
                  <a:pt x="13822" y="99228"/>
                </a:lnTo>
                <a:lnTo>
                  <a:pt x="16160" y="99886"/>
                </a:lnTo>
                <a:lnTo>
                  <a:pt x="21404" y="103263"/>
                </a:lnTo>
                <a:lnTo>
                  <a:pt x="25184" y="106545"/>
                </a:lnTo>
                <a:lnTo>
                  <a:pt x="29688" y="110718"/>
                </a:lnTo>
                <a:lnTo>
                  <a:pt x="34675" y="115484"/>
                </a:lnTo>
                <a:lnTo>
                  <a:pt x="38992" y="118661"/>
                </a:lnTo>
                <a:lnTo>
                  <a:pt x="42862" y="120779"/>
                </a:lnTo>
                <a:lnTo>
                  <a:pt x="46434" y="122191"/>
                </a:lnTo>
                <a:lnTo>
                  <a:pt x="49808" y="124125"/>
                </a:lnTo>
                <a:lnTo>
                  <a:pt x="53049" y="126406"/>
                </a:lnTo>
                <a:lnTo>
                  <a:pt x="56202" y="128919"/>
                </a:lnTo>
                <a:lnTo>
                  <a:pt x="66242" y="132579"/>
                </a:lnTo>
                <a:lnTo>
                  <a:pt x="80872" y="137003"/>
                </a:lnTo>
                <a:lnTo>
                  <a:pt x="98563" y="141937"/>
                </a:lnTo>
                <a:lnTo>
                  <a:pt x="112342" y="146218"/>
                </a:lnTo>
                <a:lnTo>
                  <a:pt x="123512" y="150064"/>
                </a:lnTo>
                <a:lnTo>
                  <a:pt x="146216" y="158626"/>
                </a:lnTo>
                <a:lnTo>
                  <a:pt x="149071" y="159329"/>
                </a:lnTo>
                <a:lnTo>
                  <a:pt x="151967" y="159797"/>
                </a:lnTo>
                <a:lnTo>
                  <a:pt x="154890" y="160110"/>
                </a:lnTo>
                <a:lnTo>
                  <a:pt x="157830" y="160318"/>
                </a:lnTo>
                <a:lnTo>
                  <a:pt x="160783" y="160456"/>
                </a:lnTo>
                <a:lnTo>
                  <a:pt x="166709" y="160610"/>
                </a:lnTo>
                <a:lnTo>
                  <a:pt x="172651" y="160679"/>
                </a:lnTo>
                <a:lnTo>
                  <a:pt x="173640" y="157721"/>
                </a:lnTo>
                <a:lnTo>
                  <a:pt x="173307" y="152772"/>
                </a:lnTo>
                <a:lnTo>
                  <a:pt x="172093" y="146496"/>
                </a:lnTo>
                <a:lnTo>
                  <a:pt x="169299" y="138344"/>
                </a:lnTo>
                <a:lnTo>
                  <a:pt x="165452" y="128940"/>
                </a:lnTo>
                <a:lnTo>
                  <a:pt x="156878" y="109892"/>
                </a:lnTo>
                <a:lnTo>
                  <a:pt x="149760" y="94812"/>
                </a:lnTo>
                <a:lnTo>
                  <a:pt x="146473" y="89005"/>
                </a:lnTo>
                <a:lnTo>
                  <a:pt x="143290" y="84141"/>
                </a:lnTo>
                <a:lnTo>
                  <a:pt x="140175" y="79907"/>
                </a:lnTo>
                <a:lnTo>
                  <a:pt x="138099" y="75099"/>
                </a:lnTo>
                <a:lnTo>
                  <a:pt x="136714" y="69910"/>
                </a:lnTo>
                <a:lnTo>
                  <a:pt x="135791" y="64466"/>
                </a:lnTo>
                <a:lnTo>
                  <a:pt x="133192" y="58852"/>
                </a:lnTo>
                <a:lnTo>
                  <a:pt x="129474" y="53125"/>
                </a:lnTo>
                <a:lnTo>
                  <a:pt x="125012" y="47323"/>
                </a:lnTo>
                <a:lnTo>
                  <a:pt x="121045" y="41470"/>
                </a:lnTo>
                <a:lnTo>
                  <a:pt x="117407" y="35584"/>
                </a:lnTo>
                <a:lnTo>
                  <a:pt x="113990" y="29676"/>
                </a:lnTo>
                <a:lnTo>
                  <a:pt x="107548" y="17819"/>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301"/>
          <p:cNvSpPr/>
          <p:nvPr/>
        </p:nvSpPr>
        <p:spPr>
          <a:xfrm>
            <a:off x="1491748" y="3093966"/>
            <a:ext cx="104865" cy="214237"/>
          </a:xfrm>
          <a:custGeom>
            <a:avLst/>
            <a:gdLst/>
            <a:ahLst/>
            <a:cxnLst/>
            <a:rect l="0" t="0" r="0" b="0"/>
            <a:pathLst>
              <a:path w="104865" h="214237">
                <a:moveTo>
                  <a:pt x="17369" y="76073"/>
                </a:moveTo>
                <a:lnTo>
                  <a:pt x="12628" y="76073"/>
                </a:lnTo>
                <a:lnTo>
                  <a:pt x="11232" y="77065"/>
                </a:lnTo>
                <a:lnTo>
                  <a:pt x="10301" y="78718"/>
                </a:lnTo>
                <a:lnTo>
                  <a:pt x="9680" y="80813"/>
                </a:lnTo>
                <a:lnTo>
                  <a:pt x="9266" y="84194"/>
                </a:lnTo>
                <a:lnTo>
                  <a:pt x="8991" y="88432"/>
                </a:lnTo>
                <a:lnTo>
                  <a:pt x="8807" y="93242"/>
                </a:lnTo>
                <a:lnTo>
                  <a:pt x="9676" y="97441"/>
                </a:lnTo>
                <a:lnTo>
                  <a:pt x="11248" y="101232"/>
                </a:lnTo>
                <a:lnTo>
                  <a:pt x="13289" y="104752"/>
                </a:lnTo>
                <a:lnTo>
                  <a:pt x="15555" y="111308"/>
                </a:lnTo>
                <a:lnTo>
                  <a:pt x="16160" y="114446"/>
                </a:lnTo>
                <a:lnTo>
                  <a:pt x="17555" y="117530"/>
                </a:lnTo>
                <a:lnTo>
                  <a:pt x="19477" y="120578"/>
                </a:lnTo>
                <a:lnTo>
                  <a:pt x="39172" y="146820"/>
                </a:lnTo>
                <a:lnTo>
                  <a:pt x="44803" y="153996"/>
                </a:lnTo>
                <a:lnTo>
                  <a:pt x="49549" y="159771"/>
                </a:lnTo>
                <a:lnTo>
                  <a:pt x="53705" y="164614"/>
                </a:lnTo>
                <a:lnTo>
                  <a:pt x="57468" y="169827"/>
                </a:lnTo>
                <a:lnTo>
                  <a:pt x="60969" y="175286"/>
                </a:lnTo>
                <a:lnTo>
                  <a:pt x="64295" y="180910"/>
                </a:lnTo>
                <a:lnTo>
                  <a:pt x="67504" y="187636"/>
                </a:lnTo>
                <a:lnTo>
                  <a:pt x="70636" y="195097"/>
                </a:lnTo>
                <a:lnTo>
                  <a:pt x="73716" y="203047"/>
                </a:lnTo>
                <a:lnTo>
                  <a:pt x="76762" y="208347"/>
                </a:lnTo>
                <a:lnTo>
                  <a:pt x="79785" y="211881"/>
                </a:lnTo>
                <a:lnTo>
                  <a:pt x="82792" y="214236"/>
                </a:lnTo>
                <a:lnTo>
                  <a:pt x="82812" y="213822"/>
                </a:lnTo>
                <a:lnTo>
                  <a:pt x="80841" y="211562"/>
                </a:lnTo>
                <a:lnTo>
                  <a:pt x="74352" y="204751"/>
                </a:lnTo>
                <a:lnTo>
                  <a:pt x="59097" y="189272"/>
                </a:lnTo>
                <a:lnTo>
                  <a:pt x="57094" y="185274"/>
                </a:lnTo>
                <a:lnTo>
                  <a:pt x="55758" y="180623"/>
                </a:lnTo>
                <a:lnTo>
                  <a:pt x="54868" y="175539"/>
                </a:lnTo>
                <a:lnTo>
                  <a:pt x="53282" y="170164"/>
                </a:lnTo>
                <a:lnTo>
                  <a:pt x="51233" y="164597"/>
                </a:lnTo>
                <a:lnTo>
                  <a:pt x="48875" y="158902"/>
                </a:lnTo>
                <a:lnTo>
                  <a:pt x="46310" y="153120"/>
                </a:lnTo>
                <a:lnTo>
                  <a:pt x="40815" y="141404"/>
                </a:lnTo>
                <a:lnTo>
                  <a:pt x="23290" y="105825"/>
                </a:lnTo>
                <a:lnTo>
                  <a:pt x="21316" y="99876"/>
                </a:lnTo>
                <a:lnTo>
                  <a:pt x="20000" y="93926"/>
                </a:lnTo>
                <a:lnTo>
                  <a:pt x="19123" y="87975"/>
                </a:lnTo>
                <a:lnTo>
                  <a:pt x="17546" y="81031"/>
                </a:lnTo>
                <a:lnTo>
                  <a:pt x="15503" y="73425"/>
                </a:lnTo>
                <a:lnTo>
                  <a:pt x="13148" y="65378"/>
                </a:lnTo>
                <a:lnTo>
                  <a:pt x="10586" y="59021"/>
                </a:lnTo>
                <a:lnTo>
                  <a:pt x="7886" y="53791"/>
                </a:lnTo>
                <a:lnTo>
                  <a:pt x="5094" y="49312"/>
                </a:lnTo>
                <a:lnTo>
                  <a:pt x="3232" y="43349"/>
                </a:lnTo>
                <a:lnTo>
                  <a:pt x="1991" y="36398"/>
                </a:lnTo>
                <a:lnTo>
                  <a:pt x="1164" y="28787"/>
                </a:lnTo>
                <a:lnTo>
                  <a:pt x="612" y="22721"/>
                </a:lnTo>
                <a:lnTo>
                  <a:pt x="245" y="17684"/>
                </a:lnTo>
                <a:lnTo>
                  <a:pt x="0" y="13335"/>
                </a:lnTo>
                <a:lnTo>
                  <a:pt x="828" y="10435"/>
                </a:lnTo>
                <a:lnTo>
                  <a:pt x="2373" y="8501"/>
                </a:lnTo>
                <a:lnTo>
                  <a:pt x="4395" y="7213"/>
                </a:lnTo>
                <a:lnTo>
                  <a:pt x="6735" y="5361"/>
                </a:lnTo>
                <a:lnTo>
                  <a:pt x="9288" y="3135"/>
                </a:lnTo>
                <a:lnTo>
                  <a:pt x="11981" y="658"/>
                </a:lnTo>
                <a:lnTo>
                  <a:pt x="14769" y="0"/>
                </a:lnTo>
                <a:lnTo>
                  <a:pt x="17620" y="553"/>
                </a:lnTo>
                <a:lnTo>
                  <a:pt x="20513" y="1914"/>
                </a:lnTo>
                <a:lnTo>
                  <a:pt x="25418" y="3813"/>
                </a:lnTo>
                <a:lnTo>
                  <a:pt x="38805" y="8569"/>
                </a:lnTo>
                <a:lnTo>
                  <a:pt x="44558" y="10234"/>
                </a:lnTo>
                <a:lnTo>
                  <a:pt x="49386" y="11345"/>
                </a:lnTo>
                <a:lnTo>
                  <a:pt x="53596" y="12084"/>
                </a:lnTo>
                <a:lnTo>
                  <a:pt x="58388" y="13570"/>
                </a:lnTo>
                <a:lnTo>
                  <a:pt x="63566" y="15553"/>
                </a:lnTo>
                <a:lnTo>
                  <a:pt x="69003" y="17867"/>
                </a:lnTo>
                <a:lnTo>
                  <a:pt x="73620" y="20402"/>
                </a:lnTo>
                <a:lnTo>
                  <a:pt x="77690" y="23084"/>
                </a:lnTo>
                <a:lnTo>
                  <a:pt x="81395" y="25864"/>
                </a:lnTo>
                <a:lnTo>
                  <a:pt x="84858" y="28709"/>
                </a:lnTo>
                <a:lnTo>
                  <a:pt x="88158" y="31599"/>
                </a:lnTo>
                <a:lnTo>
                  <a:pt x="91351" y="34517"/>
                </a:lnTo>
                <a:lnTo>
                  <a:pt x="94471" y="39439"/>
                </a:lnTo>
                <a:lnTo>
                  <a:pt x="97544" y="45697"/>
                </a:lnTo>
                <a:lnTo>
                  <a:pt x="104864" y="62907"/>
                </a:lnTo>
                <a:lnTo>
                  <a:pt x="104472" y="66303"/>
                </a:lnTo>
                <a:lnTo>
                  <a:pt x="103219" y="70552"/>
                </a:lnTo>
                <a:lnTo>
                  <a:pt x="101391" y="75369"/>
                </a:lnTo>
                <a:lnTo>
                  <a:pt x="99181" y="79572"/>
                </a:lnTo>
                <a:lnTo>
                  <a:pt x="96715" y="83367"/>
                </a:lnTo>
                <a:lnTo>
                  <a:pt x="94078" y="86888"/>
                </a:lnTo>
                <a:lnTo>
                  <a:pt x="91329" y="90228"/>
                </a:lnTo>
                <a:lnTo>
                  <a:pt x="88504" y="93447"/>
                </a:lnTo>
                <a:lnTo>
                  <a:pt x="85628" y="96585"/>
                </a:lnTo>
                <a:lnTo>
                  <a:pt x="79787" y="102718"/>
                </a:lnTo>
                <a:lnTo>
                  <a:pt x="76840" y="105742"/>
                </a:lnTo>
                <a:lnTo>
                  <a:pt x="71899" y="109743"/>
                </a:lnTo>
                <a:lnTo>
                  <a:pt x="65629" y="114395"/>
                </a:lnTo>
                <a:lnTo>
                  <a:pt x="44158" y="1296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302"/>
          <p:cNvSpPr/>
          <p:nvPr/>
        </p:nvSpPr>
        <p:spPr>
          <a:xfrm>
            <a:off x="4830960" y="2812851"/>
            <a:ext cx="2125267" cy="142876"/>
          </a:xfrm>
          <a:custGeom>
            <a:avLst/>
            <a:gdLst/>
            <a:ahLst/>
            <a:cxnLst/>
            <a:rect l="0" t="0" r="0" b="0"/>
            <a:pathLst>
              <a:path w="2125267" h="142876">
                <a:moveTo>
                  <a:pt x="0" y="0"/>
                </a:moveTo>
                <a:lnTo>
                  <a:pt x="18962" y="4741"/>
                </a:lnTo>
                <a:lnTo>
                  <a:pt x="50636" y="9095"/>
                </a:lnTo>
                <a:lnTo>
                  <a:pt x="131721" y="21250"/>
                </a:lnTo>
                <a:lnTo>
                  <a:pt x="184551" y="24327"/>
                </a:lnTo>
                <a:lnTo>
                  <a:pt x="250694" y="26687"/>
                </a:lnTo>
                <a:lnTo>
                  <a:pt x="329701" y="31043"/>
                </a:lnTo>
                <a:lnTo>
                  <a:pt x="401195" y="36287"/>
                </a:lnTo>
                <a:lnTo>
                  <a:pt x="434151" y="39074"/>
                </a:lnTo>
                <a:lnTo>
                  <a:pt x="462075" y="41924"/>
                </a:lnTo>
                <a:lnTo>
                  <a:pt x="508976" y="47737"/>
                </a:lnTo>
                <a:lnTo>
                  <a:pt x="581456" y="53417"/>
                </a:lnTo>
                <a:lnTo>
                  <a:pt x="616605" y="57806"/>
                </a:lnTo>
                <a:lnTo>
                  <a:pt x="678529" y="63064"/>
                </a:lnTo>
                <a:lnTo>
                  <a:pt x="748053" y="67716"/>
                </a:lnTo>
                <a:lnTo>
                  <a:pt x="795489" y="69783"/>
                </a:lnTo>
                <a:lnTo>
                  <a:pt x="854826" y="70948"/>
                </a:lnTo>
                <a:lnTo>
                  <a:pt x="889245" y="73866"/>
                </a:lnTo>
                <a:lnTo>
                  <a:pt x="921080" y="77478"/>
                </a:lnTo>
                <a:lnTo>
                  <a:pt x="984585" y="79797"/>
                </a:lnTo>
                <a:lnTo>
                  <a:pt x="1049421" y="80254"/>
                </a:lnTo>
                <a:lnTo>
                  <a:pt x="1389629" y="97557"/>
                </a:lnTo>
                <a:lnTo>
                  <a:pt x="1513774" y="104966"/>
                </a:lnTo>
                <a:lnTo>
                  <a:pt x="1575651" y="106508"/>
                </a:lnTo>
                <a:lnTo>
                  <a:pt x="1648709" y="107028"/>
                </a:lnTo>
                <a:lnTo>
                  <a:pt x="1683937" y="109745"/>
                </a:lnTo>
                <a:lnTo>
                  <a:pt x="1734880" y="114207"/>
                </a:lnTo>
                <a:lnTo>
                  <a:pt x="1775109" y="118175"/>
                </a:lnTo>
                <a:lnTo>
                  <a:pt x="1787648" y="120456"/>
                </a:lnTo>
                <a:lnTo>
                  <a:pt x="1809898" y="122968"/>
                </a:lnTo>
                <a:lnTo>
                  <a:pt x="1871663" y="128405"/>
                </a:lnTo>
                <a:lnTo>
                  <a:pt x="2043336" y="140797"/>
                </a:lnTo>
                <a:lnTo>
                  <a:pt x="2103840" y="142693"/>
                </a:lnTo>
                <a:lnTo>
                  <a:pt x="2125266"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303"/>
          <p:cNvSpPr/>
          <p:nvPr/>
        </p:nvSpPr>
        <p:spPr>
          <a:xfrm>
            <a:off x="6804421" y="2991445"/>
            <a:ext cx="214314" cy="293630"/>
          </a:xfrm>
          <a:custGeom>
            <a:avLst/>
            <a:gdLst/>
            <a:ahLst/>
            <a:cxnLst/>
            <a:rect l="0" t="0" r="0" b="0"/>
            <a:pathLst>
              <a:path w="214314" h="293630">
                <a:moveTo>
                  <a:pt x="214313" y="0"/>
                </a:moveTo>
                <a:lnTo>
                  <a:pt x="209573" y="14221"/>
                </a:lnTo>
                <a:lnTo>
                  <a:pt x="207184" y="27340"/>
                </a:lnTo>
                <a:lnTo>
                  <a:pt x="204600" y="45016"/>
                </a:lnTo>
                <a:lnTo>
                  <a:pt x="201884" y="65729"/>
                </a:lnTo>
                <a:lnTo>
                  <a:pt x="199081" y="83507"/>
                </a:lnTo>
                <a:lnTo>
                  <a:pt x="196221" y="99328"/>
                </a:lnTo>
                <a:lnTo>
                  <a:pt x="193323" y="113843"/>
                </a:lnTo>
                <a:lnTo>
                  <a:pt x="192382" y="130466"/>
                </a:lnTo>
                <a:lnTo>
                  <a:pt x="192747" y="148493"/>
                </a:lnTo>
                <a:lnTo>
                  <a:pt x="193982" y="167456"/>
                </a:lnTo>
                <a:lnTo>
                  <a:pt x="193814" y="182082"/>
                </a:lnTo>
                <a:lnTo>
                  <a:pt x="192710" y="193818"/>
                </a:lnTo>
                <a:lnTo>
                  <a:pt x="190981" y="203626"/>
                </a:lnTo>
                <a:lnTo>
                  <a:pt x="189829" y="212149"/>
                </a:lnTo>
                <a:lnTo>
                  <a:pt x="189060" y="219815"/>
                </a:lnTo>
                <a:lnTo>
                  <a:pt x="188549" y="226911"/>
                </a:lnTo>
                <a:lnTo>
                  <a:pt x="188207" y="233625"/>
                </a:lnTo>
                <a:lnTo>
                  <a:pt x="187828" y="246378"/>
                </a:lnTo>
                <a:lnTo>
                  <a:pt x="186734" y="252556"/>
                </a:lnTo>
                <a:lnTo>
                  <a:pt x="185013" y="258660"/>
                </a:lnTo>
                <a:lnTo>
                  <a:pt x="182873" y="264713"/>
                </a:lnTo>
                <a:lnTo>
                  <a:pt x="180454" y="270733"/>
                </a:lnTo>
                <a:lnTo>
                  <a:pt x="177850" y="276731"/>
                </a:lnTo>
                <a:lnTo>
                  <a:pt x="175121" y="282714"/>
                </a:lnTo>
                <a:lnTo>
                  <a:pt x="172311" y="286702"/>
                </a:lnTo>
                <a:lnTo>
                  <a:pt x="169444" y="289362"/>
                </a:lnTo>
                <a:lnTo>
                  <a:pt x="162456" y="293629"/>
                </a:lnTo>
                <a:lnTo>
                  <a:pt x="156208" y="288921"/>
                </a:lnTo>
                <a:lnTo>
                  <a:pt x="151764" y="284887"/>
                </a:lnTo>
                <a:lnTo>
                  <a:pt x="143840" y="276245"/>
                </a:lnTo>
                <a:lnTo>
                  <a:pt x="111963" y="239608"/>
                </a:lnTo>
                <a:lnTo>
                  <a:pt x="95733" y="221917"/>
                </a:lnTo>
                <a:lnTo>
                  <a:pt x="88626" y="213429"/>
                </a:lnTo>
                <a:lnTo>
                  <a:pt x="81905" y="204794"/>
                </a:lnTo>
                <a:lnTo>
                  <a:pt x="75439" y="196060"/>
                </a:lnTo>
                <a:lnTo>
                  <a:pt x="70137" y="189246"/>
                </a:lnTo>
                <a:lnTo>
                  <a:pt x="65610" y="183711"/>
                </a:lnTo>
                <a:lnTo>
                  <a:pt x="61600" y="179028"/>
                </a:lnTo>
                <a:lnTo>
                  <a:pt x="55950" y="172931"/>
                </a:lnTo>
                <a:lnTo>
                  <a:pt x="41733" y="158217"/>
                </a:lnTo>
                <a:lnTo>
                  <a:pt x="35760" y="153103"/>
                </a:lnTo>
                <a:lnTo>
                  <a:pt x="30785" y="149694"/>
                </a:lnTo>
                <a:lnTo>
                  <a:pt x="26476" y="147421"/>
                </a:lnTo>
                <a:lnTo>
                  <a:pt x="23604" y="144913"/>
                </a:lnTo>
                <a:lnTo>
                  <a:pt x="21690" y="142249"/>
                </a:lnTo>
                <a:lnTo>
                  <a:pt x="20413" y="139481"/>
                </a:lnTo>
                <a:lnTo>
                  <a:pt x="18570" y="137636"/>
                </a:lnTo>
                <a:lnTo>
                  <a:pt x="16349" y="136406"/>
                </a:lnTo>
                <a:lnTo>
                  <a:pt x="13875" y="135586"/>
                </a:lnTo>
                <a:lnTo>
                  <a:pt x="8483" y="132028"/>
                </a:lnTo>
                <a:lnTo>
                  <a:pt x="0" y="12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304"/>
          <p:cNvSpPr/>
          <p:nvPr/>
        </p:nvSpPr>
        <p:spPr>
          <a:xfrm>
            <a:off x="7091826" y="2977734"/>
            <a:ext cx="128109" cy="263687"/>
          </a:xfrm>
          <a:custGeom>
            <a:avLst/>
            <a:gdLst/>
            <a:ahLst/>
            <a:cxnLst/>
            <a:rect l="0" t="0" r="0" b="0"/>
            <a:pathLst>
              <a:path w="128109" h="263687">
                <a:moveTo>
                  <a:pt x="34064" y="94078"/>
                </a:moveTo>
                <a:lnTo>
                  <a:pt x="34064" y="217589"/>
                </a:lnTo>
                <a:lnTo>
                  <a:pt x="35056" y="222059"/>
                </a:lnTo>
                <a:lnTo>
                  <a:pt x="38805" y="229672"/>
                </a:lnTo>
                <a:lnTo>
                  <a:pt x="40201" y="234083"/>
                </a:lnTo>
                <a:lnTo>
                  <a:pt x="41132" y="239009"/>
                </a:lnTo>
                <a:lnTo>
                  <a:pt x="41753" y="244277"/>
                </a:lnTo>
                <a:lnTo>
                  <a:pt x="43158" y="248781"/>
                </a:lnTo>
                <a:lnTo>
                  <a:pt x="45088" y="252776"/>
                </a:lnTo>
                <a:lnTo>
                  <a:pt x="50573" y="261576"/>
                </a:lnTo>
                <a:lnTo>
                  <a:pt x="52016" y="262298"/>
                </a:lnTo>
                <a:lnTo>
                  <a:pt x="53970" y="262779"/>
                </a:lnTo>
                <a:lnTo>
                  <a:pt x="60450" y="263686"/>
                </a:lnTo>
                <a:lnTo>
                  <a:pt x="60674" y="258425"/>
                </a:lnTo>
                <a:lnTo>
                  <a:pt x="60734" y="254244"/>
                </a:lnTo>
                <a:lnTo>
                  <a:pt x="59782" y="250465"/>
                </a:lnTo>
                <a:lnTo>
                  <a:pt x="56078" y="243620"/>
                </a:lnTo>
                <a:lnTo>
                  <a:pt x="53701" y="236437"/>
                </a:lnTo>
                <a:lnTo>
                  <a:pt x="51124" y="226687"/>
                </a:lnTo>
                <a:lnTo>
                  <a:pt x="39859" y="180134"/>
                </a:lnTo>
                <a:lnTo>
                  <a:pt x="36935" y="170300"/>
                </a:lnTo>
                <a:lnTo>
                  <a:pt x="33994" y="161760"/>
                </a:lnTo>
                <a:lnTo>
                  <a:pt x="31041" y="154082"/>
                </a:lnTo>
                <a:lnTo>
                  <a:pt x="28080" y="146979"/>
                </a:lnTo>
                <a:lnTo>
                  <a:pt x="25114" y="140260"/>
                </a:lnTo>
                <a:lnTo>
                  <a:pt x="22144" y="133795"/>
                </a:lnTo>
                <a:lnTo>
                  <a:pt x="20164" y="127502"/>
                </a:lnTo>
                <a:lnTo>
                  <a:pt x="18844" y="121321"/>
                </a:lnTo>
                <a:lnTo>
                  <a:pt x="17964" y="115217"/>
                </a:lnTo>
                <a:lnTo>
                  <a:pt x="16385" y="108170"/>
                </a:lnTo>
                <a:lnTo>
                  <a:pt x="14341" y="100496"/>
                </a:lnTo>
                <a:lnTo>
                  <a:pt x="11986" y="92404"/>
                </a:lnTo>
                <a:lnTo>
                  <a:pt x="9424" y="81056"/>
                </a:lnTo>
                <a:lnTo>
                  <a:pt x="0" y="31509"/>
                </a:lnTo>
                <a:lnTo>
                  <a:pt x="441" y="27561"/>
                </a:lnTo>
                <a:lnTo>
                  <a:pt x="1727" y="23936"/>
                </a:lnTo>
                <a:lnTo>
                  <a:pt x="3577" y="20528"/>
                </a:lnTo>
                <a:lnTo>
                  <a:pt x="5802" y="17263"/>
                </a:lnTo>
                <a:lnTo>
                  <a:pt x="8277" y="14095"/>
                </a:lnTo>
                <a:lnTo>
                  <a:pt x="14639" y="6621"/>
                </a:lnTo>
                <a:lnTo>
                  <a:pt x="18155" y="2953"/>
                </a:lnTo>
                <a:lnTo>
                  <a:pt x="20481" y="586"/>
                </a:lnTo>
                <a:lnTo>
                  <a:pt x="24017" y="0"/>
                </a:lnTo>
                <a:lnTo>
                  <a:pt x="28358" y="602"/>
                </a:lnTo>
                <a:lnTo>
                  <a:pt x="33237" y="1995"/>
                </a:lnTo>
                <a:lnTo>
                  <a:pt x="37482" y="2923"/>
                </a:lnTo>
                <a:lnTo>
                  <a:pt x="41303" y="3543"/>
                </a:lnTo>
                <a:lnTo>
                  <a:pt x="44843" y="3955"/>
                </a:lnTo>
                <a:lnTo>
                  <a:pt x="48196" y="5223"/>
                </a:lnTo>
                <a:lnTo>
                  <a:pt x="51423" y="7060"/>
                </a:lnTo>
                <a:lnTo>
                  <a:pt x="54566" y="9277"/>
                </a:lnTo>
                <a:lnTo>
                  <a:pt x="58646" y="11747"/>
                </a:lnTo>
                <a:lnTo>
                  <a:pt x="63351" y="14386"/>
                </a:lnTo>
                <a:lnTo>
                  <a:pt x="68471" y="17138"/>
                </a:lnTo>
                <a:lnTo>
                  <a:pt x="74862" y="19964"/>
                </a:lnTo>
                <a:lnTo>
                  <a:pt x="82098" y="22840"/>
                </a:lnTo>
                <a:lnTo>
                  <a:pt x="89899" y="25750"/>
                </a:lnTo>
                <a:lnTo>
                  <a:pt x="96092" y="29675"/>
                </a:lnTo>
                <a:lnTo>
                  <a:pt x="101214" y="34275"/>
                </a:lnTo>
                <a:lnTo>
                  <a:pt x="105619" y="39327"/>
                </a:lnTo>
                <a:lnTo>
                  <a:pt x="113161" y="47585"/>
                </a:lnTo>
                <a:lnTo>
                  <a:pt x="116561" y="51177"/>
                </a:lnTo>
                <a:lnTo>
                  <a:pt x="118827" y="54563"/>
                </a:lnTo>
                <a:lnTo>
                  <a:pt x="121346" y="60971"/>
                </a:lnTo>
                <a:lnTo>
                  <a:pt x="127504" y="79638"/>
                </a:lnTo>
                <a:lnTo>
                  <a:pt x="128108" y="85444"/>
                </a:lnTo>
                <a:lnTo>
                  <a:pt x="127518" y="90307"/>
                </a:lnTo>
                <a:lnTo>
                  <a:pt x="126132" y="94540"/>
                </a:lnTo>
                <a:lnTo>
                  <a:pt x="124216" y="98355"/>
                </a:lnTo>
                <a:lnTo>
                  <a:pt x="121946" y="101890"/>
                </a:lnTo>
                <a:lnTo>
                  <a:pt x="119442" y="105239"/>
                </a:lnTo>
                <a:lnTo>
                  <a:pt x="116779" y="108464"/>
                </a:lnTo>
                <a:lnTo>
                  <a:pt x="114012" y="111606"/>
                </a:lnTo>
                <a:lnTo>
                  <a:pt x="111176" y="114693"/>
                </a:lnTo>
                <a:lnTo>
                  <a:pt x="107300" y="116751"/>
                </a:lnTo>
                <a:lnTo>
                  <a:pt x="102732" y="118123"/>
                </a:lnTo>
                <a:lnTo>
                  <a:pt x="97702" y="119038"/>
                </a:lnTo>
                <a:lnTo>
                  <a:pt x="93357" y="118655"/>
                </a:lnTo>
                <a:lnTo>
                  <a:pt x="89468" y="117408"/>
                </a:lnTo>
                <a:lnTo>
                  <a:pt x="69783" y="1119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305"/>
          <p:cNvSpPr/>
          <p:nvPr/>
        </p:nvSpPr>
        <p:spPr>
          <a:xfrm>
            <a:off x="660796" y="3473648"/>
            <a:ext cx="723306" cy="250032"/>
          </a:xfrm>
          <a:custGeom>
            <a:avLst/>
            <a:gdLst/>
            <a:ahLst/>
            <a:cxnLst/>
            <a:rect l="0" t="0" r="0" b="0"/>
            <a:pathLst>
              <a:path w="723306" h="250032">
                <a:moveTo>
                  <a:pt x="723305" y="0"/>
                </a:moveTo>
                <a:lnTo>
                  <a:pt x="710039" y="7129"/>
                </a:lnTo>
                <a:lnTo>
                  <a:pt x="699972" y="14239"/>
                </a:lnTo>
                <a:lnTo>
                  <a:pt x="685035" y="19790"/>
                </a:lnTo>
                <a:lnTo>
                  <a:pt x="666325" y="27361"/>
                </a:lnTo>
                <a:lnTo>
                  <a:pt x="652340" y="32996"/>
                </a:lnTo>
                <a:lnTo>
                  <a:pt x="642817" y="38808"/>
                </a:lnTo>
                <a:lnTo>
                  <a:pt x="632632" y="44699"/>
                </a:lnTo>
                <a:lnTo>
                  <a:pt x="620498" y="50624"/>
                </a:lnTo>
                <a:lnTo>
                  <a:pt x="597924" y="59538"/>
                </a:lnTo>
                <a:lnTo>
                  <a:pt x="584567" y="65487"/>
                </a:lnTo>
                <a:lnTo>
                  <a:pt x="565891" y="74415"/>
                </a:lnTo>
                <a:lnTo>
                  <a:pt x="551148" y="80368"/>
                </a:lnTo>
                <a:lnTo>
                  <a:pt x="535666" y="85328"/>
                </a:lnTo>
                <a:lnTo>
                  <a:pt x="515793" y="89113"/>
                </a:lnTo>
                <a:lnTo>
                  <a:pt x="503416" y="93515"/>
                </a:lnTo>
                <a:lnTo>
                  <a:pt x="496345" y="97070"/>
                </a:lnTo>
                <a:lnTo>
                  <a:pt x="488655" y="101424"/>
                </a:lnTo>
                <a:lnTo>
                  <a:pt x="480551" y="106311"/>
                </a:lnTo>
                <a:lnTo>
                  <a:pt x="466256" y="111742"/>
                </a:lnTo>
                <a:lnTo>
                  <a:pt x="444405" y="117445"/>
                </a:lnTo>
                <a:lnTo>
                  <a:pt x="419080" y="125418"/>
                </a:lnTo>
                <a:lnTo>
                  <a:pt x="410355" y="128261"/>
                </a:lnTo>
                <a:lnTo>
                  <a:pt x="374203" y="142002"/>
                </a:lnTo>
                <a:lnTo>
                  <a:pt x="350672" y="151223"/>
                </a:lnTo>
                <a:lnTo>
                  <a:pt x="333000" y="157370"/>
                </a:lnTo>
                <a:lnTo>
                  <a:pt x="319235" y="161468"/>
                </a:lnTo>
                <a:lnTo>
                  <a:pt x="308073" y="164200"/>
                </a:lnTo>
                <a:lnTo>
                  <a:pt x="259181" y="177526"/>
                </a:lnTo>
                <a:lnTo>
                  <a:pt x="231278" y="185726"/>
                </a:lnTo>
                <a:lnTo>
                  <a:pt x="209947" y="191686"/>
                </a:lnTo>
                <a:lnTo>
                  <a:pt x="193852" y="194334"/>
                </a:lnTo>
                <a:lnTo>
                  <a:pt x="177438" y="198157"/>
                </a:lnTo>
                <a:lnTo>
                  <a:pt x="161213" y="202171"/>
                </a:lnTo>
                <a:lnTo>
                  <a:pt x="140922" y="205423"/>
                </a:lnTo>
                <a:lnTo>
                  <a:pt x="120358" y="212230"/>
                </a:lnTo>
                <a:lnTo>
                  <a:pt x="100787" y="217686"/>
                </a:lnTo>
                <a:lnTo>
                  <a:pt x="84151" y="220773"/>
                </a:lnTo>
                <a:lnTo>
                  <a:pt x="67166" y="224129"/>
                </a:lnTo>
                <a:lnTo>
                  <a:pt x="55692" y="227802"/>
                </a:lnTo>
                <a:lnTo>
                  <a:pt x="43081" y="232235"/>
                </a:lnTo>
                <a:lnTo>
                  <a:pt x="26423" y="239807"/>
                </a:lnTo>
                <a:lnTo>
                  <a:pt x="0"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306"/>
          <p:cNvSpPr/>
          <p:nvPr/>
        </p:nvSpPr>
        <p:spPr>
          <a:xfrm>
            <a:off x="321468" y="3893343"/>
            <a:ext cx="125017" cy="196454"/>
          </a:xfrm>
          <a:custGeom>
            <a:avLst/>
            <a:gdLst/>
            <a:ahLst/>
            <a:cxnLst/>
            <a:rect l="0" t="0" r="0" b="0"/>
            <a:pathLst>
              <a:path w="125017" h="196454">
                <a:moveTo>
                  <a:pt x="0" y="0"/>
                </a:moveTo>
                <a:lnTo>
                  <a:pt x="4741" y="14221"/>
                </a:lnTo>
                <a:lnTo>
                  <a:pt x="7129" y="19403"/>
                </a:lnTo>
                <a:lnTo>
                  <a:pt x="9714" y="23850"/>
                </a:lnTo>
                <a:lnTo>
                  <a:pt x="12429" y="27806"/>
                </a:lnTo>
                <a:lnTo>
                  <a:pt x="15231" y="31436"/>
                </a:lnTo>
                <a:lnTo>
                  <a:pt x="18092" y="34848"/>
                </a:lnTo>
                <a:lnTo>
                  <a:pt x="20991" y="38115"/>
                </a:lnTo>
                <a:lnTo>
                  <a:pt x="34796" y="52328"/>
                </a:lnTo>
                <a:lnTo>
                  <a:pt x="44033" y="61675"/>
                </a:lnTo>
                <a:lnTo>
                  <a:pt x="52176" y="70882"/>
                </a:lnTo>
                <a:lnTo>
                  <a:pt x="59589" y="79997"/>
                </a:lnTo>
                <a:lnTo>
                  <a:pt x="66515" y="89050"/>
                </a:lnTo>
                <a:lnTo>
                  <a:pt x="72125" y="97070"/>
                </a:lnTo>
                <a:lnTo>
                  <a:pt x="76857" y="104401"/>
                </a:lnTo>
                <a:lnTo>
                  <a:pt x="81003" y="111273"/>
                </a:lnTo>
                <a:lnTo>
                  <a:pt x="84760" y="116846"/>
                </a:lnTo>
                <a:lnTo>
                  <a:pt x="88257" y="121554"/>
                </a:lnTo>
                <a:lnTo>
                  <a:pt x="91580" y="125684"/>
                </a:lnTo>
                <a:lnTo>
                  <a:pt x="94788" y="129430"/>
                </a:lnTo>
                <a:lnTo>
                  <a:pt x="97919" y="132920"/>
                </a:lnTo>
                <a:lnTo>
                  <a:pt x="100998" y="136238"/>
                </a:lnTo>
                <a:lnTo>
                  <a:pt x="103051" y="139443"/>
                </a:lnTo>
                <a:lnTo>
                  <a:pt x="104419" y="142571"/>
                </a:lnTo>
                <a:lnTo>
                  <a:pt x="105332" y="145649"/>
                </a:lnTo>
                <a:lnTo>
                  <a:pt x="107924" y="151670"/>
                </a:lnTo>
                <a:lnTo>
                  <a:pt x="116097" y="168943"/>
                </a:lnTo>
                <a:lnTo>
                  <a:pt x="119070" y="176129"/>
                </a:lnTo>
                <a:lnTo>
                  <a:pt x="121052" y="181911"/>
                </a:lnTo>
                <a:lnTo>
                  <a:pt x="125016"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307"/>
          <p:cNvSpPr/>
          <p:nvPr/>
        </p:nvSpPr>
        <p:spPr>
          <a:xfrm>
            <a:off x="357187" y="3860107"/>
            <a:ext cx="187478" cy="211831"/>
          </a:xfrm>
          <a:custGeom>
            <a:avLst/>
            <a:gdLst/>
            <a:ahLst/>
            <a:cxnLst/>
            <a:rect l="0" t="0" r="0" b="0"/>
            <a:pathLst>
              <a:path w="187478" h="211831">
                <a:moveTo>
                  <a:pt x="0" y="15377"/>
                </a:moveTo>
                <a:lnTo>
                  <a:pt x="15377" y="0"/>
                </a:lnTo>
                <a:lnTo>
                  <a:pt x="19181" y="165"/>
                </a:lnTo>
                <a:lnTo>
                  <a:pt x="24694" y="1267"/>
                </a:lnTo>
                <a:lnTo>
                  <a:pt x="31345" y="2994"/>
                </a:lnTo>
                <a:lnTo>
                  <a:pt x="36772" y="4145"/>
                </a:lnTo>
                <a:lnTo>
                  <a:pt x="41382" y="4912"/>
                </a:lnTo>
                <a:lnTo>
                  <a:pt x="45447" y="5424"/>
                </a:lnTo>
                <a:lnTo>
                  <a:pt x="51134" y="6757"/>
                </a:lnTo>
                <a:lnTo>
                  <a:pt x="57902" y="8639"/>
                </a:lnTo>
                <a:lnTo>
                  <a:pt x="65390" y="10885"/>
                </a:lnTo>
                <a:lnTo>
                  <a:pt x="71375" y="13374"/>
                </a:lnTo>
                <a:lnTo>
                  <a:pt x="76357" y="16026"/>
                </a:lnTo>
                <a:lnTo>
                  <a:pt x="80670" y="18786"/>
                </a:lnTo>
                <a:lnTo>
                  <a:pt x="85530" y="20626"/>
                </a:lnTo>
                <a:lnTo>
                  <a:pt x="90754" y="21853"/>
                </a:lnTo>
                <a:lnTo>
                  <a:pt x="96222" y="22671"/>
                </a:lnTo>
                <a:lnTo>
                  <a:pt x="99867" y="24209"/>
                </a:lnTo>
                <a:lnTo>
                  <a:pt x="102296" y="26225"/>
                </a:lnTo>
                <a:lnTo>
                  <a:pt x="103916" y="28563"/>
                </a:lnTo>
                <a:lnTo>
                  <a:pt x="106981" y="31113"/>
                </a:lnTo>
                <a:lnTo>
                  <a:pt x="111008" y="33805"/>
                </a:lnTo>
                <a:lnTo>
                  <a:pt x="115677" y="36592"/>
                </a:lnTo>
                <a:lnTo>
                  <a:pt x="119782" y="39442"/>
                </a:lnTo>
                <a:lnTo>
                  <a:pt x="123511" y="42335"/>
                </a:lnTo>
                <a:lnTo>
                  <a:pt x="126989" y="45255"/>
                </a:lnTo>
                <a:lnTo>
                  <a:pt x="131292" y="48194"/>
                </a:lnTo>
                <a:lnTo>
                  <a:pt x="136145" y="51146"/>
                </a:lnTo>
                <a:lnTo>
                  <a:pt x="141365" y="54106"/>
                </a:lnTo>
                <a:lnTo>
                  <a:pt x="145837" y="57071"/>
                </a:lnTo>
                <a:lnTo>
                  <a:pt x="149811" y="60040"/>
                </a:lnTo>
                <a:lnTo>
                  <a:pt x="153452" y="63012"/>
                </a:lnTo>
                <a:lnTo>
                  <a:pt x="156872" y="66977"/>
                </a:lnTo>
                <a:lnTo>
                  <a:pt x="160144" y="71605"/>
                </a:lnTo>
                <a:lnTo>
                  <a:pt x="163317" y="76675"/>
                </a:lnTo>
                <a:lnTo>
                  <a:pt x="166425" y="81047"/>
                </a:lnTo>
                <a:lnTo>
                  <a:pt x="169489" y="84954"/>
                </a:lnTo>
                <a:lnTo>
                  <a:pt x="172524" y="88551"/>
                </a:lnTo>
                <a:lnTo>
                  <a:pt x="175539" y="92933"/>
                </a:lnTo>
                <a:lnTo>
                  <a:pt x="178542" y="97839"/>
                </a:lnTo>
                <a:lnTo>
                  <a:pt x="181536" y="103094"/>
                </a:lnTo>
                <a:lnTo>
                  <a:pt x="183532" y="107589"/>
                </a:lnTo>
                <a:lnTo>
                  <a:pt x="184862" y="111578"/>
                </a:lnTo>
                <a:lnTo>
                  <a:pt x="185749" y="115230"/>
                </a:lnTo>
                <a:lnTo>
                  <a:pt x="186341" y="118657"/>
                </a:lnTo>
                <a:lnTo>
                  <a:pt x="186998" y="125110"/>
                </a:lnTo>
                <a:lnTo>
                  <a:pt x="187290" y="131285"/>
                </a:lnTo>
                <a:lnTo>
                  <a:pt x="187454" y="140340"/>
                </a:lnTo>
                <a:lnTo>
                  <a:pt x="187477" y="143334"/>
                </a:lnTo>
                <a:lnTo>
                  <a:pt x="186500" y="146322"/>
                </a:lnTo>
                <a:lnTo>
                  <a:pt x="182769" y="152289"/>
                </a:lnTo>
                <a:lnTo>
                  <a:pt x="177804" y="158247"/>
                </a:lnTo>
                <a:lnTo>
                  <a:pt x="172289" y="164203"/>
                </a:lnTo>
                <a:lnTo>
                  <a:pt x="166531" y="170157"/>
                </a:lnTo>
                <a:lnTo>
                  <a:pt x="164599" y="173134"/>
                </a:lnTo>
                <a:lnTo>
                  <a:pt x="162452" y="179088"/>
                </a:lnTo>
                <a:lnTo>
                  <a:pt x="159895" y="182064"/>
                </a:lnTo>
                <a:lnTo>
                  <a:pt x="156206" y="185041"/>
                </a:lnTo>
                <a:lnTo>
                  <a:pt x="151762" y="188018"/>
                </a:lnTo>
                <a:lnTo>
                  <a:pt x="147808" y="190994"/>
                </a:lnTo>
                <a:lnTo>
                  <a:pt x="144179" y="193971"/>
                </a:lnTo>
                <a:lnTo>
                  <a:pt x="140768" y="196947"/>
                </a:lnTo>
                <a:lnTo>
                  <a:pt x="137501" y="198932"/>
                </a:lnTo>
                <a:lnTo>
                  <a:pt x="134332" y="200254"/>
                </a:lnTo>
                <a:lnTo>
                  <a:pt x="131226" y="201136"/>
                </a:lnTo>
                <a:lnTo>
                  <a:pt x="126180" y="201724"/>
                </a:lnTo>
                <a:lnTo>
                  <a:pt x="119838" y="202116"/>
                </a:lnTo>
                <a:lnTo>
                  <a:pt x="101984" y="202668"/>
                </a:lnTo>
                <a:lnTo>
                  <a:pt x="97755" y="202746"/>
                </a:lnTo>
                <a:lnTo>
                  <a:pt x="94936" y="203789"/>
                </a:lnTo>
                <a:lnTo>
                  <a:pt x="93056" y="205477"/>
                </a:lnTo>
                <a:lnTo>
                  <a:pt x="80367" y="2118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308"/>
          <p:cNvSpPr/>
          <p:nvPr/>
        </p:nvSpPr>
        <p:spPr>
          <a:xfrm>
            <a:off x="616552" y="3823305"/>
            <a:ext cx="196050" cy="211617"/>
          </a:xfrm>
          <a:custGeom>
            <a:avLst/>
            <a:gdLst/>
            <a:ahLst/>
            <a:cxnLst/>
            <a:rect l="0" t="0" r="0" b="0"/>
            <a:pathLst>
              <a:path w="196050" h="211617">
                <a:moveTo>
                  <a:pt x="8526" y="168265"/>
                </a:moveTo>
                <a:lnTo>
                  <a:pt x="8526" y="163524"/>
                </a:lnTo>
                <a:lnTo>
                  <a:pt x="9518" y="162128"/>
                </a:lnTo>
                <a:lnTo>
                  <a:pt x="11171" y="161197"/>
                </a:lnTo>
                <a:lnTo>
                  <a:pt x="13266" y="160577"/>
                </a:lnTo>
                <a:lnTo>
                  <a:pt x="14662" y="159170"/>
                </a:lnTo>
                <a:lnTo>
                  <a:pt x="15593" y="157241"/>
                </a:lnTo>
                <a:lnTo>
                  <a:pt x="16214" y="154963"/>
                </a:lnTo>
                <a:lnTo>
                  <a:pt x="19550" y="149785"/>
                </a:lnTo>
                <a:lnTo>
                  <a:pt x="24339" y="144177"/>
                </a:lnTo>
                <a:lnTo>
                  <a:pt x="29775" y="138377"/>
                </a:lnTo>
                <a:lnTo>
                  <a:pt x="31622" y="135441"/>
                </a:lnTo>
                <a:lnTo>
                  <a:pt x="33673" y="129533"/>
                </a:lnTo>
                <a:lnTo>
                  <a:pt x="37231" y="123600"/>
                </a:lnTo>
                <a:lnTo>
                  <a:pt x="39569" y="120629"/>
                </a:lnTo>
                <a:lnTo>
                  <a:pt x="40135" y="118648"/>
                </a:lnTo>
                <a:lnTo>
                  <a:pt x="39520" y="117328"/>
                </a:lnTo>
                <a:lnTo>
                  <a:pt x="38119" y="116447"/>
                </a:lnTo>
                <a:lnTo>
                  <a:pt x="37184" y="114868"/>
                </a:lnTo>
                <a:lnTo>
                  <a:pt x="36145" y="110468"/>
                </a:lnTo>
                <a:lnTo>
                  <a:pt x="34876" y="108898"/>
                </a:lnTo>
                <a:lnTo>
                  <a:pt x="33038" y="107851"/>
                </a:lnTo>
                <a:lnTo>
                  <a:pt x="28350" y="106688"/>
                </a:lnTo>
                <a:lnTo>
                  <a:pt x="22959" y="106171"/>
                </a:lnTo>
                <a:lnTo>
                  <a:pt x="21124" y="107025"/>
                </a:lnTo>
                <a:lnTo>
                  <a:pt x="19901" y="108587"/>
                </a:lnTo>
                <a:lnTo>
                  <a:pt x="19086" y="110620"/>
                </a:lnTo>
                <a:lnTo>
                  <a:pt x="17550" y="111976"/>
                </a:lnTo>
                <a:lnTo>
                  <a:pt x="15534" y="112879"/>
                </a:lnTo>
                <a:lnTo>
                  <a:pt x="9910" y="114330"/>
                </a:lnTo>
                <a:lnTo>
                  <a:pt x="6495" y="119820"/>
                </a:lnTo>
                <a:lnTo>
                  <a:pt x="4195" y="124062"/>
                </a:lnTo>
                <a:lnTo>
                  <a:pt x="2662" y="127882"/>
                </a:lnTo>
                <a:lnTo>
                  <a:pt x="1640" y="131421"/>
                </a:lnTo>
                <a:lnTo>
                  <a:pt x="505" y="137999"/>
                </a:lnTo>
                <a:lnTo>
                  <a:pt x="0" y="144230"/>
                </a:lnTo>
                <a:lnTo>
                  <a:pt x="857" y="148273"/>
                </a:lnTo>
                <a:lnTo>
                  <a:pt x="2421" y="152953"/>
                </a:lnTo>
                <a:lnTo>
                  <a:pt x="4456" y="158057"/>
                </a:lnTo>
                <a:lnTo>
                  <a:pt x="6805" y="162452"/>
                </a:lnTo>
                <a:lnTo>
                  <a:pt x="9363" y="166374"/>
                </a:lnTo>
                <a:lnTo>
                  <a:pt x="12060" y="169981"/>
                </a:lnTo>
                <a:lnTo>
                  <a:pt x="14851" y="174369"/>
                </a:lnTo>
                <a:lnTo>
                  <a:pt x="17703" y="179280"/>
                </a:lnTo>
                <a:lnTo>
                  <a:pt x="20597" y="184538"/>
                </a:lnTo>
                <a:lnTo>
                  <a:pt x="23519" y="189035"/>
                </a:lnTo>
                <a:lnTo>
                  <a:pt x="26458" y="193026"/>
                </a:lnTo>
                <a:lnTo>
                  <a:pt x="33565" y="201819"/>
                </a:lnTo>
                <a:lnTo>
                  <a:pt x="35141" y="202541"/>
                </a:lnTo>
                <a:lnTo>
                  <a:pt x="39537" y="203343"/>
                </a:lnTo>
                <a:lnTo>
                  <a:pt x="44798" y="206344"/>
                </a:lnTo>
                <a:lnTo>
                  <a:pt x="47590" y="208534"/>
                </a:lnTo>
                <a:lnTo>
                  <a:pt x="50444" y="209994"/>
                </a:lnTo>
                <a:lnTo>
                  <a:pt x="56260" y="211616"/>
                </a:lnTo>
                <a:lnTo>
                  <a:pt x="58208" y="211056"/>
                </a:lnTo>
                <a:lnTo>
                  <a:pt x="59507" y="209691"/>
                </a:lnTo>
                <a:lnTo>
                  <a:pt x="60372" y="207788"/>
                </a:lnTo>
                <a:lnTo>
                  <a:pt x="62934" y="206520"/>
                </a:lnTo>
                <a:lnTo>
                  <a:pt x="66626" y="205675"/>
                </a:lnTo>
                <a:lnTo>
                  <a:pt x="77329" y="204318"/>
                </a:lnTo>
                <a:lnTo>
                  <a:pt x="81438" y="201486"/>
                </a:lnTo>
                <a:lnTo>
                  <a:pt x="83923" y="199342"/>
                </a:lnTo>
                <a:lnTo>
                  <a:pt x="85580" y="196920"/>
                </a:lnTo>
                <a:lnTo>
                  <a:pt x="87420" y="191584"/>
                </a:lnTo>
                <a:lnTo>
                  <a:pt x="87911" y="187780"/>
                </a:lnTo>
                <a:lnTo>
                  <a:pt x="88238" y="183259"/>
                </a:lnTo>
                <a:lnTo>
                  <a:pt x="88457" y="178261"/>
                </a:lnTo>
                <a:lnTo>
                  <a:pt x="88699" y="164770"/>
                </a:lnTo>
                <a:lnTo>
                  <a:pt x="88764" y="157005"/>
                </a:lnTo>
                <a:lnTo>
                  <a:pt x="87814" y="148852"/>
                </a:lnTo>
                <a:lnTo>
                  <a:pt x="86190" y="140441"/>
                </a:lnTo>
                <a:lnTo>
                  <a:pt x="84114" y="131856"/>
                </a:lnTo>
                <a:lnTo>
                  <a:pt x="82730" y="124148"/>
                </a:lnTo>
                <a:lnTo>
                  <a:pt x="81808" y="117026"/>
                </a:lnTo>
                <a:lnTo>
                  <a:pt x="81193" y="110293"/>
                </a:lnTo>
                <a:lnTo>
                  <a:pt x="79791" y="104812"/>
                </a:lnTo>
                <a:lnTo>
                  <a:pt x="77864" y="100166"/>
                </a:lnTo>
                <a:lnTo>
                  <a:pt x="75587" y="96077"/>
                </a:lnTo>
                <a:lnTo>
                  <a:pt x="70411" y="86241"/>
                </a:lnTo>
                <a:lnTo>
                  <a:pt x="67642" y="80840"/>
                </a:lnTo>
                <a:lnTo>
                  <a:pt x="64804" y="76248"/>
                </a:lnTo>
                <a:lnTo>
                  <a:pt x="61919" y="72193"/>
                </a:lnTo>
                <a:lnTo>
                  <a:pt x="59004" y="68498"/>
                </a:lnTo>
                <a:lnTo>
                  <a:pt x="57061" y="65043"/>
                </a:lnTo>
                <a:lnTo>
                  <a:pt x="54902" y="58558"/>
                </a:lnTo>
                <a:lnTo>
                  <a:pt x="52341" y="54447"/>
                </a:lnTo>
                <a:lnTo>
                  <a:pt x="48650" y="49722"/>
                </a:lnTo>
                <a:lnTo>
                  <a:pt x="44205" y="44588"/>
                </a:lnTo>
                <a:lnTo>
                  <a:pt x="41242" y="40173"/>
                </a:lnTo>
                <a:lnTo>
                  <a:pt x="39266" y="36238"/>
                </a:lnTo>
                <a:lnTo>
                  <a:pt x="37949" y="32622"/>
                </a:lnTo>
                <a:lnTo>
                  <a:pt x="36079" y="29219"/>
                </a:lnTo>
                <a:lnTo>
                  <a:pt x="31355" y="22792"/>
                </a:lnTo>
                <a:lnTo>
                  <a:pt x="28594" y="16629"/>
                </a:lnTo>
                <a:lnTo>
                  <a:pt x="26821" y="9328"/>
                </a:lnTo>
                <a:lnTo>
                  <a:pt x="21774" y="3323"/>
                </a:lnTo>
                <a:lnTo>
                  <a:pt x="18735" y="0"/>
                </a:lnTo>
                <a:lnTo>
                  <a:pt x="18308" y="526"/>
                </a:lnTo>
                <a:lnTo>
                  <a:pt x="17834" y="3756"/>
                </a:lnTo>
                <a:lnTo>
                  <a:pt x="18700" y="6006"/>
                </a:lnTo>
                <a:lnTo>
                  <a:pt x="22308" y="11152"/>
                </a:lnTo>
                <a:lnTo>
                  <a:pt x="27219" y="16747"/>
                </a:lnTo>
                <a:lnTo>
                  <a:pt x="32709" y="22541"/>
                </a:lnTo>
                <a:lnTo>
                  <a:pt x="56165" y="46231"/>
                </a:lnTo>
                <a:lnTo>
                  <a:pt x="58145" y="49206"/>
                </a:lnTo>
                <a:lnTo>
                  <a:pt x="60344" y="55157"/>
                </a:lnTo>
                <a:lnTo>
                  <a:pt x="61923" y="59125"/>
                </a:lnTo>
                <a:lnTo>
                  <a:pt x="63968" y="63755"/>
                </a:lnTo>
                <a:lnTo>
                  <a:pt x="66323" y="68826"/>
                </a:lnTo>
                <a:lnTo>
                  <a:pt x="68885" y="73199"/>
                </a:lnTo>
                <a:lnTo>
                  <a:pt x="71586" y="77106"/>
                </a:lnTo>
                <a:lnTo>
                  <a:pt x="74378" y="80703"/>
                </a:lnTo>
                <a:lnTo>
                  <a:pt x="77232" y="84094"/>
                </a:lnTo>
                <a:lnTo>
                  <a:pt x="83049" y="90506"/>
                </a:lnTo>
                <a:lnTo>
                  <a:pt x="96642" y="104435"/>
                </a:lnTo>
                <a:lnTo>
                  <a:pt x="101004" y="107853"/>
                </a:lnTo>
                <a:lnTo>
                  <a:pt x="104905" y="110130"/>
                </a:lnTo>
                <a:lnTo>
                  <a:pt x="108497" y="111649"/>
                </a:lnTo>
                <a:lnTo>
                  <a:pt x="113869" y="115638"/>
                </a:lnTo>
                <a:lnTo>
                  <a:pt x="120426" y="121274"/>
                </a:lnTo>
                <a:lnTo>
                  <a:pt x="127774" y="128008"/>
                </a:lnTo>
                <a:lnTo>
                  <a:pt x="134658" y="133489"/>
                </a:lnTo>
                <a:lnTo>
                  <a:pt x="141231" y="138136"/>
                </a:lnTo>
                <a:lnTo>
                  <a:pt x="156558" y="147982"/>
                </a:lnTo>
                <a:lnTo>
                  <a:pt x="159800" y="148790"/>
                </a:lnTo>
                <a:lnTo>
                  <a:pt x="163945" y="149328"/>
                </a:lnTo>
                <a:lnTo>
                  <a:pt x="168693" y="149687"/>
                </a:lnTo>
                <a:lnTo>
                  <a:pt x="172851" y="149927"/>
                </a:lnTo>
                <a:lnTo>
                  <a:pt x="180116" y="150193"/>
                </a:lnTo>
                <a:lnTo>
                  <a:pt x="182451" y="149271"/>
                </a:lnTo>
                <a:lnTo>
                  <a:pt x="184007" y="147665"/>
                </a:lnTo>
                <a:lnTo>
                  <a:pt x="185044" y="145602"/>
                </a:lnTo>
                <a:lnTo>
                  <a:pt x="186728" y="144226"/>
                </a:lnTo>
                <a:lnTo>
                  <a:pt x="188843" y="143310"/>
                </a:lnTo>
                <a:lnTo>
                  <a:pt x="196049" y="14147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309"/>
          <p:cNvSpPr/>
          <p:nvPr/>
        </p:nvSpPr>
        <p:spPr>
          <a:xfrm>
            <a:off x="723304" y="3849268"/>
            <a:ext cx="125017" cy="44076"/>
          </a:xfrm>
          <a:custGeom>
            <a:avLst/>
            <a:gdLst/>
            <a:ahLst/>
            <a:cxnLst/>
            <a:rect l="0" t="0" r="0" b="0"/>
            <a:pathLst>
              <a:path w="125017" h="44076">
                <a:moveTo>
                  <a:pt x="125016" y="44075"/>
                </a:moveTo>
                <a:lnTo>
                  <a:pt x="125016" y="16270"/>
                </a:lnTo>
                <a:lnTo>
                  <a:pt x="123031" y="12640"/>
                </a:lnTo>
                <a:lnTo>
                  <a:pt x="119724" y="9228"/>
                </a:lnTo>
                <a:lnTo>
                  <a:pt x="115535" y="5961"/>
                </a:lnTo>
                <a:lnTo>
                  <a:pt x="111750" y="3783"/>
                </a:lnTo>
                <a:lnTo>
                  <a:pt x="108234" y="2331"/>
                </a:lnTo>
                <a:lnTo>
                  <a:pt x="104899" y="1363"/>
                </a:lnTo>
                <a:lnTo>
                  <a:pt x="101682" y="717"/>
                </a:lnTo>
                <a:lnTo>
                  <a:pt x="98546" y="287"/>
                </a:lnTo>
                <a:lnTo>
                  <a:pt x="95463" y="0"/>
                </a:lnTo>
                <a:lnTo>
                  <a:pt x="91423" y="802"/>
                </a:lnTo>
                <a:lnTo>
                  <a:pt x="86746" y="2328"/>
                </a:lnTo>
                <a:lnTo>
                  <a:pt x="81643" y="4337"/>
                </a:lnTo>
                <a:lnTo>
                  <a:pt x="76257" y="6669"/>
                </a:lnTo>
                <a:lnTo>
                  <a:pt x="64981" y="11906"/>
                </a:lnTo>
                <a:lnTo>
                  <a:pt x="59195" y="13699"/>
                </a:lnTo>
                <a:lnTo>
                  <a:pt x="53354" y="14895"/>
                </a:lnTo>
                <a:lnTo>
                  <a:pt x="47476" y="15692"/>
                </a:lnTo>
                <a:lnTo>
                  <a:pt x="42565" y="17216"/>
                </a:lnTo>
                <a:lnTo>
                  <a:pt x="38298" y="19224"/>
                </a:lnTo>
                <a:lnTo>
                  <a:pt x="34462" y="21554"/>
                </a:lnTo>
                <a:lnTo>
                  <a:pt x="28928" y="24101"/>
                </a:lnTo>
                <a:lnTo>
                  <a:pt x="22262" y="26790"/>
                </a:lnTo>
                <a:lnTo>
                  <a:pt x="0" y="351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310"/>
          <p:cNvSpPr/>
          <p:nvPr/>
        </p:nvSpPr>
        <p:spPr>
          <a:xfrm>
            <a:off x="589359" y="4143375"/>
            <a:ext cx="53579" cy="455415"/>
          </a:xfrm>
          <a:custGeom>
            <a:avLst/>
            <a:gdLst/>
            <a:ahLst/>
            <a:cxnLst/>
            <a:rect l="0" t="0" r="0" b="0"/>
            <a:pathLst>
              <a:path w="53579" h="455415">
                <a:moveTo>
                  <a:pt x="0" y="0"/>
                </a:moveTo>
                <a:lnTo>
                  <a:pt x="0" y="12428"/>
                </a:lnTo>
                <a:lnTo>
                  <a:pt x="992" y="15231"/>
                </a:lnTo>
                <a:lnTo>
                  <a:pt x="2646" y="18091"/>
                </a:lnTo>
                <a:lnTo>
                  <a:pt x="4740" y="20990"/>
                </a:lnTo>
                <a:lnTo>
                  <a:pt x="6137" y="23915"/>
                </a:lnTo>
                <a:lnTo>
                  <a:pt x="7688" y="29811"/>
                </a:lnTo>
                <a:lnTo>
                  <a:pt x="8378" y="43676"/>
                </a:lnTo>
                <a:lnTo>
                  <a:pt x="8857" y="75902"/>
                </a:lnTo>
                <a:lnTo>
                  <a:pt x="8927" y="109668"/>
                </a:lnTo>
                <a:lnTo>
                  <a:pt x="9920" y="114784"/>
                </a:lnTo>
                <a:lnTo>
                  <a:pt x="11574" y="121171"/>
                </a:lnTo>
                <a:lnTo>
                  <a:pt x="13669" y="128406"/>
                </a:lnTo>
                <a:lnTo>
                  <a:pt x="15066" y="134221"/>
                </a:lnTo>
                <a:lnTo>
                  <a:pt x="16618" y="143328"/>
                </a:lnTo>
                <a:lnTo>
                  <a:pt x="16039" y="147146"/>
                </a:lnTo>
                <a:lnTo>
                  <a:pt x="14662" y="150683"/>
                </a:lnTo>
                <a:lnTo>
                  <a:pt x="12751" y="154033"/>
                </a:lnTo>
                <a:lnTo>
                  <a:pt x="11477" y="157259"/>
                </a:lnTo>
                <a:lnTo>
                  <a:pt x="10062" y="163489"/>
                </a:lnTo>
                <a:lnTo>
                  <a:pt x="9153" y="176565"/>
                </a:lnTo>
                <a:lnTo>
                  <a:pt x="9029" y="186291"/>
                </a:lnTo>
                <a:lnTo>
                  <a:pt x="9988" y="189678"/>
                </a:lnTo>
                <a:lnTo>
                  <a:pt x="11620" y="191936"/>
                </a:lnTo>
                <a:lnTo>
                  <a:pt x="13699" y="193442"/>
                </a:lnTo>
                <a:lnTo>
                  <a:pt x="15086" y="196430"/>
                </a:lnTo>
                <a:lnTo>
                  <a:pt x="16627" y="205042"/>
                </a:lnTo>
                <a:lnTo>
                  <a:pt x="17494" y="216306"/>
                </a:lnTo>
                <a:lnTo>
                  <a:pt x="17751" y="240148"/>
                </a:lnTo>
                <a:lnTo>
                  <a:pt x="17859" y="301875"/>
                </a:lnTo>
                <a:lnTo>
                  <a:pt x="18851" y="303445"/>
                </a:lnTo>
                <a:lnTo>
                  <a:pt x="20505" y="305484"/>
                </a:lnTo>
                <a:lnTo>
                  <a:pt x="22600" y="307836"/>
                </a:lnTo>
                <a:lnTo>
                  <a:pt x="23996" y="310396"/>
                </a:lnTo>
                <a:lnTo>
                  <a:pt x="25548" y="315886"/>
                </a:lnTo>
                <a:lnTo>
                  <a:pt x="26544" y="327495"/>
                </a:lnTo>
                <a:lnTo>
                  <a:pt x="26740" y="339342"/>
                </a:lnTo>
                <a:lnTo>
                  <a:pt x="26779" y="346496"/>
                </a:lnTo>
                <a:lnTo>
                  <a:pt x="27775" y="348076"/>
                </a:lnTo>
                <a:lnTo>
                  <a:pt x="29431" y="350120"/>
                </a:lnTo>
                <a:lnTo>
                  <a:pt x="31527" y="352476"/>
                </a:lnTo>
                <a:lnTo>
                  <a:pt x="32924" y="355039"/>
                </a:lnTo>
                <a:lnTo>
                  <a:pt x="34477" y="360532"/>
                </a:lnTo>
                <a:lnTo>
                  <a:pt x="35473" y="366006"/>
                </a:lnTo>
                <a:lnTo>
                  <a:pt x="35610" y="370367"/>
                </a:lnTo>
                <a:lnTo>
                  <a:pt x="36638" y="372919"/>
                </a:lnTo>
                <a:lnTo>
                  <a:pt x="38316" y="375612"/>
                </a:lnTo>
                <a:lnTo>
                  <a:pt x="40427" y="378400"/>
                </a:lnTo>
                <a:lnTo>
                  <a:pt x="41834" y="381251"/>
                </a:lnTo>
                <a:lnTo>
                  <a:pt x="43397" y="387065"/>
                </a:lnTo>
                <a:lnTo>
                  <a:pt x="44401" y="398881"/>
                </a:lnTo>
                <a:lnTo>
                  <a:pt x="44634" y="412628"/>
                </a:lnTo>
                <a:lnTo>
                  <a:pt x="44645" y="423040"/>
                </a:lnTo>
                <a:lnTo>
                  <a:pt x="45639" y="424901"/>
                </a:lnTo>
                <a:lnTo>
                  <a:pt x="47293" y="426142"/>
                </a:lnTo>
                <a:lnTo>
                  <a:pt x="49388" y="426970"/>
                </a:lnTo>
                <a:lnTo>
                  <a:pt x="50785" y="428514"/>
                </a:lnTo>
                <a:lnTo>
                  <a:pt x="51716" y="430535"/>
                </a:lnTo>
                <a:lnTo>
                  <a:pt x="53210" y="436167"/>
                </a:lnTo>
                <a:lnTo>
                  <a:pt x="53546" y="449862"/>
                </a:lnTo>
                <a:lnTo>
                  <a:pt x="53578" y="455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311"/>
          <p:cNvSpPr/>
          <p:nvPr/>
        </p:nvSpPr>
        <p:spPr>
          <a:xfrm>
            <a:off x="464343" y="4813101"/>
            <a:ext cx="89298" cy="223243"/>
          </a:xfrm>
          <a:custGeom>
            <a:avLst/>
            <a:gdLst/>
            <a:ahLst/>
            <a:cxnLst/>
            <a:rect l="0" t="0" r="0" b="0"/>
            <a:pathLst>
              <a:path w="89298" h="223243">
                <a:moveTo>
                  <a:pt x="0" y="0"/>
                </a:moveTo>
                <a:lnTo>
                  <a:pt x="0" y="17170"/>
                </a:lnTo>
                <a:lnTo>
                  <a:pt x="992" y="22360"/>
                </a:lnTo>
                <a:lnTo>
                  <a:pt x="2646" y="27806"/>
                </a:lnTo>
                <a:lnTo>
                  <a:pt x="4741" y="33420"/>
                </a:lnTo>
                <a:lnTo>
                  <a:pt x="16224" y="65802"/>
                </a:lnTo>
                <a:lnTo>
                  <a:pt x="25731" y="90430"/>
                </a:lnTo>
                <a:lnTo>
                  <a:pt x="29061" y="99975"/>
                </a:lnTo>
                <a:lnTo>
                  <a:pt x="31280" y="107330"/>
                </a:lnTo>
                <a:lnTo>
                  <a:pt x="32760" y="113225"/>
                </a:lnTo>
                <a:lnTo>
                  <a:pt x="34738" y="118147"/>
                </a:lnTo>
                <a:lnTo>
                  <a:pt x="37050" y="122421"/>
                </a:lnTo>
                <a:lnTo>
                  <a:pt x="39583" y="126263"/>
                </a:lnTo>
                <a:lnTo>
                  <a:pt x="42264" y="131800"/>
                </a:lnTo>
                <a:lnTo>
                  <a:pt x="45043" y="138468"/>
                </a:lnTo>
                <a:lnTo>
                  <a:pt x="47888" y="145891"/>
                </a:lnTo>
                <a:lnTo>
                  <a:pt x="50777" y="151830"/>
                </a:lnTo>
                <a:lnTo>
                  <a:pt x="53695" y="156783"/>
                </a:lnTo>
                <a:lnTo>
                  <a:pt x="70248" y="181341"/>
                </a:lnTo>
                <a:lnTo>
                  <a:pt x="74613" y="187371"/>
                </a:lnTo>
                <a:lnTo>
                  <a:pt x="78516" y="192383"/>
                </a:lnTo>
                <a:lnTo>
                  <a:pt x="82110" y="196716"/>
                </a:lnTo>
                <a:lnTo>
                  <a:pt x="84505" y="201589"/>
                </a:lnTo>
                <a:lnTo>
                  <a:pt x="86103" y="206823"/>
                </a:lnTo>
                <a:lnTo>
                  <a:pt x="89297"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312"/>
          <p:cNvSpPr/>
          <p:nvPr/>
        </p:nvSpPr>
        <p:spPr>
          <a:xfrm>
            <a:off x="473273" y="4795351"/>
            <a:ext cx="187120" cy="223134"/>
          </a:xfrm>
          <a:custGeom>
            <a:avLst/>
            <a:gdLst/>
            <a:ahLst/>
            <a:cxnLst/>
            <a:rect l="0" t="0" r="0" b="0"/>
            <a:pathLst>
              <a:path w="187120" h="223134">
                <a:moveTo>
                  <a:pt x="0" y="8820"/>
                </a:moveTo>
                <a:lnTo>
                  <a:pt x="4740" y="4080"/>
                </a:lnTo>
                <a:lnTo>
                  <a:pt x="7129" y="2684"/>
                </a:lnTo>
                <a:lnTo>
                  <a:pt x="12429" y="1132"/>
                </a:lnTo>
                <a:lnTo>
                  <a:pt x="18092" y="442"/>
                </a:lnTo>
                <a:lnTo>
                  <a:pt x="23916" y="136"/>
                </a:lnTo>
                <a:lnTo>
                  <a:pt x="29811" y="0"/>
                </a:lnTo>
                <a:lnTo>
                  <a:pt x="37734" y="956"/>
                </a:lnTo>
                <a:lnTo>
                  <a:pt x="62411" y="4664"/>
                </a:lnTo>
                <a:lnTo>
                  <a:pt x="73357" y="7041"/>
                </a:lnTo>
                <a:lnTo>
                  <a:pt x="82639" y="9619"/>
                </a:lnTo>
                <a:lnTo>
                  <a:pt x="90812" y="12329"/>
                </a:lnTo>
                <a:lnTo>
                  <a:pt x="99236" y="16120"/>
                </a:lnTo>
                <a:lnTo>
                  <a:pt x="107829" y="20633"/>
                </a:lnTo>
                <a:lnTo>
                  <a:pt x="116535" y="25625"/>
                </a:lnTo>
                <a:lnTo>
                  <a:pt x="131499" y="33818"/>
                </a:lnTo>
                <a:lnTo>
                  <a:pt x="138267" y="37391"/>
                </a:lnTo>
                <a:lnTo>
                  <a:pt x="143772" y="40766"/>
                </a:lnTo>
                <a:lnTo>
                  <a:pt x="148434" y="44008"/>
                </a:lnTo>
                <a:lnTo>
                  <a:pt x="152534" y="47162"/>
                </a:lnTo>
                <a:lnTo>
                  <a:pt x="156260" y="50257"/>
                </a:lnTo>
                <a:lnTo>
                  <a:pt x="159736" y="53311"/>
                </a:lnTo>
                <a:lnTo>
                  <a:pt x="163045" y="56341"/>
                </a:lnTo>
                <a:lnTo>
                  <a:pt x="165251" y="59352"/>
                </a:lnTo>
                <a:lnTo>
                  <a:pt x="167703" y="65344"/>
                </a:lnTo>
                <a:lnTo>
                  <a:pt x="171438" y="71315"/>
                </a:lnTo>
                <a:lnTo>
                  <a:pt x="173823" y="74296"/>
                </a:lnTo>
                <a:lnTo>
                  <a:pt x="175413" y="78267"/>
                </a:lnTo>
                <a:lnTo>
                  <a:pt x="176474" y="82900"/>
                </a:lnTo>
                <a:lnTo>
                  <a:pt x="177180" y="87972"/>
                </a:lnTo>
                <a:lnTo>
                  <a:pt x="178644" y="92346"/>
                </a:lnTo>
                <a:lnTo>
                  <a:pt x="180611" y="96254"/>
                </a:lnTo>
                <a:lnTo>
                  <a:pt x="182915" y="99852"/>
                </a:lnTo>
                <a:lnTo>
                  <a:pt x="184451" y="104235"/>
                </a:lnTo>
                <a:lnTo>
                  <a:pt x="185475" y="109141"/>
                </a:lnTo>
                <a:lnTo>
                  <a:pt x="186158" y="114396"/>
                </a:lnTo>
                <a:lnTo>
                  <a:pt x="186613" y="118892"/>
                </a:lnTo>
                <a:lnTo>
                  <a:pt x="186917" y="122881"/>
                </a:lnTo>
                <a:lnTo>
                  <a:pt x="187119" y="126533"/>
                </a:lnTo>
                <a:lnTo>
                  <a:pt x="186261" y="130951"/>
                </a:lnTo>
                <a:lnTo>
                  <a:pt x="184698" y="135882"/>
                </a:lnTo>
                <a:lnTo>
                  <a:pt x="182663" y="141153"/>
                </a:lnTo>
                <a:lnTo>
                  <a:pt x="180314" y="146652"/>
                </a:lnTo>
                <a:lnTo>
                  <a:pt x="175059" y="158052"/>
                </a:lnTo>
                <a:lnTo>
                  <a:pt x="172268" y="162879"/>
                </a:lnTo>
                <a:lnTo>
                  <a:pt x="169416" y="167089"/>
                </a:lnTo>
                <a:lnTo>
                  <a:pt x="166522" y="170887"/>
                </a:lnTo>
                <a:lnTo>
                  <a:pt x="163601" y="174411"/>
                </a:lnTo>
                <a:lnTo>
                  <a:pt x="160661" y="177753"/>
                </a:lnTo>
                <a:lnTo>
                  <a:pt x="157709" y="180974"/>
                </a:lnTo>
                <a:lnTo>
                  <a:pt x="152764" y="185105"/>
                </a:lnTo>
                <a:lnTo>
                  <a:pt x="146491" y="189843"/>
                </a:lnTo>
                <a:lnTo>
                  <a:pt x="139333" y="194987"/>
                </a:lnTo>
                <a:lnTo>
                  <a:pt x="131584" y="199408"/>
                </a:lnTo>
                <a:lnTo>
                  <a:pt x="123441" y="203347"/>
                </a:lnTo>
                <a:lnTo>
                  <a:pt x="115036" y="206966"/>
                </a:lnTo>
                <a:lnTo>
                  <a:pt x="100406" y="213633"/>
                </a:lnTo>
                <a:lnTo>
                  <a:pt x="93726" y="216799"/>
                </a:lnTo>
                <a:lnTo>
                  <a:pt x="87289" y="218911"/>
                </a:lnTo>
                <a:lnTo>
                  <a:pt x="81013" y="220318"/>
                </a:lnTo>
                <a:lnTo>
                  <a:pt x="67991" y="222299"/>
                </a:lnTo>
                <a:lnTo>
                  <a:pt x="53578" y="2231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313"/>
          <p:cNvSpPr/>
          <p:nvPr/>
        </p:nvSpPr>
        <p:spPr>
          <a:xfrm>
            <a:off x="718241" y="4826113"/>
            <a:ext cx="246166" cy="128406"/>
          </a:xfrm>
          <a:custGeom>
            <a:avLst/>
            <a:gdLst/>
            <a:ahLst/>
            <a:cxnLst/>
            <a:rect l="0" t="0" r="0" b="0"/>
            <a:pathLst>
              <a:path w="246166" h="128406">
                <a:moveTo>
                  <a:pt x="49712" y="58426"/>
                </a:moveTo>
                <a:lnTo>
                  <a:pt x="49712" y="37435"/>
                </a:lnTo>
                <a:lnTo>
                  <a:pt x="48719" y="33518"/>
                </a:lnTo>
                <a:lnTo>
                  <a:pt x="47066" y="28922"/>
                </a:lnTo>
                <a:lnTo>
                  <a:pt x="44971" y="23874"/>
                </a:lnTo>
                <a:lnTo>
                  <a:pt x="42583" y="20508"/>
                </a:lnTo>
                <a:lnTo>
                  <a:pt x="39998" y="18264"/>
                </a:lnTo>
                <a:lnTo>
                  <a:pt x="37283" y="16769"/>
                </a:lnTo>
                <a:lnTo>
                  <a:pt x="35473" y="14779"/>
                </a:lnTo>
                <a:lnTo>
                  <a:pt x="34266" y="12461"/>
                </a:lnTo>
                <a:lnTo>
                  <a:pt x="33461" y="9923"/>
                </a:lnTo>
                <a:lnTo>
                  <a:pt x="31933" y="8231"/>
                </a:lnTo>
                <a:lnTo>
                  <a:pt x="29922" y="7103"/>
                </a:lnTo>
                <a:lnTo>
                  <a:pt x="27589" y="6351"/>
                </a:lnTo>
                <a:lnTo>
                  <a:pt x="22351" y="2870"/>
                </a:lnTo>
                <a:lnTo>
                  <a:pt x="19565" y="553"/>
                </a:lnTo>
                <a:lnTo>
                  <a:pt x="17707" y="0"/>
                </a:lnTo>
                <a:lnTo>
                  <a:pt x="16469" y="624"/>
                </a:lnTo>
                <a:lnTo>
                  <a:pt x="14101" y="3962"/>
                </a:lnTo>
                <a:lnTo>
                  <a:pt x="12081" y="6242"/>
                </a:lnTo>
                <a:lnTo>
                  <a:pt x="6449" y="12289"/>
                </a:lnTo>
                <a:lnTo>
                  <a:pt x="5679" y="15762"/>
                </a:lnTo>
                <a:lnTo>
                  <a:pt x="5474" y="18077"/>
                </a:lnTo>
                <a:lnTo>
                  <a:pt x="4345" y="22597"/>
                </a:lnTo>
                <a:lnTo>
                  <a:pt x="2600" y="28587"/>
                </a:lnTo>
                <a:lnTo>
                  <a:pt x="444" y="35556"/>
                </a:lnTo>
                <a:lnTo>
                  <a:pt x="0" y="41195"/>
                </a:lnTo>
                <a:lnTo>
                  <a:pt x="695" y="45946"/>
                </a:lnTo>
                <a:lnTo>
                  <a:pt x="2151" y="50106"/>
                </a:lnTo>
                <a:lnTo>
                  <a:pt x="4114" y="56848"/>
                </a:lnTo>
                <a:lnTo>
                  <a:pt x="8941" y="74922"/>
                </a:lnTo>
                <a:lnTo>
                  <a:pt x="11617" y="83314"/>
                </a:lnTo>
                <a:lnTo>
                  <a:pt x="14393" y="90893"/>
                </a:lnTo>
                <a:lnTo>
                  <a:pt x="17236" y="97930"/>
                </a:lnTo>
                <a:lnTo>
                  <a:pt x="20124" y="103614"/>
                </a:lnTo>
                <a:lnTo>
                  <a:pt x="23041" y="108395"/>
                </a:lnTo>
                <a:lnTo>
                  <a:pt x="30112" y="118456"/>
                </a:lnTo>
                <a:lnTo>
                  <a:pt x="31684" y="120275"/>
                </a:lnTo>
                <a:lnTo>
                  <a:pt x="33725" y="122479"/>
                </a:lnTo>
                <a:lnTo>
                  <a:pt x="36077" y="124940"/>
                </a:lnTo>
                <a:lnTo>
                  <a:pt x="38638" y="126581"/>
                </a:lnTo>
                <a:lnTo>
                  <a:pt x="44128" y="128405"/>
                </a:lnTo>
                <a:lnTo>
                  <a:pt x="47974" y="127899"/>
                </a:lnTo>
                <a:lnTo>
                  <a:pt x="52522" y="126569"/>
                </a:lnTo>
                <a:lnTo>
                  <a:pt x="57538" y="124691"/>
                </a:lnTo>
                <a:lnTo>
                  <a:pt x="60882" y="122446"/>
                </a:lnTo>
                <a:lnTo>
                  <a:pt x="63112" y="119957"/>
                </a:lnTo>
                <a:lnTo>
                  <a:pt x="64598" y="117306"/>
                </a:lnTo>
                <a:lnTo>
                  <a:pt x="65589" y="114547"/>
                </a:lnTo>
                <a:lnTo>
                  <a:pt x="66250" y="111715"/>
                </a:lnTo>
                <a:lnTo>
                  <a:pt x="66690" y="108835"/>
                </a:lnTo>
                <a:lnTo>
                  <a:pt x="67976" y="105922"/>
                </a:lnTo>
                <a:lnTo>
                  <a:pt x="69825" y="102988"/>
                </a:lnTo>
                <a:lnTo>
                  <a:pt x="72050" y="100040"/>
                </a:lnTo>
                <a:lnTo>
                  <a:pt x="73534" y="97083"/>
                </a:lnTo>
                <a:lnTo>
                  <a:pt x="74523" y="94119"/>
                </a:lnTo>
                <a:lnTo>
                  <a:pt x="75182" y="91151"/>
                </a:lnTo>
                <a:lnTo>
                  <a:pt x="75622" y="88180"/>
                </a:lnTo>
                <a:lnTo>
                  <a:pt x="75915" y="85207"/>
                </a:lnTo>
                <a:lnTo>
                  <a:pt x="76385" y="78048"/>
                </a:lnTo>
                <a:lnTo>
                  <a:pt x="76491" y="51582"/>
                </a:lnTo>
                <a:lnTo>
                  <a:pt x="75502" y="46918"/>
                </a:lnTo>
                <a:lnTo>
                  <a:pt x="73850" y="42816"/>
                </a:lnTo>
                <a:lnTo>
                  <a:pt x="71757" y="39090"/>
                </a:lnTo>
                <a:lnTo>
                  <a:pt x="70362" y="35613"/>
                </a:lnTo>
                <a:lnTo>
                  <a:pt x="69432" y="32304"/>
                </a:lnTo>
                <a:lnTo>
                  <a:pt x="68811" y="29104"/>
                </a:lnTo>
                <a:lnTo>
                  <a:pt x="69390" y="27964"/>
                </a:lnTo>
                <a:lnTo>
                  <a:pt x="70768" y="28196"/>
                </a:lnTo>
                <a:lnTo>
                  <a:pt x="75368" y="30957"/>
                </a:lnTo>
                <a:lnTo>
                  <a:pt x="75746" y="32176"/>
                </a:lnTo>
                <a:lnTo>
                  <a:pt x="76165" y="36175"/>
                </a:lnTo>
                <a:lnTo>
                  <a:pt x="77269" y="38631"/>
                </a:lnTo>
                <a:lnTo>
                  <a:pt x="78997" y="41261"/>
                </a:lnTo>
                <a:lnTo>
                  <a:pt x="81142" y="44006"/>
                </a:lnTo>
                <a:lnTo>
                  <a:pt x="83563" y="45836"/>
                </a:lnTo>
                <a:lnTo>
                  <a:pt x="86170" y="47056"/>
                </a:lnTo>
                <a:lnTo>
                  <a:pt x="88900" y="47870"/>
                </a:lnTo>
                <a:lnTo>
                  <a:pt x="94579" y="51419"/>
                </a:lnTo>
                <a:lnTo>
                  <a:pt x="97483" y="53754"/>
                </a:lnTo>
                <a:lnTo>
                  <a:pt x="100411" y="56304"/>
                </a:lnTo>
                <a:lnTo>
                  <a:pt x="103355" y="58995"/>
                </a:lnTo>
                <a:lnTo>
                  <a:pt x="109272" y="64632"/>
                </a:lnTo>
                <a:lnTo>
                  <a:pt x="136004" y="91149"/>
                </a:lnTo>
                <a:lnTo>
                  <a:pt x="137006" y="93140"/>
                </a:lnTo>
                <a:lnTo>
                  <a:pt x="137673" y="95459"/>
                </a:lnTo>
                <a:lnTo>
                  <a:pt x="138118" y="97998"/>
                </a:lnTo>
                <a:lnTo>
                  <a:pt x="139407" y="99689"/>
                </a:lnTo>
                <a:lnTo>
                  <a:pt x="141259" y="100818"/>
                </a:lnTo>
                <a:lnTo>
                  <a:pt x="146619" y="102628"/>
                </a:lnTo>
                <a:lnTo>
                  <a:pt x="147059" y="101785"/>
                </a:lnTo>
                <a:lnTo>
                  <a:pt x="147547" y="98201"/>
                </a:lnTo>
                <a:lnTo>
                  <a:pt x="147822" y="95347"/>
                </a:lnTo>
                <a:lnTo>
                  <a:pt x="147887" y="92033"/>
                </a:lnTo>
                <a:lnTo>
                  <a:pt x="147904" y="89760"/>
                </a:lnTo>
                <a:lnTo>
                  <a:pt x="146923" y="85268"/>
                </a:lnTo>
                <a:lnTo>
                  <a:pt x="145277" y="79297"/>
                </a:lnTo>
                <a:lnTo>
                  <a:pt x="143188" y="72340"/>
                </a:lnTo>
                <a:lnTo>
                  <a:pt x="141795" y="66710"/>
                </a:lnTo>
                <a:lnTo>
                  <a:pt x="140866" y="61964"/>
                </a:lnTo>
                <a:lnTo>
                  <a:pt x="140247" y="57808"/>
                </a:lnTo>
                <a:lnTo>
                  <a:pt x="139834" y="54045"/>
                </a:lnTo>
                <a:lnTo>
                  <a:pt x="139559" y="50545"/>
                </a:lnTo>
                <a:lnTo>
                  <a:pt x="139375" y="47218"/>
                </a:lnTo>
                <a:lnTo>
                  <a:pt x="139172" y="40877"/>
                </a:lnTo>
                <a:lnTo>
                  <a:pt x="139117" y="37797"/>
                </a:lnTo>
                <a:lnTo>
                  <a:pt x="138089" y="33759"/>
                </a:lnTo>
                <a:lnTo>
                  <a:pt x="136411" y="29082"/>
                </a:lnTo>
                <a:lnTo>
                  <a:pt x="131330" y="16800"/>
                </a:lnTo>
                <a:lnTo>
                  <a:pt x="131905" y="15793"/>
                </a:lnTo>
                <a:lnTo>
                  <a:pt x="133281" y="15121"/>
                </a:lnTo>
                <a:lnTo>
                  <a:pt x="137877" y="14043"/>
                </a:lnTo>
                <a:lnTo>
                  <a:pt x="141151" y="16541"/>
                </a:lnTo>
                <a:lnTo>
                  <a:pt x="143414" y="18596"/>
                </a:lnTo>
                <a:lnTo>
                  <a:pt x="145914" y="19966"/>
                </a:lnTo>
                <a:lnTo>
                  <a:pt x="151338" y="21489"/>
                </a:lnTo>
                <a:lnTo>
                  <a:pt x="153181" y="22887"/>
                </a:lnTo>
                <a:lnTo>
                  <a:pt x="154410" y="24811"/>
                </a:lnTo>
                <a:lnTo>
                  <a:pt x="155229" y="27087"/>
                </a:lnTo>
                <a:lnTo>
                  <a:pt x="157760" y="30587"/>
                </a:lnTo>
                <a:lnTo>
                  <a:pt x="161431" y="34906"/>
                </a:lnTo>
                <a:lnTo>
                  <a:pt x="172101" y="46614"/>
                </a:lnTo>
                <a:lnTo>
                  <a:pt x="172976" y="48566"/>
                </a:lnTo>
                <a:lnTo>
                  <a:pt x="173560" y="50861"/>
                </a:lnTo>
                <a:lnTo>
                  <a:pt x="173949" y="53382"/>
                </a:lnTo>
                <a:lnTo>
                  <a:pt x="175201" y="55064"/>
                </a:lnTo>
                <a:lnTo>
                  <a:pt x="177027" y="56185"/>
                </a:lnTo>
                <a:lnTo>
                  <a:pt x="179237" y="56931"/>
                </a:lnTo>
                <a:lnTo>
                  <a:pt x="179718" y="56437"/>
                </a:lnTo>
                <a:lnTo>
                  <a:pt x="179047" y="55116"/>
                </a:lnTo>
                <a:lnTo>
                  <a:pt x="177607" y="53243"/>
                </a:lnTo>
                <a:lnTo>
                  <a:pt x="176647" y="51001"/>
                </a:lnTo>
                <a:lnTo>
                  <a:pt x="176007" y="48515"/>
                </a:lnTo>
                <a:lnTo>
                  <a:pt x="175580" y="45865"/>
                </a:lnTo>
                <a:lnTo>
                  <a:pt x="175296" y="43107"/>
                </a:lnTo>
                <a:lnTo>
                  <a:pt x="175106" y="40276"/>
                </a:lnTo>
                <a:lnTo>
                  <a:pt x="174980" y="37396"/>
                </a:lnTo>
                <a:lnTo>
                  <a:pt x="174840" y="31550"/>
                </a:lnTo>
                <a:lnTo>
                  <a:pt x="174802" y="28602"/>
                </a:lnTo>
                <a:lnTo>
                  <a:pt x="175769" y="25645"/>
                </a:lnTo>
                <a:lnTo>
                  <a:pt x="177406" y="22681"/>
                </a:lnTo>
                <a:lnTo>
                  <a:pt x="182422" y="15536"/>
                </a:lnTo>
                <a:lnTo>
                  <a:pt x="183826" y="15942"/>
                </a:lnTo>
                <a:lnTo>
                  <a:pt x="188032" y="19039"/>
                </a:lnTo>
                <a:lnTo>
                  <a:pt x="190542" y="20261"/>
                </a:lnTo>
                <a:lnTo>
                  <a:pt x="195977" y="21620"/>
                </a:lnTo>
                <a:lnTo>
                  <a:pt x="198816" y="23967"/>
                </a:lnTo>
                <a:lnTo>
                  <a:pt x="201701" y="27515"/>
                </a:lnTo>
                <a:lnTo>
                  <a:pt x="204616" y="31866"/>
                </a:lnTo>
                <a:lnTo>
                  <a:pt x="210528" y="36751"/>
                </a:lnTo>
                <a:lnTo>
                  <a:pt x="218438" y="41991"/>
                </a:lnTo>
                <a:lnTo>
                  <a:pt x="246165" y="673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314"/>
          <p:cNvSpPr/>
          <p:nvPr/>
        </p:nvSpPr>
        <p:spPr>
          <a:xfrm>
            <a:off x="679897" y="5179218"/>
            <a:ext cx="79127" cy="303611"/>
          </a:xfrm>
          <a:custGeom>
            <a:avLst/>
            <a:gdLst/>
            <a:ahLst/>
            <a:cxnLst/>
            <a:rect l="0" t="0" r="0" b="0"/>
            <a:pathLst>
              <a:path w="79127" h="303611">
                <a:moveTo>
                  <a:pt x="7688" y="0"/>
                </a:moveTo>
                <a:lnTo>
                  <a:pt x="0" y="7689"/>
                </a:lnTo>
                <a:lnTo>
                  <a:pt x="578" y="9095"/>
                </a:lnTo>
                <a:lnTo>
                  <a:pt x="1956" y="11024"/>
                </a:lnTo>
                <a:lnTo>
                  <a:pt x="3867" y="13303"/>
                </a:lnTo>
                <a:lnTo>
                  <a:pt x="5141" y="15814"/>
                </a:lnTo>
                <a:lnTo>
                  <a:pt x="6556" y="21250"/>
                </a:lnTo>
                <a:lnTo>
                  <a:pt x="7926" y="24089"/>
                </a:lnTo>
                <a:lnTo>
                  <a:pt x="9831" y="26973"/>
                </a:lnTo>
                <a:lnTo>
                  <a:pt x="12093" y="29889"/>
                </a:lnTo>
                <a:lnTo>
                  <a:pt x="13602" y="32824"/>
                </a:lnTo>
                <a:lnTo>
                  <a:pt x="15278" y="38732"/>
                </a:lnTo>
                <a:lnTo>
                  <a:pt x="16717" y="42689"/>
                </a:lnTo>
                <a:lnTo>
                  <a:pt x="18668" y="47311"/>
                </a:lnTo>
                <a:lnTo>
                  <a:pt x="20961" y="52377"/>
                </a:lnTo>
                <a:lnTo>
                  <a:pt x="23482" y="60715"/>
                </a:lnTo>
                <a:lnTo>
                  <a:pt x="26155" y="71234"/>
                </a:lnTo>
                <a:lnTo>
                  <a:pt x="28929" y="83209"/>
                </a:lnTo>
                <a:lnTo>
                  <a:pt x="37303" y="115034"/>
                </a:lnTo>
                <a:lnTo>
                  <a:pt x="47640" y="153322"/>
                </a:lnTo>
                <a:lnTo>
                  <a:pt x="58848" y="196797"/>
                </a:lnTo>
                <a:lnTo>
                  <a:pt x="62631" y="214542"/>
                </a:lnTo>
                <a:lnTo>
                  <a:pt x="65153" y="229348"/>
                </a:lnTo>
                <a:lnTo>
                  <a:pt x="66834" y="242196"/>
                </a:lnTo>
                <a:lnTo>
                  <a:pt x="68947" y="251753"/>
                </a:lnTo>
                <a:lnTo>
                  <a:pt x="71348" y="259117"/>
                </a:lnTo>
                <a:lnTo>
                  <a:pt x="73940" y="265018"/>
                </a:lnTo>
                <a:lnTo>
                  <a:pt x="75669" y="269945"/>
                </a:lnTo>
                <a:lnTo>
                  <a:pt x="76821" y="274221"/>
                </a:lnTo>
                <a:lnTo>
                  <a:pt x="79126"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315"/>
          <p:cNvSpPr/>
          <p:nvPr/>
        </p:nvSpPr>
        <p:spPr>
          <a:xfrm>
            <a:off x="392906" y="5598914"/>
            <a:ext cx="258962" cy="169665"/>
          </a:xfrm>
          <a:custGeom>
            <a:avLst/>
            <a:gdLst/>
            <a:ahLst/>
            <a:cxnLst/>
            <a:rect l="0" t="0" r="0" b="0"/>
            <a:pathLst>
              <a:path w="258962" h="169665">
                <a:moveTo>
                  <a:pt x="258961" y="0"/>
                </a:moveTo>
                <a:lnTo>
                  <a:pt x="249480" y="4740"/>
                </a:lnTo>
                <a:lnTo>
                  <a:pt x="243710" y="8121"/>
                </a:lnTo>
                <a:lnTo>
                  <a:pt x="229362" y="17169"/>
                </a:lnTo>
                <a:lnTo>
                  <a:pt x="222361" y="21368"/>
                </a:lnTo>
                <a:lnTo>
                  <a:pt x="215710" y="25159"/>
                </a:lnTo>
                <a:lnTo>
                  <a:pt x="209291" y="28679"/>
                </a:lnTo>
                <a:lnTo>
                  <a:pt x="202035" y="33010"/>
                </a:lnTo>
                <a:lnTo>
                  <a:pt x="186035" y="43114"/>
                </a:lnTo>
                <a:lnTo>
                  <a:pt x="178594" y="47594"/>
                </a:lnTo>
                <a:lnTo>
                  <a:pt x="171648" y="51573"/>
                </a:lnTo>
                <a:lnTo>
                  <a:pt x="158640" y="58640"/>
                </a:lnTo>
                <a:lnTo>
                  <a:pt x="146243" y="65088"/>
                </a:lnTo>
                <a:lnTo>
                  <a:pt x="137183" y="71173"/>
                </a:lnTo>
                <a:lnTo>
                  <a:pt x="126182" y="79199"/>
                </a:lnTo>
                <a:lnTo>
                  <a:pt x="113887" y="88517"/>
                </a:lnTo>
                <a:lnTo>
                  <a:pt x="103706" y="96715"/>
                </a:lnTo>
                <a:lnTo>
                  <a:pt x="94934" y="104164"/>
                </a:lnTo>
                <a:lnTo>
                  <a:pt x="87102" y="111114"/>
                </a:lnTo>
                <a:lnTo>
                  <a:pt x="79896" y="116740"/>
                </a:lnTo>
                <a:lnTo>
                  <a:pt x="73108" y="121483"/>
                </a:lnTo>
                <a:lnTo>
                  <a:pt x="66598" y="125637"/>
                </a:lnTo>
                <a:lnTo>
                  <a:pt x="61266" y="129398"/>
                </a:lnTo>
                <a:lnTo>
                  <a:pt x="56719" y="132898"/>
                </a:lnTo>
                <a:lnTo>
                  <a:pt x="52695" y="136224"/>
                </a:lnTo>
                <a:lnTo>
                  <a:pt x="49021" y="139433"/>
                </a:lnTo>
                <a:lnTo>
                  <a:pt x="45579" y="142565"/>
                </a:lnTo>
                <a:lnTo>
                  <a:pt x="42292" y="145645"/>
                </a:lnTo>
                <a:lnTo>
                  <a:pt x="38116" y="148690"/>
                </a:lnTo>
                <a:lnTo>
                  <a:pt x="33348" y="151713"/>
                </a:lnTo>
                <a:lnTo>
                  <a:pt x="28185" y="154720"/>
                </a:lnTo>
                <a:lnTo>
                  <a:pt x="23751" y="156724"/>
                </a:lnTo>
                <a:lnTo>
                  <a:pt x="16178" y="158952"/>
                </a:lnTo>
                <a:lnTo>
                  <a:pt x="9505" y="162588"/>
                </a:lnTo>
                <a:lnTo>
                  <a:pt x="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316"/>
          <p:cNvSpPr/>
          <p:nvPr/>
        </p:nvSpPr>
        <p:spPr>
          <a:xfrm>
            <a:off x="580429" y="5679281"/>
            <a:ext cx="107157" cy="187524"/>
          </a:xfrm>
          <a:custGeom>
            <a:avLst/>
            <a:gdLst/>
            <a:ahLst/>
            <a:cxnLst/>
            <a:rect l="0" t="0" r="0" b="0"/>
            <a:pathLst>
              <a:path w="107157" h="187524">
                <a:moveTo>
                  <a:pt x="0" y="0"/>
                </a:moveTo>
                <a:lnTo>
                  <a:pt x="9481" y="9481"/>
                </a:lnTo>
                <a:lnTo>
                  <a:pt x="12274" y="13266"/>
                </a:lnTo>
                <a:lnTo>
                  <a:pt x="14136" y="16781"/>
                </a:lnTo>
                <a:lnTo>
                  <a:pt x="15377" y="20117"/>
                </a:lnTo>
                <a:lnTo>
                  <a:pt x="19181" y="27302"/>
                </a:lnTo>
                <a:lnTo>
                  <a:pt x="31345" y="48514"/>
                </a:lnTo>
                <a:lnTo>
                  <a:pt x="36772" y="57147"/>
                </a:lnTo>
                <a:lnTo>
                  <a:pt x="41382" y="63895"/>
                </a:lnTo>
                <a:lnTo>
                  <a:pt x="45447" y="69386"/>
                </a:lnTo>
                <a:lnTo>
                  <a:pt x="49150" y="74038"/>
                </a:lnTo>
                <a:lnTo>
                  <a:pt x="52610" y="78132"/>
                </a:lnTo>
                <a:lnTo>
                  <a:pt x="55910" y="81854"/>
                </a:lnTo>
                <a:lnTo>
                  <a:pt x="59101" y="86319"/>
                </a:lnTo>
                <a:lnTo>
                  <a:pt x="62221" y="91281"/>
                </a:lnTo>
                <a:lnTo>
                  <a:pt x="65293" y="96572"/>
                </a:lnTo>
                <a:lnTo>
                  <a:pt x="68334" y="101092"/>
                </a:lnTo>
                <a:lnTo>
                  <a:pt x="71353" y="105098"/>
                </a:lnTo>
                <a:lnTo>
                  <a:pt x="74358" y="108761"/>
                </a:lnTo>
                <a:lnTo>
                  <a:pt x="77353" y="114179"/>
                </a:lnTo>
                <a:lnTo>
                  <a:pt x="80342" y="120768"/>
                </a:lnTo>
                <a:lnTo>
                  <a:pt x="83327" y="128137"/>
                </a:lnTo>
                <a:lnTo>
                  <a:pt x="85317" y="135034"/>
                </a:lnTo>
                <a:lnTo>
                  <a:pt x="86644" y="141616"/>
                </a:lnTo>
                <a:lnTo>
                  <a:pt x="87528" y="147989"/>
                </a:lnTo>
                <a:lnTo>
                  <a:pt x="89110" y="153230"/>
                </a:lnTo>
                <a:lnTo>
                  <a:pt x="91157" y="157715"/>
                </a:lnTo>
                <a:lnTo>
                  <a:pt x="93513" y="161698"/>
                </a:lnTo>
                <a:lnTo>
                  <a:pt x="96077" y="166338"/>
                </a:lnTo>
                <a:lnTo>
                  <a:pt x="107156"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317"/>
          <p:cNvSpPr/>
          <p:nvPr/>
        </p:nvSpPr>
        <p:spPr>
          <a:xfrm>
            <a:off x="723672" y="5670351"/>
            <a:ext cx="245344" cy="165134"/>
          </a:xfrm>
          <a:custGeom>
            <a:avLst/>
            <a:gdLst/>
            <a:ahLst/>
            <a:cxnLst/>
            <a:rect l="0" t="0" r="0" b="0"/>
            <a:pathLst>
              <a:path w="245344" h="165134">
                <a:moveTo>
                  <a:pt x="8562" y="0"/>
                </a:moveTo>
                <a:lnTo>
                  <a:pt x="3821" y="0"/>
                </a:lnTo>
                <a:lnTo>
                  <a:pt x="2425" y="993"/>
                </a:lnTo>
                <a:lnTo>
                  <a:pt x="1494" y="2646"/>
                </a:lnTo>
                <a:lnTo>
                  <a:pt x="460" y="7129"/>
                </a:lnTo>
                <a:lnTo>
                  <a:pt x="184" y="9713"/>
                </a:lnTo>
                <a:lnTo>
                  <a:pt x="0" y="12429"/>
                </a:lnTo>
                <a:lnTo>
                  <a:pt x="870" y="15231"/>
                </a:lnTo>
                <a:lnTo>
                  <a:pt x="2442" y="18092"/>
                </a:lnTo>
                <a:lnTo>
                  <a:pt x="4482" y="20991"/>
                </a:lnTo>
                <a:lnTo>
                  <a:pt x="5842" y="23916"/>
                </a:lnTo>
                <a:lnTo>
                  <a:pt x="6748" y="26858"/>
                </a:lnTo>
                <a:lnTo>
                  <a:pt x="7353" y="29812"/>
                </a:lnTo>
                <a:lnTo>
                  <a:pt x="8748" y="32773"/>
                </a:lnTo>
                <a:lnTo>
                  <a:pt x="10670" y="35739"/>
                </a:lnTo>
                <a:lnTo>
                  <a:pt x="12944" y="38709"/>
                </a:lnTo>
                <a:lnTo>
                  <a:pt x="15452" y="41681"/>
                </a:lnTo>
                <a:lnTo>
                  <a:pt x="18116" y="44654"/>
                </a:lnTo>
                <a:lnTo>
                  <a:pt x="20885" y="47629"/>
                </a:lnTo>
                <a:lnTo>
                  <a:pt x="24715" y="52589"/>
                </a:lnTo>
                <a:lnTo>
                  <a:pt x="29252" y="58872"/>
                </a:lnTo>
                <a:lnTo>
                  <a:pt x="34262" y="66037"/>
                </a:lnTo>
                <a:lnTo>
                  <a:pt x="37601" y="72798"/>
                </a:lnTo>
                <a:lnTo>
                  <a:pt x="39828" y="79290"/>
                </a:lnTo>
                <a:lnTo>
                  <a:pt x="41312" y="85602"/>
                </a:lnTo>
                <a:lnTo>
                  <a:pt x="45278" y="95764"/>
                </a:lnTo>
                <a:lnTo>
                  <a:pt x="50899" y="108490"/>
                </a:lnTo>
                <a:lnTo>
                  <a:pt x="57622" y="122929"/>
                </a:lnTo>
                <a:lnTo>
                  <a:pt x="62105" y="133547"/>
                </a:lnTo>
                <a:lnTo>
                  <a:pt x="65093" y="141617"/>
                </a:lnTo>
                <a:lnTo>
                  <a:pt x="67085" y="147989"/>
                </a:lnTo>
                <a:lnTo>
                  <a:pt x="69406" y="152238"/>
                </a:lnTo>
                <a:lnTo>
                  <a:pt x="71945" y="155070"/>
                </a:lnTo>
                <a:lnTo>
                  <a:pt x="74630" y="156958"/>
                </a:lnTo>
                <a:lnTo>
                  <a:pt x="76420" y="159209"/>
                </a:lnTo>
                <a:lnTo>
                  <a:pt x="77613" y="161702"/>
                </a:lnTo>
                <a:lnTo>
                  <a:pt x="78408" y="164356"/>
                </a:lnTo>
                <a:lnTo>
                  <a:pt x="79931" y="165133"/>
                </a:lnTo>
                <a:lnTo>
                  <a:pt x="81938" y="164659"/>
                </a:lnTo>
                <a:lnTo>
                  <a:pt x="87548" y="161510"/>
                </a:lnTo>
                <a:lnTo>
                  <a:pt x="88008" y="160259"/>
                </a:lnTo>
                <a:lnTo>
                  <a:pt x="88520" y="156224"/>
                </a:lnTo>
                <a:lnTo>
                  <a:pt x="89648" y="152766"/>
                </a:lnTo>
                <a:lnTo>
                  <a:pt x="91393" y="148477"/>
                </a:lnTo>
                <a:lnTo>
                  <a:pt x="93548" y="143633"/>
                </a:lnTo>
                <a:lnTo>
                  <a:pt x="94985" y="139412"/>
                </a:lnTo>
                <a:lnTo>
                  <a:pt x="95943" y="135605"/>
                </a:lnTo>
                <a:lnTo>
                  <a:pt x="96582" y="132075"/>
                </a:lnTo>
                <a:lnTo>
                  <a:pt x="97007" y="128730"/>
                </a:lnTo>
                <a:lnTo>
                  <a:pt x="97291" y="125507"/>
                </a:lnTo>
                <a:lnTo>
                  <a:pt x="97480" y="122367"/>
                </a:lnTo>
                <a:lnTo>
                  <a:pt x="97691" y="113586"/>
                </a:lnTo>
                <a:lnTo>
                  <a:pt x="97747" y="108466"/>
                </a:lnTo>
                <a:lnTo>
                  <a:pt x="98776" y="104060"/>
                </a:lnTo>
                <a:lnTo>
                  <a:pt x="100455" y="100132"/>
                </a:lnTo>
                <a:lnTo>
                  <a:pt x="106679" y="89485"/>
                </a:lnTo>
                <a:lnTo>
                  <a:pt x="111496" y="94093"/>
                </a:lnTo>
                <a:lnTo>
                  <a:pt x="120088" y="102604"/>
                </a:lnTo>
                <a:lnTo>
                  <a:pt x="122600" y="107098"/>
                </a:lnTo>
                <a:lnTo>
                  <a:pt x="125267" y="113071"/>
                </a:lnTo>
                <a:lnTo>
                  <a:pt x="128037" y="120029"/>
                </a:lnTo>
                <a:lnTo>
                  <a:pt x="130876" y="124668"/>
                </a:lnTo>
                <a:lnTo>
                  <a:pt x="133761" y="127760"/>
                </a:lnTo>
                <a:lnTo>
                  <a:pt x="139612" y="132189"/>
                </a:lnTo>
                <a:lnTo>
                  <a:pt x="142562" y="134759"/>
                </a:lnTo>
                <a:lnTo>
                  <a:pt x="145520" y="137464"/>
                </a:lnTo>
                <a:lnTo>
                  <a:pt x="147492" y="140260"/>
                </a:lnTo>
                <a:lnTo>
                  <a:pt x="148807" y="143116"/>
                </a:lnTo>
                <a:lnTo>
                  <a:pt x="149684" y="146013"/>
                </a:lnTo>
                <a:lnTo>
                  <a:pt x="151260" y="147943"/>
                </a:lnTo>
                <a:lnTo>
                  <a:pt x="153304" y="149230"/>
                </a:lnTo>
                <a:lnTo>
                  <a:pt x="158220" y="150661"/>
                </a:lnTo>
                <a:lnTo>
                  <a:pt x="165573" y="151466"/>
                </a:lnTo>
                <a:lnTo>
                  <a:pt x="167642" y="151654"/>
                </a:lnTo>
                <a:lnTo>
                  <a:pt x="171207" y="149092"/>
                </a:lnTo>
                <a:lnTo>
                  <a:pt x="173546" y="147020"/>
                </a:lnTo>
                <a:lnTo>
                  <a:pt x="176098" y="145638"/>
                </a:lnTo>
                <a:lnTo>
                  <a:pt x="181580" y="144103"/>
                </a:lnTo>
                <a:lnTo>
                  <a:pt x="183439" y="142702"/>
                </a:lnTo>
                <a:lnTo>
                  <a:pt x="184678" y="140775"/>
                </a:lnTo>
                <a:lnTo>
                  <a:pt x="185504" y="138499"/>
                </a:lnTo>
                <a:lnTo>
                  <a:pt x="187046" y="135989"/>
                </a:lnTo>
                <a:lnTo>
                  <a:pt x="189067" y="133323"/>
                </a:lnTo>
                <a:lnTo>
                  <a:pt x="191407" y="130554"/>
                </a:lnTo>
                <a:lnTo>
                  <a:pt x="193958" y="127716"/>
                </a:lnTo>
                <a:lnTo>
                  <a:pt x="203363" y="117814"/>
                </a:lnTo>
                <a:lnTo>
                  <a:pt x="203914" y="115253"/>
                </a:lnTo>
                <a:lnTo>
                  <a:pt x="204281" y="111562"/>
                </a:lnTo>
                <a:lnTo>
                  <a:pt x="204526" y="107117"/>
                </a:lnTo>
                <a:lnTo>
                  <a:pt x="204797" y="94240"/>
                </a:lnTo>
                <a:lnTo>
                  <a:pt x="204870" y="86639"/>
                </a:lnTo>
                <a:lnTo>
                  <a:pt x="203926" y="81572"/>
                </a:lnTo>
                <a:lnTo>
                  <a:pt x="202305" y="78194"/>
                </a:lnTo>
                <a:lnTo>
                  <a:pt x="197314" y="72772"/>
                </a:lnTo>
                <a:lnTo>
                  <a:pt x="195912" y="73320"/>
                </a:lnTo>
                <a:lnTo>
                  <a:pt x="189199" y="77838"/>
                </a:lnTo>
                <a:lnTo>
                  <a:pt x="183764" y="79243"/>
                </a:lnTo>
                <a:lnTo>
                  <a:pt x="181918" y="80610"/>
                </a:lnTo>
                <a:lnTo>
                  <a:pt x="180687" y="82514"/>
                </a:lnTo>
                <a:lnTo>
                  <a:pt x="179320" y="87274"/>
                </a:lnTo>
                <a:lnTo>
                  <a:pt x="178955" y="89933"/>
                </a:lnTo>
                <a:lnTo>
                  <a:pt x="178712" y="92698"/>
                </a:lnTo>
                <a:lnTo>
                  <a:pt x="179542" y="95533"/>
                </a:lnTo>
                <a:lnTo>
                  <a:pt x="181088" y="98415"/>
                </a:lnTo>
                <a:lnTo>
                  <a:pt x="183110" y="101329"/>
                </a:lnTo>
                <a:lnTo>
                  <a:pt x="184459" y="104263"/>
                </a:lnTo>
                <a:lnTo>
                  <a:pt x="185358" y="107213"/>
                </a:lnTo>
                <a:lnTo>
                  <a:pt x="185957" y="110170"/>
                </a:lnTo>
                <a:lnTo>
                  <a:pt x="187349" y="112142"/>
                </a:lnTo>
                <a:lnTo>
                  <a:pt x="189269" y="113457"/>
                </a:lnTo>
                <a:lnTo>
                  <a:pt x="191541" y="114333"/>
                </a:lnTo>
                <a:lnTo>
                  <a:pt x="193056" y="115910"/>
                </a:lnTo>
                <a:lnTo>
                  <a:pt x="194066" y="117953"/>
                </a:lnTo>
                <a:lnTo>
                  <a:pt x="194739" y="120307"/>
                </a:lnTo>
                <a:lnTo>
                  <a:pt x="196180" y="122869"/>
                </a:lnTo>
                <a:lnTo>
                  <a:pt x="198133" y="125569"/>
                </a:lnTo>
                <a:lnTo>
                  <a:pt x="203656" y="132291"/>
                </a:lnTo>
                <a:lnTo>
                  <a:pt x="209703" y="135856"/>
                </a:lnTo>
                <a:lnTo>
                  <a:pt x="220272" y="141488"/>
                </a:lnTo>
                <a:lnTo>
                  <a:pt x="223124" y="140959"/>
                </a:lnTo>
                <a:lnTo>
                  <a:pt x="227010" y="139613"/>
                </a:lnTo>
                <a:lnTo>
                  <a:pt x="238023" y="135065"/>
                </a:lnTo>
                <a:lnTo>
                  <a:pt x="244671" y="134277"/>
                </a:lnTo>
                <a:lnTo>
                  <a:pt x="245343" y="133174"/>
                </a:lnTo>
                <a:lnTo>
                  <a:pt x="244799" y="131447"/>
                </a:lnTo>
                <a:lnTo>
                  <a:pt x="243444" y="129303"/>
                </a:lnTo>
                <a:lnTo>
                  <a:pt x="241938" y="124275"/>
                </a:lnTo>
                <a:lnTo>
                  <a:pt x="240972" y="117704"/>
                </a:lnTo>
                <a:lnTo>
                  <a:pt x="240892" y="115180"/>
                </a:lnTo>
                <a:lnTo>
                  <a:pt x="240804" y="107085"/>
                </a:lnTo>
                <a:lnTo>
                  <a:pt x="239789" y="103140"/>
                </a:lnTo>
                <a:lnTo>
                  <a:pt x="238119" y="99518"/>
                </a:lnTo>
                <a:lnTo>
                  <a:pt x="233052" y="91316"/>
                </a:lnTo>
                <a:lnTo>
                  <a:pt x="229713" y="87549"/>
                </a:lnTo>
                <a:lnTo>
                  <a:pt x="227433" y="85155"/>
                </a:lnTo>
                <a:lnTo>
                  <a:pt x="225914" y="81575"/>
                </a:lnTo>
                <a:lnTo>
                  <a:pt x="224901" y="77203"/>
                </a:lnTo>
                <a:lnTo>
                  <a:pt x="224225" y="72305"/>
                </a:lnTo>
                <a:lnTo>
                  <a:pt x="222783" y="69039"/>
                </a:lnTo>
                <a:lnTo>
                  <a:pt x="220829" y="66862"/>
                </a:lnTo>
                <a:lnTo>
                  <a:pt x="215984" y="63798"/>
                </a:lnTo>
                <a:lnTo>
                  <a:pt x="205015"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318"/>
          <p:cNvSpPr/>
          <p:nvPr/>
        </p:nvSpPr>
        <p:spPr>
          <a:xfrm>
            <a:off x="991704" y="5652492"/>
            <a:ext cx="61963" cy="187524"/>
          </a:xfrm>
          <a:custGeom>
            <a:avLst/>
            <a:gdLst/>
            <a:ahLst/>
            <a:cxnLst/>
            <a:rect l="0" t="0" r="0" b="0"/>
            <a:pathLst>
              <a:path w="61963" h="187524">
                <a:moveTo>
                  <a:pt x="26280" y="0"/>
                </a:moveTo>
                <a:lnTo>
                  <a:pt x="21539" y="9481"/>
                </a:lnTo>
                <a:lnTo>
                  <a:pt x="19151" y="13266"/>
                </a:lnTo>
                <a:lnTo>
                  <a:pt x="16566" y="16781"/>
                </a:lnTo>
                <a:lnTo>
                  <a:pt x="13851" y="20117"/>
                </a:lnTo>
                <a:lnTo>
                  <a:pt x="11049" y="23333"/>
                </a:lnTo>
                <a:lnTo>
                  <a:pt x="8188" y="26469"/>
                </a:lnTo>
                <a:lnTo>
                  <a:pt x="5289" y="29553"/>
                </a:lnTo>
                <a:lnTo>
                  <a:pt x="3356" y="32600"/>
                </a:lnTo>
                <a:lnTo>
                  <a:pt x="2068" y="35624"/>
                </a:lnTo>
                <a:lnTo>
                  <a:pt x="1209" y="38632"/>
                </a:lnTo>
                <a:lnTo>
                  <a:pt x="636" y="41630"/>
                </a:lnTo>
                <a:lnTo>
                  <a:pt x="254" y="44620"/>
                </a:lnTo>
                <a:lnTo>
                  <a:pt x="0" y="47606"/>
                </a:lnTo>
                <a:lnTo>
                  <a:pt x="822" y="49596"/>
                </a:lnTo>
                <a:lnTo>
                  <a:pt x="2363" y="50924"/>
                </a:lnTo>
                <a:lnTo>
                  <a:pt x="4382" y="51809"/>
                </a:lnTo>
                <a:lnTo>
                  <a:pt x="6720" y="55375"/>
                </a:lnTo>
                <a:lnTo>
                  <a:pt x="9272" y="60729"/>
                </a:lnTo>
                <a:lnTo>
                  <a:pt x="11964" y="67275"/>
                </a:lnTo>
                <a:lnTo>
                  <a:pt x="14752" y="71639"/>
                </a:lnTo>
                <a:lnTo>
                  <a:pt x="17602" y="74548"/>
                </a:lnTo>
                <a:lnTo>
                  <a:pt x="20495" y="76488"/>
                </a:lnTo>
                <a:lnTo>
                  <a:pt x="23415" y="79765"/>
                </a:lnTo>
                <a:lnTo>
                  <a:pt x="26355" y="83934"/>
                </a:lnTo>
                <a:lnTo>
                  <a:pt x="29306" y="88699"/>
                </a:lnTo>
                <a:lnTo>
                  <a:pt x="32266" y="92866"/>
                </a:lnTo>
                <a:lnTo>
                  <a:pt x="35232" y="96638"/>
                </a:lnTo>
                <a:lnTo>
                  <a:pt x="38201" y="100144"/>
                </a:lnTo>
                <a:lnTo>
                  <a:pt x="41173" y="102481"/>
                </a:lnTo>
                <a:lnTo>
                  <a:pt x="44146" y="104039"/>
                </a:lnTo>
                <a:lnTo>
                  <a:pt x="47120" y="105078"/>
                </a:lnTo>
                <a:lnTo>
                  <a:pt x="49103" y="106763"/>
                </a:lnTo>
                <a:lnTo>
                  <a:pt x="50425" y="108878"/>
                </a:lnTo>
                <a:lnTo>
                  <a:pt x="51306" y="111280"/>
                </a:lnTo>
                <a:lnTo>
                  <a:pt x="52886" y="113875"/>
                </a:lnTo>
                <a:lnTo>
                  <a:pt x="54931" y="116596"/>
                </a:lnTo>
                <a:lnTo>
                  <a:pt x="57287" y="119402"/>
                </a:lnTo>
                <a:lnTo>
                  <a:pt x="58858" y="122265"/>
                </a:lnTo>
                <a:lnTo>
                  <a:pt x="60603" y="128093"/>
                </a:lnTo>
                <a:lnTo>
                  <a:pt x="61068" y="131035"/>
                </a:lnTo>
                <a:lnTo>
                  <a:pt x="61378" y="133990"/>
                </a:lnTo>
                <a:lnTo>
                  <a:pt x="61585" y="136952"/>
                </a:lnTo>
                <a:lnTo>
                  <a:pt x="61723" y="139918"/>
                </a:lnTo>
                <a:lnTo>
                  <a:pt x="61876" y="145860"/>
                </a:lnTo>
                <a:lnTo>
                  <a:pt x="61962" y="154784"/>
                </a:lnTo>
                <a:lnTo>
                  <a:pt x="60982" y="157759"/>
                </a:lnTo>
                <a:lnTo>
                  <a:pt x="59337" y="160735"/>
                </a:lnTo>
                <a:lnTo>
                  <a:pt x="57247" y="163711"/>
                </a:lnTo>
                <a:lnTo>
                  <a:pt x="54862" y="166688"/>
                </a:lnTo>
                <a:lnTo>
                  <a:pt x="52280" y="169664"/>
                </a:lnTo>
                <a:lnTo>
                  <a:pt x="49567" y="172641"/>
                </a:lnTo>
                <a:lnTo>
                  <a:pt x="47757" y="175617"/>
                </a:lnTo>
                <a:lnTo>
                  <a:pt x="46551" y="178593"/>
                </a:lnTo>
                <a:lnTo>
                  <a:pt x="44139"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319"/>
          <p:cNvSpPr/>
          <p:nvPr/>
        </p:nvSpPr>
        <p:spPr>
          <a:xfrm>
            <a:off x="1089421" y="5671748"/>
            <a:ext cx="89298" cy="103929"/>
          </a:xfrm>
          <a:custGeom>
            <a:avLst/>
            <a:gdLst/>
            <a:ahLst/>
            <a:cxnLst/>
            <a:rect l="0" t="0" r="0" b="0"/>
            <a:pathLst>
              <a:path w="89298" h="103929">
                <a:moveTo>
                  <a:pt x="0" y="70041"/>
                </a:moveTo>
                <a:lnTo>
                  <a:pt x="9481" y="65301"/>
                </a:lnTo>
                <a:lnTo>
                  <a:pt x="13266" y="61920"/>
                </a:lnTo>
                <a:lnTo>
                  <a:pt x="16782" y="57681"/>
                </a:lnTo>
                <a:lnTo>
                  <a:pt x="20118" y="52871"/>
                </a:lnTo>
                <a:lnTo>
                  <a:pt x="23334" y="48673"/>
                </a:lnTo>
                <a:lnTo>
                  <a:pt x="26470" y="44881"/>
                </a:lnTo>
                <a:lnTo>
                  <a:pt x="29553" y="41361"/>
                </a:lnTo>
                <a:lnTo>
                  <a:pt x="31608" y="38022"/>
                </a:lnTo>
                <a:lnTo>
                  <a:pt x="32979" y="34805"/>
                </a:lnTo>
                <a:lnTo>
                  <a:pt x="33892" y="31668"/>
                </a:lnTo>
                <a:lnTo>
                  <a:pt x="35493" y="28583"/>
                </a:lnTo>
                <a:lnTo>
                  <a:pt x="37553" y="25536"/>
                </a:lnTo>
                <a:lnTo>
                  <a:pt x="39918" y="22511"/>
                </a:lnTo>
                <a:lnTo>
                  <a:pt x="41495" y="19503"/>
                </a:lnTo>
                <a:lnTo>
                  <a:pt x="42546" y="16505"/>
                </a:lnTo>
                <a:lnTo>
                  <a:pt x="44234" y="9305"/>
                </a:lnTo>
                <a:lnTo>
                  <a:pt x="44372" y="7722"/>
                </a:lnTo>
                <a:lnTo>
                  <a:pt x="44464" y="5675"/>
                </a:lnTo>
                <a:lnTo>
                  <a:pt x="44612" y="0"/>
                </a:lnTo>
                <a:lnTo>
                  <a:pt x="43632" y="527"/>
                </a:lnTo>
                <a:lnTo>
                  <a:pt x="41987" y="1870"/>
                </a:lnTo>
                <a:lnTo>
                  <a:pt x="39898" y="3757"/>
                </a:lnTo>
                <a:lnTo>
                  <a:pt x="37513" y="5016"/>
                </a:lnTo>
                <a:lnTo>
                  <a:pt x="34930" y="5855"/>
                </a:lnTo>
                <a:lnTo>
                  <a:pt x="32217" y="6414"/>
                </a:lnTo>
                <a:lnTo>
                  <a:pt x="30408" y="7779"/>
                </a:lnTo>
                <a:lnTo>
                  <a:pt x="29202" y="9682"/>
                </a:lnTo>
                <a:lnTo>
                  <a:pt x="28398" y="11942"/>
                </a:lnTo>
                <a:lnTo>
                  <a:pt x="27861" y="14441"/>
                </a:lnTo>
                <a:lnTo>
                  <a:pt x="27504" y="17099"/>
                </a:lnTo>
                <a:lnTo>
                  <a:pt x="27266" y="19863"/>
                </a:lnTo>
                <a:lnTo>
                  <a:pt x="26115" y="23691"/>
                </a:lnTo>
                <a:lnTo>
                  <a:pt x="24355" y="28227"/>
                </a:lnTo>
                <a:lnTo>
                  <a:pt x="22190" y="33235"/>
                </a:lnTo>
                <a:lnTo>
                  <a:pt x="20747" y="37566"/>
                </a:lnTo>
                <a:lnTo>
                  <a:pt x="19784" y="41446"/>
                </a:lnTo>
                <a:lnTo>
                  <a:pt x="19143" y="45024"/>
                </a:lnTo>
                <a:lnTo>
                  <a:pt x="20699" y="50386"/>
                </a:lnTo>
                <a:lnTo>
                  <a:pt x="23722" y="56937"/>
                </a:lnTo>
                <a:lnTo>
                  <a:pt x="27721" y="64282"/>
                </a:lnTo>
                <a:lnTo>
                  <a:pt x="30387" y="70170"/>
                </a:lnTo>
                <a:lnTo>
                  <a:pt x="32164" y="75088"/>
                </a:lnTo>
                <a:lnTo>
                  <a:pt x="33349" y="79358"/>
                </a:lnTo>
                <a:lnTo>
                  <a:pt x="35131" y="83198"/>
                </a:lnTo>
                <a:lnTo>
                  <a:pt x="37312" y="86749"/>
                </a:lnTo>
                <a:lnTo>
                  <a:pt x="39757" y="90110"/>
                </a:lnTo>
                <a:lnTo>
                  <a:pt x="42380" y="93342"/>
                </a:lnTo>
                <a:lnTo>
                  <a:pt x="45121" y="96489"/>
                </a:lnTo>
                <a:lnTo>
                  <a:pt x="47940" y="99579"/>
                </a:lnTo>
                <a:lnTo>
                  <a:pt x="51804" y="101639"/>
                </a:lnTo>
                <a:lnTo>
                  <a:pt x="56364" y="103012"/>
                </a:lnTo>
                <a:lnTo>
                  <a:pt x="61389" y="103928"/>
                </a:lnTo>
                <a:lnTo>
                  <a:pt x="66723" y="103547"/>
                </a:lnTo>
                <a:lnTo>
                  <a:pt x="72263" y="102299"/>
                </a:lnTo>
                <a:lnTo>
                  <a:pt x="89297" y="968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320"/>
          <p:cNvSpPr/>
          <p:nvPr/>
        </p:nvSpPr>
        <p:spPr>
          <a:xfrm>
            <a:off x="1437679" y="3500437"/>
            <a:ext cx="62509" cy="330399"/>
          </a:xfrm>
          <a:custGeom>
            <a:avLst/>
            <a:gdLst/>
            <a:ahLst/>
            <a:cxnLst/>
            <a:rect l="0" t="0" r="0" b="0"/>
            <a:pathLst>
              <a:path w="62509" h="330399">
                <a:moveTo>
                  <a:pt x="0" y="0"/>
                </a:moveTo>
                <a:lnTo>
                  <a:pt x="15377" y="7688"/>
                </a:lnTo>
                <a:lnTo>
                  <a:pt x="16205" y="9094"/>
                </a:lnTo>
                <a:lnTo>
                  <a:pt x="17124" y="13302"/>
                </a:lnTo>
                <a:lnTo>
                  <a:pt x="18361" y="16806"/>
                </a:lnTo>
                <a:lnTo>
                  <a:pt x="20179" y="21126"/>
                </a:lnTo>
                <a:lnTo>
                  <a:pt x="22382" y="25990"/>
                </a:lnTo>
                <a:lnTo>
                  <a:pt x="23851" y="30225"/>
                </a:lnTo>
                <a:lnTo>
                  <a:pt x="25484" y="37577"/>
                </a:lnTo>
                <a:lnTo>
                  <a:pt x="26402" y="47294"/>
                </a:lnTo>
                <a:lnTo>
                  <a:pt x="26617" y="58723"/>
                </a:lnTo>
                <a:lnTo>
                  <a:pt x="26789" y="169444"/>
                </a:lnTo>
                <a:lnTo>
                  <a:pt x="27781" y="174478"/>
                </a:lnTo>
                <a:lnTo>
                  <a:pt x="29435" y="179819"/>
                </a:lnTo>
                <a:lnTo>
                  <a:pt x="31530" y="185364"/>
                </a:lnTo>
                <a:lnTo>
                  <a:pt x="32926" y="192037"/>
                </a:lnTo>
                <a:lnTo>
                  <a:pt x="33857" y="199462"/>
                </a:lnTo>
                <a:lnTo>
                  <a:pt x="34891" y="213665"/>
                </a:lnTo>
                <a:lnTo>
                  <a:pt x="35351" y="223285"/>
                </a:lnTo>
                <a:lnTo>
                  <a:pt x="36466" y="227240"/>
                </a:lnTo>
                <a:lnTo>
                  <a:pt x="38201" y="230868"/>
                </a:lnTo>
                <a:lnTo>
                  <a:pt x="40350" y="234279"/>
                </a:lnTo>
                <a:lnTo>
                  <a:pt x="41783" y="237546"/>
                </a:lnTo>
                <a:lnTo>
                  <a:pt x="43375" y="243821"/>
                </a:lnTo>
                <a:lnTo>
                  <a:pt x="44271" y="252931"/>
                </a:lnTo>
                <a:lnTo>
                  <a:pt x="45389" y="256926"/>
                </a:lnTo>
                <a:lnTo>
                  <a:pt x="47127" y="261573"/>
                </a:lnTo>
                <a:lnTo>
                  <a:pt x="49277" y="266655"/>
                </a:lnTo>
                <a:lnTo>
                  <a:pt x="50711" y="271036"/>
                </a:lnTo>
                <a:lnTo>
                  <a:pt x="52304" y="278549"/>
                </a:lnTo>
                <a:lnTo>
                  <a:pt x="53201" y="288357"/>
                </a:lnTo>
                <a:lnTo>
                  <a:pt x="53466" y="292806"/>
                </a:lnTo>
                <a:lnTo>
                  <a:pt x="54496" y="295415"/>
                </a:lnTo>
                <a:lnTo>
                  <a:pt x="56174" y="299139"/>
                </a:lnTo>
                <a:lnTo>
                  <a:pt x="58286" y="303605"/>
                </a:lnTo>
                <a:lnTo>
                  <a:pt x="59693" y="307575"/>
                </a:lnTo>
                <a:lnTo>
                  <a:pt x="60631" y="311214"/>
                </a:lnTo>
                <a:lnTo>
                  <a:pt x="62508"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321"/>
          <p:cNvSpPr/>
          <p:nvPr/>
        </p:nvSpPr>
        <p:spPr>
          <a:xfrm>
            <a:off x="1375171" y="3884414"/>
            <a:ext cx="205384" cy="194807"/>
          </a:xfrm>
          <a:custGeom>
            <a:avLst/>
            <a:gdLst/>
            <a:ahLst/>
            <a:cxnLst/>
            <a:rect l="0" t="0" r="0" b="0"/>
            <a:pathLst>
              <a:path w="205384" h="194807">
                <a:moveTo>
                  <a:pt x="0" y="0"/>
                </a:moveTo>
                <a:lnTo>
                  <a:pt x="4741" y="9480"/>
                </a:lnTo>
                <a:lnTo>
                  <a:pt x="6137" y="14258"/>
                </a:lnTo>
                <a:lnTo>
                  <a:pt x="7068" y="19427"/>
                </a:lnTo>
                <a:lnTo>
                  <a:pt x="7689" y="24857"/>
                </a:lnTo>
                <a:lnTo>
                  <a:pt x="10087" y="31454"/>
                </a:lnTo>
                <a:lnTo>
                  <a:pt x="13670" y="38829"/>
                </a:lnTo>
                <a:lnTo>
                  <a:pt x="18043" y="46722"/>
                </a:lnTo>
                <a:lnTo>
                  <a:pt x="22943" y="56945"/>
                </a:lnTo>
                <a:lnTo>
                  <a:pt x="28194" y="68721"/>
                </a:lnTo>
                <a:lnTo>
                  <a:pt x="33679" y="81532"/>
                </a:lnTo>
                <a:lnTo>
                  <a:pt x="37335" y="91066"/>
                </a:lnTo>
                <a:lnTo>
                  <a:pt x="39773" y="98414"/>
                </a:lnTo>
                <a:lnTo>
                  <a:pt x="41398" y="104304"/>
                </a:lnTo>
                <a:lnTo>
                  <a:pt x="44466" y="112200"/>
                </a:lnTo>
                <a:lnTo>
                  <a:pt x="48496" y="121433"/>
                </a:lnTo>
                <a:lnTo>
                  <a:pt x="53167" y="131557"/>
                </a:lnTo>
                <a:lnTo>
                  <a:pt x="56280" y="139298"/>
                </a:lnTo>
                <a:lnTo>
                  <a:pt x="58357" y="145451"/>
                </a:lnTo>
                <a:lnTo>
                  <a:pt x="59740" y="150545"/>
                </a:lnTo>
                <a:lnTo>
                  <a:pt x="63924" y="164143"/>
                </a:lnTo>
                <a:lnTo>
                  <a:pt x="69954" y="182905"/>
                </a:lnTo>
                <a:lnTo>
                  <a:pt x="70778" y="188116"/>
                </a:lnTo>
                <a:lnTo>
                  <a:pt x="70998" y="190895"/>
                </a:lnTo>
                <a:lnTo>
                  <a:pt x="70153" y="192747"/>
                </a:lnTo>
                <a:lnTo>
                  <a:pt x="68597" y="193983"/>
                </a:lnTo>
                <a:lnTo>
                  <a:pt x="66567" y="194806"/>
                </a:lnTo>
                <a:lnTo>
                  <a:pt x="65214" y="194363"/>
                </a:lnTo>
                <a:lnTo>
                  <a:pt x="64312" y="193075"/>
                </a:lnTo>
                <a:lnTo>
                  <a:pt x="63310" y="188998"/>
                </a:lnTo>
                <a:lnTo>
                  <a:pt x="62864" y="183879"/>
                </a:lnTo>
                <a:lnTo>
                  <a:pt x="62667" y="178297"/>
                </a:lnTo>
                <a:lnTo>
                  <a:pt x="62614" y="175419"/>
                </a:lnTo>
                <a:lnTo>
                  <a:pt x="61586" y="171516"/>
                </a:lnTo>
                <a:lnTo>
                  <a:pt x="59909" y="166930"/>
                </a:lnTo>
                <a:lnTo>
                  <a:pt x="57799" y="161888"/>
                </a:lnTo>
                <a:lnTo>
                  <a:pt x="56392" y="156542"/>
                </a:lnTo>
                <a:lnTo>
                  <a:pt x="55454" y="150994"/>
                </a:lnTo>
                <a:lnTo>
                  <a:pt x="54829" y="145311"/>
                </a:lnTo>
                <a:lnTo>
                  <a:pt x="54412" y="139538"/>
                </a:lnTo>
                <a:lnTo>
                  <a:pt x="54134" y="133705"/>
                </a:lnTo>
                <a:lnTo>
                  <a:pt x="53949" y="127832"/>
                </a:lnTo>
                <a:lnTo>
                  <a:pt x="53600" y="70106"/>
                </a:lnTo>
                <a:lnTo>
                  <a:pt x="53581" y="38912"/>
                </a:lnTo>
                <a:lnTo>
                  <a:pt x="52588" y="32886"/>
                </a:lnTo>
                <a:lnTo>
                  <a:pt x="50934" y="26885"/>
                </a:lnTo>
                <a:lnTo>
                  <a:pt x="48839" y="20900"/>
                </a:lnTo>
                <a:lnTo>
                  <a:pt x="47442" y="15918"/>
                </a:lnTo>
                <a:lnTo>
                  <a:pt x="46511" y="11604"/>
                </a:lnTo>
                <a:lnTo>
                  <a:pt x="45017" y="2292"/>
                </a:lnTo>
                <a:lnTo>
                  <a:pt x="44894" y="2520"/>
                </a:lnTo>
                <a:lnTo>
                  <a:pt x="44681" y="7889"/>
                </a:lnTo>
                <a:lnTo>
                  <a:pt x="49399" y="13362"/>
                </a:lnTo>
                <a:lnTo>
                  <a:pt x="57081" y="21267"/>
                </a:lnTo>
                <a:lnTo>
                  <a:pt x="143261" y="107541"/>
                </a:lnTo>
                <a:lnTo>
                  <a:pt x="147101" y="112374"/>
                </a:lnTo>
                <a:lnTo>
                  <a:pt x="150653" y="117580"/>
                </a:lnTo>
                <a:lnTo>
                  <a:pt x="154014" y="123035"/>
                </a:lnTo>
                <a:lnTo>
                  <a:pt x="157246" y="127664"/>
                </a:lnTo>
                <a:lnTo>
                  <a:pt x="160394" y="131742"/>
                </a:lnTo>
                <a:lnTo>
                  <a:pt x="163484" y="135453"/>
                </a:lnTo>
                <a:lnTo>
                  <a:pt x="166536" y="138919"/>
                </a:lnTo>
                <a:lnTo>
                  <a:pt x="172574" y="145416"/>
                </a:lnTo>
                <a:lnTo>
                  <a:pt x="184534" y="157671"/>
                </a:lnTo>
                <a:lnTo>
                  <a:pt x="190494" y="163673"/>
                </a:lnTo>
                <a:lnTo>
                  <a:pt x="192481" y="166661"/>
                </a:lnTo>
                <a:lnTo>
                  <a:pt x="194688" y="172629"/>
                </a:lnTo>
                <a:lnTo>
                  <a:pt x="195930" y="176826"/>
                </a:lnTo>
                <a:lnTo>
                  <a:pt x="201039" y="182810"/>
                </a:lnTo>
                <a:lnTo>
                  <a:pt x="205383" y="1875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322"/>
          <p:cNvSpPr/>
          <p:nvPr/>
        </p:nvSpPr>
        <p:spPr>
          <a:xfrm>
            <a:off x="1428750" y="3991570"/>
            <a:ext cx="116086" cy="53579"/>
          </a:xfrm>
          <a:custGeom>
            <a:avLst/>
            <a:gdLst/>
            <a:ahLst/>
            <a:cxnLst/>
            <a:rect l="0" t="0" r="0" b="0"/>
            <a:pathLst>
              <a:path w="116086" h="53579">
                <a:moveTo>
                  <a:pt x="116085" y="0"/>
                </a:moveTo>
                <a:lnTo>
                  <a:pt x="111345" y="4741"/>
                </a:lnTo>
                <a:lnTo>
                  <a:pt x="108956" y="6137"/>
                </a:lnTo>
                <a:lnTo>
                  <a:pt x="106372" y="7068"/>
                </a:lnTo>
                <a:lnTo>
                  <a:pt x="103657" y="7688"/>
                </a:lnTo>
                <a:lnTo>
                  <a:pt x="100854" y="9094"/>
                </a:lnTo>
                <a:lnTo>
                  <a:pt x="97994" y="11024"/>
                </a:lnTo>
                <a:lnTo>
                  <a:pt x="95095" y="13302"/>
                </a:lnTo>
                <a:lnTo>
                  <a:pt x="92170" y="14821"/>
                </a:lnTo>
                <a:lnTo>
                  <a:pt x="89228" y="15834"/>
                </a:lnTo>
                <a:lnTo>
                  <a:pt x="86274" y="16509"/>
                </a:lnTo>
                <a:lnTo>
                  <a:pt x="83313" y="17951"/>
                </a:lnTo>
                <a:lnTo>
                  <a:pt x="80346" y="19905"/>
                </a:lnTo>
                <a:lnTo>
                  <a:pt x="77377" y="22200"/>
                </a:lnTo>
                <a:lnTo>
                  <a:pt x="74405" y="23729"/>
                </a:lnTo>
                <a:lnTo>
                  <a:pt x="71431" y="24749"/>
                </a:lnTo>
                <a:lnTo>
                  <a:pt x="0"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323"/>
          <p:cNvSpPr/>
          <p:nvPr/>
        </p:nvSpPr>
        <p:spPr>
          <a:xfrm>
            <a:off x="1607388" y="3920288"/>
            <a:ext cx="89253" cy="142720"/>
          </a:xfrm>
          <a:custGeom>
            <a:avLst/>
            <a:gdLst/>
            <a:ahLst/>
            <a:cxnLst/>
            <a:rect l="0" t="0" r="0" b="0"/>
            <a:pathLst>
              <a:path w="89253" h="142720">
                <a:moveTo>
                  <a:pt x="35674" y="89141"/>
                </a:moveTo>
                <a:lnTo>
                  <a:pt x="30934" y="84401"/>
                </a:lnTo>
                <a:lnTo>
                  <a:pt x="28545" y="83004"/>
                </a:lnTo>
                <a:lnTo>
                  <a:pt x="25960" y="82073"/>
                </a:lnTo>
                <a:lnTo>
                  <a:pt x="23245" y="81453"/>
                </a:lnTo>
                <a:lnTo>
                  <a:pt x="20443" y="82031"/>
                </a:lnTo>
                <a:lnTo>
                  <a:pt x="17582" y="83409"/>
                </a:lnTo>
                <a:lnTo>
                  <a:pt x="14683" y="85320"/>
                </a:lnTo>
                <a:lnTo>
                  <a:pt x="12750" y="87586"/>
                </a:lnTo>
                <a:lnTo>
                  <a:pt x="11462" y="90089"/>
                </a:lnTo>
                <a:lnTo>
                  <a:pt x="9394" y="96494"/>
                </a:lnTo>
                <a:lnTo>
                  <a:pt x="8232" y="98012"/>
                </a:lnTo>
                <a:lnTo>
                  <a:pt x="6465" y="100016"/>
                </a:lnTo>
                <a:lnTo>
                  <a:pt x="4295" y="102344"/>
                </a:lnTo>
                <a:lnTo>
                  <a:pt x="2849" y="105881"/>
                </a:lnTo>
                <a:lnTo>
                  <a:pt x="1884" y="110223"/>
                </a:lnTo>
                <a:lnTo>
                  <a:pt x="1241" y="115102"/>
                </a:lnTo>
                <a:lnTo>
                  <a:pt x="1805" y="118355"/>
                </a:lnTo>
                <a:lnTo>
                  <a:pt x="3173" y="120523"/>
                </a:lnTo>
                <a:lnTo>
                  <a:pt x="5077" y="121969"/>
                </a:lnTo>
                <a:lnTo>
                  <a:pt x="6346" y="123925"/>
                </a:lnTo>
                <a:lnTo>
                  <a:pt x="7192" y="126221"/>
                </a:lnTo>
                <a:lnTo>
                  <a:pt x="7757" y="128744"/>
                </a:lnTo>
                <a:lnTo>
                  <a:pt x="9125" y="131418"/>
                </a:lnTo>
                <a:lnTo>
                  <a:pt x="11029" y="134193"/>
                </a:lnTo>
                <a:lnTo>
                  <a:pt x="13291" y="137035"/>
                </a:lnTo>
                <a:lnTo>
                  <a:pt x="15791" y="138930"/>
                </a:lnTo>
                <a:lnTo>
                  <a:pt x="18450" y="140193"/>
                </a:lnTo>
                <a:lnTo>
                  <a:pt x="21215" y="141035"/>
                </a:lnTo>
                <a:lnTo>
                  <a:pt x="25042" y="141597"/>
                </a:lnTo>
                <a:lnTo>
                  <a:pt x="29578" y="141971"/>
                </a:lnTo>
                <a:lnTo>
                  <a:pt x="34587" y="142221"/>
                </a:lnTo>
                <a:lnTo>
                  <a:pt x="38918" y="141394"/>
                </a:lnTo>
                <a:lnTo>
                  <a:pt x="42798" y="139852"/>
                </a:lnTo>
                <a:lnTo>
                  <a:pt x="51413" y="134987"/>
                </a:lnTo>
                <a:lnTo>
                  <a:pt x="52120" y="133596"/>
                </a:lnTo>
                <a:lnTo>
                  <a:pt x="52905" y="129404"/>
                </a:lnTo>
                <a:lnTo>
                  <a:pt x="53115" y="126897"/>
                </a:lnTo>
                <a:lnTo>
                  <a:pt x="53254" y="124234"/>
                </a:lnTo>
                <a:lnTo>
                  <a:pt x="53409" y="118629"/>
                </a:lnTo>
                <a:lnTo>
                  <a:pt x="53532" y="86162"/>
                </a:lnTo>
                <a:lnTo>
                  <a:pt x="53533" y="77234"/>
                </a:lnTo>
                <a:lnTo>
                  <a:pt x="51549" y="72274"/>
                </a:lnTo>
                <a:lnTo>
                  <a:pt x="48242" y="65990"/>
                </a:lnTo>
                <a:lnTo>
                  <a:pt x="44052" y="58824"/>
                </a:lnTo>
                <a:lnTo>
                  <a:pt x="41260" y="53055"/>
                </a:lnTo>
                <a:lnTo>
                  <a:pt x="39398" y="48217"/>
                </a:lnTo>
                <a:lnTo>
                  <a:pt x="38156" y="43999"/>
                </a:lnTo>
                <a:lnTo>
                  <a:pt x="36337" y="40195"/>
                </a:lnTo>
                <a:lnTo>
                  <a:pt x="34132" y="36666"/>
                </a:lnTo>
                <a:lnTo>
                  <a:pt x="31669" y="33322"/>
                </a:lnTo>
                <a:lnTo>
                  <a:pt x="30027" y="30100"/>
                </a:lnTo>
                <a:lnTo>
                  <a:pt x="28933" y="26960"/>
                </a:lnTo>
                <a:lnTo>
                  <a:pt x="28204" y="23875"/>
                </a:lnTo>
                <a:lnTo>
                  <a:pt x="26725" y="20826"/>
                </a:lnTo>
                <a:lnTo>
                  <a:pt x="24747" y="17801"/>
                </a:lnTo>
                <a:lnTo>
                  <a:pt x="22436" y="14791"/>
                </a:lnTo>
                <a:lnTo>
                  <a:pt x="19903" y="11794"/>
                </a:lnTo>
                <a:lnTo>
                  <a:pt x="17223" y="8803"/>
                </a:lnTo>
                <a:lnTo>
                  <a:pt x="14444" y="5817"/>
                </a:lnTo>
                <a:lnTo>
                  <a:pt x="11598" y="3826"/>
                </a:lnTo>
                <a:lnTo>
                  <a:pt x="8710" y="2499"/>
                </a:lnTo>
                <a:lnTo>
                  <a:pt x="468" y="0"/>
                </a:lnTo>
                <a:lnTo>
                  <a:pt x="183" y="2559"/>
                </a:lnTo>
                <a:lnTo>
                  <a:pt x="57" y="7004"/>
                </a:lnTo>
                <a:lnTo>
                  <a:pt x="0" y="12287"/>
                </a:lnTo>
                <a:lnTo>
                  <a:pt x="977" y="15084"/>
                </a:lnTo>
                <a:lnTo>
                  <a:pt x="2621" y="17942"/>
                </a:lnTo>
                <a:lnTo>
                  <a:pt x="4709" y="20839"/>
                </a:lnTo>
                <a:lnTo>
                  <a:pt x="7093" y="23763"/>
                </a:lnTo>
                <a:lnTo>
                  <a:pt x="9675" y="26704"/>
                </a:lnTo>
                <a:lnTo>
                  <a:pt x="12388" y="29657"/>
                </a:lnTo>
                <a:lnTo>
                  <a:pt x="16181" y="35594"/>
                </a:lnTo>
                <a:lnTo>
                  <a:pt x="20694" y="43521"/>
                </a:lnTo>
                <a:lnTo>
                  <a:pt x="33881" y="68348"/>
                </a:lnTo>
                <a:lnTo>
                  <a:pt x="37455" y="75279"/>
                </a:lnTo>
                <a:lnTo>
                  <a:pt x="40830" y="80892"/>
                </a:lnTo>
                <a:lnTo>
                  <a:pt x="44073" y="85626"/>
                </a:lnTo>
                <a:lnTo>
                  <a:pt x="47226" y="89774"/>
                </a:lnTo>
                <a:lnTo>
                  <a:pt x="89252" y="142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324"/>
          <p:cNvSpPr/>
          <p:nvPr/>
        </p:nvSpPr>
        <p:spPr>
          <a:xfrm>
            <a:off x="1750218" y="3973710"/>
            <a:ext cx="88787" cy="196329"/>
          </a:xfrm>
          <a:custGeom>
            <a:avLst/>
            <a:gdLst/>
            <a:ahLst/>
            <a:cxnLst/>
            <a:rect l="0" t="0" r="0" b="0"/>
            <a:pathLst>
              <a:path w="88787" h="196329">
                <a:moveTo>
                  <a:pt x="17860" y="0"/>
                </a:moveTo>
                <a:lnTo>
                  <a:pt x="17860" y="4741"/>
                </a:lnTo>
                <a:lnTo>
                  <a:pt x="18852" y="6137"/>
                </a:lnTo>
                <a:lnTo>
                  <a:pt x="20505" y="7068"/>
                </a:lnTo>
                <a:lnTo>
                  <a:pt x="22600" y="7689"/>
                </a:lnTo>
                <a:lnTo>
                  <a:pt x="23996" y="9095"/>
                </a:lnTo>
                <a:lnTo>
                  <a:pt x="24927" y="11025"/>
                </a:lnTo>
                <a:lnTo>
                  <a:pt x="25548" y="13303"/>
                </a:lnTo>
                <a:lnTo>
                  <a:pt x="27946" y="17799"/>
                </a:lnTo>
                <a:lnTo>
                  <a:pt x="31529" y="23772"/>
                </a:lnTo>
                <a:lnTo>
                  <a:pt x="35902" y="30731"/>
                </a:lnTo>
                <a:lnTo>
                  <a:pt x="41794" y="39339"/>
                </a:lnTo>
                <a:lnTo>
                  <a:pt x="56279" y="59487"/>
                </a:lnTo>
                <a:lnTo>
                  <a:pt x="61332" y="68432"/>
                </a:lnTo>
                <a:lnTo>
                  <a:pt x="64700" y="76379"/>
                </a:lnTo>
                <a:lnTo>
                  <a:pt x="66946" y="83662"/>
                </a:lnTo>
                <a:lnTo>
                  <a:pt x="69436" y="90501"/>
                </a:lnTo>
                <a:lnTo>
                  <a:pt x="72087" y="97045"/>
                </a:lnTo>
                <a:lnTo>
                  <a:pt x="74847" y="103393"/>
                </a:lnTo>
                <a:lnTo>
                  <a:pt x="77679" y="108616"/>
                </a:lnTo>
                <a:lnTo>
                  <a:pt x="80560" y="113090"/>
                </a:lnTo>
                <a:lnTo>
                  <a:pt x="83472" y="117066"/>
                </a:lnTo>
                <a:lnTo>
                  <a:pt x="85414" y="124677"/>
                </a:lnTo>
                <a:lnTo>
                  <a:pt x="86708" y="134712"/>
                </a:lnTo>
                <a:lnTo>
                  <a:pt x="88147" y="155122"/>
                </a:lnTo>
                <a:lnTo>
                  <a:pt x="88786" y="167501"/>
                </a:lnTo>
                <a:lnTo>
                  <a:pt x="87964" y="172191"/>
                </a:lnTo>
                <a:lnTo>
                  <a:pt x="86424" y="176310"/>
                </a:lnTo>
                <a:lnTo>
                  <a:pt x="84405" y="180048"/>
                </a:lnTo>
                <a:lnTo>
                  <a:pt x="82067" y="182540"/>
                </a:lnTo>
                <a:lnTo>
                  <a:pt x="79516" y="184202"/>
                </a:lnTo>
                <a:lnTo>
                  <a:pt x="76823" y="185309"/>
                </a:lnTo>
                <a:lnTo>
                  <a:pt x="74036" y="187039"/>
                </a:lnTo>
                <a:lnTo>
                  <a:pt x="71186" y="189185"/>
                </a:lnTo>
                <a:lnTo>
                  <a:pt x="68293" y="191608"/>
                </a:lnTo>
                <a:lnTo>
                  <a:pt x="65373" y="193223"/>
                </a:lnTo>
                <a:lnTo>
                  <a:pt x="62433" y="194300"/>
                </a:lnTo>
                <a:lnTo>
                  <a:pt x="59482" y="195018"/>
                </a:lnTo>
                <a:lnTo>
                  <a:pt x="54537" y="195497"/>
                </a:lnTo>
                <a:lnTo>
                  <a:pt x="48265" y="195816"/>
                </a:lnTo>
                <a:lnTo>
                  <a:pt x="30507" y="196264"/>
                </a:lnTo>
                <a:lnTo>
                  <a:pt x="26291" y="196328"/>
                </a:lnTo>
                <a:lnTo>
                  <a:pt x="22488" y="195377"/>
                </a:lnTo>
                <a:lnTo>
                  <a:pt x="18961" y="193752"/>
                </a:lnTo>
                <a:lnTo>
                  <a:pt x="0"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325"/>
          <p:cNvSpPr/>
          <p:nvPr/>
        </p:nvSpPr>
        <p:spPr>
          <a:xfrm>
            <a:off x="1741289" y="3866554"/>
            <a:ext cx="1" cy="8931"/>
          </a:xfrm>
          <a:custGeom>
            <a:avLst/>
            <a:gdLst/>
            <a:ahLst/>
            <a:cxnLst/>
            <a:rect l="0" t="0" r="0" b="0"/>
            <a:pathLst>
              <a:path w="1" h="8931">
                <a:moveTo>
                  <a:pt x="0"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326"/>
          <p:cNvSpPr/>
          <p:nvPr/>
        </p:nvSpPr>
        <p:spPr>
          <a:xfrm>
            <a:off x="1562695" y="4348757"/>
            <a:ext cx="133946" cy="741165"/>
          </a:xfrm>
          <a:custGeom>
            <a:avLst/>
            <a:gdLst/>
            <a:ahLst/>
            <a:cxnLst/>
            <a:rect l="0" t="0" r="0" b="0"/>
            <a:pathLst>
              <a:path w="133946" h="741165">
                <a:moveTo>
                  <a:pt x="0" y="0"/>
                </a:moveTo>
                <a:lnTo>
                  <a:pt x="4740" y="14222"/>
                </a:lnTo>
                <a:lnTo>
                  <a:pt x="7688" y="27806"/>
                </a:lnTo>
                <a:lnTo>
                  <a:pt x="11024" y="42786"/>
                </a:lnTo>
                <a:lnTo>
                  <a:pt x="14821" y="60688"/>
                </a:lnTo>
                <a:lnTo>
                  <a:pt x="17951" y="81923"/>
                </a:lnTo>
                <a:lnTo>
                  <a:pt x="19905" y="88350"/>
                </a:lnTo>
                <a:lnTo>
                  <a:pt x="23729" y="100782"/>
                </a:lnTo>
                <a:lnTo>
                  <a:pt x="25882" y="119930"/>
                </a:lnTo>
                <a:lnTo>
                  <a:pt x="26386" y="135654"/>
                </a:lnTo>
                <a:lnTo>
                  <a:pt x="29256" y="152565"/>
                </a:lnTo>
                <a:lnTo>
                  <a:pt x="31410" y="161241"/>
                </a:lnTo>
                <a:lnTo>
                  <a:pt x="33838" y="172979"/>
                </a:lnTo>
                <a:lnTo>
                  <a:pt x="39182" y="201895"/>
                </a:lnTo>
                <a:lnTo>
                  <a:pt x="50698" y="273118"/>
                </a:lnTo>
                <a:lnTo>
                  <a:pt x="53642" y="288243"/>
                </a:lnTo>
                <a:lnTo>
                  <a:pt x="56597" y="302295"/>
                </a:lnTo>
                <a:lnTo>
                  <a:pt x="59560" y="314639"/>
                </a:lnTo>
                <a:lnTo>
                  <a:pt x="62527" y="325846"/>
                </a:lnTo>
                <a:lnTo>
                  <a:pt x="65497" y="336293"/>
                </a:lnTo>
                <a:lnTo>
                  <a:pt x="68797" y="358484"/>
                </a:lnTo>
                <a:lnTo>
                  <a:pt x="71256" y="380585"/>
                </a:lnTo>
                <a:lnTo>
                  <a:pt x="73301" y="390645"/>
                </a:lnTo>
                <a:lnTo>
                  <a:pt x="75656" y="400329"/>
                </a:lnTo>
                <a:lnTo>
                  <a:pt x="78219" y="414722"/>
                </a:lnTo>
                <a:lnTo>
                  <a:pt x="83712" y="451881"/>
                </a:lnTo>
                <a:lnTo>
                  <a:pt x="86566" y="467942"/>
                </a:lnTo>
                <a:lnTo>
                  <a:pt x="89460" y="481625"/>
                </a:lnTo>
                <a:lnTo>
                  <a:pt x="92382" y="493724"/>
                </a:lnTo>
                <a:lnTo>
                  <a:pt x="94330" y="505759"/>
                </a:lnTo>
                <a:lnTo>
                  <a:pt x="95629" y="517751"/>
                </a:lnTo>
                <a:lnTo>
                  <a:pt x="96495" y="529714"/>
                </a:lnTo>
                <a:lnTo>
                  <a:pt x="99056" y="546619"/>
                </a:lnTo>
                <a:lnTo>
                  <a:pt x="102748" y="566820"/>
                </a:lnTo>
                <a:lnTo>
                  <a:pt x="111150" y="608115"/>
                </a:lnTo>
                <a:lnTo>
                  <a:pt x="118192" y="639698"/>
                </a:lnTo>
                <a:lnTo>
                  <a:pt x="121983" y="661672"/>
                </a:lnTo>
                <a:lnTo>
                  <a:pt x="124660" y="679046"/>
                </a:lnTo>
                <a:lnTo>
                  <a:pt x="126763" y="687846"/>
                </a:lnTo>
                <a:lnTo>
                  <a:pt x="130753" y="705561"/>
                </a:lnTo>
                <a:lnTo>
                  <a:pt x="131817" y="714452"/>
                </a:lnTo>
                <a:lnTo>
                  <a:pt x="133945" y="7411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327"/>
          <p:cNvSpPr/>
          <p:nvPr/>
        </p:nvSpPr>
        <p:spPr>
          <a:xfrm>
            <a:off x="1439846" y="5582513"/>
            <a:ext cx="268833" cy="435547"/>
          </a:xfrm>
          <a:custGeom>
            <a:avLst/>
            <a:gdLst/>
            <a:ahLst/>
            <a:cxnLst/>
            <a:rect l="0" t="0" r="0" b="0"/>
            <a:pathLst>
              <a:path w="268833" h="435547">
                <a:moveTo>
                  <a:pt x="96060" y="25330"/>
                </a:moveTo>
                <a:lnTo>
                  <a:pt x="91319" y="15849"/>
                </a:lnTo>
                <a:lnTo>
                  <a:pt x="88931" y="13056"/>
                </a:lnTo>
                <a:lnTo>
                  <a:pt x="86346" y="11195"/>
                </a:lnTo>
                <a:lnTo>
                  <a:pt x="79836" y="8134"/>
                </a:lnTo>
                <a:lnTo>
                  <a:pt x="70329" y="3466"/>
                </a:lnTo>
                <a:lnTo>
                  <a:pt x="62134" y="730"/>
                </a:lnTo>
                <a:lnTo>
                  <a:pt x="58560" y="0"/>
                </a:lnTo>
                <a:lnTo>
                  <a:pt x="54193" y="506"/>
                </a:lnTo>
                <a:lnTo>
                  <a:pt x="49297" y="1836"/>
                </a:lnTo>
                <a:lnTo>
                  <a:pt x="44048" y="3714"/>
                </a:lnTo>
                <a:lnTo>
                  <a:pt x="39557" y="4966"/>
                </a:lnTo>
                <a:lnTo>
                  <a:pt x="31922" y="6358"/>
                </a:lnTo>
                <a:lnTo>
                  <a:pt x="27504" y="8713"/>
                </a:lnTo>
                <a:lnTo>
                  <a:pt x="22575" y="12268"/>
                </a:lnTo>
                <a:lnTo>
                  <a:pt x="17304" y="16622"/>
                </a:lnTo>
                <a:lnTo>
                  <a:pt x="12798" y="21509"/>
                </a:lnTo>
                <a:lnTo>
                  <a:pt x="5146" y="32231"/>
                </a:lnTo>
                <a:lnTo>
                  <a:pt x="1083" y="43611"/>
                </a:lnTo>
                <a:lnTo>
                  <a:pt x="0" y="49424"/>
                </a:lnTo>
                <a:lnTo>
                  <a:pt x="270" y="54290"/>
                </a:lnTo>
                <a:lnTo>
                  <a:pt x="1442" y="58528"/>
                </a:lnTo>
                <a:lnTo>
                  <a:pt x="4398" y="65882"/>
                </a:lnTo>
                <a:lnTo>
                  <a:pt x="7054" y="76592"/>
                </a:lnTo>
                <a:lnTo>
                  <a:pt x="11192" y="86478"/>
                </a:lnTo>
                <a:lnTo>
                  <a:pt x="19100" y="98460"/>
                </a:lnTo>
                <a:lnTo>
                  <a:pt x="24814" y="105126"/>
                </a:lnTo>
                <a:lnTo>
                  <a:pt x="27726" y="108293"/>
                </a:lnTo>
                <a:lnTo>
                  <a:pt x="30660" y="110405"/>
                </a:lnTo>
                <a:lnTo>
                  <a:pt x="36566" y="112750"/>
                </a:lnTo>
                <a:lnTo>
                  <a:pt x="40522" y="114368"/>
                </a:lnTo>
                <a:lnTo>
                  <a:pt x="45144" y="116439"/>
                </a:lnTo>
                <a:lnTo>
                  <a:pt x="50210" y="118812"/>
                </a:lnTo>
                <a:lnTo>
                  <a:pt x="58484" y="121448"/>
                </a:lnTo>
                <a:lnTo>
                  <a:pt x="65469" y="122619"/>
                </a:lnTo>
                <a:lnTo>
                  <a:pt x="71881" y="123141"/>
                </a:lnTo>
                <a:lnTo>
                  <a:pt x="75972" y="123279"/>
                </a:lnTo>
                <a:lnTo>
                  <a:pt x="85809" y="123434"/>
                </a:lnTo>
                <a:lnTo>
                  <a:pt x="90218" y="122482"/>
                </a:lnTo>
                <a:lnTo>
                  <a:pt x="97763" y="118780"/>
                </a:lnTo>
                <a:lnTo>
                  <a:pt x="102848" y="115858"/>
                </a:lnTo>
                <a:lnTo>
                  <a:pt x="103562" y="114455"/>
                </a:lnTo>
                <a:lnTo>
                  <a:pt x="104802" y="107047"/>
                </a:lnTo>
                <a:lnTo>
                  <a:pt x="104965" y="96162"/>
                </a:lnTo>
                <a:lnTo>
                  <a:pt x="104985" y="80001"/>
                </a:lnTo>
                <a:lnTo>
                  <a:pt x="103994" y="75668"/>
                </a:lnTo>
                <a:lnTo>
                  <a:pt x="98852" y="64829"/>
                </a:lnTo>
                <a:lnTo>
                  <a:pt x="95895" y="54342"/>
                </a:lnTo>
                <a:lnTo>
                  <a:pt x="91687" y="44508"/>
                </a:lnTo>
                <a:lnTo>
                  <a:pt x="83740" y="32556"/>
                </a:lnTo>
                <a:lnTo>
                  <a:pt x="80662" y="25896"/>
                </a:lnTo>
                <a:lnTo>
                  <a:pt x="79842" y="22730"/>
                </a:lnTo>
                <a:lnTo>
                  <a:pt x="80287" y="20621"/>
                </a:lnTo>
                <a:lnTo>
                  <a:pt x="81576" y="19214"/>
                </a:lnTo>
                <a:lnTo>
                  <a:pt x="83427" y="18276"/>
                </a:lnTo>
                <a:lnTo>
                  <a:pt x="84662" y="18643"/>
                </a:lnTo>
                <a:lnTo>
                  <a:pt x="85484" y="19880"/>
                </a:lnTo>
                <a:lnTo>
                  <a:pt x="86033" y="21697"/>
                </a:lnTo>
                <a:lnTo>
                  <a:pt x="89288" y="26362"/>
                </a:lnTo>
                <a:lnTo>
                  <a:pt x="96699" y="34566"/>
                </a:lnTo>
                <a:lnTo>
                  <a:pt x="108092" y="46227"/>
                </a:lnTo>
                <a:lnTo>
                  <a:pt x="113011" y="52160"/>
                </a:lnTo>
                <a:lnTo>
                  <a:pt x="126414" y="69335"/>
                </a:lnTo>
                <a:lnTo>
                  <a:pt x="133163" y="77487"/>
                </a:lnTo>
                <a:lnTo>
                  <a:pt x="139647" y="84906"/>
                </a:lnTo>
                <a:lnTo>
                  <a:pt x="145954" y="91836"/>
                </a:lnTo>
                <a:lnTo>
                  <a:pt x="158253" y="104828"/>
                </a:lnTo>
                <a:lnTo>
                  <a:pt x="164311" y="111072"/>
                </a:lnTo>
                <a:lnTo>
                  <a:pt x="171326" y="120194"/>
                </a:lnTo>
                <a:lnTo>
                  <a:pt x="178980" y="131237"/>
                </a:lnTo>
                <a:lnTo>
                  <a:pt x="207910" y="175124"/>
                </a:lnTo>
                <a:lnTo>
                  <a:pt x="216267" y="190677"/>
                </a:lnTo>
                <a:lnTo>
                  <a:pt x="225807" y="209976"/>
                </a:lnTo>
                <a:lnTo>
                  <a:pt x="236136" y="231771"/>
                </a:lnTo>
                <a:lnTo>
                  <a:pt x="244014" y="251262"/>
                </a:lnTo>
                <a:lnTo>
                  <a:pt x="250259" y="269217"/>
                </a:lnTo>
                <a:lnTo>
                  <a:pt x="255414" y="286148"/>
                </a:lnTo>
                <a:lnTo>
                  <a:pt x="259843" y="302396"/>
                </a:lnTo>
                <a:lnTo>
                  <a:pt x="263787" y="318190"/>
                </a:lnTo>
                <a:lnTo>
                  <a:pt x="267409" y="333679"/>
                </a:lnTo>
                <a:lnTo>
                  <a:pt x="268832" y="345990"/>
                </a:lnTo>
                <a:lnTo>
                  <a:pt x="268788" y="356182"/>
                </a:lnTo>
                <a:lnTo>
                  <a:pt x="267767" y="364960"/>
                </a:lnTo>
                <a:lnTo>
                  <a:pt x="266094" y="373789"/>
                </a:lnTo>
                <a:lnTo>
                  <a:pt x="263986" y="382652"/>
                </a:lnTo>
                <a:lnTo>
                  <a:pt x="261589" y="391537"/>
                </a:lnTo>
                <a:lnTo>
                  <a:pt x="258006" y="398453"/>
                </a:lnTo>
                <a:lnTo>
                  <a:pt x="253633" y="404055"/>
                </a:lnTo>
                <a:lnTo>
                  <a:pt x="245467" y="412926"/>
                </a:lnTo>
                <a:lnTo>
                  <a:pt x="241838" y="420176"/>
                </a:lnTo>
                <a:lnTo>
                  <a:pt x="238886" y="423498"/>
                </a:lnTo>
                <a:lnTo>
                  <a:pt x="234933" y="426705"/>
                </a:lnTo>
                <a:lnTo>
                  <a:pt x="230314" y="429835"/>
                </a:lnTo>
                <a:lnTo>
                  <a:pt x="222536" y="433313"/>
                </a:lnTo>
                <a:lnTo>
                  <a:pt x="214779" y="434859"/>
                </a:lnTo>
                <a:lnTo>
                  <a:pt x="209933" y="435272"/>
                </a:lnTo>
                <a:lnTo>
                  <a:pt x="204717" y="435546"/>
                </a:lnTo>
                <a:lnTo>
                  <a:pt x="200248" y="434737"/>
                </a:lnTo>
                <a:lnTo>
                  <a:pt x="192637" y="431192"/>
                </a:lnTo>
                <a:lnTo>
                  <a:pt x="183301" y="426310"/>
                </a:lnTo>
                <a:lnTo>
                  <a:pt x="178033" y="423619"/>
                </a:lnTo>
                <a:lnTo>
                  <a:pt x="173529" y="419841"/>
                </a:lnTo>
                <a:lnTo>
                  <a:pt x="165878" y="410351"/>
                </a:lnTo>
                <a:lnTo>
                  <a:pt x="159171" y="402164"/>
                </a:lnTo>
                <a:lnTo>
                  <a:pt x="155993" y="398592"/>
                </a:lnTo>
                <a:lnTo>
                  <a:pt x="151890" y="392242"/>
                </a:lnTo>
                <a:lnTo>
                  <a:pt x="147171" y="384039"/>
                </a:lnTo>
                <a:lnTo>
                  <a:pt x="142040" y="374602"/>
                </a:lnTo>
                <a:lnTo>
                  <a:pt x="137627" y="364343"/>
                </a:lnTo>
                <a:lnTo>
                  <a:pt x="133693" y="353534"/>
                </a:lnTo>
                <a:lnTo>
                  <a:pt x="130079" y="342359"/>
                </a:lnTo>
                <a:lnTo>
                  <a:pt x="127669" y="333917"/>
                </a:lnTo>
                <a:lnTo>
                  <a:pt x="126062" y="327297"/>
                </a:lnTo>
                <a:lnTo>
                  <a:pt x="122849" y="3110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328"/>
          <p:cNvSpPr/>
          <p:nvPr/>
        </p:nvSpPr>
        <p:spPr>
          <a:xfrm>
            <a:off x="1643062" y="5598914"/>
            <a:ext cx="52184" cy="96943"/>
          </a:xfrm>
          <a:custGeom>
            <a:avLst/>
            <a:gdLst/>
            <a:ahLst/>
            <a:cxnLst/>
            <a:rect l="0" t="0" r="0" b="0"/>
            <a:pathLst>
              <a:path w="52184" h="96943">
                <a:moveTo>
                  <a:pt x="8930" y="62507"/>
                </a:moveTo>
                <a:lnTo>
                  <a:pt x="8930" y="67248"/>
                </a:lnTo>
                <a:lnTo>
                  <a:pt x="9922" y="68644"/>
                </a:lnTo>
                <a:lnTo>
                  <a:pt x="11575" y="69575"/>
                </a:lnTo>
                <a:lnTo>
                  <a:pt x="13670" y="70196"/>
                </a:lnTo>
                <a:lnTo>
                  <a:pt x="16059" y="71602"/>
                </a:lnTo>
                <a:lnTo>
                  <a:pt x="18643" y="73532"/>
                </a:lnTo>
                <a:lnTo>
                  <a:pt x="21359" y="75810"/>
                </a:lnTo>
                <a:lnTo>
                  <a:pt x="24161" y="78321"/>
                </a:lnTo>
                <a:lnTo>
                  <a:pt x="29920" y="83757"/>
                </a:lnTo>
                <a:lnTo>
                  <a:pt x="32845" y="85603"/>
                </a:lnTo>
                <a:lnTo>
                  <a:pt x="35788" y="86835"/>
                </a:lnTo>
                <a:lnTo>
                  <a:pt x="42898" y="88810"/>
                </a:lnTo>
                <a:lnTo>
                  <a:pt x="44474" y="89965"/>
                </a:lnTo>
                <a:lnTo>
                  <a:pt x="46516" y="91726"/>
                </a:lnTo>
                <a:lnTo>
                  <a:pt x="52183" y="96942"/>
                </a:lnTo>
                <a:lnTo>
                  <a:pt x="51656" y="96378"/>
                </a:lnTo>
                <a:lnTo>
                  <a:pt x="48424" y="93106"/>
                </a:lnTo>
                <a:lnTo>
                  <a:pt x="46174" y="89851"/>
                </a:lnTo>
                <a:lnTo>
                  <a:pt x="43681" y="85698"/>
                </a:lnTo>
                <a:lnTo>
                  <a:pt x="41027" y="80945"/>
                </a:lnTo>
                <a:lnTo>
                  <a:pt x="36281" y="74799"/>
                </a:lnTo>
                <a:lnTo>
                  <a:pt x="30140" y="67725"/>
                </a:lnTo>
                <a:lnTo>
                  <a:pt x="23070" y="60033"/>
                </a:lnTo>
                <a:lnTo>
                  <a:pt x="18357" y="53912"/>
                </a:lnTo>
                <a:lnTo>
                  <a:pt x="15214" y="48840"/>
                </a:lnTo>
                <a:lnTo>
                  <a:pt x="13119" y="44466"/>
                </a:lnTo>
                <a:lnTo>
                  <a:pt x="10731" y="40558"/>
                </a:lnTo>
                <a:lnTo>
                  <a:pt x="8146" y="36960"/>
                </a:lnTo>
                <a:lnTo>
                  <a:pt x="5431" y="33570"/>
                </a:lnTo>
                <a:lnTo>
                  <a:pt x="3621" y="30317"/>
                </a:lnTo>
                <a:lnTo>
                  <a:pt x="2414" y="27156"/>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329"/>
          <p:cNvSpPr/>
          <p:nvPr/>
        </p:nvSpPr>
        <p:spPr>
          <a:xfrm>
            <a:off x="1741289" y="5558660"/>
            <a:ext cx="71438" cy="111692"/>
          </a:xfrm>
          <a:custGeom>
            <a:avLst/>
            <a:gdLst/>
            <a:ahLst/>
            <a:cxnLst/>
            <a:rect l="0" t="0" r="0" b="0"/>
            <a:pathLst>
              <a:path w="71438" h="111692">
                <a:moveTo>
                  <a:pt x="0" y="67043"/>
                </a:moveTo>
                <a:lnTo>
                  <a:pt x="4740" y="57562"/>
                </a:lnTo>
                <a:lnTo>
                  <a:pt x="7129" y="54769"/>
                </a:lnTo>
                <a:lnTo>
                  <a:pt x="9713" y="52907"/>
                </a:lnTo>
                <a:lnTo>
                  <a:pt x="12428" y="51666"/>
                </a:lnTo>
                <a:lnTo>
                  <a:pt x="14239" y="48854"/>
                </a:lnTo>
                <a:lnTo>
                  <a:pt x="15446" y="44995"/>
                </a:lnTo>
                <a:lnTo>
                  <a:pt x="16250" y="40438"/>
                </a:lnTo>
                <a:lnTo>
                  <a:pt x="16786" y="36408"/>
                </a:lnTo>
                <a:lnTo>
                  <a:pt x="17144" y="32729"/>
                </a:lnTo>
                <a:lnTo>
                  <a:pt x="17382" y="29284"/>
                </a:lnTo>
                <a:lnTo>
                  <a:pt x="18533" y="25003"/>
                </a:lnTo>
                <a:lnTo>
                  <a:pt x="20293" y="20164"/>
                </a:lnTo>
                <a:lnTo>
                  <a:pt x="22458" y="14955"/>
                </a:lnTo>
                <a:lnTo>
                  <a:pt x="22909" y="11482"/>
                </a:lnTo>
                <a:lnTo>
                  <a:pt x="22218" y="9166"/>
                </a:lnTo>
                <a:lnTo>
                  <a:pt x="20765" y="7622"/>
                </a:lnTo>
                <a:lnTo>
                  <a:pt x="19796" y="5601"/>
                </a:lnTo>
                <a:lnTo>
                  <a:pt x="19151" y="3261"/>
                </a:lnTo>
                <a:lnTo>
                  <a:pt x="18720" y="709"/>
                </a:lnTo>
                <a:lnTo>
                  <a:pt x="18433" y="0"/>
                </a:lnTo>
                <a:lnTo>
                  <a:pt x="18242" y="520"/>
                </a:lnTo>
                <a:lnTo>
                  <a:pt x="18114" y="1858"/>
                </a:lnTo>
                <a:lnTo>
                  <a:pt x="17037" y="2750"/>
                </a:lnTo>
                <a:lnTo>
                  <a:pt x="15327" y="3345"/>
                </a:lnTo>
                <a:lnTo>
                  <a:pt x="13194" y="3742"/>
                </a:lnTo>
                <a:lnTo>
                  <a:pt x="11772" y="4998"/>
                </a:lnTo>
                <a:lnTo>
                  <a:pt x="10825" y="6828"/>
                </a:lnTo>
                <a:lnTo>
                  <a:pt x="10193" y="9040"/>
                </a:lnTo>
                <a:lnTo>
                  <a:pt x="4563" y="26375"/>
                </a:lnTo>
                <a:lnTo>
                  <a:pt x="4034" y="31993"/>
                </a:lnTo>
                <a:lnTo>
                  <a:pt x="4674" y="36731"/>
                </a:lnTo>
                <a:lnTo>
                  <a:pt x="6092" y="40882"/>
                </a:lnTo>
                <a:lnTo>
                  <a:pt x="7038" y="45633"/>
                </a:lnTo>
                <a:lnTo>
                  <a:pt x="7668" y="50785"/>
                </a:lnTo>
                <a:lnTo>
                  <a:pt x="8089" y="56204"/>
                </a:lnTo>
                <a:lnTo>
                  <a:pt x="8369" y="60809"/>
                </a:lnTo>
                <a:lnTo>
                  <a:pt x="8680" y="68572"/>
                </a:lnTo>
                <a:lnTo>
                  <a:pt x="10748" y="73023"/>
                </a:lnTo>
                <a:lnTo>
                  <a:pt x="14110" y="77975"/>
                </a:lnTo>
                <a:lnTo>
                  <a:pt x="18336" y="83261"/>
                </a:lnTo>
                <a:lnTo>
                  <a:pt x="21154" y="87777"/>
                </a:lnTo>
                <a:lnTo>
                  <a:pt x="23032" y="91779"/>
                </a:lnTo>
                <a:lnTo>
                  <a:pt x="24284" y="95440"/>
                </a:lnTo>
                <a:lnTo>
                  <a:pt x="26111" y="98872"/>
                </a:lnTo>
                <a:lnTo>
                  <a:pt x="28321" y="102154"/>
                </a:lnTo>
                <a:lnTo>
                  <a:pt x="30787" y="105333"/>
                </a:lnTo>
                <a:lnTo>
                  <a:pt x="33423" y="107452"/>
                </a:lnTo>
                <a:lnTo>
                  <a:pt x="36173" y="108865"/>
                </a:lnTo>
                <a:lnTo>
                  <a:pt x="38998" y="109807"/>
                </a:lnTo>
                <a:lnTo>
                  <a:pt x="42866" y="110435"/>
                </a:lnTo>
                <a:lnTo>
                  <a:pt x="47428" y="110854"/>
                </a:lnTo>
                <a:lnTo>
                  <a:pt x="58040" y="111443"/>
                </a:lnTo>
                <a:lnTo>
                  <a:pt x="71437" y="1116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330"/>
          <p:cNvSpPr/>
          <p:nvPr/>
        </p:nvSpPr>
        <p:spPr>
          <a:xfrm>
            <a:off x="1839883" y="5465448"/>
            <a:ext cx="222875" cy="204783"/>
          </a:xfrm>
          <a:custGeom>
            <a:avLst/>
            <a:gdLst/>
            <a:ahLst/>
            <a:cxnLst/>
            <a:rect l="0" t="0" r="0" b="0"/>
            <a:pathLst>
              <a:path w="222875" h="204783">
                <a:moveTo>
                  <a:pt x="8562" y="88817"/>
                </a:moveTo>
                <a:lnTo>
                  <a:pt x="3821" y="93558"/>
                </a:lnTo>
                <a:lnTo>
                  <a:pt x="2425" y="95946"/>
                </a:lnTo>
                <a:lnTo>
                  <a:pt x="873" y="101246"/>
                </a:lnTo>
                <a:lnTo>
                  <a:pt x="184" y="106909"/>
                </a:lnTo>
                <a:lnTo>
                  <a:pt x="0" y="109808"/>
                </a:lnTo>
                <a:lnTo>
                  <a:pt x="1862" y="111741"/>
                </a:lnTo>
                <a:lnTo>
                  <a:pt x="5087" y="113029"/>
                </a:lnTo>
                <a:lnTo>
                  <a:pt x="9222" y="113888"/>
                </a:lnTo>
                <a:lnTo>
                  <a:pt x="12971" y="113469"/>
                </a:lnTo>
                <a:lnTo>
                  <a:pt x="16462" y="112197"/>
                </a:lnTo>
                <a:lnTo>
                  <a:pt x="22987" y="109130"/>
                </a:lnTo>
                <a:lnTo>
                  <a:pt x="29194" y="107767"/>
                </a:lnTo>
                <a:lnTo>
                  <a:pt x="31246" y="106411"/>
                </a:lnTo>
                <a:lnTo>
                  <a:pt x="32615" y="104515"/>
                </a:lnTo>
                <a:lnTo>
                  <a:pt x="33527" y="102259"/>
                </a:lnTo>
                <a:lnTo>
                  <a:pt x="37186" y="97107"/>
                </a:lnTo>
                <a:lnTo>
                  <a:pt x="39551" y="94343"/>
                </a:lnTo>
                <a:lnTo>
                  <a:pt x="41127" y="91509"/>
                </a:lnTo>
                <a:lnTo>
                  <a:pt x="42879" y="85714"/>
                </a:lnTo>
                <a:lnTo>
                  <a:pt x="46304" y="79831"/>
                </a:lnTo>
                <a:lnTo>
                  <a:pt x="48606" y="76873"/>
                </a:lnTo>
                <a:lnTo>
                  <a:pt x="51164" y="70941"/>
                </a:lnTo>
                <a:lnTo>
                  <a:pt x="51846" y="67970"/>
                </a:lnTo>
                <a:lnTo>
                  <a:pt x="51308" y="65989"/>
                </a:lnTo>
                <a:lnTo>
                  <a:pt x="49958" y="64669"/>
                </a:lnTo>
                <a:lnTo>
                  <a:pt x="48066" y="63788"/>
                </a:lnTo>
                <a:lnTo>
                  <a:pt x="46804" y="64194"/>
                </a:lnTo>
                <a:lnTo>
                  <a:pt x="45963" y="65456"/>
                </a:lnTo>
                <a:lnTo>
                  <a:pt x="45402" y="67290"/>
                </a:lnTo>
                <a:lnTo>
                  <a:pt x="44036" y="68513"/>
                </a:lnTo>
                <a:lnTo>
                  <a:pt x="42133" y="69328"/>
                </a:lnTo>
                <a:lnTo>
                  <a:pt x="39872" y="69871"/>
                </a:lnTo>
                <a:lnTo>
                  <a:pt x="38365" y="72218"/>
                </a:lnTo>
                <a:lnTo>
                  <a:pt x="37360" y="75766"/>
                </a:lnTo>
                <a:lnTo>
                  <a:pt x="36691" y="80117"/>
                </a:lnTo>
                <a:lnTo>
                  <a:pt x="35252" y="84009"/>
                </a:lnTo>
                <a:lnTo>
                  <a:pt x="33300" y="87596"/>
                </a:lnTo>
                <a:lnTo>
                  <a:pt x="31007" y="90980"/>
                </a:lnTo>
                <a:lnTo>
                  <a:pt x="29479" y="96212"/>
                </a:lnTo>
                <a:lnTo>
                  <a:pt x="28460" y="102677"/>
                </a:lnTo>
                <a:lnTo>
                  <a:pt x="27780" y="109963"/>
                </a:lnTo>
                <a:lnTo>
                  <a:pt x="27327" y="116805"/>
                </a:lnTo>
                <a:lnTo>
                  <a:pt x="27025" y="123351"/>
                </a:lnTo>
                <a:lnTo>
                  <a:pt x="26824" y="129699"/>
                </a:lnTo>
                <a:lnTo>
                  <a:pt x="27682" y="134924"/>
                </a:lnTo>
                <a:lnTo>
                  <a:pt x="29246" y="139398"/>
                </a:lnTo>
                <a:lnTo>
                  <a:pt x="31281" y="143374"/>
                </a:lnTo>
                <a:lnTo>
                  <a:pt x="32638" y="147017"/>
                </a:lnTo>
                <a:lnTo>
                  <a:pt x="33542" y="150437"/>
                </a:lnTo>
                <a:lnTo>
                  <a:pt x="34145" y="153709"/>
                </a:lnTo>
                <a:lnTo>
                  <a:pt x="37461" y="159991"/>
                </a:lnTo>
                <a:lnTo>
                  <a:pt x="39734" y="163056"/>
                </a:lnTo>
                <a:lnTo>
                  <a:pt x="42242" y="165099"/>
                </a:lnTo>
                <a:lnTo>
                  <a:pt x="44906" y="166461"/>
                </a:lnTo>
                <a:lnTo>
                  <a:pt x="47674" y="167369"/>
                </a:lnTo>
                <a:lnTo>
                  <a:pt x="53396" y="171023"/>
                </a:lnTo>
                <a:lnTo>
                  <a:pt x="56310" y="173387"/>
                </a:lnTo>
                <a:lnTo>
                  <a:pt x="59246" y="173971"/>
                </a:lnTo>
                <a:lnTo>
                  <a:pt x="62195" y="173367"/>
                </a:lnTo>
                <a:lnTo>
                  <a:pt x="65153" y="171973"/>
                </a:lnTo>
                <a:lnTo>
                  <a:pt x="70102" y="171044"/>
                </a:lnTo>
                <a:lnTo>
                  <a:pt x="76378" y="170424"/>
                </a:lnTo>
                <a:lnTo>
                  <a:pt x="83538" y="170011"/>
                </a:lnTo>
                <a:lnTo>
                  <a:pt x="89304" y="168743"/>
                </a:lnTo>
                <a:lnTo>
                  <a:pt x="94140" y="166905"/>
                </a:lnTo>
                <a:lnTo>
                  <a:pt x="108332" y="159580"/>
                </a:lnTo>
                <a:lnTo>
                  <a:pt x="113771" y="156828"/>
                </a:lnTo>
                <a:lnTo>
                  <a:pt x="118389" y="154002"/>
                </a:lnTo>
                <a:lnTo>
                  <a:pt x="122460" y="151125"/>
                </a:lnTo>
                <a:lnTo>
                  <a:pt x="126165" y="148215"/>
                </a:lnTo>
                <a:lnTo>
                  <a:pt x="132929" y="142336"/>
                </a:lnTo>
                <a:lnTo>
                  <a:pt x="136122" y="139379"/>
                </a:lnTo>
                <a:lnTo>
                  <a:pt x="138250" y="136416"/>
                </a:lnTo>
                <a:lnTo>
                  <a:pt x="140615" y="130477"/>
                </a:lnTo>
                <a:lnTo>
                  <a:pt x="141666" y="124531"/>
                </a:lnTo>
                <a:lnTo>
                  <a:pt x="141947" y="121556"/>
                </a:lnTo>
                <a:lnTo>
                  <a:pt x="141141" y="118580"/>
                </a:lnTo>
                <a:lnTo>
                  <a:pt x="137601" y="112629"/>
                </a:lnTo>
                <a:lnTo>
                  <a:pt x="135267" y="110645"/>
                </a:lnTo>
                <a:lnTo>
                  <a:pt x="132720" y="109322"/>
                </a:lnTo>
                <a:lnTo>
                  <a:pt x="127243" y="107853"/>
                </a:lnTo>
                <a:lnTo>
                  <a:pt x="121502" y="107199"/>
                </a:lnTo>
                <a:lnTo>
                  <a:pt x="119574" y="108017"/>
                </a:lnTo>
                <a:lnTo>
                  <a:pt x="118289" y="109555"/>
                </a:lnTo>
                <a:lnTo>
                  <a:pt x="115868" y="114901"/>
                </a:lnTo>
                <a:lnTo>
                  <a:pt x="111485" y="123892"/>
                </a:lnTo>
                <a:lnTo>
                  <a:pt x="109920" y="128075"/>
                </a:lnTo>
                <a:lnTo>
                  <a:pt x="108876" y="131857"/>
                </a:lnTo>
                <a:lnTo>
                  <a:pt x="108180" y="135369"/>
                </a:lnTo>
                <a:lnTo>
                  <a:pt x="107716" y="138704"/>
                </a:lnTo>
                <a:lnTo>
                  <a:pt x="107201" y="145054"/>
                </a:lnTo>
                <a:lnTo>
                  <a:pt x="107063" y="149129"/>
                </a:lnTo>
                <a:lnTo>
                  <a:pt x="106870" y="164344"/>
                </a:lnTo>
                <a:lnTo>
                  <a:pt x="106825" y="175632"/>
                </a:lnTo>
                <a:lnTo>
                  <a:pt x="107805" y="179436"/>
                </a:lnTo>
                <a:lnTo>
                  <a:pt x="109450" y="181972"/>
                </a:lnTo>
                <a:lnTo>
                  <a:pt x="113925" y="185782"/>
                </a:lnTo>
                <a:lnTo>
                  <a:pt x="119220" y="190782"/>
                </a:lnTo>
                <a:lnTo>
                  <a:pt x="122022" y="192512"/>
                </a:lnTo>
                <a:lnTo>
                  <a:pt x="127780" y="194435"/>
                </a:lnTo>
                <a:lnTo>
                  <a:pt x="129713" y="195940"/>
                </a:lnTo>
                <a:lnTo>
                  <a:pt x="131001" y="197935"/>
                </a:lnTo>
                <a:lnTo>
                  <a:pt x="131860" y="200258"/>
                </a:lnTo>
                <a:lnTo>
                  <a:pt x="133425" y="201806"/>
                </a:lnTo>
                <a:lnTo>
                  <a:pt x="135460" y="202838"/>
                </a:lnTo>
                <a:lnTo>
                  <a:pt x="140367" y="203986"/>
                </a:lnTo>
                <a:lnTo>
                  <a:pt x="145856" y="204495"/>
                </a:lnTo>
                <a:lnTo>
                  <a:pt x="151602" y="204722"/>
                </a:lnTo>
                <a:lnTo>
                  <a:pt x="154524" y="204782"/>
                </a:lnTo>
                <a:lnTo>
                  <a:pt x="157463" y="203830"/>
                </a:lnTo>
                <a:lnTo>
                  <a:pt x="163376" y="200127"/>
                </a:lnTo>
                <a:lnTo>
                  <a:pt x="165349" y="197750"/>
                </a:lnTo>
                <a:lnTo>
                  <a:pt x="166665" y="195174"/>
                </a:lnTo>
                <a:lnTo>
                  <a:pt x="167542" y="192464"/>
                </a:lnTo>
                <a:lnTo>
                  <a:pt x="171162" y="186806"/>
                </a:lnTo>
                <a:lnTo>
                  <a:pt x="173517" y="183909"/>
                </a:lnTo>
                <a:lnTo>
                  <a:pt x="175087" y="179001"/>
                </a:lnTo>
                <a:lnTo>
                  <a:pt x="176133" y="172752"/>
                </a:lnTo>
                <a:lnTo>
                  <a:pt x="176831" y="165610"/>
                </a:lnTo>
                <a:lnTo>
                  <a:pt x="177296" y="158864"/>
                </a:lnTo>
                <a:lnTo>
                  <a:pt x="177606" y="152382"/>
                </a:lnTo>
                <a:lnTo>
                  <a:pt x="178042" y="136425"/>
                </a:lnTo>
                <a:lnTo>
                  <a:pt x="178103" y="132462"/>
                </a:lnTo>
                <a:lnTo>
                  <a:pt x="177152" y="127835"/>
                </a:lnTo>
                <a:lnTo>
                  <a:pt x="175526" y="122767"/>
                </a:lnTo>
                <a:lnTo>
                  <a:pt x="173449" y="117404"/>
                </a:lnTo>
                <a:lnTo>
                  <a:pt x="156851" y="68998"/>
                </a:lnTo>
                <a:lnTo>
                  <a:pt x="149544" y="47267"/>
                </a:lnTo>
                <a:lnTo>
                  <a:pt x="145214" y="38297"/>
                </a:lnTo>
                <a:lnTo>
                  <a:pt x="140343" y="30332"/>
                </a:lnTo>
                <a:lnTo>
                  <a:pt x="127748" y="12773"/>
                </a:lnTo>
                <a:lnTo>
                  <a:pt x="123380" y="7725"/>
                </a:lnTo>
                <a:lnTo>
                  <a:pt x="117232" y="1141"/>
                </a:lnTo>
                <a:lnTo>
                  <a:pt x="115735" y="600"/>
                </a:lnTo>
                <a:lnTo>
                  <a:pt x="111426" y="0"/>
                </a:lnTo>
                <a:lnTo>
                  <a:pt x="109880" y="833"/>
                </a:lnTo>
                <a:lnTo>
                  <a:pt x="108850" y="2379"/>
                </a:lnTo>
                <a:lnTo>
                  <a:pt x="108163" y="4403"/>
                </a:lnTo>
                <a:lnTo>
                  <a:pt x="108697" y="6744"/>
                </a:lnTo>
                <a:lnTo>
                  <a:pt x="111936" y="11992"/>
                </a:lnTo>
                <a:lnTo>
                  <a:pt x="114037" y="17631"/>
                </a:lnTo>
                <a:lnTo>
                  <a:pt x="114598" y="20523"/>
                </a:lnTo>
                <a:lnTo>
                  <a:pt x="115963" y="24437"/>
                </a:lnTo>
                <a:lnTo>
                  <a:pt x="117866" y="29030"/>
                </a:lnTo>
                <a:lnTo>
                  <a:pt x="120127" y="34076"/>
                </a:lnTo>
                <a:lnTo>
                  <a:pt x="125284" y="44975"/>
                </a:lnTo>
                <a:lnTo>
                  <a:pt x="128049" y="50659"/>
                </a:lnTo>
                <a:lnTo>
                  <a:pt x="131876" y="59410"/>
                </a:lnTo>
                <a:lnTo>
                  <a:pt x="141420" y="82362"/>
                </a:lnTo>
                <a:lnTo>
                  <a:pt x="145751" y="91459"/>
                </a:lnTo>
                <a:lnTo>
                  <a:pt x="149631" y="98516"/>
                </a:lnTo>
                <a:lnTo>
                  <a:pt x="153209" y="104212"/>
                </a:lnTo>
                <a:lnTo>
                  <a:pt x="156587" y="109995"/>
                </a:lnTo>
                <a:lnTo>
                  <a:pt x="159831" y="115834"/>
                </a:lnTo>
                <a:lnTo>
                  <a:pt x="162986" y="121711"/>
                </a:lnTo>
                <a:lnTo>
                  <a:pt x="166082" y="126622"/>
                </a:lnTo>
                <a:lnTo>
                  <a:pt x="169138" y="130887"/>
                </a:lnTo>
                <a:lnTo>
                  <a:pt x="172167" y="134724"/>
                </a:lnTo>
                <a:lnTo>
                  <a:pt x="176171" y="139265"/>
                </a:lnTo>
                <a:lnTo>
                  <a:pt x="185912" y="149603"/>
                </a:lnTo>
                <a:lnTo>
                  <a:pt x="197811" y="161839"/>
                </a:lnTo>
                <a:lnTo>
                  <a:pt x="201205" y="164288"/>
                </a:lnTo>
                <a:lnTo>
                  <a:pt x="207621" y="167008"/>
                </a:lnTo>
                <a:lnTo>
                  <a:pt x="211134" y="168217"/>
                </a:lnTo>
                <a:lnTo>
                  <a:pt x="222874" y="1691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331"/>
          <p:cNvSpPr/>
          <p:nvPr/>
        </p:nvSpPr>
        <p:spPr>
          <a:xfrm>
            <a:off x="2089546" y="5581749"/>
            <a:ext cx="160210" cy="390794"/>
          </a:xfrm>
          <a:custGeom>
            <a:avLst/>
            <a:gdLst/>
            <a:ahLst/>
            <a:cxnLst/>
            <a:rect l="0" t="0" r="0" b="0"/>
            <a:pathLst>
              <a:path w="160210" h="390794">
                <a:moveTo>
                  <a:pt x="0" y="35024"/>
                </a:moveTo>
                <a:lnTo>
                  <a:pt x="4741" y="20803"/>
                </a:lnTo>
                <a:lnTo>
                  <a:pt x="7068" y="11175"/>
                </a:lnTo>
                <a:lnTo>
                  <a:pt x="8562" y="1650"/>
                </a:lnTo>
                <a:lnTo>
                  <a:pt x="7693" y="868"/>
                </a:lnTo>
                <a:lnTo>
                  <a:pt x="6121" y="347"/>
                </a:lnTo>
                <a:lnTo>
                  <a:pt x="4081" y="0"/>
                </a:lnTo>
                <a:lnTo>
                  <a:pt x="2721" y="761"/>
                </a:lnTo>
                <a:lnTo>
                  <a:pt x="1814" y="2260"/>
                </a:lnTo>
                <a:lnTo>
                  <a:pt x="807" y="6571"/>
                </a:lnTo>
                <a:lnTo>
                  <a:pt x="160" y="17424"/>
                </a:lnTo>
                <a:lnTo>
                  <a:pt x="107" y="20314"/>
                </a:lnTo>
                <a:lnTo>
                  <a:pt x="1063" y="23233"/>
                </a:lnTo>
                <a:lnTo>
                  <a:pt x="4772" y="29122"/>
                </a:lnTo>
                <a:lnTo>
                  <a:pt x="9728" y="35047"/>
                </a:lnTo>
                <a:lnTo>
                  <a:pt x="12439" y="38016"/>
                </a:lnTo>
                <a:lnTo>
                  <a:pt x="18096" y="43961"/>
                </a:lnTo>
                <a:lnTo>
                  <a:pt x="29813" y="55861"/>
                </a:lnTo>
                <a:lnTo>
                  <a:pt x="32774" y="56853"/>
                </a:lnTo>
                <a:lnTo>
                  <a:pt x="35740" y="56522"/>
                </a:lnTo>
                <a:lnTo>
                  <a:pt x="42889" y="53602"/>
                </a:lnTo>
                <a:lnTo>
                  <a:pt x="46512" y="50557"/>
                </a:lnTo>
                <a:lnTo>
                  <a:pt x="48868" y="48356"/>
                </a:lnTo>
                <a:lnTo>
                  <a:pt x="50438" y="45896"/>
                </a:lnTo>
                <a:lnTo>
                  <a:pt x="52183" y="40517"/>
                </a:lnTo>
                <a:lnTo>
                  <a:pt x="53165" y="31911"/>
                </a:lnTo>
                <a:lnTo>
                  <a:pt x="54295" y="28980"/>
                </a:lnTo>
                <a:lnTo>
                  <a:pt x="58196" y="23077"/>
                </a:lnTo>
                <a:lnTo>
                  <a:pt x="59634" y="22099"/>
                </a:lnTo>
                <a:lnTo>
                  <a:pt x="60592" y="22438"/>
                </a:lnTo>
                <a:lnTo>
                  <a:pt x="61231" y="23657"/>
                </a:lnTo>
                <a:lnTo>
                  <a:pt x="64586" y="27657"/>
                </a:lnTo>
                <a:lnTo>
                  <a:pt x="69385" y="33734"/>
                </a:lnTo>
                <a:lnTo>
                  <a:pt x="72054" y="38133"/>
                </a:lnTo>
                <a:lnTo>
                  <a:pt x="74825" y="43049"/>
                </a:lnTo>
                <a:lnTo>
                  <a:pt x="80550" y="53805"/>
                </a:lnTo>
                <a:lnTo>
                  <a:pt x="83466" y="59450"/>
                </a:lnTo>
                <a:lnTo>
                  <a:pt x="86402" y="66191"/>
                </a:lnTo>
                <a:lnTo>
                  <a:pt x="89351" y="73661"/>
                </a:lnTo>
                <a:lnTo>
                  <a:pt x="92310" y="81618"/>
                </a:lnTo>
                <a:lnTo>
                  <a:pt x="95274" y="88907"/>
                </a:lnTo>
                <a:lnTo>
                  <a:pt x="98243" y="95750"/>
                </a:lnTo>
                <a:lnTo>
                  <a:pt x="101214" y="102297"/>
                </a:lnTo>
                <a:lnTo>
                  <a:pt x="109807" y="122801"/>
                </a:lnTo>
                <a:lnTo>
                  <a:pt x="114877" y="135214"/>
                </a:lnTo>
                <a:lnTo>
                  <a:pt x="123156" y="156943"/>
                </a:lnTo>
                <a:lnTo>
                  <a:pt x="133394" y="185911"/>
                </a:lnTo>
                <a:lnTo>
                  <a:pt x="154749" y="249283"/>
                </a:lnTo>
                <a:lnTo>
                  <a:pt x="156744" y="260214"/>
                </a:lnTo>
                <a:lnTo>
                  <a:pt x="158075" y="272463"/>
                </a:lnTo>
                <a:lnTo>
                  <a:pt x="158961" y="285591"/>
                </a:lnTo>
                <a:lnTo>
                  <a:pt x="159552" y="298311"/>
                </a:lnTo>
                <a:lnTo>
                  <a:pt x="160209" y="323028"/>
                </a:lnTo>
                <a:lnTo>
                  <a:pt x="159392" y="333190"/>
                </a:lnTo>
                <a:lnTo>
                  <a:pt x="157855" y="341950"/>
                </a:lnTo>
                <a:lnTo>
                  <a:pt x="155839" y="349774"/>
                </a:lnTo>
                <a:lnTo>
                  <a:pt x="153598" y="361113"/>
                </a:lnTo>
                <a:lnTo>
                  <a:pt x="153000" y="365527"/>
                </a:lnTo>
                <a:lnTo>
                  <a:pt x="151610" y="369461"/>
                </a:lnTo>
                <a:lnTo>
                  <a:pt x="147419" y="376478"/>
                </a:lnTo>
                <a:lnTo>
                  <a:pt x="143920" y="378746"/>
                </a:lnTo>
                <a:lnTo>
                  <a:pt x="139603" y="380258"/>
                </a:lnTo>
                <a:lnTo>
                  <a:pt x="134741" y="381266"/>
                </a:lnTo>
                <a:lnTo>
                  <a:pt x="129515" y="382930"/>
                </a:lnTo>
                <a:lnTo>
                  <a:pt x="124046" y="385032"/>
                </a:lnTo>
                <a:lnTo>
                  <a:pt x="118416" y="387425"/>
                </a:lnTo>
                <a:lnTo>
                  <a:pt x="113671" y="389020"/>
                </a:lnTo>
                <a:lnTo>
                  <a:pt x="109515" y="390084"/>
                </a:lnTo>
                <a:lnTo>
                  <a:pt x="105752" y="390793"/>
                </a:lnTo>
                <a:lnTo>
                  <a:pt x="102252" y="390274"/>
                </a:lnTo>
                <a:lnTo>
                  <a:pt x="98926" y="388935"/>
                </a:lnTo>
                <a:lnTo>
                  <a:pt x="95716" y="387051"/>
                </a:lnTo>
                <a:lnTo>
                  <a:pt x="92584" y="385794"/>
                </a:lnTo>
                <a:lnTo>
                  <a:pt x="89504" y="384957"/>
                </a:lnTo>
                <a:lnTo>
                  <a:pt x="86459" y="384398"/>
                </a:lnTo>
                <a:lnTo>
                  <a:pt x="83436" y="383034"/>
                </a:lnTo>
                <a:lnTo>
                  <a:pt x="80429" y="381132"/>
                </a:lnTo>
                <a:lnTo>
                  <a:pt x="77432" y="378872"/>
                </a:lnTo>
                <a:lnTo>
                  <a:pt x="74442" y="376374"/>
                </a:lnTo>
                <a:lnTo>
                  <a:pt x="71456" y="373716"/>
                </a:lnTo>
                <a:lnTo>
                  <a:pt x="68474" y="370951"/>
                </a:lnTo>
                <a:lnTo>
                  <a:pt x="65493" y="367123"/>
                </a:lnTo>
                <a:lnTo>
                  <a:pt x="62514" y="362588"/>
                </a:lnTo>
                <a:lnTo>
                  <a:pt x="59535" y="357579"/>
                </a:lnTo>
                <a:lnTo>
                  <a:pt x="56557" y="353249"/>
                </a:lnTo>
                <a:lnTo>
                  <a:pt x="53580" y="349369"/>
                </a:lnTo>
                <a:lnTo>
                  <a:pt x="50603" y="345791"/>
                </a:lnTo>
                <a:lnTo>
                  <a:pt x="47626" y="339436"/>
                </a:lnTo>
                <a:lnTo>
                  <a:pt x="44649" y="331231"/>
                </a:lnTo>
                <a:lnTo>
                  <a:pt x="41673" y="321792"/>
                </a:lnTo>
                <a:lnTo>
                  <a:pt x="38696" y="314508"/>
                </a:lnTo>
                <a:lnTo>
                  <a:pt x="35719" y="308659"/>
                </a:lnTo>
                <a:lnTo>
                  <a:pt x="26789" y="2939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332"/>
          <p:cNvSpPr/>
          <p:nvPr/>
        </p:nvSpPr>
        <p:spPr>
          <a:xfrm>
            <a:off x="1651992" y="3411140"/>
            <a:ext cx="660798" cy="214314"/>
          </a:xfrm>
          <a:custGeom>
            <a:avLst/>
            <a:gdLst/>
            <a:ahLst/>
            <a:cxnLst/>
            <a:rect l="0" t="0" r="0" b="0"/>
            <a:pathLst>
              <a:path w="660798" h="214314">
                <a:moveTo>
                  <a:pt x="0" y="0"/>
                </a:moveTo>
                <a:lnTo>
                  <a:pt x="12429" y="0"/>
                </a:lnTo>
                <a:lnTo>
                  <a:pt x="14239" y="992"/>
                </a:lnTo>
                <a:lnTo>
                  <a:pt x="15446" y="2646"/>
                </a:lnTo>
                <a:lnTo>
                  <a:pt x="16250" y="4741"/>
                </a:lnTo>
                <a:lnTo>
                  <a:pt x="17778" y="6137"/>
                </a:lnTo>
                <a:lnTo>
                  <a:pt x="19790" y="7068"/>
                </a:lnTo>
                <a:lnTo>
                  <a:pt x="25662" y="8102"/>
                </a:lnTo>
                <a:lnTo>
                  <a:pt x="40125" y="9677"/>
                </a:lnTo>
                <a:lnTo>
                  <a:pt x="60144" y="15949"/>
                </a:lnTo>
                <a:lnTo>
                  <a:pt x="76340" y="18003"/>
                </a:lnTo>
                <a:lnTo>
                  <a:pt x="116611" y="22223"/>
                </a:lnTo>
                <a:lnTo>
                  <a:pt x="132311" y="24737"/>
                </a:lnTo>
                <a:lnTo>
                  <a:pt x="160140" y="32024"/>
                </a:lnTo>
                <a:lnTo>
                  <a:pt x="180512" y="34624"/>
                </a:lnTo>
                <a:lnTo>
                  <a:pt x="193006" y="35232"/>
                </a:lnTo>
                <a:lnTo>
                  <a:pt x="198124" y="36387"/>
                </a:lnTo>
                <a:lnTo>
                  <a:pt x="206456" y="40315"/>
                </a:lnTo>
                <a:lnTo>
                  <a:pt x="221404" y="42723"/>
                </a:lnTo>
                <a:lnTo>
                  <a:pt x="238300" y="44785"/>
                </a:lnTo>
                <a:lnTo>
                  <a:pt x="273106" y="56839"/>
                </a:lnTo>
                <a:lnTo>
                  <a:pt x="289227" y="61705"/>
                </a:lnTo>
                <a:lnTo>
                  <a:pt x="309785" y="67112"/>
                </a:lnTo>
                <a:lnTo>
                  <a:pt x="329582" y="72802"/>
                </a:lnTo>
                <a:lnTo>
                  <a:pt x="345370" y="78126"/>
                </a:lnTo>
                <a:lnTo>
                  <a:pt x="353920" y="80363"/>
                </a:lnTo>
                <a:lnTo>
                  <a:pt x="364334" y="84665"/>
                </a:lnTo>
                <a:lnTo>
                  <a:pt x="373858" y="87201"/>
                </a:lnTo>
                <a:lnTo>
                  <a:pt x="386160" y="89884"/>
                </a:lnTo>
                <a:lnTo>
                  <a:pt x="400315" y="92665"/>
                </a:lnTo>
                <a:lnTo>
                  <a:pt x="411736" y="95511"/>
                </a:lnTo>
                <a:lnTo>
                  <a:pt x="429718" y="101319"/>
                </a:lnTo>
                <a:lnTo>
                  <a:pt x="444324" y="107208"/>
                </a:lnTo>
                <a:lnTo>
                  <a:pt x="458422" y="113133"/>
                </a:lnTo>
                <a:lnTo>
                  <a:pt x="474610" y="119073"/>
                </a:lnTo>
                <a:lnTo>
                  <a:pt x="494998" y="124834"/>
                </a:lnTo>
                <a:lnTo>
                  <a:pt x="502111" y="129234"/>
                </a:lnTo>
                <a:lnTo>
                  <a:pt x="511225" y="131852"/>
                </a:lnTo>
                <a:lnTo>
                  <a:pt x="516434" y="132550"/>
                </a:lnTo>
                <a:lnTo>
                  <a:pt x="524867" y="135971"/>
                </a:lnTo>
                <a:lnTo>
                  <a:pt x="535891" y="141791"/>
                </a:lnTo>
                <a:lnTo>
                  <a:pt x="557327" y="150992"/>
                </a:lnTo>
                <a:lnTo>
                  <a:pt x="566020" y="155232"/>
                </a:lnTo>
                <a:lnTo>
                  <a:pt x="572808" y="159050"/>
                </a:lnTo>
                <a:lnTo>
                  <a:pt x="582995" y="164947"/>
                </a:lnTo>
                <a:lnTo>
                  <a:pt x="594308" y="169259"/>
                </a:lnTo>
                <a:lnTo>
                  <a:pt x="603944" y="175387"/>
                </a:lnTo>
                <a:lnTo>
                  <a:pt x="618735" y="180607"/>
                </a:lnTo>
                <a:lnTo>
                  <a:pt x="630991" y="186157"/>
                </a:lnTo>
                <a:lnTo>
                  <a:pt x="642595" y="191859"/>
                </a:lnTo>
                <a:lnTo>
                  <a:pt x="645685" y="194383"/>
                </a:lnTo>
                <a:lnTo>
                  <a:pt x="647746" y="197057"/>
                </a:lnTo>
                <a:lnTo>
                  <a:pt x="651053" y="203738"/>
                </a:lnTo>
                <a:lnTo>
                  <a:pt x="652316" y="204286"/>
                </a:lnTo>
                <a:lnTo>
                  <a:pt x="656366" y="204896"/>
                </a:lnTo>
                <a:lnTo>
                  <a:pt x="657843" y="206050"/>
                </a:lnTo>
                <a:lnTo>
                  <a:pt x="658827" y="207812"/>
                </a:lnTo>
                <a:lnTo>
                  <a:pt x="660797"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333"/>
          <p:cNvSpPr/>
          <p:nvPr/>
        </p:nvSpPr>
        <p:spPr>
          <a:xfrm>
            <a:off x="2268140" y="3750468"/>
            <a:ext cx="204859" cy="246497"/>
          </a:xfrm>
          <a:custGeom>
            <a:avLst/>
            <a:gdLst/>
            <a:ahLst/>
            <a:cxnLst/>
            <a:rect l="0" t="0" r="0" b="0"/>
            <a:pathLst>
              <a:path w="204859" h="246497">
                <a:moveTo>
                  <a:pt x="0" y="133946"/>
                </a:moveTo>
                <a:lnTo>
                  <a:pt x="9481" y="138686"/>
                </a:lnTo>
                <a:lnTo>
                  <a:pt x="13266" y="141075"/>
                </a:lnTo>
                <a:lnTo>
                  <a:pt x="16782" y="143659"/>
                </a:lnTo>
                <a:lnTo>
                  <a:pt x="20118" y="146375"/>
                </a:lnTo>
                <a:lnTo>
                  <a:pt x="23333" y="150169"/>
                </a:lnTo>
                <a:lnTo>
                  <a:pt x="26470" y="154683"/>
                </a:lnTo>
                <a:lnTo>
                  <a:pt x="29553" y="159677"/>
                </a:lnTo>
                <a:lnTo>
                  <a:pt x="32600" y="165983"/>
                </a:lnTo>
                <a:lnTo>
                  <a:pt x="35624" y="173163"/>
                </a:lnTo>
                <a:lnTo>
                  <a:pt x="38633" y="180926"/>
                </a:lnTo>
                <a:lnTo>
                  <a:pt x="41630" y="187094"/>
                </a:lnTo>
                <a:lnTo>
                  <a:pt x="44620" y="192198"/>
                </a:lnTo>
                <a:lnTo>
                  <a:pt x="47607" y="196593"/>
                </a:lnTo>
                <a:lnTo>
                  <a:pt x="49597" y="202500"/>
                </a:lnTo>
                <a:lnTo>
                  <a:pt x="50924" y="209414"/>
                </a:lnTo>
                <a:lnTo>
                  <a:pt x="51809" y="217000"/>
                </a:lnTo>
                <a:lnTo>
                  <a:pt x="53391" y="224042"/>
                </a:lnTo>
                <a:lnTo>
                  <a:pt x="55438" y="230721"/>
                </a:lnTo>
                <a:lnTo>
                  <a:pt x="61111" y="246217"/>
                </a:lnTo>
                <a:lnTo>
                  <a:pt x="60585" y="246496"/>
                </a:lnTo>
                <a:lnTo>
                  <a:pt x="57354" y="244161"/>
                </a:lnTo>
                <a:lnTo>
                  <a:pt x="52610" y="237170"/>
                </a:lnTo>
                <a:lnTo>
                  <a:pt x="49957" y="232528"/>
                </a:lnTo>
                <a:lnTo>
                  <a:pt x="47195" y="226456"/>
                </a:lnTo>
                <a:lnTo>
                  <a:pt x="44362" y="219432"/>
                </a:lnTo>
                <a:lnTo>
                  <a:pt x="41481" y="211772"/>
                </a:lnTo>
                <a:lnTo>
                  <a:pt x="39560" y="204682"/>
                </a:lnTo>
                <a:lnTo>
                  <a:pt x="38280" y="197970"/>
                </a:lnTo>
                <a:lnTo>
                  <a:pt x="37426" y="191511"/>
                </a:lnTo>
                <a:lnTo>
                  <a:pt x="36857" y="186213"/>
                </a:lnTo>
                <a:lnTo>
                  <a:pt x="36478" y="181689"/>
                </a:lnTo>
                <a:lnTo>
                  <a:pt x="36225" y="177681"/>
                </a:lnTo>
                <a:lnTo>
                  <a:pt x="35944" y="167936"/>
                </a:lnTo>
                <a:lnTo>
                  <a:pt x="35763" y="150251"/>
                </a:lnTo>
                <a:lnTo>
                  <a:pt x="34756" y="146800"/>
                </a:lnTo>
                <a:lnTo>
                  <a:pt x="30992" y="140320"/>
                </a:lnTo>
                <a:lnTo>
                  <a:pt x="28657" y="134133"/>
                </a:lnTo>
                <a:lnTo>
                  <a:pt x="27619" y="128076"/>
                </a:lnTo>
                <a:lnTo>
                  <a:pt x="27158" y="122076"/>
                </a:lnTo>
                <a:lnTo>
                  <a:pt x="28027" y="119088"/>
                </a:lnTo>
                <a:lnTo>
                  <a:pt x="31639" y="113121"/>
                </a:lnTo>
                <a:lnTo>
                  <a:pt x="34510" y="108924"/>
                </a:lnTo>
                <a:lnTo>
                  <a:pt x="35905" y="110319"/>
                </a:lnTo>
                <a:lnTo>
                  <a:pt x="40101" y="117161"/>
                </a:lnTo>
                <a:lnTo>
                  <a:pt x="43601" y="120772"/>
                </a:lnTo>
                <a:lnTo>
                  <a:pt x="47919" y="124171"/>
                </a:lnTo>
                <a:lnTo>
                  <a:pt x="52782" y="127429"/>
                </a:lnTo>
                <a:lnTo>
                  <a:pt x="57016" y="131586"/>
                </a:lnTo>
                <a:lnTo>
                  <a:pt x="60831" y="136341"/>
                </a:lnTo>
                <a:lnTo>
                  <a:pt x="64367" y="141496"/>
                </a:lnTo>
                <a:lnTo>
                  <a:pt x="68708" y="145924"/>
                </a:lnTo>
                <a:lnTo>
                  <a:pt x="73587" y="149869"/>
                </a:lnTo>
                <a:lnTo>
                  <a:pt x="78824" y="153491"/>
                </a:lnTo>
                <a:lnTo>
                  <a:pt x="83307" y="156898"/>
                </a:lnTo>
                <a:lnTo>
                  <a:pt x="87288" y="160161"/>
                </a:lnTo>
                <a:lnTo>
                  <a:pt x="90934" y="163329"/>
                </a:lnTo>
                <a:lnTo>
                  <a:pt x="98326" y="168417"/>
                </a:lnTo>
                <a:lnTo>
                  <a:pt x="119768" y="182009"/>
                </a:lnTo>
                <a:lnTo>
                  <a:pt x="129455" y="187816"/>
                </a:lnTo>
                <a:lnTo>
                  <a:pt x="137897" y="192679"/>
                </a:lnTo>
                <a:lnTo>
                  <a:pt x="145509" y="196914"/>
                </a:lnTo>
                <a:lnTo>
                  <a:pt x="151577" y="200729"/>
                </a:lnTo>
                <a:lnTo>
                  <a:pt x="156614" y="204265"/>
                </a:lnTo>
                <a:lnTo>
                  <a:pt x="160964" y="207614"/>
                </a:lnTo>
                <a:lnTo>
                  <a:pt x="164856" y="209847"/>
                </a:lnTo>
                <a:lnTo>
                  <a:pt x="168443" y="211335"/>
                </a:lnTo>
                <a:lnTo>
                  <a:pt x="171827" y="212328"/>
                </a:lnTo>
                <a:lnTo>
                  <a:pt x="175075" y="212990"/>
                </a:lnTo>
                <a:lnTo>
                  <a:pt x="181329" y="213725"/>
                </a:lnTo>
                <a:lnTo>
                  <a:pt x="187416" y="214052"/>
                </a:lnTo>
                <a:lnTo>
                  <a:pt x="193429" y="214196"/>
                </a:lnTo>
                <a:lnTo>
                  <a:pt x="199409" y="214261"/>
                </a:lnTo>
                <a:lnTo>
                  <a:pt x="201400" y="213286"/>
                </a:lnTo>
                <a:lnTo>
                  <a:pt x="202728" y="211644"/>
                </a:lnTo>
                <a:lnTo>
                  <a:pt x="203613" y="209557"/>
                </a:lnTo>
                <a:lnTo>
                  <a:pt x="204858" y="201879"/>
                </a:lnTo>
                <a:lnTo>
                  <a:pt x="204041" y="199078"/>
                </a:lnTo>
                <a:lnTo>
                  <a:pt x="200487" y="193321"/>
                </a:lnTo>
                <a:lnTo>
                  <a:pt x="199142" y="186427"/>
                </a:lnTo>
                <a:lnTo>
                  <a:pt x="198246" y="176871"/>
                </a:lnTo>
                <a:lnTo>
                  <a:pt x="197649" y="165539"/>
                </a:lnTo>
                <a:lnTo>
                  <a:pt x="196258" y="156000"/>
                </a:lnTo>
                <a:lnTo>
                  <a:pt x="194339" y="147656"/>
                </a:lnTo>
                <a:lnTo>
                  <a:pt x="192067" y="140110"/>
                </a:lnTo>
                <a:lnTo>
                  <a:pt x="190552" y="133094"/>
                </a:lnTo>
                <a:lnTo>
                  <a:pt x="189543" y="126433"/>
                </a:lnTo>
                <a:lnTo>
                  <a:pt x="188870" y="120007"/>
                </a:lnTo>
                <a:lnTo>
                  <a:pt x="185476" y="96993"/>
                </a:lnTo>
                <a:lnTo>
                  <a:pt x="180660" y="67913"/>
                </a:lnTo>
                <a:lnTo>
                  <a:pt x="173363" y="27619"/>
                </a:lnTo>
                <a:lnTo>
                  <a:pt x="172130" y="19405"/>
                </a:ln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334"/>
          <p:cNvSpPr/>
          <p:nvPr/>
        </p:nvSpPr>
        <p:spPr>
          <a:xfrm>
            <a:off x="1839515" y="2259210"/>
            <a:ext cx="67532" cy="114654"/>
          </a:xfrm>
          <a:custGeom>
            <a:avLst/>
            <a:gdLst/>
            <a:ahLst/>
            <a:cxnLst/>
            <a:rect l="0" t="0" r="0" b="0"/>
            <a:pathLst>
              <a:path w="67532" h="114654">
                <a:moveTo>
                  <a:pt x="44649" y="0"/>
                </a:moveTo>
                <a:lnTo>
                  <a:pt x="44649" y="9481"/>
                </a:lnTo>
                <a:lnTo>
                  <a:pt x="43656" y="19219"/>
                </a:lnTo>
                <a:lnTo>
                  <a:pt x="39908" y="48560"/>
                </a:lnTo>
                <a:lnTo>
                  <a:pt x="37520" y="62139"/>
                </a:lnTo>
                <a:lnTo>
                  <a:pt x="34935" y="74169"/>
                </a:lnTo>
                <a:lnTo>
                  <a:pt x="32220" y="85165"/>
                </a:lnTo>
                <a:lnTo>
                  <a:pt x="30410" y="93487"/>
                </a:lnTo>
                <a:lnTo>
                  <a:pt x="29203" y="100028"/>
                </a:lnTo>
                <a:lnTo>
                  <a:pt x="27266" y="112914"/>
                </a:lnTo>
                <a:lnTo>
                  <a:pt x="27107" y="112979"/>
                </a:lnTo>
                <a:lnTo>
                  <a:pt x="26930" y="110406"/>
                </a:lnTo>
                <a:lnTo>
                  <a:pt x="26852" y="105955"/>
                </a:lnTo>
                <a:lnTo>
                  <a:pt x="26831" y="103379"/>
                </a:lnTo>
                <a:lnTo>
                  <a:pt x="27809" y="99677"/>
                </a:lnTo>
                <a:lnTo>
                  <a:pt x="29454" y="95225"/>
                </a:lnTo>
                <a:lnTo>
                  <a:pt x="31542" y="90273"/>
                </a:lnTo>
                <a:lnTo>
                  <a:pt x="34919" y="84987"/>
                </a:lnTo>
                <a:lnTo>
                  <a:pt x="39154" y="79478"/>
                </a:lnTo>
                <a:lnTo>
                  <a:pt x="43962" y="73822"/>
                </a:lnTo>
                <a:lnTo>
                  <a:pt x="48160" y="70051"/>
                </a:lnTo>
                <a:lnTo>
                  <a:pt x="51950" y="67536"/>
                </a:lnTo>
                <a:lnTo>
                  <a:pt x="61890" y="62803"/>
                </a:lnTo>
                <a:lnTo>
                  <a:pt x="63088" y="64689"/>
                </a:lnTo>
                <a:lnTo>
                  <a:pt x="64879" y="67931"/>
                </a:lnTo>
                <a:lnTo>
                  <a:pt x="67065" y="72076"/>
                </a:lnTo>
                <a:lnTo>
                  <a:pt x="67531" y="76824"/>
                </a:lnTo>
                <a:lnTo>
                  <a:pt x="66849" y="81974"/>
                </a:lnTo>
                <a:lnTo>
                  <a:pt x="65402" y="87392"/>
                </a:lnTo>
                <a:lnTo>
                  <a:pt x="64437" y="91996"/>
                </a:lnTo>
                <a:lnTo>
                  <a:pt x="63794" y="96057"/>
                </a:lnTo>
                <a:lnTo>
                  <a:pt x="63365" y="99757"/>
                </a:lnTo>
                <a:lnTo>
                  <a:pt x="62087" y="102224"/>
                </a:lnTo>
                <a:lnTo>
                  <a:pt x="60243" y="103868"/>
                </a:lnTo>
                <a:lnTo>
                  <a:pt x="58022" y="104964"/>
                </a:lnTo>
                <a:lnTo>
                  <a:pt x="55548" y="106687"/>
                </a:lnTo>
                <a:lnTo>
                  <a:pt x="52907" y="108828"/>
                </a:lnTo>
                <a:lnTo>
                  <a:pt x="50154" y="111248"/>
                </a:lnTo>
                <a:lnTo>
                  <a:pt x="46335" y="112860"/>
                </a:lnTo>
                <a:lnTo>
                  <a:pt x="41804" y="113936"/>
                </a:lnTo>
                <a:lnTo>
                  <a:pt x="36799" y="114653"/>
                </a:lnTo>
                <a:lnTo>
                  <a:pt x="33462" y="114138"/>
                </a:lnTo>
                <a:lnTo>
                  <a:pt x="31238" y="112803"/>
                </a:lnTo>
                <a:lnTo>
                  <a:pt x="29755" y="110921"/>
                </a:lnTo>
                <a:lnTo>
                  <a:pt x="27774" y="109666"/>
                </a:lnTo>
                <a:lnTo>
                  <a:pt x="25462" y="108830"/>
                </a:lnTo>
                <a:lnTo>
                  <a:pt x="22928" y="108272"/>
                </a:lnTo>
                <a:lnTo>
                  <a:pt x="20246" y="106908"/>
                </a:lnTo>
                <a:lnTo>
                  <a:pt x="17466" y="105007"/>
                </a:lnTo>
                <a:lnTo>
                  <a:pt x="14621" y="102747"/>
                </a:lnTo>
                <a:lnTo>
                  <a:pt x="12724" y="100248"/>
                </a:lnTo>
                <a:lnTo>
                  <a:pt x="11459" y="97590"/>
                </a:lnTo>
                <a:lnTo>
                  <a:pt x="10616" y="94826"/>
                </a:lnTo>
                <a:lnTo>
                  <a:pt x="9062" y="91991"/>
                </a:lnTo>
                <a:lnTo>
                  <a:pt x="7033" y="89108"/>
                </a:lnTo>
                <a:lnTo>
                  <a:pt x="4689" y="86195"/>
                </a:lnTo>
                <a:lnTo>
                  <a:pt x="3126" y="81276"/>
                </a:lnTo>
                <a:lnTo>
                  <a:pt x="2084" y="75020"/>
                </a:lnTo>
                <a:lnTo>
                  <a:pt x="1389" y="67873"/>
                </a:lnTo>
                <a:lnTo>
                  <a:pt x="926" y="61124"/>
                </a:lnTo>
                <a:lnTo>
                  <a:pt x="618" y="54640"/>
                </a:lnTo>
                <a:lnTo>
                  <a:pt x="412" y="48333"/>
                </a:lnTo>
                <a:lnTo>
                  <a:pt x="1267" y="42144"/>
                </a:lnTo>
                <a:lnTo>
                  <a:pt x="2829" y="36034"/>
                </a:lnTo>
                <a:lnTo>
                  <a:pt x="4863" y="29976"/>
                </a:lnTo>
                <a:lnTo>
                  <a:pt x="6218" y="24945"/>
                </a:lnTo>
                <a:lnTo>
                  <a:pt x="7122" y="20599"/>
                </a:lnTo>
                <a:lnTo>
                  <a:pt x="7725" y="16709"/>
                </a:lnTo>
                <a:lnTo>
                  <a:pt x="9119" y="13124"/>
                </a:lnTo>
                <a:lnTo>
                  <a:pt x="11040" y="9742"/>
                </a:lnTo>
                <a:lnTo>
                  <a:pt x="13313" y="6495"/>
                </a:lnTo>
                <a:lnTo>
                  <a:pt x="15821" y="5322"/>
                </a:lnTo>
                <a:lnTo>
                  <a:pt x="18485" y="5533"/>
                </a:lnTo>
                <a:lnTo>
                  <a:pt x="25149" y="8259"/>
                </a:lnTo>
                <a:lnTo>
                  <a:pt x="24703" y="9475"/>
                </a:lnTo>
                <a:lnTo>
                  <a:pt x="23414" y="11278"/>
                </a:lnTo>
                <a:lnTo>
                  <a:pt x="21563" y="13472"/>
                </a:lnTo>
                <a:lnTo>
                  <a:pt x="19336" y="18903"/>
                </a:lnTo>
                <a:lnTo>
                  <a:pt x="16860" y="26493"/>
                </a:lnTo>
                <a:lnTo>
                  <a:pt x="14216" y="35521"/>
                </a:lnTo>
                <a:lnTo>
                  <a:pt x="11462" y="43525"/>
                </a:lnTo>
                <a:lnTo>
                  <a:pt x="8634" y="50845"/>
                </a:lnTo>
                <a:lnTo>
                  <a:pt x="5756" y="57709"/>
                </a:lnTo>
                <a:lnTo>
                  <a:pt x="3837" y="64270"/>
                </a:lnTo>
                <a:lnTo>
                  <a:pt x="2558" y="70628"/>
                </a:lnTo>
                <a:lnTo>
                  <a:pt x="1705" y="76851"/>
                </a:lnTo>
                <a:lnTo>
                  <a:pt x="1137" y="80008"/>
                </a:lnTo>
                <a:lnTo>
                  <a:pt x="758" y="81120"/>
                </a:lnTo>
                <a:lnTo>
                  <a:pt x="0" y="803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335"/>
          <p:cNvSpPr/>
          <p:nvPr/>
        </p:nvSpPr>
        <p:spPr>
          <a:xfrm>
            <a:off x="1803875" y="1950456"/>
            <a:ext cx="142785" cy="264090"/>
          </a:xfrm>
          <a:custGeom>
            <a:avLst/>
            <a:gdLst/>
            <a:ahLst/>
            <a:cxnLst/>
            <a:rect l="0" t="0" r="0" b="0"/>
            <a:pathLst>
              <a:path w="142785" h="264090">
                <a:moveTo>
                  <a:pt x="71359" y="5145"/>
                </a:moveTo>
                <a:lnTo>
                  <a:pt x="61878" y="405"/>
                </a:lnTo>
                <a:lnTo>
                  <a:pt x="58093" y="0"/>
                </a:lnTo>
                <a:lnTo>
                  <a:pt x="54577" y="723"/>
                </a:lnTo>
                <a:lnTo>
                  <a:pt x="51242" y="2197"/>
                </a:lnTo>
                <a:lnTo>
                  <a:pt x="48025" y="3180"/>
                </a:lnTo>
                <a:lnTo>
                  <a:pt x="44889" y="3835"/>
                </a:lnTo>
                <a:lnTo>
                  <a:pt x="41806" y="4271"/>
                </a:lnTo>
                <a:lnTo>
                  <a:pt x="38759" y="5555"/>
                </a:lnTo>
                <a:lnTo>
                  <a:pt x="35735" y="7403"/>
                </a:lnTo>
                <a:lnTo>
                  <a:pt x="32727" y="9627"/>
                </a:lnTo>
                <a:lnTo>
                  <a:pt x="29729" y="12102"/>
                </a:lnTo>
                <a:lnTo>
                  <a:pt x="26739" y="14744"/>
                </a:lnTo>
                <a:lnTo>
                  <a:pt x="23753" y="17497"/>
                </a:lnTo>
                <a:lnTo>
                  <a:pt x="19778" y="22310"/>
                </a:lnTo>
                <a:lnTo>
                  <a:pt x="15143" y="28494"/>
                </a:lnTo>
                <a:lnTo>
                  <a:pt x="10069" y="35594"/>
                </a:lnTo>
                <a:lnTo>
                  <a:pt x="6687" y="41319"/>
                </a:lnTo>
                <a:lnTo>
                  <a:pt x="4432" y="46128"/>
                </a:lnTo>
                <a:lnTo>
                  <a:pt x="1926" y="54118"/>
                </a:lnTo>
                <a:lnTo>
                  <a:pt x="812" y="60976"/>
                </a:lnTo>
                <a:lnTo>
                  <a:pt x="515" y="66178"/>
                </a:lnTo>
                <a:lnTo>
                  <a:pt x="185" y="79896"/>
                </a:lnTo>
                <a:lnTo>
                  <a:pt x="0" y="94873"/>
                </a:lnTo>
                <a:lnTo>
                  <a:pt x="966" y="98698"/>
                </a:lnTo>
                <a:lnTo>
                  <a:pt x="4685" y="105594"/>
                </a:lnTo>
                <a:lnTo>
                  <a:pt x="7066" y="107830"/>
                </a:lnTo>
                <a:lnTo>
                  <a:pt x="9645" y="109320"/>
                </a:lnTo>
                <a:lnTo>
                  <a:pt x="12357" y="110314"/>
                </a:lnTo>
                <a:lnTo>
                  <a:pt x="15157" y="110976"/>
                </a:lnTo>
                <a:lnTo>
                  <a:pt x="18016" y="111418"/>
                </a:lnTo>
                <a:lnTo>
                  <a:pt x="20914" y="111713"/>
                </a:lnTo>
                <a:lnTo>
                  <a:pt x="23839" y="111909"/>
                </a:lnTo>
                <a:lnTo>
                  <a:pt x="26780" y="112040"/>
                </a:lnTo>
                <a:lnTo>
                  <a:pt x="33890" y="112250"/>
                </a:lnTo>
                <a:lnTo>
                  <a:pt x="37508" y="109633"/>
                </a:lnTo>
                <a:lnTo>
                  <a:pt x="39862" y="107546"/>
                </a:lnTo>
                <a:lnTo>
                  <a:pt x="42423" y="106154"/>
                </a:lnTo>
                <a:lnTo>
                  <a:pt x="45123" y="105227"/>
                </a:lnTo>
                <a:lnTo>
                  <a:pt x="47916" y="104608"/>
                </a:lnTo>
                <a:lnTo>
                  <a:pt x="50769" y="102212"/>
                </a:lnTo>
                <a:lnTo>
                  <a:pt x="53664" y="98630"/>
                </a:lnTo>
                <a:lnTo>
                  <a:pt x="56585" y="94257"/>
                </a:lnTo>
                <a:lnTo>
                  <a:pt x="59525" y="90350"/>
                </a:lnTo>
                <a:lnTo>
                  <a:pt x="62478" y="86753"/>
                </a:lnTo>
                <a:lnTo>
                  <a:pt x="65438" y="83363"/>
                </a:lnTo>
                <a:lnTo>
                  <a:pt x="68404" y="80110"/>
                </a:lnTo>
                <a:lnTo>
                  <a:pt x="74345" y="73851"/>
                </a:lnTo>
                <a:lnTo>
                  <a:pt x="76326" y="70793"/>
                </a:lnTo>
                <a:lnTo>
                  <a:pt x="78528" y="64749"/>
                </a:lnTo>
                <a:lnTo>
                  <a:pt x="80107" y="62740"/>
                </a:lnTo>
                <a:lnTo>
                  <a:pt x="82152" y="61401"/>
                </a:lnTo>
                <a:lnTo>
                  <a:pt x="84507" y="60509"/>
                </a:lnTo>
                <a:lnTo>
                  <a:pt x="86078" y="60906"/>
                </a:lnTo>
                <a:lnTo>
                  <a:pt x="87125" y="62163"/>
                </a:lnTo>
                <a:lnTo>
                  <a:pt x="89280" y="67197"/>
                </a:lnTo>
                <a:lnTo>
                  <a:pt x="93545" y="76049"/>
                </a:lnTo>
                <a:lnTo>
                  <a:pt x="96102" y="83952"/>
                </a:lnTo>
                <a:lnTo>
                  <a:pt x="96784" y="87449"/>
                </a:lnTo>
                <a:lnTo>
                  <a:pt x="99223" y="92756"/>
                </a:lnTo>
                <a:lnTo>
                  <a:pt x="102834" y="99271"/>
                </a:lnTo>
                <a:lnTo>
                  <a:pt x="107225" y="106591"/>
                </a:lnTo>
                <a:lnTo>
                  <a:pt x="110152" y="113456"/>
                </a:lnTo>
                <a:lnTo>
                  <a:pt x="112104" y="120016"/>
                </a:lnTo>
                <a:lnTo>
                  <a:pt x="113405" y="126374"/>
                </a:lnTo>
                <a:lnTo>
                  <a:pt x="115265" y="131605"/>
                </a:lnTo>
                <a:lnTo>
                  <a:pt x="117497" y="136085"/>
                </a:lnTo>
                <a:lnTo>
                  <a:pt x="119977" y="140063"/>
                </a:lnTo>
                <a:lnTo>
                  <a:pt x="121630" y="144700"/>
                </a:lnTo>
                <a:lnTo>
                  <a:pt x="122732" y="149775"/>
                </a:lnTo>
                <a:lnTo>
                  <a:pt x="123467" y="155143"/>
                </a:lnTo>
                <a:lnTo>
                  <a:pt x="124949" y="159714"/>
                </a:lnTo>
                <a:lnTo>
                  <a:pt x="129242" y="167439"/>
                </a:lnTo>
                <a:lnTo>
                  <a:pt x="131776" y="171880"/>
                </a:lnTo>
                <a:lnTo>
                  <a:pt x="137237" y="182106"/>
                </a:lnTo>
                <a:lnTo>
                  <a:pt x="139090" y="187611"/>
                </a:lnTo>
                <a:lnTo>
                  <a:pt x="140326" y="193266"/>
                </a:lnTo>
                <a:lnTo>
                  <a:pt x="141149" y="199020"/>
                </a:lnTo>
                <a:lnTo>
                  <a:pt x="141698" y="203848"/>
                </a:lnTo>
                <a:lnTo>
                  <a:pt x="142308" y="211859"/>
                </a:lnTo>
                <a:lnTo>
                  <a:pt x="142471" y="216376"/>
                </a:lnTo>
                <a:lnTo>
                  <a:pt x="142700" y="232215"/>
                </a:lnTo>
                <a:lnTo>
                  <a:pt x="142784" y="256501"/>
                </a:lnTo>
                <a:lnTo>
                  <a:pt x="141796" y="259036"/>
                </a:lnTo>
                <a:lnTo>
                  <a:pt x="140145" y="260726"/>
                </a:lnTo>
                <a:lnTo>
                  <a:pt x="138052" y="261853"/>
                </a:lnTo>
                <a:lnTo>
                  <a:pt x="135665" y="262604"/>
                </a:lnTo>
                <a:lnTo>
                  <a:pt x="133081" y="263105"/>
                </a:lnTo>
                <a:lnTo>
                  <a:pt x="126546" y="263908"/>
                </a:lnTo>
                <a:lnTo>
                  <a:pt x="123006" y="264018"/>
                </a:lnTo>
                <a:lnTo>
                  <a:pt x="112649" y="264089"/>
                </a:lnTo>
                <a:lnTo>
                  <a:pt x="109800" y="262110"/>
                </a:lnTo>
                <a:lnTo>
                  <a:pt x="106908" y="258807"/>
                </a:lnTo>
                <a:lnTo>
                  <a:pt x="103988" y="254620"/>
                </a:lnTo>
                <a:lnTo>
                  <a:pt x="101049" y="250837"/>
                </a:lnTo>
                <a:lnTo>
                  <a:pt x="98098" y="247322"/>
                </a:lnTo>
                <a:lnTo>
                  <a:pt x="95138" y="243987"/>
                </a:lnTo>
                <a:lnTo>
                  <a:pt x="89203" y="237636"/>
                </a:lnTo>
                <a:lnTo>
                  <a:pt x="86232" y="234553"/>
                </a:lnTo>
                <a:lnTo>
                  <a:pt x="84251" y="231505"/>
                </a:lnTo>
                <a:lnTo>
                  <a:pt x="82050" y="225474"/>
                </a:lnTo>
                <a:lnTo>
                  <a:pt x="81463" y="220492"/>
                </a:lnTo>
                <a:lnTo>
                  <a:pt x="81071" y="214194"/>
                </a:lnTo>
                <a:lnTo>
                  <a:pt x="80810" y="207019"/>
                </a:lnTo>
                <a:lnTo>
                  <a:pt x="81629" y="201243"/>
                </a:lnTo>
                <a:lnTo>
                  <a:pt x="83166" y="196401"/>
                </a:lnTo>
                <a:lnTo>
                  <a:pt x="92763" y="176759"/>
                </a:lnTo>
                <a:lnTo>
                  <a:pt x="101293" y="159622"/>
                </a:lnTo>
                <a:lnTo>
                  <a:pt x="104213" y="154762"/>
                </a:lnTo>
                <a:lnTo>
                  <a:pt x="107153" y="150531"/>
                </a:lnTo>
                <a:lnTo>
                  <a:pt x="116007" y="1390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336"/>
          <p:cNvSpPr/>
          <p:nvPr/>
        </p:nvSpPr>
        <p:spPr>
          <a:xfrm>
            <a:off x="2385467" y="4089796"/>
            <a:ext cx="239862" cy="866181"/>
          </a:xfrm>
          <a:custGeom>
            <a:avLst/>
            <a:gdLst/>
            <a:ahLst/>
            <a:cxnLst/>
            <a:rect l="0" t="0" r="0" b="0"/>
            <a:pathLst>
              <a:path w="239862" h="866181">
                <a:moveTo>
                  <a:pt x="7689" y="0"/>
                </a:moveTo>
                <a:lnTo>
                  <a:pt x="0" y="7689"/>
                </a:lnTo>
                <a:lnTo>
                  <a:pt x="579" y="9095"/>
                </a:lnTo>
                <a:lnTo>
                  <a:pt x="3867" y="13303"/>
                </a:lnTo>
                <a:lnTo>
                  <a:pt x="5141" y="16806"/>
                </a:lnTo>
                <a:lnTo>
                  <a:pt x="7353" y="37577"/>
                </a:lnTo>
                <a:lnTo>
                  <a:pt x="7590" y="47294"/>
                </a:lnTo>
                <a:lnTo>
                  <a:pt x="8615" y="50381"/>
                </a:lnTo>
                <a:lnTo>
                  <a:pt x="12400" y="56457"/>
                </a:lnTo>
                <a:lnTo>
                  <a:pt x="14744" y="65110"/>
                </a:lnTo>
                <a:lnTo>
                  <a:pt x="16777" y="75571"/>
                </a:lnTo>
                <a:lnTo>
                  <a:pt x="23500" y="96585"/>
                </a:lnTo>
                <a:lnTo>
                  <a:pt x="28938" y="123294"/>
                </a:lnTo>
                <a:lnTo>
                  <a:pt x="32769" y="136767"/>
                </a:lnTo>
                <a:lnTo>
                  <a:pt x="37307" y="149717"/>
                </a:lnTo>
                <a:lnTo>
                  <a:pt x="42317" y="162320"/>
                </a:lnTo>
                <a:lnTo>
                  <a:pt x="47884" y="181614"/>
                </a:lnTo>
                <a:lnTo>
                  <a:pt x="64024" y="264614"/>
                </a:lnTo>
                <a:lnTo>
                  <a:pt x="67454" y="285617"/>
                </a:lnTo>
                <a:lnTo>
                  <a:pt x="74124" y="307759"/>
                </a:lnTo>
                <a:lnTo>
                  <a:pt x="79130" y="332027"/>
                </a:lnTo>
                <a:lnTo>
                  <a:pt x="83428" y="340383"/>
                </a:lnTo>
                <a:lnTo>
                  <a:pt x="88645" y="347404"/>
                </a:lnTo>
                <a:lnTo>
                  <a:pt x="91425" y="350665"/>
                </a:lnTo>
                <a:lnTo>
                  <a:pt x="93279" y="355816"/>
                </a:lnTo>
                <a:lnTo>
                  <a:pt x="98899" y="382824"/>
                </a:lnTo>
                <a:lnTo>
                  <a:pt x="102797" y="395371"/>
                </a:lnTo>
                <a:lnTo>
                  <a:pt x="105984" y="412599"/>
                </a:lnTo>
                <a:lnTo>
                  <a:pt x="111778" y="425420"/>
                </a:lnTo>
                <a:lnTo>
                  <a:pt x="116885" y="447028"/>
                </a:lnTo>
                <a:lnTo>
                  <a:pt x="124379" y="467151"/>
                </a:lnTo>
                <a:lnTo>
                  <a:pt x="129996" y="484443"/>
                </a:lnTo>
                <a:lnTo>
                  <a:pt x="135800" y="505358"/>
                </a:lnTo>
                <a:lnTo>
                  <a:pt x="141687" y="522591"/>
                </a:lnTo>
                <a:lnTo>
                  <a:pt x="147611" y="535872"/>
                </a:lnTo>
                <a:lnTo>
                  <a:pt x="153551" y="545083"/>
                </a:lnTo>
                <a:lnTo>
                  <a:pt x="156852" y="555129"/>
                </a:lnTo>
                <a:lnTo>
                  <a:pt x="159312" y="566209"/>
                </a:lnTo>
                <a:lnTo>
                  <a:pt x="166275" y="583603"/>
                </a:lnTo>
                <a:lnTo>
                  <a:pt x="171768" y="595400"/>
                </a:lnTo>
                <a:lnTo>
                  <a:pt x="180438" y="613198"/>
                </a:lnTo>
                <a:lnTo>
                  <a:pt x="183685" y="622445"/>
                </a:lnTo>
                <a:lnTo>
                  <a:pt x="188104" y="637798"/>
                </a:lnTo>
                <a:lnTo>
                  <a:pt x="199991" y="674388"/>
                </a:lnTo>
                <a:lnTo>
                  <a:pt x="204351" y="689702"/>
                </a:lnTo>
                <a:lnTo>
                  <a:pt x="209196" y="712008"/>
                </a:lnTo>
                <a:lnTo>
                  <a:pt x="213298" y="735369"/>
                </a:lnTo>
                <a:lnTo>
                  <a:pt x="217472" y="742888"/>
                </a:lnTo>
                <a:lnTo>
                  <a:pt x="219988" y="754829"/>
                </a:lnTo>
                <a:lnTo>
                  <a:pt x="221736" y="781108"/>
                </a:lnTo>
                <a:lnTo>
                  <a:pt x="221883" y="788021"/>
                </a:lnTo>
                <a:lnTo>
                  <a:pt x="222915" y="790262"/>
                </a:lnTo>
                <a:lnTo>
                  <a:pt x="224595" y="791755"/>
                </a:lnTo>
                <a:lnTo>
                  <a:pt x="226707" y="792751"/>
                </a:lnTo>
                <a:lnTo>
                  <a:pt x="228115" y="794407"/>
                </a:lnTo>
                <a:lnTo>
                  <a:pt x="229054" y="796504"/>
                </a:lnTo>
                <a:lnTo>
                  <a:pt x="230096" y="801478"/>
                </a:lnTo>
                <a:lnTo>
                  <a:pt x="230821" y="810941"/>
                </a:lnTo>
                <a:lnTo>
                  <a:pt x="237046" y="819403"/>
                </a:lnTo>
                <a:lnTo>
                  <a:pt x="238610" y="824885"/>
                </a:lnTo>
                <a:lnTo>
                  <a:pt x="239696" y="836795"/>
                </a:lnTo>
                <a:lnTo>
                  <a:pt x="239861" y="8661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337"/>
          <p:cNvSpPr/>
          <p:nvPr/>
        </p:nvSpPr>
        <p:spPr>
          <a:xfrm>
            <a:off x="2464740" y="5393899"/>
            <a:ext cx="223026" cy="424079"/>
          </a:xfrm>
          <a:custGeom>
            <a:avLst/>
            <a:gdLst/>
            <a:ahLst/>
            <a:cxnLst/>
            <a:rect l="0" t="0" r="0" b="0"/>
            <a:pathLst>
              <a:path w="223026" h="424079">
                <a:moveTo>
                  <a:pt x="89150" y="8561"/>
                </a:moveTo>
                <a:lnTo>
                  <a:pt x="73773" y="873"/>
                </a:lnTo>
                <a:lnTo>
                  <a:pt x="67102" y="183"/>
                </a:lnTo>
                <a:lnTo>
                  <a:pt x="62546" y="0"/>
                </a:lnTo>
                <a:lnTo>
                  <a:pt x="56531" y="1861"/>
                </a:lnTo>
                <a:lnTo>
                  <a:pt x="49545" y="5087"/>
                </a:lnTo>
                <a:lnTo>
                  <a:pt x="41910" y="9221"/>
                </a:lnTo>
                <a:lnTo>
                  <a:pt x="35829" y="11978"/>
                </a:lnTo>
                <a:lnTo>
                  <a:pt x="30782" y="13816"/>
                </a:lnTo>
                <a:lnTo>
                  <a:pt x="26426" y="15041"/>
                </a:lnTo>
                <a:lnTo>
                  <a:pt x="23522" y="16850"/>
                </a:lnTo>
                <a:lnTo>
                  <a:pt x="21585" y="19048"/>
                </a:lnTo>
                <a:lnTo>
                  <a:pt x="18442" y="24136"/>
                </a:lnTo>
                <a:lnTo>
                  <a:pt x="13737" y="29705"/>
                </a:lnTo>
                <a:lnTo>
                  <a:pt x="8339" y="35487"/>
                </a:lnTo>
                <a:lnTo>
                  <a:pt x="5510" y="38419"/>
                </a:lnTo>
                <a:lnTo>
                  <a:pt x="3625" y="41364"/>
                </a:lnTo>
                <a:lnTo>
                  <a:pt x="1530" y="47284"/>
                </a:lnTo>
                <a:lnTo>
                  <a:pt x="350" y="56195"/>
                </a:lnTo>
                <a:lnTo>
                  <a:pt x="74" y="67435"/>
                </a:lnTo>
                <a:lnTo>
                  <a:pt x="0" y="74599"/>
                </a:lnTo>
                <a:lnTo>
                  <a:pt x="943" y="80368"/>
                </a:lnTo>
                <a:lnTo>
                  <a:pt x="4637" y="89424"/>
                </a:lnTo>
                <a:lnTo>
                  <a:pt x="9586" y="96755"/>
                </a:lnTo>
                <a:lnTo>
                  <a:pt x="15093" y="103321"/>
                </a:lnTo>
                <a:lnTo>
                  <a:pt x="20848" y="109546"/>
                </a:lnTo>
                <a:lnTo>
                  <a:pt x="23772" y="111604"/>
                </a:lnTo>
                <a:lnTo>
                  <a:pt x="29666" y="113889"/>
                </a:lnTo>
                <a:lnTo>
                  <a:pt x="48044" y="119917"/>
                </a:lnTo>
                <a:lnTo>
                  <a:pt x="53808" y="121493"/>
                </a:lnTo>
                <a:lnTo>
                  <a:pt x="58643" y="122545"/>
                </a:lnTo>
                <a:lnTo>
                  <a:pt x="62859" y="123246"/>
                </a:lnTo>
                <a:lnTo>
                  <a:pt x="66662" y="123713"/>
                </a:lnTo>
                <a:lnTo>
                  <a:pt x="73533" y="124232"/>
                </a:lnTo>
                <a:lnTo>
                  <a:pt x="79894" y="124463"/>
                </a:lnTo>
                <a:lnTo>
                  <a:pt x="82980" y="124524"/>
                </a:lnTo>
                <a:lnTo>
                  <a:pt x="86028" y="123573"/>
                </a:lnTo>
                <a:lnTo>
                  <a:pt x="92062" y="119871"/>
                </a:lnTo>
                <a:lnTo>
                  <a:pt x="94068" y="117494"/>
                </a:lnTo>
                <a:lnTo>
                  <a:pt x="95405" y="114918"/>
                </a:lnTo>
                <a:lnTo>
                  <a:pt x="99933" y="103905"/>
                </a:lnTo>
                <a:lnTo>
                  <a:pt x="103864" y="94593"/>
                </a:lnTo>
                <a:lnTo>
                  <a:pt x="107070" y="83772"/>
                </a:lnTo>
                <a:lnTo>
                  <a:pt x="111336" y="77376"/>
                </a:lnTo>
                <a:lnTo>
                  <a:pt x="111878" y="74281"/>
                </a:lnTo>
                <a:lnTo>
                  <a:pt x="111247" y="71227"/>
                </a:lnTo>
                <a:lnTo>
                  <a:pt x="108893" y="65186"/>
                </a:lnTo>
                <a:lnTo>
                  <a:pt x="107083" y="53735"/>
                </a:lnTo>
                <a:lnTo>
                  <a:pt x="111772" y="58106"/>
                </a:lnTo>
                <a:lnTo>
                  <a:pt x="113161" y="60443"/>
                </a:lnTo>
                <a:lnTo>
                  <a:pt x="117100" y="70456"/>
                </a:lnTo>
                <a:lnTo>
                  <a:pt x="120682" y="76614"/>
                </a:lnTo>
                <a:lnTo>
                  <a:pt x="125054" y="83695"/>
                </a:lnTo>
                <a:lnTo>
                  <a:pt x="128961" y="90401"/>
                </a:lnTo>
                <a:lnTo>
                  <a:pt x="135948" y="103143"/>
                </a:lnTo>
                <a:lnTo>
                  <a:pt x="150200" y="130953"/>
                </a:lnTo>
                <a:lnTo>
                  <a:pt x="154655" y="140758"/>
                </a:lnTo>
                <a:lnTo>
                  <a:pt x="158617" y="150271"/>
                </a:lnTo>
                <a:lnTo>
                  <a:pt x="162250" y="159589"/>
                </a:lnTo>
                <a:lnTo>
                  <a:pt x="167649" y="170762"/>
                </a:lnTo>
                <a:lnTo>
                  <a:pt x="174225" y="183172"/>
                </a:lnTo>
                <a:lnTo>
                  <a:pt x="181586" y="196406"/>
                </a:lnTo>
                <a:lnTo>
                  <a:pt x="187485" y="208205"/>
                </a:lnTo>
                <a:lnTo>
                  <a:pt x="192410" y="219048"/>
                </a:lnTo>
                <a:lnTo>
                  <a:pt x="196685" y="229253"/>
                </a:lnTo>
                <a:lnTo>
                  <a:pt x="199535" y="239033"/>
                </a:lnTo>
                <a:lnTo>
                  <a:pt x="201436" y="248529"/>
                </a:lnTo>
                <a:lnTo>
                  <a:pt x="202702" y="257837"/>
                </a:lnTo>
                <a:lnTo>
                  <a:pt x="205531" y="269995"/>
                </a:lnTo>
                <a:lnTo>
                  <a:pt x="209402" y="284054"/>
                </a:lnTo>
                <a:lnTo>
                  <a:pt x="213966" y="299379"/>
                </a:lnTo>
                <a:lnTo>
                  <a:pt x="217009" y="311581"/>
                </a:lnTo>
                <a:lnTo>
                  <a:pt x="219038" y="321699"/>
                </a:lnTo>
                <a:lnTo>
                  <a:pt x="220391" y="330430"/>
                </a:lnTo>
                <a:lnTo>
                  <a:pt x="221292" y="340218"/>
                </a:lnTo>
                <a:lnTo>
                  <a:pt x="221893" y="350713"/>
                </a:lnTo>
                <a:lnTo>
                  <a:pt x="222561" y="370973"/>
                </a:lnTo>
                <a:lnTo>
                  <a:pt x="223025" y="401800"/>
                </a:lnTo>
                <a:lnTo>
                  <a:pt x="222056" y="405659"/>
                </a:lnTo>
                <a:lnTo>
                  <a:pt x="215401" y="417331"/>
                </a:lnTo>
                <a:lnTo>
                  <a:pt x="209791" y="423476"/>
                </a:lnTo>
                <a:lnTo>
                  <a:pt x="207281" y="424078"/>
                </a:lnTo>
                <a:lnTo>
                  <a:pt x="204615" y="423486"/>
                </a:lnTo>
                <a:lnTo>
                  <a:pt x="201845" y="422100"/>
                </a:lnTo>
                <a:lnTo>
                  <a:pt x="199999" y="420183"/>
                </a:lnTo>
                <a:lnTo>
                  <a:pt x="198768" y="417914"/>
                </a:lnTo>
                <a:lnTo>
                  <a:pt x="195416" y="409769"/>
                </a:lnTo>
                <a:lnTo>
                  <a:pt x="187312" y="392920"/>
                </a:lnTo>
                <a:lnTo>
                  <a:pt x="183365" y="382871"/>
                </a:lnTo>
                <a:lnTo>
                  <a:pt x="179741" y="372202"/>
                </a:lnTo>
                <a:lnTo>
                  <a:pt x="176333" y="361122"/>
                </a:lnTo>
                <a:lnTo>
                  <a:pt x="167255" y="327643"/>
                </a:lnTo>
                <a:lnTo>
                  <a:pt x="162056" y="307602"/>
                </a:lnTo>
                <a:lnTo>
                  <a:pt x="158590" y="292258"/>
                </a:lnTo>
                <a:lnTo>
                  <a:pt x="156279" y="280044"/>
                </a:lnTo>
                <a:lnTo>
                  <a:pt x="154739" y="269917"/>
                </a:lnTo>
                <a:lnTo>
                  <a:pt x="152720" y="261182"/>
                </a:lnTo>
                <a:lnTo>
                  <a:pt x="150381" y="253374"/>
                </a:lnTo>
                <a:lnTo>
                  <a:pt x="146130" y="240398"/>
                </a:lnTo>
                <a:lnTo>
                  <a:pt x="144240" y="231323"/>
                </a:lnTo>
                <a:lnTo>
                  <a:pt x="143400" y="221338"/>
                </a:lnTo>
                <a:lnTo>
                  <a:pt x="142861" y="208239"/>
                </a:lnTo>
                <a:lnTo>
                  <a:pt x="142740" y="197609"/>
                </a:lnTo>
                <a:lnTo>
                  <a:pt x="143728" y="197101"/>
                </a:lnTo>
                <a:lnTo>
                  <a:pt x="147472" y="196537"/>
                </a:lnTo>
                <a:lnTo>
                  <a:pt x="148867" y="197378"/>
                </a:lnTo>
                <a:lnTo>
                  <a:pt x="149798" y="198932"/>
                </a:lnTo>
                <a:lnTo>
                  <a:pt x="151658" y="2050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338"/>
          <p:cNvSpPr/>
          <p:nvPr/>
        </p:nvSpPr>
        <p:spPr>
          <a:xfrm>
            <a:off x="2687835" y="5406325"/>
            <a:ext cx="133947" cy="85383"/>
          </a:xfrm>
          <a:custGeom>
            <a:avLst/>
            <a:gdLst/>
            <a:ahLst/>
            <a:cxnLst/>
            <a:rect l="0" t="0" r="0" b="0"/>
            <a:pathLst>
              <a:path w="133947" h="85383">
                <a:moveTo>
                  <a:pt x="0" y="22925"/>
                </a:moveTo>
                <a:lnTo>
                  <a:pt x="0" y="37146"/>
                </a:lnTo>
                <a:lnTo>
                  <a:pt x="993" y="43319"/>
                </a:lnTo>
                <a:lnTo>
                  <a:pt x="2646" y="49420"/>
                </a:lnTo>
                <a:lnTo>
                  <a:pt x="4741" y="55471"/>
                </a:lnTo>
                <a:lnTo>
                  <a:pt x="7130" y="60497"/>
                </a:lnTo>
                <a:lnTo>
                  <a:pt x="9714" y="64840"/>
                </a:lnTo>
                <a:lnTo>
                  <a:pt x="12430" y="68728"/>
                </a:lnTo>
                <a:lnTo>
                  <a:pt x="14239" y="72311"/>
                </a:lnTo>
                <a:lnTo>
                  <a:pt x="15446" y="75693"/>
                </a:lnTo>
                <a:lnTo>
                  <a:pt x="16251" y="78939"/>
                </a:lnTo>
                <a:lnTo>
                  <a:pt x="17779" y="81104"/>
                </a:lnTo>
                <a:lnTo>
                  <a:pt x="19791" y="82547"/>
                </a:lnTo>
                <a:lnTo>
                  <a:pt x="25407" y="84862"/>
                </a:lnTo>
                <a:lnTo>
                  <a:pt x="28821" y="85179"/>
                </a:lnTo>
                <a:lnTo>
                  <a:pt x="34357" y="85382"/>
                </a:lnTo>
                <a:lnTo>
                  <a:pt x="37760" y="82764"/>
                </a:lnTo>
                <a:lnTo>
                  <a:pt x="43288" y="77740"/>
                </a:lnTo>
                <a:lnTo>
                  <a:pt x="43742" y="76335"/>
                </a:lnTo>
                <a:lnTo>
                  <a:pt x="44044" y="74407"/>
                </a:lnTo>
                <a:lnTo>
                  <a:pt x="44246" y="72129"/>
                </a:lnTo>
                <a:lnTo>
                  <a:pt x="45372" y="67633"/>
                </a:lnTo>
                <a:lnTo>
                  <a:pt x="47116" y="61661"/>
                </a:lnTo>
                <a:lnTo>
                  <a:pt x="49270" y="54702"/>
                </a:lnTo>
                <a:lnTo>
                  <a:pt x="50706" y="49071"/>
                </a:lnTo>
                <a:lnTo>
                  <a:pt x="51664" y="44324"/>
                </a:lnTo>
                <a:lnTo>
                  <a:pt x="52302" y="40168"/>
                </a:lnTo>
                <a:lnTo>
                  <a:pt x="52727" y="36404"/>
                </a:lnTo>
                <a:lnTo>
                  <a:pt x="53011" y="32903"/>
                </a:lnTo>
                <a:lnTo>
                  <a:pt x="53200" y="29577"/>
                </a:lnTo>
                <a:lnTo>
                  <a:pt x="53410" y="17943"/>
                </a:lnTo>
                <a:lnTo>
                  <a:pt x="53545" y="443"/>
                </a:lnTo>
                <a:lnTo>
                  <a:pt x="53556" y="0"/>
                </a:lnTo>
                <a:lnTo>
                  <a:pt x="53569" y="2152"/>
                </a:lnTo>
                <a:lnTo>
                  <a:pt x="54564" y="4115"/>
                </a:lnTo>
                <a:lnTo>
                  <a:pt x="56220" y="6416"/>
                </a:lnTo>
                <a:lnTo>
                  <a:pt x="58316" y="8942"/>
                </a:lnTo>
                <a:lnTo>
                  <a:pt x="60706" y="12611"/>
                </a:lnTo>
                <a:lnTo>
                  <a:pt x="63291" y="17041"/>
                </a:lnTo>
                <a:lnTo>
                  <a:pt x="69829" y="28928"/>
                </a:lnTo>
                <a:lnTo>
                  <a:pt x="71357" y="30896"/>
                </a:lnTo>
                <a:lnTo>
                  <a:pt x="73369" y="33200"/>
                </a:lnTo>
                <a:lnTo>
                  <a:pt x="75702" y="35728"/>
                </a:lnTo>
                <a:lnTo>
                  <a:pt x="80940" y="41183"/>
                </a:lnTo>
                <a:lnTo>
                  <a:pt x="101237" y="61643"/>
                </a:lnTo>
                <a:lnTo>
                  <a:pt x="106187" y="64612"/>
                </a:lnTo>
                <a:lnTo>
                  <a:pt x="112463" y="67583"/>
                </a:lnTo>
                <a:lnTo>
                  <a:pt x="133946" y="765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339"/>
          <p:cNvSpPr/>
          <p:nvPr/>
        </p:nvSpPr>
        <p:spPr>
          <a:xfrm>
            <a:off x="2821781" y="5375934"/>
            <a:ext cx="62509" cy="71176"/>
          </a:xfrm>
          <a:custGeom>
            <a:avLst/>
            <a:gdLst/>
            <a:ahLst/>
            <a:cxnLst/>
            <a:rect l="0" t="0" r="0" b="0"/>
            <a:pathLst>
              <a:path w="62509" h="71176">
                <a:moveTo>
                  <a:pt x="0" y="44386"/>
                </a:moveTo>
                <a:lnTo>
                  <a:pt x="12429" y="31957"/>
                </a:lnTo>
                <a:lnTo>
                  <a:pt x="14239" y="29155"/>
                </a:lnTo>
                <a:lnTo>
                  <a:pt x="15446" y="26294"/>
                </a:lnTo>
                <a:lnTo>
                  <a:pt x="16250" y="23395"/>
                </a:lnTo>
                <a:lnTo>
                  <a:pt x="17779" y="19478"/>
                </a:lnTo>
                <a:lnTo>
                  <a:pt x="19790" y="14882"/>
                </a:lnTo>
                <a:lnTo>
                  <a:pt x="25406" y="2729"/>
                </a:lnTo>
                <a:lnTo>
                  <a:pt x="24875" y="1732"/>
                </a:lnTo>
                <a:lnTo>
                  <a:pt x="23529" y="1067"/>
                </a:lnTo>
                <a:lnTo>
                  <a:pt x="18979" y="0"/>
                </a:lnTo>
                <a:lnTo>
                  <a:pt x="17614" y="905"/>
                </a:lnTo>
                <a:lnTo>
                  <a:pt x="15711" y="2500"/>
                </a:lnTo>
                <a:lnTo>
                  <a:pt x="13450" y="4555"/>
                </a:lnTo>
                <a:lnTo>
                  <a:pt x="11943" y="6918"/>
                </a:lnTo>
                <a:lnTo>
                  <a:pt x="10939" y="9486"/>
                </a:lnTo>
                <a:lnTo>
                  <a:pt x="10269" y="12190"/>
                </a:lnTo>
                <a:lnTo>
                  <a:pt x="8830" y="14984"/>
                </a:lnTo>
                <a:lnTo>
                  <a:pt x="6879" y="17839"/>
                </a:lnTo>
                <a:lnTo>
                  <a:pt x="4586" y="20735"/>
                </a:lnTo>
                <a:lnTo>
                  <a:pt x="3057" y="23658"/>
                </a:lnTo>
                <a:lnTo>
                  <a:pt x="2038" y="26599"/>
                </a:lnTo>
                <a:lnTo>
                  <a:pt x="1359" y="29551"/>
                </a:lnTo>
                <a:lnTo>
                  <a:pt x="906" y="32512"/>
                </a:lnTo>
                <a:lnTo>
                  <a:pt x="604" y="35477"/>
                </a:lnTo>
                <a:lnTo>
                  <a:pt x="402" y="38447"/>
                </a:lnTo>
                <a:lnTo>
                  <a:pt x="1260" y="41419"/>
                </a:lnTo>
                <a:lnTo>
                  <a:pt x="2825" y="44392"/>
                </a:lnTo>
                <a:lnTo>
                  <a:pt x="4860" y="47367"/>
                </a:lnTo>
                <a:lnTo>
                  <a:pt x="7208" y="50342"/>
                </a:lnTo>
                <a:lnTo>
                  <a:pt x="9766" y="53318"/>
                </a:lnTo>
                <a:lnTo>
                  <a:pt x="12464" y="56294"/>
                </a:lnTo>
                <a:lnTo>
                  <a:pt x="14262" y="59269"/>
                </a:lnTo>
                <a:lnTo>
                  <a:pt x="15461" y="62246"/>
                </a:lnTo>
                <a:lnTo>
                  <a:pt x="16261" y="65222"/>
                </a:lnTo>
                <a:lnTo>
                  <a:pt x="17785" y="67207"/>
                </a:lnTo>
                <a:lnTo>
                  <a:pt x="19794" y="68529"/>
                </a:lnTo>
                <a:lnTo>
                  <a:pt x="22126" y="69411"/>
                </a:lnTo>
                <a:lnTo>
                  <a:pt x="24672" y="69999"/>
                </a:lnTo>
                <a:lnTo>
                  <a:pt x="27362" y="70391"/>
                </a:lnTo>
                <a:lnTo>
                  <a:pt x="30148" y="70652"/>
                </a:lnTo>
                <a:lnTo>
                  <a:pt x="32997" y="70826"/>
                </a:lnTo>
                <a:lnTo>
                  <a:pt x="38808" y="71020"/>
                </a:lnTo>
                <a:lnTo>
                  <a:pt x="62508" y="711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340"/>
          <p:cNvSpPr/>
          <p:nvPr/>
        </p:nvSpPr>
        <p:spPr>
          <a:xfrm>
            <a:off x="2893621" y="5384720"/>
            <a:ext cx="70989" cy="124898"/>
          </a:xfrm>
          <a:custGeom>
            <a:avLst/>
            <a:gdLst/>
            <a:ahLst/>
            <a:cxnLst/>
            <a:rect l="0" t="0" r="0" b="0"/>
            <a:pathLst>
              <a:path w="70989" h="124898">
                <a:moveTo>
                  <a:pt x="17457" y="35600"/>
                </a:moveTo>
                <a:lnTo>
                  <a:pt x="22197" y="30860"/>
                </a:lnTo>
                <a:lnTo>
                  <a:pt x="23594" y="28471"/>
                </a:lnTo>
                <a:lnTo>
                  <a:pt x="24524" y="25886"/>
                </a:lnTo>
                <a:lnTo>
                  <a:pt x="26019" y="19349"/>
                </a:lnTo>
                <a:lnTo>
                  <a:pt x="25149" y="17821"/>
                </a:lnTo>
                <a:lnTo>
                  <a:pt x="23577" y="15810"/>
                </a:lnTo>
                <a:lnTo>
                  <a:pt x="18666" y="10194"/>
                </a:lnTo>
                <a:lnTo>
                  <a:pt x="15348" y="6779"/>
                </a:lnTo>
                <a:lnTo>
                  <a:pt x="9875" y="1244"/>
                </a:lnTo>
                <a:lnTo>
                  <a:pt x="8433" y="790"/>
                </a:lnTo>
                <a:lnTo>
                  <a:pt x="6480" y="486"/>
                </a:lnTo>
                <a:lnTo>
                  <a:pt x="957" y="0"/>
                </a:lnTo>
                <a:lnTo>
                  <a:pt x="504" y="953"/>
                </a:lnTo>
                <a:lnTo>
                  <a:pt x="0" y="4657"/>
                </a:lnTo>
                <a:lnTo>
                  <a:pt x="858" y="6042"/>
                </a:lnTo>
                <a:lnTo>
                  <a:pt x="2422" y="6965"/>
                </a:lnTo>
                <a:lnTo>
                  <a:pt x="4457" y="7580"/>
                </a:lnTo>
                <a:lnTo>
                  <a:pt x="7798" y="9974"/>
                </a:lnTo>
                <a:lnTo>
                  <a:pt x="12010" y="13555"/>
                </a:lnTo>
                <a:lnTo>
                  <a:pt x="16802" y="17927"/>
                </a:lnTo>
                <a:lnTo>
                  <a:pt x="27418" y="28076"/>
                </a:lnTo>
                <a:lnTo>
                  <a:pt x="64945" y="65235"/>
                </a:lnTo>
                <a:lnTo>
                  <a:pt x="66975" y="69247"/>
                </a:lnTo>
                <a:lnTo>
                  <a:pt x="68328" y="73906"/>
                </a:lnTo>
                <a:lnTo>
                  <a:pt x="69230" y="78997"/>
                </a:lnTo>
                <a:lnTo>
                  <a:pt x="69832" y="83383"/>
                </a:lnTo>
                <a:lnTo>
                  <a:pt x="70233" y="87299"/>
                </a:lnTo>
                <a:lnTo>
                  <a:pt x="70500" y="90902"/>
                </a:lnTo>
                <a:lnTo>
                  <a:pt x="70678" y="94296"/>
                </a:lnTo>
                <a:lnTo>
                  <a:pt x="70876" y="100713"/>
                </a:lnTo>
                <a:lnTo>
                  <a:pt x="70988" y="109904"/>
                </a:lnTo>
                <a:lnTo>
                  <a:pt x="70011" y="112917"/>
                </a:lnTo>
                <a:lnTo>
                  <a:pt x="68368" y="115919"/>
                </a:lnTo>
                <a:lnTo>
                  <a:pt x="66281" y="118911"/>
                </a:lnTo>
                <a:lnTo>
                  <a:pt x="63897" y="120906"/>
                </a:lnTo>
                <a:lnTo>
                  <a:pt x="61315" y="122236"/>
                </a:lnTo>
                <a:lnTo>
                  <a:pt x="58602" y="123123"/>
                </a:lnTo>
                <a:lnTo>
                  <a:pt x="55801" y="123715"/>
                </a:lnTo>
                <a:lnTo>
                  <a:pt x="52941" y="124109"/>
                </a:lnTo>
                <a:lnTo>
                  <a:pt x="44246" y="1248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341"/>
          <p:cNvSpPr/>
          <p:nvPr/>
        </p:nvSpPr>
        <p:spPr>
          <a:xfrm>
            <a:off x="2946796" y="5223867"/>
            <a:ext cx="71439" cy="214313"/>
          </a:xfrm>
          <a:custGeom>
            <a:avLst/>
            <a:gdLst/>
            <a:ahLst/>
            <a:cxnLst/>
            <a:rect l="0" t="0" r="0" b="0"/>
            <a:pathLst>
              <a:path w="71439" h="214313">
                <a:moveTo>
                  <a:pt x="0" y="0"/>
                </a:moveTo>
                <a:lnTo>
                  <a:pt x="0" y="4740"/>
                </a:lnTo>
                <a:lnTo>
                  <a:pt x="993" y="10106"/>
                </a:lnTo>
                <a:lnTo>
                  <a:pt x="4741" y="26650"/>
                </a:lnTo>
                <a:lnTo>
                  <a:pt x="7130" y="34634"/>
                </a:lnTo>
                <a:lnTo>
                  <a:pt x="9714" y="41941"/>
                </a:lnTo>
                <a:lnTo>
                  <a:pt x="12429" y="48796"/>
                </a:lnTo>
                <a:lnTo>
                  <a:pt x="18092" y="64351"/>
                </a:lnTo>
                <a:lnTo>
                  <a:pt x="20991" y="72666"/>
                </a:lnTo>
                <a:lnTo>
                  <a:pt x="29504" y="95134"/>
                </a:lnTo>
                <a:lnTo>
                  <a:pt x="34553" y="108071"/>
                </a:lnTo>
                <a:lnTo>
                  <a:pt x="38910" y="120664"/>
                </a:lnTo>
                <a:lnTo>
                  <a:pt x="42807" y="133029"/>
                </a:lnTo>
                <a:lnTo>
                  <a:pt x="49784" y="156358"/>
                </a:lnTo>
                <a:lnTo>
                  <a:pt x="56191" y="176648"/>
                </a:lnTo>
                <a:lnTo>
                  <a:pt x="58297" y="184242"/>
                </a:lnTo>
                <a:lnTo>
                  <a:pt x="59701" y="190297"/>
                </a:lnTo>
                <a:lnTo>
                  <a:pt x="60637" y="195325"/>
                </a:lnTo>
                <a:lnTo>
                  <a:pt x="62253" y="199670"/>
                </a:lnTo>
                <a:lnTo>
                  <a:pt x="64322" y="203558"/>
                </a:lnTo>
                <a:lnTo>
                  <a:pt x="71438" y="2143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342"/>
          <p:cNvSpPr/>
          <p:nvPr/>
        </p:nvSpPr>
        <p:spPr>
          <a:xfrm>
            <a:off x="2955726" y="5295304"/>
            <a:ext cx="125017" cy="8931"/>
          </a:xfrm>
          <a:custGeom>
            <a:avLst/>
            <a:gdLst/>
            <a:ahLst/>
            <a:cxnLst/>
            <a:rect l="0" t="0" r="0" b="0"/>
            <a:pathLst>
              <a:path w="125017" h="8931">
                <a:moveTo>
                  <a:pt x="125016" y="0"/>
                </a:moveTo>
                <a:lnTo>
                  <a:pt x="84781" y="0"/>
                </a:lnTo>
                <a:lnTo>
                  <a:pt x="78349" y="993"/>
                </a:lnTo>
                <a:lnTo>
                  <a:pt x="72076" y="2646"/>
                </a:lnTo>
                <a:lnTo>
                  <a:pt x="65910" y="4741"/>
                </a:lnTo>
                <a:lnTo>
                  <a:pt x="59815" y="6137"/>
                </a:lnTo>
                <a:lnTo>
                  <a:pt x="53768" y="7068"/>
                </a:lnTo>
                <a:lnTo>
                  <a:pt x="47751" y="7689"/>
                </a:lnTo>
                <a:lnTo>
                  <a:pt x="39772" y="8102"/>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343"/>
          <p:cNvSpPr/>
          <p:nvPr/>
        </p:nvSpPr>
        <p:spPr>
          <a:xfrm>
            <a:off x="4089796" y="3196828"/>
            <a:ext cx="2598540" cy="223243"/>
          </a:xfrm>
          <a:custGeom>
            <a:avLst/>
            <a:gdLst/>
            <a:ahLst/>
            <a:cxnLst/>
            <a:rect l="0" t="0" r="0" b="0"/>
            <a:pathLst>
              <a:path w="2598540" h="223243">
                <a:moveTo>
                  <a:pt x="2598539" y="26789"/>
                </a:moveTo>
                <a:lnTo>
                  <a:pt x="2563045" y="26789"/>
                </a:lnTo>
                <a:lnTo>
                  <a:pt x="2552668" y="24143"/>
                </a:lnTo>
                <a:lnTo>
                  <a:pt x="2547123" y="22048"/>
                </a:lnTo>
                <a:lnTo>
                  <a:pt x="2471825" y="18104"/>
                </a:lnTo>
                <a:lnTo>
                  <a:pt x="2402132" y="13151"/>
                </a:lnTo>
                <a:lnTo>
                  <a:pt x="2321640" y="6839"/>
                </a:lnTo>
                <a:lnTo>
                  <a:pt x="2247840" y="1351"/>
                </a:lnTo>
                <a:lnTo>
                  <a:pt x="2181759" y="400"/>
                </a:lnTo>
                <a:lnTo>
                  <a:pt x="1585682" y="0"/>
                </a:lnTo>
                <a:lnTo>
                  <a:pt x="1520669" y="4740"/>
                </a:lnTo>
                <a:lnTo>
                  <a:pt x="1385834" y="14821"/>
                </a:lnTo>
                <a:lnTo>
                  <a:pt x="1315358" y="17259"/>
                </a:lnTo>
                <a:lnTo>
                  <a:pt x="1239781" y="18772"/>
                </a:lnTo>
                <a:lnTo>
                  <a:pt x="1172117" y="24965"/>
                </a:lnTo>
                <a:lnTo>
                  <a:pt x="1138743" y="30277"/>
                </a:lnTo>
                <a:lnTo>
                  <a:pt x="1102459" y="34075"/>
                </a:lnTo>
                <a:lnTo>
                  <a:pt x="993352" y="43587"/>
                </a:lnTo>
                <a:lnTo>
                  <a:pt x="914433" y="49138"/>
                </a:lnTo>
                <a:lnTo>
                  <a:pt x="844759" y="54908"/>
                </a:lnTo>
                <a:lnTo>
                  <a:pt x="813003" y="60122"/>
                </a:lnTo>
                <a:lnTo>
                  <a:pt x="785660" y="65747"/>
                </a:lnTo>
                <a:lnTo>
                  <a:pt x="711647" y="70938"/>
                </a:lnTo>
                <a:lnTo>
                  <a:pt x="661238" y="76507"/>
                </a:lnTo>
                <a:lnTo>
                  <a:pt x="628349" y="80770"/>
                </a:lnTo>
                <a:lnTo>
                  <a:pt x="602454" y="84605"/>
                </a:lnTo>
                <a:lnTo>
                  <a:pt x="563099" y="91511"/>
                </a:lnTo>
                <a:lnTo>
                  <a:pt x="512625" y="97892"/>
                </a:lnTo>
                <a:lnTo>
                  <a:pt x="492747" y="102377"/>
                </a:lnTo>
                <a:lnTo>
                  <a:pt x="458116" y="107678"/>
                </a:lnTo>
                <a:lnTo>
                  <a:pt x="396307" y="114425"/>
                </a:lnTo>
                <a:lnTo>
                  <a:pt x="334304" y="121895"/>
                </a:lnTo>
                <a:lnTo>
                  <a:pt x="301349" y="126075"/>
                </a:lnTo>
                <a:lnTo>
                  <a:pt x="287220" y="129691"/>
                </a:lnTo>
                <a:lnTo>
                  <a:pt x="257630" y="138007"/>
                </a:lnTo>
                <a:lnTo>
                  <a:pt x="231250" y="145011"/>
                </a:lnTo>
                <a:lnTo>
                  <a:pt x="195242" y="151455"/>
                </a:lnTo>
                <a:lnTo>
                  <a:pt x="178056" y="155948"/>
                </a:lnTo>
                <a:lnTo>
                  <a:pt x="163141" y="161253"/>
                </a:lnTo>
                <a:lnTo>
                  <a:pt x="123176" y="177483"/>
                </a:lnTo>
                <a:lnTo>
                  <a:pt x="101378" y="185707"/>
                </a:lnTo>
                <a:lnTo>
                  <a:pt x="82760" y="191677"/>
                </a:lnTo>
                <a:lnTo>
                  <a:pt x="54639" y="198155"/>
                </a:lnTo>
                <a:lnTo>
                  <a:pt x="41151" y="203162"/>
                </a:lnTo>
                <a:lnTo>
                  <a:pt x="33387" y="205887"/>
                </a:lnTo>
                <a:lnTo>
                  <a:pt x="0"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344"/>
          <p:cNvSpPr/>
          <p:nvPr/>
        </p:nvSpPr>
        <p:spPr>
          <a:xfrm>
            <a:off x="3884414" y="3375421"/>
            <a:ext cx="133904" cy="169600"/>
          </a:xfrm>
          <a:custGeom>
            <a:avLst/>
            <a:gdLst/>
            <a:ahLst/>
            <a:cxnLst/>
            <a:rect l="0" t="0" r="0" b="0"/>
            <a:pathLst>
              <a:path w="133904" h="169600">
                <a:moveTo>
                  <a:pt x="116086" y="0"/>
                </a:moveTo>
                <a:lnTo>
                  <a:pt x="116086" y="4741"/>
                </a:lnTo>
                <a:lnTo>
                  <a:pt x="115093" y="6137"/>
                </a:lnTo>
                <a:lnTo>
                  <a:pt x="113440" y="7068"/>
                </a:lnTo>
                <a:lnTo>
                  <a:pt x="111345" y="7689"/>
                </a:lnTo>
                <a:lnTo>
                  <a:pt x="109949" y="9095"/>
                </a:lnTo>
                <a:lnTo>
                  <a:pt x="109018" y="11025"/>
                </a:lnTo>
                <a:lnTo>
                  <a:pt x="108397" y="13303"/>
                </a:lnTo>
                <a:lnTo>
                  <a:pt x="108975" y="17799"/>
                </a:lnTo>
                <a:lnTo>
                  <a:pt x="110353" y="23772"/>
                </a:lnTo>
                <a:lnTo>
                  <a:pt x="112264" y="30731"/>
                </a:lnTo>
                <a:lnTo>
                  <a:pt x="113538" y="37354"/>
                </a:lnTo>
                <a:lnTo>
                  <a:pt x="114387" y="43755"/>
                </a:lnTo>
                <a:lnTo>
                  <a:pt x="114953" y="50006"/>
                </a:lnTo>
                <a:lnTo>
                  <a:pt x="115331" y="57150"/>
                </a:lnTo>
                <a:lnTo>
                  <a:pt x="115750" y="73025"/>
                </a:lnTo>
                <a:lnTo>
                  <a:pt x="116854" y="80433"/>
                </a:lnTo>
                <a:lnTo>
                  <a:pt x="118582" y="87357"/>
                </a:lnTo>
                <a:lnTo>
                  <a:pt x="120727" y="93957"/>
                </a:lnTo>
                <a:lnTo>
                  <a:pt x="123148" y="102326"/>
                </a:lnTo>
                <a:lnTo>
                  <a:pt x="128485" y="122208"/>
                </a:lnTo>
                <a:lnTo>
                  <a:pt x="130305" y="131081"/>
                </a:lnTo>
                <a:lnTo>
                  <a:pt x="131518" y="138981"/>
                </a:lnTo>
                <a:lnTo>
                  <a:pt x="132327" y="146233"/>
                </a:lnTo>
                <a:lnTo>
                  <a:pt x="132866" y="152059"/>
                </a:lnTo>
                <a:lnTo>
                  <a:pt x="133226" y="156935"/>
                </a:lnTo>
                <a:lnTo>
                  <a:pt x="133903" y="168920"/>
                </a:lnTo>
                <a:lnTo>
                  <a:pt x="132925" y="169168"/>
                </a:lnTo>
                <a:lnTo>
                  <a:pt x="129192" y="169444"/>
                </a:lnTo>
                <a:lnTo>
                  <a:pt x="126253" y="169599"/>
                </a:lnTo>
                <a:lnTo>
                  <a:pt x="122920" y="166989"/>
                </a:lnTo>
                <a:lnTo>
                  <a:pt x="120641" y="164905"/>
                </a:lnTo>
                <a:lnTo>
                  <a:pt x="116146" y="162522"/>
                </a:lnTo>
                <a:lnTo>
                  <a:pt x="110173" y="159942"/>
                </a:lnTo>
                <a:lnTo>
                  <a:pt x="103214" y="157230"/>
                </a:lnTo>
                <a:lnTo>
                  <a:pt x="94606" y="152445"/>
                </a:lnTo>
                <a:lnTo>
                  <a:pt x="84899" y="146279"/>
                </a:lnTo>
                <a:lnTo>
                  <a:pt x="45543" y="119735"/>
                </a:lnTo>
                <a:lnTo>
                  <a:pt x="38300" y="115543"/>
                </a:lnTo>
                <a:lnTo>
                  <a:pt x="32478" y="112747"/>
                </a:lnTo>
                <a:lnTo>
                  <a:pt x="27605" y="110884"/>
                </a:lnTo>
                <a:lnTo>
                  <a:pt x="24357" y="108649"/>
                </a:lnTo>
                <a:lnTo>
                  <a:pt x="22190" y="106168"/>
                </a:lnTo>
                <a:lnTo>
                  <a:pt x="20747" y="103520"/>
                </a:lnTo>
                <a:lnTo>
                  <a:pt x="18792" y="100764"/>
                </a:lnTo>
                <a:lnTo>
                  <a:pt x="16497" y="97934"/>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345"/>
          <p:cNvSpPr/>
          <p:nvPr/>
        </p:nvSpPr>
        <p:spPr>
          <a:xfrm>
            <a:off x="3959636" y="3661171"/>
            <a:ext cx="165880" cy="1598415"/>
          </a:xfrm>
          <a:custGeom>
            <a:avLst/>
            <a:gdLst/>
            <a:ahLst/>
            <a:cxnLst/>
            <a:rect l="0" t="0" r="0" b="0"/>
            <a:pathLst>
              <a:path w="165880" h="1598415">
                <a:moveTo>
                  <a:pt x="5145" y="0"/>
                </a:moveTo>
                <a:lnTo>
                  <a:pt x="5145" y="21250"/>
                </a:lnTo>
                <a:lnTo>
                  <a:pt x="4153" y="24089"/>
                </a:lnTo>
                <a:lnTo>
                  <a:pt x="404" y="29889"/>
                </a:lnTo>
                <a:lnTo>
                  <a:pt x="0" y="33817"/>
                </a:lnTo>
                <a:lnTo>
                  <a:pt x="5030" y="73922"/>
                </a:lnTo>
                <a:lnTo>
                  <a:pt x="6122" y="102523"/>
                </a:lnTo>
                <a:lnTo>
                  <a:pt x="11277" y="125297"/>
                </a:lnTo>
                <a:lnTo>
                  <a:pt x="13910" y="169507"/>
                </a:lnTo>
                <a:lnTo>
                  <a:pt x="15060" y="218275"/>
                </a:lnTo>
                <a:lnTo>
                  <a:pt x="20209" y="241284"/>
                </a:lnTo>
                <a:lnTo>
                  <a:pt x="25098" y="269985"/>
                </a:lnTo>
                <a:lnTo>
                  <a:pt x="29908" y="292655"/>
                </a:lnTo>
                <a:lnTo>
                  <a:pt x="31534" y="322833"/>
                </a:lnTo>
                <a:lnTo>
                  <a:pt x="38949" y="458179"/>
                </a:lnTo>
                <a:lnTo>
                  <a:pt x="41005" y="492362"/>
                </a:lnTo>
                <a:lnTo>
                  <a:pt x="45226" y="527398"/>
                </a:lnTo>
                <a:lnTo>
                  <a:pt x="48440" y="575852"/>
                </a:lnTo>
                <a:lnTo>
                  <a:pt x="49192" y="609153"/>
                </a:lnTo>
                <a:lnTo>
                  <a:pt x="49758" y="695061"/>
                </a:lnTo>
                <a:lnTo>
                  <a:pt x="54523" y="732355"/>
                </a:lnTo>
                <a:lnTo>
                  <a:pt x="62219" y="789046"/>
                </a:lnTo>
                <a:lnTo>
                  <a:pt x="66043" y="832412"/>
                </a:lnTo>
                <a:lnTo>
                  <a:pt x="68327" y="875716"/>
                </a:lnTo>
                <a:lnTo>
                  <a:pt x="77304" y="940567"/>
                </a:lnTo>
                <a:lnTo>
                  <a:pt x="80040" y="963396"/>
                </a:lnTo>
                <a:lnTo>
                  <a:pt x="82856" y="981592"/>
                </a:lnTo>
                <a:lnTo>
                  <a:pt x="85725" y="996700"/>
                </a:lnTo>
                <a:lnTo>
                  <a:pt x="90568" y="1021423"/>
                </a:lnTo>
                <a:lnTo>
                  <a:pt x="95278" y="1061006"/>
                </a:lnTo>
                <a:lnTo>
                  <a:pt x="110996" y="1165940"/>
                </a:lnTo>
                <a:lnTo>
                  <a:pt x="114408" y="1191036"/>
                </a:lnTo>
                <a:lnTo>
                  <a:pt x="117674" y="1210743"/>
                </a:lnTo>
                <a:lnTo>
                  <a:pt x="120844" y="1226857"/>
                </a:lnTo>
                <a:lnTo>
                  <a:pt x="127012" y="1254684"/>
                </a:lnTo>
                <a:lnTo>
                  <a:pt x="133061" y="1283588"/>
                </a:lnTo>
                <a:lnTo>
                  <a:pt x="138891" y="1339590"/>
                </a:lnTo>
                <a:lnTo>
                  <a:pt x="143301" y="1358035"/>
                </a:lnTo>
                <a:lnTo>
                  <a:pt x="146621" y="1403278"/>
                </a:lnTo>
                <a:lnTo>
                  <a:pt x="147897" y="1451829"/>
                </a:lnTo>
                <a:lnTo>
                  <a:pt x="152724" y="1474945"/>
                </a:lnTo>
                <a:lnTo>
                  <a:pt x="156579" y="1509943"/>
                </a:lnTo>
                <a:lnTo>
                  <a:pt x="156940" y="1538827"/>
                </a:lnTo>
                <a:lnTo>
                  <a:pt x="157935" y="1541822"/>
                </a:lnTo>
                <a:lnTo>
                  <a:pt x="163084" y="1550779"/>
                </a:lnTo>
                <a:lnTo>
                  <a:pt x="164637" y="1556738"/>
                </a:lnTo>
                <a:lnTo>
                  <a:pt x="165879" y="15984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346"/>
          <p:cNvSpPr/>
          <p:nvPr/>
        </p:nvSpPr>
        <p:spPr>
          <a:xfrm>
            <a:off x="3902310" y="5421769"/>
            <a:ext cx="285714" cy="264628"/>
          </a:xfrm>
          <a:custGeom>
            <a:avLst/>
            <a:gdLst/>
            <a:ahLst/>
            <a:cxnLst/>
            <a:rect l="0" t="0" r="0" b="0"/>
            <a:pathLst>
              <a:path w="285714" h="264628">
                <a:moveTo>
                  <a:pt x="107119" y="177145"/>
                </a:moveTo>
                <a:lnTo>
                  <a:pt x="107119" y="167664"/>
                </a:lnTo>
                <a:lnTo>
                  <a:pt x="106127" y="163879"/>
                </a:lnTo>
                <a:lnTo>
                  <a:pt x="102379" y="157027"/>
                </a:lnTo>
                <a:lnTo>
                  <a:pt x="97405" y="150675"/>
                </a:lnTo>
                <a:lnTo>
                  <a:pt x="90869" y="143253"/>
                </a:lnTo>
                <a:lnTo>
                  <a:pt x="84683" y="139592"/>
                </a:lnTo>
                <a:lnTo>
                  <a:pt x="80256" y="137227"/>
                </a:lnTo>
                <a:lnTo>
                  <a:pt x="75320" y="135650"/>
                </a:lnTo>
                <a:lnTo>
                  <a:pt x="70044" y="134599"/>
                </a:lnTo>
                <a:lnTo>
                  <a:pt x="64543" y="133898"/>
                </a:lnTo>
                <a:lnTo>
                  <a:pt x="55785" y="133119"/>
                </a:lnTo>
                <a:lnTo>
                  <a:pt x="52061" y="132912"/>
                </a:lnTo>
                <a:lnTo>
                  <a:pt x="48586" y="133765"/>
                </a:lnTo>
                <a:lnTo>
                  <a:pt x="42078" y="137359"/>
                </a:lnTo>
                <a:lnTo>
                  <a:pt x="33233" y="142265"/>
                </a:lnTo>
                <a:lnTo>
                  <a:pt x="28096" y="144961"/>
                </a:lnTo>
                <a:lnTo>
                  <a:pt x="19743" y="147958"/>
                </a:lnTo>
                <a:lnTo>
                  <a:pt x="16126" y="148758"/>
                </a:lnTo>
                <a:lnTo>
                  <a:pt x="13715" y="150283"/>
                </a:lnTo>
                <a:lnTo>
                  <a:pt x="12108" y="152291"/>
                </a:lnTo>
                <a:lnTo>
                  <a:pt x="9329" y="158161"/>
                </a:lnTo>
                <a:lnTo>
                  <a:pt x="4787" y="167385"/>
                </a:lnTo>
                <a:lnTo>
                  <a:pt x="2107" y="175453"/>
                </a:lnTo>
                <a:lnTo>
                  <a:pt x="916" y="183338"/>
                </a:lnTo>
                <a:lnTo>
                  <a:pt x="599" y="188219"/>
                </a:lnTo>
                <a:lnTo>
                  <a:pt x="245" y="197942"/>
                </a:lnTo>
                <a:lnTo>
                  <a:pt x="47" y="208993"/>
                </a:lnTo>
                <a:lnTo>
                  <a:pt x="0" y="215443"/>
                </a:lnTo>
                <a:lnTo>
                  <a:pt x="980" y="218552"/>
                </a:lnTo>
                <a:lnTo>
                  <a:pt x="4715" y="224652"/>
                </a:lnTo>
                <a:lnTo>
                  <a:pt x="9682" y="230670"/>
                </a:lnTo>
                <a:lnTo>
                  <a:pt x="15197" y="236653"/>
                </a:lnTo>
                <a:lnTo>
                  <a:pt x="20955" y="242618"/>
                </a:lnTo>
                <a:lnTo>
                  <a:pt x="23879" y="244607"/>
                </a:lnTo>
                <a:lnTo>
                  <a:pt x="32736" y="248396"/>
                </a:lnTo>
                <a:lnTo>
                  <a:pt x="41644" y="254370"/>
                </a:lnTo>
                <a:lnTo>
                  <a:pt x="47592" y="256115"/>
                </a:lnTo>
                <a:lnTo>
                  <a:pt x="50567" y="255589"/>
                </a:lnTo>
                <a:lnTo>
                  <a:pt x="59495" y="251099"/>
                </a:lnTo>
                <a:lnTo>
                  <a:pt x="65448" y="249701"/>
                </a:lnTo>
                <a:lnTo>
                  <a:pt x="71401" y="246434"/>
                </a:lnTo>
                <a:lnTo>
                  <a:pt x="74377" y="244173"/>
                </a:lnTo>
                <a:lnTo>
                  <a:pt x="80330" y="241662"/>
                </a:lnTo>
                <a:lnTo>
                  <a:pt x="83307" y="240992"/>
                </a:lnTo>
                <a:lnTo>
                  <a:pt x="85291" y="239553"/>
                </a:lnTo>
                <a:lnTo>
                  <a:pt x="86614" y="237602"/>
                </a:lnTo>
                <a:lnTo>
                  <a:pt x="87496" y="235308"/>
                </a:lnTo>
                <a:lnTo>
                  <a:pt x="93477" y="227341"/>
                </a:lnTo>
                <a:lnTo>
                  <a:pt x="95048" y="224499"/>
                </a:lnTo>
                <a:lnTo>
                  <a:pt x="96793" y="218697"/>
                </a:lnTo>
                <a:lnTo>
                  <a:pt x="99243" y="213776"/>
                </a:lnTo>
                <a:lnTo>
                  <a:pt x="102861" y="207518"/>
                </a:lnTo>
                <a:lnTo>
                  <a:pt x="107257" y="200370"/>
                </a:lnTo>
                <a:lnTo>
                  <a:pt x="110187" y="193621"/>
                </a:lnTo>
                <a:lnTo>
                  <a:pt x="112141" y="187137"/>
                </a:lnTo>
                <a:lnTo>
                  <a:pt x="113444" y="180829"/>
                </a:lnTo>
                <a:lnTo>
                  <a:pt x="114312" y="173648"/>
                </a:lnTo>
                <a:lnTo>
                  <a:pt x="114891" y="165884"/>
                </a:lnTo>
                <a:lnTo>
                  <a:pt x="115534" y="153288"/>
                </a:lnTo>
                <a:lnTo>
                  <a:pt x="115706" y="151319"/>
                </a:lnTo>
                <a:lnTo>
                  <a:pt x="115981" y="150546"/>
                </a:lnTo>
                <a:lnTo>
                  <a:pt x="116029" y="155152"/>
                </a:lnTo>
                <a:lnTo>
                  <a:pt x="118686" y="162740"/>
                </a:lnTo>
                <a:lnTo>
                  <a:pt x="120783" y="167542"/>
                </a:lnTo>
                <a:lnTo>
                  <a:pt x="124166" y="176695"/>
                </a:lnTo>
                <a:lnTo>
                  <a:pt x="133216" y="202742"/>
                </a:lnTo>
                <a:lnTo>
                  <a:pt x="137416" y="213061"/>
                </a:lnTo>
                <a:lnTo>
                  <a:pt x="141207" y="220933"/>
                </a:lnTo>
                <a:lnTo>
                  <a:pt x="144727" y="227173"/>
                </a:lnTo>
                <a:lnTo>
                  <a:pt x="147074" y="232325"/>
                </a:lnTo>
                <a:lnTo>
                  <a:pt x="148639" y="236752"/>
                </a:lnTo>
                <a:lnTo>
                  <a:pt x="149682" y="240696"/>
                </a:lnTo>
                <a:lnTo>
                  <a:pt x="153487" y="247722"/>
                </a:lnTo>
                <a:lnTo>
                  <a:pt x="155890" y="250986"/>
                </a:lnTo>
                <a:lnTo>
                  <a:pt x="163853" y="257257"/>
                </a:lnTo>
                <a:lnTo>
                  <a:pt x="168754" y="260319"/>
                </a:lnTo>
                <a:lnTo>
                  <a:pt x="176846" y="263720"/>
                </a:lnTo>
                <a:lnTo>
                  <a:pt x="180393" y="264627"/>
                </a:lnTo>
                <a:lnTo>
                  <a:pt x="183750" y="264240"/>
                </a:lnTo>
                <a:lnTo>
                  <a:pt x="186979" y="262989"/>
                </a:lnTo>
                <a:lnTo>
                  <a:pt x="190125" y="261163"/>
                </a:lnTo>
                <a:lnTo>
                  <a:pt x="192222" y="258954"/>
                </a:lnTo>
                <a:lnTo>
                  <a:pt x="193620" y="256489"/>
                </a:lnTo>
                <a:lnTo>
                  <a:pt x="194552" y="253853"/>
                </a:lnTo>
                <a:lnTo>
                  <a:pt x="195174" y="249120"/>
                </a:lnTo>
                <a:lnTo>
                  <a:pt x="195587" y="242987"/>
                </a:lnTo>
                <a:lnTo>
                  <a:pt x="195864" y="235923"/>
                </a:lnTo>
                <a:lnTo>
                  <a:pt x="197040" y="226252"/>
                </a:lnTo>
                <a:lnTo>
                  <a:pt x="198817" y="214844"/>
                </a:lnTo>
                <a:lnTo>
                  <a:pt x="200993" y="202277"/>
                </a:lnTo>
                <a:lnTo>
                  <a:pt x="202444" y="191915"/>
                </a:lnTo>
                <a:lnTo>
                  <a:pt x="203411" y="183023"/>
                </a:lnTo>
                <a:lnTo>
                  <a:pt x="204056" y="175111"/>
                </a:lnTo>
                <a:lnTo>
                  <a:pt x="204486" y="167851"/>
                </a:lnTo>
                <a:lnTo>
                  <a:pt x="204964" y="154493"/>
                </a:lnTo>
                <a:lnTo>
                  <a:pt x="205271" y="129749"/>
                </a:lnTo>
                <a:lnTo>
                  <a:pt x="205312" y="117716"/>
                </a:lnTo>
                <a:lnTo>
                  <a:pt x="204331" y="111728"/>
                </a:lnTo>
                <a:lnTo>
                  <a:pt x="202685" y="105752"/>
                </a:lnTo>
                <a:lnTo>
                  <a:pt x="200595" y="99784"/>
                </a:lnTo>
                <a:lnTo>
                  <a:pt x="199202" y="93821"/>
                </a:lnTo>
                <a:lnTo>
                  <a:pt x="198273" y="87861"/>
                </a:lnTo>
                <a:lnTo>
                  <a:pt x="197654" y="81903"/>
                </a:lnTo>
                <a:lnTo>
                  <a:pt x="196249" y="76939"/>
                </a:lnTo>
                <a:lnTo>
                  <a:pt x="192043" y="68778"/>
                </a:lnTo>
                <a:lnTo>
                  <a:pt x="190524" y="63229"/>
                </a:lnTo>
                <a:lnTo>
                  <a:pt x="189511" y="56552"/>
                </a:lnTo>
                <a:lnTo>
                  <a:pt x="188836" y="49125"/>
                </a:lnTo>
                <a:lnTo>
                  <a:pt x="187394" y="42189"/>
                </a:lnTo>
                <a:lnTo>
                  <a:pt x="185441" y="35580"/>
                </a:lnTo>
                <a:lnTo>
                  <a:pt x="183146" y="29190"/>
                </a:lnTo>
                <a:lnTo>
                  <a:pt x="180624" y="23938"/>
                </a:lnTo>
                <a:lnTo>
                  <a:pt x="177951" y="19444"/>
                </a:lnTo>
                <a:lnTo>
                  <a:pt x="171271" y="9844"/>
                </a:lnTo>
                <a:lnTo>
                  <a:pt x="163815" y="1811"/>
                </a:lnTo>
                <a:lnTo>
                  <a:pt x="162083" y="0"/>
                </a:lnTo>
                <a:lnTo>
                  <a:pt x="161621" y="509"/>
                </a:lnTo>
                <a:lnTo>
                  <a:pt x="160819" y="6367"/>
                </a:lnTo>
                <a:lnTo>
                  <a:pt x="160733" y="16631"/>
                </a:lnTo>
                <a:lnTo>
                  <a:pt x="160700" y="44693"/>
                </a:lnTo>
                <a:lnTo>
                  <a:pt x="161692" y="49156"/>
                </a:lnTo>
                <a:lnTo>
                  <a:pt x="163345" y="54116"/>
                </a:lnTo>
                <a:lnTo>
                  <a:pt x="165439" y="59407"/>
                </a:lnTo>
                <a:lnTo>
                  <a:pt x="166835" y="63926"/>
                </a:lnTo>
                <a:lnTo>
                  <a:pt x="168386" y="71593"/>
                </a:lnTo>
                <a:lnTo>
                  <a:pt x="168800" y="76020"/>
                </a:lnTo>
                <a:lnTo>
                  <a:pt x="169075" y="80954"/>
                </a:lnTo>
                <a:lnTo>
                  <a:pt x="169259" y="86228"/>
                </a:lnTo>
                <a:lnTo>
                  <a:pt x="170374" y="91729"/>
                </a:lnTo>
                <a:lnTo>
                  <a:pt x="172109" y="97381"/>
                </a:lnTo>
                <a:lnTo>
                  <a:pt x="177676" y="111928"/>
                </a:lnTo>
                <a:lnTo>
                  <a:pt x="186764" y="134930"/>
                </a:lnTo>
                <a:lnTo>
                  <a:pt x="190974" y="145033"/>
                </a:lnTo>
                <a:lnTo>
                  <a:pt x="198297" y="161550"/>
                </a:lnTo>
                <a:lnTo>
                  <a:pt x="202631" y="167740"/>
                </a:lnTo>
                <a:lnTo>
                  <a:pt x="207505" y="172860"/>
                </a:lnTo>
                <a:lnTo>
                  <a:pt x="212738" y="177264"/>
                </a:lnTo>
                <a:lnTo>
                  <a:pt x="219203" y="184170"/>
                </a:lnTo>
                <a:lnTo>
                  <a:pt x="226491" y="192742"/>
                </a:lnTo>
                <a:lnTo>
                  <a:pt x="234325" y="202426"/>
                </a:lnTo>
                <a:lnTo>
                  <a:pt x="241533" y="209874"/>
                </a:lnTo>
                <a:lnTo>
                  <a:pt x="248322" y="215831"/>
                </a:lnTo>
                <a:lnTo>
                  <a:pt x="263996" y="227781"/>
                </a:lnTo>
                <a:lnTo>
                  <a:pt x="266274" y="228762"/>
                </a:lnTo>
                <a:lnTo>
                  <a:pt x="268785" y="229416"/>
                </a:lnTo>
                <a:lnTo>
                  <a:pt x="285713" y="23072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347"/>
          <p:cNvSpPr/>
          <p:nvPr/>
        </p:nvSpPr>
        <p:spPr>
          <a:xfrm>
            <a:off x="4045148" y="5536406"/>
            <a:ext cx="160735" cy="8930"/>
          </a:xfrm>
          <a:custGeom>
            <a:avLst/>
            <a:gdLst/>
            <a:ahLst/>
            <a:cxnLst/>
            <a:rect l="0" t="0" r="0" b="0"/>
            <a:pathLst>
              <a:path w="160735" h="8930">
                <a:moveTo>
                  <a:pt x="160734" y="0"/>
                </a:moveTo>
                <a:lnTo>
                  <a:pt x="67123" y="0"/>
                </a:lnTo>
                <a:lnTo>
                  <a:pt x="59631" y="992"/>
                </a:lnTo>
                <a:lnTo>
                  <a:pt x="51660" y="2646"/>
                </a:lnTo>
                <a:lnTo>
                  <a:pt x="43370" y="4741"/>
                </a:lnTo>
                <a:lnTo>
                  <a:pt x="35859" y="6137"/>
                </a:lnTo>
                <a:lnTo>
                  <a:pt x="28867" y="7068"/>
                </a:lnTo>
                <a:lnTo>
                  <a:pt x="0"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348"/>
          <p:cNvSpPr/>
          <p:nvPr/>
        </p:nvSpPr>
        <p:spPr>
          <a:xfrm>
            <a:off x="4224263" y="5537125"/>
            <a:ext cx="70917" cy="133227"/>
          </a:xfrm>
          <a:custGeom>
            <a:avLst/>
            <a:gdLst/>
            <a:ahLst/>
            <a:cxnLst/>
            <a:rect l="0" t="0" r="0" b="0"/>
            <a:pathLst>
              <a:path w="70917" h="133227">
                <a:moveTo>
                  <a:pt x="8408" y="70718"/>
                </a:moveTo>
                <a:lnTo>
                  <a:pt x="17889" y="61237"/>
                </a:lnTo>
                <a:lnTo>
                  <a:pt x="21674" y="56460"/>
                </a:lnTo>
                <a:lnTo>
                  <a:pt x="25190" y="51291"/>
                </a:lnTo>
                <a:lnTo>
                  <a:pt x="33221" y="38218"/>
                </a:lnTo>
                <a:lnTo>
                  <a:pt x="34872" y="34168"/>
                </a:lnTo>
                <a:lnTo>
                  <a:pt x="39352" y="21731"/>
                </a:lnTo>
                <a:lnTo>
                  <a:pt x="40944" y="16232"/>
                </a:lnTo>
                <a:lnTo>
                  <a:pt x="42005" y="11574"/>
                </a:lnTo>
                <a:lnTo>
                  <a:pt x="42712" y="7476"/>
                </a:lnTo>
                <a:lnTo>
                  <a:pt x="42192" y="4745"/>
                </a:lnTo>
                <a:lnTo>
                  <a:pt x="40853" y="2923"/>
                </a:lnTo>
                <a:lnTo>
                  <a:pt x="38968" y="1709"/>
                </a:lnTo>
                <a:lnTo>
                  <a:pt x="36719" y="900"/>
                </a:lnTo>
                <a:lnTo>
                  <a:pt x="34227" y="360"/>
                </a:lnTo>
                <a:lnTo>
                  <a:pt x="31574" y="0"/>
                </a:lnTo>
                <a:lnTo>
                  <a:pt x="28813" y="753"/>
                </a:lnTo>
                <a:lnTo>
                  <a:pt x="25980" y="2246"/>
                </a:lnTo>
                <a:lnTo>
                  <a:pt x="23100" y="4234"/>
                </a:lnTo>
                <a:lnTo>
                  <a:pt x="20187" y="6552"/>
                </a:lnTo>
                <a:lnTo>
                  <a:pt x="17253" y="9089"/>
                </a:lnTo>
                <a:lnTo>
                  <a:pt x="14305" y="11773"/>
                </a:lnTo>
                <a:lnTo>
                  <a:pt x="11347" y="15546"/>
                </a:lnTo>
                <a:lnTo>
                  <a:pt x="8383" y="20046"/>
                </a:lnTo>
                <a:lnTo>
                  <a:pt x="5415" y="25031"/>
                </a:lnTo>
                <a:lnTo>
                  <a:pt x="3436" y="30338"/>
                </a:lnTo>
                <a:lnTo>
                  <a:pt x="2117" y="35861"/>
                </a:lnTo>
                <a:lnTo>
                  <a:pt x="1238" y="41527"/>
                </a:lnTo>
                <a:lnTo>
                  <a:pt x="651" y="46296"/>
                </a:lnTo>
                <a:lnTo>
                  <a:pt x="260" y="50468"/>
                </a:lnTo>
                <a:lnTo>
                  <a:pt x="0" y="54242"/>
                </a:lnTo>
                <a:lnTo>
                  <a:pt x="819" y="59734"/>
                </a:lnTo>
                <a:lnTo>
                  <a:pt x="2356" y="66372"/>
                </a:lnTo>
                <a:lnTo>
                  <a:pt x="4374" y="73774"/>
                </a:lnTo>
                <a:lnTo>
                  <a:pt x="6711" y="79701"/>
                </a:lnTo>
                <a:lnTo>
                  <a:pt x="9261" y="84644"/>
                </a:lnTo>
                <a:lnTo>
                  <a:pt x="11954" y="88932"/>
                </a:lnTo>
                <a:lnTo>
                  <a:pt x="14741" y="92782"/>
                </a:lnTo>
                <a:lnTo>
                  <a:pt x="17591" y="96342"/>
                </a:lnTo>
                <a:lnTo>
                  <a:pt x="20483" y="99707"/>
                </a:lnTo>
                <a:lnTo>
                  <a:pt x="24396" y="102942"/>
                </a:lnTo>
                <a:lnTo>
                  <a:pt x="28989" y="106091"/>
                </a:lnTo>
                <a:lnTo>
                  <a:pt x="34035" y="109183"/>
                </a:lnTo>
                <a:lnTo>
                  <a:pt x="38391" y="112237"/>
                </a:lnTo>
                <a:lnTo>
                  <a:pt x="42287" y="115264"/>
                </a:lnTo>
                <a:lnTo>
                  <a:pt x="45877" y="118275"/>
                </a:lnTo>
                <a:lnTo>
                  <a:pt x="50255" y="121274"/>
                </a:lnTo>
                <a:lnTo>
                  <a:pt x="55157" y="124267"/>
                </a:lnTo>
                <a:lnTo>
                  <a:pt x="70916" y="13322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349"/>
          <p:cNvSpPr/>
          <p:nvPr/>
        </p:nvSpPr>
        <p:spPr>
          <a:xfrm>
            <a:off x="7045523" y="3286125"/>
            <a:ext cx="241103" cy="464344"/>
          </a:xfrm>
          <a:custGeom>
            <a:avLst/>
            <a:gdLst/>
            <a:ahLst/>
            <a:cxnLst/>
            <a:rect l="0" t="0" r="0" b="0"/>
            <a:pathLst>
              <a:path w="241103" h="464344">
                <a:moveTo>
                  <a:pt x="0" y="0"/>
                </a:moveTo>
                <a:lnTo>
                  <a:pt x="0" y="14221"/>
                </a:lnTo>
                <a:lnTo>
                  <a:pt x="992" y="19402"/>
                </a:lnTo>
                <a:lnTo>
                  <a:pt x="6137" y="31435"/>
                </a:lnTo>
                <a:lnTo>
                  <a:pt x="7689" y="38114"/>
                </a:lnTo>
                <a:lnTo>
                  <a:pt x="11024" y="44390"/>
                </a:lnTo>
                <a:lnTo>
                  <a:pt x="18480" y="56147"/>
                </a:lnTo>
                <a:lnTo>
                  <a:pt x="23096" y="65633"/>
                </a:lnTo>
                <a:lnTo>
                  <a:pt x="26687" y="77545"/>
                </a:lnTo>
                <a:lnTo>
                  <a:pt x="31044" y="87712"/>
                </a:lnTo>
                <a:lnTo>
                  <a:pt x="34334" y="99851"/>
                </a:lnTo>
                <a:lnTo>
                  <a:pt x="37749" y="106555"/>
                </a:lnTo>
                <a:lnTo>
                  <a:pt x="40049" y="109732"/>
                </a:lnTo>
                <a:lnTo>
                  <a:pt x="45250" y="121199"/>
                </a:lnTo>
                <a:lnTo>
                  <a:pt x="50869" y="135225"/>
                </a:lnTo>
                <a:lnTo>
                  <a:pt x="56674" y="148074"/>
                </a:lnTo>
                <a:lnTo>
                  <a:pt x="60779" y="161723"/>
                </a:lnTo>
                <a:lnTo>
                  <a:pt x="67032" y="174072"/>
                </a:lnTo>
                <a:lnTo>
                  <a:pt x="74440" y="187498"/>
                </a:lnTo>
                <a:lnTo>
                  <a:pt x="79603" y="200634"/>
                </a:lnTo>
                <a:lnTo>
                  <a:pt x="86976" y="210811"/>
                </a:lnTo>
                <a:lnTo>
                  <a:pt x="92565" y="217055"/>
                </a:lnTo>
                <a:lnTo>
                  <a:pt x="98356" y="231076"/>
                </a:lnTo>
                <a:lnTo>
                  <a:pt x="101290" y="240370"/>
                </a:lnTo>
                <a:lnTo>
                  <a:pt x="107195" y="253344"/>
                </a:lnTo>
                <a:lnTo>
                  <a:pt x="113126" y="263409"/>
                </a:lnTo>
                <a:lnTo>
                  <a:pt x="119070" y="274498"/>
                </a:lnTo>
                <a:lnTo>
                  <a:pt x="127994" y="291896"/>
                </a:lnTo>
                <a:lnTo>
                  <a:pt x="131962" y="297785"/>
                </a:lnTo>
                <a:lnTo>
                  <a:pt x="136592" y="303695"/>
                </a:lnTo>
                <a:lnTo>
                  <a:pt x="141663" y="309619"/>
                </a:lnTo>
                <a:lnTo>
                  <a:pt x="147297" y="318848"/>
                </a:lnTo>
                <a:lnTo>
                  <a:pt x="148800" y="322698"/>
                </a:lnTo>
                <a:lnTo>
                  <a:pt x="155761" y="332267"/>
                </a:lnTo>
                <a:lnTo>
                  <a:pt x="166918" y="345099"/>
                </a:lnTo>
                <a:lnTo>
                  <a:pt x="173591" y="352062"/>
                </a:lnTo>
                <a:lnTo>
                  <a:pt x="179016" y="360201"/>
                </a:lnTo>
                <a:lnTo>
                  <a:pt x="184734" y="369441"/>
                </a:lnTo>
                <a:lnTo>
                  <a:pt x="190583" y="376854"/>
                </a:lnTo>
                <a:lnTo>
                  <a:pt x="193845" y="383457"/>
                </a:lnTo>
                <a:lnTo>
                  <a:pt x="198326" y="395398"/>
                </a:lnTo>
                <a:lnTo>
                  <a:pt x="200678" y="400520"/>
                </a:lnTo>
                <a:lnTo>
                  <a:pt x="203239" y="403935"/>
                </a:lnTo>
                <a:lnTo>
                  <a:pt x="205938" y="406212"/>
                </a:lnTo>
                <a:lnTo>
                  <a:pt x="208730" y="407730"/>
                </a:lnTo>
                <a:lnTo>
                  <a:pt x="214477" y="417353"/>
                </a:lnTo>
                <a:lnTo>
                  <a:pt x="220338" y="429569"/>
                </a:lnTo>
                <a:lnTo>
                  <a:pt x="226251" y="438305"/>
                </a:lnTo>
                <a:lnTo>
                  <a:pt x="229540" y="445494"/>
                </a:lnTo>
                <a:lnTo>
                  <a:pt x="230418" y="448801"/>
                </a:lnTo>
                <a:lnTo>
                  <a:pt x="231994" y="451005"/>
                </a:lnTo>
                <a:lnTo>
                  <a:pt x="234038" y="452475"/>
                </a:lnTo>
                <a:lnTo>
                  <a:pt x="241102" y="4643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350"/>
          <p:cNvSpPr/>
          <p:nvPr/>
        </p:nvSpPr>
        <p:spPr>
          <a:xfrm>
            <a:off x="7125903" y="3714750"/>
            <a:ext cx="240944" cy="243306"/>
          </a:xfrm>
          <a:custGeom>
            <a:avLst/>
            <a:gdLst/>
            <a:ahLst/>
            <a:cxnLst/>
            <a:rect l="0" t="0" r="0" b="0"/>
            <a:pathLst>
              <a:path w="240944" h="243306">
                <a:moveTo>
                  <a:pt x="17847" y="125015"/>
                </a:moveTo>
                <a:lnTo>
                  <a:pt x="17847" y="138317"/>
                </a:lnTo>
                <a:lnTo>
                  <a:pt x="18839" y="140829"/>
                </a:lnTo>
                <a:lnTo>
                  <a:pt x="24976" y="150095"/>
                </a:lnTo>
                <a:lnTo>
                  <a:pt x="27560" y="154634"/>
                </a:lnTo>
                <a:lnTo>
                  <a:pt x="30275" y="159644"/>
                </a:lnTo>
                <a:lnTo>
                  <a:pt x="32086" y="163976"/>
                </a:lnTo>
                <a:lnTo>
                  <a:pt x="34097" y="171435"/>
                </a:lnTo>
                <a:lnTo>
                  <a:pt x="37637" y="178058"/>
                </a:lnTo>
                <a:lnTo>
                  <a:pt x="39970" y="181213"/>
                </a:lnTo>
                <a:lnTo>
                  <a:pt x="42517" y="186293"/>
                </a:lnTo>
                <a:lnTo>
                  <a:pt x="45208" y="192656"/>
                </a:lnTo>
                <a:lnTo>
                  <a:pt x="47993" y="199875"/>
                </a:lnTo>
                <a:lnTo>
                  <a:pt x="53735" y="215833"/>
                </a:lnTo>
                <a:lnTo>
                  <a:pt x="56655" y="224256"/>
                </a:lnTo>
                <a:lnTo>
                  <a:pt x="59594" y="230863"/>
                </a:lnTo>
                <a:lnTo>
                  <a:pt x="62545" y="236260"/>
                </a:lnTo>
                <a:lnTo>
                  <a:pt x="66486" y="242918"/>
                </a:lnTo>
                <a:lnTo>
                  <a:pt x="66148" y="243305"/>
                </a:lnTo>
                <a:lnTo>
                  <a:pt x="64930" y="242570"/>
                </a:lnTo>
                <a:lnTo>
                  <a:pt x="62134" y="239104"/>
                </a:lnTo>
                <a:lnTo>
                  <a:pt x="58286" y="233817"/>
                </a:lnTo>
                <a:lnTo>
                  <a:pt x="53736" y="227315"/>
                </a:lnTo>
                <a:lnTo>
                  <a:pt x="50702" y="220996"/>
                </a:lnTo>
                <a:lnTo>
                  <a:pt x="48680" y="214800"/>
                </a:lnTo>
                <a:lnTo>
                  <a:pt x="47332" y="208684"/>
                </a:lnTo>
                <a:lnTo>
                  <a:pt x="44450" y="201630"/>
                </a:lnTo>
                <a:lnTo>
                  <a:pt x="40543" y="193951"/>
                </a:lnTo>
                <a:lnTo>
                  <a:pt x="35954" y="185856"/>
                </a:lnTo>
                <a:lnTo>
                  <a:pt x="31902" y="179466"/>
                </a:lnTo>
                <a:lnTo>
                  <a:pt x="28209" y="174214"/>
                </a:lnTo>
                <a:lnTo>
                  <a:pt x="24755" y="169721"/>
                </a:lnTo>
                <a:lnTo>
                  <a:pt x="22452" y="164741"/>
                </a:lnTo>
                <a:lnTo>
                  <a:pt x="20917" y="159436"/>
                </a:lnTo>
                <a:lnTo>
                  <a:pt x="19894" y="153916"/>
                </a:lnTo>
                <a:lnTo>
                  <a:pt x="18219" y="149243"/>
                </a:lnTo>
                <a:lnTo>
                  <a:pt x="16111" y="145136"/>
                </a:lnTo>
                <a:lnTo>
                  <a:pt x="13713" y="141406"/>
                </a:lnTo>
                <a:lnTo>
                  <a:pt x="11122" y="136934"/>
                </a:lnTo>
                <a:lnTo>
                  <a:pt x="5597" y="126675"/>
                </a:lnTo>
                <a:lnTo>
                  <a:pt x="3727" y="122153"/>
                </a:lnTo>
                <a:lnTo>
                  <a:pt x="2481" y="118146"/>
                </a:lnTo>
                <a:lnTo>
                  <a:pt x="1095" y="111048"/>
                </a:lnTo>
                <a:lnTo>
                  <a:pt x="480" y="104586"/>
                </a:lnTo>
                <a:lnTo>
                  <a:pt x="206" y="98407"/>
                </a:lnTo>
                <a:lnTo>
                  <a:pt x="133" y="95370"/>
                </a:lnTo>
                <a:lnTo>
                  <a:pt x="0" y="66764"/>
                </a:lnTo>
                <a:lnTo>
                  <a:pt x="988" y="65345"/>
                </a:lnTo>
                <a:lnTo>
                  <a:pt x="2639" y="64399"/>
                </a:lnTo>
                <a:lnTo>
                  <a:pt x="4732" y="63769"/>
                </a:lnTo>
                <a:lnTo>
                  <a:pt x="8111" y="64341"/>
                </a:lnTo>
                <a:lnTo>
                  <a:pt x="12348" y="65714"/>
                </a:lnTo>
                <a:lnTo>
                  <a:pt x="17157" y="67622"/>
                </a:lnTo>
                <a:lnTo>
                  <a:pt x="24333" y="73854"/>
                </a:lnTo>
                <a:lnTo>
                  <a:pt x="33085" y="82970"/>
                </a:lnTo>
                <a:lnTo>
                  <a:pt x="50416" y="102360"/>
                </a:lnTo>
                <a:lnTo>
                  <a:pt x="61426" y="114285"/>
                </a:lnTo>
                <a:lnTo>
                  <a:pt x="73203" y="126576"/>
                </a:lnTo>
                <a:lnTo>
                  <a:pt x="77571" y="130025"/>
                </a:lnTo>
                <a:lnTo>
                  <a:pt x="82467" y="133316"/>
                </a:lnTo>
                <a:lnTo>
                  <a:pt x="87717" y="136502"/>
                </a:lnTo>
                <a:lnTo>
                  <a:pt x="97168" y="143587"/>
                </a:lnTo>
                <a:lnTo>
                  <a:pt x="123546" y="164689"/>
                </a:lnTo>
                <a:lnTo>
                  <a:pt x="141885" y="180020"/>
                </a:lnTo>
                <a:lnTo>
                  <a:pt x="148163" y="185497"/>
                </a:lnTo>
                <a:lnTo>
                  <a:pt x="154334" y="189149"/>
                </a:lnTo>
                <a:lnTo>
                  <a:pt x="160432" y="191584"/>
                </a:lnTo>
                <a:lnTo>
                  <a:pt x="166482" y="193207"/>
                </a:lnTo>
                <a:lnTo>
                  <a:pt x="171507" y="195281"/>
                </a:lnTo>
                <a:lnTo>
                  <a:pt x="175849" y="197656"/>
                </a:lnTo>
                <a:lnTo>
                  <a:pt x="183320" y="202941"/>
                </a:lnTo>
                <a:lnTo>
                  <a:pt x="189948" y="208596"/>
                </a:lnTo>
                <a:lnTo>
                  <a:pt x="193104" y="210502"/>
                </a:lnTo>
                <a:lnTo>
                  <a:pt x="199257" y="212619"/>
                </a:lnTo>
                <a:lnTo>
                  <a:pt x="205299" y="216205"/>
                </a:lnTo>
                <a:lnTo>
                  <a:pt x="208299" y="218551"/>
                </a:lnTo>
                <a:lnTo>
                  <a:pt x="214279" y="221157"/>
                </a:lnTo>
                <a:lnTo>
                  <a:pt x="217262" y="221852"/>
                </a:lnTo>
                <a:lnTo>
                  <a:pt x="219251" y="221323"/>
                </a:lnTo>
                <a:lnTo>
                  <a:pt x="220578" y="219978"/>
                </a:lnTo>
                <a:lnTo>
                  <a:pt x="221461" y="218089"/>
                </a:lnTo>
                <a:lnTo>
                  <a:pt x="223043" y="216830"/>
                </a:lnTo>
                <a:lnTo>
                  <a:pt x="225090" y="215991"/>
                </a:lnTo>
                <a:lnTo>
                  <a:pt x="227446" y="215431"/>
                </a:lnTo>
                <a:lnTo>
                  <a:pt x="230010" y="213074"/>
                </a:lnTo>
                <a:lnTo>
                  <a:pt x="232711" y="209518"/>
                </a:lnTo>
                <a:lnTo>
                  <a:pt x="239434" y="199033"/>
                </a:lnTo>
                <a:lnTo>
                  <a:pt x="240353" y="194954"/>
                </a:lnTo>
                <a:lnTo>
                  <a:pt x="240762" y="187849"/>
                </a:lnTo>
                <a:lnTo>
                  <a:pt x="240943" y="174769"/>
                </a:lnTo>
                <a:lnTo>
                  <a:pt x="240000" y="166122"/>
                </a:lnTo>
                <a:lnTo>
                  <a:pt x="238378" y="156389"/>
                </a:lnTo>
                <a:lnTo>
                  <a:pt x="236305" y="145931"/>
                </a:lnTo>
                <a:lnTo>
                  <a:pt x="232939" y="134990"/>
                </a:lnTo>
                <a:lnTo>
                  <a:pt x="228710" y="123728"/>
                </a:lnTo>
                <a:lnTo>
                  <a:pt x="223907" y="112251"/>
                </a:lnTo>
                <a:lnTo>
                  <a:pt x="219712" y="103607"/>
                </a:lnTo>
                <a:lnTo>
                  <a:pt x="215924" y="96853"/>
                </a:lnTo>
                <a:lnTo>
                  <a:pt x="212406" y="91357"/>
                </a:lnTo>
                <a:lnTo>
                  <a:pt x="209068" y="85709"/>
                </a:lnTo>
                <a:lnTo>
                  <a:pt x="205851" y="79960"/>
                </a:lnTo>
                <a:lnTo>
                  <a:pt x="202714" y="74142"/>
                </a:lnTo>
                <a:lnTo>
                  <a:pt x="199631" y="69272"/>
                </a:lnTo>
                <a:lnTo>
                  <a:pt x="196583" y="65033"/>
                </a:lnTo>
                <a:lnTo>
                  <a:pt x="193559" y="61214"/>
                </a:lnTo>
                <a:lnTo>
                  <a:pt x="191543" y="56684"/>
                </a:lnTo>
                <a:lnTo>
                  <a:pt x="190199" y="51680"/>
                </a:lnTo>
                <a:lnTo>
                  <a:pt x="189303" y="46359"/>
                </a:lnTo>
                <a:lnTo>
                  <a:pt x="187714" y="41820"/>
                </a:lnTo>
                <a:lnTo>
                  <a:pt x="185661" y="37802"/>
                </a:lnTo>
                <a:lnTo>
                  <a:pt x="180735" y="30691"/>
                </a:lnTo>
                <a:lnTo>
                  <a:pt x="175239" y="24224"/>
                </a:lnTo>
                <a:lnTo>
                  <a:pt x="169488" y="18042"/>
                </a:lnTo>
                <a:lnTo>
                  <a:pt x="166566" y="15004"/>
                </a:lnTo>
                <a:lnTo>
                  <a:pt x="163626" y="12979"/>
                </a:lnTo>
                <a:lnTo>
                  <a:pt x="157713" y="10729"/>
                </a:lnTo>
                <a:lnTo>
                  <a:pt x="155740" y="9137"/>
                </a:lnTo>
                <a:lnTo>
                  <a:pt x="154423" y="7084"/>
                </a:lnTo>
                <a:lnTo>
                  <a:pt x="14286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351"/>
          <p:cNvSpPr/>
          <p:nvPr/>
        </p:nvSpPr>
        <p:spPr>
          <a:xfrm>
            <a:off x="7393781" y="3643800"/>
            <a:ext cx="89117" cy="278067"/>
          </a:xfrm>
          <a:custGeom>
            <a:avLst/>
            <a:gdLst/>
            <a:ahLst/>
            <a:cxnLst/>
            <a:rect l="0" t="0" r="0" b="0"/>
            <a:pathLst>
              <a:path w="89117" h="278067">
                <a:moveTo>
                  <a:pt x="0" y="70950"/>
                </a:moveTo>
                <a:lnTo>
                  <a:pt x="4741" y="80430"/>
                </a:lnTo>
                <a:lnTo>
                  <a:pt x="8121" y="93145"/>
                </a:lnTo>
                <a:lnTo>
                  <a:pt x="17169" y="133731"/>
                </a:lnTo>
                <a:lnTo>
                  <a:pt x="22360" y="153484"/>
                </a:lnTo>
                <a:lnTo>
                  <a:pt x="27805" y="171613"/>
                </a:lnTo>
                <a:lnTo>
                  <a:pt x="33419" y="188660"/>
                </a:lnTo>
                <a:lnTo>
                  <a:pt x="37163" y="202009"/>
                </a:lnTo>
                <a:lnTo>
                  <a:pt x="39658" y="212893"/>
                </a:lnTo>
                <a:lnTo>
                  <a:pt x="41321" y="222133"/>
                </a:lnTo>
                <a:lnTo>
                  <a:pt x="43423" y="229286"/>
                </a:lnTo>
                <a:lnTo>
                  <a:pt x="45816" y="235046"/>
                </a:lnTo>
                <a:lnTo>
                  <a:pt x="48403" y="239878"/>
                </a:lnTo>
                <a:lnTo>
                  <a:pt x="50128" y="244092"/>
                </a:lnTo>
                <a:lnTo>
                  <a:pt x="52045" y="251420"/>
                </a:lnTo>
                <a:lnTo>
                  <a:pt x="53548" y="254763"/>
                </a:lnTo>
                <a:lnTo>
                  <a:pt x="55542" y="257984"/>
                </a:lnTo>
                <a:lnTo>
                  <a:pt x="57864" y="261124"/>
                </a:lnTo>
                <a:lnTo>
                  <a:pt x="60405" y="265201"/>
                </a:lnTo>
                <a:lnTo>
                  <a:pt x="63090" y="269904"/>
                </a:lnTo>
                <a:lnTo>
                  <a:pt x="65872" y="275023"/>
                </a:lnTo>
                <a:lnTo>
                  <a:pt x="67727" y="277444"/>
                </a:lnTo>
                <a:lnTo>
                  <a:pt x="68964" y="278066"/>
                </a:lnTo>
                <a:lnTo>
                  <a:pt x="69789" y="277488"/>
                </a:lnTo>
                <a:lnTo>
                  <a:pt x="70338" y="276111"/>
                </a:lnTo>
                <a:lnTo>
                  <a:pt x="70949" y="271934"/>
                </a:lnTo>
                <a:lnTo>
                  <a:pt x="68574" y="264125"/>
                </a:lnTo>
                <a:lnTo>
                  <a:pt x="66552" y="259264"/>
                </a:lnTo>
                <a:lnTo>
                  <a:pt x="65204" y="254040"/>
                </a:lnTo>
                <a:lnTo>
                  <a:pt x="64305" y="248572"/>
                </a:lnTo>
                <a:lnTo>
                  <a:pt x="63706" y="242943"/>
                </a:lnTo>
                <a:lnTo>
                  <a:pt x="62315" y="238198"/>
                </a:lnTo>
                <a:lnTo>
                  <a:pt x="60395" y="234042"/>
                </a:lnTo>
                <a:lnTo>
                  <a:pt x="58123" y="230279"/>
                </a:lnTo>
                <a:lnTo>
                  <a:pt x="56608" y="225787"/>
                </a:lnTo>
                <a:lnTo>
                  <a:pt x="55598" y="220807"/>
                </a:lnTo>
                <a:lnTo>
                  <a:pt x="54924" y="215503"/>
                </a:lnTo>
                <a:lnTo>
                  <a:pt x="52491" y="207998"/>
                </a:lnTo>
                <a:lnTo>
                  <a:pt x="48884" y="199026"/>
                </a:lnTo>
                <a:lnTo>
                  <a:pt x="44496" y="189076"/>
                </a:lnTo>
                <a:lnTo>
                  <a:pt x="41570" y="180458"/>
                </a:lnTo>
                <a:lnTo>
                  <a:pt x="39620" y="172729"/>
                </a:lnTo>
                <a:lnTo>
                  <a:pt x="38319" y="165591"/>
                </a:lnTo>
                <a:lnTo>
                  <a:pt x="36460" y="158849"/>
                </a:lnTo>
                <a:lnTo>
                  <a:pt x="34229" y="152369"/>
                </a:lnTo>
                <a:lnTo>
                  <a:pt x="31749" y="146065"/>
                </a:lnTo>
                <a:lnTo>
                  <a:pt x="30096" y="139878"/>
                </a:lnTo>
                <a:lnTo>
                  <a:pt x="28993" y="133769"/>
                </a:lnTo>
                <a:lnTo>
                  <a:pt x="28258" y="127712"/>
                </a:lnTo>
                <a:lnTo>
                  <a:pt x="26776" y="120698"/>
                </a:lnTo>
                <a:lnTo>
                  <a:pt x="24796" y="113045"/>
                </a:lnTo>
                <a:lnTo>
                  <a:pt x="22484" y="104966"/>
                </a:lnTo>
                <a:lnTo>
                  <a:pt x="20943" y="97596"/>
                </a:lnTo>
                <a:lnTo>
                  <a:pt x="19914" y="90698"/>
                </a:lnTo>
                <a:lnTo>
                  <a:pt x="19230" y="84115"/>
                </a:lnTo>
                <a:lnTo>
                  <a:pt x="17781" y="78735"/>
                </a:lnTo>
                <a:lnTo>
                  <a:pt x="15822" y="74156"/>
                </a:lnTo>
                <a:lnTo>
                  <a:pt x="13525" y="70110"/>
                </a:lnTo>
                <a:lnTo>
                  <a:pt x="10972" y="62970"/>
                </a:lnTo>
                <a:lnTo>
                  <a:pt x="9837" y="55497"/>
                </a:lnTo>
                <a:lnTo>
                  <a:pt x="9535" y="50726"/>
                </a:lnTo>
                <a:lnTo>
                  <a:pt x="9333" y="45561"/>
                </a:lnTo>
                <a:lnTo>
                  <a:pt x="9049" y="24070"/>
                </a:lnTo>
                <a:lnTo>
                  <a:pt x="10001" y="18861"/>
                </a:lnTo>
                <a:lnTo>
                  <a:pt x="11628" y="15388"/>
                </a:lnTo>
                <a:lnTo>
                  <a:pt x="13705" y="13072"/>
                </a:lnTo>
                <a:lnTo>
                  <a:pt x="15090" y="10537"/>
                </a:lnTo>
                <a:lnTo>
                  <a:pt x="16628" y="5073"/>
                </a:lnTo>
                <a:lnTo>
                  <a:pt x="18030" y="3220"/>
                </a:lnTo>
                <a:lnTo>
                  <a:pt x="19958" y="1984"/>
                </a:lnTo>
                <a:lnTo>
                  <a:pt x="22235" y="1160"/>
                </a:lnTo>
                <a:lnTo>
                  <a:pt x="24745" y="610"/>
                </a:lnTo>
                <a:lnTo>
                  <a:pt x="27410" y="245"/>
                </a:lnTo>
                <a:lnTo>
                  <a:pt x="30180" y="0"/>
                </a:lnTo>
                <a:lnTo>
                  <a:pt x="33019" y="830"/>
                </a:lnTo>
                <a:lnTo>
                  <a:pt x="35903" y="2375"/>
                </a:lnTo>
                <a:lnTo>
                  <a:pt x="38818" y="4397"/>
                </a:lnTo>
                <a:lnTo>
                  <a:pt x="42746" y="6738"/>
                </a:lnTo>
                <a:lnTo>
                  <a:pt x="47349" y="9290"/>
                </a:lnTo>
                <a:lnTo>
                  <a:pt x="52402" y="11984"/>
                </a:lnTo>
                <a:lnTo>
                  <a:pt x="55771" y="14772"/>
                </a:lnTo>
                <a:lnTo>
                  <a:pt x="58016" y="17623"/>
                </a:lnTo>
                <a:lnTo>
                  <a:pt x="59513" y="20516"/>
                </a:lnTo>
                <a:lnTo>
                  <a:pt x="62496" y="23437"/>
                </a:lnTo>
                <a:lnTo>
                  <a:pt x="66469" y="26376"/>
                </a:lnTo>
                <a:lnTo>
                  <a:pt x="71102" y="29327"/>
                </a:lnTo>
                <a:lnTo>
                  <a:pt x="75182" y="33280"/>
                </a:lnTo>
                <a:lnTo>
                  <a:pt x="78895" y="37899"/>
                </a:lnTo>
                <a:lnTo>
                  <a:pt x="87242" y="50090"/>
                </a:lnTo>
                <a:lnTo>
                  <a:pt x="87927" y="54066"/>
                </a:lnTo>
                <a:lnTo>
                  <a:pt x="88384" y="59694"/>
                </a:lnTo>
                <a:lnTo>
                  <a:pt x="89116" y="75892"/>
                </a:lnTo>
                <a:lnTo>
                  <a:pt x="88184" y="78213"/>
                </a:lnTo>
                <a:lnTo>
                  <a:pt x="86571" y="80753"/>
                </a:lnTo>
                <a:lnTo>
                  <a:pt x="84502" y="83438"/>
                </a:lnTo>
                <a:lnTo>
                  <a:pt x="82132" y="85228"/>
                </a:lnTo>
                <a:lnTo>
                  <a:pt x="79559" y="86422"/>
                </a:lnTo>
                <a:lnTo>
                  <a:pt x="76852" y="87217"/>
                </a:lnTo>
                <a:lnTo>
                  <a:pt x="74055" y="87748"/>
                </a:lnTo>
                <a:lnTo>
                  <a:pt x="71198" y="88102"/>
                </a:lnTo>
                <a:lnTo>
                  <a:pt x="68301" y="88338"/>
                </a:lnTo>
                <a:lnTo>
                  <a:pt x="64386" y="88495"/>
                </a:lnTo>
                <a:lnTo>
                  <a:pt x="59791" y="88599"/>
                </a:lnTo>
                <a:lnTo>
                  <a:pt x="17859" y="888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352"/>
          <p:cNvSpPr/>
          <p:nvPr/>
        </p:nvSpPr>
        <p:spPr>
          <a:xfrm>
            <a:off x="5313164" y="3839768"/>
            <a:ext cx="1722189" cy="80365"/>
          </a:xfrm>
          <a:custGeom>
            <a:avLst/>
            <a:gdLst/>
            <a:ahLst/>
            <a:cxnLst/>
            <a:rect l="0" t="0" r="0" b="0"/>
            <a:pathLst>
              <a:path w="1722189" h="80365">
                <a:moveTo>
                  <a:pt x="1714500" y="26786"/>
                </a:moveTo>
                <a:lnTo>
                  <a:pt x="1719240" y="26786"/>
                </a:lnTo>
                <a:lnTo>
                  <a:pt x="1720636" y="25794"/>
                </a:lnTo>
                <a:lnTo>
                  <a:pt x="1721567" y="24140"/>
                </a:lnTo>
                <a:lnTo>
                  <a:pt x="1722188" y="22046"/>
                </a:lnTo>
                <a:lnTo>
                  <a:pt x="1721609" y="20649"/>
                </a:lnTo>
                <a:lnTo>
                  <a:pt x="1720232" y="19718"/>
                </a:lnTo>
                <a:lnTo>
                  <a:pt x="1718321" y="19098"/>
                </a:lnTo>
                <a:lnTo>
                  <a:pt x="1673503" y="18020"/>
                </a:lnTo>
                <a:lnTo>
                  <a:pt x="1642701" y="16937"/>
                </a:lnTo>
                <a:lnTo>
                  <a:pt x="1581108" y="11741"/>
                </a:lnTo>
                <a:lnTo>
                  <a:pt x="1530614" y="9483"/>
                </a:lnTo>
                <a:lnTo>
                  <a:pt x="1487236" y="9036"/>
                </a:lnTo>
                <a:lnTo>
                  <a:pt x="1437545" y="6330"/>
                </a:lnTo>
                <a:lnTo>
                  <a:pt x="1379081" y="2812"/>
                </a:lnTo>
                <a:lnTo>
                  <a:pt x="1339867" y="1248"/>
                </a:lnTo>
                <a:lnTo>
                  <a:pt x="1288492" y="244"/>
                </a:lnTo>
                <a:lnTo>
                  <a:pt x="1157878" y="0"/>
                </a:lnTo>
                <a:lnTo>
                  <a:pt x="1102318" y="2644"/>
                </a:lnTo>
                <a:lnTo>
                  <a:pt x="1036614" y="6135"/>
                </a:lnTo>
                <a:lnTo>
                  <a:pt x="994183" y="7686"/>
                </a:lnTo>
                <a:lnTo>
                  <a:pt x="929021" y="8559"/>
                </a:lnTo>
                <a:lnTo>
                  <a:pt x="911051" y="9674"/>
                </a:lnTo>
                <a:lnTo>
                  <a:pt x="896093" y="11409"/>
                </a:lnTo>
                <a:lnTo>
                  <a:pt x="883146" y="13558"/>
                </a:lnTo>
                <a:lnTo>
                  <a:pt x="853677" y="15983"/>
                </a:lnTo>
                <a:lnTo>
                  <a:pt x="730514" y="23144"/>
                </a:lnTo>
                <a:lnTo>
                  <a:pt x="667232" y="25707"/>
                </a:lnTo>
                <a:lnTo>
                  <a:pt x="626654" y="27459"/>
                </a:lnTo>
                <a:lnTo>
                  <a:pt x="611246" y="29219"/>
                </a:lnTo>
                <a:lnTo>
                  <a:pt x="595021" y="31385"/>
                </a:lnTo>
                <a:lnTo>
                  <a:pt x="569055" y="33791"/>
                </a:lnTo>
                <a:lnTo>
                  <a:pt x="524473" y="35145"/>
                </a:lnTo>
                <a:lnTo>
                  <a:pt x="489084" y="36455"/>
                </a:lnTo>
                <a:lnTo>
                  <a:pt x="476868" y="38193"/>
                </a:lnTo>
                <a:lnTo>
                  <a:pt x="466740" y="40343"/>
                </a:lnTo>
                <a:lnTo>
                  <a:pt x="431674" y="42734"/>
                </a:lnTo>
                <a:lnTo>
                  <a:pt x="374958" y="44079"/>
                </a:lnTo>
                <a:lnTo>
                  <a:pt x="308149" y="44613"/>
                </a:lnTo>
                <a:lnTo>
                  <a:pt x="296713" y="45616"/>
                </a:lnTo>
                <a:lnTo>
                  <a:pt x="265487" y="49376"/>
                </a:lnTo>
                <a:lnTo>
                  <a:pt x="239041" y="51709"/>
                </a:lnTo>
                <a:lnTo>
                  <a:pt x="187235" y="53466"/>
                </a:lnTo>
                <a:lnTo>
                  <a:pt x="181378" y="54495"/>
                </a:lnTo>
                <a:lnTo>
                  <a:pt x="174497" y="56172"/>
                </a:lnTo>
                <a:lnTo>
                  <a:pt x="166932" y="58283"/>
                </a:lnTo>
                <a:lnTo>
                  <a:pt x="153237" y="60629"/>
                </a:lnTo>
                <a:lnTo>
                  <a:pt x="133015" y="62134"/>
                </a:lnTo>
                <a:lnTo>
                  <a:pt x="126380" y="63250"/>
                </a:lnTo>
                <a:lnTo>
                  <a:pt x="117988" y="64986"/>
                </a:lnTo>
                <a:lnTo>
                  <a:pt x="108424" y="67136"/>
                </a:lnTo>
                <a:lnTo>
                  <a:pt x="92506" y="69524"/>
                </a:lnTo>
                <a:lnTo>
                  <a:pt x="46072" y="71402"/>
                </a:lnTo>
                <a:lnTo>
                  <a:pt x="41628" y="72405"/>
                </a:lnTo>
                <a:lnTo>
                  <a:pt x="37674" y="74066"/>
                </a:lnTo>
                <a:lnTo>
                  <a:pt x="34046" y="76165"/>
                </a:lnTo>
                <a:lnTo>
                  <a:pt x="22077" y="78498"/>
                </a:lnTo>
                <a:lnTo>
                  <a:pt x="0" y="803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353"/>
          <p:cNvSpPr/>
          <p:nvPr/>
        </p:nvSpPr>
        <p:spPr>
          <a:xfrm>
            <a:off x="5045273" y="4045148"/>
            <a:ext cx="89298" cy="205384"/>
          </a:xfrm>
          <a:custGeom>
            <a:avLst/>
            <a:gdLst/>
            <a:ahLst/>
            <a:cxnLst/>
            <a:rect l="0" t="0" r="0" b="0"/>
            <a:pathLst>
              <a:path w="89298" h="205384">
                <a:moveTo>
                  <a:pt x="0" y="0"/>
                </a:moveTo>
                <a:lnTo>
                  <a:pt x="4741" y="9481"/>
                </a:lnTo>
                <a:lnTo>
                  <a:pt x="7129" y="13266"/>
                </a:lnTo>
                <a:lnTo>
                  <a:pt x="9713" y="16781"/>
                </a:lnTo>
                <a:lnTo>
                  <a:pt x="12429" y="20117"/>
                </a:lnTo>
                <a:lnTo>
                  <a:pt x="14239" y="24326"/>
                </a:lnTo>
                <a:lnTo>
                  <a:pt x="15446" y="29116"/>
                </a:lnTo>
                <a:lnTo>
                  <a:pt x="16250" y="34293"/>
                </a:lnTo>
                <a:lnTo>
                  <a:pt x="17779" y="39729"/>
                </a:lnTo>
                <a:lnTo>
                  <a:pt x="19790" y="45338"/>
                </a:lnTo>
                <a:lnTo>
                  <a:pt x="22123" y="51061"/>
                </a:lnTo>
                <a:lnTo>
                  <a:pt x="24671" y="57853"/>
                </a:lnTo>
                <a:lnTo>
                  <a:pt x="30147" y="73338"/>
                </a:lnTo>
                <a:lnTo>
                  <a:pt x="32004" y="80642"/>
                </a:lnTo>
                <a:lnTo>
                  <a:pt x="33242" y="87495"/>
                </a:lnTo>
                <a:lnTo>
                  <a:pt x="34068" y="94049"/>
                </a:lnTo>
                <a:lnTo>
                  <a:pt x="36603" y="102387"/>
                </a:lnTo>
                <a:lnTo>
                  <a:pt x="40277" y="111914"/>
                </a:lnTo>
                <a:lnTo>
                  <a:pt x="48659" y="131099"/>
                </a:lnTo>
                <a:lnTo>
                  <a:pt x="55691" y="146240"/>
                </a:lnTo>
                <a:lnTo>
                  <a:pt x="57963" y="152064"/>
                </a:lnTo>
                <a:lnTo>
                  <a:pt x="59478" y="156938"/>
                </a:lnTo>
                <a:lnTo>
                  <a:pt x="60488" y="161180"/>
                </a:lnTo>
                <a:lnTo>
                  <a:pt x="62154" y="165000"/>
                </a:lnTo>
                <a:lnTo>
                  <a:pt x="64256" y="168539"/>
                </a:lnTo>
                <a:lnTo>
                  <a:pt x="66649" y="171891"/>
                </a:lnTo>
                <a:lnTo>
                  <a:pt x="69238" y="175118"/>
                </a:lnTo>
                <a:lnTo>
                  <a:pt x="71955" y="178261"/>
                </a:lnTo>
                <a:lnTo>
                  <a:pt x="74759" y="181348"/>
                </a:lnTo>
                <a:lnTo>
                  <a:pt x="76629" y="184399"/>
                </a:lnTo>
                <a:lnTo>
                  <a:pt x="78705" y="190434"/>
                </a:lnTo>
                <a:lnTo>
                  <a:pt x="79875" y="194670"/>
                </a:lnTo>
                <a:lnTo>
                  <a:pt x="81031" y="196256"/>
                </a:lnTo>
                <a:lnTo>
                  <a:pt x="82794" y="198306"/>
                </a:lnTo>
                <a:lnTo>
                  <a:pt x="89297"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354"/>
          <p:cNvSpPr/>
          <p:nvPr/>
        </p:nvSpPr>
        <p:spPr>
          <a:xfrm>
            <a:off x="5045273" y="4002109"/>
            <a:ext cx="169495" cy="203774"/>
          </a:xfrm>
          <a:custGeom>
            <a:avLst/>
            <a:gdLst/>
            <a:ahLst/>
            <a:cxnLst/>
            <a:rect l="0" t="0" r="0" b="0"/>
            <a:pathLst>
              <a:path w="169495" h="203774">
                <a:moveTo>
                  <a:pt x="0" y="16250"/>
                </a:moveTo>
                <a:lnTo>
                  <a:pt x="12429" y="3821"/>
                </a:lnTo>
                <a:lnTo>
                  <a:pt x="15231" y="2011"/>
                </a:lnTo>
                <a:lnTo>
                  <a:pt x="18091" y="804"/>
                </a:lnTo>
                <a:lnTo>
                  <a:pt x="20991" y="0"/>
                </a:lnTo>
                <a:lnTo>
                  <a:pt x="23916" y="455"/>
                </a:lnTo>
                <a:lnTo>
                  <a:pt x="26858" y="1752"/>
                </a:lnTo>
                <a:lnTo>
                  <a:pt x="29812" y="3608"/>
                </a:lnTo>
                <a:lnTo>
                  <a:pt x="35749" y="5837"/>
                </a:lnTo>
                <a:lnTo>
                  <a:pt x="43677" y="8316"/>
                </a:lnTo>
                <a:lnTo>
                  <a:pt x="52930" y="10961"/>
                </a:lnTo>
                <a:lnTo>
                  <a:pt x="60092" y="13716"/>
                </a:lnTo>
                <a:lnTo>
                  <a:pt x="65858" y="16545"/>
                </a:lnTo>
                <a:lnTo>
                  <a:pt x="70694" y="19423"/>
                </a:lnTo>
                <a:lnTo>
                  <a:pt x="77887" y="23327"/>
                </a:lnTo>
                <a:lnTo>
                  <a:pt x="96463" y="32955"/>
                </a:lnTo>
                <a:lnTo>
                  <a:pt x="104988" y="38301"/>
                </a:lnTo>
                <a:lnTo>
                  <a:pt x="112657" y="43849"/>
                </a:lnTo>
                <a:lnTo>
                  <a:pt x="119753" y="49532"/>
                </a:lnTo>
                <a:lnTo>
                  <a:pt x="126468" y="56297"/>
                </a:lnTo>
                <a:lnTo>
                  <a:pt x="132929" y="63784"/>
                </a:lnTo>
                <a:lnTo>
                  <a:pt x="139221" y="71752"/>
                </a:lnTo>
                <a:lnTo>
                  <a:pt x="144408" y="79048"/>
                </a:lnTo>
                <a:lnTo>
                  <a:pt x="148858" y="85897"/>
                </a:lnTo>
                <a:lnTo>
                  <a:pt x="152817" y="92447"/>
                </a:lnTo>
                <a:lnTo>
                  <a:pt x="156448" y="98798"/>
                </a:lnTo>
                <a:lnTo>
                  <a:pt x="163129" y="111146"/>
                </a:lnTo>
                <a:lnTo>
                  <a:pt x="165307" y="116225"/>
                </a:lnTo>
                <a:lnTo>
                  <a:pt x="166760" y="120603"/>
                </a:lnTo>
                <a:lnTo>
                  <a:pt x="167728" y="124514"/>
                </a:lnTo>
                <a:lnTo>
                  <a:pt x="168373" y="129106"/>
                </a:lnTo>
                <a:lnTo>
                  <a:pt x="168804" y="134151"/>
                </a:lnTo>
                <a:lnTo>
                  <a:pt x="169281" y="144056"/>
                </a:lnTo>
                <a:lnTo>
                  <a:pt x="169494" y="151766"/>
                </a:lnTo>
                <a:lnTo>
                  <a:pt x="168559" y="156204"/>
                </a:lnTo>
                <a:lnTo>
                  <a:pt x="166943" y="161146"/>
                </a:lnTo>
                <a:lnTo>
                  <a:pt x="161961" y="173856"/>
                </a:lnTo>
                <a:lnTo>
                  <a:pt x="159567" y="175891"/>
                </a:lnTo>
                <a:lnTo>
                  <a:pt x="155988" y="178240"/>
                </a:lnTo>
                <a:lnTo>
                  <a:pt x="151617" y="180798"/>
                </a:lnTo>
                <a:lnTo>
                  <a:pt x="147710" y="183495"/>
                </a:lnTo>
                <a:lnTo>
                  <a:pt x="144114" y="186286"/>
                </a:lnTo>
                <a:lnTo>
                  <a:pt x="140725" y="189139"/>
                </a:lnTo>
                <a:lnTo>
                  <a:pt x="137473" y="191040"/>
                </a:lnTo>
                <a:lnTo>
                  <a:pt x="134313" y="192308"/>
                </a:lnTo>
                <a:lnTo>
                  <a:pt x="131214" y="193153"/>
                </a:lnTo>
                <a:lnTo>
                  <a:pt x="127163" y="194709"/>
                </a:lnTo>
                <a:lnTo>
                  <a:pt x="122479" y="196738"/>
                </a:lnTo>
                <a:lnTo>
                  <a:pt x="117371" y="199083"/>
                </a:lnTo>
                <a:lnTo>
                  <a:pt x="111982" y="200647"/>
                </a:lnTo>
                <a:lnTo>
                  <a:pt x="106405" y="201689"/>
                </a:lnTo>
                <a:lnTo>
                  <a:pt x="80367" y="20377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355"/>
          <p:cNvSpPr/>
          <p:nvPr/>
        </p:nvSpPr>
        <p:spPr>
          <a:xfrm>
            <a:off x="5295304" y="3961670"/>
            <a:ext cx="169665" cy="226285"/>
          </a:xfrm>
          <a:custGeom>
            <a:avLst/>
            <a:gdLst/>
            <a:ahLst/>
            <a:cxnLst/>
            <a:rect l="0" t="0" r="0" b="0"/>
            <a:pathLst>
              <a:path w="169665" h="226285">
                <a:moveTo>
                  <a:pt x="0" y="199564"/>
                </a:moveTo>
                <a:lnTo>
                  <a:pt x="12429" y="187135"/>
                </a:lnTo>
                <a:lnTo>
                  <a:pt x="15231" y="183340"/>
                </a:lnTo>
                <a:lnTo>
                  <a:pt x="18092" y="178826"/>
                </a:lnTo>
                <a:lnTo>
                  <a:pt x="20991" y="173833"/>
                </a:lnTo>
                <a:lnTo>
                  <a:pt x="22924" y="169511"/>
                </a:lnTo>
                <a:lnTo>
                  <a:pt x="24212" y="165638"/>
                </a:lnTo>
                <a:lnTo>
                  <a:pt x="25072" y="162064"/>
                </a:lnTo>
                <a:lnTo>
                  <a:pt x="28672" y="155447"/>
                </a:lnTo>
                <a:lnTo>
                  <a:pt x="31021" y="152294"/>
                </a:lnTo>
                <a:lnTo>
                  <a:pt x="33631" y="146143"/>
                </a:lnTo>
                <a:lnTo>
                  <a:pt x="34791" y="140103"/>
                </a:lnTo>
                <a:lnTo>
                  <a:pt x="35306" y="134111"/>
                </a:lnTo>
                <a:lnTo>
                  <a:pt x="35536" y="128140"/>
                </a:lnTo>
                <a:lnTo>
                  <a:pt x="35597" y="125159"/>
                </a:lnTo>
                <a:lnTo>
                  <a:pt x="34645" y="123172"/>
                </a:lnTo>
                <a:lnTo>
                  <a:pt x="33019" y="121847"/>
                </a:lnTo>
                <a:lnTo>
                  <a:pt x="30942" y="120963"/>
                </a:lnTo>
                <a:lnTo>
                  <a:pt x="25989" y="119982"/>
                </a:lnTo>
                <a:lnTo>
                  <a:pt x="23279" y="119720"/>
                </a:lnTo>
                <a:lnTo>
                  <a:pt x="21473" y="120538"/>
                </a:lnTo>
                <a:lnTo>
                  <a:pt x="20269" y="122075"/>
                </a:lnTo>
                <a:lnTo>
                  <a:pt x="19465" y="124093"/>
                </a:lnTo>
                <a:lnTo>
                  <a:pt x="15928" y="128979"/>
                </a:lnTo>
                <a:lnTo>
                  <a:pt x="13595" y="131672"/>
                </a:lnTo>
                <a:lnTo>
                  <a:pt x="11048" y="136443"/>
                </a:lnTo>
                <a:lnTo>
                  <a:pt x="8357" y="142601"/>
                </a:lnTo>
                <a:lnTo>
                  <a:pt x="5572" y="149682"/>
                </a:lnTo>
                <a:lnTo>
                  <a:pt x="3715" y="155395"/>
                </a:lnTo>
                <a:lnTo>
                  <a:pt x="2476" y="160197"/>
                </a:lnTo>
                <a:lnTo>
                  <a:pt x="1651" y="164389"/>
                </a:lnTo>
                <a:lnTo>
                  <a:pt x="1101" y="169169"/>
                </a:lnTo>
                <a:lnTo>
                  <a:pt x="734" y="174339"/>
                </a:lnTo>
                <a:lnTo>
                  <a:pt x="489" y="179771"/>
                </a:lnTo>
                <a:lnTo>
                  <a:pt x="1319" y="184385"/>
                </a:lnTo>
                <a:lnTo>
                  <a:pt x="2863" y="188452"/>
                </a:lnTo>
                <a:lnTo>
                  <a:pt x="4886" y="192156"/>
                </a:lnTo>
                <a:lnTo>
                  <a:pt x="9779" y="198917"/>
                </a:lnTo>
                <a:lnTo>
                  <a:pt x="12472" y="202110"/>
                </a:lnTo>
                <a:lnTo>
                  <a:pt x="15260" y="204238"/>
                </a:lnTo>
                <a:lnTo>
                  <a:pt x="18111" y="205657"/>
                </a:lnTo>
                <a:lnTo>
                  <a:pt x="21004" y="206602"/>
                </a:lnTo>
                <a:lnTo>
                  <a:pt x="24916" y="209217"/>
                </a:lnTo>
                <a:lnTo>
                  <a:pt x="29510" y="212944"/>
                </a:lnTo>
                <a:lnTo>
                  <a:pt x="34556" y="217414"/>
                </a:lnTo>
                <a:lnTo>
                  <a:pt x="39905" y="220394"/>
                </a:lnTo>
                <a:lnTo>
                  <a:pt x="45455" y="222380"/>
                </a:lnTo>
                <a:lnTo>
                  <a:pt x="51139" y="223704"/>
                </a:lnTo>
                <a:lnTo>
                  <a:pt x="55921" y="224587"/>
                </a:lnTo>
                <a:lnTo>
                  <a:pt x="60101" y="225175"/>
                </a:lnTo>
                <a:lnTo>
                  <a:pt x="63880" y="225568"/>
                </a:lnTo>
                <a:lnTo>
                  <a:pt x="67391" y="225830"/>
                </a:lnTo>
                <a:lnTo>
                  <a:pt x="70725" y="226004"/>
                </a:lnTo>
                <a:lnTo>
                  <a:pt x="77074" y="226198"/>
                </a:lnTo>
                <a:lnTo>
                  <a:pt x="83203" y="226284"/>
                </a:lnTo>
                <a:lnTo>
                  <a:pt x="86226" y="225315"/>
                </a:lnTo>
                <a:lnTo>
                  <a:pt x="89234" y="223677"/>
                </a:lnTo>
                <a:lnTo>
                  <a:pt x="92232" y="221592"/>
                </a:lnTo>
                <a:lnTo>
                  <a:pt x="96214" y="218218"/>
                </a:lnTo>
                <a:lnTo>
                  <a:pt x="100854" y="213984"/>
                </a:lnTo>
                <a:lnTo>
                  <a:pt x="105931" y="209178"/>
                </a:lnTo>
                <a:lnTo>
                  <a:pt x="110308" y="203989"/>
                </a:lnTo>
                <a:lnTo>
                  <a:pt x="114219" y="198545"/>
                </a:lnTo>
                <a:lnTo>
                  <a:pt x="117818" y="192931"/>
                </a:lnTo>
                <a:lnTo>
                  <a:pt x="120217" y="188197"/>
                </a:lnTo>
                <a:lnTo>
                  <a:pt x="121817" y="184049"/>
                </a:lnTo>
                <a:lnTo>
                  <a:pt x="122883" y="180290"/>
                </a:lnTo>
                <a:lnTo>
                  <a:pt x="123594" y="175801"/>
                </a:lnTo>
                <a:lnTo>
                  <a:pt x="124068" y="170824"/>
                </a:lnTo>
                <a:lnTo>
                  <a:pt x="124384" y="165521"/>
                </a:lnTo>
                <a:lnTo>
                  <a:pt x="124735" y="146400"/>
                </a:lnTo>
                <a:lnTo>
                  <a:pt x="125000" y="87524"/>
                </a:lnTo>
                <a:lnTo>
                  <a:pt x="124012" y="81215"/>
                </a:lnTo>
                <a:lnTo>
                  <a:pt x="122362" y="75024"/>
                </a:lnTo>
                <a:lnTo>
                  <a:pt x="120271" y="68912"/>
                </a:lnTo>
                <a:lnTo>
                  <a:pt x="118875" y="62853"/>
                </a:lnTo>
                <a:lnTo>
                  <a:pt x="117946" y="56830"/>
                </a:lnTo>
                <a:lnTo>
                  <a:pt x="117326" y="50830"/>
                </a:lnTo>
                <a:lnTo>
                  <a:pt x="115920" y="45838"/>
                </a:lnTo>
                <a:lnTo>
                  <a:pt x="113992" y="41517"/>
                </a:lnTo>
                <a:lnTo>
                  <a:pt x="111713" y="37645"/>
                </a:lnTo>
                <a:lnTo>
                  <a:pt x="109182" y="30696"/>
                </a:lnTo>
                <a:lnTo>
                  <a:pt x="108506" y="27454"/>
                </a:lnTo>
                <a:lnTo>
                  <a:pt x="106072" y="23309"/>
                </a:lnTo>
                <a:lnTo>
                  <a:pt x="102465" y="18560"/>
                </a:lnTo>
                <a:lnTo>
                  <a:pt x="98076" y="13411"/>
                </a:lnTo>
                <a:lnTo>
                  <a:pt x="95149" y="8985"/>
                </a:lnTo>
                <a:lnTo>
                  <a:pt x="93199" y="5042"/>
                </a:lnTo>
                <a:lnTo>
                  <a:pt x="91898" y="1422"/>
                </a:lnTo>
                <a:lnTo>
                  <a:pt x="90039" y="0"/>
                </a:lnTo>
                <a:lnTo>
                  <a:pt x="87808" y="45"/>
                </a:lnTo>
                <a:lnTo>
                  <a:pt x="85328" y="1067"/>
                </a:lnTo>
                <a:lnTo>
                  <a:pt x="84666" y="2740"/>
                </a:lnTo>
                <a:lnTo>
                  <a:pt x="85217" y="4848"/>
                </a:lnTo>
                <a:lnTo>
                  <a:pt x="86577" y="7246"/>
                </a:lnTo>
                <a:lnTo>
                  <a:pt x="87484" y="11821"/>
                </a:lnTo>
                <a:lnTo>
                  <a:pt x="88089" y="17847"/>
                </a:lnTo>
                <a:lnTo>
                  <a:pt x="88492" y="24841"/>
                </a:lnTo>
                <a:lnTo>
                  <a:pt x="89752" y="31488"/>
                </a:lnTo>
                <a:lnTo>
                  <a:pt x="91585" y="37904"/>
                </a:lnTo>
                <a:lnTo>
                  <a:pt x="93799" y="44166"/>
                </a:lnTo>
                <a:lnTo>
                  <a:pt x="96267" y="52309"/>
                </a:lnTo>
                <a:lnTo>
                  <a:pt x="101655" y="71940"/>
                </a:lnTo>
                <a:lnTo>
                  <a:pt x="105474" y="82731"/>
                </a:lnTo>
                <a:lnTo>
                  <a:pt x="110003" y="93894"/>
                </a:lnTo>
                <a:lnTo>
                  <a:pt x="115008" y="105305"/>
                </a:lnTo>
                <a:lnTo>
                  <a:pt x="118344" y="114897"/>
                </a:lnTo>
                <a:lnTo>
                  <a:pt x="120568" y="123276"/>
                </a:lnTo>
                <a:lnTo>
                  <a:pt x="122050" y="130846"/>
                </a:lnTo>
                <a:lnTo>
                  <a:pt x="124031" y="136884"/>
                </a:lnTo>
                <a:lnTo>
                  <a:pt x="126344" y="141903"/>
                </a:lnTo>
                <a:lnTo>
                  <a:pt x="128878" y="146240"/>
                </a:lnTo>
                <a:lnTo>
                  <a:pt x="131559" y="150124"/>
                </a:lnTo>
                <a:lnTo>
                  <a:pt x="134339" y="153706"/>
                </a:lnTo>
                <a:lnTo>
                  <a:pt x="137184" y="157085"/>
                </a:lnTo>
                <a:lnTo>
                  <a:pt x="140074" y="160331"/>
                </a:lnTo>
                <a:lnTo>
                  <a:pt x="142992" y="163487"/>
                </a:lnTo>
                <a:lnTo>
                  <a:pt x="169664" y="1906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356"/>
          <p:cNvSpPr/>
          <p:nvPr/>
        </p:nvSpPr>
        <p:spPr>
          <a:xfrm>
            <a:off x="5393531" y="4045148"/>
            <a:ext cx="133946" cy="8931"/>
          </a:xfrm>
          <a:custGeom>
            <a:avLst/>
            <a:gdLst/>
            <a:ahLst/>
            <a:cxnLst/>
            <a:rect l="0" t="0" r="0" b="0"/>
            <a:pathLst>
              <a:path w="133946" h="8931">
                <a:moveTo>
                  <a:pt x="133945" y="8930"/>
                </a:moveTo>
                <a:lnTo>
                  <a:pt x="119724" y="4189"/>
                </a:lnTo>
                <a:lnTo>
                  <a:pt x="113550" y="2793"/>
                </a:lnTo>
                <a:lnTo>
                  <a:pt x="107450" y="1862"/>
                </a:lnTo>
                <a:lnTo>
                  <a:pt x="101399" y="1241"/>
                </a:lnTo>
                <a:lnTo>
                  <a:pt x="95381" y="827"/>
                </a:lnTo>
                <a:lnTo>
                  <a:pt x="89384" y="552"/>
                </a:lnTo>
                <a:lnTo>
                  <a:pt x="77429" y="245"/>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357"/>
          <p:cNvSpPr/>
          <p:nvPr/>
        </p:nvSpPr>
        <p:spPr>
          <a:xfrm>
            <a:off x="2946796" y="2455664"/>
            <a:ext cx="517923" cy="106418"/>
          </a:xfrm>
          <a:custGeom>
            <a:avLst/>
            <a:gdLst/>
            <a:ahLst/>
            <a:cxnLst/>
            <a:rect l="0" t="0" r="0" b="0"/>
            <a:pathLst>
              <a:path w="517923" h="106418">
                <a:moveTo>
                  <a:pt x="0" y="17859"/>
                </a:moveTo>
                <a:lnTo>
                  <a:pt x="9481" y="22600"/>
                </a:lnTo>
                <a:lnTo>
                  <a:pt x="13266" y="24988"/>
                </a:lnTo>
                <a:lnTo>
                  <a:pt x="16782" y="27573"/>
                </a:lnTo>
                <a:lnTo>
                  <a:pt x="20118" y="30288"/>
                </a:lnTo>
                <a:lnTo>
                  <a:pt x="23334" y="33090"/>
                </a:lnTo>
                <a:lnTo>
                  <a:pt x="26470" y="35951"/>
                </a:lnTo>
                <a:lnTo>
                  <a:pt x="29553" y="38850"/>
                </a:lnTo>
                <a:lnTo>
                  <a:pt x="32601" y="42767"/>
                </a:lnTo>
                <a:lnTo>
                  <a:pt x="35625" y="47363"/>
                </a:lnTo>
                <a:lnTo>
                  <a:pt x="38633" y="52411"/>
                </a:lnTo>
                <a:lnTo>
                  <a:pt x="41630" y="55776"/>
                </a:lnTo>
                <a:lnTo>
                  <a:pt x="44621" y="58020"/>
                </a:lnTo>
                <a:lnTo>
                  <a:pt x="47607" y="59516"/>
                </a:lnTo>
                <a:lnTo>
                  <a:pt x="51582" y="62497"/>
                </a:lnTo>
                <a:lnTo>
                  <a:pt x="56216" y="66469"/>
                </a:lnTo>
                <a:lnTo>
                  <a:pt x="61290" y="71102"/>
                </a:lnTo>
                <a:lnTo>
                  <a:pt x="66657" y="75183"/>
                </a:lnTo>
                <a:lnTo>
                  <a:pt x="72219" y="78895"/>
                </a:lnTo>
                <a:lnTo>
                  <a:pt x="77912" y="82362"/>
                </a:lnTo>
                <a:lnTo>
                  <a:pt x="82699" y="84673"/>
                </a:lnTo>
                <a:lnTo>
                  <a:pt x="90664" y="87242"/>
                </a:lnTo>
                <a:lnTo>
                  <a:pt x="102803" y="91029"/>
                </a:lnTo>
                <a:lnTo>
                  <a:pt x="110207" y="93428"/>
                </a:lnTo>
                <a:lnTo>
                  <a:pt x="119112" y="96020"/>
                </a:lnTo>
                <a:lnTo>
                  <a:pt x="139590" y="101545"/>
                </a:lnTo>
                <a:lnTo>
                  <a:pt x="151599" y="103415"/>
                </a:lnTo>
                <a:lnTo>
                  <a:pt x="164566" y="104662"/>
                </a:lnTo>
                <a:lnTo>
                  <a:pt x="195935" y="106417"/>
                </a:lnTo>
                <a:lnTo>
                  <a:pt x="211106" y="105835"/>
                </a:lnTo>
                <a:lnTo>
                  <a:pt x="222097" y="104291"/>
                </a:lnTo>
                <a:lnTo>
                  <a:pt x="247538" y="99930"/>
                </a:lnTo>
                <a:lnTo>
                  <a:pt x="275382" y="94684"/>
                </a:lnTo>
                <a:lnTo>
                  <a:pt x="301647" y="89045"/>
                </a:lnTo>
                <a:lnTo>
                  <a:pt x="314208" y="86152"/>
                </a:lnTo>
                <a:lnTo>
                  <a:pt x="324566" y="84224"/>
                </a:lnTo>
                <a:lnTo>
                  <a:pt x="333455" y="82938"/>
                </a:lnTo>
                <a:lnTo>
                  <a:pt x="341366" y="82081"/>
                </a:lnTo>
                <a:lnTo>
                  <a:pt x="350609" y="79525"/>
                </a:lnTo>
                <a:lnTo>
                  <a:pt x="360739" y="75837"/>
                </a:lnTo>
                <a:lnTo>
                  <a:pt x="371462" y="71394"/>
                </a:lnTo>
                <a:lnTo>
                  <a:pt x="388667" y="63811"/>
                </a:lnTo>
                <a:lnTo>
                  <a:pt x="402929" y="57134"/>
                </a:lnTo>
                <a:lnTo>
                  <a:pt x="415882" y="50859"/>
                </a:lnTo>
                <a:lnTo>
                  <a:pt x="421122" y="47796"/>
                </a:lnTo>
                <a:lnTo>
                  <a:pt x="425608" y="44763"/>
                </a:lnTo>
                <a:lnTo>
                  <a:pt x="429590" y="41748"/>
                </a:lnTo>
                <a:lnTo>
                  <a:pt x="433237" y="39738"/>
                </a:lnTo>
                <a:lnTo>
                  <a:pt x="444103" y="35917"/>
                </a:lnTo>
                <a:lnTo>
                  <a:pt x="448866" y="33867"/>
                </a:lnTo>
                <a:lnTo>
                  <a:pt x="454025" y="31507"/>
                </a:lnTo>
                <a:lnTo>
                  <a:pt x="458457" y="28942"/>
                </a:lnTo>
                <a:lnTo>
                  <a:pt x="462404" y="26240"/>
                </a:lnTo>
                <a:lnTo>
                  <a:pt x="466027" y="23446"/>
                </a:lnTo>
                <a:lnTo>
                  <a:pt x="470427" y="20592"/>
                </a:lnTo>
                <a:lnTo>
                  <a:pt x="475345" y="17697"/>
                </a:lnTo>
                <a:lnTo>
                  <a:pt x="480607" y="14774"/>
                </a:lnTo>
                <a:lnTo>
                  <a:pt x="485108" y="11834"/>
                </a:lnTo>
                <a:lnTo>
                  <a:pt x="489101" y="8881"/>
                </a:lnTo>
                <a:lnTo>
                  <a:pt x="492755" y="5921"/>
                </a:lnTo>
                <a:lnTo>
                  <a:pt x="499461" y="2631"/>
                </a:lnTo>
                <a:lnTo>
                  <a:pt x="508814" y="779"/>
                </a:lnTo>
                <a:lnTo>
                  <a:pt x="51792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358"/>
          <p:cNvSpPr/>
          <p:nvPr/>
        </p:nvSpPr>
        <p:spPr>
          <a:xfrm>
            <a:off x="5232796" y="4286250"/>
            <a:ext cx="142876" cy="276821"/>
          </a:xfrm>
          <a:custGeom>
            <a:avLst/>
            <a:gdLst/>
            <a:ahLst/>
            <a:cxnLst/>
            <a:rect l="0" t="0" r="0" b="0"/>
            <a:pathLst>
              <a:path w="142876" h="276821">
                <a:moveTo>
                  <a:pt x="0" y="0"/>
                </a:moveTo>
                <a:lnTo>
                  <a:pt x="4741" y="0"/>
                </a:lnTo>
                <a:lnTo>
                  <a:pt x="7129" y="992"/>
                </a:lnTo>
                <a:lnTo>
                  <a:pt x="9714" y="2645"/>
                </a:lnTo>
                <a:lnTo>
                  <a:pt x="12429" y="4740"/>
                </a:lnTo>
                <a:lnTo>
                  <a:pt x="14240" y="7129"/>
                </a:lnTo>
                <a:lnTo>
                  <a:pt x="15446" y="9713"/>
                </a:lnTo>
                <a:lnTo>
                  <a:pt x="17779" y="16223"/>
                </a:lnTo>
                <a:lnTo>
                  <a:pt x="19791" y="20737"/>
                </a:lnTo>
                <a:lnTo>
                  <a:pt x="22123" y="25731"/>
                </a:lnTo>
                <a:lnTo>
                  <a:pt x="24671" y="32037"/>
                </a:lnTo>
                <a:lnTo>
                  <a:pt x="30147" y="46981"/>
                </a:lnTo>
                <a:lnTo>
                  <a:pt x="33989" y="55133"/>
                </a:lnTo>
                <a:lnTo>
                  <a:pt x="38535" y="63544"/>
                </a:lnTo>
                <a:lnTo>
                  <a:pt x="43549" y="72128"/>
                </a:lnTo>
                <a:lnTo>
                  <a:pt x="46892" y="79835"/>
                </a:lnTo>
                <a:lnTo>
                  <a:pt x="49121" y="86958"/>
                </a:lnTo>
                <a:lnTo>
                  <a:pt x="50607" y="93691"/>
                </a:lnTo>
                <a:lnTo>
                  <a:pt x="54574" y="104132"/>
                </a:lnTo>
                <a:lnTo>
                  <a:pt x="60195" y="117046"/>
                </a:lnTo>
                <a:lnTo>
                  <a:pt x="66920" y="131609"/>
                </a:lnTo>
                <a:lnTo>
                  <a:pt x="72394" y="142309"/>
                </a:lnTo>
                <a:lnTo>
                  <a:pt x="77036" y="150435"/>
                </a:lnTo>
                <a:lnTo>
                  <a:pt x="81123" y="156845"/>
                </a:lnTo>
                <a:lnTo>
                  <a:pt x="84840" y="163102"/>
                </a:lnTo>
                <a:lnTo>
                  <a:pt x="88310" y="169258"/>
                </a:lnTo>
                <a:lnTo>
                  <a:pt x="91616" y="175346"/>
                </a:lnTo>
                <a:lnTo>
                  <a:pt x="94812" y="180397"/>
                </a:lnTo>
                <a:lnTo>
                  <a:pt x="97935" y="184757"/>
                </a:lnTo>
                <a:lnTo>
                  <a:pt x="101009" y="188656"/>
                </a:lnTo>
                <a:lnTo>
                  <a:pt x="104051" y="194231"/>
                </a:lnTo>
                <a:lnTo>
                  <a:pt x="107070" y="200925"/>
                </a:lnTo>
                <a:lnTo>
                  <a:pt x="110075" y="208364"/>
                </a:lnTo>
                <a:lnTo>
                  <a:pt x="113071" y="215308"/>
                </a:lnTo>
                <a:lnTo>
                  <a:pt x="119046" y="228315"/>
                </a:lnTo>
                <a:lnTo>
                  <a:pt x="121036" y="233569"/>
                </a:lnTo>
                <a:lnTo>
                  <a:pt x="123247" y="242053"/>
                </a:lnTo>
                <a:lnTo>
                  <a:pt x="125821" y="246696"/>
                </a:lnTo>
                <a:lnTo>
                  <a:pt x="129522" y="251777"/>
                </a:lnTo>
                <a:lnTo>
                  <a:pt x="133973" y="257148"/>
                </a:lnTo>
                <a:lnTo>
                  <a:pt x="136940" y="261721"/>
                </a:lnTo>
                <a:lnTo>
                  <a:pt x="138919" y="265762"/>
                </a:lnTo>
                <a:lnTo>
                  <a:pt x="142875"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359"/>
          <p:cNvSpPr/>
          <p:nvPr/>
        </p:nvSpPr>
        <p:spPr>
          <a:xfrm>
            <a:off x="4938278" y="4599156"/>
            <a:ext cx="285061" cy="292503"/>
          </a:xfrm>
          <a:custGeom>
            <a:avLst/>
            <a:gdLst/>
            <a:ahLst/>
            <a:cxnLst/>
            <a:rect l="0" t="0" r="0" b="0"/>
            <a:pathLst>
              <a:path w="285061" h="292503">
                <a:moveTo>
                  <a:pt x="115925" y="8562"/>
                </a:moveTo>
                <a:lnTo>
                  <a:pt x="101703" y="3822"/>
                </a:lnTo>
                <a:lnTo>
                  <a:pt x="96522" y="2425"/>
                </a:lnTo>
                <a:lnTo>
                  <a:pt x="88119" y="874"/>
                </a:lnTo>
                <a:lnTo>
                  <a:pt x="81077" y="184"/>
                </a:lnTo>
                <a:lnTo>
                  <a:pt x="77810" y="0"/>
                </a:lnTo>
                <a:lnTo>
                  <a:pt x="74640" y="870"/>
                </a:lnTo>
                <a:lnTo>
                  <a:pt x="68472" y="4482"/>
                </a:lnTo>
                <a:lnTo>
                  <a:pt x="62423" y="9394"/>
                </a:lnTo>
                <a:lnTo>
                  <a:pt x="54443" y="15878"/>
                </a:lnTo>
                <a:lnTo>
                  <a:pt x="40975" y="25374"/>
                </a:lnTo>
                <a:lnTo>
                  <a:pt x="35200" y="30684"/>
                </a:lnTo>
                <a:lnTo>
                  <a:pt x="30359" y="36208"/>
                </a:lnTo>
                <a:lnTo>
                  <a:pt x="26138" y="41876"/>
                </a:lnTo>
                <a:lnTo>
                  <a:pt x="22332" y="47638"/>
                </a:lnTo>
                <a:lnTo>
                  <a:pt x="18803" y="53465"/>
                </a:lnTo>
                <a:lnTo>
                  <a:pt x="15459" y="59333"/>
                </a:lnTo>
                <a:lnTo>
                  <a:pt x="9096" y="71145"/>
                </a:lnTo>
                <a:lnTo>
                  <a:pt x="6010" y="77074"/>
                </a:lnTo>
                <a:lnTo>
                  <a:pt x="3953" y="83010"/>
                </a:lnTo>
                <a:lnTo>
                  <a:pt x="2582" y="88952"/>
                </a:lnTo>
                <a:lnTo>
                  <a:pt x="1667" y="94897"/>
                </a:lnTo>
                <a:lnTo>
                  <a:pt x="1058" y="100846"/>
                </a:lnTo>
                <a:lnTo>
                  <a:pt x="651" y="106795"/>
                </a:lnTo>
                <a:lnTo>
                  <a:pt x="381" y="112747"/>
                </a:lnTo>
                <a:lnTo>
                  <a:pt x="80" y="127296"/>
                </a:lnTo>
                <a:lnTo>
                  <a:pt x="0" y="135343"/>
                </a:lnTo>
                <a:lnTo>
                  <a:pt x="938" y="142692"/>
                </a:lnTo>
                <a:lnTo>
                  <a:pt x="2556" y="149576"/>
                </a:lnTo>
                <a:lnTo>
                  <a:pt x="4627" y="156149"/>
                </a:lnTo>
                <a:lnTo>
                  <a:pt x="7000" y="162516"/>
                </a:lnTo>
                <a:lnTo>
                  <a:pt x="9573" y="168745"/>
                </a:lnTo>
                <a:lnTo>
                  <a:pt x="12282" y="174882"/>
                </a:lnTo>
                <a:lnTo>
                  <a:pt x="15079" y="181950"/>
                </a:lnTo>
                <a:lnTo>
                  <a:pt x="20834" y="197741"/>
                </a:lnTo>
                <a:lnTo>
                  <a:pt x="24750" y="205127"/>
                </a:lnTo>
                <a:lnTo>
                  <a:pt x="29344" y="212035"/>
                </a:lnTo>
                <a:lnTo>
                  <a:pt x="34392" y="218625"/>
                </a:lnTo>
                <a:lnTo>
                  <a:pt x="39742" y="225003"/>
                </a:lnTo>
                <a:lnTo>
                  <a:pt x="45292" y="231239"/>
                </a:lnTo>
                <a:lnTo>
                  <a:pt x="56751" y="243459"/>
                </a:lnTo>
                <a:lnTo>
                  <a:pt x="68459" y="255505"/>
                </a:lnTo>
                <a:lnTo>
                  <a:pt x="74359" y="260503"/>
                </a:lnTo>
                <a:lnTo>
                  <a:pt x="80277" y="264828"/>
                </a:lnTo>
                <a:lnTo>
                  <a:pt x="86206" y="268703"/>
                </a:lnTo>
                <a:lnTo>
                  <a:pt x="92144" y="272279"/>
                </a:lnTo>
                <a:lnTo>
                  <a:pt x="98087" y="275654"/>
                </a:lnTo>
                <a:lnTo>
                  <a:pt x="104032" y="278897"/>
                </a:lnTo>
                <a:lnTo>
                  <a:pt x="111965" y="282051"/>
                </a:lnTo>
                <a:lnTo>
                  <a:pt x="121223" y="285146"/>
                </a:lnTo>
                <a:lnTo>
                  <a:pt x="131362" y="288201"/>
                </a:lnTo>
                <a:lnTo>
                  <a:pt x="141099" y="290238"/>
                </a:lnTo>
                <a:lnTo>
                  <a:pt x="150567" y="291597"/>
                </a:lnTo>
                <a:lnTo>
                  <a:pt x="159856" y="292502"/>
                </a:lnTo>
                <a:lnTo>
                  <a:pt x="168032" y="292113"/>
                </a:lnTo>
                <a:lnTo>
                  <a:pt x="175468" y="290862"/>
                </a:lnTo>
                <a:lnTo>
                  <a:pt x="182409" y="289035"/>
                </a:lnTo>
                <a:lnTo>
                  <a:pt x="191006" y="285833"/>
                </a:lnTo>
                <a:lnTo>
                  <a:pt x="200705" y="281715"/>
                </a:lnTo>
                <a:lnTo>
                  <a:pt x="211141" y="276984"/>
                </a:lnTo>
                <a:lnTo>
                  <a:pt x="220081" y="271846"/>
                </a:lnTo>
                <a:lnTo>
                  <a:pt x="228026" y="266436"/>
                </a:lnTo>
                <a:lnTo>
                  <a:pt x="235308" y="260846"/>
                </a:lnTo>
                <a:lnTo>
                  <a:pt x="241154" y="256126"/>
                </a:lnTo>
                <a:lnTo>
                  <a:pt x="246044" y="251988"/>
                </a:lnTo>
                <a:lnTo>
                  <a:pt x="254123" y="243751"/>
                </a:lnTo>
                <a:lnTo>
                  <a:pt x="257666" y="238777"/>
                </a:lnTo>
                <a:lnTo>
                  <a:pt x="261020" y="233476"/>
                </a:lnTo>
                <a:lnTo>
                  <a:pt x="264249" y="227958"/>
                </a:lnTo>
                <a:lnTo>
                  <a:pt x="267394" y="222295"/>
                </a:lnTo>
                <a:lnTo>
                  <a:pt x="273533" y="210711"/>
                </a:lnTo>
                <a:lnTo>
                  <a:pt x="279569" y="198948"/>
                </a:lnTo>
                <a:lnTo>
                  <a:pt x="281576" y="193032"/>
                </a:lnTo>
                <a:lnTo>
                  <a:pt x="282914" y="187105"/>
                </a:lnTo>
                <a:lnTo>
                  <a:pt x="283805" y="181169"/>
                </a:lnTo>
                <a:lnTo>
                  <a:pt x="284400" y="175227"/>
                </a:lnTo>
                <a:lnTo>
                  <a:pt x="284796" y="169282"/>
                </a:lnTo>
                <a:lnTo>
                  <a:pt x="285060" y="163333"/>
                </a:lnTo>
                <a:lnTo>
                  <a:pt x="284244" y="155399"/>
                </a:lnTo>
                <a:lnTo>
                  <a:pt x="282708" y="146141"/>
                </a:lnTo>
                <a:lnTo>
                  <a:pt x="280692" y="136001"/>
                </a:lnTo>
                <a:lnTo>
                  <a:pt x="278355" y="128248"/>
                </a:lnTo>
                <a:lnTo>
                  <a:pt x="275806" y="122087"/>
                </a:lnTo>
                <a:lnTo>
                  <a:pt x="273113" y="116987"/>
                </a:lnTo>
                <a:lnTo>
                  <a:pt x="267477" y="108676"/>
                </a:lnTo>
                <a:lnTo>
                  <a:pt x="261664" y="101674"/>
                </a:lnTo>
                <a:lnTo>
                  <a:pt x="255773" y="95255"/>
                </a:lnTo>
                <a:lnTo>
                  <a:pt x="247202" y="89095"/>
                </a:lnTo>
                <a:lnTo>
                  <a:pt x="242138" y="86063"/>
                </a:lnTo>
                <a:lnTo>
                  <a:pt x="233866" y="82695"/>
                </a:lnTo>
                <a:lnTo>
                  <a:pt x="230271" y="81797"/>
                </a:lnTo>
                <a:lnTo>
                  <a:pt x="223631" y="78153"/>
                </a:lnTo>
                <a:lnTo>
                  <a:pt x="214151" y="710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360"/>
          <p:cNvSpPr/>
          <p:nvPr/>
        </p:nvSpPr>
        <p:spPr>
          <a:xfrm>
            <a:off x="5134570" y="4804171"/>
            <a:ext cx="80368" cy="133947"/>
          </a:xfrm>
          <a:custGeom>
            <a:avLst/>
            <a:gdLst/>
            <a:ahLst/>
            <a:cxnLst/>
            <a:rect l="0" t="0" r="0" b="0"/>
            <a:pathLst>
              <a:path w="80368" h="133947">
                <a:moveTo>
                  <a:pt x="0" y="0"/>
                </a:moveTo>
                <a:lnTo>
                  <a:pt x="0" y="9482"/>
                </a:lnTo>
                <a:lnTo>
                  <a:pt x="992" y="13266"/>
                </a:lnTo>
                <a:lnTo>
                  <a:pt x="2646" y="16782"/>
                </a:lnTo>
                <a:lnTo>
                  <a:pt x="4741" y="20118"/>
                </a:lnTo>
                <a:lnTo>
                  <a:pt x="6137" y="23334"/>
                </a:lnTo>
                <a:lnTo>
                  <a:pt x="7068" y="26470"/>
                </a:lnTo>
                <a:lnTo>
                  <a:pt x="7688" y="29553"/>
                </a:lnTo>
                <a:lnTo>
                  <a:pt x="9094" y="33593"/>
                </a:lnTo>
                <a:lnTo>
                  <a:pt x="11024" y="38271"/>
                </a:lnTo>
                <a:lnTo>
                  <a:pt x="13302" y="43373"/>
                </a:lnTo>
                <a:lnTo>
                  <a:pt x="17798" y="51736"/>
                </a:lnTo>
                <a:lnTo>
                  <a:pt x="30730" y="74257"/>
                </a:lnTo>
                <a:lnTo>
                  <a:pt x="36362" y="83239"/>
                </a:lnTo>
                <a:lnTo>
                  <a:pt x="41108" y="90219"/>
                </a:lnTo>
                <a:lnTo>
                  <a:pt x="45264" y="95865"/>
                </a:lnTo>
                <a:lnTo>
                  <a:pt x="49028" y="100621"/>
                </a:lnTo>
                <a:lnTo>
                  <a:pt x="52529" y="104784"/>
                </a:lnTo>
                <a:lnTo>
                  <a:pt x="55855" y="108552"/>
                </a:lnTo>
                <a:lnTo>
                  <a:pt x="62197" y="115383"/>
                </a:lnTo>
                <a:lnTo>
                  <a:pt x="71345" y="124808"/>
                </a:lnTo>
                <a:lnTo>
                  <a:pt x="80367" y="1339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361"/>
          <p:cNvSpPr/>
          <p:nvPr/>
        </p:nvSpPr>
        <p:spPr>
          <a:xfrm>
            <a:off x="5295672" y="4784647"/>
            <a:ext cx="151438" cy="81498"/>
          </a:xfrm>
          <a:custGeom>
            <a:avLst/>
            <a:gdLst/>
            <a:ahLst/>
            <a:cxnLst/>
            <a:rect l="0" t="0" r="0" b="0"/>
            <a:pathLst>
              <a:path w="151438" h="81498">
                <a:moveTo>
                  <a:pt x="8562" y="19524"/>
                </a:moveTo>
                <a:lnTo>
                  <a:pt x="3822" y="10044"/>
                </a:lnTo>
                <a:lnTo>
                  <a:pt x="2425" y="8243"/>
                </a:lnTo>
                <a:lnTo>
                  <a:pt x="1494" y="8035"/>
                </a:lnTo>
                <a:lnTo>
                  <a:pt x="873" y="8888"/>
                </a:lnTo>
                <a:lnTo>
                  <a:pt x="460" y="10449"/>
                </a:lnTo>
                <a:lnTo>
                  <a:pt x="184" y="12482"/>
                </a:lnTo>
                <a:lnTo>
                  <a:pt x="0" y="14830"/>
                </a:lnTo>
                <a:lnTo>
                  <a:pt x="869" y="18379"/>
                </a:lnTo>
                <a:lnTo>
                  <a:pt x="2442" y="22730"/>
                </a:lnTo>
                <a:lnTo>
                  <a:pt x="4482" y="27614"/>
                </a:lnTo>
                <a:lnTo>
                  <a:pt x="6834" y="32855"/>
                </a:lnTo>
                <a:lnTo>
                  <a:pt x="12093" y="43970"/>
                </a:lnTo>
                <a:lnTo>
                  <a:pt x="14885" y="48720"/>
                </a:lnTo>
                <a:lnTo>
                  <a:pt x="17738" y="52879"/>
                </a:lnTo>
                <a:lnTo>
                  <a:pt x="20632" y="56643"/>
                </a:lnTo>
                <a:lnTo>
                  <a:pt x="23554" y="60145"/>
                </a:lnTo>
                <a:lnTo>
                  <a:pt x="26494" y="63472"/>
                </a:lnTo>
                <a:lnTo>
                  <a:pt x="32407" y="69814"/>
                </a:lnTo>
                <a:lnTo>
                  <a:pt x="42521" y="80228"/>
                </a:lnTo>
                <a:lnTo>
                  <a:pt x="44100" y="80829"/>
                </a:lnTo>
                <a:lnTo>
                  <a:pt x="48500" y="81497"/>
                </a:lnTo>
                <a:lnTo>
                  <a:pt x="52054" y="80683"/>
                </a:lnTo>
                <a:lnTo>
                  <a:pt x="56409" y="79149"/>
                </a:lnTo>
                <a:lnTo>
                  <a:pt x="61295" y="77134"/>
                </a:lnTo>
                <a:lnTo>
                  <a:pt x="65546" y="74797"/>
                </a:lnTo>
                <a:lnTo>
                  <a:pt x="69371" y="72248"/>
                </a:lnTo>
                <a:lnTo>
                  <a:pt x="72914" y="69557"/>
                </a:lnTo>
                <a:lnTo>
                  <a:pt x="76268" y="67762"/>
                </a:lnTo>
                <a:lnTo>
                  <a:pt x="79496" y="66565"/>
                </a:lnTo>
                <a:lnTo>
                  <a:pt x="82641" y="65768"/>
                </a:lnTo>
                <a:lnTo>
                  <a:pt x="84737" y="64244"/>
                </a:lnTo>
                <a:lnTo>
                  <a:pt x="86134" y="62236"/>
                </a:lnTo>
                <a:lnTo>
                  <a:pt x="87066" y="59905"/>
                </a:lnTo>
                <a:lnTo>
                  <a:pt x="88679" y="57359"/>
                </a:lnTo>
                <a:lnTo>
                  <a:pt x="90747" y="54669"/>
                </a:lnTo>
                <a:lnTo>
                  <a:pt x="93118" y="51884"/>
                </a:lnTo>
                <a:lnTo>
                  <a:pt x="95690" y="47050"/>
                </a:lnTo>
                <a:lnTo>
                  <a:pt x="98397" y="40852"/>
                </a:lnTo>
                <a:lnTo>
                  <a:pt x="101194" y="33742"/>
                </a:lnTo>
                <a:lnTo>
                  <a:pt x="103059" y="27019"/>
                </a:lnTo>
                <a:lnTo>
                  <a:pt x="104303" y="20552"/>
                </a:lnTo>
                <a:lnTo>
                  <a:pt x="105131" y="14256"/>
                </a:lnTo>
                <a:lnTo>
                  <a:pt x="105684" y="9067"/>
                </a:lnTo>
                <a:lnTo>
                  <a:pt x="106052" y="4615"/>
                </a:lnTo>
                <a:lnTo>
                  <a:pt x="106297" y="656"/>
                </a:lnTo>
                <a:lnTo>
                  <a:pt x="107454" y="0"/>
                </a:lnTo>
                <a:lnTo>
                  <a:pt x="109216" y="1547"/>
                </a:lnTo>
                <a:lnTo>
                  <a:pt x="111384" y="4563"/>
                </a:lnTo>
                <a:lnTo>
                  <a:pt x="112828" y="8558"/>
                </a:lnTo>
                <a:lnTo>
                  <a:pt x="113791" y="13206"/>
                </a:lnTo>
                <a:lnTo>
                  <a:pt x="114433" y="18288"/>
                </a:lnTo>
                <a:lnTo>
                  <a:pt x="115854" y="22669"/>
                </a:lnTo>
                <a:lnTo>
                  <a:pt x="117793" y="26582"/>
                </a:lnTo>
                <a:lnTo>
                  <a:pt x="120078" y="30182"/>
                </a:lnTo>
                <a:lnTo>
                  <a:pt x="121601" y="34567"/>
                </a:lnTo>
                <a:lnTo>
                  <a:pt x="122617" y="39475"/>
                </a:lnTo>
                <a:lnTo>
                  <a:pt x="123294" y="44731"/>
                </a:lnTo>
                <a:lnTo>
                  <a:pt x="125730" y="49227"/>
                </a:lnTo>
                <a:lnTo>
                  <a:pt x="129338" y="53217"/>
                </a:lnTo>
                <a:lnTo>
                  <a:pt x="133728" y="56869"/>
                </a:lnTo>
                <a:lnTo>
                  <a:pt x="136654" y="60296"/>
                </a:lnTo>
                <a:lnTo>
                  <a:pt x="138605" y="63573"/>
                </a:lnTo>
                <a:lnTo>
                  <a:pt x="139906" y="66749"/>
                </a:lnTo>
                <a:lnTo>
                  <a:pt x="141765" y="68867"/>
                </a:lnTo>
                <a:lnTo>
                  <a:pt x="143997" y="70279"/>
                </a:lnTo>
                <a:lnTo>
                  <a:pt x="151437" y="731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362"/>
          <p:cNvSpPr/>
          <p:nvPr/>
        </p:nvSpPr>
        <p:spPr>
          <a:xfrm>
            <a:off x="5469080" y="4759588"/>
            <a:ext cx="111975" cy="71373"/>
          </a:xfrm>
          <a:custGeom>
            <a:avLst/>
            <a:gdLst/>
            <a:ahLst/>
            <a:cxnLst/>
            <a:rect l="0" t="0" r="0" b="0"/>
            <a:pathLst>
              <a:path w="111975" h="71373">
                <a:moveTo>
                  <a:pt x="49466" y="17794"/>
                </a:moveTo>
                <a:lnTo>
                  <a:pt x="44726" y="8313"/>
                </a:lnTo>
                <a:lnTo>
                  <a:pt x="42337" y="5520"/>
                </a:lnTo>
                <a:lnTo>
                  <a:pt x="39753" y="3659"/>
                </a:lnTo>
                <a:lnTo>
                  <a:pt x="37038" y="2417"/>
                </a:lnTo>
                <a:lnTo>
                  <a:pt x="34235" y="1590"/>
                </a:lnTo>
                <a:lnTo>
                  <a:pt x="31375" y="1038"/>
                </a:lnTo>
                <a:lnTo>
                  <a:pt x="24395" y="153"/>
                </a:lnTo>
                <a:lnTo>
                  <a:pt x="22830" y="80"/>
                </a:lnTo>
                <a:lnTo>
                  <a:pt x="18446" y="0"/>
                </a:lnTo>
                <a:lnTo>
                  <a:pt x="15888" y="971"/>
                </a:lnTo>
                <a:lnTo>
                  <a:pt x="13190" y="2609"/>
                </a:lnTo>
                <a:lnTo>
                  <a:pt x="10399" y="4695"/>
                </a:lnTo>
                <a:lnTo>
                  <a:pt x="8539" y="7077"/>
                </a:lnTo>
                <a:lnTo>
                  <a:pt x="7299" y="9657"/>
                </a:lnTo>
                <a:lnTo>
                  <a:pt x="6472" y="12370"/>
                </a:lnTo>
                <a:lnTo>
                  <a:pt x="4928" y="14178"/>
                </a:lnTo>
                <a:lnTo>
                  <a:pt x="2907" y="15383"/>
                </a:lnTo>
                <a:lnTo>
                  <a:pt x="568" y="16187"/>
                </a:lnTo>
                <a:lnTo>
                  <a:pt x="0" y="17715"/>
                </a:lnTo>
                <a:lnTo>
                  <a:pt x="614" y="19726"/>
                </a:lnTo>
                <a:lnTo>
                  <a:pt x="2015" y="22058"/>
                </a:lnTo>
                <a:lnTo>
                  <a:pt x="2949" y="24606"/>
                </a:lnTo>
                <a:lnTo>
                  <a:pt x="3573" y="27296"/>
                </a:lnTo>
                <a:lnTo>
                  <a:pt x="3988" y="30082"/>
                </a:lnTo>
                <a:lnTo>
                  <a:pt x="4264" y="33924"/>
                </a:lnTo>
                <a:lnTo>
                  <a:pt x="4449" y="38469"/>
                </a:lnTo>
                <a:lnTo>
                  <a:pt x="4708" y="51702"/>
                </a:lnTo>
                <a:lnTo>
                  <a:pt x="4745" y="55282"/>
                </a:lnTo>
                <a:lnTo>
                  <a:pt x="6754" y="58661"/>
                </a:lnTo>
                <a:lnTo>
                  <a:pt x="10077" y="61906"/>
                </a:lnTo>
                <a:lnTo>
                  <a:pt x="14277" y="65062"/>
                </a:lnTo>
                <a:lnTo>
                  <a:pt x="18070" y="67165"/>
                </a:lnTo>
                <a:lnTo>
                  <a:pt x="21590" y="68568"/>
                </a:lnTo>
                <a:lnTo>
                  <a:pt x="24929" y="69502"/>
                </a:lnTo>
                <a:lnTo>
                  <a:pt x="27155" y="69133"/>
                </a:lnTo>
                <a:lnTo>
                  <a:pt x="28639" y="67896"/>
                </a:lnTo>
                <a:lnTo>
                  <a:pt x="29628" y="66078"/>
                </a:lnTo>
                <a:lnTo>
                  <a:pt x="31280" y="64866"/>
                </a:lnTo>
                <a:lnTo>
                  <a:pt x="33374" y="64058"/>
                </a:lnTo>
                <a:lnTo>
                  <a:pt x="35761" y="63520"/>
                </a:lnTo>
                <a:lnTo>
                  <a:pt x="39338" y="61177"/>
                </a:lnTo>
                <a:lnTo>
                  <a:pt x="43706" y="57629"/>
                </a:lnTo>
                <a:lnTo>
                  <a:pt x="48602" y="53281"/>
                </a:lnTo>
                <a:lnTo>
                  <a:pt x="52859" y="48397"/>
                </a:lnTo>
                <a:lnTo>
                  <a:pt x="56690" y="43157"/>
                </a:lnTo>
                <a:lnTo>
                  <a:pt x="65225" y="29970"/>
                </a:lnTo>
                <a:lnTo>
                  <a:pt x="66918" y="26904"/>
                </a:lnTo>
                <a:lnTo>
                  <a:pt x="74830" y="11632"/>
                </a:lnTo>
                <a:lnTo>
                  <a:pt x="75305" y="12694"/>
                </a:lnTo>
                <a:lnTo>
                  <a:pt x="75622" y="15386"/>
                </a:lnTo>
                <a:lnTo>
                  <a:pt x="75833" y="19166"/>
                </a:lnTo>
                <a:lnTo>
                  <a:pt x="76068" y="26010"/>
                </a:lnTo>
                <a:lnTo>
                  <a:pt x="76131" y="29225"/>
                </a:lnTo>
                <a:lnTo>
                  <a:pt x="77165" y="32360"/>
                </a:lnTo>
                <a:lnTo>
                  <a:pt x="78846" y="35442"/>
                </a:lnTo>
                <a:lnTo>
                  <a:pt x="80959" y="38490"/>
                </a:lnTo>
                <a:lnTo>
                  <a:pt x="83360" y="42505"/>
                </a:lnTo>
                <a:lnTo>
                  <a:pt x="85953" y="47167"/>
                </a:lnTo>
                <a:lnTo>
                  <a:pt x="88673" y="52258"/>
                </a:lnTo>
                <a:lnTo>
                  <a:pt x="91480" y="55653"/>
                </a:lnTo>
                <a:lnTo>
                  <a:pt x="94342" y="57916"/>
                </a:lnTo>
                <a:lnTo>
                  <a:pt x="97243" y="59425"/>
                </a:lnTo>
                <a:lnTo>
                  <a:pt x="100169" y="61423"/>
                </a:lnTo>
                <a:lnTo>
                  <a:pt x="103112" y="63748"/>
                </a:lnTo>
                <a:lnTo>
                  <a:pt x="111974" y="713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5363"/>
          <p:cNvSpPr/>
          <p:nvPr/>
        </p:nvSpPr>
        <p:spPr>
          <a:xfrm>
            <a:off x="5616773" y="4730276"/>
            <a:ext cx="133946" cy="100003"/>
          </a:xfrm>
          <a:custGeom>
            <a:avLst/>
            <a:gdLst/>
            <a:ahLst/>
            <a:cxnLst/>
            <a:rect l="0" t="0" r="0" b="0"/>
            <a:pathLst>
              <a:path w="133946" h="100003">
                <a:moveTo>
                  <a:pt x="0" y="47106"/>
                </a:moveTo>
                <a:lnTo>
                  <a:pt x="4741" y="61328"/>
                </a:lnTo>
                <a:lnTo>
                  <a:pt x="8122" y="67501"/>
                </a:lnTo>
                <a:lnTo>
                  <a:pt x="12360" y="73602"/>
                </a:lnTo>
                <a:lnTo>
                  <a:pt x="17169" y="79652"/>
                </a:lnTo>
                <a:lnTo>
                  <a:pt x="20376" y="84679"/>
                </a:lnTo>
                <a:lnTo>
                  <a:pt x="22514" y="89022"/>
                </a:lnTo>
                <a:lnTo>
                  <a:pt x="25944" y="98381"/>
                </a:lnTo>
                <a:lnTo>
                  <a:pt x="27218" y="99148"/>
                </a:lnTo>
                <a:lnTo>
                  <a:pt x="31279" y="100002"/>
                </a:lnTo>
                <a:lnTo>
                  <a:pt x="32759" y="99237"/>
                </a:lnTo>
                <a:lnTo>
                  <a:pt x="33746" y="97735"/>
                </a:lnTo>
                <a:lnTo>
                  <a:pt x="34403" y="95742"/>
                </a:lnTo>
                <a:lnTo>
                  <a:pt x="34842" y="90444"/>
                </a:lnTo>
                <a:lnTo>
                  <a:pt x="35134" y="82943"/>
                </a:lnTo>
                <a:lnTo>
                  <a:pt x="35329" y="73974"/>
                </a:lnTo>
                <a:lnTo>
                  <a:pt x="36451" y="64026"/>
                </a:lnTo>
                <a:lnTo>
                  <a:pt x="38191" y="53425"/>
                </a:lnTo>
                <a:lnTo>
                  <a:pt x="40344" y="42389"/>
                </a:lnTo>
                <a:lnTo>
                  <a:pt x="42771" y="33047"/>
                </a:lnTo>
                <a:lnTo>
                  <a:pt x="45381" y="24836"/>
                </a:lnTo>
                <a:lnTo>
                  <a:pt x="48113" y="17376"/>
                </a:lnTo>
                <a:lnTo>
                  <a:pt x="50927" y="11412"/>
                </a:lnTo>
                <a:lnTo>
                  <a:pt x="53795" y="6443"/>
                </a:lnTo>
                <a:lnTo>
                  <a:pt x="56700" y="2138"/>
                </a:lnTo>
                <a:lnTo>
                  <a:pt x="58636" y="260"/>
                </a:lnTo>
                <a:lnTo>
                  <a:pt x="59927" y="0"/>
                </a:lnTo>
                <a:lnTo>
                  <a:pt x="62352" y="2358"/>
                </a:lnTo>
                <a:lnTo>
                  <a:pt x="66738" y="6713"/>
                </a:lnTo>
                <a:lnTo>
                  <a:pt x="69296" y="10255"/>
                </a:lnTo>
                <a:lnTo>
                  <a:pt x="71995" y="14602"/>
                </a:lnTo>
                <a:lnTo>
                  <a:pt x="74786" y="19483"/>
                </a:lnTo>
                <a:lnTo>
                  <a:pt x="78631" y="23730"/>
                </a:lnTo>
                <a:lnTo>
                  <a:pt x="83178" y="27554"/>
                </a:lnTo>
                <a:lnTo>
                  <a:pt x="88194" y="31094"/>
                </a:lnTo>
                <a:lnTo>
                  <a:pt x="92530" y="35440"/>
                </a:lnTo>
                <a:lnTo>
                  <a:pt x="96414" y="40321"/>
                </a:lnTo>
                <a:lnTo>
                  <a:pt x="99995" y="45560"/>
                </a:lnTo>
                <a:lnTo>
                  <a:pt x="103374" y="50043"/>
                </a:lnTo>
                <a:lnTo>
                  <a:pt x="106619" y="54025"/>
                </a:lnTo>
                <a:lnTo>
                  <a:pt x="109775" y="57672"/>
                </a:lnTo>
                <a:lnTo>
                  <a:pt x="112871" y="61095"/>
                </a:lnTo>
                <a:lnTo>
                  <a:pt x="115927" y="64370"/>
                </a:lnTo>
                <a:lnTo>
                  <a:pt x="133945" y="917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5364"/>
          <p:cNvSpPr/>
          <p:nvPr/>
        </p:nvSpPr>
        <p:spPr>
          <a:xfrm>
            <a:off x="5723929" y="4518421"/>
            <a:ext cx="98228" cy="250033"/>
          </a:xfrm>
          <a:custGeom>
            <a:avLst/>
            <a:gdLst/>
            <a:ahLst/>
            <a:cxnLst/>
            <a:rect l="0" t="0" r="0" b="0"/>
            <a:pathLst>
              <a:path w="98228" h="250033">
                <a:moveTo>
                  <a:pt x="0" y="0"/>
                </a:moveTo>
                <a:lnTo>
                  <a:pt x="4741" y="9481"/>
                </a:lnTo>
                <a:lnTo>
                  <a:pt x="6137" y="14258"/>
                </a:lnTo>
                <a:lnTo>
                  <a:pt x="7068" y="19428"/>
                </a:lnTo>
                <a:lnTo>
                  <a:pt x="7689" y="24859"/>
                </a:lnTo>
                <a:lnTo>
                  <a:pt x="9095" y="30463"/>
                </a:lnTo>
                <a:lnTo>
                  <a:pt x="11024" y="36184"/>
                </a:lnTo>
                <a:lnTo>
                  <a:pt x="13302" y="41982"/>
                </a:lnTo>
                <a:lnTo>
                  <a:pt x="15814" y="49816"/>
                </a:lnTo>
                <a:lnTo>
                  <a:pt x="18480" y="59008"/>
                </a:lnTo>
                <a:lnTo>
                  <a:pt x="21250" y="69105"/>
                </a:lnTo>
                <a:lnTo>
                  <a:pt x="26973" y="88260"/>
                </a:lnTo>
                <a:lnTo>
                  <a:pt x="29889" y="97535"/>
                </a:lnTo>
                <a:lnTo>
                  <a:pt x="33816" y="107688"/>
                </a:lnTo>
                <a:lnTo>
                  <a:pt x="38420" y="118425"/>
                </a:lnTo>
                <a:lnTo>
                  <a:pt x="47833" y="138954"/>
                </a:lnTo>
                <a:lnTo>
                  <a:pt x="55325" y="154692"/>
                </a:lnTo>
                <a:lnTo>
                  <a:pt x="58711" y="163652"/>
                </a:lnTo>
                <a:lnTo>
                  <a:pt x="61962" y="173594"/>
                </a:lnTo>
                <a:lnTo>
                  <a:pt x="65120" y="184190"/>
                </a:lnTo>
                <a:lnTo>
                  <a:pt x="69210" y="194231"/>
                </a:lnTo>
                <a:lnTo>
                  <a:pt x="73921" y="203902"/>
                </a:lnTo>
                <a:lnTo>
                  <a:pt x="79047" y="213325"/>
                </a:lnTo>
                <a:lnTo>
                  <a:pt x="82463" y="220600"/>
                </a:lnTo>
                <a:lnTo>
                  <a:pt x="84741" y="226442"/>
                </a:lnTo>
                <a:lnTo>
                  <a:pt x="86260" y="231329"/>
                </a:lnTo>
                <a:lnTo>
                  <a:pt x="87272" y="235579"/>
                </a:lnTo>
                <a:lnTo>
                  <a:pt x="87948" y="239404"/>
                </a:lnTo>
                <a:lnTo>
                  <a:pt x="98227" y="250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5365"/>
          <p:cNvSpPr/>
          <p:nvPr/>
        </p:nvSpPr>
        <p:spPr>
          <a:xfrm>
            <a:off x="5679281" y="4638386"/>
            <a:ext cx="214313" cy="22911"/>
          </a:xfrm>
          <a:custGeom>
            <a:avLst/>
            <a:gdLst/>
            <a:ahLst/>
            <a:cxnLst/>
            <a:rect l="0" t="0" r="0" b="0"/>
            <a:pathLst>
              <a:path w="214313" h="22911">
                <a:moveTo>
                  <a:pt x="214312" y="22910"/>
                </a:moveTo>
                <a:lnTo>
                  <a:pt x="214312" y="18170"/>
                </a:lnTo>
                <a:lnTo>
                  <a:pt x="213320" y="15781"/>
                </a:lnTo>
                <a:lnTo>
                  <a:pt x="211667" y="13197"/>
                </a:lnTo>
                <a:lnTo>
                  <a:pt x="209572" y="10482"/>
                </a:lnTo>
                <a:lnTo>
                  <a:pt x="206191" y="8672"/>
                </a:lnTo>
                <a:lnTo>
                  <a:pt x="201953" y="7465"/>
                </a:lnTo>
                <a:lnTo>
                  <a:pt x="197143" y="6660"/>
                </a:lnTo>
                <a:lnTo>
                  <a:pt x="191952" y="6124"/>
                </a:lnTo>
                <a:lnTo>
                  <a:pt x="186507" y="5766"/>
                </a:lnTo>
                <a:lnTo>
                  <a:pt x="180893" y="5528"/>
                </a:lnTo>
                <a:lnTo>
                  <a:pt x="174173" y="4377"/>
                </a:lnTo>
                <a:lnTo>
                  <a:pt x="166717" y="2617"/>
                </a:lnTo>
                <a:lnTo>
                  <a:pt x="158769" y="452"/>
                </a:lnTo>
                <a:lnTo>
                  <a:pt x="150495" y="0"/>
                </a:lnTo>
                <a:lnTo>
                  <a:pt x="142002" y="692"/>
                </a:lnTo>
                <a:lnTo>
                  <a:pt x="133363" y="2145"/>
                </a:lnTo>
                <a:lnTo>
                  <a:pt x="97306" y="6406"/>
                </a:lnTo>
                <a:lnTo>
                  <a:pt x="73801" y="8931"/>
                </a:lnTo>
                <a:lnTo>
                  <a:pt x="56146" y="11606"/>
                </a:lnTo>
                <a:lnTo>
                  <a:pt x="0" y="229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5366"/>
          <p:cNvSpPr/>
          <p:nvPr/>
        </p:nvSpPr>
        <p:spPr>
          <a:xfrm>
            <a:off x="5947325" y="4688085"/>
            <a:ext cx="133793" cy="107158"/>
          </a:xfrm>
          <a:custGeom>
            <a:avLst/>
            <a:gdLst/>
            <a:ahLst/>
            <a:cxnLst/>
            <a:rect l="0" t="0" r="0" b="0"/>
            <a:pathLst>
              <a:path w="133793" h="107158">
                <a:moveTo>
                  <a:pt x="35565" y="0"/>
                </a:moveTo>
                <a:lnTo>
                  <a:pt x="23136" y="0"/>
                </a:lnTo>
                <a:lnTo>
                  <a:pt x="20334" y="1985"/>
                </a:lnTo>
                <a:lnTo>
                  <a:pt x="17474" y="5292"/>
                </a:lnTo>
                <a:lnTo>
                  <a:pt x="14575" y="9482"/>
                </a:lnTo>
                <a:lnTo>
                  <a:pt x="11650" y="13266"/>
                </a:lnTo>
                <a:lnTo>
                  <a:pt x="8707" y="16782"/>
                </a:lnTo>
                <a:lnTo>
                  <a:pt x="5754" y="20118"/>
                </a:lnTo>
                <a:lnTo>
                  <a:pt x="3785" y="23334"/>
                </a:lnTo>
                <a:lnTo>
                  <a:pt x="2472" y="26470"/>
                </a:lnTo>
                <a:lnTo>
                  <a:pt x="1596" y="29553"/>
                </a:lnTo>
                <a:lnTo>
                  <a:pt x="1013" y="33593"/>
                </a:lnTo>
                <a:lnTo>
                  <a:pt x="624" y="38271"/>
                </a:lnTo>
                <a:lnTo>
                  <a:pt x="365" y="43373"/>
                </a:lnTo>
                <a:lnTo>
                  <a:pt x="77" y="54334"/>
                </a:lnTo>
                <a:lnTo>
                  <a:pt x="0" y="60036"/>
                </a:lnTo>
                <a:lnTo>
                  <a:pt x="941" y="64828"/>
                </a:lnTo>
                <a:lnTo>
                  <a:pt x="2561" y="69016"/>
                </a:lnTo>
                <a:lnTo>
                  <a:pt x="7549" y="78126"/>
                </a:lnTo>
                <a:lnTo>
                  <a:pt x="9942" y="78873"/>
                </a:lnTo>
                <a:lnTo>
                  <a:pt x="13522" y="79371"/>
                </a:lnTo>
                <a:lnTo>
                  <a:pt x="17893" y="79703"/>
                </a:lnTo>
                <a:lnTo>
                  <a:pt x="21799" y="79925"/>
                </a:lnTo>
                <a:lnTo>
                  <a:pt x="28786" y="80171"/>
                </a:lnTo>
                <a:lnTo>
                  <a:pt x="32038" y="79244"/>
                </a:lnTo>
                <a:lnTo>
                  <a:pt x="35198" y="77634"/>
                </a:lnTo>
                <a:lnTo>
                  <a:pt x="38297" y="75569"/>
                </a:lnTo>
                <a:lnTo>
                  <a:pt x="41355" y="73199"/>
                </a:lnTo>
                <a:lnTo>
                  <a:pt x="44386" y="70628"/>
                </a:lnTo>
                <a:lnTo>
                  <a:pt x="47399" y="67921"/>
                </a:lnTo>
                <a:lnTo>
                  <a:pt x="50399" y="66117"/>
                </a:lnTo>
                <a:lnTo>
                  <a:pt x="53392" y="64914"/>
                </a:lnTo>
                <a:lnTo>
                  <a:pt x="56380" y="64112"/>
                </a:lnTo>
                <a:lnTo>
                  <a:pt x="59363" y="62585"/>
                </a:lnTo>
                <a:lnTo>
                  <a:pt x="62345" y="60575"/>
                </a:lnTo>
                <a:lnTo>
                  <a:pt x="65325" y="58243"/>
                </a:lnTo>
                <a:lnTo>
                  <a:pt x="68303" y="56688"/>
                </a:lnTo>
                <a:lnTo>
                  <a:pt x="71281" y="55652"/>
                </a:lnTo>
                <a:lnTo>
                  <a:pt x="74258" y="54961"/>
                </a:lnTo>
                <a:lnTo>
                  <a:pt x="76244" y="55492"/>
                </a:lnTo>
                <a:lnTo>
                  <a:pt x="77567" y="56839"/>
                </a:lnTo>
                <a:lnTo>
                  <a:pt x="78449" y="58729"/>
                </a:lnTo>
                <a:lnTo>
                  <a:pt x="80029" y="60980"/>
                </a:lnTo>
                <a:lnTo>
                  <a:pt x="82075" y="63474"/>
                </a:lnTo>
                <a:lnTo>
                  <a:pt x="84432" y="66129"/>
                </a:lnTo>
                <a:lnTo>
                  <a:pt x="89695" y="71724"/>
                </a:lnTo>
                <a:lnTo>
                  <a:pt x="133792"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5367"/>
          <p:cNvSpPr/>
          <p:nvPr/>
        </p:nvSpPr>
        <p:spPr>
          <a:xfrm>
            <a:off x="5393531" y="4973835"/>
            <a:ext cx="151805" cy="437556"/>
          </a:xfrm>
          <a:custGeom>
            <a:avLst/>
            <a:gdLst/>
            <a:ahLst/>
            <a:cxnLst/>
            <a:rect l="0" t="0" r="0" b="0"/>
            <a:pathLst>
              <a:path w="151805" h="437556">
                <a:moveTo>
                  <a:pt x="0" y="0"/>
                </a:moveTo>
                <a:lnTo>
                  <a:pt x="0" y="26605"/>
                </a:lnTo>
                <a:lnTo>
                  <a:pt x="992" y="30635"/>
                </a:lnTo>
                <a:lnTo>
                  <a:pt x="4741" y="37759"/>
                </a:lnTo>
                <a:lnTo>
                  <a:pt x="7068" y="46879"/>
                </a:lnTo>
                <a:lnTo>
                  <a:pt x="9094" y="58538"/>
                </a:lnTo>
                <a:lnTo>
                  <a:pt x="11024" y="65815"/>
                </a:lnTo>
                <a:lnTo>
                  <a:pt x="13302" y="73642"/>
                </a:lnTo>
                <a:lnTo>
                  <a:pt x="21250" y="98880"/>
                </a:lnTo>
                <a:lnTo>
                  <a:pt x="24088" y="106600"/>
                </a:lnTo>
                <a:lnTo>
                  <a:pt x="26973" y="113731"/>
                </a:lnTo>
                <a:lnTo>
                  <a:pt x="29888" y="120469"/>
                </a:lnTo>
                <a:lnTo>
                  <a:pt x="33816" y="131907"/>
                </a:lnTo>
                <a:lnTo>
                  <a:pt x="43472" y="163136"/>
                </a:lnTo>
                <a:lnTo>
                  <a:pt x="47833" y="175234"/>
                </a:lnTo>
                <a:lnTo>
                  <a:pt x="51732" y="184292"/>
                </a:lnTo>
                <a:lnTo>
                  <a:pt x="55324" y="191322"/>
                </a:lnTo>
                <a:lnTo>
                  <a:pt x="59315" y="204426"/>
                </a:lnTo>
                <a:lnTo>
                  <a:pt x="62081" y="216864"/>
                </a:lnTo>
                <a:lnTo>
                  <a:pt x="66618" y="229006"/>
                </a:lnTo>
                <a:lnTo>
                  <a:pt x="69216" y="235023"/>
                </a:lnTo>
                <a:lnTo>
                  <a:pt x="74750" y="246999"/>
                </a:lnTo>
                <a:lnTo>
                  <a:pt x="77614" y="253963"/>
                </a:lnTo>
                <a:lnTo>
                  <a:pt x="80516" y="261583"/>
                </a:lnTo>
                <a:lnTo>
                  <a:pt x="83443" y="269638"/>
                </a:lnTo>
                <a:lnTo>
                  <a:pt x="85394" y="276994"/>
                </a:lnTo>
                <a:lnTo>
                  <a:pt x="87562" y="290458"/>
                </a:lnTo>
                <a:lnTo>
                  <a:pt x="90124" y="298810"/>
                </a:lnTo>
                <a:lnTo>
                  <a:pt x="93818" y="308348"/>
                </a:lnTo>
                <a:lnTo>
                  <a:pt x="98264" y="318675"/>
                </a:lnTo>
                <a:lnTo>
                  <a:pt x="101228" y="326551"/>
                </a:lnTo>
                <a:lnTo>
                  <a:pt x="104521" y="337950"/>
                </a:lnTo>
                <a:lnTo>
                  <a:pt x="108631" y="346322"/>
                </a:lnTo>
                <a:lnTo>
                  <a:pt x="111115" y="349944"/>
                </a:lnTo>
                <a:lnTo>
                  <a:pt x="113877" y="359260"/>
                </a:lnTo>
                <a:lnTo>
                  <a:pt x="114613" y="364522"/>
                </a:lnTo>
                <a:lnTo>
                  <a:pt x="118077" y="373016"/>
                </a:lnTo>
                <a:lnTo>
                  <a:pt x="120390" y="376669"/>
                </a:lnTo>
                <a:lnTo>
                  <a:pt x="122924" y="381090"/>
                </a:lnTo>
                <a:lnTo>
                  <a:pt x="128385" y="391293"/>
                </a:lnTo>
                <a:lnTo>
                  <a:pt x="151804" y="4375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5368"/>
          <p:cNvSpPr/>
          <p:nvPr/>
        </p:nvSpPr>
        <p:spPr>
          <a:xfrm>
            <a:off x="5206972" y="5376104"/>
            <a:ext cx="183461" cy="321037"/>
          </a:xfrm>
          <a:custGeom>
            <a:avLst/>
            <a:gdLst/>
            <a:ahLst/>
            <a:cxnLst/>
            <a:rect l="0" t="0" r="0" b="0"/>
            <a:pathLst>
              <a:path w="183461" h="321037">
                <a:moveTo>
                  <a:pt x="97262" y="26356"/>
                </a:moveTo>
                <a:lnTo>
                  <a:pt x="97262" y="10979"/>
                </a:lnTo>
                <a:lnTo>
                  <a:pt x="94616" y="6955"/>
                </a:lnTo>
                <a:lnTo>
                  <a:pt x="89573" y="1027"/>
                </a:lnTo>
                <a:lnTo>
                  <a:pt x="88167" y="540"/>
                </a:lnTo>
                <a:lnTo>
                  <a:pt x="83960" y="0"/>
                </a:lnTo>
                <a:lnTo>
                  <a:pt x="81448" y="848"/>
                </a:lnTo>
                <a:lnTo>
                  <a:pt x="76012" y="4436"/>
                </a:lnTo>
                <a:lnTo>
                  <a:pt x="72182" y="6782"/>
                </a:lnTo>
                <a:lnTo>
                  <a:pt x="67643" y="9338"/>
                </a:lnTo>
                <a:lnTo>
                  <a:pt x="62633" y="12034"/>
                </a:lnTo>
                <a:lnTo>
                  <a:pt x="56317" y="15816"/>
                </a:lnTo>
                <a:lnTo>
                  <a:pt x="41361" y="25310"/>
                </a:lnTo>
                <a:lnTo>
                  <a:pt x="35190" y="29628"/>
                </a:lnTo>
                <a:lnTo>
                  <a:pt x="30084" y="33499"/>
                </a:lnTo>
                <a:lnTo>
                  <a:pt x="25688" y="37071"/>
                </a:lnTo>
                <a:lnTo>
                  <a:pt x="20772" y="41437"/>
                </a:lnTo>
                <a:lnTo>
                  <a:pt x="10019" y="51580"/>
                </a:lnTo>
                <a:lnTo>
                  <a:pt x="6358" y="56071"/>
                </a:lnTo>
                <a:lnTo>
                  <a:pt x="2290" y="63706"/>
                </a:lnTo>
                <a:lnTo>
                  <a:pt x="1205" y="69115"/>
                </a:lnTo>
                <a:lnTo>
                  <a:pt x="482" y="75699"/>
                </a:lnTo>
                <a:lnTo>
                  <a:pt x="0" y="83063"/>
                </a:lnTo>
                <a:lnTo>
                  <a:pt x="670" y="89958"/>
                </a:lnTo>
                <a:lnTo>
                  <a:pt x="2110" y="96539"/>
                </a:lnTo>
                <a:lnTo>
                  <a:pt x="4061" y="102910"/>
                </a:lnTo>
                <a:lnTo>
                  <a:pt x="8876" y="112636"/>
                </a:lnTo>
                <a:lnTo>
                  <a:pt x="14323" y="121257"/>
                </a:lnTo>
                <a:lnTo>
                  <a:pt x="17164" y="126335"/>
                </a:lnTo>
                <a:lnTo>
                  <a:pt x="20051" y="131704"/>
                </a:lnTo>
                <a:lnTo>
                  <a:pt x="23960" y="137268"/>
                </a:lnTo>
                <a:lnTo>
                  <a:pt x="28550" y="142962"/>
                </a:lnTo>
                <a:lnTo>
                  <a:pt x="33595" y="148741"/>
                </a:lnTo>
                <a:lnTo>
                  <a:pt x="38942" y="153587"/>
                </a:lnTo>
                <a:lnTo>
                  <a:pt x="44491" y="157810"/>
                </a:lnTo>
                <a:lnTo>
                  <a:pt x="50176" y="161617"/>
                </a:lnTo>
                <a:lnTo>
                  <a:pt x="56941" y="167132"/>
                </a:lnTo>
                <a:lnTo>
                  <a:pt x="64429" y="173785"/>
                </a:lnTo>
                <a:lnTo>
                  <a:pt x="72396" y="181197"/>
                </a:lnTo>
                <a:lnTo>
                  <a:pt x="79692" y="187130"/>
                </a:lnTo>
                <a:lnTo>
                  <a:pt x="86541" y="192078"/>
                </a:lnTo>
                <a:lnTo>
                  <a:pt x="93091" y="196369"/>
                </a:lnTo>
                <a:lnTo>
                  <a:pt x="99442" y="201214"/>
                </a:lnTo>
                <a:lnTo>
                  <a:pt x="105661" y="206428"/>
                </a:lnTo>
                <a:lnTo>
                  <a:pt x="111791" y="211889"/>
                </a:lnTo>
                <a:lnTo>
                  <a:pt x="123894" y="223247"/>
                </a:lnTo>
                <a:lnTo>
                  <a:pt x="147832" y="246709"/>
                </a:lnTo>
                <a:lnTo>
                  <a:pt x="152804" y="252633"/>
                </a:lnTo>
                <a:lnTo>
                  <a:pt x="157110" y="258567"/>
                </a:lnTo>
                <a:lnTo>
                  <a:pt x="160973" y="264507"/>
                </a:lnTo>
                <a:lnTo>
                  <a:pt x="165533" y="270452"/>
                </a:lnTo>
                <a:lnTo>
                  <a:pt x="170557" y="276399"/>
                </a:lnTo>
                <a:lnTo>
                  <a:pt x="175891" y="282348"/>
                </a:lnTo>
                <a:lnTo>
                  <a:pt x="179447" y="288299"/>
                </a:lnTo>
                <a:lnTo>
                  <a:pt x="181818" y="294250"/>
                </a:lnTo>
                <a:lnTo>
                  <a:pt x="183398" y="300203"/>
                </a:lnTo>
                <a:lnTo>
                  <a:pt x="183460" y="305163"/>
                </a:lnTo>
                <a:lnTo>
                  <a:pt x="182508" y="309461"/>
                </a:lnTo>
                <a:lnTo>
                  <a:pt x="180882" y="313320"/>
                </a:lnTo>
                <a:lnTo>
                  <a:pt x="178805" y="315892"/>
                </a:lnTo>
                <a:lnTo>
                  <a:pt x="176429" y="317607"/>
                </a:lnTo>
                <a:lnTo>
                  <a:pt x="171143" y="319512"/>
                </a:lnTo>
                <a:lnTo>
                  <a:pt x="165486" y="320359"/>
                </a:lnTo>
                <a:lnTo>
                  <a:pt x="162588" y="320585"/>
                </a:lnTo>
                <a:lnTo>
                  <a:pt x="159665" y="320735"/>
                </a:lnTo>
                <a:lnTo>
                  <a:pt x="124051" y="32103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5369"/>
          <p:cNvSpPr/>
          <p:nvPr/>
        </p:nvSpPr>
        <p:spPr>
          <a:xfrm>
            <a:off x="5456571" y="5581568"/>
            <a:ext cx="79836" cy="178081"/>
          </a:xfrm>
          <a:custGeom>
            <a:avLst/>
            <a:gdLst/>
            <a:ahLst/>
            <a:cxnLst/>
            <a:rect l="0" t="0" r="0" b="0"/>
            <a:pathLst>
              <a:path w="79836" h="178081">
                <a:moveTo>
                  <a:pt x="8397" y="61994"/>
                </a:moveTo>
                <a:lnTo>
                  <a:pt x="22618" y="61994"/>
                </a:lnTo>
                <a:lnTo>
                  <a:pt x="27800" y="61002"/>
                </a:lnTo>
                <a:lnTo>
                  <a:pt x="32247" y="59348"/>
                </a:lnTo>
                <a:lnTo>
                  <a:pt x="36203" y="57254"/>
                </a:lnTo>
                <a:lnTo>
                  <a:pt x="39833" y="55857"/>
                </a:lnTo>
                <a:lnTo>
                  <a:pt x="43245" y="54926"/>
                </a:lnTo>
                <a:lnTo>
                  <a:pt x="46512" y="54305"/>
                </a:lnTo>
                <a:lnTo>
                  <a:pt x="49682" y="52900"/>
                </a:lnTo>
                <a:lnTo>
                  <a:pt x="52788" y="50970"/>
                </a:lnTo>
                <a:lnTo>
                  <a:pt x="55851" y="48692"/>
                </a:lnTo>
                <a:lnTo>
                  <a:pt x="58884" y="46181"/>
                </a:lnTo>
                <a:lnTo>
                  <a:pt x="61899" y="43515"/>
                </a:lnTo>
                <a:lnTo>
                  <a:pt x="64901" y="40745"/>
                </a:lnTo>
                <a:lnTo>
                  <a:pt x="66902" y="37906"/>
                </a:lnTo>
                <a:lnTo>
                  <a:pt x="68237" y="35021"/>
                </a:lnTo>
                <a:lnTo>
                  <a:pt x="70378" y="28003"/>
                </a:lnTo>
                <a:lnTo>
                  <a:pt x="70671" y="24397"/>
                </a:lnTo>
                <a:lnTo>
                  <a:pt x="70801" y="19488"/>
                </a:lnTo>
                <a:lnTo>
                  <a:pt x="70859" y="13998"/>
                </a:lnTo>
                <a:lnTo>
                  <a:pt x="68890" y="11145"/>
                </a:lnTo>
                <a:lnTo>
                  <a:pt x="65593" y="8251"/>
                </a:lnTo>
                <a:lnTo>
                  <a:pt x="61411" y="5329"/>
                </a:lnTo>
                <a:lnTo>
                  <a:pt x="57630" y="3382"/>
                </a:lnTo>
                <a:lnTo>
                  <a:pt x="54118" y="2083"/>
                </a:lnTo>
                <a:lnTo>
                  <a:pt x="50784" y="1218"/>
                </a:lnTo>
                <a:lnTo>
                  <a:pt x="46577" y="640"/>
                </a:lnTo>
                <a:lnTo>
                  <a:pt x="41787" y="256"/>
                </a:lnTo>
                <a:lnTo>
                  <a:pt x="36611" y="0"/>
                </a:lnTo>
                <a:lnTo>
                  <a:pt x="32168" y="820"/>
                </a:lnTo>
                <a:lnTo>
                  <a:pt x="28213" y="2360"/>
                </a:lnTo>
                <a:lnTo>
                  <a:pt x="24584" y="4379"/>
                </a:lnTo>
                <a:lnTo>
                  <a:pt x="21172" y="6716"/>
                </a:lnTo>
                <a:lnTo>
                  <a:pt x="17906" y="9267"/>
                </a:lnTo>
                <a:lnTo>
                  <a:pt x="14736" y="11960"/>
                </a:lnTo>
                <a:lnTo>
                  <a:pt x="11632" y="15740"/>
                </a:lnTo>
                <a:lnTo>
                  <a:pt x="8569" y="20244"/>
                </a:lnTo>
                <a:lnTo>
                  <a:pt x="5535" y="25231"/>
                </a:lnTo>
                <a:lnTo>
                  <a:pt x="3513" y="30540"/>
                </a:lnTo>
                <a:lnTo>
                  <a:pt x="2164" y="36064"/>
                </a:lnTo>
                <a:lnTo>
                  <a:pt x="1265" y="41731"/>
                </a:lnTo>
                <a:lnTo>
                  <a:pt x="666" y="49477"/>
                </a:lnTo>
                <a:lnTo>
                  <a:pt x="267" y="58610"/>
                </a:lnTo>
                <a:lnTo>
                  <a:pt x="0" y="68668"/>
                </a:lnTo>
                <a:lnTo>
                  <a:pt x="815" y="77358"/>
                </a:lnTo>
                <a:lnTo>
                  <a:pt x="2350" y="85135"/>
                </a:lnTo>
                <a:lnTo>
                  <a:pt x="4366" y="92304"/>
                </a:lnTo>
                <a:lnTo>
                  <a:pt x="6702" y="99068"/>
                </a:lnTo>
                <a:lnTo>
                  <a:pt x="9251" y="105561"/>
                </a:lnTo>
                <a:lnTo>
                  <a:pt x="11943" y="111875"/>
                </a:lnTo>
                <a:lnTo>
                  <a:pt x="15722" y="118068"/>
                </a:lnTo>
                <a:lnTo>
                  <a:pt x="20226" y="124182"/>
                </a:lnTo>
                <a:lnTo>
                  <a:pt x="25213" y="130241"/>
                </a:lnTo>
                <a:lnTo>
                  <a:pt x="29530" y="136265"/>
                </a:lnTo>
                <a:lnTo>
                  <a:pt x="33400" y="142266"/>
                </a:lnTo>
                <a:lnTo>
                  <a:pt x="36972" y="148251"/>
                </a:lnTo>
                <a:lnTo>
                  <a:pt x="41337" y="153233"/>
                </a:lnTo>
                <a:lnTo>
                  <a:pt x="46232" y="157547"/>
                </a:lnTo>
                <a:lnTo>
                  <a:pt x="51480" y="161415"/>
                </a:lnTo>
                <a:lnTo>
                  <a:pt x="56963" y="164985"/>
                </a:lnTo>
                <a:lnTo>
                  <a:pt x="62603" y="168358"/>
                </a:lnTo>
                <a:lnTo>
                  <a:pt x="79835" y="17808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5370"/>
          <p:cNvSpPr/>
          <p:nvPr/>
        </p:nvSpPr>
        <p:spPr>
          <a:xfrm>
            <a:off x="5581054" y="5648283"/>
            <a:ext cx="116087" cy="75592"/>
          </a:xfrm>
          <a:custGeom>
            <a:avLst/>
            <a:gdLst/>
            <a:ahLst/>
            <a:cxnLst/>
            <a:rect l="0" t="0" r="0" b="0"/>
            <a:pathLst>
              <a:path w="116087" h="75592">
                <a:moveTo>
                  <a:pt x="0" y="4209"/>
                </a:moveTo>
                <a:lnTo>
                  <a:pt x="0" y="13690"/>
                </a:lnTo>
                <a:lnTo>
                  <a:pt x="1985" y="20451"/>
                </a:lnTo>
                <a:lnTo>
                  <a:pt x="5292" y="28928"/>
                </a:lnTo>
                <a:lnTo>
                  <a:pt x="9481" y="38547"/>
                </a:lnTo>
                <a:lnTo>
                  <a:pt x="12274" y="45953"/>
                </a:lnTo>
                <a:lnTo>
                  <a:pt x="14136" y="51882"/>
                </a:lnTo>
                <a:lnTo>
                  <a:pt x="15377" y="56826"/>
                </a:lnTo>
                <a:lnTo>
                  <a:pt x="17197" y="61115"/>
                </a:lnTo>
                <a:lnTo>
                  <a:pt x="19402" y="64967"/>
                </a:lnTo>
                <a:lnTo>
                  <a:pt x="21864" y="68527"/>
                </a:lnTo>
                <a:lnTo>
                  <a:pt x="24499" y="70900"/>
                </a:lnTo>
                <a:lnTo>
                  <a:pt x="27247" y="72482"/>
                </a:lnTo>
                <a:lnTo>
                  <a:pt x="30070" y="73537"/>
                </a:lnTo>
                <a:lnTo>
                  <a:pt x="32945" y="74240"/>
                </a:lnTo>
                <a:lnTo>
                  <a:pt x="35855" y="74709"/>
                </a:lnTo>
                <a:lnTo>
                  <a:pt x="38786" y="75021"/>
                </a:lnTo>
                <a:lnTo>
                  <a:pt x="41732" y="75230"/>
                </a:lnTo>
                <a:lnTo>
                  <a:pt x="44689" y="75369"/>
                </a:lnTo>
                <a:lnTo>
                  <a:pt x="50620" y="75523"/>
                </a:lnTo>
                <a:lnTo>
                  <a:pt x="56563" y="75591"/>
                </a:lnTo>
                <a:lnTo>
                  <a:pt x="59537" y="74617"/>
                </a:lnTo>
                <a:lnTo>
                  <a:pt x="62512" y="72976"/>
                </a:lnTo>
                <a:lnTo>
                  <a:pt x="65487" y="70889"/>
                </a:lnTo>
                <a:lnTo>
                  <a:pt x="67470" y="68506"/>
                </a:lnTo>
                <a:lnTo>
                  <a:pt x="68793" y="65925"/>
                </a:lnTo>
                <a:lnTo>
                  <a:pt x="69675" y="63212"/>
                </a:lnTo>
                <a:lnTo>
                  <a:pt x="71255" y="59420"/>
                </a:lnTo>
                <a:lnTo>
                  <a:pt x="73300" y="54907"/>
                </a:lnTo>
                <a:lnTo>
                  <a:pt x="75656" y="49913"/>
                </a:lnTo>
                <a:lnTo>
                  <a:pt x="76234" y="45593"/>
                </a:lnTo>
                <a:lnTo>
                  <a:pt x="75628" y="41720"/>
                </a:lnTo>
                <a:lnTo>
                  <a:pt x="74231" y="38146"/>
                </a:lnTo>
                <a:lnTo>
                  <a:pt x="72307" y="31795"/>
                </a:lnTo>
                <a:lnTo>
                  <a:pt x="63994" y="872"/>
                </a:lnTo>
                <a:lnTo>
                  <a:pt x="63499" y="0"/>
                </a:lnTo>
                <a:lnTo>
                  <a:pt x="63168" y="410"/>
                </a:lnTo>
                <a:lnTo>
                  <a:pt x="62948" y="1677"/>
                </a:lnTo>
                <a:lnTo>
                  <a:pt x="62802" y="3513"/>
                </a:lnTo>
                <a:lnTo>
                  <a:pt x="62704" y="5729"/>
                </a:lnTo>
                <a:lnTo>
                  <a:pt x="62595" y="10837"/>
                </a:lnTo>
                <a:lnTo>
                  <a:pt x="62547" y="16416"/>
                </a:lnTo>
                <a:lnTo>
                  <a:pt x="63526" y="19292"/>
                </a:lnTo>
                <a:lnTo>
                  <a:pt x="65171" y="22202"/>
                </a:lnTo>
                <a:lnTo>
                  <a:pt x="67260" y="25134"/>
                </a:lnTo>
                <a:lnTo>
                  <a:pt x="69644" y="28081"/>
                </a:lnTo>
                <a:lnTo>
                  <a:pt x="72227" y="31038"/>
                </a:lnTo>
                <a:lnTo>
                  <a:pt x="74941" y="34001"/>
                </a:lnTo>
                <a:lnTo>
                  <a:pt x="80601" y="39939"/>
                </a:lnTo>
                <a:lnTo>
                  <a:pt x="97061" y="56577"/>
                </a:lnTo>
                <a:lnTo>
                  <a:pt x="101418" y="59956"/>
                </a:lnTo>
                <a:lnTo>
                  <a:pt x="105315" y="62210"/>
                </a:lnTo>
                <a:lnTo>
                  <a:pt x="116086" y="667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5371"/>
          <p:cNvSpPr/>
          <p:nvPr/>
        </p:nvSpPr>
        <p:spPr>
          <a:xfrm>
            <a:off x="5607843" y="5589984"/>
            <a:ext cx="62477" cy="123753"/>
          </a:xfrm>
          <a:custGeom>
            <a:avLst/>
            <a:gdLst/>
            <a:ahLst/>
            <a:cxnLst/>
            <a:rect l="0" t="0" r="0" b="0"/>
            <a:pathLst>
              <a:path w="62477" h="123753">
                <a:moveTo>
                  <a:pt x="53578" y="0"/>
                </a:moveTo>
                <a:lnTo>
                  <a:pt x="61267" y="0"/>
                </a:lnTo>
                <a:lnTo>
                  <a:pt x="61681" y="992"/>
                </a:lnTo>
                <a:lnTo>
                  <a:pt x="62140" y="4741"/>
                </a:lnTo>
                <a:lnTo>
                  <a:pt x="62263" y="7129"/>
                </a:lnTo>
                <a:lnTo>
                  <a:pt x="62399" y="12429"/>
                </a:lnTo>
                <a:lnTo>
                  <a:pt x="62476" y="25731"/>
                </a:lnTo>
                <a:lnTo>
                  <a:pt x="61494" y="30053"/>
                </a:lnTo>
                <a:lnTo>
                  <a:pt x="59848" y="33925"/>
                </a:lnTo>
                <a:lnTo>
                  <a:pt x="57758" y="37500"/>
                </a:lnTo>
                <a:lnTo>
                  <a:pt x="56365" y="42860"/>
                </a:lnTo>
                <a:lnTo>
                  <a:pt x="55436" y="49408"/>
                </a:lnTo>
                <a:lnTo>
                  <a:pt x="54817" y="56752"/>
                </a:lnTo>
                <a:lnTo>
                  <a:pt x="54129" y="67556"/>
                </a:lnTo>
                <a:lnTo>
                  <a:pt x="53823" y="75666"/>
                </a:lnTo>
                <a:lnTo>
                  <a:pt x="53651" y="85809"/>
                </a:lnTo>
                <a:lnTo>
                  <a:pt x="53611" y="92047"/>
                </a:lnTo>
                <a:lnTo>
                  <a:pt x="52608" y="97083"/>
                </a:lnTo>
                <a:lnTo>
                  <a:pt x="50947" y="103417"/>
                </a:lnTo>
                <a:lnTo>
                  <a:pt x="48848" y="110616"/>
                </a:lnTo>
                <a:lnTo>
                  <a:pt x="46456" y="115416"/>
                </a:lnTo>
                <a:lnTo>
                  <a:pt x="43869" y="118616"/>
                </a:lnTo>
                <a:lnTo>
                  <a:pt x="37329" y="123752"/>
                </a:lnTo>
                <a:lnTo>
                  <a:pt x="35800" y="123180"/>
                </a:lnTo>
                <a:lnTo>
                  <a:pt x="33789" y="121808"/>
                </a:lnTo>
                <a:lnTo>
                  <a:pt x="31456" y="119900"/>
                </a:lnTo>
                <a:lnTo>
                  <a:pt x="28908" y="118629"/>
                </a:lnTo>
                <a:lnTo>
                  <a:pt x="26218" y="117781"/>
                </a:lnTo>
                <a:lnTo>
                  <a:pt x="23431" y="117216"/>
                </a:lnTo>
                <a:lnTo>
                  <a:pt x="21575" y="115847"/>
                </a:lnTo>
                <a:lnTo>
                  <a:pt x="20336" y="113942"/>
                </a:lnTo>
                <a:lnTo>
                  <a:pt x="19511" y="111680"/>
                </a:lnTo>
                <a:lnTo>
                  <a:pt x="17968" y="109180"/>
                </a:lnTo>
                <a:lnTo>
                  <a:pt x="15948" y="106521"/>
                </a:lnTo>
                <a:lnTo>
                  <a:pt x="13608" y="103756"/>
                </a:lnTo>
                <a:lnTo>
                  <a:pt x="12049" y="100920"/>
                </a:lnTo>
                <a:lnTo>
                  <a:pt x="11009" y="98038"/>
                </a:lnTo>
                <a:lnTo>
                  <a:pt x="10316" y="95125"/>
                </a:lnTo>
                <a:lnTo>
                  <a:pt x="8862" y="92190"/>
                </a:lnTo>
                <a:lnTo>
                  <a:pt x="6900" y="89241"/>
                </a:lnTo>
                <a:lnTo>
                  <a:pt x="0" y="8036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5372"/>
          <p:cNvSpPr/>
          <p:nvPr/>
        </p:nvSpPr>
        <p:spPr>
          <a:xfrm>
            <a:off x="5723929" y="5589984"/>
            <a:ext cx="187525" cy="133530"/>
          </a:xfrm>
          <a:custGeom>
            <a:avLst/>
            <a:gdLst/>
            <a:ahLst/>
            <a:cxnLst/>
            <a:rect l="0" t="0" r="0" b="0"/>
            <a:pathLst>
              <a:path w="187525" h="133530">
                <a:moveTo>
                  <a:pt x="0" y="71437"/>
                </a:moveTo>
                <a:lnTo>
                  <a:pt x="14221" y="66697"/>
                </a:lnTo>
                <a:lnTo>
                  <a:pt x="20395" y="65301"/>
                </a:lnTo>
                <a:lnTo>
                  <a:pt x="26495" y="64370"/>
                </a:lnTo>
                <a:lnTo>
                  <a:pt x="32546" y="63749"/>
                </a:lnTo>
                <a:lnTo>
                  <a:pt x="37573" y="62343"/>
                </a:lnTo>
                <a:lnTo>
                  <a:pt x="41916" y="60414"/>
                </a:lnTo>
                <a:lnTo>
                  <a:pt x="51275" y="54929"/>
                </a:lnTo>
                <a:lnTo>
                  <a:pt x="53035" y="52494"/>
                </a:lnTo>
                <a:lnTo>
                  <a:pt x="55200" y="48886"/>
                </a:lnTo>
                <a:lnTo>
                  <a:pt x="61065" y="38320"/>
                </a:lnTo>
                <a:lnTo>
                  <a:pt x="61867" y="34229"/>
                </a:lnTo>
                <a:lnTo>
                  <a:pt x="62080" y="31749"/>
                </a:lnTo>
                <a:lnTo>
                  <a:pt x="62223" y="29104"/>
                </a:lnTo>
                <a:lnTo>
                  <a:pt x="62382" y="23518"/>
                </a:lnTo>
                <a:lnTo>
                  <a:pt x="61432" y="20640"/>
                </a:lnTo>
                <a:lnTo>
                  <a:pt x="59806" y="17728"/>
                </a:lnTo>
                <a:lnTo>
                  <a:pt x="57730" y="14795"/>
                </a:lnTo>
                <a:lnTo>
                  <a:pt x="55354" y="12840"/>
                </a:lnTo>
                <a:lnTo>
                  <a:pt x="52778" y="11537"/>
                </a:lnTo>
                <a:lnTo>
                  <a:pt x="50068" y="10668"/>
                </a:lnTo>
                <a:lnTo>
                  <a:pt x="47270" y="11080"/>
                </a:lnTo>
                <a:lnTo>
                  <a:pt x="44411" y="12348"/>
                </a:lnTo>
                <a:lnTo>
                  <a:pt x="41514" y="14185"/>
                </a:lnTo>
                <a:lnTo>
                  <a:pt x="39583" y="16402"/>
                </a:lnTo>
                <a:lnTo>
                  <a:pt x="38295" y="18872"/>
                </a:lnTo>
                <a:lnTo>
                  <a:pt x="37436" y="21511"/>
                </a:lnTo>
                <a:lnTo>
                  <a:pt x="35872" y="24263"/>
                </a:lnTo>
                <a:lnTo>
                  <a:pt x="33836" y="27089"/>
                </a:lnTo>
                <a:lnTo>
                  <a:pt x="31487" y="29966"/>
                </a:lnTo>
                <a:lnTo>
                  <a:pt x="29922" y="33868"/>
                </a:lnTo>
                <a:lnTo>
                  <a:pt x="28877" y="38454"/>
                </a:lnTo>
                <a:lnTo>
                  <a:pt x="28181" y="43495"/>
                </a:lnTo>
                <a:lnTo>
                  <a:pt x="27717" y="47848"/>
                </a:lnTo>
                <a:lnTo>
                  <a:pt x="27408" y="51742"/>
                </a:lnTo>
                <a:lnTo>
                  <a:pt x="27202" y="55331"/>
                </a:lnTo>
                <a:lnTo>
                  <a:pt x="28057" y="61692"/>
                </a:lnTo>
                <a:lnTo>
                  <a:pt x="29619" y="69901"/>
                </a:lnTo>
                <a:lnTo>
                  <a:pt x="31652" y="79343"/>
                </a:lnTo>
                <a:lnTo>
                  <a:pt x="34000" y="86629"/>
                </a:lnTo>
                <a:lnTo>
                  <a:pt x="36557" y="92480"/>
                </a:lnTo>
                <a:lnTo>
                  <a:pt x="39254" y="97372"/>
                </a:lnTo>
                <a:lnTo>
                  <a:pt x="42045" y="101626"/>
                </a:lnTo>
                <a:lnTo>
                  <a:pt x="44897" y="105454"/>
                </a:lnTo>
                <a:lnTo>
                  <a:pt x="47791" y="108997"/>
                </a:lnTo>
                <a:lnTo>
                  <a:pt x="50712" y="112352"/>
                </a:lnTo>
                <a:lnTo>
                  <a:pt x="53652" y="115581"/>
                </a:lnTo>
                <a:lnTo>
                  <a:pt x="56604" y="118726"/>
                </a:lnTo>
                <a:lnTo>
                  <a:pt x="59564" y="120823"/>
                </a:lnTo>
                <a:lnTo>
                  <a:pt x="62530" y="122220"/>
                </a:lnTo>
                <a:lnTo>
                  <a:pt x="65499" y="123152"/>
                </a:lnTo>
                <a:lnTo>
                  <a:pt x="68471" y="124766"/>
                </a:lnTo>
                <a:lnTo>
                  <a:pt x="71444" y="126833"/>
                </a:lnTo>
                <a:lnTo>
                  <a:pt x="74419" y="129204"/>
                </a:lnTo>
                <a:lnTo>
                  <a:pt x="77394" y="130785"/>
                </a:lnTo>
                <a:lnTo>
                  <a:pt x="80370" y="131838"/>
                </a:lnTo>
                <a:lnTo>
                  <a:pt x="87534" y="133529"/>
                </a:lnTo>
                <a:lnTo>
                  <a:pt x="89113" y="132675"/>
                </a:lnTo>
                <a:lnTo>
                  <a:pt x="93515" y="129082"/>
                </a:lnTo>
                <a:lnTo>
                  <a:pt x="96078" y="126734"/>
                </a:lnTo>
                <a:lnTo>
                  <a:pt x="101571" y="121480"/>
                </a:lnTo>
                <a:lnTo>
                  <a:pt x="103433" y="117697"/>
                </a:lnTo>
                <a:lnTo>
                  <a:pt x="104674" y="113192"/>
                </a:lnTo>
                <a:lnTo>
                  <a:pt x="105502" y="108203"/>
                </a:lnTo>
                <a:lnTo>
                  <a:pt x="107045" y="103885"/>
                </a:lnTo>
                <a:lnTo>
                  <a:pt x="109067" y="100015"/>
                </a:lnTo>
                <a:lnTo>
                  <a:pt x="111407" y="96442"/>
                </a:lnTo>
                <a:lnTo>
                  <a:pt x="112967" y="91084"/>
                </a:lnTo>
                <a:lnTo>
                  <a:pt x="114006" y="84535"/>
                </a:lnTo>
                <a:lnTo>
                  <a:pt x="114699" y="77192"/>
                </a:lnTo>
                <a:lnTo>
                  <a:pt x="116154" y="71306"/>
                </a:lnTo>
                <a:lnTo>
                  <a:pt x="118116" y="66388"/>
                </a:lnTo>
                <a:lnTo>
                  <a:pt x="123653" y="56108"/>
                </a:lnTo>
                <a:lnTo>
                  <a:pt x="125099" y="56257"/>
                </a:lnTo>
                <a:lnTo>
                  <a:pt x="130884" y="60215"/>
                </a:lnTo>
                <a:lnTo>
                  <a:pt x="133542" y="62206"/>
                </a:lnTo>
                <a:lnTo>
                  <a:pt x="134669" y="64291"/>
                </a:lnTo>
                <a:lnTo>
                  <a:pt x="138566" y="71899"/>
                </a:lnTo>
                <a:lnTo>
                  <a:pt x="141987" y="77699"/>
                </a:lnTo>
                <a:lnTo>
                  <a:pt x="151079" y="92080"/>
                </a:lnTo>
                <a:lnTo>
                  <a:pt x="154298" y="96113"/>
                </a:lnTo>
                <a:lnTo>
                  <a:pt x="156444" y="97809"/>
                </a:lnTo>
                <a:lnTo>
                  <a:pt x="157874" y="97949"/>
                </a:lnTo>
                <a:lnTo>
                  <a:pt x="157836" y="97049"/>
                </a:lnTo>
                <a:lnTo>
                  <a:pt x="155147" y="93403"/>
                </a:lnTo>
                <a:lnTo>
                  <a:pt x="154032" y="91042"/>
                </a:lnTo>
                <a:lnTo>
                  <a:pt x="153290" y="88477"/>
                </a:lnTo>
                <a:lnTo>
                  <a:pt x="152795" y="85773"/>
                </a:lnTo>
                <a:lnTo>
                  <a:pt x="152465" y="80995"/>
                </a:lnTo>
                <a:lnTo>
                  <a:pt x="152245" y="74833"/>
                </a:lnTo>
                <a:lnTo>
                  <a:pt x="152099" y="67748"/>
                </a:lnTo>
                <a:lnTo>
                  <a:pt x="152993" y="62032"/>
                </a:lnTo>
                <a:lnTo>
                  <a:pt x="154581" y="57230"/>
                </a:lnTo>
                <a:lnTo>
                  <a:pt x="156633" y="53036"/>
                </a:lnTo>
                <a:lnTo>
                  <a:pt x="157999" y="49248"/>
                </a:lnTo>
                <a:lnTo>
                  <a:pt x="158911" y="45730"/>
                </a:lnTo>
                <a:lnTo>
                  <a:pt x="159519" y="42393"/>
                </a:lnTo>
                <a:lnTo>
                  <a:pt x="160917" y="39176"/>
                </a:lnTo>
                <a:lnTo>
                  <a:pt x="162841" y="36040"/>
                </a:lnTo>
                <a:lnTo>
                  <a:pt x="165115" y="32956"/>
                </a:lnTo>
                <a:lnTo>
                  <a:pt x="167624" y="29908"/>
                </a:lnTo>
                <a:lnTo>
                  <a:pt x="170288" y="26884"/>
                </a:lnTo>
                <a:lnTo>
                  <a:pt x="173057" y="23876"/>
                </a:lnTo>
                <a:lnTo>
                  <a:pt x="174902" y="20878"/>
                </a:lnTo>
                <a:lnTo>
                  <a:pt x="176133" y="17888"/>
                </a:lnTo>
                <a:lnTo>
                  <a:pt x="176953" y="14901"/>
                </a:lnTo>
                <a:lnTo>
                  <a:pt x="178492" y="12911"/>
                </a:lnTo>
                <a:lnTo>
                  <a:pt x="180511" y="11584"/>
                </a:lnTo>
                <a:lnTo>
                  <a:pt x="182848" y="10699"/>
                </a:lnTo>
                <a:lnTo>
                  <a:pt x="184407" y="9117"/>
                </a:lnTo>
                <a:lnTo>
                  <a:pt x="185446" y="7070"/>
                </a:lnTo>
                <a:lnTo>
                  <a:pt x="18752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5373"/>
          <p:cNvSpPr/>
          <p:nvPr/>
        </p:nvSpPr>
        <p:spPr>
          <a:xfrm>
            <a:off x="5956148" y="5608578"/>
            <a:ext cx="107110" cy="106423"/>
          </a:xfrm>
          <a:custGeom>
            <a:avLst/>
            <a:gdLst/>
            <a:ahLst/>
            <a:cxnLst/>
            <a:rect l="0" t="0" r="0" b="0"/>
            <a:pathLst>
              <a:path w="107110" h="106423">
                <a:moveTo>
                  <a:pt x="62461" y="17125"/>
                </a:moveTo>
                <a:lnTo>
                  <a:pt x="47084" y="1748"/>
                </a:lnTo>
                <a:lnTo>
                  <a:pt x="44272" y="921"/>
                </a:lnTo>
                <a:lnTo>
                  <a:pt x="40413" y="368"/>
                </a:lnTo>
                <a:lnTo>
                  <a:pt x="35856" y="0"/>
                </a:lnTo>
                <a:lnTo>
                  <a:pt x="31826" y="748"/>
                </a:lnTo>
                <a:lnTo>
                  <a:pt x="28147" y="2238"/>
                </a:lnTo>
                <a:lnTo>
                  <a:pt x="24702" y="4224"/>
                </a:lnTo>
                <a:lnTo>
                  <a:pt x="21413" y="5547"/>
                </a:lnTo>
                <a:lnTo>
                  <a:pt x="18229" y="6430"/>
                </a:lnTo>
                <a:lnTo>
                  <a:pt x="15113" y="7018"/>
                </a:lnTo>
                <a:lnTo>
                  <a:pt x="12045" y="8403"/>
                </a:lnTo>
                <a:lnTo>
                  <a:pt x="9006" y="10318"/>
                </a:lnTo>
                <a:lnTo>
                  <a:pt x="5989" y="12587"/>
                </a:lnTo>
                <a:lnTo>
                  <a:pt x="3977" y="16084"/>
                </a:lnTo>
                <a:lnTo>
                  <a:pt x="2636" y="20400"/>
                </a:lnTo>
                <a:lnTo>
                  <a:pt x="483" y="32103"/>
                </a:lnTo>
                <a:lnTo>
                  <a:pt x="306" y="34056"/>
                </a:lnTo>
                <a:lnTo>
                  <a:pt x="189" y="36349"/>
                </a:lnTo>
                <a:lnTo>
                  <a:pt x="0" y="42420"/>
                </a:lnTo>
                <a:lnTo>
                  <a:pt x="976" y="42918"/>
                </a:lnTo>
                <a:lnTo>
                  <a:pt x="2620" y="43250"/>
                </a:lnTo>
                <a:lnTo>
                  <a:pt x="4707" y="43471"/>
                </a:lnTo>
                <a:lnTo>
                  <a:pt x="7091" y="43618"/>
                </a:lnTo>
                <a:lnTo>
                  <a:pt x="12386" y="43782"/>
                </a:lnTo>
                <a:lnTo>
                  <a:pt x="15187" y="42834"/>
                </a:lnTo>
                <a:lnTo>
                  <a:pt x="18047" y="41210"/>
                </a:lnTo>
                <a:lnTo>
                  <a:pt x="20945" y="39135"/>
                </a:lnTo>
                <a:lnTo>
                  <a:pt x="22877" y="36759"/>
                </a:lnTo>
                <a:lnTo>
                  <a:pt x="24166" y="34183"/>
                </a:lnTo>
                <a:lnTo>
                  <a:pt x="25025" y="31473"/>
                </a:lnTo>
                <a:lnTo>
                  <a:pt x="26589" y="29667"/>
                </a:lnTo>
                <a:lnTo>
                  <a:pt x="28625" y="28463"/>
                </a:lnTo>
                <a:lnTo>
                  <a:pt x="30974" y="27660"/>
                </a:lnTo>
                <a:lnTo>
                  <a:pt x="33532" y="26132"/>
                </a:lnTo>
                <a:lnTo>
                  <a:pt x="36230" y="24122"/>
                </a:lnTo>
                <a:lnTo>
                  <a:pt x="39020" y="21789"/>
                </a:lnTo>
                <a:lnTo>
                  <a:pt x="41873" y="19243"/>
                </a:lnTo>
                <a:lnTo>
                  <a:pt x="47688" y="13766"/>
                </a:lnTo>
                <a:lnTo>
                  <a:pt x="50628" y="12901"/>
                </a:lnTo>
                <a:lnTo>
                  <a:pt x="53580" y="13317"/>
                </a:lnTo>
                <a:lnTo>
                  <a:pt x="56540" y="14586"/>
                </a:lnTo>
                <a:lnTo>
                  <a:pt x="58514" y="16425"/>
                </a:lnTo>
                <a:lnTo>
                  <a:pt x="59830" y="18642"/>
                </a:lnTo>
                <a:lnTo>
                  <a:pt x="60707" y="21113"/>
                </a:lnTo>
                <a:lnTo>
                  <a:pt x="62284" y="24745"/>
                </a:lnTo>
                <a:lnTo>
                  <a:pt x="66682" y="34071"/>
                </a:lnTo>
                <a:lnTo>
                  <a:pt x="87552" y="76181"/>
                </a:lnTo>
                <a:lnTo>
                  <a:pt x="107109" y="10642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5374"/>
          <p:cNvSpPr/>
          <p:nvPr/>
        </p:nvSpPr>
        <p:spPr>
          <a:xfrm>
            <a:off x="6054328" y="5412085"/>
            <a:ext cx="44649" cy="240408"/>
          </a:xfrm>
          <a:custGeom>
            <a:avLst/>
            <a:gdLst/>
            <a:ahLst/>
            <a:cxnLst/>
            <a:rect l="0" t="0" r="0" b="0"/>
            <a:pathLst>
              <a:path w="44649" h="240408">
                <a:moveTo>
                  <a:pt x="0" y="35024"/>
                </a:moveTo>
                <a:lnTo>
                  <a:pt x="0" y="1650"/>
                </a:lnTo>
                <a:lnTo>
                  <a:pt x="992" y="868"/>
                </a:lnTo>
                <a:lnTo>
                  <a:pt x="2646" y="347"/>
                </a:lnTo>
                <a:lnTo>
                  <a:pt x="4740" y="0"/>
                </a:lnTo>
                <a:lnTo>
                  <a:pt x="6136" y="1753"/>
                </a:lnTo>
                <a:lnTo>
                  <a:pt x="7067" y="4906"/>
                </a:lnTo>
                <a:lnTo>
                  <a:pt x="7688" y="8992"/>
                </a:lnTo>
                <a:lnTo>
                  <a:pt x="9094" y="14693"/>
                </a:lnTo>
                <a:lnTo>
                  <a:pt x="11024" y="21470"/>
                </a:lnTo>
                <a:lnTo>
                  <a:pt x="13302" y="28964"/>
                </a:lnTo>
                <a:lnTo>
                  <a:pt x="14821" y="35946"/>
                </a:lnTo>
                <a:lnTo>
                  <a:pt x="15834" y="42583"/>
                </a:lnTo>
                <a:lnTo>
                  <a:pt x="16509" y="48994"/>
                </a:lnTo>
                <a:lnTo>
                  <a:pt x="16959" y="55251"/>
                </a:lnTo>
                <a:lnTo>
                  <a:pt x="17259" y="61407"/>
                </a:lnTo>
                <a:lnTo>
                  <a:pt x="17681" y="76906"/>
                </a:lnTo>
                <a:lnTo>
                  <a:pt x="17741" y="80805"/>
                </a:lnTo>
                <a:lnTo>
                  <a:pt x="18773" y="85388"/>
                </a:lnTo>
                <a:lnTo>
                  <a:pt x="20452" y="90428"/>
                </a:lnTo>
                <a:lnTo>
                  <a:pt x="22565" y="95773"/>
                </a:lnTo>
                <a:lnTo>
                  <a:pt x="24965" y="109257"/>
                </a:lnTo>
                <a:lnTo>
                  <a:pt x="27557" y="128169"/>
                </a:lnTo>
                <a:lnTo>
                  <a:pt x="32091" y="167703"/>
                </a:lnTo>
                <a:lnTo>
                  <a:pt x="33300" y="181023"/>
                </a:lnTo>
                <a:lnTo>
                  <a:pt x="34106" y="191889"/>
                </a:lnTo>
                <a:lnTo>
                  <a:pt x="35636" y="202108"/>
                </a:lnTo>
                <a:lnTo>
                  <a:pt x="37648" y="211898"/>
                </a:lnTo>
                <a:lnTo>
                  <a:pt x="44648" y="2404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375"/>
          <p:cNvSpPr/>
          <p:nvPr/>
        </p:nvSpPr>
        <p:spPr>
          <a:xfrm>
            <a:off x="6420445" y="3982640"/>
            <a:ext cx="803673" cy="160736"/>
          </a:xfrm>
          <a:custGeom>
            <a:avLst/>
            <a:gdLst/>
            <a:ahLst/>
            <a:cxnLst/>
            <a:rect l="0" t="0" r="0" b="0"/>
            <a:pathLst>
              <a:path w="803673" h="160736">
                <a:moveTo>
                  <a:pt x="803672" y="0"/>
                </a:moveTo>
                <a:lnTo>
                  <a:pt x="803672" y="7688"/>
                </a:lnTo>
                <a:lnTo>
                  <a:pt x="802680" y="8102"/>
                </a:lnTo>
                <a:lnTo>
                  <a:pt x="786021" y="11412"/>
                </a:lnTo>
                <a:lnTo>
                  <a:pt x="769037" y="15986"/>
                </a:lnTo>
                <a:lnTo>
                  <a:pt x="761731" y="18595"/>
                </a:lnTo>
                <a:lnTo>
                  <a:pt x="749312" y="23147"/>
                </a:lnTo>
                <a:lnTo>
                  <a:pt x="732774" y="26702"/>
                </a:lnTo>
                <a:lnTo>
                  <a:pt x="697227" y="33598"/>
                </a:lnTo>
                <a:lnTo>
                  <a:pt x="666074" y="39076"/>
                </a:lnTo>
                <a:lnTo>
                  <a:pt x="652409" y="40934"/>
                </a:lnTo>
                <a:lnTo>
                  <a:pt x="629287" y="42998"/>
                </a:lnTo>
                <a:lnTo>
                  <a:pt x="615978" y="45532"/>
                </a:lnTo>
                <a:lnTo>
                  <a:pt x="601152" y="49206"/>
                </a:lnTo>
                <a:lnTo>
                  <a:pt x="585315" y="53640"/>
                </a:lnTo>
                <a:lnTo>
                  <a:pt x="570788" y="56596"/>
                </a:lnTo>
                <a:lnTo>
                  <a:pt x="557135" y="58567"/>
                </a:lnTo>
                <a:lnTo>
                  <a:pt x="532373" y="60756"/>
                </a:lnTo>
                <a:lnTo>
                  <a:pt x="511446" y="61729"/>
                </a:lnTo>
                <a:lnTo>
                  <a:pt x="497730" y="63973"/>
                </a:lnTo>
                <a:lnTo>
                  <a:pt x="481640" y="67454"/>
                </a:lnTo>
                <a:lnTo>
                  <a:pt x="463968" y="71758"/>
                </a:lnTo>
                <a:lnTo>
                  <a:pt x="448218" y="74628"/>
                </a:lnTo>
                <a:lnTo>
                  <a:pt x="433749" y="76541"/>
                </a:lnTo>
                <a:lnTo>
                  <a:pt x="420135" y="77817"/>
                </a:lnTo>
                <a:lnTo>
                  <a:pt x="407090" y="79659"/>
                </a:lnTo>
                <a:lnTo>
                  <a:pt x="382012" y="84352"/>
                </a:lnTo>
                <a:lnTo>
                  <a:pt x="360283" y="87099"/>
                </a:lnTo>
                <a:lnTo>
                  <a:pt x="350322" y="87832"/>
                </a:lnTo>
                <a:lnTo>
                  <a:pt x="334751" y="90304"/>
                </a:lnTo>
                <a:lnTo>
                  <a:pt x="293638" y="98344"/>
                </a:lnTo>
                <a:lnTo>
                  <a:pt x="276126" y="102273"/>
                </a:lnTo>
                <a:lnTo>
                  <a:pt x="261475" y="105886"/>
                </a:lnTo>
                <a:lnTo>
                  <a:pt x="248730" y="109286"/>
                </a:lnTo>
                <a:lnTo>
                  <a:pt x="232296" y="112545"/>
                </a:lnTo>
                <a:lnTo>
                  <a:pt x="213403" y="115710"/>
                </a:lnTo>
                <a:lnTo>
                  <a:pt x="192870" y="118812"/>
                </a:lnTo>
                <a:lnTo>
                  <a:pt x="175213" y="121872"/>
                </a:lnTo>
                <a:lnTo>
                  <a:pt x="159473" y="124904"/>
                </a:lnTo>
                <a:lnTo>
                  <a:pt x="145010" y="127918"/>
                </a:lnTo>
                <a:lnTo>
                  <a:pt x="132393" y="130919"/>
                </a:lnTo>
                <a:lnTo>
                  <a:pt x="121003" y="133912"/>
                </a:lnTo>
                <a:lnTo>
                  <a:pt x="99420" y="138892"/>
                </a:lnTo>
                <a:lnTo>
                  <a:pt x="76598" y="141105"/>
                </a:lnTo>
                <a:lnTo>
                  <a:pt x="64956" y="143679"/>
                </a:lnTo>
                <a:lnTo>
                  <a:pt x="53226" y="147380"/>
                </a:lnTo>
                <a:lnTo>
                  <a:pt x="41437" y="151832"/>
                </a:lnTo>
                <a:lnTo>
                  <a:pt x="23047" y="156778"/>
                </a:lnTo>
                <a:lnTo>
                  <a:pt x="0"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5376"/>
          <p:cNvSpPr/>
          <p:nvPr/>
        </p:nvSpPr>
        <p:spPr>
          <a:xfrm>
            <a:off x="6208492" y="4224109"/>
            <a:ext cx="131587" cy="131252"/>
          </a:xfrm>
          <a:custGeom>
            <a:avLst/>
            <a:gdLst/>
            <a:ahLst/>
            <a:cxnLst/>
            <a:rect l="0" t="0" r="0" b="0"/>
            <a:pathLst>
              <a:path w="131587" h="131252">
                <a:moveTo>
                  <a:pt x="113726" y="8562"/>
                </a:moveTo>
                <a:lnTo>
                  <a:pt x="104245" y="3822"/>
                </a:lnTo>
                <a:lnTo>
                  <a:pt x="100460" y="2426"/>
                </a:lnTo>
                <a:lnTo>
                  <a:pt x="96945" y="1495"/>
                </a:lnTo>
                <a:lnTo>
                  <a:pt x="93609" y="874"/>
                </a:lnTo>
                <a:lnTo>
                  <a:pt x="90393" y="460"/>
                </a:lnTo>
                <a:lnTo>
                  <a:pt x="87257" y="185"/>
                </a:lnTo>
                <a:lnTo>
                  <a:pt x="84173" y="0"/>
                </a:lnTo>
                <a:lnTo>
                  <a:pt x="80134" y="870"/>
                </a:lnTo>
                <a:lnTo>
                  <a:pt x="75456" y="2442"/>
                </a:lnTo>
                <a:lnTo>
                  <a:pt x="70354" y="4482"/>
                </a:lnTo>
                <a:lnTo>
                  <a:pt x="65960" y="6834"/>
                </a:lnTo>
                <a:lnTo>
                  <a:pt x="62038" y="9395"/>
                </a:lnTo>
                <a:lnTo>
                  <a:pt x="58431" y="12094"/>
                </a:lnTo>
                <a:lnTo>
                  <a:pt x="46487" y="20385"/>
                </a:lnTo>
                <a:lnTo>
                  <a:pt x="39134" y="25373"/>
                </a:lnTo>
                <a:lnTo>
                  <a:pt x="32248" y="31676"/>
                </a:lnTo>
                <a:lnTo>
                  <a:pt x="25673" y="38854"/>
                </a:lnTo>
                <a:lnTo>
                  <a:pt x="19306" y="46616"/>
                </a:lnTo>
                <a:lnTo>
                  <a:pt x="14068" y="54768"/>
                </a:lnTo>
                <a:lnTo>
                  <a:pt x="9585" y="63178"/>
                </a:lnTo>
                <a:lnTo>
                  <a:pt x="5603" y="71762"/>
                </a:lnTo>
                <a:lnTo>
                  <a:pt x="2949" y="79469"/>
                </a:lnTo>
                <a:lnTo>
                  <a:pt x="1179" y="86591"/>
                </a:lnTo>
                <a:lnTo>
                  <a:pt x="0" y="93324"/>
                </a:lnTo>
                <a:lnTo>
                  <a:pt x="205" y="99797"/>
                </a:lnTo>
                <a:lnTo>
                  <a:pt x="1335" y="106096"/>
                </a:lnTo>
                <a:lnTo>
                  <a:pt x="3080" y="112280"/>
                </a:lnTo>
                <a:lnTo>
                  <a:pt x="5235" y="117395"/>
                </a:lnTo>
                <a:lnTo>
                  <a:pt x="7665" y="121797"/>
                </a:lnTo>
                <a:lnTo>
                  <a:pt x="10277" y="125724"/>
                </a:lnTo>
                <a:lnTo>
                  <a:pt x="13010" y="128342"/>
                </a:lnTo>
                <a:lnTo>
                  <a:pt x="15824" y="130088"/>
                </a:lnTo>
                <a:lnTo>
                  <a:pt x="18693" y="131251"/>
                </a:lnTo>
                <a:lnTo>
                  <a:pt x="20605" y="131034"/>
                </a:lnTo>
                <a:lnTo>
                  <a:pt x="21880" y="129898"/>
                </a:lnTo>
                <a:lnTo>
                  <a:pt x="22729" y="128148"/>
                </a:lnTo>
                <a:lnTo>
                  <a:pt x="24288" y="126982"/>
                </a:lnTo>
                <a:lnTo>
                  <a:pt x="26320" y="126204"/>
                </a:lnTo>
                <a:lnTo>
                  <a:pt x="28666" y="125685"/>
                </a:lnTo>
                <a:lnTo>
                  <a:pt x="31223" y="124348"/>
                </a:lnTo>
                <a:lnTo>
                  <a:pt x="33919" y="122464"/>
                </a:lnTo>
                <a:lnTo>
                  <a:pt x="36709" y="120215"/>
                </a:lnTo>
                <a:lnTo>
                  <a:pt x="38569" y="117724"/>
                </a:lnTo>
                <a:lnTo>
                  <a:pt x="39809" y="115071"/>
                </a:lnTo>
                <a:lnTo>
                  <a:pt x="40636" y="112311"/>
                </a:lnTo>
                <a:lnTo>
                  <a:pt x="42179" y="109478"/>
                </a:lnTo>
                <a:lnTo>
                  <a:pt x="44199" y="106597"/>
                </a:lnTo>
                <a:lnTo>
                  <a:pt x="46539" y="103684"/>
                </a:lnTo>
                <a:lnTo>
                  <a:pt x="49091" y="99758"/>
                </a:lnTo>
                <a:lnTo>
                  <a:pt x="51785" y="95157"/>
                </a:lnTo>
                <a:lnTo>
                  <a:pt x="54572" y="90104"/>
                </a:lnTo>
                <a:lnTo>
                  <a:pt x="57423" y="85744"/>
                </a:lnTo>
                <a:lnTo>
                  <a:pt x="60316" y="81845"/>
                </a:lnTo>
                <a:lnTo>
                  <a:pt x="63236" y="78253"/>
                </a:lnTo>
                <a:lnTo>
                  <a:pt x="65183" y="74867"/>
                </a:lnTo>
                <a:lnTo>
                  <a:pt x="66482" y="71617"/>
                </a:lnTo>
                <a:lnTo>
                  <a:pt x="67347" y="68458"/>
                </a:lnTo>
                <a:lnTo>
                  <a:pt x="68916" y="64368"/>
                </a:lnTo>
                <a:lnTo>
                  <a:pt x="70954" y="59657"/>
                </a:lnTo>
                <a:lnTo>
                  <a:pt x="73305" y="54531"/>
                </a:lnTo>
                <a:lnTo>
                  <a:pt x="75865" y="50122"/>
                </a:lnTo>
                <a:lnTo>
                  <a:pt x="78563" y="46191"/>
                </a:lnTo>
                <a:lnTo>
                  <a:pt x="85283" y="37492"/>
                </a:lnTo>
                <a:lnTo>
                  <a:pt x="85835" y="37771"/>
                </a:lnTo>
                <a:lnTo>
                  <a:pt x="86202" y="38949"/>
                </a:lnTo>
                <a:lnTo>
                  <a:pt x="86447" y="40726"/>
                </a:lnTo>
                <a:lnTo>
                  <a:pt x="88595" y="46872"/>
                </a:lnTo>
                <a:lnTo>
                  <a:pt x="96273" y="66930"/>
                </a:lnTo>
                <a:lnTo>
                  <a:pt x="100106" y="75256"/>
                </a:lnTo>
                <a:lnTo>
                  <a:pt x="103654" y="81798"/>
                </a:lnTo>
                <a:lnTo>
                  <a:pt x="107012" y="87152"/>
                </a:lnTo>
                <a:lnTo>
                  <a:pt x="109250" y="91713"/>
                </a:lnTo>
                <a:lnTo>
                  <a:pt x="110742" y="95746"/>
                </a:lnTo>
                <a:lnTo>
                  <a:pt x="111737" y="99427"/>
                </a:lnTo>
                <a:lnTo>
                  <a:pt x="113392" y="101881"/>
                </a:lnTo>
                <a:lnTo>
                  <a:pt x="115488" y="103517"/>
                </a:lnTo>
                <a:lnTo>
                  <a:pt x="117877" y="104607"/>
                </a:lnTo>
                <a:lnTo>
                  <a:pt x="120462" y="106327"/>
                </a:lnTo>
                <a:lnTo>
                  <a:pt x="123178" y="108466"/>
                </a:lnTo>
                <a:lnTo>
                  <a:pt x="131586" y="11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377"/>
          <p:cNvSpPr/>
          <p:nvPr/>
        </p:nvSpPr>
        <p:spPr>
          <a:xfrm>
            <a:off x="6368650" y="4127910"/>
            <a:ext cx="105374" cy="211384"/>
          </a:xfrm>
          <a:custGeom>
            <a:avLst/>
            <a:gdLst/>
            <a:ahLst/>
            <a:cxnLst/>
            <a:rect l="0" t="0" r="0" b="0"/>
            <a:pathLst>
              <a:path w="105374" h="211384">
                <a:moveTo>
                  <a:pt x="42865" y="122621"/>
                </a:moveTo>
                <a:lnTo>
                  <a:pt x="33384" y="127361"/>
                </a:lnTo>
                <a:lnTo>
                  <a:pt x="29599" y="129750"/>
                </a:lnTo>
                <a:lnTo>
                  <a:pt x="26084" y="132334"/>
                </a:lnTo>
                <a:lnTo>
                  <a:pt x="22748" y="135049"/>
                </a:lnTo>
                <a:lnTo>
                  <a:pt x="19532" y="137852"/>
                </a:lnTo>
                <a:lnTo>
                  <a:pt x="16395" y="140713"/>
                </a:lnTo>
                <a:lnTo>
                  <a:pt x="13312" y="143611"/>
                </a:lnTo>
                <a:lnTo>
                  <a:pt x="10265" y="147529"/>
                </a:lnTo>
                <a:lnTo>
                  <a:pt x="7241" y="152125"/>
                </a:lnTo>
                <a:lnTo>
                  <a:pt x="4233" y="157173"/>
                </a:lnTo>
                <a:lnTo>
                  <a:pt x="2228" y="162523"/>
                </a:lnTo>
                <a:lnTo>
                  <a:pt x="891" y="168074"/>
                </a:lnTo>
                <a:lnTo>
                  <a:pt x="0" y="173759"/>
                </a:lnTo>
                <a:lnTo>
                  <a:pt x="397" y="178541"/>
                </a:lnTo>
                <a:lnTo>
                  <a:pt x="1655" y="182721"/>
                </a:lnTo>
                <a:lnTo>
                  <a:pt x="3485" y="186501"/>
                </a:lnTo>
                <a:lnTo>
                  <a:pt x="4706" y="190012"/>
                </a:lnTo>
                <a:lnTo>
                  <a:pt x="6062" y="196559"/>
                </a:lnTo>
                <a:lnTo>
                  <a:pt x="9310" y="202777"/>
                </a:lnTo>
                <a:lnTo>
                  <a:pt x="11565" y="205824"/>
                </a:lnTo>
                <a:lnTo>
                  <a:pt x="14061" y="207855"/>
                </a:lnTo>
                <a:lnTo>
                  <a:pt x="16717" y="209209"/>
                </a:lnTo>
                <a:lnTo>
                  <a:pt x="19480" y="210112"/>
                </a:lnTo>
                <a:lnTo>
                  <a:pt x="22314" y="210714"/>
                </a:lnTo>
                <a:lnTo>
                  <a:pt x="25196" y="211115"/>
                </a:lnTo>
                <a:lnTo>
                  <a:pt x="28109" y="211383"/>
                </a:lnTo>
                <a:lnTo>
                  <a:pt x="31043" y="210569"/>
                </a:lnTo>
                <a:lnTo>
                  <a:pt x="33992" y="209034"/>
                </a:lnTo>
                <a:lnTo>
                  <a:pt x="41113" y="204182"/>
                </a:lnTo>
                <a:lnTo>
                  <a:pt x="42689" y="201800"/>
                </a:lnTo>
                <a:lnTo>
                  <a:pt x="44732" y="198227"/>
                </a:lnTo>
                <a:lnTo>
                  <a:pt x="47086" y="193861"/>
                </a:lnTo>
                <a:lnTo>
                  <a:pt x="48655" y="189958"/>
                </a:lnTo>
                <a:lnTo>
                  <a:pt x="49702" y="186364"/>
                </a:lnTo>
                <a:lnTo>
                  <a:pt x="50400" y="182976"/>
                </a:lnTo>
                <a:lnTo>
                  <a:pt x="50865" y="176748"/>
                </a:lnTo>
                <a:lnTo>
                  <a:pt x="51175" y="168627"/>
                </a:lnTo>
                <a:lnTo>
                  <a:pt x="51611" y="138237"/>
                </a:lnTo>
                <a:lnTo>
                  <a:pt x="51672" y="127079"/>
                </a:lnTo>
                <a:lnTo>
                  <a:pt x="49729" y="111702"/>
                </a:lnTo>
                <a:lnTo>
                  <a:pt x="46449" y="93514"/>
                </a:lnTo>
                <a:lnTo>
                  <a:pt x="39497" y="59082"/>
                </a:lnTo>
                <a:lnTo>
                  <a:pt x="37643" y="48512"/>
                </a:lnTo>
                <a:lnTo>
                  <a:pt x="36407" y="40473"/>
                </a:lnTo>
                <a:lnTo>
                  <a:pt x="35583" y="33129"/>
                </a:lnTo>
                <a:lnTo>
                  <a:pt x="35034" y="26249"/>
                </a:lnTo>
                <a:lnTo>
                  <a:pt x="34668" y="19677"/>
                </a:lnTo>
                <a:lnTo>
                  <a:pt x="33432" y="14304"/>
                </a:lnTo>
                <a:lnTo>
                  <a:pt x="31615" y="9730"/>
                </a:lnTo>
                <a:lnTo>
                  <a:pt x="26311" y="0"/>
                </a:lnTo>
                <a:lnTo>
                  <a:pt x="25876" y="194"/>
                </a:lnTo>
                <a:lnTo>
                  <a:pt x="25393" y="3055"/>
                </a:lnTo>
                <a:lnTo>
                  <a:pt x="25263" y="7192"/>
                </a:lnTo>
                <a:lnTo>
                  <a:pt x="25120" y="19725"/>
                </a:lnTo>
                <a:lnTo>
                  <a:pt x="26075" y="26243"/>
                </a:lnTo>
                <a:lnTo>
                  <a:pt x="27702" y="32572"/>
                </a:lnTo>
                <a:lnTo>
                  <a:pt x="29780" y="38775"/>
                </a:lnTo>
                <a:lnTo>
                  <a:pt x="32158" y="43903"/>
                </a:lnTo>
                <a:lnTo>
                  <a:pt x="34735" y="48314"/>
                </a:lnTo>
                <a:lnTo>
                  <a:pt x="37445" y="52248"/>
                </a:lnTo>
                <a:lnTo>
                  <a:pt x="39252" y="56854"/>
                </a:lnTo>
                <a:lnTo>
                  <a:pt x="40456" y="61909"/>
                </a:lnTo>
                <a:lnTo>
                  <a:pt x="41259" y="67263"/>
                </a:lnTo>
                <a:lnTo>
                  <a:pt x="42787" y="72818"/>
                </a:lnTo>
                <a:lnTo>
                  <a:pt x="44797" y="78504"/>
                </a:lnTo>
                <a:lnTo>
                  <a:pt x="47130" y="84280"/>
                </a:lnTo>
                <a:lnTo>
                  <a:pt x="60305" y="111864"/>
                </a:lnTo>
                <a:lnTo>
                  <a:pt x="69375" y="130333"/>
                </a:lnTo>
                <a:lnTo>
                  <a:pt x="75421" y="143637"/>
                </a:lnTo>
                <a:lnTo>
                  <a:pt x="79452" y="153499"/>
                </a:lnTo>
                <a:lnTo>
                  <a:pt x="82139" y="161065"/>
                </a:lnTo>
                <a:lnTo>
                  <a:pt x="84923" y="166110"/>
                </a:lnTo>
                <a:lnTo>
                  <a:pt x="87771" y="169473"/>
                </a:lnTo>
                <a:lnTo>
                  <a:pt x="90661" y="171715"/>
                </a:lnTo>
                <a:lnTo>
                  <a:pt x="93581" y="174202"/>
                </a:lnTo>
                <a:lnTo>
                  <a:pt x="96520" y="176852"/>
                </a:lnTo>
                <a:lnTo>
                  <a:pt x="105373" y="1851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378"/>
          <p:cNvSpPr/>
          <p:nvPr/>
        </p:nvSpPr>
        <p:spPr>
          <a:xfrm>
            <a:off x="6527601" y="4259460"/>
            <a:ext cx="71174" cy="222841"/>
          </a:xfrm>
          <a:custGeom>
            <a:avLst/>
            <a:gdLst/>
            <a:ahLst/>
            <a:cxnLst/>
            <a:rect l="0" t="0" r="0" b="0"/>
            <a:pathLst>
              <a:path w="71174" h="222841">
                <a:moveTo>
                  <a:pt x="0" y="0"/>
                </a:moveTo>
                <a:lnTo>
                  <a:pt x="4741" y="4741"/>
                </a:lnTo>
                <a:lnTo>
                  <a:pt x="6137" y="7129"/>
                </a:lnTo>
                <a:lnTo>
                  <a:pt x="7689" y="12429"/>
                </a:lnTo>
                <a:lnTo>
                  <a:pt x="10087" y="17216"/>
                </a:lnTo>
                <a:lnTo>
                  <a:pt x="13670" y="23384"/>
                </a:lnTo>
                <a:lnTo>
                  <a:pt x="18043" y="30472"/>
                </a:lnTo>
                <a:lnTo>
                  <a:pt x="21951" y="37182"/>
                </a:lnTo>
                <a:lnTo>
                  <a:pt x="28938" y="49929"/>
                </a:lnTo>
                <a:lnTo>
                  <a:pt x="32191" y="59083"/>
                </a:lnTo>
                <a:lnTo>
                  <a:pt x="35351" y="70147"/>
                </a:lnTo>
                <a:lnTo>
                  <a:pt x="38450" y="82483"/>
                </a:lnTo>
                <a:lnTo>
                  <a:pt x="41508" y="92692"/>
                </a:lnTo>
                <a:lnTo>
                  <a:pt x="44539" y="101483"/>
                </a:lnTo>
                <a:lnTo>
                  <a:pt x="47552" y="109327"/>
                </a:lnTo>
                <a:lnTo>
                  <a:pt x="51545" y="118526"/>
                </a:lnTo>
                <a:lnTo>
                  <a:pt x="61274" y="139330"/>
                </a:lnTo>
                <a:lnTo>
                  <a:pt x="64662" y="149441"/>
                </a:lnTo>
                <a:lnTo>
                  <a:pt x="66920" y="159159"/>
                </a:lnTo>
                <a:lnTo>
                  <a:pt x="68426" y="168614"/>
                </a:lnTo>
                <a:lnTo>
                  <a:pt x="69430" y="175909"/>
                </a:lnTo>
                <a:lnTo>
                  <a:pt x="70099" y="181765"/>
                </a:lnTo>
                <a:lnTo>
                  <a:pt x="70545" y="186662"/>
                </a:lnTo>
                <a:lnTo>
                  <a:pt x="70843" y="192902"/>
                </a:lnTo>
                <a:lnTo>
                  <a:pt x="71173" y="207774"/>
                </a:lnTo>
                <a:lnTo>
                  <a:pt x="70269" y="212930"/>
                </a:lnTo>
                <a:lnTo>
                  <a:pt x="68674" y="216368"/>
                </a:lnTo>
                <a:lnTo>
                  <a:pt x="66619" y="218659"/>
                </a:lnTo>
                <a:lnTo>
                  <a:pt x="64257" y="220187"/>
                </a:lnTo>
                <a:lnTo>
                  <a:pt x="61689" y="221206"/>
                </a:lnTo>
                <a:lnTo>
                  <a:pt x="58986" y="221885"/>
                </a:lnTo>
                <a:lnTo>
                  <a:pt x="56191" y="222337"/>
                </a:lnTo>
                <a:lnTo>
                  <a:pt x="53336" y="222639"/>
                </a:lnTo>
                <a:lnTo>
                  <a:pt x="50440" y="222840"/>
                </a:lnTo>
                <a:lnTo>
                  <a:pt x="47517" y="221982"/>
                </a:lnTo>
                <a:lnTo>
                  <a:pt x="44576" y="220418"/>
                </a:lnTo>
                <a:lnTo>
                  <a:pt x="41624" y="218383"/>
                </a:lnTo>
                <a:lnTo>
                  <a:pt x="38664" y="216034"/>
                </a:lnTo>
                <a:lnTo>
                  <a:pt x="35698" y="213476"/>
                </a:lnTo>
                <a:lnTo>
                  <a:pt x="32728" y="210779"/>
                </a:lnTo>
                <a:lnTo>
                  <a:pt x="24137" y="202490"/>
                </a:lnTo>
                <a:lnTo>
                  <a:pt x="8930"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5379"/>
          <p:cNvSpPr/>
          <p:nvPr/>
        </p:nvSpPr>
        <p:spPr>
          <a:xfrm>
            <a:off x="6545460" y="4214812"/>
            <a:ext cx="1" cy="8931"/>
          </a:xfrm>
          <a:custGeom>
            <a:avLst/>
            <a:gdLst/>
            <a:ahLst/>
            <a:cxnLst/>
            <a:rect l="0" t="0" r="0" b="0"/>
            <a:pathLst>
              <a:path w="1" h="8931">
                <a:moveTo>
                  <a:pt x="0" y="0"/>
                </a:move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5380"/>
          <p:cNvSpPr/>
          <p:nvPr/>
        </p:nvSpPr>
        <p:spPr>
          <a:xfrm>
            <a:off x="6500812" y="4179093"/>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0" name="SMARTPenAnnotation5381"/>
          <p:cNvSpPr/>
          <p:nvPr/>
        </p:nvSpPr>
        <p:spPr>
          <a:xfrm>
            <a:off x="6447234" y="4580929"/>
            <a:ext cx="133946" cy="392907"/>
          </a:xfrm>
          <a:custGeom>
            <a:avLst/>
            <a:gdLst/>
            <a:ahLst/>
            <a:cxnLst/>
            <a:rect l="0" t="0" r="0" b="0"/>
            <a:pathLst>
              <a:path w="133946" h="392907">
                <a:moveTo>
                  <a:pt x="0" y="0"/>
                </a:moveTo>
                <a:lnTo>
                  <a:pt x="0" y="9481"/>
                </a:lnTo>
                <a:lnTo>
                  <a:pt x="992" y="13266"/>
                </a:lnTo>
                <a:lnTo>
                  <a:pt x="4741" y="20118"/>
                </a:lnTo>
                <a:lnTo>
                  <a:pt x="7068" y="31761"/>
                </a:lnTo>
                <a:lnTo>
                  <a:pt x="7689" y="39034"/>
                </a:lnTo>
                <a:lnTo>
                  <a:pt x="9094" y="45866"/>
                </a:lnTo>
                <a:lnTo>
                  <a:pt x="11024" y="52406"/>
                </a:lnTo>
                <a:lnTo>
                  <a:pt x="13302" y="58750"/>
                </a:lnTo>
                <a:lnTo>
                  <a:pt x="15814" y="64963"/>
                </a:lnTo>
                <a:lnTo>
                  <a:pt x="18480" y="71090"/>
                </a:lnTo>
                <a:lnTo>
                  <a:pt x="21250" y="77159"/>
                </a:lnTo>
                <a:lnTo>
                  <a:pt x="24327" y="89194"/>
                </a:lnTo>
                <a:lnTo>
                  <a:pt x="26687" y="101158"/>
                </a:lnTo>
                <a:lnTo>
                  <a:pt x="28705" y="107126"/>
                </a:lnTo>
                <a:lnTo>
                  <a:pt x="32602" y="119050"/>
                </a:lnTo>
                <a:lnTo>
                  <a:pt x="34333" y="130963"/>
                </a:lnTo>
                <a:lnTo>
                  <a:pt x="36780" y="138903"/>
                </a:lnTo>
                <a:lnTo>
                  <a:pt x="40395" y="148164"/>
                </a:lnTo>
                <a:lnTo>
                  <a:pt x="44789" y="158308"/>
                </a:lnTo>
                <a:lnTo>
                  <a:pt x="47719" y="167054"/>
                </a:lnTo>
                <a:lnTo>
                  <a:pt x="49672" y="174869"/>
                </a:lnTo>
                <a:lnTo>
                  <a:pt x="50974" y="182064"/>
                </a:lnTo>
                <a:lnTo>
                  <a:pt x="52834" y="188845"/>
                </a:lnTo>
                <a:lnTo>
                  <a:pt x="55066" y="195350"/>
                </a:lnTo>
                <a:lnTo>
                  <a:pt x="57547" y="201671"/>
                </a:lnTo>
                <a:lnTo>
                  <a:pt x="60192" y="206877"/>
                </a:lnTo>
                <a:lnTo>
                  <a:pt x="62949" y="211340"/>
                </a:lnTo>
                <a:lnTo>
                  <a:pt x="65778" y="215307"/>
                </a:lnTo>
                <a:lnTo>
                  <a:pt x="68922" y="225008"/>
                </a:lnTo>
                <a:lnTo>
                  <a:pt x="71312" y="235933"/>
                </a:lnTo>
                <a:lnTo>
                  <a:pt x="73338" y="241625"/>
                </a:lnTo>
                <a:lnTo>
                  <a:pt x="75681" y="247403"/>
                </a:lnTo>
                <a:lnTo>
                  <a:pt x="78235" y="252248"/>
                </a:lnTo>
                <a:lnTo>
                  <a:pt x="80930" y="256470"/>
                </a:lnTo>
                <a:lnTo>
                  <a:pt x="83719" y="260277"/>
                </a:lnTo>
                <a:lnTo>
                  <a:pt x="86571" y="267776"/>
                </a:lnTo>
                <a:lnTo>
                  <a:pt x="89463" y="277736"/>
                </a:lnTo>
                <a:lnTo>
                  <a:pt x="92384" y="289337"/>
                </a:lnTo>
                <a:lnTo>
                  <a:pt x="95324" y="299056"/>
                </a:lnTo>
                <a:lnTo>
                  <a:pt x="98276" y="307519"/>
                </a:lnTo>
                <a:lnTo>
                  <a:pt x="101236" y="315146"/>
                </a:lnTo>
                <a:lnTo>
                  <a:pt x="104201" y="322214"/>
                </a:lnTo>
                <a:lnTo>
                  <a:pt x="107171" y="328911"/>
                </a:lnTo>
                <a:lnTo>
                  <a:pt x="110142" y="335360"/>
                </a:lnTo>
                <a:lnTo>
                  <a:pt x="113116" y="343628"/>
                </a:lnTo>
                <a:lnTo>
                  <a:pt x="116090" y="353109"/>
                </a:lnTo>
                <a:lnTo>
                  <a:pt x="119065" y="363398"/>
                </a:lnTo>
                <a:lnTo>
                  <a:pt x="122040" y="370258"/>
                </a:lnTo>
                <a:lnTo>
                  <a:pt x="125017" y="374831"/>
                </a:lnTo>
                <a:lnTo>
                  <a:pt x="127993" y="377879"/>
                </a:lnTo>
                <a:lnTo>
                  <a:pt x="129977" y="380904"/>
                </a:lnTo>
                <a:lnTo>
                  <a:pt x="13394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382"/>
          <p:cNvSpPr/>
          <p:nvPr/>
        </p:nvSpPr>
        <p:spPr>
          <a:xfrm>
            <a:off x="6384726" y="5313164"/>
            <a:ext cx="80368" cy="321469"/>
          </a:xfrm>
          <a:custGeom>
            <a:avLst/>
            <a:gdLst/>
            <a:ahLst/>
            <a:cxnLst/>
            <a:rect l="0" t="0" r="0" b="0"/>
            <a:pathLst>
              <a:path w="80368" h="321469">
                <a:moveTo>
                  <a:pt x="0" y="0"/>
                </a:moveTo>
                <a:lnTo>
                  <a:pt x="12429" y="37286"/>
                </a:lnTo>
                <a:lnTo>
                  <a:pt x="14240" y="44701"/>
                </a:lnTo>
                <a:lnTo>
                  <a:pt x="15446" y="51629"/>
                </a:lnTo>
                <a:lnTo>
                  <a:pt x="16251" y="58232"/>
                </a:lnTo>
                <a:lnTo>
                  <a:pt x="17779" y="67594"/>
                </a:lnTo>
                <a:lnTo>
                  <a:pt x="22123" y="91227"/>
                </a:lnTo>
                <a:lnTo>
                  <a:pt x="24671" y="102489"/>
                </a:lnTo>
                <a:lnTo>
                  <a:pt x="27362" y="112974"/>
                </a:lnTo>
                <a:lnTo>
                  <a:pt x="30147" y="122941"/>
                </a:lnTo>
                <a:lnTo>
                  <a:pt x="32996" y="131570"/>
                </a:lnTo>
                <a:lnTo>
                  <a:pt x="35888" y="139307"/>
                </a:lnTo>
                <a:lnTo>
                  <a:pt x="38809" y="146450"/>
                </a:lnTo>
                <a:lnTo>
                  <a:pt x="40755" y="154188"/>
                </a:lnTo>
                <a:lnTo>
                  <a:pt x="42053" y="162323"/>
                </a:lnTo>
                <a:lnTo>
                  <a:pt x="42918" y="170722"/>
                </a:lnTo>
                <a:lnTo>
                  <a:pt x="44487" y="181283"/>
                </a:lnTo>
                <a:lnTo>
                  <a:pt x="48876" y="206247"/>
                </a:lnTo>
                <a:lnTo>
                  <a:pt x="52428" y="219850"/>
                </a:lnTo>
                <a:lnTo>
                  <a:pt x="56780" y="233879"/>
                </a:lnTo>
                <a:lnTo>
                  <a:pt x="61666" y="248193"/>
                </a:lnTo>
                <a:lnTo>
                  <a:pt x="64923" y="258727"/>
                </a:lnTo>
                <a:lnTo>
                  <a:pt x="67095" y="266742"/>
                </a:lnTo>
                <a:lnTo>
                  <a:pt x="68542" y="273078"/>
                </a:lnTo>
                <a:lnTo>
                  <a:pt x="69507" y="279287"/>
                </a:lnTo>
                <a:lnTo>
                  <a:pt x="70151" y="285409"/>
                </a:lnTo>
                <a:lnTo>
                  <a:pt x="70580" y="291476"/>
                </a:lnTo>
                <a:lnTo>
                  <a:pt x="71858" y="296513"/>
                </a:lnTo>
                <a:lnTo>
                  <a:pt x="73702" y="300863"/>
                </a:lnTo>
                <a:lnTo>
                  <a:pt x="80367" y="3214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383"/>
          <p:cNvSpPr/>
          <p:nvPr/>
        </p:nvSpPr>
        <p:spPr>
          <a:xfrm>
            <a:off x="6500967" y="5491789"/>
            <a:ext cx="89143" cy="71407"/>
          </a:xfrm>
          <a:custGeom>
            <a:avLst/>
            <a:gdLst/>
            <a:ahLst/>
            <a:cxnLst/>
            <a:rect l="0" t="0" r="0" b="0"/>
            <a:pathLst>
              <a:path w="89143" h="71407">
                <a:moveTo>
                  <a:pt x="62353" y="8898"/>
                </a:moveTo>
                <a:lnTo>
                  <a:pt x="57613" y="4158"/>
                </a:lnTo>
                <a:lnTo>
                  <a:pt x="55224" y="2761"/>
                </a:lnTo>
                <a:lnTo>
                  <a:pt x="52639" y="1830"/>
                </a:lnTo>
                <a:lnTo>
                  <a:pt x="49924" y="1209"/>
                </a:lnTo>
                <a:lnTo>
                  <a:pt x="47121" y="796"/>
                </a:lnTo>
                <a:lnTo>
                  <a:pt x="44261" y="520"/>
                </a:lnTo>
                <a:lnTo>
                  <a:pt x="41363" y="336"/>
                </a:lnTo>
                <a:lnTo>
                  <a:pt x="35495" y="132"/>
                </a:lnTo>
                <a:lnTo>
                  <a:pt x="23644" y="0"/>
                </a:lnTo>
                <a:lnTo>
                  <a:pt x="20672" y="1974"/>
                </a:lnTo>
                <a:lnTo>
                  <a:pt x="17698" y="5275"/>
                </a:lnTo>
                <a:lnTo>
                  <a:pt x="14724" y="9459"/>
                </a:lnTo>
                <a:lnTo>
                  <a:pt x="11749" y="13241"/>
                </a:lnTo>
                <a:lnTo>
                  <a:pt x="8773" y="16754"/>
                </a:lnTo>
                <a:lnTo>
                  <a:pt x="5797" y="20088"/>
                </a:lnTo>
                <a:lnTo>
                  <a:pt x="3813" y="23304"/>
                </a:lnTo>
                <a:lnTo>
                  <a:pt x="2491" y="26440"/>
                </a:lnTo>
                <a:lnTo>
                  <a:pt x="1608" y="29522"/>
                </a:lnTo>
                <a:lnTo>
                  <a:pt x="1021" y="32569"/>
                </a:lnTo>
                <a:lnTo>
                  <a:pt x="629" y="35593"/>
                </a:lnTo>
                <a:lnTo>
                  <a:pt x="368" y="38601"/>
                </a:lnTo>
                <a:lnTo>
                  <a:pt x="193" y="41598"/>
                </a:lnTo>
                <a:lnTo>
                  <a:pt x="0" y="47575"/>
                </a:lnTo>
                <a:lnTo>
                  <a:pt x="941" y="50557"/>
                </a:lnTo>
                <a:lnTo>
                  <a:pt x="2560" y="53538"/>
                </a:lnTo>
                <a:lnTo>
                  <a:pt x="7548" y="60711"/>
                </a:lnTo>
                <a:lnTo>
                  <a:pt x="8948" y="61299"/>
                </a:lnTo>
                <a:lnTo>
                  <a:pt x="10875" y="61692"/>
                </a:lnTo>
                <a:lnTo>
                  <a:pt x="13151" y="61953"/>
                </a:lnTo>
                <a:lnTo>
                  <a:pt x="15661" y="62127"/>
                </a:lnTo>
                <a:lnTo>
                  <a:pt x="18327" y="62244"/>
                </a:lnTo>
                <a:lnTo>
                  <a:pt x="21096" y="62321"/>
                </a:lnTo>
                <a:lnTo>
                  <a:pt x="23934" y="61380"/>
                </a:lnTo>
                <a:lnTo>
                  <a:pt x="26819" y="59761"/>
                </a:lnTo>
                <a:lnTo>
                  <a:pt x="33837" y="54774"/>
                </a:lnTo>
                <a:lnTo>
                  <a:pt x="35405" y="53372"/>
                </a:lnTo>
                <a:lnTo>
                  <a:pt x="39793" y="49170"/>
                </a:lnTo>
                <a:lnTo>
                  <a:pt x="41360" y="46660"/>
                </a:lnTo>
                <a:lnTo>
                  <a:pt x="42404" y="43994"/>
                </a:lnTo>
                <a:lnTo>
                  <a:pt x="43101" y="41225"/>
                </a:lnTo>
                <a:lnTo>
                  <a:pt x="43566" y="37395"/>
                </a:lnTo>
                <a:lnTo>
                  <a:pt x="43875" y="32857"/>
                </a:lnTo>
                <a:lnTo>
                  <a:pt x="44218" y="23515"/>
                </a:lnTo>
                <a:lnTo>
                  <a:pt x="44371" y="16056"/>
                </a:lnTo>
                <a:lnTo>
                  <a:pt x="45404" y="13670"/>
                </a:lnTo>
                <a:lnTo>
                  <a:pt x="47085" y="12079"/>
                </a:lnTo>
                <a:lnTo>
                  <a:pt x="52171" y="9526"/>
                </a:lnTo>
                <a:lnTo>
                  <a:pt x="52589" y="10309"/>
                </a:lnTo>
                <a:lnTo>
                  <a:pt x="52867" y="11823"/>
                </a:lnTo>
                <a:lnTo>
                  <a:pt x="53053" y="13824"/>
                </a:lnTo>
                <a:lnTo>
                  <a:pt x="54168" y="17144"/>
                </a:lnTo>
                <a:lnTo>
                  <a:pt x="55904" y="21340"/>
                </a:lnTo>
                <a:lnTo>
                  <a:pt x="58054" y="26123"/>
                </a:lnTo>
                <a:lnTo>
                  <a:pt x="59486" y="30303"/>
                </a:lnTo>
                <a:lnTo>
                  <a:pt x="60442" y="34082"/>
                </a:lnTo>
                <a:lnTo>
                  <a:pt x="61079" y="37594"/>
                </a:lnTo>
                <a:lnTo>
                  <a:pt x="62495" y="40927"/>
                </a:lnTo>
                <a:lnTo>
                  <a:pt x="64433" y="44142"/>
                </a:lnTo>
                <a:lnTo>
                  <a:pt x="66716" y="47276"/>
                </a:lnTo>
                <a:lnTo>
                  <a:pt x="69231" y="51350"/>
                </a:lnTo>
                <a:lnTo>
                  <a:pt x="71899" y="56051"/>
                </a:lnTo>
                <a:lnTo>
                  <a:pt x="74670" y="61169"/>
                </a:lnTo>
                <a:lnTo>
                  <a:pt x="77509" y="64581"/>
                </a:lnTo>
                <a:lnTo>
                  <a:pt x="80395" y="66856"/>
                </a:lnTo>
                <a:lnTo>
                  <a:pt x="89142" y="714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384"/>
          <p:cNvSpPr/>
          <p:nvPr/>
        </p:nvSpPr>
        <p:spPr>
          <a:xfrm>
            <a:off x="6599039" y="5405867"/>
            <a:ext cx="303610" cy="380290"/>
          </a:xfrm>
          <a:custGeom>
            <a:avLst/>
            <a:gdLst/>
            <a:ahLst/>
            <a:cxnLst/>
            <a:rect l="0" t="0" r="0" b="0"/>
            <a:pathLst>
              <a:path w="303610" h="380290">
                <a:moveTo>
                  <a:pt x="0" y="76961"/>
                </a:moveTo>
                <a:lnTo>
                  <a:pt x="9481" y="81701"/>
                </a:lnTo>
                <a:lnTo>
                  <a:pt x="16781" y="84028"/>
                </a:lnTo>
                <a:lnTo>
                  <a:pt x="20117" y="84649"/>
                </a:lnTo>
                <a:lnTo>
                  <a:pt x="29116" y="90630"/>
                </a:lnTo>
                <a:lnTo>
                  <a:pt x="37745" y="98911"/>
                </a:lnTo>
                <a:lnTo>
                  <a:pt x="43739" y="110671"/>
                </a:lnTo>
                <a:lnTo>
                  <a:pt x="43050" y="110348"/>
                </a:lnTo>
                <a:lnTo>
                  <a:pt x="33589" y="101577"/>
                </a:lnTo>
                <a:lnTo>
                  <a:pt x="31322" y="99325"/>
                </a:lnTo>
                <a:lnTo>
                  <a:pt x="29811" y="95839"/>
                </a:lnTo>
                <a:lnTo>
                  <a:pt x="28132" y="86674"/>
                </a:lnTo>
                <a:lnTo>
                  <a:pt x="24740" y="78632"/>
                </a:lnTo>
                <a:lnTo>
                  <a:pt x="20917" y="71750"/>
                </a:lnTo>
                <a:lnTo>
                  <a:pt x="19219" y="65384"/>
                </a:lnTo>
                <a:lnTo>
                  <a:pt x="19757" y="62298"/>
                </a:lnTo>
                <a:lnTo>
                  <a:pt x="24264" y="53213"/>
                </a:lnTo>
                <a:lnTo>
                  <a:pt x="27033" y="43246"/>
                </a:lnTo>
                <a:lnTo>
                  <a:pt x="31197" y="33533"/>
                </a:lnTo>
                <a:lnTo>
                  <a:pt x="34688" y="29158"/>
                </a:lnTo>
                <a:lnTo>
                  <a:pt x="43860" y="21650"/>
                </a:lnTo>
                <a:lnTo>
                  <a:pt x="49083" y="19251"/>
                </a:lnTo>
                <a:lnTo>
                  <a:pt x="54550" y="17651"/>
                </a:lnTo>
                <a:lnTo>
                  <a:pt x="60180" y="16585"/>
                </a:lnTo>
                <a:lnTo>
                  <a:pt x="64924" y="16867"/>
                </a:lnTo>
                <a:lnTo>
                  <a:pt x="69080" y="18046"/>
                </a:lnTo>
                <a:lnTo>
                  <a:pt x="76342" y="21011"/>
                </a:lnTo>
                <a:lnTo>
                  <a:pt x="82877" y="22328"/>
                </a:lnTo>
                <a:lnTo>
                  <a:pt x="92135" y="23070"/>
                </a:lnTo>
                <a:lnTo>
                  <a:pt x="100810" y="25890"/>
                </a:lnTo>
                <a:lnTo>
                  <a:pt x="113069" y="31043"/>
                </a:lnTo>
                <a:lnTo>
                  <a:pt x="115066" y="30474"/>
                </a:lnTo>
                <a:lnTo>
                  <a:pt x="119932" y="27196"/>
                </a:lnTo>
                <a:lnTo>
                  <a:pt x="120634" y="25925"/>
                </a:lnTo>
                <a:lnTo>
                  <a:pt x="120110" y="25077"/>
                </a:lnTo>
                <a:lnTo>
                  <a:pt x="118768" y="24512"/>
                </a:lnTo>
                <a:lnTo>
                  <a:pt x="117875" y="23144"/>
                </a:lnTo>
                <a:lnTo>
                  <a:pt x="116880" y="18977"/>
                </a:lnTo>
                <a:lnTo>
                  <a:pt x="114631" y="18461"/>
                </a:lnTo>
                <a:lnTo>
                  <a:pt x="106840" y="20534"/>
                </a:lnTo>
                <a:lnTo>
                  <a:pt x="99409" y="22116"/>
                </a:lnTo>
                <a:lnTo>
                  <a:pt x="96038" y="22539"/>
                </a:lnTo>
                <a:lnTo>
                  <a:pt x="93791" y="23812"/>
                </a:lnTo>
                <a:lnTo>
                  <a:pt x="92293" y="25653"/>
                </a:lnTo>
                <a:lnTo>
                  <a:pt x="87538" y="35631"/>
                </a:lnTo>
                <a:lnTo>
                  <a:pt x="85148" y="40478"/>
                </a:lnTo>
                <a:lnTo>
                  <a:pt x="82491" y="51155"/>
                </a:lnTo>
                <a:lnTo>
                  <a:pt x="81312" y="61523"/>
                </a:lnTo>
                <a:lnTo>
                  <a:pt x="80786" y="69438"/>
                </a:lnTo>
                <a:lnTo>
                  <a:pt x="81639" y="72938"/>
                </a:lnTo>
                <a:lnTo>
                  <a:pt x="86587" y="82604"/>
                </a:lnTo>
                <a:lnTo>
                  <a:pt x="89486" y="91752"/>
                </a:lnTo>
                <a:lnTo>
                  <a:pt x="93680" y="97756"/>
                </a:lnTo>
                <a:lnTo>
                  <a:pt x="96187" y="99754"/>
                </a:lnTo>
                <a:lnTo>
                  <a:pt x="98852" y="101086"/>
                </a:lnTo>
                <a:lnTo>
                  <a:pt x="101620" y="101973"/>
                </a:lnTo>
                <a:lnTo>
                  <a:pt x="103465" y="101573"/>
                </a:lnTo>
                <a:lnTo>
                  <a:pt x="104695" y="100314"/>
                </a:lnTo>
                <a:lnTo>
                  <a:pt x="105516" y="98483"/>
                </a:lnTo>
                <a:lnTo>
                  <a:pt x="107054" y="97262"/>
                </a:lnTo>
                <a:lnTo>
                  <a:pt x="109073" y="96448"/>
                </a:lnTo>
                <a:lnTo>
                  <a:pt x="111411" y="95905"/>
                </a:lnTo>
                <a:lnTo>
                  <a:pt x="116654" y="92657"/>
                </a:lnTo>
                <a:lnTo>
                  <a:pt x="119441" y="90401"/>
                </a:lnTo>
                <a:lnTo>
                  <a:pt x="121299" y="87905"/>
                </a:lnTo>
                <a:lnTo>
                  <a:pt x="123364" y="82487"/>
                </a:lnTo>
                <a:lnTo>
                  <a:pt x="124906" y="80645"/>
                </a:lnTo>
                <a:lnTo>
                  <a:pt x="126927" y="79417"/>
                </a:lnTo>
                <a:lnTo>
                  <a:pt x="129266" y="78598"/>
                </a:lnTo>
                <a:lnTo>
                  <a:pt x="131818" y="79044"/>
                </a:lnTo>
                <a:lnTo>
                  <a:pt x="137299" y="82186"/>
                </a:lnTo>
                <a:lnTo>
                  <a:pt x="145688" y="89536"/>
                </a:lnTo>
                <a:lnTo>
                  <a:pt x="150704" y="94274"/>
                </a:lnTo>
                <a:lnTo>
                  <a:pt x="155039" y="100409"/>
                </a:lnTo>
                <a:lnTo>
                  <a:pt x="158922" y="107476"/>
                </a:lnTo>
                <a:lnTo>
                  <a:pt x="169126" y="128997"/>
                </a:lnTo>
                <a:lnTo>
                  <a:pt x="172283" y="135464"/>
                </a:lnTo>
                <a:lnTo>
                  <a:pt x="175378" y="142752"/>
                </a:lnTo>
                <a:lnTo>
                  <a:pt x="178434" y="150588"/>
                </a:lnTo>
                <a:lnTo>
                  <a:pt x="181464" y="158787"/>
                </a:lnTo>
                <a:lnTo>
                  <a:pt x="184476" y="171199"/>
                </a:lnTo>
                <a:lnTo>
                  <a:pt x="187476" y="186419"/>
                </a:lnTo>
                <a:lnTo>
                  <a:pt x="190469" y="203511"/>
                </a:lnTo>
                <a:lnTo>
                  <a:pt x="193455" y="217882"/>
                </a:lnTo>
                <a:lnTo>
                  <a:pt x="196439" y="230440"/>
                </a:lnTo>
                <a:lnTo>
                  <a:pt x="199420" y="241788"/>
                </a:lnTo>
                <a:lnTo>
                  <a:pt x="200415" y="252330"/>
                </a:lnTo>
                <a:lnTo>
                  <a:pt x="200087" y="262335"/>
                </a:lnTo>
                <a:lnTo>
                  <a:pt x="198875" y="271981"/>
                </a:lnTo>
                <a:lnTo>
                  <a:pt x="198067" y="280396"/>
                </a:lnTo>
                <a:lnTo>
                  <a:pt x="197529" y="287990"/>
                </a:lnTo>
                <a:lnTo>
                  <a:pt x="197170" y="295038"/>
                </a:lnTo>
                <a:lnTo>
                  <a:pt x="195940" y="302713"/>
                </a:lnTo>
                <a:lnTo>
                  <a:pt x="194126" y="310806"/>
                </a:lnTo>
                <a:lnTo>
                  <a:pt x="191925" y="319178"/>
                </a:lnTo>
                <a:lnTo>
                  <a:pt x="189466" y="326743"/>
                </a:lnTo>
                <a:lnTo>
                  <a:pt x="186834" y="333771"/>
                </a:lnTo>
                <a:lnTo>
                  <a:pt x="184088" y="340441"/>
                </a:lnTo>
                <a:lnTo>
                  <a:pt x="178389" y="350498"/>
                </a:lnTo>
                <a:lnTo>
                  <a:pt x="175480" y="354569"/>
                </a:lnTo>
                <a:lnTo>
                  <a:pt x="170565" y="359267"/>
                </a:lnTo>
                <a:lnTo>
                  <a:pt x="164311" y="364384"/>
                </a:lnTo>
                <a:lnTo>
                  <a:pt x="157166" y="369780"/>
                </a:lnTo>
                <a:lnTo>
                  <a:pt x="151410" y="373376"/>
                </a:lnTo>
                <a:lnTo>
                  <a:pt x="142368" y="377373"/>
                </a:lnTo>
                <a:lnTo>
                  <a:pt x="135043" y="379149"/>
                </a:lnTo>
                <a:lnTo>
                  <a:pt x="128480" y="379938"/>
                </a:lnTo>
                <a:lnTo>
                  <a:pt x="122256" y="380289"/>
                </a:lnTo>
                <a:lnTo>
                  <a:pt x="120198" y="379391"/>
                </a:lnTo>
                <a:lnTo>
                  <a:pt x="118828" y="377800"/>
                </a:lnTo>
                <a:lnTo>
                  <a:pt x="117914" y="375747"/>
                </a:lnTo>
                <a:lnTo>
                  <a:pt x="116898" y="370819"/>
                </a:lnTo>
                <a:lnTo>
                  <a:pt x="116627" y="368117"/>
                </a:lnTo>
                <a:lnTo>
                  <a:pt x="118972" y="357176"/>
                </a:lnTo>
                <a:lnTo>
                  <a:pt x="120986" y="350091"/>
                </a:lnTo>
                <a:lnTo>
                  <a:pt x="125870" y="334282"/>
                </a:lnTo>
                <a:lnTo>
                  <a:pt x="128561" y="325899"/>
                </a:lnTo>
                <a:lnTo>
                  <a:pt x="132340" y="315349"/>
                </a:lnTo>
                <a:lnTo>
                  <a:pt x="150018" y="268064"/>
                </a:lnTo>
                <a:lnTo>
                  <a:pt x="163358" y="229472"/>
                </a:lnTo>
                <a:lnTo>
                  <a:pt x="199053" y="122731"/>
                </a:lnTo>
                <a:lnTo>
                  <a:pt x="202155" y="109458"/>
                </a:lnTo>
                <a:lnTo>
                  <a:pt x="205215" y="93665"/>
                </a:lnTo>
                <a:lnTo>
                  <a:pt x="208247" y="76191"/>
                </a:lnTo>
                <a:lnTo>
                  <a:pt x="211261" y="60572"/>
                </a:lnTo>
                <a:lnTo>
                  <a:pt x="217256" y="32635"/>
                </a:lnTo>
                <a:lnTo>
                  <a:pt x="218259" y="22606"/>
                </a:lnTo>
                <a:lnTo>
                  <a:pt x="217935" y="14927"/>
                </a:lnTo>
                <a:lnTo>
                  <a:pt x="215028" y="215"/>
                </a:lnTo>
                <a:lnTo>
                  <a:pt x="213797" y="0"/>
                </a:lnTo>
                <a:lnTo>
                  <a:pt x="211984" y="849"/>
                </a:lnTo>
                <a:lnTo>
                  <a:pt x="209784" y="2407"/>
                </a:lnTo>
                <a:lnTo>
                  <a:pt x="208317" y="4438"/>
                </a:lnTo>
                <a:lnTo>
                  <a:pt x="205260" y="12037"/>
                </a:lnTo>
                <a:lnTo>
                  <a:pt x="199503" y="20572"/>
                </a:lnTo>
                <a:lnTo>
                  <a:pt x="196854" y="30570"/>
                </a:lnTo>
                <a:lnTo>
                  <a:pt x="197713" y="32143"/>
                </a:lnTo>
                <a:lnTo>
                  <a:pt x="204176" y="39848"/>
                </a:lnTo>
                <a:lnTo>
                  <a:pt x="210138" y="40622"/>
                </a:lnTo>
                <a:lnTo>
                  <a:pt x="214506" y="40829"/>
                </a:lnTo>
                <a:lnTo>
                  <a:pt x="219402" y="41958"/>
                </a:lnTo>
                <a:lnTo>
                  <a:pt x="224651" y="43704"/>
                </a:lnTo>
                <a:lnTo>
                  <a:pt x="230134" y="45860"/>
                </a:lnTo>
                <a:lnTo>
                  <a:pt x="238873" y="48255"/>
                </a:lnTo>
                <a:lnTo>
                  <a:pt x="242593" y="48894"/>
                </a:lnTo>
                <a:lnTo>
                  <a:pt x="249040" y="49320"/>
                </a:lnTo>
                <a:lnTo>
                  <a:pt x="257308" y="49604"/>
                </a:lnTo>
                <a:lnTo>
                  <a:pt x="303609" y="501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4" name="SMARTPenAnnotation5385"/>
          <p:cNvSpPr/>
          <p:nvPr/>
        </p:nvSpPr>
        <p:spPr>
          <a:xfrm>
            <a:off x="7224117" y="4036218"/>
            <a:ext cx="107157" cy="303611"/>
          </a:xfrm>
          <a:custGeom>
            <a:avLst/>
            <a:gdLst/>
            <a:ahLst/>
            <a:cxnLst/>
            <a:rect l="0" t="0" r="0" b="0"/>
            <a:pathLst>
              <a:path w="107157" h="303611">
                <a:moveTo>
                  <a:pt x="0" y="0"/>
                </a:moveTo>
                <a:lnTo>
                  <a:pt x="4740" y="14221"/>
                </a:lnTo>
                <a:lnTo>
                  <a:pt x="6137" y="19403"/>
                </a:lnTo>
                <a:lnTo>
                  <a:pt x="7688" y="27806"/>
                </a:lnTo>
                <a:lnTo>
                  <a:pt x="9094" y="33420"/>
                </a:lnTo>
                <a:lnTo>
                  <a:pt x="11024" y="40140"/>
                </a:lnTo>
                <a:lnTo>
                  <a:pt x="13302" y="47596"/>
                </a:lnTo>
                <a:lnTo>
                  <a:pt x="14821" y="53559"/>
                </a:lnTo>
                <a:lnTo>
                  <a:pt x="16509" y="62830"/>
                </a:lnTo>
                <a:lnTo>
                  <a:pt x="17951" y="68676"/>
                </a:lnTo>
                <a:lnTo>
                  <a:pt x="19905" y="75550"/>
                </a:lnTo>
                <a:lnTo>
                  <a:pt x="22200" y="83109"/>
                </a:lnTo>
                <a:lnTo>
                  <a:pt x="27395" y="102091"/>
                </a:lnTo>
                <a:lnTo>
                  <a:pt x="30169" y="112709"/>
                </a:lnTo>
                <a:lnTo>
                  <a:pt x="33012" y="121772"/>
                </a:lnTo>
                <a:lnTo>
                  <a:pt x="35898" y="129799"/>
                </a:lnTo>
                <a:lnTo>
                  <a:pt x="38814" y="137134"/>
                </a:lnTo>
                <a:lnTo>
                  <a:pt x="40759" y="144009"/>
                </a:lnTo>
                <a:lnTo>
                  <a:pt x="42055" y="150576"/>
                </a:lnTo>
                <a:lnTo>
                  <a:pt x="42920" y="156939"/>
                </a:lnTo>
                <a:lnTo>
                  <a:pt x="45481" y="166142"/>
                </a:lnTo>
                <a:lnTo>
                  <a:pt x="49172" y="177238"/>
                </a:lnTo>
                <a:lnTo>
                  <a:pt x="61202" y="211265"/>
                </a:lnTo>
                <a:lnTo>
                  <a:pt x="64614" y="221211"/>
                </a:lnTo>
                <a:lnTo>
                  <a:pt x="69864" y="232802"/>
                </a:lnTo>
                <a:lnTo>
                  <a:pt x="76342" y="245491"/>
                </a:lnTo>
                <a:lnTo>
                  <a:pt x="94388" y="279113"/>
                </a:lnTo>
                <a:lnTo>
                  <a:pt x="107156"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5" name="SMARTPenAnnotation5386"/>
          <p:cNvSpPr/>
          <p:nvPr/>
        </p:nvSpPr>
        <p:spPr>
          <a:xfrm>
            <a:off x="7181255" y="4241601"/>
            <a:ext cx="247834" cy="280083"/>
          </a:xfrm>
          <a:custGeom>
            <a:avLst/>
            <a:gdLst/>
            <a:ahLst/>
            <a:cxnLst/>
            <a:rect l="0" t="0" r="0" b="0"/>
            <a:pathLst>
              <a:path w="247834" h="280083">
                <a:moveTo>
                  <a:pt x="16073" y="107156"/>
                </a:moveTo>
                <a:lnTo>
                  <a:pt x="20813" y="116637"/>
                </a:lnTo>
                <a:lnTo>
                  <a:pt x="25786" y="123938"/>
                </a:lnTo>
                <a:lnTo>
                  <a:pt x="28501" y="127274"/>
                </a:lnTo>
                <a:lnTo>
                  <a:pt x="30312" y="131482"/>
                </a:lnTo>
                <a:lnTo>
                  <a:pt x="31519" y="136272"/>
                </a:lnTo>
                <a:lnTo>
                  <a:pt x="32323" y="141450"/>
                </a:lnTo>
                <a:lnTo>
                  <a:pt x="33851" y="146886"/>
                </a:lnTo>
                <a:lnTo>
                  <a:pt x="35863" y="152494"/>
                </a:lnTo>
                <a:lnTo>
                  <a:pt x="38196" y="158218"/>
                </a:lnTo>
                <a:lnTo>
                  <a:pt x="40743" y="163025"/>
                </a:lnTo>
                <a:lnTo>
                  <a:pt x="46220" y="171013"/>
                </a:lnTo>
                <a:lnTo>
                  <a:pt x="50061" y="177509"/>
                </a:lnTo>
                <a:lnTo>
                  <a:pt x="54607" y="185808"/>
                </a:lnTo>
                <a:lnTo>
                  <a:pt x="71420" y="218163"/>
                </a:lnTo>
                <a:lnTo>
                  <a:pt x="74799" y="225809"/>
                </a:lnTo>
                <a:lnTo>
                  <a:pt x="78043" y="233883"/>
                </a:lnTo>
                <a:lnTo>
                  <a:pt x="81200" y="242243"/>
                </a:lnTo>
                <a:lnTo>
                  <a:pt x="83303" y="248808"/>
                </a:lnTo>
                <a:lnTo>
                  <a:pt x="84706" y="254176"/>
                </a:lnTo>
                <a:lnTo>
                  <a:pt x="85640" y="258748"/>
                </a:lnTo>
                <a:lnTo>
                  <a:pt x="87256" y="261795"/>
                </a:lnTo>
                <a:lnTo>
                  <a:pt x="89325" y="263827"/>
                </a:lnTo>
                <a:lnTo>
                  <a:pt x="91697" y="265182"/>
                </a:lnTo>
                <a:lnTo>
                  <a:pt x="93277" y="267077"/>
                </a:lnTo>
                <a:lnTo>
                  <a:pt x="94331" y="269332"/>
                </a:lnTo>
                <a:lnTo>
                  <a:pt x="95503" y="274485"/>
                </a:lnTo>
                <a:lnTo>
                  <a:pt x="96024" y="280082"/>
                </a:lnTo>
                <a:lnTo>
                  <a:pt x="95170" y="279987"/>
                </a:lnTo>
                <a:lnTo>
                  <a:pt x="91576" y="274590"/>
                </a:lnTo>
                <a:lnTo>
                  <a:pt x="89318" y="268222"/>
                </a:lnTo>
                <a:lnTo>
                  <a:pt x="87321" y="261093"/>
                </a:lnTo>
                <a:lnTo>
                  <a:pt x="85400" y="256413"/>
                </a:lnTo>
                <a:lnTo>
                  <a:pt x="83127" y="251310"/>
                </a:lnTo>
                <a:lnTo>
                  <a:pt x="77956" y="242993"/>
                </a:lnTo>
                <a:lnTo>
                  <a:pt x="75187" y="239385"/>
                </a:lnTo>
                <a:lnTo>
                  <a:pt x="70365" y="231028"/>
                </a:lnTo>
                <a:lnTo>
                  <a:pt x="57070" y="205867"/>
                </a:lnTo>
                <a:lnTo>
                  <a:pt x="48364" y="190823"/>
                </a:lnTo>
                <a:lnTo>
                  <a:pt x="38593" y="174840"/>
                </a:lnTo>
                <a:lnTo>
                  <a:pt x="28110" y="158232"/>
                </a:lnTo>
                <a:lnTo>
                  <a:pt x="21120" y="145176"/>
                </a:lnTo>
                <a:lnTo>
                  <a:pt x="16462" y="134487"/>
                </a:lnTo>
                <a:lnTo>
                  <a:pt x="13356" y="125377"/>
                </a:lnTo>
                <a:lnTo>
                  <a:pt x="10292" y="118311"/>
                </a:lnTo>
                <a:lnTo>
                  <a:pt x="7258" y="112608"/>
                </a:lnTo>
                <a:lnTo>
                  <a:pt x="0" y="101068"/>
                </a:lnTo>
                <a:lnTo>
                  <a:pt x="397" y="99129"/>
                </a:lnTo>
                <a:lnTo>
                  <a:pt x="6059" y="90788"/>
                </a:lnTo>
                <a:lnTo>
                  <a:pt x="7412" y="91283"/>
                </a:lnTo>
                <a:lnTo>
                  <a:pt x="14058" y="96721"/>
                </a:lnTo>
                <a:lnTo>
                  <a:pt x="19477" y="101857"/>
                </a:lnTo>
                <a:lnTo>
                  <a:pt x="25192" y="110093"/>
                </a:lnTo>
                <a:lnTo>
                  <a:pt x="28106" y="115067"/>
                </a:lnTo>
                <a:lnTo>
                  <a:pt x="32032" y="119375"/>
                </a:lnTo>
                <a:lnTo>
                  <a:pt x="36634" y="123240"/>
                </a:lnTo>
                <a:lnTo>
                  <a:pt x="41687" y="126809"/>
                </a:lnTo>
                <a:lnTo>
                  <a:pt x="46048" y="131172"/>
                </a:lnTo>
                <a:lnTo>
                  <a:pt x="49947" y="136065"/>
                </a:lnTo>
                <a:lnTo>
                  <a:pt x="53539" y="141312"/>
                </a:lnTo>
                <a:lnTo>
                  <a:pt x="57917" y="145802"/>
                </a:lnTo>
                <a:lnTo>
                  <a:pt x="62820" y="149787"/>
                </a:lnTo>
                <a:lnTo>
                  <a:pt x="68073" y="153436"/>
                </a:lnTo>
                <a:lnTo>
                  <a:pt x="75545" y="159838"/>
                </a:lnTo>
                <a:lnTo>
                  <a:pt x="84494" y="168074"/>
                </a:lnTo>
                <a:lnTo>
                  <a:pt x="94429" y="177534"/>
                </a:lnTo>
                <a:lnTo>
                  <a:pt x="103037" y="184833"/>
                </a:lnTo>
                <a:lnTo>
                  <a:pt x="110760" y="190690"/>
                </a:lnTo>
                <a:lnTo>
                  <a:pt x="117893" y="195588"/>
                </a:lnTo>
                <a:lnTo>
                  <a:pt x="124633" y="200837"/>
                </a:lnTo>
                <a:lnTo>
                  <a:pt x="131110" y="206322"/>
                </a:lnTo>
                <a:lnTo>
                  <a:pt x="137413" y="211962"/>
                </a:lnTo>
                <a:lnTo>
                  <a:pt x="143599" y="216714"/>
                </a:lnTo>
                <a:lnTo>
                  <a:pt x="149707" y="220875"/>
                </a:lnTo>
                <a:lnTo>
                  <a:pt x="155764" y="224641"/>
                </a:lnTo>
                <a:lnTo>
                  <a:pt x="161786" y="227151"/>
                </a:lnTo>
                <a:lnTo>
                  <a:pt x="167785" y="228825"/>
                </a:lnTo>
                <a:lnTo>
                  <a:pt x="173769" y="229941"/>
                </a:lnTo>
                <a:lnTo>
                  <a:pt x="178750" y="230684"/>
                </a:lnTo>
                <a:lnTo>
                  <a:pt x="183064" y="231180"/>
                </a:lnTo>
                <a:lnTo>
                  <a:pt x="186931" y="231511"/>
                </a:lnTo>
                <a:lnTo>
                  <a:pt x="190502" y="232723"/>
                </a:lnTo>
                <a:lnTo>
                  <a:pt x="197115" y="236717"/>
                </a:lnTo>
                <a:lnTo>
                  <a:pt x="201260" y="237186"/>
                </a:lnTo>
                <a:lnTo>
                  <a:pt x="206008" y="236507"/>
                </a:lnTo>
                <a:lnTo>
                  <a:pt x="218404" y="233028"/>
                </a:lnTo>
                <a:lnTo>
                  <a:pt x="222745" y="229907"/>
                </a:lnTo>
                <a:lnTo>
                  <a:pt x="227981" y="225212"/>
                </a:lnTo>
                <a:lnTo>
                  <a:pt x="233617" y="219818"/>
                </a:lnTo>
                <a:lnTo>
                  <a:pt x="235516" y="216991"/>
                </a:lnTo>
                <a:lnTo>
                  <a:pt x="237627" y="211204"/>
                </a:lnTo>
                <a:lnTo>
                  <a:pt x="241210" y="202678"/>
                </a:lnTo>
                <a:lnTo>
                  <a:pt x="243555" y="197627"/>
                </a:lnTo>
                <a:lnTo>
                  <a:pt x="245118" y="190290"/>
                </a:lnTo>
                <a:lnTo>
                  <a:pt x="246160" y="181430"/>
                </a:lnTo>
                <a:lnTo>
                  <a:pt x="246855" y="171555"/>
                </a:lnTo>
                <a:lnTo>
                  <a:pt x="247318" y="161995"/>
                </a:lnTo>
                <a:lnTo>
                  <a:pt x="247833" y="143435"/>
                </a:lnTo>
                <a:lnTo>
                  <a:pt x="246978" y="133327"/>
                </a:lnTo>
                <a:lnTo>
                  <a:pt x="245416" y="122619"/>
                </a:lnTo>
                <a:lnTo>
                  <a:pt x="243382" y="111511"/>
                </a:lnTo>
                <a:lnTo>
                  <a:pt x="241034" y="101130"/>
                </a:lnTo>
                <a:lnTo>
                  <a:pt x="238477" y="91232"/>
                </a:lnTo>
                <a:lnTo>
                  <a:pt x="235780" y="81658"/>
                </a:lnTo>
                <a:lnTo>
                  <a:pt x="232990" y="73290"/>
                </a:lnTo>
                <a:lnTo>
                  <a:pt x="230137" y="65727"/>
                </a:lnTo>
                <a:lnTo>
                  <a:pt x="227243" y="58701"/>
                </a:lnTo>
                <a:lnTo>
                  <a:pt x="222338" y="51040"/>
                </a:lnTo>
                <a:lnTo>
                  <a:pt x="216090" y="42956"/>
                </a:lnTo>
                <a:lnTo>
                  <a:pt x="208949" y="34591"/>
                </a:lnTo>
                <a:lnTo>
                  <a:pt x="203196" y="27029"/>
                </a:lnTo>
                <a:lnTo>
                  <a:pt x="198368" y="20004"/>
                </a:lnTo>
                <a:lnTo>
                  <a:pt x="194158" y="13336"/>
                </a:lnTo>
                <a:lnTo>
                  <a:pt x="190358" y="8891"/>
                </a:lnTo>
                <a:lnTo>
                  <a:pt x="186834" y="5927"/>
                </a:lnTo>
                <a:lnTo>
                  <a:pt x="17680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6" name="SMARTPenAnnotation5387"/>
          <p:cNvSpPr/>
          <p:nvPr/>
        </p:nvSpPr>
        <p:spPr>
          <a:xfrm>
            <a:off x="7295554" y="4563070"/>
            <a:ext cx="151806" cy="553641"/>
          </a:xfrm>
          <a:custGeom>
            <a:avLst/>
            <a:gdLst/>
            <a:ahLst/>
            <a:cxnLst/>
            <a:rect l="0" t="0" r="0" b="0"/>
            <a:pathLst>
              <a:path w="151806" h="553641">
                <a:moveTo>
                  <a:pt x="0" y="0"/>
                </a:moveTo>
                <a:lnTo>
                  <a:pt x="0" y="14221"/>
                </a:lnTo>
                <a:lnTo>
                  <a:pt x="2647" y="26495"/>
                </a:lnTo>
                <a:lnTo>
                  <a:pt x="6137" y="38565"/>
                </a:lnTo>
                <a:lnTo>
                  <a:pt x="8103" y="55524"/>
                </a:lnTo>
                <a:lnTo>
                  <a:pt x="8562" y="63703"/>
                </a:lnTo>
                <a:lnTo>
                  <a:pt x="13561" y="107069"/>
                </a:lnTo>
                <a:lnTo>
                  <a:pt x="16979" y="123965"/>
                </a:lnTo>
                <a:lnTo>
                  <a:pt x="21241" y="140190"/>
                </a:lnTo>
                <a:lnTo>
                  <a:pt x="26067" y="155968"/>
                </a:lnTo>
                <a:lnTo>
                  <a:pt x="29284" y="168471"/>
                </a:lnTo>
                <a:lnTo>
                  <a:pt x="31429" y="178790"/>
                </a:lnTo>
                <a:lnTo>
                  <a:pt x="32859" y="187655"/>
                </a:lnTo>
                <a:lnTo>
                  <a:pt x="37782" y="204478"/>
                </a:lnTo>
                <a:lnTo>
                  <a:pt x="53833" y="252275"/>
                </a:lnTo>
                <a:lnTo>
                  <a:pt x="59702" y="271370"/>
                </a:lnTo>
                <a:lnTo>
                  <a:pt x="63614" y="286085"/>
                </a:lnTo>
                <a:lnTo>
                  <a:pt x="71766" y="324214"/>
                </a:lnTo>
                <a:lnTo>
                  <a:pt x="74633" y="338182"/>
                </a:lnTo>
                <a:lnTo>
                  <a:pt x="78529" y="351462"/>
                </a:lnTo>
                <a:lnTo>
                  <a:pt x="83111" y="364285"/>
                </a:lnTo>
                <a:lnTo>
                  <a:pt x="88149" y="376802"/>
                </a:lnTo>
                <a:lnTo>
                  <a:pt x="92501" y="387131"/>
                </a:lnTo>
                <a:lnTo>
                  <a:pt x="99981" y="403899"/>
                </a:lnTo>
                <a:lnTo>
                  <a:pt x="103967" y="417966"/>
                </a:lnTo>
                <a:lnTo>
                  <a:pt x="105031" y="424496"/>
                </a:lnTo>
                <a:lnTo>
                  <a:pt x="107724" y="432818"/>
                </a:lnTo>
                <a:lnTo>
                  <a:pt x="111503" y="442334"/>
                </a:lnTo>
                <a:lnTo>
                  <a:pt x="116008" y="452647"/>
                </a:lnTo>
                <a:lnTo>
                  <a:pt x="119010" y="461507"/>
                </a:lnTo>
                <a:lnTo>
                  <a:pt x="122347" y="476643"/>
                </a:lnTo>
                <a:lnTo>
                  <a:pt x="126475" y="487339"/>
                </a:lnTo>
                <a:lnTo>
                  <a:pt x="128966" y="491580"/>
                </a:lnTo>
                <a:lnTo>
                  <a:pt x="131618" y="498376"/>
                </a:lnTo>
                <a:lnTo>
                  <a:pt x="134378" y="506876"/>
                </a:lnTo>
                <a:lnTo>
                  <a:pt x="137210" y="516511"/>
                </a:lnTo>
                <a:lnTo>
                  <a:pt x="140091" y="524919"/>
                </a:lnTo>
                <a:lnTo>
                  <a:pt x="143003" y="532508"/>
                </a:lnTo>
                <a:lnTo>
                  <a:pt x="151805" y="5536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388"/>
          <p:cNvSpPr/>
          <p:nvPr/>
        </p:nvSpPr>
        <p:spPr>
          <a:xfrm>
            <a:off x="7161609" y="5348882"/>
            <a:ext cx="241102" cy="374137"/>
          </a:xfrm>
          <a:custGeom>
            <a:avLst/>
            <a:gdLst/>
            <a:ahLst/>
            <a:cxnLst/>
            <a:rect l="0" t="0" r="0" b="0"/>
            <a:pathLst>
              <a:path w="241102" h="374137">
                <a:moveTo>
                  <a:pt x="0" y="0"/>
                </a:moveTo>
                <a:lnTo>
                  <a:pt x="0" y="14222"/>
                </a:lnTo>
                <a:lnTo>
                  <a:pt x="992" y="25357"/>
                </a:lnTo>
                <a:lnTo>
                  <a:pt x="4741" y="56249"/>
                </a:lnTo>
                <a:lnTo>
                  <a:pt x="7129" y="71234"/>
                </a:lnTo>
                <a:lnTo>
                  <a:pt x="9713" y="85193"/>
                </a:lnTo>
                <a:lnTo>
                  <a:pt x="15232" y="111285"/>
                </a:lnTo>
                <a:lnTo>
                  <a:pt x="20991" y="136111"/>
                </a:lnTo>
                <a:lnTo>
                  <a:pt x="23915" y="147296"/>
                </a:lnTo>
                <a:lnTo>
                  <a:pt x="26858" y="157729"/>
                </a:lnTo>
                <a:lnTo>
                  <a:pt x="29812" y="167660"/>
                </a:lnTo>
                <a:lnTo>
                  <a:pt x="31780" y="177258"/>
                </a:lnTo>
                <a:lnTo>
                  <a:pt x="33093" y="186633"/>
                </a:lnTo>
                <a:lnTo>
                  <a:pt x="33968" y="195860"/>
                </a:lnTo>
                <a:lnTo>
                  <a:pt x="35544" y="204987"/>
                </a:lnTo>
                <a:lnTo>
                  <a:pt x="37587" y="214049"/>
                </a:lnTo>
                <a:lnTo>
                  <a:pt x="39940" y="223067"/>
                </a:lnTo>
                <a:lnTo>
                  <a:pt x="45202" y="246316"/>
                </a:lnTo>
                <a:lnTo>
                  <a:pt x="50847" y="272192"/>
                </a:lnTo>
                <a:lnTo>
                  <a:pt x="56664" y="296922"/>
                </a:lnTo>
                <a:lnTo>
                  <a:pt x="59604" y="306097"/>
                </a:lnTo>
                <a:lnTo>
                  <a:pt x="62557" y="313205"/>
                </a:lnTo>
                <a:lnTo>
                  <a:pt x="69683" y="327003"/>
                </a:lnTo>
                <a:lnTo>
                  <a:pt x="71260" y="326150"/>
                </a:lnTo>
                <a:lnTo>
                  <a:pt x="75658" y="319912"/>
                </a:lnTo>
                <a:lnTo>
                  <a:pt x="78274" y="310524"/>
                </a:lnTo>
                <a:lnTo>
                  <a:pt x="79437" y="300730"/>
                </a:lnTo>
                <a:lnTo>
                  <a:pt x="80091" y="289637"/>
                </a:lnTo>
                <a:lnTo>
                  <a:pt x="80245" y="283178"/>
                </a:lnTo>
                <a:lnTo>
                  <a:pt x="81278" y="280067"/>
                </a:lnTo>
                <a:lnTo>
                  <a:pt x="85071" y="273964"/>
                </a:lnTo>
                <a:lnTo>
                  <a:pt x="86480" y="272932"/>
                </a:lnTo>
                <a:lnTo>
                  <a:pt x="87419" y="273236"/>
                </a:lnTo>
                <a:lnTo>
                  <a:pt x="88045" y="274431"/>
                </a:lnTo>
                <a:lnTo>
                  <a:pt x="89454" y="275228"/>
                </a:lnTo>
                <a:lnTo>
                  <a:pt x="93666" y="276113"/>
                </a:lnTo>
                <a:lnTo>
                  <a:pt x="96179" y="279325"/>
                </a:lnTo>
                <a:lnTo>
                  <a:pt x="101616" y="290833"/>
                </a:lnTo>
                <a:lnTo>
                  <a:pt x="104693" y="300577"/>
                </a:lnTo>
                <a:lnTo>
                  <a:pt x="105514" y="304565"/>
                </a:lnTo>
                <a:lnTo>
                  <a:pt x="108046" y="310200"/>
                </a:lnTo>
                <a:lnTo>
                  <a:pt x="111719" y="316932"/>
                </a:lnTo>
                <a:lnTo>
                  <a:pt x="116151" y="324398"/>
                </a:lnTo>
                <a:lnTo>
                  <a:pt x="121075" y="335338"/>
                </a:lnTo>
                <a:lnTo>
                  <a:pt x="122389" y="339645"/>
                </a:lnTo>
                <a:lnTo>
                  <a:pt x="126494" y="347076"/>
                </a:lnTo>
                <a:lnTo>
                  <a:pt x="132618" y="354678"/>
                </a:lnTo>
                <a:lnTo>
                  <a:pt x="137029" y="359483"/>
                </a:lnTo>
                <a:lnTo>
                  <a:pt x="141954" y="364671"/>
                </a:lnTo>
                <a:lnTo>
                  <a:pt x="146230" y="368130"/>
                </a:lnTo>
                <a:lnTo>
                  <a:pt x="153627" y="371973"/>
                </a:lnTo>
                <a:lnTo>
                  <a:pt x="160221" y="373681"/>
                </a:lnTo>
                <a:lnTo>
                  <a:pt x="163369" y="374136"/>
                </a:lnTo>
                <a:lnTo>
                  <a:pt x="166459" y="373448"/>
                </a:lnTo>
                <a:lnTo>
                  <a:pt x="172539" y="370037"/>
                </a:lnTo>
                <a:lnTo>
                  <a:pt x="174557" y="367738"/>
                </a:lnTo>
                <a:lnTo>
                  <a:pt x="175903" y="365214"/>
                </a:lnTo>
                <a:lnTo>
                  <a:pt x="176800" y="362538"/>
                </a:lnTo>
                <a:lnTo>
                  <a:pt x="178390" y="360755"/>
                </a:lnTo>
                <a:lnTo>
                  <a:pt x="180442" y="359566"/>
                </a:lnTo>
                <a:lnTo>
                  <a:pt x="182803" y="358773"/>
                </a:lnTo>
                <a:lnTo>
                  <a:pt x="184376" y="356261"/>
                </a:lnTo>
                <a:lnTo>
                  <a:pt x="186125" y="348177"/>
                </a:lnTo>
                <a:lnTo>
                  <a:pt x="189547" y="340615"/>
                </a:lnTo>
                <a:lnTo>
                  <a:pt x="191849" y="337210"/>
                </a:lnTo>
                <a:lnTo>
                  <a:pt x="194407" y="328134"/>
                </a:lnTo>
                <a:lnTo>
                  <a:pt x="195544" y="316494"/>
                </a:lnTo>
                <a:lnTo>
                  <a:pt x="195847" y="309223"/>
                </a:lnTo>
                <a:lnTo>
                  <a:pt x="196333" y="285646"/>
                </a:lnTo>
                <a:lnTo>
                  <a:pt x="193754" y="275452"/>
                </a:lnTo>
                <a:lnTo>
                  <a:pt x="189301" y="264306"/>
                </a:lnTo>
                <a:lnTo>
                  <a:pt x="184013" y="252738"/>
                </a:lnTo>
                <a:lnTo>
                  <a:pt x="180199" y="244550"/>
                </a:lnTo>
                <a:lnTo>
                  <a:pt x="172774" y="235646"/>
                </a:lnTo>
                <a:lnTo>
                  <a:pt x="171046" y="233716"/>
                </a:lnTo>
                <a:lnTo>
                  <a:pt x="169593" y="233202"/>
                </a:lnTo>
                <a:lnTo>
                  <a:pt x="165333" y="232630"/>
                </a:lnTo>
                <a:lnTo>
                  <a:pt x="163800" y="233469"/>
                </a:lnTo>
                <a:lnTo>
                  <a:pt x="162778" y="235022"/>
                </a:lnTo>
                <a:lnTo>
                  <a:pt x="162097" y="237048"/>
                </a:lnTo>
                <a:lnTo>
                  <a:pt x="158694" y="241946"/>
                </a:lnTo>
                <a:lnTo>
                  <a:pt x="156397" y="244641"/>
                </a:lnTo>
                <a:lnTo>
                  <a:pt x="155859" y="248423"/>
                </a:lnTo>
                <a:lnTo>
                  <a:pt x="157906" y="257915"/>
                </a:lnTo>
                <a:lnTo>
                  <a:pt x="159478" y="266103"/>
                </a:lnTo>
                <a:lnTo>
                  <a:pt x="159896" y="269676"/>
                </a:lnTo>
                <a:lnTo>
                  <a:pt x="161168" y="273050"/>
                </a:lnTo>
                <a:lnTo>
                  <a:pt x="165226" y="279444"/>
                </a:lnTo>
                <a:lnTo>
                  <a:pt x="167692" y="288239"/>
                </a:lnTo>
                <a:lnTo>
                  <a:pt x="168349" y="293363"/>
                </a:lnTo>
                <a:lnTo>
                  <a:pt x="171726" y="301702"/>
                </a:lnTo>
                <a:lnTo>
                  <a:pt x="179204" y="311974"/>
                </a:lnTo>
                <a:lnTo>
                  <a:pt x="184818" y="318241"/>
                </a:lnTo>
                <a:lnTo>
                  <a:pt x="190621" y="324334"/>
                </a:lnTo>
                <a:lnTo>
                  <a:pt x="193557" y="326356"/>
                </a:lnTo>
                <a:lnTo>
                  <a:pt x="199465" y="328602"/>
                </a:lnTo>
                <a:lnTo>
                  <a:pt x="205398" y="329600"/>
                </a:lnTo>
                <a:lnTo>
                  <a:pt x="212552" y="330241"/>
                </a:lnTo>
                <a:lnTo>
                  <a:pt x="218531" y="330352"/>
                </a:lnTo>
                <a:lnTo>
                  <a:pt x="221093" y="329375"/>
                </a:lnTo>
                <a:lnTo>
                  <a:pt x="226587" y="325644"/>
                </a:lnTo>
                <a:lnTo>
                  <a:pt x="232335" y="320679"/>
                </a:lnTo>
                <a:lnTo>
                  <a:pt x="235258" y="317966"/>
                </a:lnTo>
                <a:lnTo>
                  <a:pt x="237206" y="315165"/>
                </a:lnTo>
                <a:lnTo>
                  <a:pt x="241101" y="303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5389"/>
          <p:cNvSpPr/>
          <p:nvPr/>
        </p:nvSpPr>
        <p:spPr>
          <a:xfrm>
            <a:off x="7349132" y="5433035"/>
            <a:ext cx="80369" cy="228387"/>
          </a:xfrm>
          <a:custGeom>
            <a:avLst/>
            <a:gdLst/>
            <a:ahLst/>
            <a:cxnLst/>
            <a:rect l="0" t="0" r="0" b="0"/>
            <a:pathLst>
              <a:path w="80369" h="228387">
                <a:moveTo>
                  <a:pt x="0" y="5144"/>
                </a:moveTo>
                <a:lnTo>
                  <a:pt x="0" y="0"/>
                </a:lnTo>
                <a:lnTo>
                  <a:pt x="0" y="2196"/>
                </a:lnTo>
                <a:lnTo>
                  <a:pt x="2977" y="12108"/>
                </a:lnTo>
                <a:lnTo>
                  <a:pt x="32546" y="102524"/>
                </a:lnTo>
                <a:lnTo>
                  <a:pt x="37572" y="116697"/>
                </a:lnTo>
                <a:lnTo>
                  <a:pt x="41916" y="128130"/>
                </a:lnTo>
                <a:lnTo>
                  <a:pt x="45804" y="137736"/>
                </a:lnTo>
                <a:lnTo>
                  <a:pt x="49387" y="146125"/>
                </a:lnTo>
                <a:lnTo>
                  <a:pt x="56015" y="160737"/>
                </a:lnTo>
                <a:lnTo>
                  <a:pt x="65325" y="180120"/>
                </a:lnTo>
                <a:lnTo>
                  <a:pt x="68354" y="187279"/>
                </a:lnTo>
                <a:lnTo>
                  <a:pt x="71367" y="195029"/>
                </a:lnTo>
                <a:lnTo>
                  <a:pt x="74367" y="203171"/>
                </a:lnTo>
                <a:lnTo>
                  <a:pt x="76367" y="209592"/>
                </a:lnTo>
                <a:lnTo>
                  <a:pt x="77701" y="214865"/>
                </a:lnTo>
                <a:lnTo>
                  <a:pt x="80368" y="228386"/>
                </a:lnTo>
              </a:path>
            </a:pathLst>
          </a:cu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Possessive Pronouns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7294305"/>
          </a:xfrm>
          <a:prstGeom prst="rect">
            <a:avLst/>
          </a:prstGeom>
          <a:noFill/>
        </p:spPr>
        <p:txBody>
          <a:bodyPr wrap="square" rtlCol="1">
            <a:spAutoFit/>
          </a:bodyPr>
          <a:lstStyle/>
          <a:p>
            <a:r>
              <a:rPr lang="ar-SA" dirty="0" smtClean="0"/>
              <a:t> </a:t>
            </a:r>
            <a:r>
              <a:rPr lang="en-US" dirty="0" smtClean="0"/>
              <a:t> The third new determiner that we saw in our first example:</a:t>
            </a:r>
          </a:p>
          <a:p>
            <a:endParaRPr lang="en-US" dirty="0" smtClean="0"/>
          </a:p>
          <a:p>
            <a:pPr marL="285750" indent="-285750">
              <a:buFontTx/>
              <a:buChar char="-"/>
            </a:pPr>
            <a:r>
              <a:rPr lang="en-US" i="1" dirty="0" smtClean="0">
                <a:solidFill>
                  <a:srgbClr val="993300"/>
                </a:solidFill>
              </a:rPr>
              <a:t>My </a:t>
            </a:r>
            <a:r>
              <a:rPr lang="en-US" dirty="0">
                <a:solidFill>
                  <a:srgbClr val="002060"/>
                </a:solidFill>
              </a:rPr>
              <a:t>large box of groceries </a:t>
            </a:r>
            <a:endParaRPr lang="en-US" dirty="0" smtClean="0">
              <a:solidFill>
                <a:srgbClr val="002060"/>
              </a:solidFill>
            </a:endParaRPr>
          </a:p>
          <a:p>
            <a:r>
              <a:rPr lang="en-US" dirty="0" smtClean="0">
                <a:solidFill>
                  <a:srgbClr val="002060"/>
                </a:solidFill>
              </a:rPr>
              <a:t> </a:t>
            </a:r>
            <a:endParaRPr lang="en-US" dirty="0">
              <a:solidFill>
                <a:srgbClr val="002060"/>
              </a:solidFill>
            </a:endParaRPr>
          </a:p>
          <a:p>
            <a:r>
              <a:rPr lang="en-US" i="1" dirty="0" smtClean="0">
                <a:solidFill>
                  <a:srgbClr val="FF0000"/>
                </a:solidFill>
              </a:rPr>
              <a:t>my</a:t>
            </a:r>
            <a:r>
              <a:rPr lang="en-US" dirty="0" smtClean="0"/>
              <a:t>, is a POSSESSIVE PRONOUN (more accurately, A POSSESSIVE PERSONAL PRONOUN), which we will abbreviate as </a:t>
            </a:r>
            <a:r>
              <a:rPr lang="en-US" dirty="0" smtClean="0">
                <a:solidFill>
                  <a:srgbClr val="FF0000"/>
                </a:solidFill>
              </a:rPr>
              <a:t>(Pro</a:t>
            </a:r>
            <a:r>
              <a:rPr lang="en-US" sz="1200" dirty="0" smtClean="0">
                <a:solidFill>
                  <a:srgbClr val="FF0000"/>
                </a:solidFill>
              </a:rPr>
              <a:t>p-s</a:t>
            </a:r>
            <a:r>
              <a:rPr lang="en-US" dirty="0" smtClean="0">
                <a:solidFill>
                  <a:srgbClr val="FF0000"/>
                </a:solidFill>
              </a:rPr>
              <a:t> ), </a:t>
            </a:r>
            <a:r>
              <a:rPr lang="en-US" dirty="0" smtClean="0"/>
              <a:t>with the subscript </a:t>
            </a:r>
            <a:r>
              <a:rPr lang="en-US" i="1" dirty="0" smtClean="0">
                <a:solidFill>
                  <a:srgbClr val="993300"/>
                </a:solidFill>
              </a:rPr>
              <a:t>P</a:t>
            </a:r>
            <a:r>
              <a:rPr lang="en-US" dirty="0" smtClean="0"/>
              <a:t> standing for ‘personal’ and </a:t>
            </a:r>
            <a:r>
              <a:rPr lang="en-US" i="1" dirty="0" smtClean="0">
                <a:solidFill>
                  <a:srgbClr val="993300"/>
                </a:solidFill>
              </a:rPr>
              <a:t>S</a:t>
            </a:r>
            <a:r>
              <a:rPr lang="en-US" dirty="0" smtClean="0"/>
              <a:t> for ‘possessive’.</a:t>
            </a:r>
          </a:p>
          <a:p>
            <a:endParaRPr lang="en-US" dirty="0"/>
          </a:p>
          <a:p>
            <a:r>
              <a:rPr lang="en-US" dirty="0" smtClean="0"/>
              <a:t>Whereas personal pronouns act as noun phrases, possessive pronouns act as determiners. With possessive pronouns, we now have four options for determiners:</a:t>
            </a:r>
          </a:p>
          <a:p>
            <a:pPr algn="ctr"/>
            <a:r>
              <a:rPr lang="en-US" dirty="0" smtClean="0">
                <a:solidFill>
                  <a:srgbClr val="FF0000"/>
                </a:solidFill>
              </a:rPr>
              <a:t>                 </a:t>
            </a:r>
            <a:r>
              <a:rPr lang="en-US" dirty="0" smtClean="0">
                <a:solidFill>
                  <a:srgbClr val="002060"/>
                </a:solidFill>
              </a:rPr>
              <a:t>Art      </a:t>
            </a:r>
            <a:endParaRPr lang="en-US" dirty="0">
              <a:solidFill>
                <a:srgbClr val="002060"/>
              </a:solidFill>
            </a:endParaRPr>
          </a:p>
          <a:p>
            <a:pPr algn="ctr"/>
            <a:r>
              <a:rPr lang="en-US" dirty="0" err="1">
                <a:solidFill>
                  <a:srgbClr val="002060"/>
                </a:solidFill>
              </a:rPr>
              <a:t>Det</a:t>
            </a:r>
            <a:r>
              <a:rPr lang="en-US" dirty="0">
                <a:solidFill>
                  <a:srgbClr val="002060"/>
                </a:solidFill>
              </a:rPr>
              <a:t> -------&gt;  </a:t>
            </a:r>
            <a:r>
              <a:rPr lang="en-US" sz="3600" dirty="0">
                <a:solidFill>
                  <a:srgbClr val="002060"/>
                </a:solidFill>
              </a:rPr>
              <a:t>{</a:t>
            </a:r>
            <a:r>
              <a:rPr lang="en-US" dirty="0">
                <a:solidFill>
                  <a:srgbClr val="002060"/>
                </a:solidFill>
              </a:rPr>
              <a:t>   Dem   </a:t>
            </a:r>
            <a:r>
              <a:rPr lang="en-US" sz="3600" dirty="0">
                <a:solidFill>
                  <a:srgbClr val="002060"/>
                </a:solidFill>
              </a:rPr>
              <a:t>}</a:t>
            </a:r>
          </a:p>
          <a:p>
            <a:pPr algn="ctr"/>
            <a:r>
              <a:rPr lang="en-US" dirty="0">
                <a:solidFill>
                  <a:srgbClr val="002060"/>
                </a:solidFill>
              </a:rPr>
              <a:t>                    </a:t>
            </a:r>
            <a:r>
              <a:rPr lang="en-US" dirty="0" smtClean="0">
                <a:solidFill>
                  <a:srgbClr val="002060"/>
                </a:solidFill>
              </a:rPr>
              <a:t>Quant</a:t>
            </a:r>
          </a:p>
          <a:p>
            <a:pPr algn="ctr"/>
            <a:r>
              <a:rPr lang="en-US" dirty="0">
                <a:solidFill>
                  <a:srgbClr val="002060"/>
                </a:solidFill>
              </a:rPr>
              <a:t> </a:t>
            </a:r>
            <a:r>
              <a:rPr lang="en-US" dirty="0" smtClean="0">
                <a:solidFill>
                  <a:srgbClr val="002060"/>
                </a:solidFill>
              </a:rPr>
              <a:t>                   Pro</a:t>
            </a:r>
            <a:r>
              <a:rPr lang="en-US" sz="1200" dirty="0" smtClean="0">
                <a:solidFill>
                  <a:srgbClr val="002060"/>
                </a:solidFill>
              </a:rPr>
              <a:t>p-s</a:t>
            </a:r>
            <a:endParaRPr lang="ar-SA" sz="1200" dirty="0">
              <a:solidFill>
                <a:srgbClr val="002060"/>
              </a:solidFill>
            </a:endParaRP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243"/>
          <p:cNvSpPr/>
          <p:nvPr/>
        </p:nvSpPr>
        <p:spPr>
          <a:xfrm>
            <a:off x="508992" y="3018234"/>
            <a:ext cx="214313" cy="89175"/>
          </a:xfrm>
          <a:custGeom>
            <a:avLst/>
            <a:gdLst/>
            <a:ahLst/>
            <a:cxnLst/>
            <a:rect l="0" t="0" r="0" b="0"/>
            <a:pathLst>
              <a:path w="214313" h="89175">
                <a:moveTo>
                  <a:pt x="0" y="0"/>
                </a:moveTo>
                <a:lnTo>
                  <a:pt x="0" y="9481"/>
                </a:lnTo>
                <a:lnTo>
                  <a:pt x="992" y="14258"/>
                </a:lnTo>
                <a:lnTo>
                  <a:pt x="2646" y="19427"/>
                </a:lnTo>
                <a:lnTo>
                  <a:pt x="4740" y="24858"/>
                </a:lnTo>
                <a:lnTo>
                  <a:pt x="8121" y="30462"/>
                </a:lnTo>
                <a:lnTo>
                  <a:pt x="12359" y="36183"/>
                </a:lnTo>
                <a:lnTo>
                  <a:pt x="17169" y="41981"/>
                </a:lnTo>
                <a:lnTo>
                  <a:pt x="21368" y="46839"/>
                </a:lnTo>
                <a:lnTo>
                  <a:pt x="25159" y="51070"/>
                </a:lnTo>
                <a:lnTo>
                  <a:pt x="28679" y="54883"/>
                </a:lnTo>
                <a:lnTo>
                  <a:pt x="34002" y="58416"/>
                </a:lnTo>
                <a:lnTo>
                  <a:pt x="40527" y="61765"/>
                </a:lnTo>
                <a:lnTo>
                  <a:pt x="47854" y="64989"/>
                </a:lnTo>
                <a:lnTo>
                  <a:pt x="53731" y="68130"/>
                </a:lnTo>
                <a:lnTo>
                  <a:pt x="58641" y="71217"/>
                </a:lnTo>
                <a:lnTo>
                  <a:pt x="62906" y="74267"/>
                </a:lnTo>
                <a:lnTo>
                  <a:pt x="66742" y="76300"/>
                </a:lnTo>
                <a:lnTo>
                  <a:pt x="70291" y="77656"/>
                </a:lnTo>
                <a:lnTo>
                  <a:pt x="73650" y="78560"/>
                </a:lnTo>
                <a:lnTo>
                  <a:pt x="77873" y="80154"/>
                </a:lnTo>
                <a:lnTo>
                  <a:pt x="82673" y="82210"/>
                </a:lnTo>
                <a:lnTo>
                  <a:pt x="87858" y="84572"/>
                </a:lnTo>
                <a:lnTo>
                  <a:pt x="94290" y="86147"/>
                </a:lnTo>
                <a:lnTo>
                  <a:pt x="101555" y="87197"/>
                </a:lnTo>
                <a:lnTo>
                  <a:pt x="109375" y="87897"/>
                </a:lnTo>
                <a:lnTo>
                  <a:pt x="117565" y="88363"/>
                </a:lnTo>
                <a:lnTo>
                  <a:pt x="134603" y="88882"/>
                </a:lnTo>
                <a:lnTo>
                  <a:pt x="151448" y="89174"/>
                </a:lnTo>
                <a:lnTo>
                  <a:pt x="158512" y="87231"/>
                </a:lnTo>
                <a:lnTo>
                  <a:pt x="167190" y="83951"/>
                </a:lnTo>
                <a:lnTo>
                  <a:pt x="176944" y="79780"/>
                </a:lnTo>
                <a:lnTo>
                  <a:pt x="184439" y="76999"/>
                </a:lnTo>
                <a:lnTo>
                  <a:pt x="190428" y="75145"/>
                </a:lnTo>
                <a:lnTo>
                  <a:pt x="214312"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244"/>
          <p:cNvSpPr/>
          <p:nvPr/>
        </p:nvSpPr>
        <p:spPr>
          <a:xfrm>
            <a:off x="973335" y="3098601"/>
            <a:ext cx="241103" cy="52218"/>
          </a:xfrm>
          <a:custGeom>
            <a:avLst/>
            <a:gdLst/>
            <a:ahLst/>
            <a:cxnLst/>
            <a:rect l="0" t="0" r="0" b="0"/>
            <a:pathLst>
              <a:path w="241103" h="52218">
                <a:moveTo>
                  <a:pt x="0" y="0"/>
                </a:moveTo>
                <a:lnTo>
                  <a:pt x="4741" y="4741"/>
                </a:lnTo>
                <a:lnTo>
                  <a:pt x="8122" y="7129"/>
                </a:lnTo>
                <a:lnTo>
                  <a:pt x="12360" y="9714"/>
                </a:lnTo>
                <a:lnTo>
                  <a:pt x="17170" y="12429"/>
                </a:lnTo>
                <a:lnTo>
                  <a:pt x="21369" y="15231"/>
                </a:lnTo>
                <a:lnTo>
                  <a:pt x="25160" y="18092"/>
                </a:lnTo>
                <a:lnTo>
                  <a:pt x="28680" y="20991"/>
                </a:lnTo>
                <a:lnTo>
                  <a:pt x="32018" y="22923"/>
                </a:lnTo>
                <a:lnTo>
                  <a:pt x="35236" y="24212"/>
                </a:lnTo>
                <a:lnTo>
                  <a:pt x="38374" y="25071"/>
                </a:lnTo>
                <a:lnTo>
                  <a:pt x="41458" y="26636"/>
                </a:lnTo>
                <a:lnTo>
                  <a:pt x="44506" y="28671"/>
                </a:lnTo>
                <a:lnTo>
                  <a:pt x="47530" y="31021"/>
                </a:lnTo>
                <a:lnTo>
                  <a:pt x="52523" y="32587"/>
                </a:lnTo>
                <a:lnTo>
                  <a:pt x="58828" y="33631"/>
                </a:lnTo>
                <a:lnTo>
                  <a:pt x="66008" y="34327"/>
                </a:lnTo>
                <a:lnTo>
                  <a:pt x="71787" y="35783"/>
                </a:lnTo>
                <a:lnTo>
                  <a:pt x="76631" y="37746"/>
                </a:lnTo>
                <a:lnTo>
                  <a:pt x="80853" y="40047"/>
                </a:lnTo>
                <a:lnTo>
                  <a:pt x="85652" y="41581"/>
                </a:lnTo>
                <a:lnTo>
                  <a:pt x="90836" y="42603"/>
                </a:lnTo>
                <a:lnTo>
                  <a:pt x="96276" y="43285"/>
                </a:lnTo>
                <a:lnTo>
                  <a:pt x="104864" y="44732"/>
                </a:lnTo>
                <a:lnTo>
                  <a:pt x="136684" y="50516"/>
                </a:lnTo>
                <a:lnTo>
                  <a:pt x="143709" y="51537"/>
                </a:lnTo>
                <a:lnTo>
                  <a:pt x="149384" y="52217"/>
                </a:lnTo>
                <a:lnTo>
                  <a:pt x="156144" y="51679"/>
                </a:lnTo>
                <a:lnTo>
                  <a:pt x="163628" y="50328"/>
                </a:lnTo>
                <a:lnTo>
                  <a:pt x="171593" y="48435"/>
                </a:lnTo>
                <a:lnTo>
                  <a:pt x="178888" y="47173"/>
                </a:lnTo>
                <a:lnTo>
                  <a:pt x="185735" y="46331"/>
                </a:lnTo>
                <a:lnTo>
                  <a:pt x="192285" y="45771"/>
                </a:lnTo>
                <a:lnTo>
                  <a:pt x="198635" y="44404"/>
                </a:lnTo>
                <a:lnTo>
                  <a:pt x="204853" y="42501"/>
                </a:lnTo>
                <a:lnTo>
                  <a:pt x="24110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245"/>
          <p:cNvSpPr/>
          <p:nvPr/>
        </p:nvSpPr>
        <p:spPr>
          <a:xfrm>
            <a:off x="1562695" y="3089671"/>
            <a:ext cx="223243" cy="35720"/>
          </a:xfrm>
          <a:custGeom>
            <a:avLst/>
            <a:gdLst/>
            <a:ahLst/>
            <a:cxnLst/>
            <a:rect l="0" t="0" r="0" b="0"/>
            <a:pathLst>
              <a:path w="223243" h="35720">
                <a:moveTo>
                  <a:pt x="0" y="0"/>
                </a:moveTo>
                <a:lnTo>
                  <a:pt x="9481" y="4741"/>
                </a:lnTo>
                <a:lnTo>
                  <a:pt x="13266" y="6137"/>
                </a:lnTo>
                <a:lnTo>
                  <a:pt x="16781" y="7068"/>
                </a:lnTo>
                <a:lnTo>
                  <a:pt x="20117" y="7689"/>
                </a:lnTo>
                <a:lnTo>
                  <a:pt x="23333" y="9095"/>
                </a:lnTo>
                <a:lnTo>
                  <a:pt x="26470" y="11024"/>
                </a:lnTo>
                <a:lnTo>
                  <a:pt x="29553" y="13303"/>
                </a:lnTo>
                <a:lnTo>
                  <a:pt x="39545" y="16806"/>
                </a:lnTo>
                <a:lnTo>
                  <a:pt x="54145" y="21126"/>
                </a:lnTo>
                <a:lnTo>
                  <a:pt x="71815" y="25990"/>
                </a:lnTo>
                <a:lnTo>
                  <a:pt x="85580" y="29233"/>
                </a:lnTo>
                <a:lnTo>
                  <a:pt x="96741" y="31395"/>
                </a:lnTo>
                <a:lnTo>
                  <a:pt x="106166" y="32837"/>
                </a:lnTo>
                <a:lnTo>
                  <a:pt x="115426" y="33797"/>
                </a:lnTo>
                <a:lnTo>
                  <a:pt x="124575" y="34438"/>
                </a:lnTo>
                <a:lnTo>
                  <a:pt x="22324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246"/>
          <p:cNvSpPr/>
          <p:nvPr/>
        </p:nvSpPr>
        <p:spPr>
          <a:xfrm>
            <a:off x="2107406" y="3071931"/>
            <a:ext cx="1107282" cy="35601"/>
          </a:xfrm>
          <a:custGeom>
            <a:avLst/>
            <a:gdLst/>
            <a:ahLst/>
            <a:cxnLst/>
            <a:rect l="0" t="0" r="0" b="0"/>
            <a:pathLst>
              <a:path w="1107282" h="35601">
                <a:moveTo>
                  <a:pt x="0" y="35600"/>
                </a:moveTo>
                <a:lnTo>
                  <a:pt x="191032" y="35600"/>
                </a:lnTo>
                <a:lnTo>
                  <a:pt x="201768" y="34608"/>
                </a:lnTo>
                <a:lnTo>
                  <a:pt x="214879" y="32954"/>
                </a:lnTo>
                <a:lnTo>
                  <a:pt x="229573" y="30859"/>
                </a:lnTo>
                <a:lnTo>
                  <a:pt x="241353" y="29463"/>
                </a:lnTo>
                <a:lnTo>
                  <a:pt x="251191" y="28532"/>
                </a:lnTo>
                <a:lnTo>
                  <a:pt x="271383" y="27498"/>
                </a:lnTo>
                <a:lnTo>
                  <a:pt x="300200" y="27038"/>
                </a:lnTo>
                <a:lnTo>
                  <a:pt x="373596" y="26779"/>
                </a:lnTo>
                <a:lnTo>
                  <a:pt x="403845" y="25751"/>
                </a:lnTo>
                <a:lnTo>
                  <a:pt x="503304" y="20555"/>
                </a:lnTo>
                <a:lnTo>
                  <a:pt x="600241" y="18574"/>
                </a:lnTo>
                <a:lnTo>
                  <a:pt x="641159" y="18111"/>
                </a:lnTo>
                <a:lnTo>
                  <a:pt x="662588" y="16995"/>
                </a:lnTo>
                <a:lnTo>
                  <a:pt x="729458" y="11677"/>
                </a:lnTo>
                <a:lnTo>
                  <a:pt x="900050" y="2926"/>
                </a:lnTo>
                <a:lnTo>
                  <a:pt x="943741" y="1234"/>
                </a:lnTo>
                <a:lnTo>
                  <a:pt x="994553" y="282"/>
                </a:lnTo>
                <a:lnTo>
                  <a:pt x="1045768" y="0"/>
                </a:lnTo>
                <a:lnTo>
                  <a:pt x="1059327" y="952"/>
                </a:lnTo>
                <a:lnTo>
                  <a:pt x="1070351" y="2580"/>
                </a:lnTo>
                <a:lnTo>
                  <a:pt x="1107281" y="881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247"/>
          <p:cNvSpPr/>
          <p:nvPr/>
        </p:nvSpPr>
        <p:spPr>
          <a:xfrm>
            <a:off x="482203" y="3241476"/>
            <a:ext cx="8930" cy="17860"/>
          </a:xfrm>
          <a:custGeom>
            <a:avLst/>
            <a:gdLst/>
            <a:ahLst/>
            <a:cxnLst/>
            <a:rect l="0" t="0" r="0" b="0"/>
            <a:pathLst>
              <a:path w="8930" h="17860">
                <a:moveTo>
                  <a:pt x="8929" y="17859"/>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248"/>
          <p:cNvSpPr/>
          <p:nvPr/>
        </p:nvSpPr>
        <p:spPr>
          <a:xfrm>
            <a:off x="173849" y="3223617"/>
            <a:ext cx="361899" cy="285739"/>
          </a:xfrm>
          <a:custGeom>
            <a:avLst/>
            <a:gdLst/>
            <a:ahLst/>
            <a:cxnLst/>
            <a:rect l="0" t="0" r="0" b="0"/>
            <a:pathLst>
              <a:path w="361899" h="285739">
                <a:moveTo>
                  <a:pt x="272635" y="0"/>
                </a:moveTo>
                <a:lnTo>
                  <a:pt x="188908" y="0"/>
                </a:lnTo>
                <a:lnTo>
                  <a:pt x="172169" y="992"/>
                </a:lnTo>
                <a:lnTo>
                  <a:pt x="158032" y="2645"/>
                </a:lnTo>
                <a:lnTo>
                  <a:pt x="145632" y="4740"/>
                </a:lnTo>
                <a:lnTo>
                  <a:pt x="135380" y="6137"/>
                </a:lnTo>
                <a:lnTo>
                  <a:pt x="126561" y="7067"/>
                </a:lnTo>
                <a:lnTo>
                  <a:pt x="118698" y="7688"/>
                </a:lnTo>
                <a:lnTo>
                  <a:pt x="108495" y="10086"/>
                </a:lnTo>
                <a:lnTo>
                  <a:pt x="96731" y="13669"/>
                </a:lnTo>
                <a:lnTo>
                  <a:pt x="83928" y="18042"/>
                </a:lnTo>
                <a:lnTo>
                  <a:pt x="74401" y="21950"/>
                </a:lnTo>
                <a:lnTo>
                  <a:pt x="67057" y="25548"/>
                </a:lnTo>
                <a:lnTo>
                  <a:pt x="61169" y="28938"/>
                </a:lnTo>
                <a:lnTo>
                  <a:pt x="54267" y="33183"/>
                </a:lnTo>
                <a:lnTo>
                  <a:pt x="38661" y="43190"/>
                </a:lnTo>
                <a:lnTo>
                  <a:pt x="32316" y="47645"/>
                </a:lnTo>
                <a:lnTo>
                  <a:pt x="22621" y="55241"/>
                </a:lnTo>
                <a:lnTo>
                  <a:pt x="18646" y="59647"/>
                </a:lnTo>
                <a:lnTo>
                  <a:pt x="15004" y="64569"/>
                </a:lnTo>
                <a:lnTo>
                  <a:pt x="11584" y="69835"/>
                </a:lnTo>
                <a:lnTo>
                  <a:pt x="7784" y="78332"/>
                </a:lnTo>
                <a:lnTo>
                  <a:pt x="5103" y="86408"/>
                </a:lnTo>
                <a:lnTo>
                  <a:pt x="2999" y="91339"/>
                </a:lnTo>
                <a:lnTo>
                  <a:pt x="604" y="96612"/>
                </a:lnTo>
                <a:lnTo>
                  <a:pt x="0" y="102111"/>
                </a:lnTo>
                <a:lnTo>
                  <a:pt x="589" y="107761"/>
                </a:lnTo>
                <a:lnTo>
                  <a:pt x="8664" y="140569"/>
                </a:lnTo>
                <a:lnTo>
                  <a:pt x="10334" y="148283"/>
                </a:lnTo>
                <a:lnTo>
                  <a:pt x="11447" y="154418"/>
                </a:lnTo>
                <a:lnTo>
                  <a:pt x="12190" y="159500"/>
                </a:lnTo>
                <a:lnTo>
                  <a:pt x="13014" y="167792"/>
                </a:lnTo>
                <a:lnTo>
                  <a:pt x="13234" y="171393"/>
                </a:lnTo>
                <a:lnTo>
                  <a:pt x="14373" y="174785"/>
                </a:lnTo>
                <a:lnTo>
                  <a:pt x="18284" y="181200"/>
                </a:lnTo>
                <a:lnTo>
                  <a:pt x="23330" y="190005"/>
                </a:lnTo>
                <a:lnTo>
                  <a:pt x="26064" y="195131"/>
                </a:lnTo>
                <a:lnTo>
                  <a:pt x="34394" y="203472"/>
                </a:lnTo>
                <a:lnTo>
                  <a:pt x="43719" y="210487"/>
                </a:lnTo>
                <a:lnTo>
                  <a:pt x="51170" y="216911"/>
                </a:lnTo>
                <a:lnTo>
                  <a:pt x="57790" y="225720"/>
                </a:lnTo>
                <a:lnTo>
                  <a:pt x="60944" y="230847"/>
                </a:lnTo>
                <a:lnTo>
                  <a:pt x="65031" y="236250"/>
                </a:lnTo>
                <a:lnTo>
                  <a:pt x="69740" y="241836"/>
                </a:lnTo>
                <a:lnTo>
                  <a:pt x="74864" y="247544"/>
                </a:lnTo>
                <a:lnTo>
                  <a:pt x="81256" y="253334"/>
                </a:lnTo>
                <a:lnTo>
                  <a:pt x="88494" y="259178"/>
                </a:lnTo>
                <a:lnTo>
                  <a:pt x="96296" y="265059"/>
                </a:lnTo>
                <a:lnTo>
                  <a:pt x="103482" y="268979"/>
                </a:lnTo>
                <a:lnTo>
                  <a:pt x="110257" y="271593"/>
                </a:lnTo>
                <a:lnTo>
                  <a:pt x="116758" y="273335"/>
                </a:lnTo>
                <a:lnTo>
                  <a:pt x="126627" y="277917"/>
                </a:lnTo>
                <a:lnTo>
                  <a:pt x="130648" y="280528"/>
                </a:lnTo>
                <a:lnTo>
                  <a:pt x="136305" y="282269"/>
                </a:lnTo>
                <a:lnTo>
                  <a:pt x="143053" y="283429"/>
                </a:lnTo>
                <a:lnTo>
                  <a:pt x="150528" y="284202"/>
                </a:lnTo>
                <a:lnTo>
                  <a:pt x="159480" y="284718"/>
                </a:lnTo>
                <a:lnTo>
                  <a:pt x="180011" y="285291"/>
                </a:lnTo>
                <a:lnTo>
                  <a:pt x="210767" y="285690"/>
                </a:lnTo>
                <a:lnTo>
                  <a:pt x="234066" y="285738"/>
                </a:lnTo>
                <a:lnTo>
                  <a:pt x="239977" y="284750"/>
                </a:lnTo>
                <a:lnTo>
                  <a:pt x="245902" y="283099"/>
                </a:lnTo>
                <a:lnTo>
                  <a:pt x="274410" y="273320"/>
                </a:lnTo>
                <a:lnTo>
                  <a:pt x="281756" y="270518"/>
                </a:lnTo>
                <a:lnTo>
                  <a:pt x="288637" y="267658"/>
                </a:lnTo>
                <a:lnTo>
                  <a:pt x="295209" y="264759"/>
                </a:lnTo>
                <a:lnTo>
                  <a:pt x="301575" y="259849"/>
                </a:lnTo>
                <a:lnTo>
                  <a:pt x="307803" y="253600"/>
                </a:lnTo>
                <a:lnTo>
                  <a:pt x="313940" y="246457"/>
                </a:lnTo>
                <a:lnTo>
                  <a:pt x="320015" y="240703"/>
                </a:lnTo>
                <a:lnTo>
                  <a:pt x="326050" y="235875"/>
                </a:lnTo>
                <a:lnTo>
                  <a:pt x="337055" y="227864"/>
                </a:lnTo>
                <a:lnTo>
                  <a:pt x="345253" y="220997"/>
                </a:lnTo>
                <a:lnTo>
                  <a:pt x="347836" y="217776"/>
                </a:lnTo>
                <a:lnTo>
                  <a:pt x="350706" y="211552"/>
                </a:lnTo>
                <a:lnTo>
                  <a:pt x="351982" y="202833"/>
                </a:lnTo>
                <a:lnTo>
                  <a:pt x="352322" y="197730"/>
                </a:lnTo>
                <a:lnTo>
                  <a:pt x="353541" y="193335"/>
                </a:lnTo>
                <a:lnTo>
                  <a:pt x="357541" y="185807"/>
                </a:lnTo>
                <a:lnTo>
                  <a:pt x="359005" y="181418"/>
                </a:lnTo>
                <a:lnTo>
                  <a:pt x="359980" y="176508"/>
                </a:lnTo>
                <a:lnTo>
                  <a:pt x="360631" y="171250"/>
                </a:lnTo>
                <a:lnTo>
                  <a:pt x="361354" y="162762"/>
                </a:lnTo>
                <a:lnTo>
                  <a:pt x="361675" y="154690"/>
                </a:lnTo>
                <a:lnTo>
                  <a:pt x="361881" y="133339"/>
                </a:lnTo>
                <a:lnTo>
                  <a:pt x="361898" y="127588"/>
                </a:lnTo>
                <a:lnTo>
                  <a:pt x="359925" y="120777"/>
                </a:lnTo>
                <a:lnTo>
                  <a:pt x="356625" y="113260"/>
                </a:lnTo>
                <a:lnTo>
                  <a:pt x="342500" y="85813"/>
                </a:lnTo>
                <a:lnTo>
                  <a:pt x="337071" y="75068"/>
                </a:lnTo>
                <a:lnTo>
                  <a:pt x="331467" y="65920"/>
                </a:lnTo>
                <a:lnTo>
                  <a:pt x="325747" y="57838"/>
                </a:lnTo>
                <a:lnTo>
                  <a:pt x="308354"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249"/>
          <p:cNvSpPr/>
          <p:nvPr/>
        </p:nvSpPr>
        <p:spPr>
          <a:xfrm>
            <a:off x="5697140" y="3723689"/>
            <a:ext cx="419696" cy="53569"/>
          </a:xfrm>
          <a:custGeom>
            <a:avLst/>
            <a:gdLst/>
            <a:ahLst/>
            <a:cxnLst/>
            <a:rect l="0" t="0" r="0" b="0"/>
            <a:pathLst>
              <a:path w="419696" h="53569">
                <a:moveTo>
                  <a:pt x="0" y="8920"/>
                </a:moveTo>
                <a:lnTo>
                  <a:pt x="4741" y="4179"/>
                </a:lnTo>
                <a:lnTo>
                  <a:pt x="7129" y="2783"/>
                </a:lnTo>
                <a:lnTo>
                  <a:pt x="12429" y="1232"/>
                </a:lnTo>
                <a:lnTo>
                  <a:pt x="23916" y="236"/>
                </a:lnTo>
                <a:lnTo>
                  <a:pt x="35739" y="39"/>
                </a:lnTo>
                <a:lnTo>
                  <a:pt x="42889" y="0"/>
                </a:lnTo>
                <a:lnTo>
                  <a:pt x="44468" y="989"/>
                </a:lnTo>
                <a:lnTo>
                  <a:pt x="46512" y="2640"/>
                </a:lnTo>
                <a:lnTo>
                  <a:pt x="48868" y="4734"/>
                </a:lnTo>
                <a:lnTo>
                  <a:pt x="51430" y="6129"/>
                </a:lnTo>
                <a:lnTo>
                  <a:pt x="56923" y="7679"/>
                </a:lnTo>
                <a:lnTo>
                  <a:pt x="60769" y="9085"/>
                </a:lnTo>
                <a:lnTo>
                  <a:pt x="65317" y="11014"/>
                </a:lnTo>
                <a:lnTo>
                  <a:pt x="77395" y="16500"/>
                </a:lnTo>
                <a:lnTo>
                  <a:pt x="88894" y="18575"/>
                </a:lnTo>
                <a:lnTo>
                  <a:pt x="94981" y="20318"/>
                </a:lnTo>
                <a:lnTo>
                  <a:pt x="102016" y="22472"/>
                </a:lnTo>
                <a:lnTo>
                  <a:pt x="107698" y="23907"/>
                </a:lnTo>
                <a:lnTo>
                  <a:pt x="116658" y="25503"/>
                </a:lnTo>
                <a:lnTo>
                  <a:pt x="122540" y="26401"/>
                </a:lnTo>
                <a:lnTo>
                  <a:pt x="124357" y="27520"/>
                </a:lnTo>
                <a:lnTo>
                  <a:pt x="126561" y="29257"/>
                </a:lnTo>
                <a:lnTo>
                  <a:pt x="129023" y="31408"/>
                </a:lnTo>
                <a:lnTo>
                  <a:pt x="131656" y="32842"/>
                </a:lnTo>
                <a:lnTo>
                  <a:pt x="137227" y="34434"/>
                </a:lnTo>
                <a:lnTo>
                  <a:pt x="145942" y="35331"/>
                </a:lnTo>
                <a:lnTo>
                  <a:pt x="149881" y="36449"/>
                </a:lnTo>
                <a:lnTo>
                  <a:pt x="154491" y="38187"/>
                </a:lnTo>
                <a:lnTo>
                  <a:pt x="159549" y="40338"/>
                </a:lnTo>
                <a:lnTo>
                  <a:pt x="163913" y="41771"/>
                </a:lnTo>
                <a:lnTo>
                  <a:pt x="171407" y="43364"/>
                </a:lnTo>
                <a:lnTo>
                  <a:pt x="184304" y="44387"/>
                </a:lnTo>
                <a:lnTo>
                  <a:pt x="194397" y="44564"/>
                </a:lnTo>
                <a:lnTo>
                  <a:pt x="211298" y="44629"/>
                </a:lnTo>
                <a:lnTo>
                  <a:pt x="213295" y="45624"/>
                </a:lnTo>
                <a:lnTo>
                  <a:pt x="215618" y="47280"/>
                </a:lnTo>
                <a:lnTo>
                  <a:pt x="218160" y="49376"/>
                </a:lnTo>
                <a:lnTo>
                  <a:pt x="220846" y="50774"/>
                </a:lnTo>
                <a:lnTo>
                  <a:pt x="226477" y="52326"/>
                </a:lnTo>
                <a:lnTo>
                  <a:pt x="239168" y="53323"/>
                </a:lnTo>
                <a:lnTo>
                  <a:pt x="260704" y="53536"/>
                </a:lnTo>
                <a:lnTo>
                  <a:pt x="318592" y="53568"/>
                </a:lnTo>
                <a:lnTo>
                  <a:pt x="321536" y="52576"/>
                </a:lnTo>
                <a:lnTo>
                  <a:pt x="325482" y="50922"/>
                </a:lnTo>
                <a:lnTo>
                  <a:pt x="330098" y="48828"/>
                </a:lnTo>
                <a:lnTo>
                  <a:pt x="334167" y="47431"/>
                </a:lnTo>
                <a:lnTo>
                  <a:pt x="341334" y="45880"/>
                </a:lnTo>
                <a:lnTo>
                  <a:pt x="354414" y="44802"/>
                </a:lnTo>
                <a:lnTo>
                  <a:pt x="355339" y="44748"/>
                </a:lnTo>
                <a:lnTo>
                  <a:pt x="356947" y="43719"/>
                </a:lnTo>
                <a:lnTo>
                  <a:pt x="359012" y="42041"/>
                </a:lnTo>
                <a:lnTo>
                  <a:pt x="361380" y="39930"/>
                </a:lnTo>
                <a:lnTo>
                  <a:pt x="363952" y="38523"/>
                </a:lnTo>
                <a:lnTo>
                  <a:pt x="369454" y="36960"/>
                </a:lnTo>
                <a:lnTo>
                  <a:pt x="374934" y="35956"/>
                </a:lnTo>
                <a:lnTo>
                  <a:pt x="387331" y="35741"/>
                </a:lnTo>
                <a:lnTo>
                  <a:pt x="390181" y="34738"/>
                </a:lnTo>
                <a:lnTo>
                  <a:pt x="393074" y="33078"/>
                </a:lnTo>
                <a:lnTo>
                  <a:pt x="400105" y="28023"/>
                </a:lnTo>
                <a:lnTo>
                  <a:pt x="403713" y="27332"/>
                </a:lnTo>
                <a:lnTo>
                  <a:pt x="413228" y="26794"/>
                </a:lnTo>
                <a:lnTo>
                  <a:pt x="419695" y="267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250"/>
          <p:cNvSpPr/>
          <p:nvPr/>
        </p:nvSpPr>
        <p:spPr>
          <a:xfrm>
            <a:off x="6161484" y="3786187"/>
            <a:ext cx="187524" cy="17860"/>
          </a:xfrm>
          <a:custGeom>
            <a:avLst/>
            <a:gdLst/>
            <a:ahLst/>
            <a:cxnLst/>
            <a:rect l="0" t="0" r="0" b="0"/>
            <a:pathLst>
              <a:path w="187524" h="17860">
                <a:moveTo>
                  <a:pt x="0" y="0"/>
                </a:moveTo>
                <a:lnTo>
                  <a:pt x="9481" y="4741"/>
                </a:lnTo>
                <a:lnTo>
                  <a:pt x="13266" y="6137"/>
                </a:lnTo>
                <a:lnTo>
                  <a:pt x="16781" y="7068"/>
                </a:lnTo>
                <a:lnTo>
                  <a:pt x="20117" y="7688"/>
                </a:lnTo>
                <a:lnTo>
                  <a:pt x="23333" y="8102"/>
                </a:lnTo>
                <a:lnTo>
                  <a:pt x="26470" y="8378"/>
                </a:lnTo>
                <a:lnTo>
                  <a:pt x="29553" y="8562"/>
                </a:lnTo>
                <a:lnTo>
                  <a:pt x="35624" y="8767"/>
                </a:lnTo>
                <a:lnTo>
                  <a:pt x="47266" y="8881"/>
                </a:lnTo>
                <a:lnTo>
                  <a:pt x="52347" y="8898"/>
                </a:lnTo>
                <a:lnTo>
                  <a:pt x="58711" y="9901"/>
                </a:lnTo>
                <a:lnTo>
                  <a:pt x="65929" y="11561"/>
                </a:lnTo>
                <a:lnTo>
                  <a:pt x="73719" y="13661"/>
                </a:lnTo>
                <a:lnTo>
                  <a:pt x="79904" y="15060"/>
                </a:lnTo>
                <a:lnTo>
                  <a:pt x="85019" y="15993"/>
                </a:lnTo>
                <a:lnTo>
                  <a:pt x="89422" y="16615"/>
                </a:lnTo>
                <a:lnTo>
                  <a:pt x="97317" y="17030"/>
                </a:lnTo>
                <a:lnTo>
                  <a:pt x="119320" y="17491"/>
                </a:lnTo>
                <a:lnTo>
                  <a:pt x="187523"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251"/>
          <p:cNvSpPr/>
          <p:nvPr/>
        </p:nvSpPr>
        <p:spPr>
          <a:xfrm>
            <a:off x="6322218" y="3778073"/>
            <a:ext cx="276822" cy="365303"/>
          </a:xfrm>
          <a:custGeom>
            <a:avLst/>
            <a:gdLst/>
            <a:ahLst/>
            <a:cxnLst/>
            <a:rect l="0" t="0" r="0" b="0"/>
            <a:pathLst>
              <a:path w="276822" h="365303">
                <a:moveTo>
                  <a:pt x="276821" y="365302"/>
                </a:moveTo>
                <a:lnTo>
                  <a:pt x="276821" y="352873"/>
                </a:lnTo>
                <a:lnTo>
                  <a:pt x="275828" y="351062"/>
                </a:lnTo>
                <a:lnTo>
                  <a:pt x="274175" y="349856"/>
                </a:lnTo>
                <a:lnTo>
                  <a:pt x="272081" y="349051"/>
                </a:lnTo>
                <a:lnTo>
                  <a:pt x="267107" y="342866"/>
                </a:lnTo>
                <a:lnTo>
                  <a:pt x="261589" y="333502"/>
                </a:lnTo>
                <a:lnTo>
                  <a:pt x="255830" y="322725"/>
                </a:lnTo>
                <a:lnTo>
                  <a:pt x="247009" y="305502"/>
                </a:lnTo>
                <a:lnTo>
                  <a:pt x="241082" y="296391"/>
                </a:lnTo>
                <a:lnTo>
                  <a:pt x="234147" y="288042"/>
                </a:lnTo>
                <a:lnTo>
                  <a:pt x="229520" y="283038"/>
                </a:lnTo>
                <a:lnTo>
                  <a:pt x="224452" y="277717"/>
                </a:lnTo>
                <a:lnTo>
                  <a:pt x="216173" y="266513"/>
                </a:lnTo>
                <a:lnTo>
                  <a:pt x="212576" y="260747"/>
                </a:lnTo>
                <a:lnTo>
                  <a:pt x="209186" y="254919"/>
                </a:lnTo>
                <a:lnTo>
                  <a:pt x="202774" y="243152"/>
                </a:lnTo>
                <a:lnTo>
                  <a:pt x="198683" y="237235"/>
                </a:lnTo>
                <a:lnTo>
                  <a:pt x="193971" y="231307"/>
                </a:lnTo>
                <a:lnTo>
                  <a:pt x="188845" y="225370"/>
                </a:lnTo>
                <a:lnTo>
                  <a:pt x="183443" y="219428"/>
                </a:lnTo>
                <a:lnTo>
                  <a:pt x="172151" y="207534"/>
                </a:lnTo>
                <a:lnTo>
                  <a:pt x="165369" y="199600"/>
                </a:lnTo>
                <a:lnTo>
                  <a:pt x="157871" y="190341"/>
                </a:lnTo>
                <a:lnTo>
                  <a:pt x="149896" y="180201"/>
                </a:lnTo>
                <a:lnTo>
                  <a:pt x="143587" y="171456"/>
                </a:lnTo>
                <a:lnTo>
                  <a:pt x="138389" y="163641"/>
                </a:lnTo>
                <a:lnTo>
                  <a:pt x="133931" y="156448"/>
                </a:lnTo>
                <a:lnTo>
                  <a:pt x="127983" y="148675"/>
                </a:lnTo>
                <a:lnTo>
                  <a:pt x="121041" y="140517"/>
                </a:lnTo>
                <a:lnTo>
                  <a:pt x="106382" y="124507"/>
                </a:lnTo>
                <a:lnTo>
                  <a:pt x="93252" y="110776"/>
                </a:lnTo>
                <a:lnTo>
                  <a:pt x="87965" y="104337"/>
                </a:lnTo>
                <a:lnTo>
                  <a:pt x="83449" y="98059"/>
                </a:lnTo>
                <a:lnTo>
                  <a:pt x="79445" y="91890"/>
                </a:lnTo>
                <a:lnTo>
                  <a:pt x="73799" y="84801"/>
                </a:lnTo>
                <a:lnTo>
                  <a:pt x="67059" y="77098"/>
                </a:lnTo>
                <a:lnTo>
                  <a:pt x="52625" y="61594"/>
                </a:lnTo>
                <a:lnTo>
                  <a:pt x="39595" y="48089"/>
                </a:lnTo>
                <a:lnTo>
                  <a:pt x="32480" y="38118"/>
                </a:lnTo>
                <a:lnTo>
                  <a:pt x="30584" y="34069"/>
                </a:lnTo>
                <a:lnTo>
                  <a:pt x="28327" y="31371"/>
                </a:lnTo>
                <a:lnTo>
                  <a:pt x="25830" y="29572"/>
                </a:lnTo>
                <a:lnTo>
                  <a:pt x="23173" y="28372"/>
                </a:lnTo>
                <a:lnTo>
                  <a:pt x="20410" y="28565"/>
                </a:lnTo>
                <a:lnTo>
                  <a:pt x="17576" y="29686"/>
                </a:lnTo>
                <a:lnTo>
                  <a:pt x="10638" y="33873"/>
                </a:lnTo>
                <a:lnTo>
                  <a:pt x="10069" y="35208"/>
                </a:lnTo>
                <a:lnTo>
                  <a:pt x="8275" y="42821"/>
                </a:lnTo>
                <a:lnTo>
                  <a:pt x="4340" y="51982"/>
                </a:lnTo>
                <a:lnTo>
                  <a:pt x="1929" y="62668"/>
                </a:lnTo>
                <a:lnTo>
                  <a:pt x="1286" y="68296"/>
                </a:lnTo>
                <a:lnTo>
                  <a:pt x="1849" y="78001"/>
                </a:lnTo>
                <a:lnTo>
                  <a:pt x="3217" y="90424"/>
                </a:lnTo>
                <a:lnTo>
                  <a:pt x="5122" y="104659"/>
                </a:lnTo>
                <a:lnTo>
                  <a:pt x="6391" y="117126"/>
                </a:lnTo>
                <a:lnTo>
                  <a:pt x="7238" y="128414"/>
                </a:lnTo>
                <a:lnTo>
                  <a:pt x="8831" y="158075"/>
                </a:lnTo>
                <a:lnTo>
                  <a:pt x="8921" y="147328"/>
                </a:lnTo>
                <a:lnTo>
                  <a:pt x="8930" y="117664"/>
                </a:lnTo>
                <a:lnTo>
                  <a:pt x="9922" y="110913"/>
                </a:lnTo>
                <a:lnTo>
                  <a:pt x="11576" y="103436"/>
                </a:lnTo>
                <a:lnTo>
                  <a:pt x="13671" y="95475"/>
                </a:lnTo>
                <a:lnTo>
                  <a:pt x="15067" y="84214"/>
                </a:lnTo>
                <a:lnTo>
                  <a:pt x="15998" y="70754"/>
                </a:lnTo>
                <a:lnTo>
                  <a:pt x="16619" y="55827"/>
                </a:lnTo>
                <a:lnTo>
                  <a:pt x="18024" y="43891"/>
                </a:lnTo>
                <a:lnTo>
                  <a:pt x="19954" y="33950"/>
                </a:lnTo>
                <a:lnTo>
                  <a:pt x="22232" y="25338"/>
                </a:lnTo>
                <a:lnTo>
                  <a:pt x="23752" y="18604"/>
                </a:lnTo>
                <a:lnTo>
                  <a:pt x="25439" y="8477"/>
                </a:lnTo>
                <a:lnTo>
                  <a:pt x="26389" y="1938"/>
                </a:lnTo>
                <a:lnTo>
                  <a:pt x="27515" y="1020"/>
                </a:lnTo>
                <a:lnTo>
                  <a:pt x="29258" y="408"/>
                </a:lnTo>
                <a:lnTo>
                  <a:pt x="31412" y="0"/>
                </a:lnTo>
                <a:lnTo>
                  <a:pt x="33840" y="721"/>
                </a:lnTo>
                <a:lnTo>
                  <a:pt x="39183" y="4167"/>
                </a:lnTo>
                <a:lnTo>
                  <a:pt x="41005" y="6475"/>
                </a:lnTo>
                <a:lnTo>
                  <a:pt x="42219" y="9005"/>
                </a:lnTo>
                <a:lnTo>
                  <a:pt x="43029" y="11685"/>
                </a:lnTo>
                <a:lnTo>
                  <a:pt x="46546" y="14463"/>
                </a:lnTo>
                <a:lnTo>
                  <a:pt x="51866" y="17308"/>
                </a:lnTo>
                <a:lnTo>
                  <a:pt x="58390" y="20196"/>
                </a:lnTo>
                <a:lnTo>
                  <a:pt x="63732" y="22122"/>
                </a:lnTo>
                <a:lnTo>
                  <a:pt x="72313" y="24262"/>
                </a:lnTo>
                <a:lnTo>
                  <a:pt x="76982" y="25824"/>
                </a:lnTo>
                <a:lnTo>
                  <a:pt x="82079" y="27859"/>
                </a:lnTo>
                <a:lnTo>
                  <a:pt x="87462" y="30206"/>
                </a:lnTo>
                <a:lnTo>
                  <a:pt x="96088" y="35462"/>
                </a:lnTo>
                <a:lnTo>
                  <a:pt x="99778" y="38252"/>
                </a:lnTo>
                <a:lnTo>
                  <a:pt x="106523" y="41353"/>
                </a:lnTo>
                <a:lnTo>
                  <a:pt x="109711" y="42179"/>
                </a:lnTo>
                <a:lnTo>
                  <a:pt x="137900" y="48083"/>
                </a:lnTo>
                <a:lnTo>
                  <a:pt x="145511" y="50635"/>
                </a:lnTo>
                <a:lnTo>
                  <a:pt x="150586" y="53329"/>
                </a:lnTo>
                <a:lnTo>
                  <a:pt x="153969" y="56116"/>
                </a:lnTo>
                <a:lnTo>
                  <a:pt x="156224" y="58967"/>
                </a:lnTo>
                <a:lnTo>
                  <a:pt x="157728" y="61860"/>
                </a:lnTo>
                <a:lnTo>
                  <a:pt x="160140" y="68891"/>
                </a:lnTo>
                <a:lnTo>
                  <a:pt x="159346" y="70460"/>
                </a:lnTo>
                <a:lnTo>
                  <a:pt x="155819" y="74849"/>
                </a:lnTo>
                <a:lnTo>
                  <a:pt x="153489" y="76417"/>
                </a:lnTo>
                <a:lnTo>
                  <a:pt x="148254" y="78159"/>
                </a:lnTo>
                <a:lnTo>
                  <a:pt x="139974" y="81578"/>
                </a:lnTo>
                <a:lnTo>
                  <a:pt x="134988" y="83879"/>
                </a:lnTo>
                <a:lnTo>
                  <a:pt x="127695" y="86405"/>
                </a:lnTo>
                <a:lnTo>
                  <a:pt x="118865" y="89082"/>
                </a:lnTo>
                <a:lnTo>
                  <a:pt x="109009" y="91858"/>
                </a:lnTo>
                <a:lnTo>
                  <a:pt x="100454" y="94701"/>
                </a:lnTo>
                <a:lnTo>
                  <a:pt x="92766" y="97589"/>
                </a:lnTo>
                <a:lnTo>
                  <a:pt x="85657" y="100506"/>
                </a:lnTo>
                <a:lnTo>
                  <a:pt x="78933" y="102451"/>
                </a:lnTo>
                <a:lnTo>
                  <a:pt x="72466" y="103748"/>
                </a:lnTo>
                <a:lnTo>
                  <a:pt x="66170" y="104612"/>
                </a:lnTo>
                <a:lnTo>
                  <a:pt x="57012" y="107173"/>
                </a:lnTo>
                <a:lnTo>
                  <a:pt x="45945" y="110864"/>
                </a:lnTo>
                <a:lnTo>
                  <a:pt x="33607" y="115309"/>
                </a:lnTo>
                <a:lnTo>
                  <a:pt x="24389" y="119265"/>
                </a:lnTo>
                <a:lnTo>
                  <a:pt x="17252" y="122894"/>
                </a:lnTo>
                <a:lnTo>
                  <a:pt x="0" y="1331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252"/>
          <p:cNvSpPr/>
          <p:nvPr/>
        </p:nvSpPr>
        <p:spPr>
          <a:xfrm>
            <a:off x="6715125" y="3763422"/>
            <a:ext cx="580430" cy="40625"/>
          </a:xfrm>
          <a:custGeom>
            <a:avLst/>
            <a:gdLst/>
            <a:ahLst/>
            <a:cxnLst/>
            <a:rect l="0" t="0" r="0" b="0"/>
            <a:pathLst>
              <a:path w="580430" h="40625">
                <a:moveTo>
                  <a:pt x="0" y="4906"/>
                </a:moveTo>
                <a:lnTo>
                  <a:pt x="9481" y="9646"/>
                </a:lnTo>
                <a:lnTo>
                  <a:pt x="14258" y="11042"/>
                </a:lnTo>
                <a:lnTo>
                  <a:pt x="19427" y="11973"/>
                </a:lnTo>
                <a:lnTo>
                  <a:pt x="31454" y="13008"/>
                </a:lnTo>
                <a:lnTo>
                  <a:pt x="46721" y="13468"/>
                </a:lnTo>
                <a:lnTo>
                  <a:pt x="54960" y="12598"/>
                </a:lnTo>
                <a:lnTo>
                  <a:pt x="63429" y="11026"/>
                </a:lnTo>
                <a:lnTo>
                  <a:pt x="72052" y="8986"/>
                </a:lnTo>
                <a:lnTo>
                  <a:pt x="80777" y="7626"/>
                </a:lnTo>
                <a:lnTo>
                  <a:pt x="89569" y="6719"/>
                </a:lnTo>
                <a:lnTo>
                  <a:pt x="98408" y="6115"/>
                </a:lnTo>
                <a:lnTo>
                  <a:pt x="158253" y="524"/>
                </a:lnTo>
                <a:lnTo>
                  <a:pt x="186861" y="0"/>
                </a:lnTo>
                <a:lnTo>
                  <a:pt x="218832" y="643"/>
                </a:lnTo>
                <a:lnTo>
                  <a:pt x="282797" y="3011"/>
                </a:lnTo>
                <a:lnTo>
                  <a:pt x="334378" y="4063"/>
                </a:lnTo>
                <a:lnTo>
                  <a:pt x="354879" y="5337"/>
                </a:lnTo>
                <a:lnTo>
                  <a:pt x="372516" y="7177"/>
                </a:lnTo>
                <a:lnTo>
                  <a:pt x="388242" y="9397"/>
                </a:lnTo>
                <a:lnTo>
                  <a:pt x="402695" y="10876"/>
                </a:lnTo>
                <a:lnTo>
                  <a:pt x="416300" y="11863"/>
                </a:lnTo>
                <a:lnTo>
                  <a:pt x="429338" y="12520"/>
                </a:lnTo>
                <a:lnTo>
                  <a:pt x="444975" y="14943"/>
                </a:lnTo>
                <a:lnTo>
                  <a:pt x="462345" y="18542"/>
                </a:lnTo>
                <a:lnTo>
                  <a:pt x="480871" y="22927"/>
                </a:lnTo>
                <a:lnTo>
                  <a:pt x="496197" y="26841"/>
                </a:lnTo>
                <a:lnTo>
                  <a:pt x="521165" y="33837"/>
                </a:lnTo>
                <a:lnTo>
                  <a:pt x="530997" y="36099"/>
                </a:lnTo>
                <a:lnTo>
                  <a:pt x="539538" y="37608"/>
                </a:lnTo>
                <a:lnTo>
                  <a:pt x="547215" y="38614"/>
                </a:lnTo>
                <a:lnTo>
                  <a:pt x="561037" y="39731"/>
                </a:lnTo>
                <a:lnTo>
                  <a:pt x="580429" y="406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253"/>
          <p:cNvSpPr/>
          <p:nvPr/>
        </p:nvSpPr>
        <p:spPr>
          <a:xfrm>
            <a:off x="1134070" y="4134445"/>
            <a:ext cx="169665" cy="1"/>
          </a:xfrm>
          <a:custGeom>
            <a:avLst/>
            <a:gdLst/>
            <a:ahLst/>
            <a:cxnLst/>
            <a:rect l="0" t="0" r="0" b="0"/>
            <a:pathLst>
              <a:path w="169665" h="1">
                <a:moveTo>
                  <a:pt x="0" y="0"/>
                </a:moveTo>
                <a:lnTo>
                  <a:pt x="16966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254"/>
          <p:cNvSpPr/>
          <p:nvPr/>
        </p:nvSpPr>
        <p:spPr>
          <a:xfrm>
            <a:off x="1232296" y="4205882"/>
            <a:ext cx="160736" cy="8931"/>
          </a:xfrm>
          <a:custGeom>
            <a:avLst/>
            <a:gdLst/>
            <a:ahLst/>
            <a:cxnLst/>
            <a:rect l="0" t="0" r="0" b="0"/>
            <a:pathLst>
              <a:path w="160736" h="8931">
                <a:moveTo>
                  <a:pt x="0" y="8930"/>
                </a:moveTo>
                <a:lnTo>
                  <a:pt x="42028" y="8930"/>
                </a:lnTo>
                <a:lnTo>
                  <a:pt x="54807" y="7938"/>
                </a:lnTo>
                <a:lnTo>
                  <a:pt x="69281" y="6284"/>
                </a:lnTo>
                <a:lnTo>
                  <a:pt x="84883" y="4190"/>
                </a:lnTo>
                <a:lnTo>
                  <a:pt x="97268" y="2793"/>
                </a:lnTo>
                <a:lnTo>
                  <a:pt x="107510" y="1862"/>
                </a:lnTo>
                <a:lnTo>
                  <a:pt x="116322" y="1242"/>
                </a:lnTo>
                <a:lnTo>
                  <a:pt x="124181" y="828"/>
                </a:lnTo>
                <a:lnTo>
                  <a:pt x="131404" y="552"/>
                </a:lnTo>
                <a:lnTo>
                  <a:pt x="16073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255"/>
          <p:cNvSpPr/>
          <p:nvPr/>
        </p:nvSpPr>
        <p:spPr>
          <a:xfrm>
            <a:off x="2759273" y="4116587"/>
            <a:ext cx="723306" cy="17859"/>
          </a:xfrm>
          <a:custGeom>
            <a:avLst/>
            <a:gdLst/>
            <a:ahLst/>
            <a:cxnLst/>
            <a:rect l="0" t="0" r="0" b="0"/>
            <a:pathLst>
              <a:path w="723306" h="17859">
                <a:moveTo>
                  <a:pt x="0" y="8928"/>
                </a:moveTo>
                <a:lnTo>
                  <a:pt x="18962" y="4188"/>
                </a:lnTo>
                <a:lnTo>
                  <a:pt x="25539" y="2791"/>
                </a:lnTo>
                <a:lnTo>
                  <a:pt x="30917" y="1860"/>
                </a:lnTo>
                <a:lnTo>
                  <a:pt x="35494" y="1240"/>
                </a:lnTo>
                <a:lnTo>
                  <a:pt x="43507" y="826"/>
                </a:lnTo>
                <a:lnTo>
                  <a:pt x="65638" y="366"/>
                </a:lnTo>
                <a:lnTo>
                  <a:pt x="267846" y="0"/>
                </a:lnTo>
                <a:lnTo>
                  <a:pt x="292666" y="991"/>
                </a:lnTo>
                <a:lnTo>
                  <a:pt x="316157" y="2645"/>
                </a:lnTo>
                <a:lnTo>
                  <a:pt x="338764" y="4739"/>
                </a:lnTo>
                <a:lnTo>
                  <a:pt x="357804" y="6135"/>
                </a:lnTo>
                <a:lnTo>
                  <a:pt x="374465" y="7066"/>
                </a:lnTo>
                <a:lnTo>
                  <a:pt x="404554" y="8101"/>
                </a:lnTo>
                <a:lnTo>
                  <a:pt x="466938" y="8765"/>
                </a:lnTo>
                <a:lnTo>
                  <a:pt x="559019" y="8925"/>
                </a:lnTo>
                <a:lnTo>
                  <a:pt x="570125" y="9918"/>
                </a:lnTo>
                <a:lnTo>
                  <a:pt x="600985" y="13668"/>
                </a:lnTo>
                <a:lnTo>
                  <a:pt x="621977" y="13350"/>
                </a:lnTo>
                <a:lnTo>
                  <a:pt x="628964" y="11876"/>
                </a:lnTo>
                <a:lnTo>
                  <a:pt x="635606" y="10894"/>
                </a:lnTo>
                <a:lnTo>
                  <a:pt x="642019" y="10239"/>
                </a:lnTo>
                <a:lnTo>
                  <a:pt x="648278" y="9802"/>
                </a:lnTo>
                <a:lnTo>
                  <a:pt x="656420" y="10502"/>
                </a:lnTo>
                <a:lnTo>
                  <a:pt x="665816" y="11962"/>
                </a:lnTo>
                <a:lnTo>
                  <a:pt x="676049" y="13928"/>
                </a:lnTo>
                <a:lnTo>
                  <a:pt x="683864" y="15237"/>
                </a:lnTo>
                <a:lnTo>
                  <a:pt x="690066" y="16111"/>
                </a:lnTo>
                <a:lnTo>
                  <a:pt x="695192" y="16693"/>
                </a:lnTo>
                <a:lnTo>
                  <a:pt x="699602" y="17082"/>
                </a:lnTo>
                <a:lnTo>
                  <a:pt x="710549" y="17628"/>
                </a:lnTo>
                <a:lnTo>
                  <a:pt x="723305" y="178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256"/>
          <p:cNvSpPr/>
          <p:nvPr/>
        </p:nvSpPr>
        <p:spPr>
          <a:xfrm>
            <a:off x="4134445" y="4027289"/>
            <a:ext cx="223243" cy="80351"/>
          </a:xfrm>
          <a:custGeom>
            <a:avLst/>
            <a:gdLst/>
            <a:ahLst/>
            <a:cxnLst/>
            <a:rect l="0" t="0" r="0" b="0"/>
            <a:pathLst>
              <a:path w="223243" h="80351">
                <a:moveTo>
                  <a:pt x="0" y="0"/>
                </a:moveTo>
                <a:lnTo>
                  <a:pt x="4740" y="9480"/>
                </a:lnTo>
                <a:lnTo>
                  <a:pt x="8121" y="14258"/>
                </a:lnTo>
                <a:lnTo>
                  <a:pt x="12360" y="19427"/>
                </a:lnTo>
                <a:lnTo>
                  <a:pt x="21368" y="29470"/>
                </a:lnTo>
                <a:lnTo>
                  <a:pt x="28679" y="37241"/>
                </a:lnTo>
                <a:lnTo>
                  <a:pt x="31025" y="40702"/>
                </a:lnTo>
                <a:lnTo>
                  <a:pt x="32590" y="44002"/>
                </a:lnTo>
                <a:lnTo>
                  <a:pt x="33633" y="47194"/>
                </a:lnTo>
                <a:lnTo>
                  <a:pt x="37305" y="51306"/>
                </a:lnTo>
                <a:lnTo>
                  <a:pt x="42729" y="56032"/>
                </a:lnTo>
                <a:lnTo>
                  <a:pt x="49322" y="61167"/>
                </a:lnTo>
                <a:lnTo>
                  <a:pt x="54709" y="65583"/>
                </a:lnTo>
                <a:lnTo>
                  <a:pt x="59293" y="69519"/>
                </a:lnTo>
                <a:lnTo>
                  <a:pt x="63341" y="73135"/>
                </a:lnTo>
                <a:lnTo>
                  <a:pt x="67032" y="75545"/>
                </a:lnTo>
                <a:lnTo>
                  <a:pt x="70485" y="77153"/>
                </a:lnTo>
                <a:lnTo>
                  <a:pt x="73779" y="78224"/>
                </a:lnTo>
                <a:lnTo>
                  <a:pt x="77959" y="78938"/>
                </a:lnTo>
                <a:lnTo>
                  <a:pt x="82731" y="79414"/>
                </a:lnTo>
                <a:lnTo>
                  <a:pt x="92332" y="79944"/>
                </a:lnTo>
                <a:lnTo>
                  <a:pt x="99906" y="80179"/>
                </a:lnTo>
                <a:lnTo>
                  <a:pt x="109748" y="80311"/>
                </a:lnTo>
                <a:lnTo>
                  <a:pt x="128430" y="80350"/>
                </a:lnTo>
                <a:lnTo>
                  <a:pt x="137214" y="79364"/>
                </a:lnTo>
                <a:lnTo>
                  <a:pt x="147038" y="77713"/>
                </a:lnTo>
                <a:lnTo>
                  <a:pt x="157556" y="75621"/>
                </a:lnTo>
                <a:lnTo>
                  <a:pt x="167545" y="73235"/>
                </a:lnTo>
                <a:lnTo>
                  <a:pt x="177181" y="70651"/>
                </a:lnTo>
                <a:lnTo>
                  <a:pt x="186582" y="67937"/>
                </a:lnTo>
                <a:lnTo>
                  <a:pt x="193841" y="65135"/>
                </a:lnTo>
                <a:lnTo>
                  <a:pt x="199673" y="62275"/>
                </a:lnTo>
                <a:lnTo>
                  <a:pt x="204552" y="59375"/>
                </a:lnTo>
                <a:lnTo>
                  <a:pt x="208798" y="57443"/>
                </a:lnTo>
                <a:lnTo>
                  <a:pt x="212621" y="56155"/>
                </a:lnTo>
                <a:lnTo>
                  <a:pt x="223242"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257"/>
          <p:cNvSpPr/>
          <p:nvPr/>
        </p:nvSpPr>
        <p:spPr>
          <a:xfrm>
            <a:off x="4714875" y="4098726"/>
            <a:ext cx="964407" cy="71433"/>
          </a:xfrm>
          <a:custGeom>
            <a:avLst/>
            <a:gdLst/>
            <a:ahLst/>
            <a:cxnLst/>
            <a:rect l="0" t="0" r="0" b="0"/>
            <a:pathLst>
              <a:path w="964407" h="71433">
                <a:moveTo>
                  <a:pt x="0" y="0"/>
                </a:moveTo>
                <a:lnTo>
                  <a:pt x="9481" y="4740"/>
                </a:lnTo>
                <a:lnTo>
                  <a:pt x="13265" y="7129"/>
                </a:lnTo>
                <a:lnTo>
                  <a:pt x="16781" y="9714"/>
                </a:lnTo>
                <a:lnTo>
                  <a:pt x="20117" y="12429"/>
                </a:lnTo>
                <a:lnTo>
                  <a:pt x="23333" y="14239"/>
                </a:lnTo>
                <a:lnTo>
                  <a:pt x="33592" y="17779"/>
                </a:lnTo>
                <a:lnTo>
                  <a:pt x="38270" y="19790"/>
                </a:lnTo>
                <a:lnTo>
                  <a:pt x="43372" y="22123"/>
                </a:lnTo>
                <a:lnTo>
                  <a:pt x="53719" y="25663"/>
                </a:lnTo>
                <a:lnTo>
                  <a:pt x="120722" y="46497"/>
                </a:lnTo>
                <a:lnTo>
                  <a:pt x="130090" y="48858"/>
                </a:lnTo>
                <a:lnTo>
                  <a:pt x="138321" y="50431"/>
                </a:lnTo>
                <a:lnTo>
                  <a:pt x="162030" y="52646"/>
                </a:lnTo>
                <a:lnTo>
                  <a:pt x="170528" y="52957"/>
                </a:lnTo>
                <a:lnTo>
                  <a:pt x="186114" y="55148"/>
                </a:lnTo>
                <a:lnTo>
                  <a:pt x="229892" y="62875"/>
                </a:lnTo>
                <a:lnTo>
                  <a:pt x="251488" y="65729"/>
                </a:lnTo>
                <a:lnTo>
                  <a:pt x="271838" y="67632"/>
                </a:lnTo>
                <a:lnTo>
                  <a:pt x="307348" y="69746"/>
                </a:lnTo>
                <a:lnTo>
                  <a:pt x="333052" y="70686"/>
                </a:lnTo>
                <a:lnTo>
                  <a:pt x="359516" y="71215"/>
                </a:lnTo>
                <a:lnTo>
                  <a:pt x="451837" y="71432"/>
                </a:lnTo>
                <a:lnTo>
                  <a:pt x="467912" y="70441"/>
                </a:lnTo>
                <a:lnTo>
                  <a:pt x="484582" y="68789"/>
                </a:lnTo>
                <a:lnTo>
                  <a:pt x="501648" y="66695"/>
                </a:lnTo>
                <a:lnTo>
                  <a:pt x="518979" y="65300"/>
                </a:lnTo>
                <a:lnTo>
                  <a:pt x="536485" y="64369"/>
                </a:lnTo>
                <a:lnTo>
                  <a:pt x="554110" y="63749"/>
                </a:lnTo>
                <a:lnTo>
                  <a:pt x="568836" y="62343"/>
                </a:lnTo>
                <a:lnTo>
                  <a:pt x="581630" y="60413"/>
                </a:lnTo>
                <a:lnTo>
                  <a:pt x="593136" y="58135"/>
                </a:lnTo>
                <a:lnTo>
                  <a:pt x="603784" y="56616"/>
                </a:lnTo>
                <a:lnTo>
                  <a:pt x="632990" y="54479"/>
                </a:lnTo>
                <a:lnTo>
                  <a:pt x="651414" y="53979"/>
                </a:lnTo>
                <a:lnTo>
                  <a:pt x="668432" y="50868"/>
                </a:lnTo>
                <a:lnTo>
                  <a:pt x="690691" y="45819"/>
                </a:lnTo>
                <a:lnTo>
                  <a:pt x="716446" y="39476"/>
                </a:lnTo>
                <a:lnTo>
                  <a:pt x="736591" y="35246"/>
                </a:lnTo>
                <a:lnTo>
                  <a:pt x="752998" y="32428"/>
                </a:lnTo>
                <a:lnTo>
                  <a:pt x="766913" y="30548"/>
                </a:lnTo>
                <a:lnTo>
                  <a:pt x="778173" y="28303"/>
                </a:lnTo>
                <a:lnTo>
                  <a:pt x="787665" y="25814"/>
                </a:lnTo>
                <a:lnTo>
                  <a:pt x="795977" y="23163"/>
                </a:lnTo>
                <a:lnTo>
                  <a:pt x="804495" y="21395"/>
                </a:lnTo>
                <a:lnTo>
                  <a:pt x="821897" y="19431"/>
                </a:lnTo>
                <a:lnTo>
                  <a:pt x="829712" y="17915"/>
                </a:lnTo>
                <a:lnTo>
                  <a:pt x="836907" y="15912"/>
                </a:lnTo>
                <a:lnTo>
                  <a:pt x="843688" y="13585"/>
                </a:lnTo>
                <a:lnTo>
                  <a:pt x="851185" y="12033"/>
                </a:lnTo>
                <a:lnTo>
                  <a:pt x="892542" y="6897"/>
                </a:lnTo>
                <a:lnTo>
                  <a:pt x="96440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258"/>
          <p:cNvSpPr/>
          <p:nvPr/>
        </p:nvSpPr>
        <p:spPr>
          <a:xfrm>
            <a:off x="26789" y="4339828"/>
            <a:ext cx="142876" cy="283215"/>
          </a:xfrm>
          <a:custGeom>
            <a:avLst/>
            <a:gdLst/>
            <a:ahLst/>
            <a:cxnLst/>
            <a:rect l="0" t="0" r="0" b="0"/>
            <a:pathLst>
              <a:path w="142876" h="283215">
                <a:moveTo>
                  <a:pt x="0" y="214312"/>
                </a:moveTo>
                <a:lnTo>
                  <a:pt x="4740" y="219053"/>
                </a:lnTo>
                <a:lnTo>
                  <a:pt x="6136" y="221441"/>
                </a:lnTo>
                <a:lnTo>
                  <a:pt x="9094" y="229543"/>
                </a:lnTo>
                <a:lnTo>
                  <a:pt x="13302" y="235303"/>
                </a:lnTo>
                <a:lnTo>
                  <a:pt x="14821" y="238228"/>
                </a:lnTo>
                <a:lnTo>
                  <a:pt x="16509" y="244124"/>
                </a:lnTo>
                <a:lnTo>
                  <a:pt x="22199" y="271983"/>
                </a:lnTo>
                <a:lnTo>
                  <a:pt x="24721" y="278556"/>
                </a:lnTo>
                <a:lnTo>
                  <a:pt x="27395" y="281946"/>
                </a:lnTo>
                <a:lnTo>
                  <a:pt x="30169" y="283214"/>
                </a:lnTo>
                <a:lnTo>
                  <a:pt x="32019" y="283067"/>
                </a:lnTo>
                <a:lnTo>
                  <a:pt x="33252" y="281977"/>
                </a:lnTo>
                <a:lnTo>
                  <a:pt x="35614" y="276135"/>
                </a:lnTo>
                <a:lnTo>
                  <a:pt x="39972" y="263617"/>
                </a:lnTo>
                <a:lnTo>
                  <a:pt x="42523" y="255120"/>
                </a:lnTo>
                <a:lnTo>
                  <a:pt x="48003" y="235095"/>
                </a:lnTo>
                <a:lnTo>
                  <a:pt x="56666" y="201508"/>
                </a:lnTo>
                <a:lnTo>
                  <a:pt x="62557" y="175549"/>
                </a:lnTo>
                <a:lnTo>
                  <a:pt x="65517" y="161681"/>
                </a:lnTo>
                <a:lnTo>
                  <a:pt x="70467" y="147475"/>
                </a:lnTo>
                <a:lnTo>
                  <a:pt x="76743" y="133043"/>
                </a:lnTo>
                <a:lnTo>
                  <a:pt x="14287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259"/>
          <p:cNvSpPr/>
          <p:nvPr/>
        </p:nvSpPr>
        <p:spPr>
          <a:xfrm>
            <a:off x="2842153" y="5375941"/>
            <a:ext cx="586848" cy="677742"/>
          </a:xfrm>
          <a:custGeom>
            <a:avLst/>
            <a:gdLst/>
            <a:ahLst/>
            <a:cxnLst/>
            <a:rect l="0" t="0" r="0" b="0"/>
            <a:pathLst>
              <a:path w="586848" h="677742">
                <a:moveTo>
                  <a:pt x="586847" y="169394"/>
                </a:moveTo>
                <a:lnTo>
                  <a:pt x="586847" y="150433"/>
                </a:lnTo>
                <a:lnTo>
                  <a:pt x="585854" y="143855"/>
                </a:lnTo>
                <a:lnTo>
                  <a:pt x="582106" y="133900"/>
                </a:lnTo>
                <a:lnTo>
                  <a:pt x="569195" y="118231"/>
                </a:lnTo>
                <a:lnTo>
                  <a:pt x="552213" y="100023"/>
                </a:lnTo>
                <a:lnTo>
                  <a:pt x="538050" y="85315"/>
                </a:lnTo>
                <a:lnTo>
                  <a:pt x="525141" y="74810"/>
                </a:lnTo>
                <a:lnTo>
                  <a:pt x="510805" y="64849"/>
                </a:lnTo>
                <a:lnTo>
                  <a:pt x="491204" y="50500"/>
                </a:lnTo>
                <a:lnTo>
                  <a:pt x="481413" y="44491"/>
                </a:lnTo>
                <a:lnTo>
                  <a:pt x="471909" y="39493"/>
                </a:lnTo>
                <a:lnTo>
                  <a:pt x="462597" y="35169"/>
                </a:lnTo>
                <a:lnTo>
                  <a:pt x="444312" y="27717"/>
                </a:lnTo>
                <a:lnTo>
                  <a:pt x="435269" y="24342"/>
                </a:lnTo>
                <a:lnTo>
                  <a:pt x="419318" y="20107"/>
                </a:lnTo>
                <a:lnTo>
                  <a:pt x="375137" y="10109"/>
                </a:lnTo>
                <a:lnTo>
                  <a:pt x="356410" y="6649"/>
                </a:lnTo>
                <a:lnTo>
                  <a:pt x="340949" y="4343"/>
                </a:lnTo>
                <a:lnTo>
                  <a:pt x="327665" y="2806"/>
                </a:lnTo>
                <a:lnTo>
                  <a:pt x="312855" y="1781"/>
                </a:lnTo>
                <a:lnTo>
                  <a:pt x="297030" y="1097"/>
                </a:lnTo>
                <a:lnTo>
                  <a:pt x="254251" y="135"/>
                </a:lnTo>
                <a:lnTo>
                  <a:pt x="243077" y="0"/>
                </a:lnTo>
                <a:lnTo>
                  <a:pt x="229675" y="1895"/>
                </a:lnTo>
                <a:lnTo>
                  <a:pt x="214787" y="5142"/>
                </a:lnTo>
                <a:lnTo>
                  <a:pt x="198908" y="9291"/>
                </a:lnTo>
                <a:lnTo>
                  <a:pt x="186338" y="13050"/>
                </a:lnTo>
                <a:lnTo>
                  <a:pt x="175974" y="16548"/>
                </a:lnTo>
                <a:lnTo>
                  <a:pt x="158174" y="23080"/>
                </a:lnTo>
                <a:lnTo>
                  <a:pt x="140341" y="29290"/>
                </a:lnTo>
                <a:lnTo>
                  <a:pt x="125139" y="38004"/>
                </a:lnTo>
                <a:lnTo>
                  <a:pt x="111768" y="47498"/>
                </a:lnTo>
                <a:lnTo>
                  <a:pt x="99211" y="55026"/>
                </a:lnTo>
                <a:lnTo>
                  <a:pt x="80985" y="69582"/>
                </a:lnTo>
                <a:lnTo>
                  <a:pt x="63017" y="86463"/>
                </a:lnTo>
                <a:lnTo>
                  <a:pt x="49866" y="104032"/>
                </a:lnTo>
                <a:lnTo>
                  <a:pt x="42926" y="118517"/>
                </a:lnTo>
                <a:lnTo>
                  <a:pt x="39686" y="126546"/>
                </a:lnTo>
                <a:lnTo>
                  <a:pt x="20904" y="175771"/>
                </a:lnTo>
                <a:lnTo>
                  <a:pt x="15083" y="193489"/>
                </a:lnTo>
                <a:lnTo>
                  <a:pt x="10210" y="210262"/>
                </a:lnTo>
                <a:lnTo>
                  <a:pt x="5969" y="226405"/>
                </a:lnTo>
                <a:lnTo>
                  <a:pt x="3142" y="240144"/>
                </a:lnTo>
                <a:lnTo>
                  <a:pt x="1257" y="252280"/>
                </a:lnTo>
                <a:lnTo>
                  <a:pt x="0" y="263346"/>
                </a:lnTo>
                <a:lnTo>
                  <a:pt x="155" y="277670"/>
                </a:lnTo>
                <a:lnTo>
                  <a:pt x="1250" y="294164"/>
                </a:lnTo>
                <a:lnTo>
                  <a:pt x="4120" y="326051"/>
                </a:lnTo>
                <a:lnTo>
                  <a:pt x="5396" y="346837"/>
                </a:lnTo>
                <a:lnTo>
                  <a:pt x="8609" y="365336"/>
                </a:lnTo>
                <a:lnTo>
                  <a:pt x="13344" y="383480"/>
                </a:lnTo>
                <a:lnTo>
                  <a:pt x="18756" y="401466"/>
                </a:lnTo>
                <a:lnTo>
                  <a:pt x="23573" y="413406"/>
                </a:lnTo>
                <a:lnTo>
                  <a:pt x="29761" y="427318"/>
                </a:lnTo>
                <a:lnTo>
                  <a:pt x="51597" y="473460"/>
                </a:lnTo>
                <a:lnTo>
                  <a:pt x="61554" y="491067"/>
                </a:lnTo>
                <a:lnTo>
                  <a:pt x="72594" y="508813"/>
                </a:lnTo>
                <a:lnTo>
                  <a:pt x="84116" y="526622"/>
                </a:lnTo>
                <a:lnTo>
                  <a:pt x="95851" y="541813"/>
                </a:lnTo>
                <a:lnTo>
                  <a:pt x="113614" y="561522"/>
                </a:lnTo>
                <a:lnTo>
                  <a:pt x="126490" y="574853"/>
                </a:lnTo>
                <a:lnTo>
                  <a:pt x="162936" y="611616"/>
                </a:lnTo>
                <a:lnTo>
                  <a:pt x="178176" y="624237"/>
                </a:lnTo>
                <a:lnTo>
                  <a:pt x="194871" y="635469"/>
                </a:lnTo>
                <a:lnTo>
                  <a:pt x="212214" y="643768"/>
                </a:lnTo>
                <a:lnTo>
                  <a:pt x="235135" y="653409"/>
                </a:lnTo>
                <a:lnTo>
                  <a:pt x="248192" y="658759"/>
                </a:lnTo>
                <a:lnTo>
                  <a:pt x="270638" y="667348"/>
                </a:lnTo>
                <a:lnTo>
                  <a:pt x="280791" y="671028"/>
                </a:lnTo>
                <a:lnTo>
                  <a:pt x="290536" y="673481"/>
                </a:lnTo>
                <a:lnTo>
                  <a:pt x="300009" y="675116"/>
                </a:lnTo>
                <a:lnTo>
                  <a:pt x="309302" y="676206"/>
                </a:lnTo>
                <a:lnTo>
                  <a:pt x="322442" y="676933"/>
                </a:lnTo>
                <a:lnTo>
                  <a:pt x="355563" y="677741"/>
                </a:lnTo>
                <a:lnTo>
                  <a:pt x="372134" y="676964"/>
                </a:lnTo>
                <a:lnTo>
                  <a:pt x="388142" y="675454"/>
                </a:lnTo>
                <a:lnTo>
                  <a:pt x="403775" y="673455"/>
                </a:lnTo>
                <a:lnTo>
                  <a:pt x="416182" y="671130"/>
                </a:lnTo>
                <a:lnTo>
                  <a:pt x="426437" y="668588"/>
                </a:lnTo>
                <a:lnTo>
                  <a:pt x="443124" y="663118"/>
                </a:lnTo>
                <a:lnTo>
                  <a:pt x="457154" y="657379"/>
                </a:lnTo>
                <a:lnTo>
                  <a:pt x="470005" y="648876"/>
                </a:lnTo>
                <a:lnTo>
                  <a:pt x="481339" y="638482"/>
                </a:lnTo>
                <a:lnTo>
                  <a:pt x="493298" y="621473"/>
                </a:lnTo>
                <a:lnTo>
                  <a:pt x="504117" y="602875"/>
                </a:lnTo>
                <a:lnTo>
                  <a:pt x="514028" y="587279"/>
                </a:lnTo>
                <a:lnTo>
                  <a:pt x="526025" y="566504"/>
                </a:lnTo>
                <a:lnTo>
                  <a:pt x="530049" y="551270"/>
                </a:lnTo>
                <a:lnTo>
                  <a:pt x="532830" y="535571"/>
                </a:lnTo>
                <a:lnTo>
                  <a:pt x="538981" y="514583"/>
                </a:lnTo>
                <a:lnTo>
                  <a:pt x="540768" y="498429"/>
                </a:lnTo>
                <a:lnTo>
                  <a:pt x="546515" y="448898"/>
                </a:lnTo>
                <a:lnTo>
                  <a:pt x="548053" y="430144"/>
                </a:lnTo>
                <a:lnTo>
                  <a:pt x="549077" y="411689"/>
                </a:lnTo>
                <a:lnTo>
                  <a:pt x="551128" y="3211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260"/>
          <p:cNvSpPr/>
          <p:nvPr/>
        </p:nvSpPr>
        <p:spPr>
          <a:xfrm>
            <a:off x="3607593" y="5331023"/>
            <a:ext cx="848322" cy="187524"/>
          </a:xfrm>
          <a:custGeom>
            <a:avLst/>
            <a:gdLst/>
            <a:ahLst/>
            <a:cxnLst/>
            <a:rect l="0" t="0" r="0" b="0"/>
            <a:pathLst>
              <a:path w="848322" h="187524">
                <a:moveTo>
                  <a:pt x="0" y="187523"/>
                </a:moveTo>
                <a:lnTo>
                  <a:pt x="9481" y="182783"/>
                </a:lnTo>
                <a:lnTo>
                  <a:pt x="20211" y="179403"/>
                </a:lnTo>
                <a:lnTo>
                  <a:pt x="53301" y="170354"/>
                </a:lnTo>
                <a:lnTo>
                  <a:pt x="390839" y="85583"/>
                </a:lnTo>
                <a:lnTo>
                  <a:pt x="434192" y="75907"/>
                </a:lnTo>
                <a:lnTo>
                  <a:pt x="475993" y="67472"/>
                </a:lnTo>
                <a:lnTo>
                  <a:pt x="516759" y="59865"/>
                </a:lnTo>
                <a:lnTo>
                  <a:pt x="557826" y="50824"/>
                </a:lnTo>
                <a:lnTo>
                  <a:pt x="640498" y="30195"/>
                </a:lnTo>
                <a:lnTo>
                  <a:pt x="680999" y="22114"/>
                </a:lnTo>
                <a:lnTo>
                  <a:pt x="720898" y="15735"/>
                </a:lnTo>
                <a:lnTo>
                  <a:pt x="84832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261"/>
          <p:cNvSpPr/>
          <p:nvPr/>
        </p:nvSpPr>
        <p:spPr>
          <a:xfrm>
            <a:off x="4330898" y="5268515"/>
            <a:ext cx="142722" cy="116087"/>
          </a:xfrm>
          <a:custGeom>
            <a:avLst/>
            <a:gdLst/>
            <a:ahLst/>
            <a:cxnLst/>
            <a:rect l="0" t="0" r="0" b="0"/>
            <a:pathLst>
              <a:path w="142722" h="116087">
                <a:moveTo>
                  <a:pt x="0" y="0"/>
                </a:moveTo>
                <a:lnTo>
                  <a:pt x="26605" y="0"/>
                </a:lnTo>
                <a:lnTo>
                  <a:pt x="31627" y="993"/>
                </a:lnTo>
                <a:lnTo>
                  <a:pt x="36960" y="2646"/>
                </a:lnTo>
                <a:lnTo>
                  <a:pt x="42499" y="4741"/>
                </a:lnTo>
                <a:lnTo>
                  <a:pt x="48176" y="6137"/>
                </a:lnTo>
                <a:lnTo>
                  <a:pt x="53946" y="7068"/>
                </a:lnTo>
                <a:lnTo>
                  <a:pt x="59777" y="7689"/>
                </a:lnTo>
                <a:lnTo>
                  <a:pt x="64656" y="9095"/>
                </a:lnTo>
                <a:lnTo>
                  <a:pt x="68901" y="11024"/>
                </a:lnTo>
                <a:lnTo>
                  <a:pt x="72723" y="13302"/>
                </a:lnTo>
                <a:lnTo>
                  <a:pt x="76263" y="15814"/>
                </a:lnTo>
                <a:lnTo>
                  <a:pt x="79616" y="18480"/>
                </a:lnTo>
                <a:lnTo>
                  <a:pt x="82843" y="21250"/>
                </a:lnTo>
                <a:lnTo>
                  <a:pt x="88963" y="25080"/>
                </a:lnTo>
                <a:lnTo>
                  <a:pt x="97011" y="29619"/>
                </a:lnTo>
                <a:lnTo>
                  <a:pt x="106347" y="34629"/>
                </a:lnTo>
                <a:lnTo>
                  <a:pt x="112570" y="38961"/>
                </a:lnTo>
                <a:lnTo>
                  <a:pt x="116718" y="42841"/>
                </a:lnTo>
                <a:lnTo>
                  <a:pt x="119484" y="46420"/>
                </a:lnTo>
                <a:lnTo>
                  <a:pt x="122320" y="49799"/>
                </a:lnTo>
                <a:lnTo>
                  <a:pt x="125203" y="53043"/>
                </a:lnTo>
                <a:lnTo>
                  <a:pt x="128117" y="56198"/>
                </a:lnTo>
                <a:lnTo>
                  <a:pt x="131052" y="58302"/>
                </a:lnTo>
                <a:lnTo>
                  <a:pt x="134001" y="59704"/>
                </a:lnTo>
                <a:lnTo>
                  <a:pt x="136959" y="60639"/>
                </a:lnTo>
                <a:lnTo>
                  <a:pt x="138931" y="62254"/>
                </a:lnTo>
                <a:lnTo>
                  <a:pt x="140246" y="64323"/>
                </a:lnTo>
                <a:lnTo>
                  <a:pt x="142356" y="70033"/>
                </a:lnTo>
                <a:lnTo>
                  <a:pt x="142644" y="73459"/>
                </a:lnTo>
                <a:lnTo>
                  <a:pt x="142721" y="75762"/>
                </a:lnTo>
                <a:lnTo>
                  <a:pt x="141780" y="79281"/>
                </a:lnTo>
                <a:lnTo>
                  <a:pt x="140161" y="83612"/>
                </a:lnTo>
                <a:lnTo>
                  <a:pt x="138089" y="88484"/>
                </a:lnTo>
                <a:lnTo>
                  <a:pt x="135716" y="92724"/>
                </a:lnTo>
                <a:lnTo>
                  <a:pt x="133141" y="96543"/>
                </a:lnTo>
                <a:lnTo>
                  <a:pt x="130433" y="100080"/>
                </a:lnTo>
                <a:lnTo>
                  <a:pt x="127635" y="103431"/>
                </a:lnTo>
                <a:lnTo>
                  <a:pt x="124777" y="106657"/>
                </a:lnTo>
                <a:lnTo>
                  <a:pt x="121880" y="109800"/>
                </a:lnTo>
                <a:lnTo>
                  <a:pt x="117964" y="111895"/>
                </a:lnTo>
                <a:lnTo>
                  <a:pt x="113369" y="113292"/>
                </a:lnTo>
                <a:lnTo>
                  <a:pt x="98227"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262"/>
          <p:cNvSpPr/>
          <p:nvPr/>
        </p:nvSpPr>
        <p:spPr>
          <a:xfrm>
            <a:off x="3509367" y="5616773"/>
            <a:ext cx="848321" cy="98228"/>
          </a:xfrm>
          <a:custGeom>
            <a:avLst/>
            <a:gdLst/>
            <a:ahLst/>
            <a:cxnLst/>
            <a:rect l="0" t="0" r="0" b="0"/>
            <a:pathLst>
              <a:path w="848321" h="98228">
                <a:moveTo>
                  <a:pt x="0" y="0"/>
                </a:moveTo>
                <a:lnTo>
                  <a:pt x="14221" y="4741"/>
                </a:lnTo>
                <a:lnTo>
                  <a:pt x="27805" y="7689"/>
                </a:lnTo>
                <a:lnTo>
                  <a:pt x="51458" y="8766"/>
                </a:lnTo>
                <a:lnTo>
                  <a:pt x="55141" y="8821"/>
                </a:lnTo>
                <a:lnTo>
                  <a:pt x="64525" y="6236"/>
                </a:lnTo>
                <a:lnTo>
                  <a:pt x="69806" y="4157"/>
                </a:lnTo>
                <a:lnTo>
                  <a:pt x="86718" y="1232"/>
                </a:lnTo>
                <a:lnTo>
                  <a:pt x="103695" y="3193"/>
                </a:lnTo>
                <a:lnTo>
                  <a:pt x="113778" y="5105"/>
                </a:lnTo>
                <a:lnTo>
                  <a:pt x="137451" y="7796"/>
                </a:lnTo>
                <a:lnTo>
                  <a:pt x="161773" y="8594"/>
                </a:lnTo>
                <a:lnTo>
                  <a:pt x="202052" y="8830"/>
                </a:lnTo>
                <a:lnTo>
                  <a:pt x="226723" y="11531"/>
                </a:lnTo>
                <a:lnTo>
                  <a:pt x="237469" y="13641"/>
                </a:lnTo>
                <a:lnTo>
                  <a:pt x="254555" y="16039"/>
                </a:lnTo>
                <a:lnTo>
                  <a:pt x="326006" y="24155"/>
                </a:lnTo>
                <a:lnTo>
                  <a:pt x="381363" y="29918"/>
                </a:lnTo>
                <a:lnTo>
                  <a:pt x="404062" y="31851"/>
                </a:lnTo>
                <a:lnTo>
                  <a:pt x="423164" y="33141"/>
                </a:lnTo>
                <a:lnTo>
                  <a:pt x="453979" y="34573"/>
                </a:lnTo>
                <a:lnTo>
                  <a:pt x="477596" y="35210"/>
                </a:lnTo>
                <a:lnTo>
                  <a:pt x="492031" y="36372"/>
                </a:lnTo>
                <a:lnTo>
                  <a:pt x="540567" y="41755"/>
                </a:lnTo>
                <a:lnTo>
                  <a:pt x="561390" y="43362"/>
                </a:lnTo>
                <a:lnTo>
                  <a:pt x="578650" y="45775"/>
                </a:lnTo>
                <a:lnTo>
                  <a:pt x="646158" y="56668"/>
                </a:lnTo>
                <a:lnTo>
                  <a:pt x="660960" y="58615"/>
                </a:lnTo>
                <a:lnTo>
                  <a:pt x="683689" y="60777"/>
                </a:lnTo>
                <a:lnTo>
                  <a:pt x="703713" y="61739"/>
                </a:lnTo>
                <a:lnTo>
                  <a:pt x="714213" y="62988"/>
                </a:lnTo>
                <a:lnTo>
                  <a:pt x="725181" y="64812"/>
                </a:lnTo>
                <a:lnTo>
                  <a:pt x="736462" y="67021"/>
                </a:lnTo>
                <a:lnTo>
                  <a:pt x="751641" y="69474"/>
                </a:lnTo>
                <a:lnTo>
                  <a:pt x="762688" y="71557"/>
                </a:lnTo>
                <a:lnTo>
                  <a:pt x="768412" y="73501"/>
                </a:lnTo>
                <a:lnTo>
                  <a:pt x="774212" y="75790"/>
                </a:lnTo>
                <a:lnTo>
                  <a:pt x="785948" y="78333"/>
                </a:lnTo>
                <a:lnTo>
                  <a:pt x="797779" y="80455"/>
                </a:lnTo>
                <a:lnTo>
                  <a:pt x="803712" y="82410"/>
                </a:lnTo>
                <a:lnTo>
                  <a:pt x="809651" y="84706"/>
                </a:lnTo>
                <a:lnTo>
                  <a:pt x="818897" y="87256"/>
                </a:lnTo>
                <a:lnTo>
                  <a:pt x="822751" y="87936"/>
                </a:lnTo>
                <a:lnTo>
                  <a:pt x="826314" y="89382"/>
                </a:lnTo>
                <a:lnTo>
                  <a:pt x="829680" y="91338"/>
                </a:lnTo>
                <a:lnTo>
                  <a:pt x="832917" y="93634"/>
                </a:lnTo>
                <a:lnTo>
                  <a:pt x="839159" y="96186"/>
                </a:lnTo>
                <a:lnTo>
                  <a:pt x="848320"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263"/>
          <p:cNvSpPr/>
          <p:nvPr/>
        </p:nvSpPr>
        <p:spPr>
          <a:xfrm>
            <a:off x="4375546" y="5625703"/>
            <a:ext cx="80365" cy="116087"/>
          </a:xfrm>
          <a:custGeom>
            <a:avLst/>
            <a:gdLst/>
            <a:ahLst/>
            <a:cxnLst/>
            <a:rect l="0" t="0" r="0" b="0"/>
            <a:pathLst>
              <a:path w="80365" h="116087">
                <a:moveTo>
                  <a:pt x="0" y="0"/>
                </a:moveTo>
                <a:lnTo>
                  <a:pt x="4741" y="4740"/>
                </a:lnTo>
                <a:lnTo>
                  <a:pt x="7129" y="6136"/>
                </a:lnTo>
                <a:lnTo>
                  <a:pt x="9714" y="7067"/>
                </a:lnTo>
                <a:lnTo>
                  <a:pt x="12429" y="7688"/>
                </a:lnTo>
                <a:lnTo>
                  <a:pt x="15232" y="9094"/>
                </a:lnTo>
                <a:lnTo>
                  <a:pt x="18092" y="11024"/>
                </a:lnTo>
                <a:lnTo>
                  <a:pt x="20991" y="13302"/>
                </a:lnTo>
                <a:lnTo>
                  <a:pt x="25900" y="15813"/>
                </a:lnTo>
                <a:lnTo>
                  <a:pt x="32150" y="18480"/>
                </a:lnTo>
                <a:lnTo>
                  <a:pt x="39293" y="21249"/>
                </a:lnTo>
                <a:lnTo>
                  <a:pt x="44055" y="24088"/>
                </a:lnTo>
                <a:lnTo>
                  <a:pt x="47230" y="26973"/>
                </a:lnTo>
                <a:lnTo>
                  <a:pt x="49346" y="29888"/>
                </a:lnTo>
                <a:lnTo>
                  <a:pt x="51749" y="32824"/>
                </a:lnTo>
                <a:lnTo>
                  <a:pt x="54343" y="35773"/>
                </a:lnTo>
                <a:lnTo>
                  <a:pt x="57065" y="38731"/>
                </a:lnTo>
                <a:lnTo>
                  <a:pt x="62735" y="44664"/>
                </a:lnTo>
                <a:lnTo>
                  <a:pt x="74459" y="56557"/>
                </a:lnTo>
                <a:lnTo>
                  <a:pt x="76429" y="59533"/>
                </a:lnTo>
                <a:lnTo>
                  <a:pt x="77742" y="62509"/>
                </a:lnTo>
                <a:lnTo>
                  <a:pt x="79849" y="69674"/>
                </a:lnTo>
                <a:lnTo>
                  <a:pt x="80137" y="73299"/>
                </a:lnTo>
                <a:lnTo>
                  <a:pt x="80265" y="78218"/>
                </a:lnTo>
                <a:lnTo>
                  <a:pt x="80364" y="96495"/>
                </a:lnTo>
                <a:lnTo>
                  <a:pt x="79373" y="98064"/>
                </a:lnTo>
                <a:lnTo>
                  <a:pt x="77720" y="100103"/>
                </a:lnTo>
                <a:lnTo>
                  <a:pt x="75626" y="102454"/>
                </a:lnTo>
                <a:lnTo>
                  <a:pt x="70653" y="107712"/>
                </a:lnTo>
                <a:lnTo>
                  <a:pt x="62508"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264"/>
          <p:cNvSpPr/>
          <p:nvPr/>
        </p:nvSpPr>
        <p:spPr>
          <a:xfrm>
            <a:off x="3482578" y="5848945"/>
            <a:ext cx="821532" cy="187524"/>
          </a:xfrm>
          <a:custGeom>
            <a:avLst/>
            <a:gdLst/>
            <a:ahLst/>
            <a:cxnLst/>
            <a:rect l="0" t="0" r="0" b="0"/>
            <a:pathLst>
              <a:path w="821532" h="187524">
                <a:moveTo>
                  <a:pt x="0" y="0"/>
                </a:moveTo>
                <a:lnTo>
                  <a:pt x="9480" y="9481"/>
                </a:lnTo>
                <a:lnTo>
                  <a:pt x="14258" y="13266"/>
                </a:lnTo>
                <a:lnTo>
                  <a:pt x="19427" y="16781"/>
                </a:lnTo>
                <a:lnTo>
                  <a:pt x="24857" y="20117"/>
                </a:lnTo>
                <a:lnTo>
                  <a:pt x="29470" y="23333"/>
                </a:lnTo>
                <a:lnTo>
                  <a:pt x="33537" y="26470"/>
                </a:lnTo>
                <a:lnTo>
                  <a:pt x="37241" y="29553"/>
                </a:lnTo>
                <a:lnTo>
                  <a:pt x="44002" y="32978"/>
                </a:lnTo>
                <a:lnTo>
                  <a:pt x="84870" y="44658"/>
                </a:lnTo>
                <a:lnTo>
                  <a:pt x="97259" y="48624"/>
                </a:lnTo>
                <a:lnTo>
                  <a:pt x="107503" y="52259"/>
                </a:lnTo>
                <a:lnTo>
                  <a:pt x="124178" y="57953"/>
                </a:lnTo>
                <a:lnTo>
                  <a:pt x="144721" y="62151"/>
                </a:lnTo>
                <a:lnTo>
                  <a:pt x="157255" y="66649"/>
                </a:lnTo>
                <a:lnTo>
                  <a:pt x="180208" y="70019"/>
                </a:lnTo>
                <a:lnTo>
                  <a:pt x="205861" y="75758"/>
                </a:lnTo>
                <a:lnTo>
                  <a:pt x="235059" y="80449"/>
                </a:lnTo>
                <a:lnTo>
                  <a:pt x="259816" y="86234"/>
                </a:lnTo>
                <a:lnTo>
                  <a:pt x="285011" y="89382"/>
                </a:lnTo>
                <a:lnTo>
                  <a:pt x="298981" y="93634"/>
                </a:lnTo>
                <a:lnTo>
                  <a:pt x="322388" y="98831"/>
                </a:lnTo>
                <a:lnTo>
                  <a:pt x="336964" y="101606"/>
                </a:lnTo>
                <a:lnTo>
                  <a:pt x="361098" y="107336"/>
                </a:lnTo>
                <a:lnTo>
                  <a:pt x="380754" y="112196"/>
                </a:lnTo>
                <a:lnTo>
                  <a:pt x="403968" y="115926"/>
                </a:lnTo>
                <a:lnTo>
                  <a:pt x="420643" y="120314"/>
                </a:lnTo>
                <a:lnTo>
                  <a:pt x="437975" y="122926"/>
                </a:lnTo>
                <a:lnTo>
                  <a:pt x="460562" y="125079"/>
                </a:lnTo>
                <a:lnTo>
                  <a:pt x="497058" y="129343"/>
                </a:lnTo>
                <a:lnTo>
                  <a:pt x="511950" y="131869"/>
                </a:lnTo>
                <a:lnTo>
                  <a:pt x="533788" y="137322"/>
                </a:lnTo>
                <a:lnTo>
                  <a:pt x="552755" y="140407"/>
                </a:lnTo>
                <a:lnTo>
                  <a:pt x="570114" y="142770"/>
                </a:lnTo>
                <a:lnTo>
                  <a:pt x="584444" y="147128"/>
                </a:lnTo>
                <a:lnTo>
                  <a:pt x="603667" y="150419"/>
                </a:lnTo>
                <a:lnTo>
                  <a:pt x="623830" y="153835"/>
                </a:lnTo>
                <a:lnTo>
                  <a:pt x="646351" y="158660"/>
                </a:lnTo>
                <a:lnTo>
                  <a:pt x="662975" y="164112"/>
                </a:lnTo>
                <a:lnTo>
                  <a:pt x="688231" y="168019"/>
                </a:lnTo>
                <a:lnTo>
                  <a:pt x="703086" y="171578"/>
                </a:lnTo>
                <a:lnTo>
                  <a:pt x="719960" y="176515"/>
                </a:lnTo>
                <a:lnTo>
                  <a:pt x="738739" y="179312"/>
                </a:lnTo>
                <a:lnTo>
                  <a:pt x="755108" y="184649"/>
                </a:lnTo>
                <a:lnTo>
                  <a:pt x="776384" y="186672"/>
                </a:lnTo>
                <a:lnTo>
                  <a:pt x="781511" y="186956"/>
                </a:lnTo>
                <a:lnTo>
                  <a:pt x="821531" y="1875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265"/>
          <p:cNvSpPr/>
          <p:nvPr/>
        </p:nvSpPr>
        <p:spPr>
          <a:xfrm>
            <a:off x="4295179" y="5965031"/>
            <a:ext cx="147067" cy="142876"/>
          </a:xfrm>
          <a:custGeom>
            <a:avLst/>
            <a:gdLst/>
            <a:ahLst/>
            <a:cxnLst/>
            <a:rect l="0" t="0" r="0" b="0"/>
            <a:pathLst>
              <a:path w="147067" h="142876">
                <a:moveTo>
                  <a:pt x="0" y="0"/>
                </a:moveTo>
                <a:lnTo>
                  <a:pt x="4741" y="4741"/>
                </a:lnTo>
                <a:lnTo>
                  <a:pt x="9114" y="7129"/>
                </a:lnTo>
                <a:lnTo>
                  <a:pt x="15005" y="9713"/>
                </a:lnTo>
                <a:lnTo>
                  <a:pt x="21910" y="12428"/>
                </a:lnTo>
                <a:lnTo>
                  <a:pt x="26513" y="15231"/>
                </a:lnTo>
                <a:lnTo>
                  <a:pt x="29582" y="18091"/>
                </a:lnTo>
                <a:lnTo>
                  <a:pt x="31627" y="20990"/>
                </a:lnTo>
                <a:lnTo>
                  <a:pt x="33983" y="22924"/>
                </a:lnTo>
                <a:lnTo>
                  <a:pt x="36546" y="24212"/>
                </a:lnTo>
                <a:lnTo>
                  <a:pt x="39247" y="25071"/>
                </a:lnTo>
                <a:lnTo>
                  <a:pt x="42040" y="26636"/>
                </a:lnTo>
                <a:lnTo>
                  <a:pt x="44894" y="28671"/>
                </a:lnTo>
                <a:lnTo>
                  <a:pt x="47788" y="31020"/>
                </a:lnTo>
                <a:lnTo>
                  <a:pt x="50711" y="33579"/>
                </a:lnTo>
                <a:lnTo>
                  <a:pt x="53651" y="36276"/>
                </a:lnTo>
                <a:lnTo>
                  <a:pt x="59564" y="41919"/>
                </a:lnTo>
                <a:lnTo>
                  <a:pt x="74419" y="56587"/>
                </a:lnTo>
                <a:lnTo>
                  <a:pt x="78386" y="59553"/>
                </a:lnTo>
                <a:lnTo>
                  <a:pt x="83015" y="62522"/>
                </a:lnTo>
                <a:lnTo>
                  <a:pt x="88086" y="65494"/>
                </a:lnTo>
                <a:lnTo>
                  <a:pt x="92458" y="68467"/>
                </a:lnTo>
                <a:lnTo>
                  <a:pt x="96366" y="71442"/>
                </a:lnTo>
                <a:lnTo>
                  <a:pt x="99962" y="74417"/>
                </a:lnTo>
                <a:lnTo>
                  <a:pt x="104345" y="77392"/>
                </a:lnTo>
                <a:lnTo>
                  <a:pt x="109251" y="80368"/>
                </a:lnTo>
                <a:lnTo>
                  <a:pt x="114506" y="83344"/>
                </a:lnTo>
                <a:lnTo>
                  <a:pt x="119001" y="85328"/>
                </a:lnTo>
                <a:lnTo>
                  <a:pt x="122990" y="86651"/>
                </a:lnTo>
                <a:lnTo>
                  <a:pt x="126642" y="87534"/>
                </a:lnTo>
                <a:lnTo>
                  <a:pt x="129077" y="89113"/>
                </a:lnTo>
                <a:lnTo>
                  <a:pt x="130700" y="91159"/>
                </a:lnTo>
                <a:lnTo>
                  <a:pt x="131781" y="93515"/>
                </a:lnTo>
                <a:lnTo>
                  <a:pt x="133495" y="95085"/>
                </a:lnTo>
                <a:lnTo>
                  <a:pt x="135630" y="96132"/>
                </a:lnTo>
                <a:lnTo>
                  <a:pt x="138044" y="96831"/>
                </a:lnTo>
                <a:lnTo>
                  <a:pt x="140647" y="98288"/>
                </a:lnTo>
                <a:lnTo>
                  <a:pt x="143374" y="100252"/>
                </a:lnTo>
                <a:lnTo>
                  <a:pt x="146185" y="102553"/>
                </a:lnTo>
                <a:lnTo>
                  <a:pt x="147066" y="105080"/>
                </a:lnTo>
                <a:lnTo>
                  <a:pt x="146661" y="107756"/>
                </a:lnTo>
                <a:lnTo>
                  <a:pt x="143623" y="114440"/>
                </a:lnTo>
                <a:lnTo>
                  <a:pt x="142382" y="114989"/>
                </a:lnTo>
                <a:lnTo>
                  <a:pt x="138356" y="115599"/>
                </a:lnTo>
                <a:lnTo>
                  <a:pt x="136886" y="116753"/>
                </a:lnTo>
                <a:lnTo>
                  <a:pt x="135906" y="118515"/>
                </a:lnTo>
                <a:lnTo>
                  <a:pt x="135253" y="120682"/>
                </a:lnTo>
                <a:lnTo>
                  <a:pt x="133825" y="122126"/>
                </a:lnTo>
                <a:lnTo>
                  <a:pt x="131881" y="123089"/>
                </a:lnTo>
                <a:lnTo>
                  <a:pt x="129592" y="123731"/>
                </a:lnTo>
                <a:lnTo>
                  <a:pt x="127075" y="124159"/>
                </a:lnTo>
                <a:lnTo>
                  <a:pt x="124404" y="124445"/>
                </a:lnTo>
                <a:lnTo>
                  <a:pt x="121632" y="124635"/>
                </a:lnTo>
                <a:lnTo>
                  <a:pt x="118791" y="124762"/>
                </a:lnTo>
                <a:lnTo>
                  <a:pt x="115905" y="124846"/>
                </a:lnTo>
                <a:lnTo>
                  <a:pt x="44649"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266"/>
          <p:cNvSpPr/>
          <p:nvPr/>
        </p:nvSpPr>
        <p:spPr>
          <a:xfrm>
            <a:off x="3402210" y="5956101"/>
            <a:ext cx="937619" cy="357189"/>
          </a:xfrm>
          <a:custGeom>
            <a:avLst/>
            <a:gdLst/>
            <a:ahLst/>
            <a:cxnLst/>
            <a:rect l="0" t="0" r="0" b="0"/>
            <a:pathLst>
              <a:path w="937619" h="357189">
                <a:moveTo>
                  <a:pt x="0" y="0"/>
                </a:moveTo>
                <a:lnTo>
                  <a:pt x="13266" y="6137"/>
                </a:lnTo>
                <a:lnTo>
                  <a:pt x="20118" y="7689"/>
                </a:lnTo>
                <a:lnTo>
                  <a:pt x="26470" y="11024"/>
                </a:lnTo>
                <a:lnTo>
                  <a:pt x="29553" y="13302"/>
                </a:lnTo>
                <a:lnTo>
                  <a:pt x="35625" y="15834"/>
                </a:lnTo>
                <a:lnTo>
                  <a:pt x="38633" y="16510"/>
                </a:lnTo>
                <a:lnTo>
                  <a:pt x="44621" y="19905"/>
                </a:lnTo>
                <a:lnTo>
                  <a:pt x="47607" y="22200"/>
                </a:lnTo>
                <a:lnTo>
                  <a:pt x="53570" y="24750"/>
                </a:lnTo>
                <a:lnTo>
                  <a:pt x="60520" y="26875"/>
                </a:lnTo>
                <a:lnTo>
                  <a:pt x="75589" y="32657"/>
                </a:lnTo>
                <a:lnTo>
                  <a:pt x="91630" y="35804"/>
                </a:lnTo>
                <a:lnTo>
                  <a:pt x="111733" y="45254"/>
                </a:lnTo>
                <a:lnTo>
                  <a:pt x="132656" y="53758"/>
                </a:lnTo>
                <a:lnTo>
                  <a:pt x="151423" y="62561"/>
                </a:lnTo>
                <a:lnTo>
                  <a:pt x="175542" y="74425"/>
                </a:lnTo>
                <a:lnTo>
                  <a:pt x="190136" y="77726"/>
                </a:lnTo>
                <a:lnTo>
                  <a:pt x="205552" y="80186"/>
                </a:lnTo>
                <a:lnTo>
                  <a:pt x="229356" y="88141"/>
                </a:lnTo>
                <a:lnTo>
                  <a:pt x="291369" y="109001"/>
                </a:lnTo>
                <a:lnTo>
                  <a:pt x="308422" y="118229"/>
                </a:lnTo>
                <a:lnTo>
                  <a:pt x="323608" y="127952"/>
                </a:lnTo>
                <a:lnTo>
                  <a:pt x="348892" y="139005"/>
                </a:lnTo>
                <a:lnTo>
                  <a:pt x="375235" y="148563"/>
                </a:lnTo>
                <a:lnTo>
                  <a:pt x="402884" y="157680"/>
                </a:lnTo>
                <a:lnTo>
                  <a:pt x="434779" y="166664"/>
                </a:lnTo>
                <a:lnTo>
                  <a:pt x="463521" y="175610"/>
                </a:lnTo>
                <a:lnTo>
                  <a:pt x="613933" y="225483"/>
                </a:lnTo>
                <a:lnTo>
                  <a:pt x="633023" y="234491"/>
                </a:lnTo>
                <a:lnTo>
                  <a:pt x="650438" y="244117"/>
                </a:lnTo>
                <a:lnTo>
                  <a:pt x="672390" y="255114"/>
                </a:lnTo>
                <a:lnTo>
                  <a:pt x="696313" y="264656"/>
                </a:lnTo>
                <a:lnTo>
                  <a:pt x="776317" y="299871"/>
                </a:lnTo>
                <a:lnTo>
                  <a:pt x="792507" y="307901"/>
                </a:lnTo>
                <a:lnTo>
                  <a:pt x="803009" y="314777"/>
                </a:lnTo>
                <a:lnTo>
                  <a:pt x="813630" y="318495"/>
                </a:lnTo>
                <a:lnTo>
                  <a:pt x="819240" y="319486"/>
                </a:lnTo>
                <a:lnTo>
                  <a:pt x="841358" y="330362"/>
                </a:lnTo>
                <a:lnTo>
                  <a:pt x="852833" y="335344"/>
                </a:lnTo>
                <a:lnTo>
                  <a:pt x="864871" y="338148"/>
                </a:lnTo>
                <a:lnTo>
                  <a:pt x="868284" y="338541"/>
                </a:lnTo>
                <a:lnTo>
                  <a:pt x="871552" y="339796"/>
                </a:lnTo>
                <a:lnTo>
                  <a:pt x="880890" y="345310"/>
                </a:lnTo>
                <a:lnTo>
                  <a:pt x="886940" y="346947"/>
                </a:lnTo>
                <a:lnTo>
                  <a:pt x="911181" y="348992"/>
                </a:lnTo>
                <a:lnTo>
                  <a:pt x="927582" y="355275"/>
                </a:lnTo>
                <a:lnTo>
                  <a:pt x="937618"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267"/>
          <p:cNvSpPr/>
          <p:nvPr/>
        </p:nvSpPr>
        <p:spPr>
          <a:xfrm>
            <a:off x="4286250" y="6188273"/>
            <a:ext cx="142862" cy="169665"/>
          </a:xfrm>
          <a:custGeom>
            <a:avLst/>
            <a:gdLst/>
            <a:ahLst/>
            <a:cxnLst/>
            <a:rect l="0" t="0" r="0" b="0"/>
            <a:pathLst>
              <a:path w="142862" h="169665">
                <a:moveTo>
                  <a:pt x="0" y="0"/>
                </a:moveTo>
                <a:lnTo>
                  <a:pt x="9480" y="4741"/>
                </a:lnTo>
                <a:lnTo>
                  <a:pt x="13265" y="6137"/>
                </a:lnTo>
                <a:lnTo>
                  <a:pt x="16781" y="7068"/>
                </a:lnTo>
                <a:lnTo>
                  <a:pt x="20117" y="7689"/>
                </a:lnTo>
                <a:lnTo>
                  <a:pt x="23333" y="9094"/>
                </a:lnTo>
                <a:lnTo>
                  <a:pt x="26469" y="11024"/>
                </a:lnTo>
                <a:lnTo>
                  <a:pt x="29552" y="13302"/>
                </a:lnTo>
                <a:lnTo>
                  <a:pt x="32600" y="15814"/>
                </a:lnTo>
                <a:lnTo>
                  <a:pt x="35624" y="18480"/>
                </a:lnTo>
                <a:lnTo>
                  <a:pt x="38632" y="21250"/>
                </a:lnTo>
                <a:lnTo>
                  <a:pt x="41629" y="23096"/>
                </a:lnTo>
                <a:lnTo>
                  <a:pt x="44620" y="24327"/>
                </a:lnTo>
                <a:lnTo>
                  <a:pt x="47606" y="25148"/>
                </a:lnTo>
                <a:lnTo>
                  <a:pt x="52573" y="28671"/>
                </a:lnTo>
                <a:lnTo>
                  <a:pt x="58861" y="33997"/>
                </a:lnTo>
                <a:lnTo>
                  <a:pt x="71801" y="45868"/>
                </a:lnTo>
                <a:lnTo>
                  <a:pt x="80859" y="54450"/>
                </a:lnTo>
                <a:lnTo>
                  <a:pt x="136942" y="110154"/>
                </a:lnTo>
                <a:lnTo>
                  <a:pt x="138920" y="113124"/>
                </a:lnTo>
                <a:lnTo>
                  <a:pt x="140238" y="116096"/>
                </a:lnTo>
                <a:lnTo>
                  <a:pt x="141117" y="119069"/>
                </a:lnTo>
                <a:lnTo>
                  <a:pt x="141703" y="122044"/>
                </a:lnTo>
                <a:lnTo>
                  <a:pt x="142094" y="125018"/>
                </a:lnTo>
                <a:lnTo>
                  <a:pt x="142720" y="132182"/>
                </a:lnTo>
                <a:lnTo>
                  <a:pt x="142806" y="135808"/>
                </a:lnTo>
                <a:lnTo>
                  <a:pt x="142861" y="146219"/>
                </a:lnTo>
                <a:lnTo>
                  <a:pt x="141873" y="148081"/>
                </a:lnTo>
                <a:lnTo>
                  <a:pt x="140223" y="149323"/>
                </a:lnTo>
                <a:lnTo>
                  <a:pt x="138130" y="150150"/>
                </a:lnTo>
                <a:lnTo>
                  <a:pt x="135743" y="150702"/>
                </a:lnTo>
                <a:lnTo>
                  <a:pt x="133159" y="151069"/>
                </a:lnTo>
                <a:lnTo>
                  <a:pt x="130444" y="151315"/>
                </a:lnTo>
                <a:lnTo>
                  <a:pt x="127642" y="152470"/>
                </a:lnTo>
                <a:lnTo>
                  <a:pt x="124783" y="154233"/>
                </a:lnTo>
                <a:lnTo>
                  <a:pt x="121883" y="156400"/>
                </a:lnTo>
                <a:lnTo>
                  <a:pt x="117966" y="157845"/>
                </a:lnTo>
                <a:lnTo>
                  <a:pt x="113370" y="158808"/>
                </a:lnTo>
                <a:lnTo>
                  <a:pt x="108322" y="159450"/>
                </a:lnTo>
                <a:lnTo>
                  <a:pt x="103964" y="159878"/>
                </a:lnTo>
                <a:lnTo>
                  <a:pt x="100067" y="160164"/>
                </a:lnTo>
                <a:lnTo>
                  <a:pt x="96477" y="160354"/>
                </a:lnTo>
                <a:lnTo>
                  <a:pt x="91107" y="161473"/>
                </a:lnTo>
                <a:lnTo>
                  <a:pt x="84550" y="163211"/>
                </a:lnTo>
                <a:lnTo>
                  <a:pt x="77203" y="165362"/>
                </a:lnTo>
                <a:lnTo>
                  <a:pt x="71312" y="166796"/>
                </a:lnTo>
                <a:lnTo>
                  <a:pt x="66393" y="167752"/>
                </a:lnTo>
                <a:lnTo>
                  <a:pt x="53578" y="1696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268"/>
          <p:cNvSpPr/>
          <p:nvPr/>
        </p:nvSpPr>
        <p:spPr>
          <a:xfrm>
            <a:off x="5179218" y="5723929"/>
            <a:ext cx="1134072" cy="598290"/>
          </a:xfrm>
          <a:custGeom>
            <a:avLst/>
            <a:gdLst/>
            <a:ahLst/>
            <a:cxnLst/>
            <a:rect l="0" t="0" r="0" b="0"/>
            <a:pathLst>
              <a:path w="1134072" h="598290">
                <a:moveTo>
                  <a:pt x="0" y="598289"/>
                </a:moveTo>
                <a:lnTo>
                  <a:pt x="4741" y="598289"/>
                </a:lnTo>
                <a:lnTo>
                  <a:pt x="6137" y="597297"/>
                </a:lnTo>
                <a:lnTo>
                  <a:pt x="7068" y="595644"/>
                </a:lnTo>
                <a:lnTo>
                  <a:pt x="7689" y="593549"/>
                </a:lnTo>
                <a:lnTo>
                  <a:pt x="10087" y="591160"/>
                </a:lnTo>
                <a:lnTo>
                  <a:pt x="28938" y="577299"/>
                </a:lnTo>
                <a:lnTo>
                  <a:pt x="57412" y="558997"/>
                </a:lnTo>
                <a:lnTo>
                  <a:pt x="83047" y="544204"/>
                </a:lnTo>
                <a:lnTo>
                  <a:pt x="104709" y="528942"/>
                </a:lnTo>
                <a:lnTo>
                  <a:pt x="117431" y="519315"/>
                </a:lnTo>
                <a:lnTo>
                  <a:pt x="132858" y="508929"/>
                </a:lnTo>
                <a:lnTo>
                  <a:pt x="150088" y="498036"/>
                </a:lnTo>
                <a:lnTo>
                  <a:pt x="168519" y="486805"/>
                </a:lnTo>
                <a:lnTo>
                  <a:pt x="199582" y="469036"/>
                </a:lnTo>
                <a:lnTo>
                  <a:pt x="226618" y="454522"/>
                </a:lnTo>
                <a:lnTo>
                  <a:pt x="251862" y="441459"/>
                </a:lnTo>
                <a:lnTo>
                  <a:pt x="278957" y="429037"/>
                </a:lnTo>
                <a:lnTo>
                  <a:pt x="306544" y="415910"/>
                </a:lnTo>
                <a:lnTo>
                  <a:pt x="332033" y="400154"/>
                </a:lnTo>
                <a:lnTo>
                  <a:pt x="349348" y="390793"/>
                </a:lnTo>
                <a:lnTo>
                  <a:pt x="369820" y="380584"/>
                </a:lnTo>
                <a:lnTo>
                  <a:pt x="392399" y="369808"/>
                </a:lnTo>
                <a:lnTo>
                  <a:pt x="430715" y="352544"/>
                </a:lnTo>
                <a:lnTo>
                  <a:pt x="464281" y="337264"/>
                </a:lnTo>
                <a:lnTo>
                  <a:pt x="495735" y="320552"/>
                </a:lnTo>
                <a:lnTo>
                  <a:pt x="515037" y="310936"/>
                </a:lnTo>
                <a:lnTo>
                  <a:pt x="767019" y="192228"/>
                </a:lnTo>
                <a:lnTo>
                  <a:pt x="842024" y="154933"/>
                </a:lnTo>
                <a:lnTo>
                  <a:pt x="873244" y="136967"/>
                </a:lnTo>
                <a:lnTo>
                  <a:pt x="901346" y="119076"/>
                </a:lnTo>
                <a:lnTo>
                  <a:pt x="933264" y="101208"/>
                </a:lnTo>
                <a:lnTo>
                  <a:pt x="972477" y="83528"/>
                </a:lnTo>
                <a:lnTo>
                  <a:pt x="999871" y="67634"/>
                </a:lnTo>
                <a:lnTo>
                  <a:pt x="1025847" y="51349"/>
                </a:lnTo>
                <a:lnTo>
                  <a:pt x="1060842" y="33809"/>
                </a:lnTo>
                <a:lnTo>
                  <a:pt x="1089884" y="19939"/>
                </a:lnTo>
                <a:lnTo>
                  <a:pt x="1100541" y="13823"/>
                </a:lnTo>
                <a:lnTo>
                  <a:pt x="1112120" y="9388"/>
                </a:lnTo>
                <a:lnTo>
                  <a:pt x="1115468" y="7251"/>
                </a:lnTo>
                <a:lnTo>
                  <a:pt x="113407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269"/>
          <p:cNvSpPr/>
          <p:nvPr/>
        </p:nvSpPr>
        <p:spPr>
          <a:xfrm>
            <a:off x="6134695" y="5590352"/>
            <a:ext cx="192006" cy="213945"/>
          </a:xfrm>
          <a:custGeom>
            <a:avLst/>
            <a:gdLst/>
            <a:ahLst/>
            <a:cxnLst/>
            <a:rect l="0" t="0" r="0" b="0"/>
            <a:pathLst>
              <a:path w="192006" h="213945">
                <a:moveTo>
                  <a:pt x="0" y="8562"/>
                </a:moveTo>
                <a:lnTo>
                  <a:pt x="4741" y="3822"/>
                </a:lnTo>
                <a:lnTo>
                  <a:pt x="7129" y="2425"/>
                </a:lnTo>
                <a:lnTo>
                  <a:pt x="12429" y="873"/>
                </a:lnTo>
                <a:lnTo>
                  <a:pt x="18091" y="183"/>
                </a:lnTo>
                <a:lnTo>
                  <a:pt x="20991" y="0"/>
                </a:lnTo>
                <a:lnTo>
                  <a:pt x="24908" y="1862"/>
                </a:lnTo>
                <a:lnTo>
                  <a:pt x="29504" y="5087"/>
                </a:lnTo>
                <a:lnTo>
                  <a:pt x="34552" y="9222"/>
                </a:lnTo>
                <a:lnTo>
                  <a:pt x="38910" y="11978"/>
                </a:lnTo>
                <a:lnTo>
                  <a:pt x="42807" y="13816"/>
                </a:lnTo>
                <a:lnTo>
                  <a:pt x="46397" y="15041"/>
                </a:lnTo>
                <a:lnTo>
                  <a:pt x="50775" y="16850"/>
                </a:lnTo>
                <a:lnTo>
                  <a:pt x="55679" y="19049"/>
                </a:lnTo>
                <a:lnTo>
                  <a:pt x="66417" y="24136"/>
                </a:lnTo>
                <a:lnTo>
                  <a:pt x="77806" y="29705"/>
                </a:lnTo>
                <a:lnTo>
                  <a:pt x="83620" y="33571"/>
                </a:lnTo>
                <a:lnTo>
                  <a:pt x="89482" y="38133"/>
                </a:lnTo>
                <a:lnTo>
                  <a:pt x="95373" y="43159"/>
                </a:lnTo>
                <a:lnTo>
                  <a:pt x="100293" y="47501"/>
                </a:lnTo>
                <a:lnTo>
                  <a:pt x="108405" y="54972"/>
                </a:lnTo>
                <a:lnTo>
                  <a:pt x="123291" y="69497"/>
                </a:lnTo>
                <a:lnTo>
                  <a:pt x="131803" y="76967"/>
                </a:lnTo>
                <a:lnTo>
                  <a:pt x="170527" y="109533"/>
                </a:lnTo>
                <a:lnTo>
                  <a:pt x="176193" y="114571"/>
                </a:lnTo>
                <a:lnTo>
                  <a:pt x="179970" y="118922"/>
                </a:lnTo>
                <a:lnTo>
                  <a:pt x="182487" y="122815"/>
                </a:lnTo>
                <a:lnTo>
                  <a:pt x="184166" y="126402"/>
                </a:lnTo>
                <a:lnTo>
                  <a:pt x="188677" y="133034"/>
                </a:lnTo>
                <a:lnTo>
                  <a:pt x="191269" y="136192"/>
                </a:lnTo>
                <a:lnTo>
                  <a:pt x="192005" y="140281"/>
                </a:lnTo>
                <a:lnTo>
                  <a:pt x="191503" y="144992"/>
                </a:lnTo>
                <a:lnTo>
                  <a:pt x="190177" y="150116"/>
                </a:lnTo>
                <a:lnTo>
                  <a:pt x="189293" y="154525"/>
                </a:lnTo>
                <a:lnTo>
                  <a:pt x="188703" y="158456"/>
                </a:lnTo>
                <a:lnTo>
                  <a:pt x="188309" y="162070"/>
                </a:lnTo>
                <a:lnTo>
                  <a:pt x="187055" y="165471"/>
                </a:lnTo>
                <a:lnTo>
                  <a:pt x="183016" y="171895"/>
                </a:lnTo>
                <a:lnTo>
                  <a:pt x="177913" y="178058"/>
                </a:lnTo>
                <a:lnTo>
                  <a:pt x="172338" y="184104"/>
                </a:lnTo>
                <a:lnTo>
                  <a:pt x="169462" y="187106"/>
                </a:lnTo>
                <a:lnTo>
                  <a:pt x="133945" y="2139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270"/>
          <p:cNvSpPr/>
          <p:nvPr/>
        </p:nvSpPr>
        <p:spPr>
          <a:xfrm>
            <a:off x="6465093" y="5197078"/>
            <a:ext cx="125017" cy="98227"/>
          </a:xfrm>
          <a:custGeom>
            <a:avLst/>
            <a:gdLst/>
            <a:ahLst/>
            <a:cxnLst/>
            <a:rect l="0" t="0" r="0" b="0"/>
            <a:pathLst>
              <a:path w="125017" h="98227">
                <a:moveTo>
                  <a:pt x="0" y="0"/>
                </a:moveTo>
                <a:lnTo>
                  <a:pt x="73135" y="73135"/>
                </a:lnTo>
                <a:lnTo>
                  <a:pt x="79515" y="77530"/>
                </a:lnTo>
                <a:lnTo>
                  <a:pt x="87737" y="82445"/>
                </a:lnTo>
                <a:lnTo>
                  <a:pt x="97187" y="87705"/>
                </a:lnTo>
                <a:lnTo>
                  <a:pt x="104479" y="91212"/>
                </a:lnTo>
                <a:lnTo>
                  <a:pt x="110332" y="93550"/>
                </a:lnTo>
                <a:lnTo>
                  <a:pt x="125016" y="982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271"/>
          <p:cNvSpPr/>
          <p:nvPr/>
        </p:nvSpPr>
        <p:spPr>
          <a:xfrm>
            <a:off x="6581179" y="5125640"/>
            <a:ext cx="17861" cy="357189"/>
          </a:xfrm>
          <a:custGeom>
            <a:avLst/>
            <a:gdLst/>
            <a:ahLst/>
            <a:cxnLst/>
            <a:rect l="0" t="0" r="0" b="0"/>
            <a:pathLst>
              <a:path w="17861" h="357189">
                <a:moveTo>
                  <a:pt x="0" y="0"/>
                </a:moveTo>
                <a:lnTo>
                  <a:pt x="0" y="30472"/>
                </a:lnTo>
                <a:lnTo>
                  <a:pt x="992" y="39166"/>
                </a:lnTo>
                <a:lnTo>
                  <a:pt x="2647" y="48931"/>
                </a:lnTo>
                <a:lnTo>
                  <a:pt x="4741" y="59410"/>
                </a:lnTo>
                <a:lnTo>
                  <a:pt x="6137" y="71357"/>
                </a:lnTo>
                <a:lnTo>
                  <a:pt x="7068" y="84282"/>
                </a:lnTo>
                <a:lnTo>
                  <a:pt x="8103" y="109889"/>
                </a:lnTo>
                <a:lnTo>
                  <a:pt x="8562" y="131191"/>
                </a:lnTo>
                <a:lnTo>
                  <a:pt x="8927" y="348534"/>
                </a:lnTo>
                <a:lnTo>
                  <a:pt x="9921" y="351418"/>
                </a:lnTo>
                <a:lnTo>
                  <a:pt x="11575" y="353341"/>
                </a:lnTo>
                <a:lnTo>
                  <a:pt x="17860"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272"/>
          <p:cNvSpPr/>
          <p:nvPr/>
        </p:nvSpPr>
        <p:spPr>
          <a:xfrm>
            <a:off x="6671357" y="5163841"/>
            <a:ext cx="86510" cy="85409"/>
          </a:xfrm>
          <a:custGeom>
            <a:avLst/>
            <a:gdLst/>
            <a:ahLst/>
            <a:cxnLst/>
            <a:rect l="0" t="0" r="0" b="0"/>
            <a:pathLst>
              <a:path w="86510" h="85409">
                <a:moveTo>
                  <a:pt x="52697" y="15377"/>
                </a:moveTo>
                <a:lnTo>
                  <a:pt x="47957" y="5896"/>
                </a:lnTo>
                <a:lnTo>
                  <a:pt x="45568" y="3103"/>
                </a:lnTo>
                <a:lnTo>
                  <a:pt x="42984" y="1242"/>
                </a:lnTo>
                <a:lnTo>
                  <a:pt x="40268" y="0"/>
                </a:lnTo>
                <a:lnTo>
                  <a:pt x="38459" y="165"/>
                </a:lnTo>
                <a:lnTo>
                  <a:pt x="37252" y="1267"/>
                </a:lnTo>
                <a:lnTo>
                  <a:pt x="36447" y="2994"/>
                </a:lnTo>
                <a:lnTo>
                  <a:pt x="34918" y="4145"/>
                </a:lnTo>
                <a:lnTo>
                  <a:pt x="32908" y="4913"/>
                </a:lnTo>
                <a:lnTo>
                  <a:pt x="30574" y="5424"/>
                </a:lnTo>
                <a:lnTo>
                  <a:pt x="28027" y="6758"/>
                </a:lnTo>
                <a:lnTo>
                  <a:pt x="25336" y="8639"/>
                </a:lnTo>
                <a:lnTo>
                  <a:pt x="22550" y="10885"/>
                </a:lnTo>
                <a:lnTo>
                  <a:pt x="18709" y="14367"/>
                </a:lnTo>
                <a:lnTo>
                  <a:pt x="9149" y="23528"/>
                </a:lnTo>
                <a:lnTo>
                  <a:pt x="5805" y="27756"/>
                </a:lnTo>
                <a:lnTo>
                  <a:pt x="3577" y="31567"/>
                </a:lnTo>
                <a:lnTo>
                  <a:pt x="2091" y="35100"/>
                </a:lnTo>
                <a:lnTo>
                  <a:pt x="1100" y="39440"/>
                </a:lnTo>
                <a:lnTo>
                  <a:pt x="440" y="44317"/>
                </a:lnTo>
                <a:lnTo>
                  <a:pt x="0" y="49553"/>
                </a:lnTo>
                <a:lnTo>
                  <a:pt x="698" y="54037"/>
                </a:lnTo>
                <a:lnTo>
                  <a:pt x="2157" y="58017"/>
                </a:lnTo>
                <a:lnTo>
                  <a:pt x="4120" y="61664"/>
                </a:lnTo>
                <a:lnTo>
                  <a:pt x="5430" y="65086"/>
                </a:lnTo>
                <a:lnTo>
                  <a:pt x="6303" y="68360"/>
                </a:lnTo>
                <a:lnTo>
                  <a:pt x="6884" y="71535"/>
                </a:lnTo>
                <a:lnTo>
                  <a:pt x="9257" y="73652"/>
                </a:lnTo>
                <a:lnTo>
                  <a:pt x="12823" y="75063"/>
                </a:lnTo>
                <a:lnTo>
                  <a:pt x="17185" y="76004"/>
                </a:lnTo>
                <a:lnTo>
                  <a:pt x="21084" y="77623"/>
                </a:lnTo>
                <a:lnTo>
                  <a:pt x="24677" y="79695"/>
                </a:lnTo>
                <a:lnTo>
                  <a:pt x="28065" y="82068"/>
                </a:lnTo>
                <a:lnTo>
                  <a:pt x="32306" y="83650"/>
                </a:lnTo>
                <a:lnTo>
                  <a:pt x="37119" y="84705"/>
                </a:lnTo>
                <a:lnTo>
                  <a:pt x="42312" y="85408"/>
                </a:lnTo>
                <a:lnTo>
                  <a:pt x="47758" y="84885"/>
                </a:lnTo>
                <a:lnTo>
                  <a:pt x="53373" y="83544"/>
                </a:lnTo>
                <a:lnTo>
                  <a:pt x="59101" y="81658"/>
                </a:lnTo>
                <a:lnTo>
                  <a:pt x="63912" y="78416"/>
                </a:lnTo>
                <a:lnTo>
                  <a:pt x="68111" y="74270"/>
                </a:lnTo>
                <a:lnTo>
                  <a:pt x="71903" y="69522"/>
                </a:lnTo>
                <a:lnTo>
                  <a:pt x="75423" y="65364"/>
                </a:lnTo>
                <a:lnTo>
                  <a:pt x="78762" y="61600"/>
                </a:lnTo>
                <a:lnTo>
                  <a:pt x="81980" y="58099"/>
                </a:lnTo>
                <a:lnTo>
                  <a:pt x="84125" y="54772"/>
                </a:lnTo>
                <a:lnTo>
                  <a:pt x="85556" y="51563"/>
                </a:lnTo>
                <a:lnTo>
                  <a:pt x="86509" y="48430"/>
                </a:lnTo>
                <a:lnTo>
                  <a:pt x="86153" y="44358"/>
                </a:lnTo>
                <a:lnTo>
                  <a:pt x="84923" y="39659"/>
                </a:lnTo>
                <a:lnTo>
                  <a:pt x="83111" y="34542"/>
                </a:lnTo>
                <a:lnTo>
                  <a:pt x="80910" y="30138"/>
                </a:lnTo>
                <a:lnTo>
                  <a:pt x="78451" y="26210"/>
                </a:lnTo>
                <a:lnTo>
                  <a:pt x="75820" y="22599"/>
                </a:lnTo>
                <a:lnTo>
                  <a:pt x="73073" y="19199"/>
                </a:lnTo>
                <a:lnTo>
                  <a:pt x="70250" y="15941"/>
                </a:lnTo>
                <a:lnTo>
                  <a:pt x="63330" y="8323"/>
                </a:lnTo>
                <a:lnTo>
                  <a:pt x="61770" y="7698"/>
                </a:lnTo>
                <a:lnTo>
                  <a:pt x="59739" y="7281"/>
                </a:lnTo>
                <a:lnTo>
                  <a:pt x="57391" y="7003"/>
                </a:lnTo>
                <a:lnTo>
                  <a:pt x="54834" y="6818"/>
                </a:lnTo>
                <a:lnTo>
                  <a:pt x="52138" y="6694"/>
                </a:lnTo>
                <a:lnTo>
                  <a:pt x="43768" y="64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273"/>
          <p:cNvSpPr/>
          <p:nvPr/>
        </p:nvSpPr>
        <p:spPr>
          <a:xfrm>
            <a:off x="6777632" y="5143500"/>
            <a:ext cx="151806" cy="80368"/>
          </a:xfrm>
          <a:custGeom>
            <a:avLst/>
            <a:gdLst/>
            <a:ahLst/>
            <a:cxnLst/>
            <a:rect l="0" t="0" r="0" b="0"/>
            <a:pathLst>
              <a:path w="151806" h="80368">
                <a:moveTo>
                  <a:pt x="0" y="0"/>
                </a:moveTo>
                <a:lnTo>
                  <a:pt x="7689" y="23065"/>
                </a:lnTo>
                <a:lnTo>
                  <a:pt x="9094" y="25298"/>
                </a:lnTo>
                <a:lnTo>
                  <a:pt x="11024" y="27780"/>
                </a:lnTo>
                <a:lnTo>
                  <a:pt x="13303" y="30426"/>
                </a:lnTo>
                <a:lnTo>
                  <a:pt x="14822" y="33182"/>
                </a:lnTo>
                <a:lnTo>
                  <a:pt x="15834" y="36012"/>
                </a:lnTo>
                <a:lnTo>
                  <a:pt x="16509" y="38891"/>
                </a:lnTo>
                <a:lnTo>
                  <a:pt x="17952" y="40810"/>
                </a:lnTo>
                <a:lnTo>
                  <a:pt x="19906" y="42089"/>
                </a:lnTo>
                <a:lnTo>
                  <a:pt x="22201" y="42942"/>
                </a:lnTo>
                <a:lnTo>
                  <a:pt x="25714" y="43510"/>
                </a:lnTo>
                <a:lnTo>
                  <a:pt x="30042" y="43890"/>
                </a:lnTo>
                <a:lnTo>
                  <a:pt x="39149" y="44311"/>
                </a:lnTo>
                <a:lnTo>
                  <a:pt x="51482" y="44604"/>
                </a:lnTo>
                <a:lnTo>
                  <a:pt x="54165" y="42634"/>
                </a:lnTo>
                <a:lnTo>
                  <a:pt x="57939" y="39337"/>
                </a:lnTo>
                <a:lnTo>
                  <a:pt x="62438" y="35154"/>
                </a:lnTo>
                <a:lnTo>
                  <a:pt x="78252" y="19787"/>
                </a:lnTo>
                <a:lnTo>
                  <a:pt x="81934" y="15175"/>
                </a:lnTo>
                <a:lnTo>
                  <a:pt x="84389" y="11109"/>
                </a:lnTo>
                <a:lnTo>
                  <a:pt x="86025" y="7406"/>
                </a:lnTo>
                <a:lnTo>
                  <a:pt x="88108" y="4937"/>
                </a:lnTo>
                <a:lnTo>
                  <a:pt x="90489" y="3292"/>
                </a:lnTo>
                <a:lnTo>
                  <a:pt x="96698" y="650"/>
                </a:lnTo>
                <a:lnTo>
                  <a:pt x="97208" y="1425"/>
                </a:lnTo>
                <a:lnTo>
                  <a:pt x="97548" y="2935"/>
                </a:lnTo>
                <a:lnTo>
                  <a:pt x="97774" y="4933"/>
                </a:lnTo>
                <a:lnTo>
                  <a:pt x="98918" y="8249"/>
                </a:lnTo>
                <a:lnTo>
                  <a:pt x="100672" y="12444"/>
                </a:lnTo>
                <a:lnTo>
                  <a:pt x="102834" y="17226"/>
                </a:lnTo>
                <a:lnTo>
                  <a:pt x="104275" y="21406"/>
                </a:lnTo>
                <a:lnTo>
                  <a:pt x="105235" y="25184"/>
                </a:lnTo>
                <a:lnTo>
                  <a:pt x="105876" y="28695"/>
                </a:lnTo>
                <a:lnTo>
                  <a:pt x="107295" y="32029"/>
                </a:lnTo>
                <a:lnTo>
                  <a:pt x="109233" y="35243"/>
                </a:lnTo>
                <a:lnTo>
                  <a:pt x="111518" y="38378"/>
                </a:lnTo>
                <a:lnTo>
                  <a:pt x="114033" y="41460"/>
                </a:lnTo>
                <a:lnTo>
                  <a:pt x="116702" y="44507"/>
                </a:lnTo>
                <a:lnTo>
                  <a:pt x="119473" y="47531"/>
                </a:lnTo>
                <a:lnTo>
                  <a:pt x="125199" y="53536"/>
                </a:lnTo>
                <a:lnTo>
                  <a:pt x="151805" y="803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274"/>
          <p:cNvSpPr/>
          <p:nvPr/>
        </p:nvSpPr>
        <p:spPr>
          <a:xfrm>
            <a:off x="6983015" y="5072062"/>
            <a:ext cx="80368" cy="101147"/>
          </a:xfrm>
          <a:custGeom>
            <a:avLst/>
            <a:gdLst/>
            <a:ahLst/>
            <a:cxnLst/>
            <a:rect l="0" t="0" r="0" b="0"/>
            <a:pathLst>
              <a:path w="80368" h="101147">
                <a:moveTo>
                  <a:pt x="0" y="17859"/>
                </a:moveTo>
                <a:lnTo>
                  <a:pt x="0" y="56233"/>
                </a:lnTo>
                <a:lnTo>
                  <a:pt x="992" y="60309"/>
                </a:lnTo>
                <a:lnTo>
                  <a:pt x="2646" y="65011"/>
                </a:lnTo>
                <a:lnTo>
                  <a:pt x="4741" y="70129"/>
                </a:lnTo>
                <a:lnTo>
                  <a:pt x="6137" y="75526"/>
                </a:lnTo>
                <a:lnTo>
                  <a:pt x="7068" y="81109"/>
                </a:lnTo>
                <a:lnTo>
                  <a:pt x="7689" y="86815"/>
                </a:lnTo>
                <a:lnTo>
                  <a:pt x="9094" y="91611"/>
                </a:lnTo>
                <a:lnTo>
                  <a:pt x="11024" y="95801"/>
                </a:lnTo>
                <a:lnTo>
                  <a:pt x="13302" y="99586"/>
                </a:lnTo>
                <a:lnTo>
                  <a:pt x="14822" y="101117"/>
                </a:lnTo>
                <a:lnTo>
                  <a:pt x="15834" y="101146"/>
                </a:lnTo>
                <a:lnTo>
                  <a:pt x="16509" y="100173"/>
                </a:lnTo>
                <a:lnTo>
                  <a:pt x="16960" y="98532"/>
                </a:lnTo>
                <a:lnTo>
                  <a:pt x="17260" y="96446"/>
                </a:lnTo>
                <a:lnTo>
                  <a:pt x="17460" y="94062"/>
                </a:lnTo>
                <a:lnTo>
                  <a:pt x="19577" y="87513"/>
                </a:lnTo>
                <a:lnTo>
                  <a:pt x="27222" y="67007"/>
                </a:lnTo>
                <a:lnTo>
                  <a:pt x="31046" y="57570"/>
                </a:lnTo>
                <a:lnTo>
                  <a:pt x="34589" y="49294"/>
                </a:lnTo>
                <a:lnTo>
                  <a:pt x="37941" y="41792"/>
                </a:lnTo>
                <a:lnTo>
                  <a:pt x="42162" y="35799"/>
                </a:lnTo>
                <a:lnTo>
                  <a:pt x="46959" y="30811"/>
                </a:lnTo>
                <a:lnTo>
                  <a:pt x="52142" y="26494"/>
                </a:lnTo>
                <a:lnTo>
                  <a:pt x="57582" y="21632"/>
                </a:lnTo>
                <a:lnTo>
                  <a:pt x="8036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275"/>
          <p:cNvSpPr/>
          <p:nvPr/>
        </p:nvSpPr>
        <p:spPr>
          <a:xfrm>
            <a:off x="7224117" y="5214937"/>
            <a:ext cx="62509" cy="160735"/>
          </a:xfrm>
          <a:custGeom>
            <a:avLst/>
            <a:gdLst/>
            <a:ahLst/>
            <a:cxnLst/>
            <a:rect l="0" t="0" r="0" b="0"/>
            <a:pathLst>
              <a:path w="62509" h="160735">
                <a:moveTo>
                  <a:pt x="62508" y="0"/>
                </a:moveTo>
                <a:lnTo>
                  <a:pt x="57767" y="14221"/>
                </a:lnTo>
                <a:lnTo>
                  <a:pt x="56371" y="19403"/>
                </a:lnTo>
                <a:lnTo>
                  <a:pt x="55440" y="23849"/>
                </a:lnTo>
                <a:lnTo>
                  <a:pt x="54819" y="27806"/>
                </a:lnTo>
                <a:lnTo>
                  <a:pt x="53413" y="33420"/>
                </a:lnTo>
                <a:lnTo>
                  <a:pt x="51484" y="40139"/>
                </a:lnTo>
                <a:lnTo>
                  <a:pt x="46695" y="55543"/>
                </a:lnTo>
                <a:lnTo>
                  <a:pt x="32619" y="98485"/>
                </a:lnTo>
                <a:lnTo>
                  <a:pt x="28692" y="107329"/>
                </a:lnTo>
                <a:lnTo>
                  <a:pt x="24089" y="116201"/>
                </a:lnTo>
                <a:lnTo>
                  <a:pt x="19035" y="125092"/>
                </a:lnTo>
                <a:lnTo>
                  <a:pt x="14675" y="132012"/>
                </a:lnTo>
                <a:lnTo>
                  <a:pt x="10775" y="137618"/>
                </a:lnTo>
                <a:lnTo>
                  <a:pt x="0" y="1607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276"/>
          <p:cNvSpPr/>
          <p:nvPr/>
        </p:nvSpPr>
        <p:spPr>
          <a:xfrm>
            <a:off x="7376049" y="5089921"/>
            <a:ext cx="95937" cy="98073"/>
          </a:xfrm>
          <a:custGeom>
            <a:avLst/>
            <a:gdLst/>
            <a:ahLst/>
            <a:cxnLst/>
            <a:rect l="0" t="0" r="0" b="0"/>
            <a:pathLst>
              <a:path w="95937" h="98073">
                <a:moveTo>
                  <a:pt x="62380" y="35719"/>
                </a:moveTo>
                <a:lnTo>
                  <a:pt x="57640" y="30979"/>
                </a:lnTo>
                <a:lnTo>
                  <a:pt x="55251" y="29582"/>
                </a:lnTo>
                <a:lnTo>
                  <a:pt x="52667" y="28651"/>
                </a:lnTo>
                <a:lnTo>
                  <a:pt x="46130" y="27157"/>
                </a:lnTo>
                <a:lnTo>
                  <a:pt x="42617" y="28027"/>
                </a:lnTo>
                <a:lnTo>
                  <a:pt x="37299" y="29599"/>
                </a:lnTo>
                <a:lnTo>
                  <a:pt x="30777" y="31639"/>
                </a:lnTo>
                <a:lnTo>
                  <a:pt x="25436" y="33991"/>
                </a:lnTo>
                <a:lnTo>
                  <a:pt x="20883" y="36551"/>
                </a:lnTo>
                <a:lnTo>
                  <a:pt x="11189" y="43050"/>
                </a:lnTo>
                <a:lnTo>
                  <a:pt x="9401" y="44575"/>
                </a:lnTo>
                <a:lnTo>
                  <a:pt x="7217" y="46584"/>
                </a:lnTo>
                <a:lnTo>
                  <a:pt x="4769" y="48915"/>
                </a:lnTo>
                <a:lnTo>
                  <a:pt x="3137" y="51462"/>
                </a:lnTo>
                <a:lnTo>
                  <a:pt x="2049" y="54152"/>
                </a:lnTo>
                <a:lnTo>
                  <a:pt x="1323" y="56937"/>
                </a:lnTo>
                <a:lnTo>
                  <a:pt x="840" y="59786"/>
                </a:lnTo>
                <a:lnTo>
                  <a:pt x="517" y="62678"/>
                </a:lnTo>
                <a:lnTo>
                  <a:pt x="303" y="65598"/>
                </a:lnTo>
                <a:lnTo>
                  <a:pt x="159" y="68537"/>
                </a:lnTo>
                <a:lnTo>
                  <a:pt x="0" y="74448"/>
                </a:lnTo>
                <a:lnTo>
                  <a:pt x="949" y="77413"/>
                </a:lnTo>
                <a:lnTo>
                  <a:pt x="2575" y="80383"/>
                </a:lnTo>
                <a:lnTo>
                  <a:pt x="4650" y="83354"/>
                </a:lnTo>
                <a:lnTo>
                  <a:pt x="7026" y="86327"/>
                </a:lnTo>
                <a:lnTo>
                  <a:pt x="9603" y="89302"/>
                </a:lnTo>
                <a:lnTo>
                  <a:pt x="12313" y="92277"/>
                </a:lnTo>
                <a:lnTo>
                  <a:pt x="15111" y="94260"/>
                </a:lnTo>
                <a:lnTo>
                  <a:pt x="17970" y="95583"/>
                </a:lnTo>
                <a:lnTo>
                  <a:pt x="20866" y="96464"/>
                </a:lnTo>
                <a:lnTo>
                  <a:pt x="23790" y="97051"/>
                </a:lnTo>
                <a:lnTo>
                  <a:pt x="26732" y="97443"/>
                </a:lnTo>
                <a:lnTo>
                  <a:pt x="29685" y="97705"/>
                </a:lnTo>
                <a:lnTo>
                  <a:pt x="32646" y="97879"/>
                </a:lnTo>
                <a:lnTo>
                  <a:pt x="38582" y="98072"/>
                </a:lnTo>
                <a:lnTo>
                  <a:pt x="42546" y="97131"/>
                </a:lnTo>
                <a:lnTo>
                  <a:pt x="47173" y="95512"/>
                </a:lnTo>
                <a:lnTo>
                  <a:pt x="52242" y="93440"/>
                </a:lnTo>
                <a:lnTo>
                  <a:pt x="56614" y="91068"/>
                </a:lnTo>
                <a:lnTo>
                  <a:pt x="60520" y="88493"/>
                </a:lnTo>
                <a:lnTo>
                  <a:pt x="64117" y="85785"/>
                </a:lnTo>
                <a:lnTo>
                  <a:pt x="68499" y="81995"/>
                </a:lnTo>
                <a:lnTo>
                  <a:pt x="73405" y="77483"/>
                </a:lnTo>
                <a:lnTo>
                  <a:pt x="78660" y="72492"/>
                </a:lnTo>
                <a:lnTo>
                  <a:pt x="83155" y="67180"/>
                </a:lnTo>
                <a:lnTo>
                  <a:pt x="87145" y="61654"/>
                </a:lnTo>
                <a:lnTo>
                  <a:pt x="90796" y="55985"/>
                </a:lnTo>
                <a:lnTo>
                  <a:pt x="93230" y="51214"/>
                </a:lnTo>
                <a:lnTo>
                  <a:pt x="94853" y="47041"/>
                </a:lnTo>
                <a:lnTo>
                  <a:pt x="95936" y="43268"/>
                </a:lnTo>
                <a:lnTo>
                  <a:pt x="95664" y="38767"/>
                </a:lnTo>
                <a:lnTo>
                  <a:pt x="94491" y="33782"/>
                </a:lnTo>
                <a:lnTo>
                  <a:pt x="92717" y="28475"/>
                </a:lnTo>
                <a:lnTo>
                  <a:pt x="90543" y="23944"/>
                </a:lnTo>
                <a:lnTo>
                  <a:pt x="88100" y="19932"/>
                </a:lnTo>
                <a:lnTo>
                  <a:pt x="85480" y="16264"/>
                </a:lnTo>
                <a:lnTo>
                  <a:pt x="83733" y="12827"/>
                </a:lnTo>
                <a:lnTo>
                  <a:pt x="82569" y="9544"/>
                </a:lnTo>
                <a:lnTo>
                  <a:pt x="81792" y="6363"/>
                </a:lnTo>
                <a:lnTo>
                  <a:pt x="80283" y="4242"/>
                </a:lnTo>
                <a:lnTo>
                  <a:pt x="78284" y="2828"/>
                </a:lnTo>
                <a:lnTo>
                  <a:pt x="75959" y="1886"/>
                </a:lnTo>
                <a:lnTo>
                  <a:pt x="72425" y="1257"/>
                </a:lnTo>
                <a:lnTo>
                  <a:pt x="68084" y="838"/>
                </a:lnTo>
                <a:lnTo>
                  <a:pt x="58963" y="373"/>
                </a:lnTo>
                <a:lnTo>
                  <a:pt x="4452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277"/>
          <p:cNvSpPr/>
          <p:nvPr/>
        </p:nvSpPr>
        <p:spPr>
          <a:xfrm>
            <a:off x="7509867" y="5079909"/>
            <a:ext cx="125016" cy="90381"/>
          </a:xfrm>
          <a:custGeom>
            <a:avLst/>
            <a:gdLst/>
            <a:ahLst/>
            <a:cxnLst/>
            <a:rect l="0" t="0" r="0" b="0"/>
            <a:pathLst>
              <a:path w="125016" h="90381">
                <a:moveTo>
                  <a:pt x="0" y="1083"/>
                </a:moveTo>
                <a:lnTo>
                  <a:pt x="4740" y="10564"/>
                </a:lnTo>
                <a:lnTo>
                  <a:pt x="7129" y="14349"/>
                </a:lnTo>
                <a:lnTo>
                  <a:pt x="9713" y="17864"/>
                </a:lnTo>
                <a:lnTo>
                  <a:pt x="12428" y="21200"/>
                </a:lnTo>
                <a:lnTo>
                  <a:pt x="15231" y="24416"/>
                </a:lnTo>
                <a:lnTo>
                  <a:pt x="18092" y="27552"/>
                </a:lnTo>
                <a:lnTo>
                  <a:pt x="23915" y="33683"/>
                </a:lnTo>
                <a:lnTo>
                  <a:pt x="42889" y="52892"/>
                </a:lnTo>
                <a:lnTo>
                  <a:pt x="45459" y="53481"/>
                </a:lnTo>
                <a:lnTo>
                  <a:pt x="49158" y="53874"/>
                </a:lnTo>
                <a:lnTo>
                  <a:pt x="53608" y="54136"/>
                </a:lnTo>
                <a:lnTo>
                  <a:pt x="56575" y="53319"/>
                </a:lnTo>
                <a:lnTo>
                  <a:pt x="58552" y="51782"/>
                </a:lnTo>
                <a:lnTo>
                  <a:pt x="59870" y="49765"/>
                </a:lnTo>
                <a:lnTo>
                  <a:pt x="61742" y="46437"/>
                </a:lnTo>
                <a:lnTo>
                  <a:pt x="66467" y="37446"/>
                </a:lnTo>
                <a:lnTo>
                  <a:pt x="74704" y="21227"/>
                </a:lnTo>
                <a:lnTo>
                  <a:pt x="75600" y="15505"/>
                </a:lnTo>
                <a:lnTo>
                  <a:pt x="75204" y="9705"/>
                </a:lnTo>
                <a:lnTo>
                  <a:pt x="73949" y="3855"/>
                </a:lnTo>
                <a:lnTo>
                  <a:pt x="73112" y="946"/>
                </a:lnTo>
                <a:lnTo>
                  <a:pt x="72553" y="0"/>
                </a:lnTo>
                <a:lnTo>
                  <a:pt x="72181" y="361"/>
                </a:lnTo>
                <a:lnTo>
                  <a:pt x="71933" y="1594"/>
                </a:lnTo>
                <a:lnTo>
                  <a:pt x="71768" y="3408"/>
                </a:lnTo>
                <a:lnTo>
                  <a:pt x="71658" y="5609"/>
                </a:lnTo>
                <a:lnTo>
                  <a:pt x="72577" y="9061"/>
                </a:lnTo>
                <a:lnTo>
                  <a:pt x="74181" y="13347"/>
                </a:lnTo>
                <a:lnTo>
                  <a:pt x="76243" y="18189"/>
                </a:lnTo>
                <a:lnTo>
                  <a:pt x="81180" y="28860"/>
                </a:lnTo>
                <a:lnTo>
                  <a:pt x="83885" y="34483"/>
                </a:lnTo>
                <a:lnTo>
                  <a:pt x="87673" y="41209"/>
                </a:lnTo>
                <a:lnTo>
                  <a:pt x="92183" y="48670"/>
                </a:lnTo>
                <a:lnTo>
                  <a:pt x="97174" y="56620"/>
                </a:lnTo>
                <a:lnTo>
                  <a:pt x="101493" y="62913"/>
                </a:lnTo>
                <a:lnTo>
                  <a:pt x="105365" y="68100"/>
                </a:lnTo>
                <a:lnTo>
                  <a:pt x="108939" y="72550"/>
                </a:lnTo>
                <a:lnTo>
                  <a:pt x="112314" y="76509"/>
                </a:lnTo>
                <a:lnTo>
                  <a:pt x="115555" y="80140"/>
                </a:lnTo>
                <a:lnTo>
                  <a:pt x="125015" y="903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278"/>
          <p:cNvSpPr/>
          <p:nvPr/>
        </p:nvSpPr>
        <p:spPr>
          <a:xfrm>
            <a:off x="7688460" y="4982765"/>
            <a:ext cx="71439" cy="120159"/>
          </a:xfrm>
          <a:custGeom>
            <a:avLst/>
            <a:gdLst/>
            <a:ahLst/>
            <a:cxnLst/>
            <a:rect l="0" t="0" r="0" b="0"/>
            <a:pathLst>
              <a:path w="71439" h="120159">
                <a:moveTo>
                  <a:pt x="0" y="98227"/>
                </a:moveTo>
                <a:lnTo>
                  <a:pt x="7689" y="98227"/>
                </a:lnTo>
                <a:lnTo>
                  <a:pt x="3822" y="98227"/>
                </a:lnTo>
                <a:lnTo>
                  <a:pt x="2548" y="99219"/>
                </a:lnTo>
                <a:lnTo>
                  <a:pt x="1699" y="100873"/>
                </a:lnTo>
                <a:lnTo>
                  <a:pt x="1133" y="102967"/>
                </a:lnTo>
                <a:lnTo>
                  <a:pt x="755" y="105356"/>
                </a:lnTo>
                <a:lnTo>
                  <a:pt x="504" y="107940"/>
                </a:lnTo>
                <a:lnTo>
                  <a:pt x="336" y="110655"/>
                </a:lnTo>
                <a:lnTo>
                  <a:pt x="150" y="116318"/>
                </a:lnTo>
                <a:lnTo>
                  <a:pt x="100" y="119217"/>
                </a:lnTo>
                <a:lnTo>
                  <a:pt x="67" y="120158"/>
                </a:lnTo>
                <a:lnTo>
                  <a:pt x="30" y="118557"/>
                </a:lnTo>
                <a:lnTo>
                  <a:pt x="9" y="93116"/>
                </a:lnTo>
                <a:lnTo>
                  <a:pt x="1991" y="81921"/>
                </a:lnTo>
                <a:lnTo>
                  <a:pt x="5296" y="70489"/>
                </a:lnTo>
                <a:lnTo>
                  <a:pt x="9484" y="58899"/>
                </a:lnTo>
                <a:lnTo>
                  <a:pt x="14261" y="48196"/>
                </a:lnTo>
                <a:lnTo>
                  <a:pt x="19429" y="38084"/>
                </a:lnTo>
                <a:lnTo>
                  <a:pt x="24859" y="28366"/>
                </a:lnTo>
                <a:lnTo>
                  <a:pt x="30464" y="20895"/>
                </a:lnTo>
                <a:lnTo>
                  <a:pt x="36184" y="14922"/>
                </a:lnTo>
                <a:lnTo>
                  <a:pt x="41982" y="9948"/>
                </a:lnTo>
                <a:lnTo>
                  <a:pt x="47832" y="6632"/>
                </a:lnTo>
                <a:lnTo>
                  <a:pt x="53717" y="4422"/>
                </a:lnTo>
                <a:lnTo>
                  <a:pt x="7143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279"/>
          <p:cNvSpPr/>
          <p:nvPr/>
        </p:nvSpPr>
        <p:spPr>
          <a:xfrm>
            <a:off x="7759898" y="5134570"/>
            <a:ext cx="89298" cy="196454"/>
          </a:xfrm>
          <a:custGeom>
            <a:avLst/>
            <a:gdLst/>
            <a:ahLst/>
            <a:cxnLst/>
            <a:rect l="0" t="0" r="0" b="0"/>
            <a:pathLst>
              <a:path w="89298" h="196454">
                <a:moveTo>
                  <a:pt x="89297" y="0"/>
                </a:moveTo>
                <a:lnTo>
                  <a:pt x="89297" y="24858"/>
                </a:lnTo>
                <a:lnTo>
                  <a:pt x="87312" y="33439"/>
                </a:lnTo>
                <a:lnTo>
                  <a:pt x="84005" y="44121"/>
                </a:lnTo>
                <a:lnTo>
                  <a:pt x="79816" y="56203"/>
                </a:lnTo>
                <a:lnTo>
                  <a:pt x="74047" y="70211"/>
                </a:lnTo>
                <a:lnTo>
                  <a:pt x="67224" y="85502"/>
                </a:lnTo>
                <a:lnTo>
                  <a:pt x="59699" y="101650"/>
                </a:lnTo>
                <a:lnTo>
                  <a:pt x="51705" y="117376"/>
                </a:lnTo>
                <a:lnTo>
                  <a:pt x="43400" y="132821"/>
                </a:lnTo>
                <a:lnTo>
                  <a:pt x="34886" y="148078"/>
                </a:lnTo>
                <a:lnTo>
                  <a:pt x="27226" y="160234"/>
                </a:lnTo>
                <a:lnTo>
                  <a:pt x="20135" y="170323"/>
                </a:lnTo>
                <a:lnTo>
                  <a:pt x="0" y="1964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280"/>
          <p:cNvSpPr/>
          <p:nvPr/>
        </p:nvSpPr>
        <p:spPr>
          <a:xfrm>
            <a:off x="7938492" y="4902398"/>
            <a:ext cx="160735" cy="312540"/>
          </a:xfrm>
          <a:custGeom>
            <a:avLst/>
            <a:gdLst/>
            <a:ahLst/>
            <a:cxnLst/>
            <a:rect l="0" t="0" r="0" b="0"/>
            <a:pathLst>
              <a:path w="160735" h="312540">
                <a:moveTo>
                  <a:pt x="0" y="0"/>
                </a:moveTo>
                <a:lnTo>
                  <a:pt x="0" y="46768"/>
                </a:lnTo>
                <a:lnTo>
                  <a:pt x="992" y="57967"/>
                </a:lnTo>
                <a:lnTo>
                  <a:pt x="2646" y="68410"/>
                </a:lnTo>
                <a:lnTo>
                  <a:pt x="4740" y="78349"/>
                </a:lnTo>
                <a:lnTo>
                  <a:pt x="9714" y="107913"/>
                </a:lnTo>
                <a:lnTo>
                  <a:pt x="12428" y="125520"/>
                </a:lnTo>
                <a:lnTo>
                  <a:pt x="14239" y="140235"/>
                </a:lnTo>
                <a:lnTo>
                  <a:pt x="15446" y="153021"/>
                </a:lnTo>
                <a:lnTo>
                  <a:pt x="16250" y="164522"/>
                </a:lnTo>
                <a:lnTo>
                  <a:pt x="17778" y="176158"/>
                </a:lnTo>
                <a:lnTo>
                  <a:pt x="19790" y="187884"/>
                </a:lnTo>
                <a:lnTo>
                  <a:pt x="22123" y="199670"/>
                </a:lnTo>
                <a:lnTo>
                  <a:pt x="24670" y="208519"/>
                </a:lnTo>
                <a:lnTo>
                  <a:pt x="27361" y="215412"/>
                </a:lnTo>
                <a:lnTo>
                  <a:pt x="30147" y="220998"/>
                </a:lnTo>
                <a:lnTo>
                  <a:pt x="33243" y="229852"/>
                </a:lnTo>
                <a:lnTo>
                  <a:pt x="34618" y="237094"/>
                </a:lnTo>
                <a:lnTo>
                  <a:pt x="35229" y="243620"/>
                </a:lnTo>
                <a:lnTo>
                  <a:pt x="36384" y="244764"/>
                </a:lnTo>
                <a:lnTo>
                  <a:pt x="38147" y="244536"/>
                </a:lnTo>
                <a:lnTo>
                  <a:pt x="40314" y="243391"/>
                </a:lnTo>
                <a:lnTo>
                  <a:pt x="41759" y="241636"/>
                </a:lnTo>
                <a:lnTo>
                  <a:pt x="42722" y="239474"/>
                </a:lnTo>
                <a:lnTo>
                  <a:pt x="44785" y="233433"/>
                </a:lnTo>
                <a:lnTo>
                  <a:pt x="49008" y="224133"/>
                </a:lnTo>
                <a:lnTo>
                  <a:pt x="51547" y="216031"/>
                </a:lnTo>
                <a:lnTo>
                  <a:pt x="52224" y="212482"/>
                </a:lnTo>
                <a:lnTo>
                  <a:pt x="55622" y="205892"/>
                </a:lnTo>
                <a:lnTo>
                  <a:pt x="60439" y="199656"/>
                </a:lnTo>
                <a:lnTo>
                  <a:pt x="63113" y="196604"/>
                </a:lnTo>
                <a:lnTo>
                  <a:pt x="65888" y="193577"/>
                </a:lnTo>
                <a:lnTo>
                  <a:pt x="68730" y="191559"/>
                </a:lnTo>
                <a:lnTo>
                  <a:pt x="71616" y="190214"/>
                </a:lnTo>
                <a:lnTo>
                  <a:pt x="74533" y="189317"/>
                </a:lnTo>
                <a:lnTo>
                  <a:pt x="77470" y="188719"/>
                </a:lnTo>
                <a:lnTo>
                  <a:pt x="80420" y="188321"/>
                </a:lnTo>
                <a:lnTo>
                  <a:pt x="83379" y="188055"/>
                </a:lnTo>
                <a:lnTo>
                  <a:pt x="85352" y="188870"/>
                </a:lnTo>
                <a:lnTo>
                  <a:pt x="86666" y="190405"/>
                </a:lnTo>
                <a:lnTo>
                  <a:pt x="87543" y="192422"/>
                </a:lnTo>
                <a:lnTo>
                  <a:pt x="91163" y="197307"/>
                </a:lnTo>
                <a:lnTo>
                  <a:pt x="96079" y="202786"/>
                </a:lnTo>
                <a:lnTo>
                  <a:pt x="101572" y="208528"/>
                </a:lnTo>
                <a:lnTo>
                  <a:pt x="105417" y="213433"/>
                </a:lnTo>
                <a:lnTo>
                  <a:pt x="109966" y="219679"/>
                </a:lnTo>
                <a:lnTo>
                  <a:pt x="114983" y="226820"/>
                </a:lnTo>
                <a:lnTo>
                  <a:pt x="118327" y="234557"/>
                </a:lnTo>
                <a:lnTo>
                  <a:pt x="120557" y="242692"/>
                </a:lnTo>
                <a:lnTo>
                  <a:pt x="122043" y="251091"/>
                </a:lnTo>
                <a:lnTo>
                  <a:pt x="124025" y="257683"/>
                </a:lnTo>
                <a:lnTo>
                  <a:pt x="126340" y="263070"/>
                </a:lnTo>
                <a:lnTo>
                  <a:pt x="128876" y="267653"/>
                </a:lnTo>
                <a:lnTo>
                  <a:pt x="130565" y="272693"/>
                </a:lnTo>
                <a:lnTo>
                  <a:pt x="131692" y="278038"/>
                </a:lnTo>
                <a:lnTo>
                  <a:pt x="132443" y="283585"/>
                </a:lnTo>
                <a:lnTo>
                  <a:pt x="135923" y="292394"/>
                </a:lnTo>
                <a:lnTo>
                  <a:pt x="140777" y="299617"/>
                </a:lnTo>
                <a:lnTo>
                  <a:pt x="143461" y="302932"/>
                </a:lnTo>
                <a:lnTo>
                  <a:pt x="146242" y="306134"/>
                </a:lnTo>
                <a:lnTo>
                  <a:pt x="149088" y="308269"/>
                </a:lnTo>
                <a:lnTo>
                  <a:pt x="151978" y="309692"/>
                </a:lnTo>
                <a:lnTo>
                  <a:pt x="160734"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281"/>
          <p:cNvSpPr/>
          <p:nvPr/>
        </p:nvSpPr>
        <p:spPr>
          <a:xfrm>
            <a:off x="8117085" y="5125640"/>
            <a:ext cx="26791" cy="62509"/>
          </a:xfrm>
          <a:custGeom>
            <a:avLst/>
            <a:gdLst/>
            <a:ahLst/>
            <a:cxnLst/>
            <a:rect l="0" t="0" r="0" b="0"/>
            <a:pathLst>
              <a:path w="26791" h="62509">
                <a:moveTo>
                  <a:pt x="0" y="0"/>
                </a:moveTo>
                <a:lnTo>
                  <a:pt x="4741" y="4741"/>
                </a:lnTo>
                <a:lnTo>
                  <a:pt x="6137" y="7129"/>
                </a:lnTo>
                <a:lnTo>
                  <a:pt x="7068" y="9713"/>
                </a:lnTo>
                <a:lnTo>
                  <a:pt x="7689" y="12429"/>
                </a:lnTo>
                <a:lnTo>
                  <a:pt x="8103" y="15231"/>
                </a:lnTo>
                <a:lnTo>
                  <a:pt x="8378" y="18092"/>
                </a:lnTo>
                <a:lnTo>
                  <a:pt x="8562" y="20991"/>
                </a:lnTo>
                <a:lnTo>
                  <a:pt x="9677" y="25900"/>
                </a:lnTo>
                <a:lnTo>
                  <a:pt x="11413" y="32149"/>
                </a:lnTo>
                <a:lnTo>
                  <a:pt x="13562" y="39293"/>
                </a:lnTo>
                <a:lnTo>
                  <a:pt x="15986" y="45047"/>
                </a:lnTo>
                <a:lnTo>
                  <a:pt x="18595" y="49875"/>
                </a:lnTo>
                <a:lnTo>
                  <a:pt x="26790"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282"/>
          <p:cNvSpPr/>
          <p:nvPr/>
        </p:nvSpPr>
        <p:spPr>
          <a:xfrm>
            <a:off x="8072437" y="4964906"/>
            <a:ext cx="8931" cy="8930"/>
          </a:xfrm>
          <a:custGeom>
            <a:avLst/>
            <a:gdLst/>
            <a:ahLst/>
            <a:cxnLst/>
            <a:rect l="0" t="0" r="0" b="0"/>
            <a:pathLst>
              <a:path w="8931" h="8930">
                <a:moveTo>
                  <a:pt x="8930" y="0"/>
                </a:move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283"/>
          <p:cNvSpPr/>
          <p:nvPr/>
        </p:nvSpPr>
        <p:spPr>
          <a:xfrm>
            <a:off x="8126655" y="5064483"/>
            <a:ext cx="61869" cy="124872"/>
          </a:xfrm>
          <a:custGeom>
            <a:avLst/>
            <a:gdLst/>
            <a:ahLst/>
            <a:cxnLst/>
            <a:rect l="0" t="0" r="0" b="0"/>
            <a:pathLst>
              <a:path w="61869" h="124872">
                <a:moveTo>
                  <a:pt x="61868" y="16509"/>
                </a:moveTo>
                <a:lnTo>
                  <a:pt x="57127" y="11769"/>
                </a:lnTo>
                <a:lnTo>
                  <a:pt x="53747" y="10372"/>
                </a:lnTo>
                <a:lnTo>
                  <a:pt x="49508" y="9441"/>
                </a:lnTo>
                <a:lnTo>
                  <a:pt x="44698" y="8820"/>
                </a:lnTo>
                <a:lnTo>
                  <a:pt x="40499" y="7414"/>
                </a:lnTo>
                <a:lnTo>
                  <a:pt x="36708" y="5485"/>
                </a:lnTo>
                <a:lnTo>
                  <a:pt x="33189" y="3206"/>
                </a:lnTo>
                <a:lnTo>
                  <a:pt x="28858" y="1687"/>
                </a:lnTo>
                <a:lnTo>
                  <a:pt x="23987" y="675"/>
                </a:lnTo>
                <a:lnTo>
                  <a:pt x="18754" y="0"/>
                </a:lnTo>
                <a:lnTo>
                  <a:pt x="14274" y="541"/>
                </a:lnTo>
                <a:lnTo>
                  <a:pt x="10295" y="1896"/>
                </a:lnTo>
                <a:lnTo>
                  <a:pt x="6650" y="3790"/>
                </a:lnTo>
                <a:lnTo>
                  <a:pt x="4220" y="6045"/>
                </a:lnTo>
                <a:lnTo>
                  <a:pt x="2600" y="8541"/>
                </a:lnTo>
                <a:lnTo>
                  <a:pt x="1520" y="11197"/>
                </a:lnTo>
                <a:lnTo>
                  <a:pt x="800" y="13960"/>
                </a:lnTo>
                <a:lnTo>
                  <a:pt x="321" y="16794"/>
                </a:lnTo>
                <a:lnTo>
                  <a:pt x="0" y="19675"/>
                </a:lnTo>
                <a:lnTo>
                  <a:pt x="779" y="23580"/>
                </a:lnTo>
                <a:lnTo>
                  <a:pt x="2291" y="28169"/>
                </a:lnTo>
                <a:lnTo>
                  <a:pt x="4290" y="33212"/>
                </a:lnTo>
                <a:lnTo>
                  <a:pt x="6615" y="38558"/>
                </a:lnTo>
                <a:lnTo>
                  <a:pt x="11845" y="49790"/>
                </a:lnTo>
                <a:lnTo>
                  <a:pt x="20368" y="67270"/>
                </a:lnTo>
                <a:lnTo>
                  <a:pt x="24280" y="76147"/>
                </a:lnTo>
                <a:lnTo>
                  <a:pt x="33918" y="99239"/>
                </a:lnTo>
                <a:lnTo>
                  <a:pt x="36289" y="108372"/>
                </a:lnTo>
                <a:lnTo>
                  <a:pt x="36878" y="115455"/>
                </a:lnTo>
                <a:lnTo>
                  <a:pt x="36279" y="121168"/>
                </a:lnTo>
                <a:lnTo>
                  <a:pt x="34887" y="123985"/>
                </a:lnTo>
                <a:lnTo>
                  <a:pt x="32967" y="124871"/>
                </a:lnTo>
                <a:lnTo>
                  <a:pt x="26149" y="1236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284"/>
          <p:cNvSpPr/>
          <p:nvPr/>
        </p:nvSpPr>
        <p:spPr>
          <a:xfrm>
            <a:off x="8224242" y="5197078"/>
            <a:ext cx="125016" cy="232173"/>
          </a:xfrm>
          <a:custGeom>
            <a:avLst/>
            <a:gdLst/>
            <a:ahLst/>
            <a:cxnLst/>
            <a:rect l="0" t="0" r="0" b="0"/>
            <a:pathLst>
              <a:path w="125016" h="232173">
                <a:moveTo>
                  <a:pt x="125015" y="0"/>
                </a:moveTo>
                <a:lnTo>
                  <a:pt x="125015" y="14221"/>
                </a:lnTo>
                <a:lnTo>
                  <a:pt x="124023" y="20395"/>
                </a:lnTo>
                <a:lnTo>
                  <a:pt x="122370" y="26495"/>
                </a:lnTo>
                <a:lnTo>
                  <a:pt x="112587" y="55284"/>
                </a:lnTo>
                <a:lnTo>
                  <a:pt x="107799" y="67614"/>
                </a:lnTo>
                <a:lnTo>
                  <a:pt x="94544" y="99834"/>
                </a:lnTo>
                <a:lnTo>
                  <a:pt x="87834" y="115173"/>
                </a:lnTo>
                <a:lnTo>
                  <a:pt x="75087" y="142800"/>
                </a:lnTo>
                <a:lnTo>
                  <a:pt x="67917" y="155723"/>
                </a:lnTo>
                <a:lnTo>
                  <a:pt x="60161" y="168308"/>
                </a:lnTo>
                <a:lnTo>
                  <a:pt x="52014" y="180666"/>
                </a:lnTo>
                <a:lnTo>
                  <a:pt x="42613" y="191882"/>
                </a:lnTo>
                <a:lnTo>
                  <a:pt x="32378" y="202335"/>
                </a:lnTo>
                <a:lnTo>
                  <a:pt x="0" y="2321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285"/>
          <p:cNvSpPr/>
          <p:nvPr/>
        </p:nvSpPr>
        <p:spPr>
          <a:xfrm>
            <a:off x="8384976" y="4920257"/>
            <a:ext cx="357189" cy="283332"/>
          </a:xfrm>
          <a:custGeom>
            <a:avLst/>
            <a:gdLst/>
            <a:ahLst/>
            <a:cxnLst/>
            <a:rect l="0" t="0" r="0" b="0"/>
            <a:pathLst>
              <a:path w="357189" h="283332">
                <a:moveTo>
                  <a:pt x="0" y="0"/>
                </a:moveTo>
                <a:lnTo>
                  <a:pt x="0" y="4741"/>
                </a:lnTo>
                <a:lnTo>
                  <a:pt x="992" y="11098"/>
                </a:lnTo>
                <a:lnTo>
                  <a:pt x="4741" y="31391"/>
                </a:lnTo>
                <a:lnTo>
                  <a:pt x="7130" y="41763"/>
                </a:lnTo>
                <a:lnTo>
                  <a:pt x="9714" y="51655"/>
                </a:lnTo>
                <a:lnTo>
                  <a:pt x="12429" y="61226"/>
                </a:lnTo>
                <a:lnTo>
                  <a:pt x="14240" y="70583"/>
                </a:lnTo>
                <a:lnTo>
                  <a:pt x="15446" y="79797"/>
                </a:lnTo>
                <a:lnTo>
                  <a:pt x="22124" y="158638"/>
                </a:lnTo>
                <a:lnTo>
                  <a:pt x="24671" y="180172"/>
                </a:lnTo>
                <a:lnTo>
                  <a:pt x="27361" y="197506"/>
                </a:lnTo>
                <a:lnTo>
                  <a:pt x="30148" y="212038"/>
                </a:lnTo>
                <a:lnTo>
                  <a:pt x="32004" y="223710"/>
                </a:lnTo>
                <a:lnTo>
                  <a:pt x="33243" y="233476"/>
                </a:lnTo>
                <a:lnTo>
                  <a:pt x="34069" y="241971"/>
                </a:lnTo>
                <a:lnTo>
                  <a:pt x="34618" y="249619"/>
                </a:lnTo>
                <a:lnTo>
                  <a:pt x="34986" y="256702"/>
                </a:lnTo>
                <a:lnTo>
                  <a:pt x="35230" y="263408"/>
                </a:lnTo>
                <a:lnTo>
                  <a:pt x="36385" y="268871"/>
                </a:lnTo>
                <a:lnTo>
                  <a:pt x="40315" y="277587"/>
                </a:lnTo>
                <a:lnTo>
                  <a:pt x="43364" y="283331"/>
                </a:lnTo>
                <a:lnTo>
                  <a:pt x="43792" y="283146"/>
                </a:lnTo>
                <a:lnTo>
                  <a:pt x="44268" y="280294"/>
                </a:lnTo>
                <a:lnTo>
                  <a:pt x="44536" y="273110"/>
                </a:lnTo>
                <a:lnTo>
                  <a:pt x="47244" y="264918"/>
                </a:lnTo>
                <a:lnTo>
                  <a:pt x="49356" y="259957"/>
                </a:lnTo>
                <a:lnTo>
                  <a:pt x="51756" y="252679"/>
                </a:lnTo>
                <a:lnTo>
                  <a:pt x="54347" y="243859"/>
                </a:lnTo>
                <a:lnTo>
                  <a:pt x="57067" y="234010"/>
                </a:lnTo>
                <a:lnTo>
                  <a:pt x="59873" y="225460"/>
                </a:lnTo>
                <a:lnTo>
                  <a:pt x="62736" y="217776"/>
                </a:lnTo>
                <a:lnTo>
                  <a:pt x="65636" y="210668"/>
                </a:lnTo>
                <a:lnTo>
                  <a:pt x="68562" y="205930"/>
                </a:lnTo>
                <a:lnTo>
                  <a:pt x="71505" y="202771"/>
                </a:lnTo>
                <a:lnTo>
                  <a:pt x="74459" y="200666"/>
                </a:lnTo>
                <a:lnTo>
                  <a:pt x="80387" y="198325"/>
                </a:lnTo>
                <a:lnTo>
                  <a:pt x="83357" y="197701"/>
                </a:lnTo>
                <a:lnTo>
                  <a:pt x="86329" y="198278"/>
                </a:lnTo>
                <a:lnTo>
                  <a:pt x="92277" y="201564"/>
                </a:lnTo>
                <a:lnTo>
                  <a:pt x="94260" y="203829"/>
                </a:lnTo>
                <a:lnTo>
                  <a:pt x="95583" y="206332"/>
                </a:lnTo>
                <a:lnTo>
                  <a:pt x="96464" y="208992"/>
                </a:lnTo>
                <a:lnTo>
                  <a:pt x="100089" y="214594"/>
                </a:lnTo>
                <a:lnTo>
                  <a:pt x="107708" y="223326"/>
                </a:lnTo>
                <a:lnTo>
                  <a:pt x="113355" y="229233"/>
                </a:lnTo>
                <a:lnTo>
                  <a:pt x="119172" y="235165"/>
                </a:lnTo>
                <a:lnTo>
                  <a:pt x="127710" y="241110"/>
                </a:lnTo>
                <a:lnTo>
                  <a:pt x="137127" y="246066"/>
                </a:lnTo>
                <a:lnTo>
                  <a:pt x="144620" y="248269"/>
                </a:lnTo>
                <a:lnTo>
                  <a:pt x="153903" y="249248"/>
                </a:lnTo>
                <a:lnTo>
                  <a:pt x="163651" y="249683"/>
                </a:lnTo>
                <a:lnTo>
                  <a:pt x="174717" y="249928"/>
                </a:lnTo>
                <a:lnTo>
                  <a:pt x="181170" y="249986"/>
                </a:lnTo>
                <a:lnTo>
                  <a:pt x="184280" y="249009"/>
                </a:lnTo>
                <a:lnTo>
                  <a:pt x="190382" y="245278"/>
                </a:lnTo>
                <a:lnTo>
                  <a:pt x="192406" y="242893"/>
                </a:lnTo>
                <a:lnTo>
                  <a:pt x="193755" y="240312"/>
                </a:lnTo>
                <a:lnTo>
                  <a:pt x="196246" y="233806"/>
                </a:lnTo>
                <a:lnTo>
                  <a:pt x="198300" y="229292"/>
                </a:lnTo>
                <a:lnTo>
                  <a:pt x="200661" y="224299"/>
                </a:lnTo>
                <a:lnTo>
                  <a:pt x="203285" y="216105"/>
                </a:lnTo>
                <a:lnTo>
                  <a:pt x="204450" y="208164"/>
                </a:lnTo>
                <a:lnTo>
                  <a:pt x="204761" y="203269"/>
                </a:lnTo>
                <a:lnTo>
                  <a:pt x="204968" y="198020"/>
                </a:lnTo>
                <a:lnTo>
                  <a:pt x="204114" y="192537"/>
                </a:lnTo>
                <a:lnTo>
                  <a:pt x="202553" y="186897"/>
                </a:lnTo>
                <a:lnTo>
                  <a:pt x="200520" y="181153"/>
                </a:lnTo>
                <a:lnTo>
                  <a:pt x="198172" y="176331"/>
                </a:lnTo>
                <a:lnTo>
                  <a:pt x="190128" y="163812"/>
                </a:lnTo>
                <a:lnTo>
                  <a:pt x="187275" y="158818"/>
                </a:lnTo>
                <a:lnTo>
                  <a:pt x="184381" y="153504"/>
                </a:lnTo>
                <a:lnTo>
                  <a:pt x="181460" y="149961"/>
                </a:lnTo>
                <a:lnTo>
                  <a:pt x="178520" y="147599"/>
                </a:lnTo>
                <a:lnTo>
                  <a:pt x="175568" y="146024"/>
                </a:lnTo>
                <a:lnTo>
                  <a:pt x="169642" y="144275"/>
                </a:lnTo>
                <a:lnTo>
                  <a:pt x="166674" y="143809"/>
                </a:lnTo>
                <a:lnTo>
                  <a:pt x="164694" y="144490"/>
                </a:lnTo>
                <a:lnTo>
                  <a:pt x="163374" y="145936"/>
                </a:lnTo>
                <a:lnTo>
                  <a:pt x="162494" y="147892"/>
                </a:lnTo>
                <a:lnTo>
                  <a:pt x="162900" y="154157"/>
                </a:lnTo>
                <a:lnTo>
                  <a:pt x="164163" y="163295"/>
                </a:lnTo>
                <a:lnTo>
                  <a:pt x="165997" y="174348"/>
                </a:lnTo>
                <a:lnTo>
                  <a:pt x="169204" y="184693"/>
                </a:lnTo>
                <a:lnTo>
                  <a:pt x="173326" y="194567"/>
                </a:lnTo>
                <a:lnTo>
                  <a:pt x="178059" y="204125"/>
                </a:lnTo>
                <a:lnTo>
                  <a:pt x="184190" y="215458"/>
                </a:lnTo>
                <a:lnTo>
                  <a:pt x="198940" y="241281"/>
                </a:lnTo>
                <a:lnTo>
                  <a:pt x="205057" y="251143"/>
                </a:lnTo>
                <a:lnTo>
                  <a:pt x="210126" y="258710"/>
                </a:lnTo>
                <a:lnTo>
                  <a:pt x="214498" y="264747"/>
                </a:lnTo>
                <a:lnTo>
                  <a:pt x="218405" y="268771"/>
                </a:lnTo>
                <a:lnTo>
                  <a:pt x="222002" y="271454"/>
                </a:lnTo>
                <a:lnTo>
                  <a:pt x="228644" y="274435"/>
                </a:lnTo>
                <a:lnTo>
                  <a:pt x="237962" y="276114"/>
                </a:lnTo>
                <a:lnTo>
                  <a:pt x="244006" y="276507"/>
                </a:lnTo>
                <a:lnTo>
                  <a:pt x="246015" y="275620"/>
                </a:lnTo>
                <a:lnTo>
                  <a:pt x="247354" y="274036"/>
                </a:lnTo>
                <a:lnTo>
                  <a:pt x="248246" y="271987"/>
                </a:lnTo>
                <a:lnTo>
                  <a:pt x="254243" y="264365"/>
                </a:lnTo>
                <a:lnTo>
                  <a:pt x="256808" y="259587"/>
                </a:lnTo>
                <a:lnTo>
                  <a:pt x="259510" y="253426"/>
                </a:lnTo>
                <a:lnTo>
                  <a:pt x="262303" y="246341"/>
                </a:lnTo>
                <a:lnTo>
                  <a:pt x="264166" y="240626"/>
                </a:lnTo>
                <a:lnTo>
                  <a:pt x="265408" y="235824"/>
                </a:lnTo>
                <a:lnTo>
                  <a:pt x="266235" y="231630"/>
                </a:lnTo>
                <a:lnTo>
                  <a:pt x="265795" y="226850"/>
                </a:lnTo>
                <a:lnTo>
                  <a:pt x="264509" y="221679"/>
                </a:lnTo>
                <a:lnTo>
                  <a:pt x="262659" y="216247"/>
                </a:lnTo>
                <a:lnTo>
                  <a:pt x="260605" y="207566"/>
                </a:lnTo>
                <a:lnTo>
                  <a:pt x="259692" y="200400"/>
                </a:lnTo>
                <a:lnTo>
                  <a:pt x="259286" y="193908"/>
                </a:lnTo>
                <a:lnTo>
                  <a:pt x="259105" y="187716"/>
                </a:lnTo>
                <a:lnTo>
                  <a:pt x="259057" y="184675"/>
                </a:lnTo>
                <a:lnTo>
                  <a:pt x="258033" y="182648"/>
                </a:lnTo>
                <a:lnTo>
                  <a:pt x="256358" y="181297"/>
                </a:lnTo>
                <a:lnTo>
                  <a:pt x="254249" y="180396"/>
                </a:lnTo>
                <a:lnTo>
                  <a:pt x="252844" y="180788"/>
                </a:lnTo>
                <a:lnTo>
                  <a:pt x="251906" y="182041"/>
                </a:lnTo>
                <a:lnTo>
                  <a:pt x="251281" y="183868"/>
                </a:lnTo>
                <a:lnTo>
                  <a:pt x="251857" y="184095"/>
                </a:lnTo>
                <a:lnTo>
                  <a:pt x="257829" y="179515"/>
                </a:lnTo>
                <a:lnTo>
                  <a:pt x="266859" y="171647"/>
                </a:lnTo>
                <a:lnTo>
                  <a:pt x="276031" y="166246"/>
                </a:lnTo>
                <a:lnTo>
                  <a:pt x="286722" y="163184"/>
                </a:lnTo>
                <a:lnTo>
                  <a:pt x="292351" y="162368"/>
                </a:lnTo>
                <a:lnTo>
                  <a:pt x="298088" y="160831"/>
                </a:lnTo>
                <a:lnTo>
                  <a:pt x="303898" y="158815"/>
                </a:lnTo>
                <a:lnTo>
                  <a:pt x="309755" y="156478"/>
                </a:lnTo>
                <a:lnTo>
                  <a:pt x="315644" y="154920"/>
                </a:lnTo>
                <a:lnTo>
                  <a:pt x="321554" y="153882"/>
                </a:lnTo>
                <a:lnTo>
                  <a:pt x="327479" y="153190"/>
                </a:lnTo>
                <a:lnTo>
                  <a:pt x="333413" y="151736"/>
                </a:lnTo>
                <a:lnTo>
                  <a:pt x="339354" y="149775"/>
                </a:lnTo>
                <a:lnTo>
                  <a:pt x="357188"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286"/>
          <p:cNvSpPr/>
          <p:nvPr/>
        </p:nvSpPr>
        <p:spPr>
          <a:xfrm>
            <a:off x="6706195" y="5759648"/>
            <a:ext cx="35720" cy="160735"/>
          </a:xfrm>
          <a:custGeom>
            <a:avLst/>
            <a:gdLst/>
            <a:ahLst/>
            <a:cxnLst/>
            <a:rect l="0" t="0" r="0" b="0"/>
            <a:pathLst>
              <a:path w="35720" h="160735">
                <a:moveTo>
                  <a:pt x="0" y="0"/>
                </a:moveTo>
                <a:lnTo>
                  <a:pt x="4741" y="23702"/>
                </a:lnTo>
                <a:lnTo>
                  <a:pt x="35719" y="1607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287"/>
          <p:cNvSpPr/>
          <p:nvPr/>
        </p:nvSpPr>
        <p:spPr>
          <a:xfrm>
            <a:off x="6670476" y="5634632"/>
            <a:ext cx="8931" cy="8931"/>
          </a:xfrm>
          <a:custGeom>
            <a:avLst/>
            <a:gdLst/>
            <a:ahLst/>
            <a:cxnLst/>
            <a:rect l="0" t="0" r="0" b="0"/>
            <a:pathLst>
              <a:path w="8931" h="8931">
                <a:moveTo>
                  <a:pt x="0" y="0"/>
                </a:moveTo>
                <a:lnTo>
                  <a:pt x="8930"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288"/>
          <p:cNvSpPr/>
          <p:nvPr/>
        </p:nvSpPr>
        <p:spPr>
          <a:xfrm>
            <a:off x="6786562" y="5581054"/>
            <a:ext cx="89298" cy="366118"/>
          </a:xfrm>
          <a:custGeom>
            <a:avLst/>
            <a:gdLst/>
            <a:ahLst/>
            <a:cxnLst/>
            <a:rect l="0" t="0" r="0" b="0"/>
            <a:pathLst>
              <a:path w="89298" h="366118">
                <a:moveTo>
                  <a:pt x="0" y="0"/>
                </a:moveTo>
                <a:lnTo>
                  <a:pt x="0" y="32546"/>
                </a:lnTo>
                <a:lnTo>
                  <a:pt x="992" y="38565"/>
                </a:lnTo>
                <a:lnTo>
                  <a:pt x="2646" y="44561"/>
                </a:lnTo>
                <a:lnTo>
                  <a:pt x="4741" y="50544"/>
                </a:lnTo>
                <a:lnTo>
                  <a:pt x="6137" y="56516"/>
                </a:lnTo>
                <a:lnTo>
                  <a:pt x="7068" y="62482"/>
                </a:lnTo>
                <a:lnTo>
                  <a:pt x="7689" y="68444"/>
                </a:lnTo>
                <a:lnTo>
                  <a:pt x="9094" y="75395"/>
                </a:lnTo>
                <a:lnTo>
                  <a:pt x="11024" y="83006"/>
                </a:lnTo>
                <a:lnTo>
                  <a:pt x="15814" y="100392"/>
                </a:lnTo>
                <a:lnTo>
                  <a:pt x="25081" y="135469"/>
                </a:lnTo>
                <a:lnTo>
                  <a:pt x="42841" y="200098"/>
                </a:lnTo>
                <a:lnTo>
                  <a:pt x="59293" y="263226"/>
                </a:lnTo>
                <a:lnTo>
                  <a:pt x="65379" y="283677"/>
                </a:lnTo>
                <a:lnTo>
                  <a:pt x="68391" y="292306"/>
                </a:lnTo>
                <a:lnTo>
                  <a:pt x="71391" y="300042"/>
                </a:lnTo>
                <a:lnTo>
                  <a:pt x="74383" y="307185"/>
                </a:lnTo>
                <a:lnTo>
                  <a:pt x="76378" y="313931"/>
                </a:lnTo>
                <a:lnTo>
                  <a:pt x="77708" y="320412"/>
                </a:lnTo>
                <a:lnTo>
                  <a:pt x="78594" y="326717"/>
                </a:lnTo>
                <a:lnTo>
                  <a:pt x="80177" y="333898"/>
                </a:lnTo>
                <a:lnTo>
                  <a:pt x="82225" y="341661"/>
                </a:lnTo>
                <a:lnTo>
                  <a:pt x="89297" y="3661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289"/>
          <p:cNvSpPr/>
          <p:nvPr/>
        </p:nvSpPr>
        <p:spPr>
          <a:xfrm>
            <a:off x="6822281" y="5741789"/>
            <a:ext cx="107157" cy="8930"/>
          </a:xfrm>
          <a:custGeom>
            <a:avLst/>
            <a:gdLst/>
            <a:ahLst/>
            <a:cxnLst/>
            <a:rect l="0" t="0" r="0" b="0"/>
            <a:pathLst>
              <a:path w="107157" h="8930">
                <a:moveTo>
                  <a:pt x="107156" y="0"/>
                </a:moveTo>
                <a:lnTo>
                  <a:pt x="74610" y="0"/>
                </a:lnTo>
                <a:lnTo>
                  <a:pt x="65615" y="992"/>
                </a:lnTo>
                <a:lnTo>
                  <a:pt x="54658" y="2646"/>
                </a:lnTo>
                <a:lnTo>
                  <a:pt x="0"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290"/>
          <p:cNvSpPr/>
          <p:nvPr/>
        </p:nvSpPr>
        <p:spPr>
          <a:xfrm>
            <a:off x="6969395" y="5741789"/>
            <a:ext cx="102918" cy="205383"/>
          </a:xfrm>
          <a:custGeom>
            <a:avLst/>
            <a:gdLst/>
            <a:ahLst/>
            <a:cxnLst/>
            <a:rect l="0" t="0" r="0" b="0"/>
            <a:pathLst>
              <a:path w="102918" h="205383">
                <a:moveTo>
                  <a:pt x="102917" y="0"/>
                </a:moveTo>
                <a:lnTo>
                  <a:pt x="62682" y="0"/>
                </a:lnTo>
                <a:lnTo>
                  <a:pt x="56250" y="992"/>
                </a:lnTo>
                <a:lnTo>
                  <a:pt x="49978" y="2646"/>
                </a:lnTo>
                <a:lnTo>
                  <a:pt x="43812" y="4740"/>
                </a:lnTo>
                <a:lnTo>
                  <a:pt x="37717" y="7129"/>
                </a:lnTo>
                <a:lnTo>
                  <a:pt x="31669" y="9713"/>
                </a:lnTo>
                <a:lnTo>
                  <a:pt x="25653" y="12428"/>
                </a:lnTo>
                <a:lnTo>
                  <a:pt x="20650" y="15231"/>
                </a:lnTo>
                <a:lnTo>
                  <a:pt x="16322" y="18091"/>
                </a:lnTo>
                <a:lnTo>
                  <a:pt x="12445" y="20990"/>
                </a:lnTo>
                <a:lnTo>
                  <a:pt x="9860" y="24907"/>
                </a:lnTo>
                <a:lnTo>
                  <a:pt x="8138" y="29504"/>
                </a:lnTo>
                <a:lnTo>
                  <a:pt x="6988" y="34551"/>
                </a:lnTo>
                <a:lnTo>
                  <a:pt x="5230" y="38909"/>
                </a:lnTo>
                <a:lnTo>
                  <a:pt x="3066" y="42806"/>
                </a:lnTo>
                <a:lnTo>
                  <a:pt x="631" y="46397"/>
                </a:lnTo>
                <a:lnTo>
                  <a:pt x="0" y="51767"/>
                </a:lnTo>
                <a:lnTo>
                  <a:pt x="571" y="58324"/>
                </a:lnTo>
                <a:lnTo>
                  <a:pt x="1944" y="65672"/>
                </a:lnTo>
                <a:lnTo>
                  <a:pt x="3852" y="72554"/>
                </a:lnTo>
                <a:lnTo>
                  <a:pt x="6116" y="79127"/>
                </a:lnTo>
                <a:lnTo>
                  <a:pt x="8617" y="85494"/>
                </a:lnTo>
                <a:lnTo>
                  <a:pt x="12269" y="93707"/>
                </a:lnTo>
                <a:lnTo>
                  <a:pt x="21619" y="113416"/>
                </a:lnTo>
                <a:lnTo>
                  <a:pt x="38039" y="146824"/>
                </a:lnTo>
                <a:lnTo>
                  <a:pt x="41805" y="155429"/>
                </a:lnTo>
                <a:lnTo>
                  <a:pt x="44317" y="162159"/>
                </a:lnTo>
                <a:lnTo>
                  <a:pt x="45991" y="167637"/>
                </a:lnTo>
                <a:lnTo>
                  <a:pt x="47107" y="172281"/>
                </a:lnTo>
                <a:lnTo>
                  <a:pt x="47851" y="176369"/>
                </a:lnTo>
                <a:lnTo>
                  <a:pt x="48347" y="180087"/>
                </a:lnTo>
                <a:lnTo>
                  <a:pt x="48678" y="183558"/>
                </a:lnTo>
                <a:lnTo>
                  <a:pt x="48898" y="186864"/>
                </a:lnTo>
                <a:lnTo>
                  <a:pt x="49045" y="190060"/>
                </a:lnTo>
                <a:lnTo>
                  <a:pt x="47159" y="193183"/>
                </a:lnTo>
                <a:lnTo>
                  <a:pt x="43917" y="196258"/>
                </a:lnTo>
                <a:lnTo>
                  <a:pt x="31480" y="2053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291"/>
          <p:cNvSpPr/>
          <p:nvPr/>
        </p:nvSpPr>
        <p:spPr>
          <a:xfrm>
            <a:off x="7197328" y="5884664"/>
            <a:ext cx="98227" cy="250032"/>
          </a:xfrm>
          <a:custGeom>
            <a:avLst/>
            <a:gdLst/>
            <a:ahLst/>
            <a:cxnLst/>
            <a:rect l="0" t="0" r="0" b="0"/>
            <a:pathLst>
              <a:path w="98227" h="250032">
                <a:moveTo>
                  <a:pt x="98226" y="0"/>
                </a:moveTo>
                <a:lnTo>
                  <a:pt x="98226" y="50543"/>
                </a:lnTo>
                <a:lnTo>
                  <a:pt x="97234" y="57508"/>
                </a:lnTo>
                <a:lnTo>
                  <a:pt x="95581" y="65127"/>
                </a:lnTo>
                <a:lnTo>
                  <a:pt x="93486" y="73184"/>
                </a:lnTo>
                <a:lnTo>
                  <a:pt x="91097" y="81531"/>
                </a:lnTo>
                <a:lnTo>
                  <a:pt x="85797" y="98744"/>
                </a:lnTo>
                <a:lnTo>
                  <a:pt x="80019" y="112462"/>
                </a:lnTo>
                <a:lnTo>
                  <a:pt x="72198" y="129545"/>
                </a:lnTo>
                <a:lnTo>
                  <a:pt x="63014" y="148871"/>
                </a:lnTo>
                <a:lnTo>
                  <a:pt x="54908" y="164731"/>
                </a:lnTo>
                <a:lnTo>
                  <a:pt x="47519" y="178282"/>
                </a:lnTo>
                <a:lnTo>
                  <a:pt x="40609" y="190292"/>
                </a:lnTo>
                <a:lnTo>
                  <a:pt x="27640" y="211574"/>
                </a:lnTo>
                <a:lnTo>
                  <a:pt x="0" y="25003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292"/>
          <p:cNvSpPr/>
          <p:nvPr/>
        </p:nvSpPr>
        <p:spPr>
          <a:xfrm>
            <a:off x="7429500" y="5625703"/>
            <a:ext cx="107157" cy="267891"/>
          </a:xfrm>
          <a:custGeom>
            <a:avLst/>
            <a:gdLst/>
            <a:ahLst/>
            <a:cxnLst/>
            <a:rect l="0" t="0" r="0" b="0"/>
            <a:pathLst>
              <a:path w="107157" h="267891">
                <a:moveTo>
                  <a:pt x="0" y="0"/>
                </a:moveTo>
                <a:lnTo>
                  <a:pt x="4740" y="14221"/>
                </a:lnTo>
                <a:lnTo>
                  <a:pt x="6136" y="19402"/>
                </a:lnTo>
                <a:lnTo>
                  <a:pt x="7067" y="23849"/>
                </a:lnTo>
                <a:lnTo>
                  <a:pt x="7688" y="27806"/>
                </a:lnTo>
                <a:lnTo>
                  <a:pt x="9094" y="32427"/>
                </a:lnTo>
                <a:lnTo>
                  <a:pt x="11024" y="37493"/>
                </a:lnTo>
                <a:lnTo>
                  <a:pt x="13302" y="42854"/>
                </a:lnTo>
                <a:lnTo>
                  <a:pt x="21125" y="59395"/>
                </a:lnTo>
                <a:lnTo>
                  <a:pt x="25989" y="69362"/>
                </a:lnTo>
                <a:lnTo>
                  <a:pt x="30224" y="78984"/>
                </a:lnTo>
                <a:lnTo>
                  <a:pt x="34040" y="88374"/>
                </a:lnTo>
                <a:lnTo>
                  <a:pt x="37576" y="97611"/>
                </a:lnTo>
                <a:lnTo>
                  <a:pt x="46797" y="123750"/>
                </a:lnTo>
                <a:lnTo>
                  <a:pt x="52034" y="139055"/>
                </a:lnTo>
                <a:lnTo>
                  <a:pt x="57509" y="152235"/>
                </a:lnTo>
                <a:lnTo>
                  <a:pt x="63144" y="163997"/>
                </a:lnTo>
                <a:lnTo>
                  <a:pt x="81705" y="199523"/>
                </a:lnTo>
                <a:lnTo>
                  <a:pt x="91788" y="219411"/>
                </a:lnTo>
                <a:lnTo>
                  <a:pt x="93934" y="225649"/>
                </a:lnTo>
                <a:lnTo>
                  <a:pt x="95365" y="231792"/>
                </a:lnTo>
                <a:lnTo>
                  <a:pt x="96318" y="237872"/>
                </a:lnTo>
                <a:lnTo>
                  <a:pt x="97946" y="242917"/>
                </a:lnTo>
                <a:lnTo>
                  <a:pt x="100024" y="247273"/>
                </a:lnTo>
                <a:lnTo>
                  <a:pt x="107156" y="267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293"/>
          <p:cNvSpPr/>
          <p:nvPr/>
        </p:nvSpPr>
        <p:spPr>
          <a:xfrm>
            <a:off x="7429500" y="5697140"/>
            <a:ext cx="133946" cy="8931"/>
          </a:xfrm>
          <a:custGeom>
            <a:avLst/>
            <a:gdLst/>
            <a:ahLst/>
            <a:cxnLst/>
            <a:rect l="0" t="0" r="0" b="0"/>
            <a:pathLst>
              <a:path w="133946" h="8931">
                <a:moveTo>
                  <a:pt x="133945" y="0"/>
                </a:moveTo>
                <a:lnTo>
                  <a:pt x="93710" y="0"/>
                </a:lnTo>
                <a:lnTo>
                  <a:pt x="82317" y="993"/>
                </a:lnTo>
                <a:lnTo>
                  <a:pt x="30004" y="7068"/>
                </a:lnTo>
                <a:lnTo>
                  <a:pt x="22979" y="7689"/>
                </a:lnTo>
                <a:lnTo>
                  <a:pt x="17304" y="8102"/>
                </a:lnTo>
                <a:lnTo>
                  <a:pt x="0"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294"/>
          <p:cNvSpPr/>
          <p:nvPr/>
        </p:nvSpPr>
        <p:spPr>
          <a:xfrm>
            <a:off x="7545585" y="5536406"/>
            <a:ext cx="383978" cy="311472"/>
          </a:xfrm>
          <a:custGeom>
            <a:avLst/>
            <a:gdLst/>
            <a:ahLst/>
            <a:cxnLst/>
            <a:rect l="0" t="0" r="0" b="0"/>
            <a:pathLst>
              <a:path w="383978" h="311472">
                <a:moveTo>
                  <a:pt x="0" y="0"/>
                </a:moveTo>
                <a:lnTo>
                  <a:pt x="4741" y="14221"/>
                </a:lnTo>
                <a:lnTo>
                  <a:pt x="9714" y="23849"/>
                </a:lnTo>
                <a:lnTo>
                  <a:pt x="12429" y="27806"/>
                </a:lnTo>
                <a:lnTo>
                  <a:pt x="17216" y="42349"/>
                </a:lnTo>
                <a:lnTo>
                  <a:pt x="23384" y="63952"/>
                </a:lnTo>
                <a:lnTo>
                  <a:pt x="49929" y="160468"/>
                </a:lnTo>
                <a:lnTo>
                  <a:pt x="59563" y="193358"/>
                </a:lnTo>
                <a:lnTo>
                  <a:pt x="70565" y="228609"/>
                </a:lnTo>
                <a:lnTo>
                  <a:pt x="73833" y="238726"/>
                </a:lnTo>
                <a:lnTo>
                  <a:pt x="78988" y="250432"/>
                </a:lnTo>
                <a:lnTo>
                  <a:pt x="85401" y="263196"/>
                </a:lnTo>
                <a:lnTo>
                  <a:pt x="92653" y="276667"/>
                </a:lnTo>
                <a:lnTo>
                  <a:pt x="97488" y="286640"/>
                </a:lnTo>
                <a:lnTo>
                  <a:pt x="100711" y="294281"/>
                </a:lnTo>
                <a:lnTo>
                  <a:pt x="102859" y="300367"/>
                </a:lnTo>
                <a:lnTo>
                  <a:pt x="105284" y="304425"/>
                </a:lnTo>
                <a:lnTo>
                  <a:pt x="107892" y="307129"/>
                </a:lnTo>
                <a:lnTo>
                  <a:pt x="110624" y="308932"/>
                </a:lnTo>
                <a:lnTo>
                  <a:pt x="116304" y="310936"/>
                </a:lnTo>
                <a:lnTo>
                  <a:pt x="119209" y="311471"/>
                </a:lnTo>
                <a:lnTo>
                  <a:pt x="121144" y="310835"/>
                </a:lnTo>
                <a:lnTo>
                  <a:pt x="122435" y="309418"/>
                </a:lnTo>
                <a:lnTo>
                  <a:pt x="124861" y="303215"/>
                </a:lnTo>
                <a:lnTo>
                  <a:pt x="137294" y="266663"/>
                </a:lnTo>
                <a:lnTo>
                  <a:pt x="140146" y="260127"/>
                </a:lnTo>
                <a:lnTo>
                  <a:pt x="143041" y="254777"/>
                </a:lnTo>
                <a:lnTo>
                  <a:pt x="148901" y="246187"/>
                </a:lnTo>
                <a:lnTo>
                  <a:pt x="154814" y="239062"/>
                </a:lnTo>
                <a:lnTo>
                  <a:pt x="163395" y="232589"/>
                </a:lnTo>
                <a:lnTo>
                  <a:pt x="168461" y="229473"/>
                </a:lnTo>
                <a:lnTo>
                  <a:pt x="179383" y="226011"/>
                </a:lnTo>
                <a:lnTo>
                  <a:pt x="185073" y="225088"/>
                </a:lnTo>
                <a:lnTo>
                  <a:pt x="196688" y="226708"/>
                </a:lnTo>
                <a:lnTo>
                  <a:pt x="208464" y="229743"/>
                </a:lnTo>
                <a:lnTo>
                  <a:pt x="220313" y="231093"/>
                </a:lnTo>
                <a:lnTo>
                  <a:pt x="232193" y="234338"/>
                </a:lnTo>
                <a:lnTo>
                  <a:pt x="243096" y="238096"/>
                </a:lnTo>
                <a:lnTo>
                  <a:pt x="254811" y="240211"/>
                </a:lnTo>
                <a:lnTo>
                  <a:pt x="265559" y="240837"/>
                </a:lnTo>
                <a:lnTo>
                  <a:pt x="275454" y="240984"/>
                </a:lnTo>
                <a:lnTo>
                  <a:pt x="279879" y="240031"/>
                </a:lnTo>
                <a:lnTo>
                  <a:pt x="287440" y="236326"/>
                </a:lnTo>
                <a:lnTo>
                  <a:pt x="297275" y="228662"/>
                </a:lnTo>
                <a:lnTo>
                  <a:pt x="300379" y="226855"/>
                </a:lnTo>
                <a:lnTo>
                  <a:pt x="306473" y="224848"/>
                </a:lnTo>
                <a:lnTo>
                  <a:pt x="308496" y="222328"/>
                </a:lnTo>
                <a:lnTo>
                  <a:pt x="309844" y="218664"/>
                </a:lnTo>
                <a:lnTo>
                  <a:pt x="311342" y="210293"/>
                </a:lnTo>
                <a:lnTo>
                  <a:pt x="312007" y="203266"/>
                </a:lnTo>
                <a:lnTo>
                  <a:pt x="312382" y="193731"/>
                </a:lnTo>
                <a:lnTo>
                  <a:pt x="311443" y="188685"/>
                </a:lnTo>
                <a:lnTo>
                  <a:pt x="309823" y="182345"/>
                </a:lnTo>
                <a:lnTo>
                  <a:pt x="304837" y="165003"/>
                </a:lnTo>
                <a:lnTo>
                  <a:pt x="301510" y="159986"/>
                </a:lnTo>
                <a:lnTo>
                  <a:pt x="299233" y="157258"/>
                </a:lnTo>
                <a:lnTo>
                  <a:pt x="296723" y="156433"/>
                </a:lnTo>
                <a:lnTo>
                  <a:pt x="294058" y="156874"/>
                </a:lnTo>
                <a:lnTo>
                  <a:pt x="291289" y="158161"/>
                </a:lnTo>
                <a:lnTo>
                  <a:pt x="290435" y="160011"/>
                </a:lnTo>
                <a:lnTo>
                  <a:pt x="290858" y="162236"/>
                </a:lnTo>
                <a:lnTo>
                  <a:pt x="292132" y="164712"/>
                </a:lnTo>
                <a:lnTo>
                  <a:pt x="293548" y="170109"/>
                </a:lnTo>
                <a:lnTo>
                  <a:pt x="294176" y="176807"/>
                </a:lnTo>
                <a:lnTo>
                  <a:pt x="294456" y="186399"/>
                </a:lnTo>
                <a:lnTo>
                  <a:pt x="294614" y="198214"/>
                </a:lnTo>
                <a:lnTo>
                  <a:pt x="296620" y="204573"/>
                </a:lnTo>
                <a:lnTo>
                  <a:pt x="299943" y="212780"/>
                </a:lnTo>
                <a:lnTo>
                  <a:pt x="304142" y="222221"/>
                </a:lnTo>
                <a:lnTo>
                  <a:pt x="307933" y="229506"/>
                </a:lnTo>
                <a:lnTo>
                  <a:pt x="311453" y="235356"/>
                </a:lnTo>
                <a:lnTo>
                  <a:pt x="314791" y="240247"/>
                </a:lnTo>
                <a:lnTo>
                  <a:pt x="319002" y="245493"/>
                </a:lnTo>
                <a:lnTo>
                  <a:pt x="323793" y="250974"/>
                </a:lnTo>
                <a:lnTo>
                  <a:pt x="333416" y="261364"/>
                </a:lnTo>
                <a:lnTo>
                  <a:pt x="341000" y="269290"/>
                </a:lnTo>
                <a:lnTo>
                  <a:pt x="344412" y="271800"/>
                </a:lnTo>
                <a:lnTo>
                  <a:pt x="350848" y="274589"/>
                </a:lnTo>
                <a:lnTo>
                  <a:pt x="353954" y="274341"/>
                </a:lnTo>
                <a:lnTo>
                  <a:pt x="357017" y="273183"/>
                </a:lnTo>
                <a:lnTo>
                  <a:pt x="360050" y="271419"/>
                </a:lnTo>
                <a:lnTo>
                  <a:pt x="366067" y="269458"/>
                </a:lnTo>
                <a:lnTo>
                  <a:pt x="375033" y="268355"/>
                </a:lnTo>
                <a:lnTo>
                  <a:pt x="383977" y="2678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295"/>
          <p:cNvSpPr/>
          <p:nvPr/>
        </p:nvSpPr>
        <p:spPr>
          <a:xfrm>
            <a:off x="7956351" y="5709855"/>
            <a:ext cx="62509" cy="67653"/>
          </a:xfrm>
          <a:custGeom>
            <a:avLst/>
            <a:gdLst/>
            <a:ahLst/>
            <a:cxnLst/>
            <a:rect l="0" t="0" r="0" b="0"/>
            <a:pathLst>
              <a:path w="62509" h="67653">
                <a:moveTo>
                  <a:pt x="0" y="5145"/>
                </a:moveTo>
                <a:lnTo>
                  <a:pt x="0" y="0"/>
                </a:lnTo>
                <a:lnTo>
                  <a:pt x="0" y="2197"/>
                </a:lnTo>
                <a:lnTo>
                  <a:pt x="1984" y="5163"/>
                </a:lnTo>
                <a:lnTo>
                  <a:pt x="5292" y="9126"/>
                </a:lnTo>
                <a:lnTo>
                  <a:pt x="9482" y="13752"/>
                </a:lnTo>
                <a:lnTo>
                  <a:pt x="14258" y="19812"/>
                </a:lnTo>
                <a:lnTo>
                  <a:pt x="19428" y="26829"/>
                </a:lnTo>
                <a:lnTo>
                  <a:pt x="24858" y="34484"/>
                </a:lnTo>
                <a:lnTo>
                  <a:pt x="29470" y="40579"/>
                </a:lnTo>
                <a:lnTo>
                  <a:pt x="33538" y="45635"/>
                </a:lnTo>
                <a:lnTo>
                  <a:pt x="37242" y="49997"/>
                </a:lnTo>
                <a:lnTo>
                  <a:pt x="40702" y="53898"/>
                </a:lnTo>
                <a:lnTo>
                  <a:pt x="51687" y="65645"/>
                </a:lnTo>
                <a:lnTo>
                  <a:pt x="53309" y="66314"/>
                </a:lnTo>
                <a:lnTo>
                  <a:pt x="55384" y="66760"/>
                </a:lnTo>
                <a:lnTo>
                  <a:pt x="62508" y="676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296"/>
          <p:cNvSpPr/>
          <p:nvPr/>
        </p:nvSpPr>
        <p:spPr>
          <a:xfrm>
            <a:off x="7947421" y="5563195"/>
            <a:ext cx="8931" cy="8931"/>
          </a:xfrm>
          <a:custGeom>
            <a:avLst/>
            <a:gdLst/>
            <a:ahLst/>
            <a:cxnLst/>
            <a:rect l="0" t="0" r="0" b="0"/>
            <a:pathLst>
              <a:path w="8931" h="8931">
                <a:moveTo>
                  <a:pt x="0" y="0"/>
                </a:moveTo>
                <a:lnTo>
                  <a:pt x="8930"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297"/>
          <p:cNvSpPr/>
          <p:nvPr/>
        </p:nvSpPr>
        <p:spPr>
          <a:xfrm>
            <a:off x="8036718" y="5652492"/>
            <a:ext cx="89298" cy="74874"/>
          </a:xfrm>
          <a:custGeom>
            <a:avLst/>
            <a:gdLst/>
            <a:ahLst/>
            <a:cxnLst/>
            <a:rect l="0" t="0" r="0" b="0"/>
            <a:pathLst>
              <a:path w="89298" h="74874">
                <a:moveTo>
                  <a:pt x="0" y="17859"/>
                </a:moveTo>
                <a:lnTo>
                  <a:pt x="4741" y="27340"/>
                </a:lnTo>
                <a:lnTo>
                  <a:pt x="7129" y="33109"/>
                </a:lnTo>
                <a:lnTo>
                  <a:pt x="9714" y="39933"/>
                </a:lnTo>
                <a:lnTo>
                  <a:pt x="12429" y="47457"/>
                </a:lnTo>
                <a:lnTo>
                  <a:pt x="15232" y="53466"/>
                </a:lnTo>
                <a:lnTo>
                  <a:pt x="18092" y="58464"/>
                </a:lnTo>
                <a:lnTo>
                  <a:pt x="20991" y="62789"/>
                </a:lnTo>
                <a:lnTo>
                  <a:pt x="23916" y="66664"/>
                </a:lnTo>
                <a:lnTo>
                  <a:pt x="26858" y="70239"/>
                </a:lnTo>
                <a:lnTo>
                  <a:pt x="29812" y="73615"/>
                </a:lnTo>
                <a:lnTo>
                  <a:pt x="31780" y="74873"/>
                </a:lnTo>
                <a:lnTo>
                  <a:pt x="33094" y="74720"/>
                </a:lnTo>
                <a:lnTo>
                  <a:pt x="33969" y="73626"/>
                </a:lnTo>
                <a:lnTo>
                  <a:pt x="34552" y="70912"/>
                </a:lnTo>
                <a:lnTo>
                  <a:pt x="34942" y="67118"/>
                </a:lnTo>
                <a:lnTo>
                  <a:pt x="35373" y="58603"/>
                </a:lnTo>
                <a:lnTo>
                  <a:pt x="35566" y="51512"/>
                </a:lnTo>
                <a:lnTo>
                  <a:pt x="35705" y="20393"/>
                </a:lnTo>
                <a:lnTo>
                  <a:pt x="36702" y="16572"/>
                </a:lnTo>
                <a:lnTo>
                  <a:pt x="38359" y="14024"/>
                </a:lnTo>
                <a:lnTo>
                  <a:pt x="40455" y="12326"/>
                </a:lnTo>
                <a:lnTo>
                  <a:pt x="43838" y="10201"/>
                </a:lnTo>
                <a:lnTo>
                  <a:pt x="48077" y="7793"/>
                </a:lnTo>
                <a:lnTo>
                  <a:pt x="52887" y="5195"/>
                </a:lnTo>
                <a:lnTo>
                  <a:pt x="58079" y="3463"/>
                </a:lnTo>
                <a:lnTo>
                  <a:pt x="63524" y="2309"/>
                </a:lnTo>
                <a:lnTo>
                  <a:pt x="89297"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Possessive Pronouns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t> </a:t>
            </a:r>
            <a:r>
              <a:rPr lang="en-US" dirty="0" smtClean="0"/>
              <a:t> </a:t>
            </a:r>
            <a:r>
              <a:rPr lang="en-US" dirty="0" smtClean="0">
                <a:solidFill>
                  <a:srgbClr val="002060"/>
                </a:solidFill>
              </a:rPr>
              <a:t>My sister and I send our warm regards to you</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098"/>
          <p:cNvSpPr/>
          <p:nvPr/>
        </p:nvSpPr>
        <p:spPr>
          <a:xfrm>
            <a:off x="4332927" y="2482929"/>
            <a:ext cx="335893" cy="329918"/>
          </a:xfrm>
          <a:custGeom>
            <a:avLst/>
            <a:gdLst/>
            <a:ahLst/>
            <a:cxnLst/>
            <a:rect l="0" t="0" r="0" b="0"/>
            <a:pathLst>
              <a:path w="335893" h="329918">
                <a:moveTo>
                  <a:pt x="239073" y="17383"/>
                </a:moveTo>
                <a:lnTo>
                  <a:pt x="226644" y="4954"/>
                </a:lnTo>
                <a:lnTo>
                  <a:pt x="221857" y="3144"/>
                </a:lnTo>
                <a:lnTo>
                  <a:pt x="215689" y="1937"/>
                </a:lnTo>
                <a:lnTo>
                  <a:pt x="208601" y="1133"/>
                </a:lnTo>
                <a:lnTo>
                  <a:pt x="197922" y="596"/>
                </a:lnTo>
                <a:lnTo>
                  <a:pt x="170182" y="0"/>
                </a:lnTo>
                <a:lnTo>
                  <a:pt x="158419" y="834"/>
                </a:lnTo>
                <a:lnTo>
                  <a:pt x="148593" y="2381"/>
                </a:lnTo>
                <a:lnTo>
                  <a:pt x="140057" y="4405"/>
                </a:lnTo>
                <a:lnTo>
                  <a:pt x="131391" y="5755"/>
                </a:lnTo>
                <a:lnTo>
                  <a:pt x="122636" y="6654"/>
                </a:lnTo>
                <a:lnTo>
                  <a:pt x="113823" y="7254"/>
                </a:lnTo>
                <a:lnTo>
                  <a:pt x="105964" y="8646"/>
                </a:lnTo>
                <a:lnTo>
                  <a:pt x="98740" y="10566"/>
                </a:lnTo>
                <a:lnTo>
                  <a:pt x="91939" y="12838"/>
                </a:lnTo>
                <a:lnTo>
                  <a:pt x="85421" y="15345"/>
                </a:lnTo>
                <a:lnTo>
                  <a:pt x="79091" y="18009"/>
                </a:lnTo>
                <a:lnTo>
                  <a:pt x="72887" y="20777"/>
                </a:lnTo>
                <a:lnTo>
                  <a:pt x="66767" y="22622"/>
                </a:lnTo>
                <a:lnTo>
                  <a:pt x="60702" y="23852"/>
                </a:lnTo>
                <a:lnTo>
                  <a:pt x="54674" y="24672"/>
                </a:lnTo>
                <a:lnTo>
                  <a:pt x="47680" y="27204"/>
                </a:lnTo>
                <a:lnTo>
                  <a:pt x="40040" y="30875"/>
                </a:lnTo>
                <a:lnTo>
                  <a:pt x="31970" y="35307"/>
                </a:lnTo>
                <a:lnTo>
                  <a:pt x="25598" y="38262"/>
                </a:lnTo>
                <a:lnTo>
                  <a:pt x="15872" y="41546"/>
                </a:lnTo>
                <a:lnTo>
                  <a:pt x="11889" y="44406"/>
                </a:lnTo>
                <a:lnTo>
                  <a:pt x="4818" y="52875"/>
                </a:lnTo>
                <a:lnTo>
                  <a:pt x="0" y="59318"/>
                </a:lnTo>
                <a:lnTo>
                  <a:pt x="316" y="61215"/>
                </a:lnTo>
                <a:lnTo>
                  <a:pt x="5501" y="69617"/>
                </a:lnTo>
                <a:lnTo>
                  <a:pt x="10578" y="78963"/>
                </a:lnTo>
                <a:lnTo>
                  <a:pt x="13321" y="82249"/>
                </a:lnTo>
                <a:lnTo>
                  <a:pt x="16142" y="84439"/>
                </a:lnTo>
                <a:lnTo>
                  <a:pt x="21922" y="87865"/>
                </a:lnTo>
                <a:lnTo>
                  <a:pt x="27798" y="92696"/>
                </a:lnTo>
                <a:lnTo>
                  <a:pt x="33731" y="95373"/>
                </a:lnTo>
                <a:lnTo>
                  <a:pt x="41655" y="98150"/>
                </a:lnTo>
                <a:lnTo>
                  <a:pt x="50906" y="100993"/>
                </a:lnTo>
                <a:lnTo>
                  <a:pt x="59058" y="102889"/>
                </a:lnTo>
                <a:lnTo>
                  <a:pt x="66477" y="104152"/>
                </a:lnTo>
                <a:lnTo>
                  <a:pt x="73407" y="104995"/>
                </a:lnTo>
                <a:lnTo>
                  <a:pt x="85965" y="107541"/>
                </a:lnTo>
                <a:lnTo>
                  <a:pt x="121085" y="115662"/>
                </a:lnTo>
                <a:lnTo>
                  <a:pt x="142555" y="121598"/>
                </a:lnTo>
                <a:lnTo>
                  <a:pt x="190222" y="136130"/>
                </a:lnTo>
                <a:lnTo>
                  <a:pt x="210475" y="143181"/>
                </a:lnTo>
                <a:lnTo>
                  <a:pt x="227945" y="149865"/>
                </a:lnTo>
                <a:lnTo>
                  <a:pt x="243560" y="156306"/>
                </a:lnTo>
                <a:lnTo>
                  <a:pt x="268848" y="166108"/>
                </a:lnTo>
                <a:lnTo>
                  <a:pt x="279759" y="170111"/>
                </a:lnTo>
                <a:lnTo>
                  <a:pt x="288025" y="173772"/>
                </a:lnTo>
                <a:lnTo>
                  <a:pt x="294528" y="177205"/>
                </a:lnTo>
                <a:lnTo>
                  <a:pt x="304399" y="183665"/>
                </a:lnTo>
                <a:lnTo>
                  <a:pt x="312094" y="189843"/>
                </a:lnTo>
                <a:lnTo>
                  <a:pt x="322003" y="198900"/>
                </a:lnTo>
                <a:lnTo>
                  <a:pt x="324125" y="201894"/>
                </a:lnTo>
                <a:lnTo>
                  <a:pt x="328104" y="211841"/>
                </a:lnTo>
                <a:lnTo>
                  <a:pt x="332551" y="221548"/>
                </a:lnTo>
                <a:lnTo>
                  <a:pt x="334133" y="226915"/>
                </a:lnTo>
                <a:lnTo>
                  <a:pt x="335189" y="232477"/>
                </a:lnTo>
                <a:lnTo>
                  <a:pt x="335892" y="238170"/>
                </a:lnTo>
                <a:lnTo>
                  <a:pt x="335369" y="242957"/>
                </a:lnTo>
                <a:lnTo>
                  <a:pt x="334028" y="247141"/>
                </a:lnTo>
                <a:lnTo>
                  <a:pt x="324747" y="265725"/>
                </a:lnTo>
                <a:lnTo>
                  <a:pt x="320001" y="271249"/>
                </a:lnTo>
                <a:lnTo>
                  <a:pt x="313861" y="276916"/>
                </a:lnTo>
                <a:lnTo>
                  <a:pt x="306791" y="282678"/>
                </a:lnTo>
                <a:lnTo>
                  <a:pt x="300093" y="287512"/>
                </a:lnTo>
                <a:lnTo>
                  <a:pt x="293644" y="291727"/>
                </a:lnTo>
                <a:lnTo>
                  <a:pt x="287359" y="295529"/>
                </a:lnTo>
                <a:lnTo>
                  <a:pt x="279201" y="300048"/>
                </a:lnTo>
                <a:lnTo>
                  <a:pt x="259553" y="310361"/>
                </a:lnTo>
                <a:lnTo>
                  <a:pt x="252726" y="314897"/>
                </a:lnTo>
                <a:lnTo>
                  <a:pt x="248175" y="318913"/>
                </a:lnTo>
                <a:lnTo>
                  <a:pt x="245141" y="322583"/>
                </a:lnTo>
                <a:lnTo>
                  <a:pt x="242126" y="325029"/>
                </a:lnTo>
                <a:lnTo>
                  <a:pt x="239124" y="326660"/>
                </a:lnTo>
                <a:lnTo>
                  <a:pt x="233142" y="328472"/>
                </a:lnTo>
                <a:lnTo>
                  <a:pt x="227176" y="329278"/>
                </a:lnTo>
                <a:lnTo>
                  <a:pt x="222212" y="329493"/>
                </a:lnTo>
                <a:lnTo>
                  <a:pt x="198149" y="329837"/>
                </a:lnTo>
                <a:lnTo>
                  <a:pt x="169066" y="329917"/>
                </a:lnTo>
                <a:lnTo>
                  <a:pt x="164620" y="328927"/>
                </a:lnTo>
                <a:lnTo>
                  <a:pt x="157034" y="325180"/>
                </a:lnTo>
                <a:lnTo>
                  <a:pt x="147710" y="322854"/>
                </a:lnTo>
                <a:lnTo>
                  <a:pt x="105127" y="32099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099"/>
          <p:cNvSpPr/>
          <p:nvPr/>
        </p:nvSpPr>
        <p:spPr>
          <a:xfrm>
            <a:off x="1196578" y="2732485"/>
            <a:ext cx="3062883" cy="330398"/>
          </a:xfrm>
          <a:custGeom>
            <a:avLst/>
            <a:gdLst/>
            <a:ahLst/>
            <a:cxnLst/>
            <a:rect l="0" t="0" r="0" b="0"/>
            <a:pathLst>
              <a:path w="3062883" h="330398">
                <a:moveTo>
                  <a:pt x="3062882" y="26788"/>
                </a:moveTo>
                <a:lnTo>
                  <a:pt x="3043480" y="19659"/>
                </a:lnTo>
                <a:lnTo>
                  <a:pt x="3035077" y="14359"/>
                </a:lnTo>
                <a:lnTo>
                  <a:pt x="3020097" y="11342"/>
                </a:lnTo>
                <a:lnTo>
                  <a:pt x="2911262" y="2886"/>
                </a:lnTo>
                <a:lnTo>
                  <a:pt x="2834899" y="569"/>
                </a:lnTo>
                <a:lnTo>
                  <a:pt x="2308794" y="0"/>
                </a:lnTo>
                <a:lnTo>
                  <a:pt x="2159870" y="7937"/>
                </a:lnTo>
                <a:lnTo>
                  <a:pt x="1783328" y="32427"/>
                </a:lnTo>
                <a:lnTo>
                  <a:pt x="1583861" y="49405"/>
                </a:lnTo>
                <a:lnTo>
                  <a:pt x="1427573" y="64621"/>
                </a:lnTo>
                <a:lnTo>
                  <a:pt x="1283367" y="81306"/>
                </a:lnTo>
                <a:lnTo>
                  <a:pt x="937075" y="127698"/>
                </a:lnTo>
                <a:lnTo>
                  <a:pt x="882335" y="136834"/>
                </a:lnTo>
                <a:lnTo>
                  <a:pt x="829042" y="148127"/>
                </a:lnTo>
                <a:lnTo>
                  <a:pt x="796773" y="155306"/>
                </a:lnTo>
                <a:lnTo>
                  <a:pt x="729168" y="168574"/>
                </a:lnTo>
                <a:lnTo>
                  <a:pt x="510466" y="206531"/>
                </a:lnTo>
                <a:lnTo>
                  <a:pt x="471613" y="216145"/>
                </a:lnTo>
                <a:lnTo>
                  <a:pt x="454307" y="221487"/>
                </a:lnTo>
                <a:lnTo>
                  <a:pt x="421934" y="229017"/>
                </a:lnTo>
                <a:lnTo>
                  <a:pt x="199651" y="276208"/>
                </a:lnTo>
                <a:lnTo>
                  <a:pt x="121476" y="294407"/>
                </a:lnTo>
                <a:lnTo>
                  <a:pt x="0" y="3303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100"/>
          <p:cNvSpPr/>
          <p:nvPr/>
        </p:nvSpPr>
        <p:spPr>
          <a:xfrm>
            <a:off x="848320" y="3107531"/>
            <a:ext cx="282912" cy="315829"/>
          </a:xfrm>
          <a:custGeom>
            <a:avLst/>
            <a:gdLst/>
            <a:ahLst/>
            <a:cxnLst/>
            <a:rect l="0" t="0" r="0" b="0"/>
            <a:pathLst>
              <a:path w="282912" h="315829">
                <a:moveTo>
                  <a:pt x="0" y="35719"/>
                </a:moveTo>
                <a:lnTo>
                  <a:pt x="4740" y="49940"/>
                </a:lnTo>
                <a:lnTo>
                  <a:pt x="7068" y="59568"/>
                </a:lnTo>
                <a:lnTo>
                  <a:pt x="7688" y="63524"/>
                </a:lnTo>
                <a:lnTo>
                  <a:pt x="10086" y="69139"/>
                </a:lnTo>
                <a:lnTo>
                  <a:pt x="13670" y="75858"/>
                </a:lnTo>
                <a:lnTo>
                  <a:pt x="18043" y="83314"/>
                </a:lnTo>
                <a:lnTo>
                  <a:pt x="21950" y="90269"/>
                </a:lnTo>
                <a:lnTo>
                  <a:pt x="28938" y="103289"/>
                </a:lnTo>
                <a:lnTo>
                  <a:pt x="35351" y="113044"/>
                </a:lnTo>
                <a:lnTo>
                  <a:pt x="49831" y="132052"/>
                </a:lnTo>
                <a:lnTo>
                  <a:pt x="57033" y="141612"/>
                </a:lnTo>
                <a:lnTo>
                  <a:pt x="62827" y="149971"/>
                </a:lnTo>
                <a:lnTo>
                  <a:pt x="67681" y="157527"/>
                </a:lnTo>
                <a:lnTo>
                  <a:pt x="71910" y="164549"/>
                </a:lnTo>
                <a:lnTo>
                  <a:pt x="75721" y="171215"/>
                </a:lnTo>
                <a:lnTo>
                  <a:pt x="82602" y="183913"/>
                </a:lnTo>
                <a:lnTo>
                  <a:pt x="108826" y="235587"/>
                </a:lnTo>
                <a:lnTo>
                  <a:pt x="112238" y="243378"/>
                </a:lnTo>
                <a:lnTo>
                  <a:pt x="115505" y="251549"/>
                </a:lnTo>
                <a:lnTo>
                  <a:pt x="121781" y="268565"/>
                </a:lnTo>
                <a:lnTo>
                  <a:pt x="127877" y="286050"/>
                </a:lnTo>
                <a:lnTo>
                  <a:pt x="129900" y="292895"/>
                </a:lnTo>
                <a:lnTo>
                  <a:pt x="131248" y="298451"/>
                </a:lnTo>
                <a:lnTo>
                  <a:pt x="132147" y="303147"/>
                </a:lnTo>
                <a:lnTo>
                  <a:pt x="135792" y="311011"/>
                </a:lnTo>
                <a:lnTo>
                  <a:pt x="138153" y="314496"/>
                </a:lnTo>
                <a:lnTo>
                  <a:pt x="138735" y="315828"/>
                </a:lnTo>
                <a:lnTo>
                  <a:pt x="138130" y="315724"/>
                </a:lnTo>
                <a:lnTo>
                  <a:pt x="136735" y="314662"/>
                </a:lnTo>
                <a:lnTo>
                  <a:pt x="135805" y="312962"/>
                </a:lnTo>
                <a:lnTo>
                  <a:pt x="134772" y="308427"/>
                </a:lnTo>
                <a:lnTo>
                  <a:pt x="133504" y="306821"/>
                </a:lnTo>
                <a:lnTo>
                  <a:pt x="131667" y="305750"/>
                </a:lnTo>
                <a:lnTo>
                  <a:pt x="129450" y="305037"/>
                </a:lnTo>
                <a:lnTo>
                  <a:pt x="127972" y="303569"/>
                </a:lnTo>
                <a:lnTo>
                  <a:pt x="126986" y="301598"/>
                </a:lnTo>
                <a:lnTo>
                  <a:pt x="124899" y="295770"/>
                </a:lnTo>
                <a:lnTo>
                  <a:pt x="120664" y="286565"/>
                </a:lnTo>
                <a:lnTo>
                  <a:pt x="112702" y="270227"/>
                </a:lnTo>
                <a:lnTo>
                  <a:pt x="106975" y="261322"/>
                </a:lnTo>
                <a:lnTo>
                  <a:pt x="101123" y="253065"/>
                </a:lnTo>
                <a:lnTo>
                  <a:pt x="98173" y="248085"/>
                </a:lnTo>
                <a:lnTo>
                  <a:pt x="95214" y="242781"/>
                </a:lnTo>
                <a:lnTo>
                  <a:pt x="89281" y="231595"/>
                </a:lnTo>
                <a:lnTo>
                  <a:pt x="68460" y="190466"/>
                </a:lnTo>
                <a:lnTo>
                  <a:pt x="65484" y="183532"/>
                </a:lnTo>
                <a:lnTo>
                  <a:pt x="62507" y="175933"/>
                </a:lnTo>
                <a:lnTo>
                  <a:pt x="59531" y="167890"/>
                </a:lnTo>
                <a:lnTo>
                  <a:pt x="56554" y="160544"/>
                </a:lnTo>
                <a:lnTo>
                  <a:pt x="53578" y="153662"/>
                </a:lnTo>
                <a:lnTo>
                  <a:pt x="50601" y="147090"/>
                </a:lnTo>
                <a:lnTo>
                  <a:pt x="48617" y="141716"/>
                </a:lnTo>
                <a:lnTo>
                  <a:pt x="46412" y="133099"/>
                </a:lnTo>
                <a:lnTo>
                  <a:pt x="45432" y="125962"/>
                </a:lnTo>
                <a:lnTo>
                  <a:pt x="44881" y="116366"/>
                </a:lnTo>
                <a:lnTo>
                  <a:pt x="44803" y="113296"/>
                </a:lnTo>
                <a:lnTo>
                  <a:pt x="43759" y="110258"/>
                </a:lnTo>
                <a:lnTo>
                  <a:pt x="38542" y="101240"/>
                </a:lnTo>
                <a:lnTo>
                  <a:pt x="36973" y="95266"/>
                </a:lnTo>
                <a:lnTo>
                  <a:pt x="37547" y="93276"/>
                </a:lnTo>
                <a:lnTo>
                  <a:pt x="38922" y="91950"/>
                </a:lnTo>
                <a:lnTo>
                  <a:pt x="40831" y="91066"/>
                </a:lnTo>
                <a:lnTo>
                  <a:pt x="42103" y="89484"/>
                </a:lnTo>
                <a:lnTo>
                  <a:pt x="42952" y="87437"/>
                </a:lnTo>
                <a:lnTo>
                  <a:pt x="43517" y="85080"/>
                </a:lnTo>
                <a:lnTo>
                  <a:pt x="44886" y="84502"/>
                </a:lnTo>
                <a:lnTo>
                  <a:pt x="46791" y="85108"/>
                </a:lnTo>
                <a:lnTo>
                  <a:pt x="49054" y="86504"/>
                </a:lnTo>
                <a:lnTo>
                  <a:pt x="54213" y="88056"/>
                </a:lnTo>
                <a:lnTo>
                  <a:pt x="62696" y="88929"/>
                </a:lnTo>
                <a:lnTo>
                  <a:pt x="65610" y="89052"/>
                </a:lnTo>
                <a:lnTo>
                  <a:pt x="71521" y="92110"/>
                </a:lnTo>
                <a:lnTo>
                  <a:pt x="79431" y="97125"/>
                </a:lnTo>
                <a:lnTo>
                  <a:pt x="88672" y="103445"/>
                </a:lnTo>
                <a:lnTo>
                  <a:pt x="96818" y="108651"/>
                </a:lnTo>
                <a:lnTo>
                  <a:pt x="104233" y="113114"/>
                </a:lnTo>
                <a:lnTo>
                  <a:pt x="111160" y="117081"/>
                </a:lnTo>
                <a:lnTo>
                  <a:pt x="116771" y="120718"/>
                </a:lnTo>
                <a:lnTo>
                  <a:pt x="121503" y="124135"/>
                </a:lnTo>
                <a:lnTo>
                  <a:pt x="125651" y="127405"/>
                </a:lnTo>
                <a:lnTo>
                  <a:pt x="130400" y="130577"/>
                </a:lnTo>
                <a:lnTo>
                  <a:pt x="135550" y="133684"/>
                </a:lnTo>
                <a:lnTo>
                  <a:pt x="140968" y="136748"/>
                </a:lnTo>
                <a:lnTo>
                  <a:pt x="149634" y="142798"/>
                </a:lnTo>
                <a:lnTo>
                  <a:pt x="153334" y="145800"/>
                </a:lnTo>
                <a:lnTo>
                  <a:pt x="159770" y="149786"/>
                </a:lnTo>
                <a:lnTo>
                  <a:pt x="168029" y="154428"/>
                </a:lnTo>
                <a:lnTo>
                  <a:pt x="177503" y="159506"/>
                </a:lnTo>
                <a:lnTo>
                  <a:pt x="186797" y="164877"/>
                </a:lnTo>
                <a:lnTo>
                  <a:pt x="195968" y="170441"/>
                </a:lnTo>
                <a:lnTo>
                  <a:pt x="214097" y="181915"/>
                </a:lnTo>
                <a:lnTo>
                  <a:pt x="232076" y="193630"/>
                </a:lnTo>
                <a:lnTo>
                  <a:pt x="240045" y="197547"/>
                </a:lnTo>
                <a:lnTo>
                  <a:pt x="247343" y="200159"/>
                </a:lnTo>
                <a:lnTo>
                  <a:pt x="263832" y="204351"/>
                </a:lnTo>
                <a:lnTo>
                  <a:pt x="271378" y="204924"/>
                </a:lnTo>
                <a:lnTo>
                  <a:pt x="276169" y="205077"/>
                </a:lnTo>
                <a:lnTo>
                  <a:pt x="279363" y="204187"/>
                </a:lnTo>
                <a:lnTo>
                  <a:pt x="281492" y="202601"/>
                </a:lnTo>
                <a:lnTo>
                  <a:pt x="282911" y="200552"/>
                </a:lnTo>
                <a:lnTo>
                  <a:pt x="282865" y="197201"/>
                </a:lnTo>
                <a:lnTo>
                  <a:pt x="280168" y="188186"/>
                </a:lnTo>
                <a:lnTo>
                  <a:pt x="278308" y="180211"/>
                </a:lnTo>
                <a:lnTo>
                  <a:pt x="277812" y="176696"/>
                </a:lnTo>
                <a:lnTo>
                  <a:pt x="276489" y="173359"/>
                </a:lnTo>
                <a:lnTo>
                  <a:pt x="272374" y="167007"/>
                </a:lnTo>
                <a:lnTo>
                  <a:pt x="264478" y="157852"/>
                </a:lnTo>
                <a:lnTo>
                  <a:pt x="258767" y="149201"/>
                </a:lnTo>
                <a:lnTo>
                  <a:pt x="255855" y="144115"/>
                </a:lnTo>
                <a:lnTo>
                  <a:pt x="249974" y="133174"/>
                </a:lnTo>
                <a:lnTo>
                  <a:pt x="247016" y="127477"/>
                </a:lnTo>
                <a:lnTo>
                  <a:pt x="243060" y="120704"/>
                </a:lnTo>
                <a:lnTo>
                  <a:pt x="229004" y="97941"/>
                </a:lnTo>
                <a:lnTo>
                  <a:pt x="225099" y="91091"/>
                </a:lnTo>
                <a:lnTo>
                  <a:pt x="218114" y="78188"/>
                </a:lnTo>
                <a:lnTo>
                  <a:pt x="211703" y="65839"/>
                </a:lnTo>
                <a:lnTo>
                  <a:pt x="206619" y="58775"/>
                </a:lnTo>
                <a:lnTo>
                  <a:pt x="200254" y="51090"/>
                </a:lnTo>
                <a:lnTo>
                  <a:pt x="187228" y="36597"/>
                </a:lnTo>
                <a:lnTo>
                  <a:pt x="178132" y="26848"/>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101"/>
          <p:cNvSpPr/>
          <p:nvPr/>
        </p:nvSpPr>
        <p:spPr>
          <a:xfrm>
            <a:off x="1143000" y="3027182"/>
            <a:ext cx="137840" cy="276136"/>
          </a:xfrm>
          <a:custGeom>
            <a:avLst/>
            <a:gdLst/>
            <a:ahLst/>
            <a:cxnLst/>
            <a:rect l="0" t="0" r="0" b="0"/>
            <a:pathLst>
              <a:path w="137840" h="276136">
                <a:moveTo>
                  <a:pt x="0" y="107138"/>
                </a:moveTo>
                <a:lnTo>
                  <a:pt x="4740" y="111878"/>
                </a:lnTo>
                <a:lnTo>
                  <a:pt x="7129" y="115259"/>
                </a:lnTo>
                <a:lnTo>
                  <a:pt x="9713" y="119497"/>
                </a:lnTo>
                <a:lnTo>
                  <a:pt x="12428" y="124307"/>
                </a:lnTo>
                <a:lnTo>
                  <a:pt x="15445" y="132297"/>
                </a:lnTo>
                <a:lnTo>
                  <a:pt x="17778" y="140148"/>
                </a:lnTo>
                <a:lnTo>
                  <a:pt x="19790" y="145019"/>
                </a:lnTo>
                <a:lnTo>
                  <a:pt x="22123" y="150252"/>
                </a:lnTo>
                <a:lnTo>
                  <a:pt x="25662" y="155724"/>
                </a:lnTo>
                <a:lnTo>
                  <a:pt x="30006" y="161357"/>
                </a:lnTo>
                <a:lnTo>
                  <a:pt x="34887" y="167096"/>
                </a:lnTo>
                <a:lnTo>
                  <a:pt x="39133" y="172907"/>
                </a:lnTo>
                <a:lnTo>
                  <a:pt x="42956" y="178765"/>
                </a:lnTo>
                <a:lnTo>
                  <a:pt x="46496" y="184655"/>
                </a:lnTo>
                <a:lnTo>
                  <a:pt x="49849" y="189574"/>
                </a:lnTo>
                <a:lnTo>
                  <a:pt x="53076" y="193845"/>
                </a:lnTo>
                <a:lnTo>
                  <a:pt x="56220" y="197685"/>
                </a:lnTo>
                <a:lnTo>
                  <a:pt x="59308" y="202229"/>
                </a:lnTo>
                <a:lnTo>
                  <a:pt x="62359" y="207243"/>
                </a:lnTo>
                <a:lnTo>
                  <a:pt x="65385" y="212570"/>
                </a:lnTo>
                <a:lnTo>
                  <a:pt x="68394" y="217113"/>
                </a:lnTo>
                <a:lnTo>
                  <a:pt x="71393" y="221135"/>
                </a:lnTo>
                <a:lnTo>
                  <a:pt x="74384" y="224808"/>
                </a:lnTo>
                <a:lnTo>
                  <a:pt x="77371" y="229240"/>
                </a:lnTo>
                <a:lnTo>
                  <a:pt x="80354" y="234180"/>
                </a:lnTo>
                <a:lnTo>
                  <a:pt x="83335" y="239458"/>
                </a:lnTo>
                <a:lnTo>
                  <a:pt x="89293" y="250614"/>
                </a:lnTo>
                <a:lnTo>
                  <a:pt x="92270" y="256366"/>
                </a:lnTo>
                <a:lnTo>
                  <a:pt x="94256" y="261194"/>
                </a:lnTo>
                <a:lnTo>
                  <a:pt x="96461" y="269204"/>
                </a:lnTo>
                <a:lnTo>
                  <a:pt x="98071" y="276135"/>
                </a:lnTo>
                <a:lnTo>
                  <a:pt x="98196" y="269541"/>
                </a:lnTo>
                <a:lnTo>
                  <a:pt x="98213" y="264315"/>
                </a:lnTo>
                <a:lnTo>
                  <a:pt x="97225" y="261531"/>
                </a:lnTo>
                <a:lnTo>
                  <a:pt x="90102" y="249898"/>
                </a:lnTo>
                <a:lnTo>
                  <a:pt x="81056" y="232764"/>
                </a:lnTo>
                <a:lnTo>
                  <a:pt x="77849" y="224623"/>
                </a:lnTo>
                <a:lnTo>
                  <a:pt x="75712" y="217211"/>
                </a:lnTo>
                <a:lnTo>
                  <a:pt x="74287" y="210286"/>
                </a:lnTo>
                <a:lnTo>
                  <a:pt x="72345" y="204677"/>
                </a:lnTo>
                <a:lnTo>
                  <a:pt x="70058" y="199945"/>
                </a:lnTo>
                <a:lnTo>
                  <a:pt x="67541" y="195798"/>
                </a:lnTo>
                <a:lnTo>
                  <a:pt x="64871" y="191050"/>
                </a:lnTo>
                <a:lnTo>
                  <a:pt x="59258" y="180481"/>
                </a:lnTo>
                <a:lnTo>
                  <a:pt x="41039" y="144413"/>
                </a:lnTo>
                <a:lnTo>
                  <a:pt x="36289" y="132980"/>
                </a:lnTo>
                <a:lnTo>
                  <a:pt x="33122" y="123374"/>
                </a:lnTo>
                <a:lnTo>
                  <a:pt x="31011" y="114985"/>
                </a:lnTo>
                <a:lnTo>
                  <a:pt x="28611" y="108401"/>
                </a:lnTo>
                <a:lnTo>
                  <a:pt x="26019" y="103019"/>
                </a:lnTo>
                <a:lnTo>
                  <a:pt x="23299" y="98439"/>
                </a:lnTo>
                <a:lnTo>
                  <a:pt x="20494" y="91416"/>
                </a:lnTo>
                <a:lnTo>
                  <a:pt x="17631" y="82766"/>
                </a:lnTo>
                <a:lnTo>
                  <a:pt x="11804" y="63564"/>
                </a:lnTo>
                <a:lnTo>
                  <a:pt x="5908" y="45107"/>
                </a:lnTo>
                <a:lnTo>
                  <a:pt x="4930" y="37011"/>
                </a:lnTo>
                <a:lnTo>
                  <a:pt x="5271" y="29629"/>
                </a:lnTo>
                <a:lnTo>
                  <a:pt x="6491" y="22723"/>
                </a:lnTo>
                <a:lnTo>
                  <a:pt x="7303" y="17127"/>
                </a:lnTo>
                <a:lnTo>
                  <a:pt x="7845" y="12404"/>
                </a:lnTo>
                <a:lnTo>
                  <a:pt x="8207" y="8263"/>
                </a:lnTo>
                <a:lnTo>
                  <a:pt x="9440" y="5503"/>
                </a:lnTo>
                <a:lnTo>
                  <a:pt x="11254" y="3662"/>
                </a:lnTo>
                <a:lnTo>
                  <a:pt x="13456" y="2435"/>
                </a:lnTo>
                <a:lnTo>
                  <a:pt x="15916" y="1618"/>
                </a:lnTo>
                <a:lnTo>
                  <a:pt x="18548" y="1072"/>
                </a:lnTo>
                <a:lnTo>
                  <a:pt x="25161" y="197"/>
                </a:lnTo>
                <a:lnTo>
                  <a:pt x="34003" y="77"/>
                </a:lnTo>
                <a:lnTo>
                  <a:pt x="54451" y="0"/>
                </a:lnTo>
                <a:lnTo>
                  <a:pt x="59121" y="986"/>
                </a:lnTo>
                <a:lnTo>
                  <a:pt x="64219" y="2636"/>
                </a:lnTo>
                <a:lnTo>
                  <a:pt x="69601" y="4728"/>
                </a:lnTo>
                <a:lnTo>
                  <a:pt x="74182" y="7114"/>
                </a:lnTo>
                <a:lnTo>
                  <a:pt x="78228" y="9698"/>
                </a:lnTo>
                <a:lnTo>
                  <a:pt x="81917" y="12412"/>
                </a:lnTo>
                <a:lnTo>
                  <a:pt x="85369" y="14222"/>
                </a:lnTo>
                <a:lnTo>
                  <a:pt x="88663" y="15428"/>
                </a:lnTo>
                <a:lnTo>
                  <a:pt x="91850" y="16233"/>
                </a:lnTo>
                <a:lnTo>
                  <a:pt x="95960" y="17761"/>
                </a:lnTo>
                <a:lnTo>
                  <a:pt x="100684" y="19772"/>
                </a:lnTo>
                <a:lnTo>
                  <a:pt x="105818" y="22105"/>
                </a:lnTo>
                <a:lnTo>
                  <a:pt x="110233" y="24652"/>
                </a:lnTo>
                <a:lnTo>
                  <a:pt x="114168" y="27343"/>
                </a:lnTo>
                <a:lnTo>
                  <a:pt x="117784" y="30129"/>
                </a:lnTo>
                <a:lnTo>
                  <a:pt x="121186" y="32978"/>
                </a:lnTo>
                <a:lnTo>
                  <a:pt x="124447" y="35870"/>
                </a:lnTo>
                <a:lnTo>
                  <a:pt x="127613" y="38790"/>
                </a:lnTo>
                <a:lnTo>
                  <a:pt x="130716" y="42721"/>
                </a:lnTo>
                <a:lnTo>
                  <a:pt x="133777" y="47326"/>
                </a:lnTo>
                <a:lnTo>
                  <a:pt x="136809" y="52380"/>
                </a:lnTo>
                <a:lnTo>
                  <a:pt x="137839" y="55750"/>
                </a:lnTo>
                <a:lnTo>
                  <a:pt x="137533" y="57996"/>
                </a:lnTo>
                <a:lnTo>
                  <a:pt x="136337" y="59494"/>
                </a:lnTo>
                <a:lnTo>
                  <a:pt x="135540" y="61485"/>
                </a:lnTo>
                <a:lnTo>
                  <a:pt x="134654" y="66342"/>
                </a:lnTo>
                <a:lnTo>
                  <a:pt x="133425" y="69027"/>
                </a:lnTo>
                <a:lnTo>
                  <a:pt x="129414" y="74655"/>
                </a:lnTo>
                <a:lnTo>
                  <a:pt x="126956" y="76553"/>
                </a:lnTo>
                <a:lnTo>
                  <a:pt x="124325" y="77818"/>
                </a:lnTo>
                <a:lnTo>
                  <a:pt x="121578" y="78662"/>
                </a:lnTo>
                <a:lnTo>
                  <a:pt x="112802" y="83193"/>
                </a:lnTo>
                <a:lnTo>
                  <a:pt x="84530" y="98811"/>
                </a:lnTo>
                <a:lnTo>
                  <a:pt x="73220" y="105555"/>
                </a:lnTo>
                <a:lnTo>
                  <a:pt x="64688" y="111044"/>
                </a:lnTo>
                <a:lnTo>
                  <a:pt x="44648" y="1249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102"/>
          <p:cNvSpPr/>
          <p:nvPr/>
        </p:nvSpPr>
        <p:spPr>
          <a:xfrm>
            <a:off x="4973835" y="2687835"/>
            <a:ext cx="2259212" cy="223244"/>
          </a:xfrm>
          <a:custGeom>
            <a:avLst/>
            <a:gdLst/>
            <a:ahLst/>
            <a:cxnLst/>
            <a:rect l="0" t="0" r="0" b="0"/>
            <a:pathLst>
              <a:path w="2259212" h="223244">
                <a:moveTo>
                  <a:pt x="0" y="0"/>
                </a:moveTo>
                <a:lnTo>
                  <a:pt x="74482" y="0"/>
                </a:lnTo>
                <a:lnTo>
                  <a:pt x="130138" y="6137"/>
                </a:lnTo>
                <a:lnTo>
                  <a:pt x="184962" y="9095"/>
                </a:lnTo>
                <a:lnTo>
                  <a:pt x="246292" y="15835"/>
                </a:lnTo>
                <a:lnTo>
                  <a:pt x="302940" y="19936"/>
                </a:lnTo>
                <a:lnTo>
                  <a:pt x="501297" y="36004"/>
                </a:lnTo>
                <a:lnTo>
                  <a:pt x="611554" y="43079"/>
                </a:lnTo>
                <a:lnTo>
                  <a:pt x="765830" y="56741"/>
                </a:lnTo>
                <a:lnTo>
                  <a:pt x="1052550" y="79171"/>
                </a:lnTo>
                <a:lnTo>
                  <a:pt x="1411324" y="118974"/>
                </a:lnTo>
                <a:lnTo>
                  <a:pt x="2152444" y="207624"/>
                </a:lnTo>
                <a:lnTo>
                  <a:pt x="2222687" y="213984"/>
                </a:lnTo>
                <a:lnTo>
                  <a:pt x="2232878" y="216078"/>
                </a:lnTo>
                <a:lnTo>
                  <a:pt x="2259211"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103"/>
          <p:cNvSpPr/>
          <p:nvPr/>
        </p:nvSpPr>
        <p:spPr>
          <a:xfrm>
            <a:off x="7259835" y="2866429"/>
            <a:ext cx="241103" cy="339190"/>
          </a:xfrm>
          <a:custGeom>
            <a:avLst/>
            <a:gdLst/>
            <a:ahLst/>
            <a:cxnLst/>
            <a:rect l="0" t="0" r="0" b="0"/>
            <a:pathLst>
              <a:path w="241103" h="339190">
                <a:moveTo>
                  <a:pt x="241102" y="0"/>
                </a:moveTo>
                <a:lnTo>
                  <a:pt x="236362" y="9481"/>
                </a:lnTo>
                <a:lnTo>
                  <a:pt x="234034" y="19428"/>
                </a:lnTo>
                <a:lnTo>
                  <a:pt x="233413" y="24858"/>
                </a:lnTo>
                <a:lnTo>
                  <a:pt x="232008" y="30463"/>
                </a:lnTo>
                <a:lnTo>
                  <a:pt x="230079" y="36184"/>
                </a:lnTo>
                <a:lnTo>
                  <a:pt x="227800" y="41982"/>
                </a:lnTo>
                <a:lnTo>
                  <a:pt x="226280" y="47832"/>
                </a:lnTo>
                <a:lnTo>
                  <a:pt x="225268" y="53716"/>
                </a:lnTo>
                <a:lnTo>
                  <a:pt x="224593" y="59623"/>
                </a:lnTo>
                <a:lnTo>
                  <a:pt x="223150" y="68522"/>
                </a:lnTo>
                <a:lnTo>
                  <a:pt x="218903" y="91639"/>
                </a:lnTo>
                <a:lnTo>
                  <a:pt x="217372" y="101773"/>
                </a:lnTo>
                <a:lnTo>
                  <a:pt x="216353" y="110513"/>
                </a:lnTo>
                <a:lnTo>
                  <a:pt x="215673" y="118323"/>
                </a:lnTo>
                <a:lnTo>
                  <a:pt x="214228" y="129484"/>
                </a:lnTo>
                <a:lnTo>
                  <a:pt x="209976" y="157760"/>
                </a:lnTo>
                <a:lnTo>
                  <a:pt x="209437" y="170658"/>
                </a:lnTo>
                <a:lnTo>
                  <a:pt x="210070" y="182232"/>
                </a:lnTo>
                <a:lnTo>
                  <a:pt x="211484" y="192926"/>
                </a:lnTo>
                <a:lnTo>
                  <a:pt x="212427" y="205016"/>
                </a:lnTo>
                <a:lnTo>
                  <a:pt x="213056" y="218036"/>
                </a:lnTo>
                <a:lnTo>
                  <a:pt x="213941" y="254773"/>
                </a:lnTo>
                <a:lnTo>
                  <a:pt x="214064" y="265099"/>
                </a:lnTo>
                <a:lnTo>
                  <a:pt x="213156" y="274959"/>
                </a:lnTo>
                <a:lnTo>
                  <a:pt x="211557" y="284509"/>
                </a:lnTo>
                <a:lnTo>
                  <a:pt x="209499" y="293853"/>
                </a:lnTo>
                <a:lnTo>
                  <a:pt x="207135" y="303058"/>
                </a:lnTo>
                <a:lnTo>
                  <a:pt x="204567" y="312172"/>
                </a:lnTo>
                <a:lnTo>
                  <a:pt x="201863" y="321224"/>
                </a:lnTo>
                <a:lnTo>
                  <a:pt x="199067" y="327259"/>
                </a:lnTo>
                <a:lnTo>
                  <a:pt x="196212" y="331282"/>
                </a:lnTo>
                <a:lnTo>
                  <a:pt x="193316" y="333964"/>
                </a:lnTo>
                <a:lnTo>
                  <a:pt x="190393" y="335752"/>
                </a:lnTo>
                <a:lnTo>
                  <a:pt x="184499" y="337739"/>
                </a:lnTo>
                <a:lnTo>
                  <a:pt x="180344" y="338857"/>
                </a:lnTo>
                <a:lnTo>
                  <a:pt x="174373" y="339189"/>
                </a:lnTo>
                <a:lnTo>
                  <a:pt x="169827" y="337251"/>
                </a:lnTo>
                <a:lnTo>
                  <a:pt x="163820" y="333975"/>
                </a:lnTo>
                <a:lnTo>
                  <a:pt x="156838" y="329806"/>
                </a:lnTo>
                <a:lnTo>
                  <a:pt x="151192" y="325043"/>
                </a:lnTo>
                <a:lnTo>
                  <a:pt x="146436" y="319883"/>
                </a:lnTo>
                <a:lnTo>
                  <a:pt x="142272" y="314458"/>
                </a:lnTo>
                <a:lnTo>
                  <a:pt x="135001" y="305786"/>
                </a:lnTo>
                <a:lnTo>
                  <a:pt x="127469" y="297631"/>
                </a:lnTo>
                <a:lnTo>
                  <a:pt x="105483" y="275213"/>
                </a:lnTo>
                <a:lnTo>
                  <a:pt x="61577" y="231247"/>
                </a:lnTo>
                <a:lnTo>
                  <a:pt x="52958" y="223618"/>
                </a:lnTo>
                <a:lnTo>
                  <a:pt x="44235" y="216548"/>
                </a:lnTo>
                <a:lnTo>
                  <a:pt x="35443" y="209849"/>
                </a:lnTo>
                <a:lnTo>
                  <a:pt x="28590" y="204392"/>
                </a:lnTo>
                <a:lnTo>
                  <a:pt x="23028" y="199761"/>
                </a:lnTo>
                <a:lnTo>
                  <a:pt x="0" y="18752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104"/>
          <p:cNvSpPr/>
          <p:nvPr/>
        </p:nvSpPr>
        <p:spPr>
          <a:xfrm>
            <a:off x="7536811" y="2859458"/>
            <a:ext cx="114532" cy="341180"/>
          </a:xfrm>
          <a:custGeom>
            <a:avLst/>
            <a:gdLst/>
            <a:ahLst/>
            <a:cxnLst/>
            <a:rect l="0" t="0" r="0" b="0"/>
            <a:pathLst>
              <a:path w="114532" h="341180">
                <a:moveTo>
                  <a:pt x="26634" y="87338"/>
                </a:moveTo>
                <a:lnTo>
                  <a:pt x="31375" y="101560"/>
                </a:lnTo>
                <a:lnTo>
                  <a:pt x="32771" y="107733"/>
                </a:lnTo>
                <a:lnTo>
                  <a:pt x="33702" y="113833"/>
                </a:lnTo>
                <a:lnTo>
                  <a:pt x="34322" y="119884"/>
                </a:lnTo>
                <a:lnTo>
                  <a:pt x="33743" y="127887"/>
                </a:lnTo>
                <a:lnTo>
                  <a:pt x="32366" y="137192"/>
                </a:lnTo>
                <a:lnTo>
                  <a:pt x="30455" y="147363"/>
                </a:lnTo>
                <a:lnTo>
                  <a:pt x="29181" y="157120"/>
                </a:lnTo>
                <a:lnTo>
                  <a:pt x="28332" y="166602"/>
                </a:lnTo>
                <a:lnTo>
                  <a:pt x="27766" y="175899"/>
                </a:lnTo>
                <a:lnTo>
                  <a:pt x="28381" y="184082"/>
                </a:lnTo>
                <a:lnTo>
                  <a:pt x="29783" y="191522"/>
                </a:lnTo>
                <a:lnTo>
                  <a:pt x="31709" y="198466"/>
                </a:lnTo>
                <a:lnTo>
                  <a:pt x="32994" y="205080"/>
                </a:lnTo>
                <a:lnTo>
                  <a:pt x="33851" y="211473"/>
                </a:lnTo>
                <a:lnTo>
                  <a:pt x="34422" y="217720"/>
                </a:lnTo>
                <a:lnTo>
                  <a:pt x="35794" y="225853"/>
                </a:lnTo>
                <a:lnTo>
                  <a:pt x="37702" y="235244"/>
                </a:lnTo>
                <a:lnTo>
                  <a:pt x="39966" y="245473"/>
                </a:lnTo>
                <a:lnTo>
                  <a:pt x="43459" y="256262"/>
                </a:lnTo>
                <a:lnTo>
                  <a:pt x="47773" y="267423"/>
                </a:lnTo>
                <a:lnTo>
                  <a:pt x="56865" y="288423"/>
                </a:lnTo>
                <a:lnTo>
                  <a:pt x="64213" y="304371"/>
                </a:lnTo>
                <a:lnTo>
                  <a:pt x="66569" y="310409"/>
                </a:lnTo>
                <a:lnTo>
                  <a:pt x="69188" y="319765"/>
                </a:lnTo>
                <a:lnTo>
                  <a:pt x="70878" y="323649"/>
                </a:lnTo>
                <a:lnTo>
                  <a:pt x="72998" y="327230"/>
                </a:lnTo>
                <a:lnTo>
                  <a:pt x="75402" y="330610"/>
                </a:lnTo>
                <a:lnTo>
                  <a:pt x="77997" y="333855"/>
                </a:lnTo>
                <a:lnTo>
                  <a:pt x="80720" y="337011"/>
                </a:lnTo>
                <a:lnTo>
                  <a:pt x="83527" y="340107"/>
                </a:lnTo>
                <a:lnTo>
                  <a:pt x="85399" y="341179"/>
                </a:lnTo>
                <a:lnTo>
                  <a:pt x="86646" y="340901"/>
                </a:lnTo>
                <a:lnTo>
                  <a:pt x="87478" y="339724"/>
                </a:lnTo>
                <a:lnTo>
                  <a:pt x="88403" y="335770"/>
                </a:lnTo>
                <a:lnTo>
                  <a:pt x="88649" y="333327"/>
                </a:lnTo>
                <a:lnTo>
                  <a:pt x="86277" y="325320"/>
                </a:lnTo>
                <a:lnTo>
                  <a:pt x="84255" y="320407"/>
                </a:lnTo>
                <a:lnTo>
                  <a:pt x="81915" y="314155"/>
                </a:lnTo>
                <a:lnTo>
                  <a:pt x="76670" y="299271"/>
                </a:lnTo>
                <a:lnTo>
                  <a:pt x="73881" y="292127"/>
                </a:lnTo>
                <a:lnTo>
                  <a:pt x="71031" y="285379"/>
                </a:lnTo>
                <a:lnTo>
                  <a:pt x="68138" y="278897"/>
                </a:lnTo>
                <a:lnTo>
                  <a:pt x="65218" y="271599"/>
                </a:lnTo>
                <a:lnTo>
                  <a:pt x="59326" y="255552"/>
                </a:lnTo>
                <a:lnTo>
                  <a:pt x="41512" y="203297"/>
                </a:lnTo>
                <a:lnTo>
                  <a:pt x="38537" y="195402"/>
                </a:lnTo>
                <a:lnTo>
                  <a:pt x="35562" y="188154"/>
                </a:lnTo>
                <a:lnTo>
                  <a:pt x="32585" y="181338"/>
                </a:lnTo>
                <a:lnTo>
                  <a:pt x="29610" y="173817"/>
                </a:lnTo>
                <a:lnTo>
                  <a:pt x="23657" y="157524"/>
                </a:lnTo>
                <a:lnTo>
                  <a:pt x="14728" y="131616"/>
                </a:lnTo>
                <a:lnTo>
                  <a:pt x="11751" y="121817"/>
                </a:lnTo>
                <a:lnTo>
                  <a:pt x="5798" y="100348"/>
                </a:lnTo>
                <a:lnTo>
                  <a:pt x="3814" y="91050"/>
                </a:lnTo>
                <a:lnTo>
                  <a:pt x="2491" y="82868"/>
                </a:lnTo>
                <a:lnTo>
                  <a:pt x="1608" y="75428"/>
                </a:lnTo>
                <a:lnTo>
                  <a:pt x="1021" y="67492"/>
                </a:lnTo>
                <a:lnTo>
                  <a:pt x="628" y="59225"/>
                </a:lnTo>
                <a:lnTo>
                  <a:pt x="193" y="43093"/>
                </a:lnTo>
                <a:lnTo>
                  <a:pt x="0" y="29309"/>
                </a:lnTo>
                <a:lnTo>
                  <a:pt x="940" y="23848"/>
                </a:lnTo>
                <a:lnTo>
                  <a:pt x="2559" y="19214"/>
                </a:lnTo>
                <a:lnTo>
                  <a:pt x="6013" y="11421"/>
                </a:lnTo>
                <a:lnTo>
                  <a:pt x="7547" y="4649"/>
                </a:lnTo>
                <a:lnTo>
                  <a:pt x="8948" y="2447"/>
                </a:lnTo>
                <a:lnTo>
                  <a:pt x="10875" y="978"/>
                </a:lnTo>
                <a:lnTo>
                  <a:pt x="13151" y="0"/>
                </a:lnTo>
                <a:lnTo>
                  <a:pt x="15661" y="339"/>
                </a:lnTo>
                <a:lnTo>
                  <a:pt x="18327" y="1557"/>
                </a:lnTo>
                <a:lnTo>
                  <a:pt x="21096" y="3362"/>
                </a:lnTo>
                <a:lnTo>
                  <a:pt x="24926" y="4565"/>
                </a:lnTo>
                <a:lnTo>
                  <a:pt x="29464" y="5367"/>
                </a:lnTo>
                <a:lnTo>
                  <a:pt x="34474" y="5902"/>
                </a:lnTo>
                <a:lnTo>
                  <a:pt x="39798" y="9235"/>
                </a:lnTo>
                <a:lnTo>
                  <a:pt x="45332" y="14433"/>
                </a:lnTo>
                <a:lnTo>
                  <a:pt x="51006" y="20876"/>
                </a:lnTo>
                <a:lnTo>
                  <a:pt x="56772" y="26163"/>
                </a:lnTo>
                <a:lnTo>
                  <a:pt x="62601" y="30680"/>
                </a:lnTo>
                <a:lnTo>
                  <a:pt x="68472" y="34683"/>
                </a:lnTo>
                <a:lnTo>
                  <a:pt x="73377" y="38344"/>
                </a:lnTo>
                <a:lnTo>
                  <a:pt x="77640" y="41777"/>
                </a:lnTo>
                <a:lnTo>
                  <a:pt x="81474" y="45058"/>
                </a:lnTo>
                <a:lnTo>
                  <a:pt x="85022" y="49230"/>
                </a:lnTo>
                <a:lnTo>
                  <a:pt x="88380" y="53995"/>
                </a:lnTo>
                <a:lnTo>
                  <a:pt x="91610" y="59156"/>
                </a:lnTo>
                <a:lnTo>
                  <a:pt x="94756" y="63589"/>
                </a:lnTo>
                <a:lnTo>
                  <a:pt x="97846" y="67537"/>
                </a:lnTo>
                <a:lnTo>
                  <a:pt x="100897" y="71161"/>
                </a:lnTo>
                <a:lnTo>
                  <a:pt x="104289" y="77833"/>
                </a:lnTo>
                <a:lnTo>
                  <a:pt x="106788" y="85098"/>
                </a:lnTo>
                <a:lnTo>
                  <a:pt x="108844" y="89814"/>
                </a:lnTo>
                <a:lnTo>
                  <a:pt x="111205" y="94942"/>
                </a:lnTo>
                <a:lnTo>
                  <a:pt x="112780" y="100345"/>
                </a:lnTo>
                <a:lnTo>
                  <a:pt x="113831" y="105931"/>
                </a:lnTo>
                <a:lnTo>
                  <a:pt x="114531" y="111640"/>
                </a:lnTo>
                <a:lnTo>
                  <a:pt x="114005" y="116438"/>
                </a:lnTo>
                <a:lnTo>
                  <a:pt x="112663" y="120629"/>
                </a:lnTo>
                <a:lnTo>
                  <a:pt x="110775" y="124415"/>
                </a:lnTo>
                <a:lnTo>
                  <a:pt x="108525" y="126939"/>
                </a:lnTo>
                <a:lnTo>
                  <a:pt x="106033" y="128622"/>
                </a:lnTo>
                <a:lnTo>
                  <a:pt x="103379" y="129743"/>
                </a:lnTo>
                <a:lnTo>
                  <a:pt x="100618" y="131483"/>
                </a:lnTo>
                <a:lnTo>
                  <a:pt x="97785" y="133636"/>
                </a:lnTo>
                <a:lnTo>
                  <a:pt x="94903" y="136063"/>
                </a:lnTo>
                <a:lnTo>
                  <a:pt x="91991" y="137680"/>
                </a:lnTo>
                <a:lnTo>
                  <a:pt x="89056" y="138759"/>
                </a:lnTo>
                <a:lnTo>
                  <a:pt x="86108" y="139478"/>
                </a:lnTo>
                <a:lnTo>
                  <a:pt x="83151" y="139958"/>
                </a:lnTo>
                <a:lnTo>
                  <a:pt x="80187" y="140277"/>
                </a:lnTo>
                <a:lnTo>
                  <a:pt x="62353" y="1409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105"/>
          <p:cNvSpPr/>
          <p:nvPr/>
        </p:nvSpPr>
        <p:spPr>
          <a:xfrm>
            <a:off x="571500" y="3500437"/>
            <a:ext cx="535782" cy="285751"/>
          </a:xfrm>
          <a:custGeom>
            <a:avLst/>
            <a:gdLst/>
            <a:ahLst/>
            <a:cxnLst/>
            <a:rect l="0" t="0" r="0" b="0"/>
            <a:pathLst>
              <a:path w="535782" h="285751">
                <a:moveTo>
                  <a:pt x="535781" y="0"/>
                </a:moveTo>
                <a:lnTo>
                  <a:pt x="535781" y="4741"/>
                </a:lnTo>
                <a:lnTo>
                  <a:pt x="534789" y="7129"/>
                </a:lnTo>
                <a:lnTo>
                  <a:pt x="531040" y="12429"/>
                </a:lnTo>
                <a:lnTo>
                  <a:pt x="527660" y="14239"/>
                </a:lnTo>
                <a:lnTo>
                  <a:pt x="514413" y="17779"/>
                </a:lnTo>
                <a:lnTo>
                  <a:pt x="507101" y="22123"/>
                </a:lnTo>
                <a:lnTo>
                  <a:pt x="497899" y="30007"/>
                </a:lnTo>
                <a:lnTo>
                  <a:pt x="492667" y="34887"/>
                </a:lnTo>
                <a:lnTo>
                  <a:pt x="481562" y="42956"/>
                </a:lnTo>
                <a:lnTo>
                  <a:pt x="470012" y="49850"/>
                </a:lnTo>
                <a:lnTo>
                  <a:pt x="458263" y="56221"/>
                </a:lnTo>
                <a:lnTo>
                  <a:pt x="443782" y="65005"/>
                </a:lnTo>
                <a:lnTo>
                  <a:pt x="418894" y="81107"/>
                </a:lnTo>
                <a:lnTo>
                  <a:pt x="410231" y="86814"/>
                </a:lnTo>
                <a:lnTo>
                  <a:pt x="402472" y="91610"/>
                </a:lnTo>
                <a:lnTo>
                  <a:pt x="381078" y="104094"/>
                </a:lnTo>
                <a:lnTo>
                  <a:pt x="364829" y="114394"/>
                </a:lnTo>
                <a:lnTo>
                  <a:pt x="356328" y="118927"/>
                </a:lnTo>
                <a:lnTo>
                  <a:pt x="347685" y="122941"/>
                </a:lnTo>
                <a:lnTo>
                  <a:pt x="331136" y="130046"/>
                </a:lnTo>
                <a:lnTo>
                  <a:pt x="317166" y="136512"/>
                </a:lnTo>
                <a:lnTo>
                  <a:pt x="301697" y="145339"/>
                </a:lnTo>
                <a:lnTo>
                  <a:pt x="293404" y="150471"/>
                </a:lnTo>
                <a:lnTo>
                  <a:pt x="278899" y="158819"/>
                </a:lnTo>
                <a:lnTo>
                  <a:pt x="264845" y="165836"/>
                </a:lnTo>
                <a:lnTo>
                  <a:pt x="248678" y="172262"/>
                </a:lnTo>
                <a:lnTo>
                  <a:pt x="234216" y="181072"/>
                </a:lnTo>
                <a:lnTo>
                  <a:pt x="227581" y="186199"/>
                </a:lnTo>
                <a:lnTo>
                  <a:pt x="214918" y="194542"/>
                </a:lnTo>
                <a:lnTo>
                  <a:pt x="202675" y="201557"/>
                </a:lnTo>
                <a:lnTo>
                  <a:pt x="190619" y="207982"/>
                </a:lnTo>
                <a:lnTo>
                  <a:pt x="181650" y="212077"/>
                </a:lnTo>
                <a:lnTo>
                  <a:pt x="158454" y="221918"/>
                </a:lnTo>
                <a:lnTo>
                  <a:pt x="147308" y="226328"/>
                </a:lnTo>
                <a:lnTo>
                  <a:pt x="126986" y="233874"/>
                </a:lnTo>
                <a:lnTo>
                  <a:pt x="117399" y="238268"/>
                </a:lnTo>
                <a:lnTo>
                  <a:pt x="108031" y="243181"/>
                </a:lnTo>
                <a:lnTo>
                  <a:pt x="98810" y="248441"/>
                </a:lnTo>
                <a:lnTo>
                  <a:pt x="83272" y="254285"/>
                </a:lnTo>
                <a:lnTo>
                  <a:pt x="69752" y="257875"/>
                </a:lnTo>
                <a:lnTo>
                  <a:pt x="42257" y="268264"/>
                </a:lnTo>
                <a:lnTo>
                  <a:pt x="0"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106"/>
          <p:cNvSpPr/>
          <p:nvPr/>
        </p:nvSpPr>
        <p:spPr>
          <a:xfrm>
            <a:off x="437554" y="3946921"/>
            <a:ext cx="247081" cy="246639"/>
          </a:xfrm>
          <a:custGeom>
            <a:avLst/>
            <a:gdLst/>
            <a:ahLst/>
            <a:cxnLst/>
            <a:rect l="0" t="0" r="0" b="0"/>
            <a:pathLst>
              <a:path w="247081" h="246639">
                <a:moveTo>
                  <a:pt x="0" y="53579"/>
                </a:moveTo>
                <a:lnTo>
                  <a:pt x="4741" y="58319"/>
                </a:lnTo>
                <a:lnTo>
                  <a:pt x="6137" y="60708"/>
                </a:lnTo>
                <a:lnTo>
                  <a:pt x="9095" y="69802"/>
                </a:lnTo>
                <a:lnTo>
                  <a:pt x="11024" y="74316"/>
                </a:lnTo>
                <a:lnTo>
                  <a:pt x="13303" y="79310"/>
                </a:lnTo>
                <a:lnTo>
                  <a:pt x="15814" y="83631"/>
                </a:lnTo>
                <a:lnTo>
                  <a:pt x="21250" y="91079"/>
                </a:lnTo>
                <a:lnTo>
                  <a:pt x="26973" y="97696"/>
                </a:lnTo>
                <a:lnTo>
                  <a:pt x="29888" y="100849"/>
                </a:lnTo>
                <a:lnTo>
                  <a:pt x="34808" y="106921"/>
                </a:lnTo>
                <a:lnTo>
                  <a:pt x="53970" y="131450"/>
                </a:lnTo>
                <a:lnTo>
                  <a:pt x="58800" y="137243"/>
                </a:lnTo>
                <a:lnTo>
                  <a:pt x="63013" y="142097"/>
                </a:lnTo>
                <a:lnTo>
                  <a:pt x="66813" y="146325"/>
                </a:lnTo>
                <a:lnTo>
                  <a:pt x="73682" y="153669"/>
                </a:lnTo>
                <a:lnTo>
                  <a:pt x="76903" y="158009"/>
                </a:lnTo>
                <a:lnTo>
                  <a:pt x="80042" y="162886"/>
                </a:lnTo>
                <a:lnTo>
                  <a:pt x="83127" y="168122"/>
                </a:lnTo>
                <a:lnTo>
                  <a:pt x="85184" y="172605"/>
                </a:lnTo>
                <a:lnTo>
                  <a:pt x="87469" y="180232"/>
                </a:lnTo>
                <a:lnTo>
                  <a:pt x="90063" y="185639"/>
                </a:lnTo>
                <a:lnTo>
                  <a:pt x="93776" y="192220"/>
                </a:lnTo>
                <a:lnTo>
                  <a:pt x="98236" y="199585"/>
                </a:lnTo>
                <a:lnTo>
                  <a:pt x="101210" y="206478"/>
                </a:lnTo>
                <a:lnTo>
                  <a:pt x="103192" y="213059"/>
                </a:lnTo>
                <a:lnTo>
                  <a:pt x="104513" y="219430"/>
                </a:lnTo>
                <a:lnTo>
                  <a:pt x="106387" y="225662"/>
                </a:lnTo>
                <a:lnTo>
                  <a:pt x="108628" y="231801"/>
                </a:lnTo>
                <a:lnTo>
                  <a:pt x="114613" y="246430"/>
                </a:lnTo>
                <a:lnTo>
                  <a:pt x="115104" y="246638"/>
                </a:lnTo>
                <a:lnTo>
                  <a:pt x="115431" y="245785"/>
                </a:lnTo>
                <a:lnTo>
                  <a:pt x="115650" y="244224"/>
                </a:lnTo>
                <a:lnTo>
                  <a:pt x="114803" y="242191"/>
                </a:lnTo>
                <a:lnTo>
                  <a:pt x="109863" y="234590"/>
                </a:lnTo>
                <a:lnTo>
                  <a:pt x="108359" y="228947"/>
                </a:lnTo>
                <a:lnTo>
                  <a:pt x="105045" y="223132"/>
                </a:lnTo>
                <a:lnTo>
                  <a:pt x="102772" y="220192"/>
                </a:lnTo>
                <a:lnTo>
                  <a:pt x="100247" y="214280"/>
                </a:lnTo>
                <a:lnTo>
                  <a:pt x="99574" y="211315"/>
                </a:lnTo>
                <a:lnTo>
                  <a:pt x="96180" y="205373"/>
                </a:lnTo>
                <a:lnTo>
                  <a:pt x="91364" y="198434"/>
                </a:lnTo>
                <a:lnTo>
                  <a:pt x="88690" y="193805"/>
                </a:lnTo>
                <a:lnTo>
                  <a:pt x="85916" y="188735"/>
                </a:lnTo>
                <a:lnTo>
                  <a:pt x="84067" y="184362"/>
                </a:lnTo>
                <a:lnTo>
                  <a:pt x="82011" y="176859"/>
                </a:lnTo>
                <a:lnTo>
                  <a:pt x="78452" y="170216"/>
                </a:lnTo>
                <a:lnTo>
                  <a:pt x="73563" y="162964"/>
                </a:lnTo>
                <a:lnTo>
                  <a:pt x="70870" y="158252"/>
                </a:lnTo>
                <a:lnTo>
                  <a:pt x="68083" y="153127"/>
                </a:lnTo>
                <a:lnTo>
                  <a:pt x="66225" y="148718"/>
                </a:lnTo>
                <a:lnTo>
                  <a:pt x="64160" y="141172"/>
                </a:lnTo>
                <a:lnTo>
                  <a:pt x="60596" y="134512"/>
                </a:lnTo>
                <a:lnTo>
                  <a:pt x="55705" y="128244"/>
                </a:lnTo>
                <a:lnTo>
                  <a:pt x="50224" y="122151"/>
                </a:lnTo>
                <a:lnTo>
                  <a:pt x="47373" y="116161"/>
                </a:lnTo>
                <a:lnTo>
                  <a:pt x="44481" y="108198"/>
                </a:lnTo>
                <a:lnTo>
                  <a:pt x="41560" y="98921"/>
                </a:lnTo>
                <a:lnTo>
                  <a:pt x="38621" y="91745"/>
                </a:lnTo>
                <a:lnTo>
                  <a:pt x="35669" y="85968"/>
                </a:lnTo>
                <a:lnTo>
                  <a:pt x="28543" y="74308"/>
                </a:lnTo>
                <a:lnTo>
                  <a:pt x="28951" y="73351"/>
                </a:lnTo>
                <a:lnTo>
                  <a:pt x="30215" y="72713"/>
                </a:lnTo>
                <a:lnTo>
                  <a:pt x="32049" y="72288"/>
                </a:lnTo>
                <a:lnTo>
                  <a:pt x="33273" y="72997"/>
                </a:lnTo>
                <a:lnTo>
                  <a:pt x="34088" y="74462"/>
                </a:lnTo>
                <a:lnTo>
                  <a:pt x="34632" y="76430"/>
                </a:lnTo>
                <a:lnTo>
                  <a:pt x="37971" y="78735"/>
                </a:lnTo>
                <a:lnTo>
                  <a:pt x="43173" y="81264"/>
                </a:lnTo>
                <a:lnTo>
                  <a:pt x="49618" y="83941"/>
                </a:lnTo>
                <a:lnTo>
                  <a:pt x="54907" y="85727"/>
                </a:lnTo>
                <a:lnTo>
                  <a:pt x="59425" y="86917"/>
                </a:lnTo>
                <a:lnTo>
                  <a:pt x="63429" y="87711"/>
                </a:lnTo>
                <a:lnTo>
                  <a:pt x="69075" y="90224"/>
                </a:lnTo>
                <a:lnTo>
                  <a:pt x="75816" y="93884"/>
                </a:lnTo>
                <a:lnTo>
                  <a:pt x="83286" y="98308"/>
                </a:lnTo>
                <a:lnTo>
                  <a:pt x="90251" y="102250"/>
                </a:lnTo>
                <a:lnTo>
                  <a:pt x="103281" y="109275"/>
                </a:lnTo>
                <a:lnTo>
                  <a:pt x="121773" y="118809"/>
                </a:lnTo>
                <a:lnTo>
                  <a:pt x="126823" y="120878"/>
                </a:lnTo>
                <a:lnTo>
                  <a:pt x="131181" y="122257"/>
                </a:lnTo>
                <a:lnTo>
                  <a:pt x="135079" y="123177"/>
                </a:lnTo>
                <a:lnTo>
                  <a:pt x="139662" y="124782"/>
                </a:lnTo>
                <a:lnTo>
                  <a:pt x="144702" y="126845"/>
                </a:lnTo>
                <a:lnTo>
                  <a:pt x="150046" y="129211"/>
                </a:lnTo>
                <a:lnTo>
                  <a:pt x="161276" y="134488"/>
                </a:lnTo>
                <a:lnTo>
                  <a:pt x="167049" y="137283"/>
                </a:lnTo>
                <a:lnTo>
                  <a:pt x="173874" y="140139"/>
                </a:lnTo>
                <a:lnTo>
                  <a:pt x="181400" y="143036"/>
                </a:lnTo>
                <a:lnTo>
                  <a:pt x="189394" y="145959"/>
                </a:lnTo>
                <a:lnTo>
                  <a:pt x="196708" y="147908"/>
                </a:lnTo>
                <a:lnTo>
                  <a:pt x="203569" y="149207"/>
                </a:lnTo>
                <a:lnTo>
                  <a:pt x="219356" y="151292"/>
                </a:lnTo>
                <a:lnTo>
                  <a:pt x="226831" y="151653"/>
                </a:lnTo>
                <a:lnTo>
                  <a:pt x="240071" y="151760"/>
                </a:lnTo>
                <a:lnTo>
                  <a:pt x="243391" y="150783"/>
                </a:lnTo>
                <a:lnTo>
                  <a:pt x="245604" y="149139"/>
                </a:lnTo>
                <a:lnTo>
                  <a:pt x="247080" y="147051"/>
                </a:lnTo>
                <a:lnTo>
                  <a:pt x="247072" y="143675"/>
                </a:lnTo>
                <a:lnTo>
                  <a:pt x="246074" y="139440"/>
                </a:lnTo>
                <a:lnTo>
                  <a:pt x="244417" y="134632"/>
                </a:lnTo>
                <a:lnTo>
                  <a:pt x="242319" y="129442"/>
                </a:lnTo>
                <a:lnTo>
                  <a:pt x="239929" y="123998"/>
                </a:lnTo>
                <a:lnTo>
                  <a:pt x="237343" y="118384"/>
                </a:lnTo>
                <a:lnTo>
                  <a:pt x="234627" y="113650"/>
                </a:lnTo>
                <a:lnTo>
                  <a:pt x="231825" y="109501"/>
                </a:lnTo>
                <a:lnTo>
                  <a:pt x="228964" y="105743"/>
                </a:lnTo>
                <a:lnTo>
                  <a:pt x="226064" y="101253"/>
                </a:lnTo>
                <a:lnTo>
                  <a:pt x="223139" y="96276"/>
                </a:lnTo>
                <a:lnTo>
                  <a:pt x="220197" y="90973"/>
                </a:lnTo>
                <a:lnTo>
                  <a:pt x="217243" y="86445"/>
                </a:lnTo>
                <a:lnTo>
                  <a:pt x="211316" y="78770"/>
                </a:lnTo>
                <a:lnTo>
                  <a:pt x="205374" y="72051"/>
                </a:lnTo>
                <a:lnTo>
                  <a:pt x="199426" y="64765"/>
                </a:lnTo>
                <a:lnTo>
                  <a:pt x="196451" y="60044"/>
                </a:lnTo>
                <a:lnTo>
                  <a:pt x="193475" y="54912"/>
                </a:lnTo>
                <a:lnTo>
                  <a:pt x="190499" y="50499"/>
                </a:lnTo>
                <a:lnTo>
                  <a:pt x="184547" y="42949"/>
                </a:lnTo>
                <a:lnTo>
                  <a:pt x="178594" y="36287"/>
                </a:lnTo>
                <a:lnTo>
                  <a:pt x="172641" y="30018"/>
                </a:lnTo>
                <a:lnTo>
                  <a:pt x="166688" y="23925"/>
                </a:lnTo>
                <a:lnTo>
                  <a:pt x="163711" y="21903"/>
                </a:lnTo>
                <a:lnTo>
                  <a:pt x="157758" y="19657"/>
                </a:lnTo>
                <a:lnTo>
                  <a:pt x="153789" y="18066"/>
                </a:lnTo>
                <a:lnTo>
                  <a:pt x="149159" y="16013"/>
                </a:lnTo>
                <a:lnTo>
                  <a:pt x="138723" y="11086"/>
                </a:lnTo>
                <a:lnTo>
                  <a:pt x="133162" y="8383"/>
                </a:lnTo>
                <a:lnTo>
                  <a:pt x="1250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107"/>
          <p:cNvSpPr/>
          <p:nvPr/>
        </p:nvSpPr>
        <p:spPr>
          <a:xfrm>
            <a:off x="687836" y="3893367"/>
            <a:ext cx="115763" cy="195028"/>
          </a:xfrm>
          <a:custGeom>
            <a:avLst/>
            <a:gdLst/>
            <a:ahLst/>
            <a:cxnLst/>
            <a:rect l="0" t="0" r="0" b="0"/>
            <a:pathLst>
              <a:path w="115763" h="195028">
                <a:moveTo>
                  <a:pt x="8679" y="62484"/>
                </a:moveTo>
                <a:lnTo>
                  <a:pt x="3939" y="57744"/>
                </a:lnTo>
                <a:lnTo>
                  <a:pt x="2542" y="57339"/>
                </a:lnTo>
                <a:lnTo>
                  <a:pt x="1611" y="58062"/>
                </a:lnTo>
                <a:lnTo>
                  <a:pt x="991" y="59536"/>
                </a:lnTo>
                <a:lnTo>
                  <a:pt x="1569" y="60519"/>
                </a:lnTo>
                <a:lnTo>
                  <a:pt x="2947" y="61174"/>
                </a:lnTo>
                <a:lnTo>
                  <a:pt x="4858" y="61610"/>
                </a:lnTo>
                <a:lnTo>
                  <a:pt x="8116" y="63886"/>
                </a:lnTo>
                <a:lnTo>
                  <a:pt x="12272" y="67388"/>
                </a:lnTo>
                <a:lnTo>
                  <a:pt x="17028" y="71706"/>
                </a:lnTo>
                <a:lnTo>
                  <a:pt x="21190" y="76570"/>
                </a:lnTo>
                <a:lnTo>
                  <a:pt x="24957" y="81796"/>
                </a:lnTo>
                <a:lnTo>
                  <a:pt x="28461" y="87265"/>
                </a:lnTo>
                <a:lnTo>
                  <a:pt x="31789" y="91903"/>
                </a:lnTo>
                <a:lnTo>
                  <a:pt x="35000" y="95987"/>
                </a:lnTo>
                <a:lnTo>
                  <a:pt x="38132" y="99703"/>
                </a:lnTo>
                <a:lnTo>
                  <a:pt x="41213" y="104163"/>
                </a:lnTo>
                <a:lnTo>
                  <a:pt x="44259" y="109122"/>
                </a:lnTo>
                <a:lnTo>
                  <a:pt x="47282" y="114412"/>
                </a:lnTo>
                <a:lnTo>
                  <a:pt x="50289" y="118931"/>
                </a:lnTo>
                <a:lnTo>
                  <a:pt x="53286" y="122935"/>
                </a:lnTo>
                <a:lnTo>
                  <a:pt x="56277" y="126598"/>
                </a:lnTo>
                <a:lnTo>
                  <a:pt x="60255" y="132015"/>
                </a:lnTo>
                <a:lnTo>
                  <a:pt x="69966" y="145973"/>
                </a:lnTo>
                <a:lnTo>
                  <a:pt x="74342" y="151878"/>
                </a:lnTo>
                <a:lnTo>
                  <a:pt x="78251" y="156806"/>
                </a:lnTo>
                <a:lnTo>
                  <a:pt x="81850" y="161084"/>
                </a:lnTo>
                <a:lnTo>
                  <a:pt x="84248" y="164929"/>
                </a:lnTo>
                <a:lnTo>
                  <a:pt x="85848" y="168483"/>
                </a:lnTo>
                <a:lnTo>
                  <a:pt x="86914" y="171846"/>
                </a:lnTo>
                <a:lnTo>
                  <a:pt x="88617" y="175080"/>
                </a:lnTo>
                <a:lnTo>
                  <a:pt x="90744" y="178227"/>
                </a:lnTo>
                <a:lnTo>
                  <a:pt x="96548" y="185668"/>
                </a:lnTo>
                <a:lnTo>
                  <a:pt x="99987" y="189331"/>
                </a:lnTo>
                <a:lnTo>
                  <a:pt x="102293" y="191697"/>
                </a:lnTo>
                <a:lnTo>
                  <a:pt x="102838" y="193275"/>
                </a:lnTo>
                <a:lnTo>
                  <a:pt x="102210" y="194326"/>
                </a:lnTo>
                <a:lnTo>
                  <a:pt x="100799" y="195027"/>
                </a:lnTo>
                <a:lnTo>
                  <a:pt x="99858" y="194502"/>
                </a:lnTo>
                <a:lnTo>
                  <a:pt x="99231" y="193161"/>
                </a:lnTo>
                <a:lnTo>
                  <a:pt x="98812" y="191274"/>
                </a:lnTo>
                <a:lnTo>
                  <a:pt x="95702" y="186531"/>
                </a:lnTo>
                <a:lnTo>
                  <a:pt x="93483" y="183877"/>
                </a:lnTo>
                <a:lnTo>
                  <a:pt x="92004" y="181116"/>
                </a:lnTo>
                <a:lnTo>
                  <a:pt x="90361" y="175402"/>
                </a:lnTo>
                <a:lnTo>
                  <a:pt x="86985" y="169555"/>
                </a:lnTo>
                <a:lnTo>
                  <a:pt x="84695" y="166607"/>
                </a:lnTo>
                <a:lnTo>
                  <a:pt x="82177" y="162657"/>
                </a:lnTo>
                <a:lnTo>
                  <a:pt x="79506" y="158040"/>
                </a:lnTo>
                <a:lnTo>
                  <a:pt x="76733" y="152977"/>
                </a:lnTo>
                <a:lnTo>
                  <a:pt x="73892" y="148609"/>
                </a:lnTo>
                <a:lnTo>
                  <a:pt x="71006" y="144706"/>
                </a:lnTo>
                <a:lnTo>
                  <a:pt x="68090" y="141111"/>
                </a:lnTo>
                <a:lnTo>
                  <a:pt x="65153" y="136730"/>
                </a:lnTo>
                <a:lnTo>
                  <a:pt x="62204" y="131826"/>
                </a:lnTo>
                <a:lnTo>
                  <a:pt x="59245" y="126571"/>
                </a:lnTo>
                <a:lnTo>
                  <a:pt x="53312" y="115441"/>
                </a:lnTo>
                <a:lnTo>
                  <a:pt x="50340" y="109695"/>
                </a:lnTo>
                <a:lnTo>
                  <a:pt x="45383" y="101896"/>
                </a:lnTo>
                <a:lnTo>
                  <a:pt x="39102" y="92727"/>
                </a:lnTo>
                <a:lnTo>
                  <a:pt x="31937" y="82646"/>
                </a:lnTo>
                <a:lnTo>
                  <a:pt x="27161" y="74933"/>
                </a:lnTo>
                <a:lnTo>
                  <a:pt x="23977" y="68799"/>
                </a:lnTo>
                <a:lnTo>
                  <a:pt x="21854" y="63717"/>
                </a:lnTo>
                <a:lnTo>
                  <a:pt x="18455" y="58346"/>
                </a:lnTo>
                <a:lnTo>
                  <a:pt x="14204" y="52780"/>
                </a:lnTo>
                <a:lnTo>
                  <a:pt x="9386" y="47085"/>
                </a:lnTo>
                <a:lnTo>
                  <a:pt x="6174" y="42296"/>
                </a:lnTo>
                <a:lnTo>
                  <a:pt x="4032" y="38112"/>
                </a:lnTo>
                <a:lnTo>
                  <a:pt x="2605" y="34330"/>
                </a:lnTo>
                <a:lnTo>
                  <a:pt x="1653" y="30816"/>
                </a:lnTo>
                <a:lnTo>
                  <a:pt x="1018" y="27481"/>
                </a:lnTo>
                <a:lnTo>
                  <a:pt x="595" y="24266"/>
                </a:lnTo>
                <a:lnTo>
                  <a:pt x="313" y="20138"/>
                </a:lnTo>
                <a:lnTo>
                  <a:pt x="125" y="15402"/>
                </a:lnTo>
                <a:lnTo>
                  <a:pt x="0" y="10260"/>
                </a:lnTo>
                <a:lnTo>
                  <a:pt x="909" y="6832"/>
                </a:lnTo>
                <a:lnTo>
                  <a:pt x="2507" y="4547"/>
                </a:lnTo>
                <a:lnTo>
                  <a:pt x="4564" y="3023"/>
                </a:lnTo>
                <a:lnTo>
                  <a:pt x="6928" y="2008"/>
                </a:lnTo>
                <a:lnTo>
                  <a:pt x="9496" y="1331"/>
                </a:lnTo>
                <a:lnTo>
                  <a:pt x="12200" y="879"/>
                </a:lnTo>
                <a:lnTo>
                  <a:pt x="15987" y="578"/>
                </a:lnTo>
                <a:lnTo>
                  <a:pt x="20497" y="378"/>
                </a:lnTo>
                <a:lnTo>
                  <a:pt x="33678" y="95"/>
                </a:lnTo>
                <a:lnTo>
                  <a:pt x="61242" y="0"/>
                </a:lnTo>
                <a:lnTo>
                  <a:pt x="70510" y="984"/>
                </a:lnTo>
                <a:lnTo>
                  <a:pt x="79665" y="2633"/>
                </a:lnTo>
                <a:lnTo>
                  <a:pt x="88746" y="4724"/>
                </a:lnTo>
                <a:lnTo>
                  <a:pt x="95791" y="7110"/>
                </a:lnTo>
                <a:lnTo>
                  <a:pt x="101480" y="9693"/>
                </a:lnTo>
                <a:lnTo>
                  <a:pt x="113000" y="16227"/>
                </a:lnTo>
                <a:lnTo>
                  <a:pt x="113945" y="17755"/>
                </a:lnTo>
                <a:lnTo>
                  <a:pt x="115275" y="23655"/>
                </a:lnTo>
                <a:lnTo>
                  <a:pt x="115669" y="26836"/>
                </a:lnTo>
                <a:lnTo>
                  <a:pt x="115762" y="31096"/>
                </a:lnTo>
                <a:lnTo>
                  <a:pt x="113802" y="34613"/>
                </a:lnTo>
                <a:lnTo>
                  <a:pt x="110511" y="38943"/>
                </a:lnTo>
                <a:lnTo>
                  <a:pt x="106333" y="43813"/>
                </a:lnTo>
                <a:lnTo>
                  <a:pt x="102555" y="49045"/>
                </a:lnTo>
                <a:lnTo>
                  <a:pt x="99044" y="54517"/>
                </a:lnTo>
                <a:lnTo>
                  <a:pt x="95712" y="60149"/>
                </a:lnTo>
                <a:lnTo>
                  <a:pt x="91505" y="63904"/>
                </a:lnTo>
                <a:lnTo>
                  <a:pt x="86717" y="66407"/>
                </a:lnTo>
                <a:lnTo>
                  <a:pt x="81540" y="68076"/>
                </a:lnTo>
                <a:lnTo>
                  <a:pt x="76105" y="70181"/>
                </a:lnTo>
                <a:lnTo>
                  <a:pt x="70497" y="72576"/>
                </a:lnTo>
                <a:lnTo>
                  <a:pt x="64774" y="75165"/>
                </a:lnTo>
                <a:lnTo>
                  <a:pt x="59966" y="77884"/>
                </a:lnTo>
                <a:lnTo>
                  <a:pt x="55769" y="80688"/>
                </a:lnTo>
                <a:lnTo>
                  <a:pt x="47767" y="86729"/>
                </a:lnTo>
                <a:lnTo>
                  <a:pt x="44398" y="98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108"/>
          <p:cNvSpPr/>
          <p:nvPr/>
        </p:nvSpPr>
        <p:spPr>
          <a:xfrm>
            <a:off x="1285875" y="3491507"/>
            <a:ext cx="125016" cy="214314"/>
          </a:xfrm>
          <a:custGeom>
            <a:avLst/>
            <a:gdLst/>
            <a:ahLst/>
            <a:cxnLst/>
            <a:rect l="0" t="0" r="0" b="0"/>
            <a:pathLst>
              <a:path w="125016" h="214314">
                <a:moveTo>
                  <a:pt x="0" y="0"/>
                </a:moveTo>
                <a:lnTo>
                  <a:pt x="4740" y="9481"/>
                </a:lnTo>
                <a:lnTo>
                  <a:pt x="6136" y="13266"/>
                </a:lnTo>
                <a:lnTo>
                  <a:pt x="7067" y="16782"/>
                </a:lnTo>
                <a:lnTo>
                  <a:pt x="7688" y="20118"/>
                </a:lnTo>
                <a:lnTo>
                  <a:pt x="10086" y="24326"/>
                </a:lnTo>
                <a:lnTo>
                  <a:pt x="13669" y="29116"/>
                </a:lnTo>
                <a:lnTo>
                  <a:pt x="24197" y="41581"/>
                </a:lnTo>
                <a:lnTo>
                  <a:pt x="26053" y="44588"/>
                </a:lnTo>
                <a:lnTo>
                  <a:pt x="28283" y="48577"/>
                </a:lnTo>
                <a:lnTo>
                  <a:pt x="30761" y="53221"/>
                </a:lnTo>
                <a:lnTo>
                  <a:pt x="33406" y="57308"/>
                </a:lnTo>
                <a:lnTo>
                  <a:pt x="36161" y="61026"/>
                </a:lnTo>
                <a:lnTo>
                  <a:pt x="38990" y="64497"/>
                </a:lnTo>
                <a:lnTo>
                  <a:pt x="44845" y="74748"/>
                </a:lnTo>
                <a:lnTo>
                  <a:pt x="61933" y="107305"/>
                </a:lnTo>
                <a:lnTo>
                  <a:pt x="69070" y="120154"/>
                </a:lnTo>
                <a:lnTo>
                  <a:pt x="74820" y="129712"/>
                </a:lnTo>
                <a:lnTo>
                  <a:pt x="79645" y="137076"/>
                </a:lnTo>
                <a:lnTo>
                  <a:pt x="83855" y="142978"/>
                </a:lnTo>
                <a:lnTo>
                  <a:pt x="87653" y="147905"/>
                </a:lnTo>
                <a:lnTo>
                  <a:pt x="91177" y="152181"/>
                </a:lnTo>
                <a:lnTo>
                  <a:pt x="94519" y="157017"/>
                </a:lnTo>
                <a:lnTo>
                  <a:pt x="97739" y="162225"/>
                </a:lnTo>
                <a:lnTo>
                  <a:pt x="100878" y="167681"/>
                </a:lnTo>
                <a:lnTo>
                  <a:pt x="102971" y="172311"/>
                </a:lnTo>
                <a:lnTo>
                  <a:pt x="104366" y="176390"/>
                </a:lnTo>
                <a:lnTo>
                  <a:pt x="105296" y="180101"/>
                </a:lnTo>
                <a:lnTo>
                  <a:pt x="106908" y="182575"/>
                </a:lnTo>
                <a:lnTo>
                  <a:pt x="108975" y="184225"/>
                </a:lnTo>
                <a:lnTo>
                  <a:pt x="111345" y="185325"/>
                </a:lnTo>
                <a:lnTo>
                  <a:pt x="112925" y="187050"/>
                </a:lnTo>
                <a:lnTo>
                  <a:pt x="113979" y="189192"/>
                </a:lnTo>
                <a:lnTo>
                  <a:pt x="115669" y="195019"/>
                </a:lnTo>
                <a:lnTo>
                  <a:pt x="118546" y="198462"/>
                </a:lnTo>
                <a:lnTo>
                  <a:pt x="123737" y="204016"/>
                </a:lnTo>
                <a:lnTo>
                  <a:pt x="124447" y="207421"/>
                </a:lnTo>
                <a:lnTo>
                  <a:pt x="125015" y="214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109"/>
          <p:cNvSpPr/>
          <p:nvPr/>
        </p:nvSpPr>
        <p:spPr>
          <a:xfrm>
            <a:off x="1304158" y="3813386"/>
            <a:ext cx="240678" cy="347693"/>
          </a:xfrm>
          <a:custGeom>
            <a:avLst/>
            <a:gdLst/>
            <a:ahLst/>
            <a:cxnLst/>
            <a:rect l="0" t="0" r="0" b="0"/>
            <a:pathLst>
              <a:path w="240678" h="347693">
                <a:moveTo>
                  <a:pt x="133521" y="26379"/>
                </a:moveTo>
                <a:lnTo>
                  <a:pt x="128781" y="21639"/>
                </a:lnTo>
                <a:lnTo>
                  <a:pt x="127384" y="19250"/>
                </a:lnTo>
                <a:lnTo>
                  <a:pt x="125833" y="13950"/>
                </a:lnTo>
                <a:lnTo>
                  <a:pt x="124427" y="12140"/>
                </a:lnTo>
                <a:lnTo>
                  <a:pt x="122497" y="10934"/>
                </a:lnTo>
                <a:lnTo>
                  <a:pt x="120219" y="10129"/>
                </a:lnTo>
                <a:lnTo>
                  <a:pt x="118700" y="8600"/>
                </a:lnTo>
                <a:lnTo>
                  <a:pt x="117687" y="6589"/>
                </a:lnTo>
                <a:lnTo>
                  <a:pt x="117012" y="4256"/>
                </a:lnTo>
                <a:lnTo>
                  <a:pt x="114578" y="2701"/>
                </a:lnTo>
                <a:lnTo>
                  <a:pt x="110970" y="1664"/>
                </a:lnTo>
                <a:lnTo>
                  <a:pt x="106581" y="973"/>
                </a:lnTo>
                <a:lnTo>
                  <a:pt x="102663" y="512"/>
                </a:lnTo>
                <a:lnTo>
                  <a:pt x="95663" y="0"/>
                </a:lnTo>
                <a:lnTo>
                  <a:pt x="92407" y="855"/>
                </a:lnTo>
                <a:lnTo>
                  <a:pt x="86144" y="4452"/>
                </a:lnTo>
                <a:lnTo>
                  <a:pt x="81101" y="6800"/>
                </a:lnTo>
                <a:lnTo>
                  <a:pt x="74762" y="9358"/>
                </a:lnTo>
                <a:lnTo>
                  <a:pt x="67559" y="12055"/>
                </a:lnTo>
                <a:lnTo>
                  <a:pt x="61765" y="14845"/>
                </a:lnTo>
                <a:lnTo>
                  <a:pt x="56910" y="17698"/>
                </a:lnTo>
                <a:lnTo>
                  <a:pt x="52682" y="20591"/>
                </a:lnTo>
                <a:lnTo>
                  <a:pt x="45337" y="29098"/>
                </a:lnTo>
                <a:lnTo>
                  <a:pt x="27798" y="55469"/>
                </a:lnTo>
                <a:lnTo>
                  <a:pt x="23351" y="63632"/>
                </a:lnTo>
                <a:lnTo>
                  <a:pt x="19395" y="72050"/>
                </a:lnTo>
                <a:lnTo>
                  <a:pt x="15765" y="80639"/>
                </a:lnTo>
                <a:lnTo>
                  <a:pt x="13345" y="88349"/>
                </a:lnTo>
                <a:lnTo>
                  <a:pt x="11732" y="95474"/>
                </a:lnTo>
                <a:lnTo>
                  <a:pt x="10656" y="102208"/>
                </a:lnTo>
                <a:lnTo>
                  <a:pt x="8947" y="108682"/>
                </a:lnTo>
                <a:lnTo>
                  <a:pt x="6816" y="114982"/>
                </a:lnTo>
                <a:lnTo>
                  <a:pt x="4403" y="121166"/>
                </a:lnTo>
                <a:lnTo>
                  <a:pt x="2794" y="127274"/>
                </a:lnTo>
                <a:lnTo>
                  <a:pt x="1721" y="133330"/>
                </a:lnTo>
                <a:lnTo>
                  <a:pt x="1006" y="139351"/>
                </a:lnTo>
                <a:lnTo>
                  <a:pt x="529" y="148327"/>
                </a:lnTo>
                <a:lnTo>
                  <a:pt x="0" y="171529"/>
                </a:lnTo>
                <a:lnTo>
                  <a:pt x="851" y="181684"/>
                </a:lnTo>
                <a:lnTo>
                  <a:pt x="2410" y="190440"/>
                </a:lnTo>
                <a:lnTo>
                  <a:pt x="4442" y="198260"/>
                </a:lnTo>
                <a:lnTo>
                  <a:pt x="6789" y="205459"/>
                </a:lnTo>
                <a:lnTo>
                  <a:pt x="9345" y="212243"/>
                </a:lnTo>
                <a:lnTo>
                  <a:pt x="12042" y="218749"/>
                </a:lnTo>
                <a:lnTo>
                  <a:pt x="13840" y="225071"/>
                </a:lnTo>
                <a:lnTo>
                  <a:pt x="15038" y="231270"/>
                </a:lnTo>
                <a:lnTo>
                  <a:pt x="15837" y="237387"/>
                </a:lnTo>
                <a:lnTo>
                  <a:pt x="18354" y="245434"/>
                </a:lnTo>
                <a:lnTo>
                  <a:pt x="22017" y="254767"/>
                </a:lnTo>
                <a:lnTo>
                  <a:pt x="26443" y="264958"/>
                </a:lnTo>
                <a:lnTo>
                  <a:pt x="30386" y="272744"/>
                </a:lnTo>
                <a:lnTo>
                  <a:pt x="34006" y="278927"/>
                </a:lnTo>
                <a:lnTo>
                  <a:pt x="37412" y="284041"/>
                </a:lnTo>
                <a:lnTo>
                  <a:pt x="41667" y="289435"/>
                </a:lnTo>
                <a:lnTo>
                  <a:pt x="46489" y="295015"/>
                </a:lnTo>
                <a:lnTo>
                  <a:pt x="56145" y="305515"/>
                </a:lnTo>
                <a:lnTo>
                  <a:pt x="63744" y="313489"/>
                </a:lnTo>
                <a:lnTo>
                  <a:pt x="68151" y="317005"/>
                </a:lnTo>
                <a:lnTo>
                  <a:pt x="73074" y="320341"/>
                </a:lnTo>
                <a:lnTo>
                  <a:pt x="78340" y="323556"/>
                </a:lnTo>
                <a:lnTo>
                  <a:pt x="84828" y="326693"/>
                </a:lnTo>
                <a:lnTo>
                  <a:pt x="92129" y="329776"/>
                </a:lnTo>
                <a:lnTo>
                  <a:pt x="99973" y="332823"/>
                </a:lnTo>
                <a:lnTo>
                  <a:pt x="107187" y="335847"/>
                </a:lnTo>
                <a:lnTo>
                  <a:pt x="113981" y="338855"/>
                </a:lnTo>
                <a:lnTo>
                  <a:pt x="120494" y="341853"/>
                </a:lnTo>
                <a:lnTo>
                  <a:pt x="125829" y="343851"/>
                </a:lnTo>
                <a:lnTo>
                  <a:pt x="130377" y="345184"/>
                </a:lnTo>
                <a:lnTo>
                  <a:pt x="134402" y="346072"/>
                </a:lnTo>
                <a:lnTo>
                  <a:pt x="139069" y="346663"/>
                </a:lnTo>
                <a:lnTo>
                  <a:pt x="144165" y="347058"/>
                </a:lnTo>
                <a:lnTo>
                  <a:pt x="149547" y="347322"/>
                </a:lnTo>
                <a:lnTo>
                  <a:pt x="163464" y="347614"/>
                </a:lnTo>
                <a:lnTo>
                  <a:pt x="171343" y="347692"/>
                </a:lnTo>
                <a:lnTo>
                  <a:pt x="177587" y="346752"/>
                </a:lnTo>
                <a:lnTo>
                  <a:pt x="182742" y="345133"/>
                </a:lnTo>
                <a:lnTo>
                  <a:pt x="187171" y="343061"/>
                </a:lnTo>
                <a:lnTo>
                  <a:pt x="192108" y="341680"/>
                </a:lnTo>
                <a:lnTo>
                  <a:pt x="197384" y="340760"/>
                </a:lnTo>
                <a:lnTo>
                  <a:pt x="202885" y="340146"/>
                </a:lnTo>
                <a:lnTo>
                  <a:pt x="207545" y="338744"/>
                </a:lnTo>
                <a:lnTo>
                  <a:pt x="211644" y="336818"/>
                </a:lnTo>
                <a:lnTo>
                  <a:pt x="215369" y="334542"/>
                </a:lnTo>
                <a:lnTo>
                  <a:pt x="219836" y="333024"/>
                </a:lnTo>
                <a:lnTo>
                  <a:pt x="224799" y="332012"/>
                </a:lnTo>
                <a:lnTo>
                  <a:pt x="230092" y="331338"/>
                </a:lnTo>
                <a:lnTo>
                  <a:pt x="233620" y="329896"/>
                </a:lnTo>
                <a:lnTo>
                  <a:pt x="235973" y="327942"/>
                </a:lnTo>
                <a:lnTo>
                  <a:pt x="240677" y="3210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110"/>
          <p:cNvSpPr/>
          <p:nvPr/>
        </p:nvSpPr>
        <p:spPr>
          <a:xfrm>
            <a:off x="1410890" y="2473523"/>
            <a:ext cx="366118" cy="98214"/>
          </a:xfrm>
          <a:custGeom>
            <a:avLst/>
            <a:gdLst/>
            <a:ahLst/>
            <a:cxnLst/>
            <a:rect l="0" t="0" r="0" b="0"/>
            <a:pathLst>
              <a:path w="366118" h="98214">
                <a:moveTo>
                  <a:pt x="0" y="0"/>
                </a:moveTo>
                <a:lnTo>
                  <a:pt x="4741" y="14221"/>
                </a:lnTo>
                <a:lnTo>
                  <a:pt x="7129" y="19403"/>
                </a:lnTo>
                <a:lnTo>
                  <a:pt x="9714" y="23849"/>
                </a:lnTo>
                <a:lnTo>
                  <a:pt x="12429" y="27806"/>
                </a:lnTo>
                <a:lnTo>
                  <a:pt x="17216" y="32428"/>
                </a:lnTo>
                <a:lnTo>
                  <a:pt x="23383" y="37494"/>
                </a:lnTo>
                <a:lnTo>
                  <a:pt x="30472" y="42855"/>
                </a:lnTo>
                <a:lnTo>
                  <a:pt x="36190" y="47421"/>
                </a:lnTo>
                <a:lnTo>
                  <a:pt x="40994" y="51458"/>
                </a:lnTo>
                <a:lnTo>
                  <a:pt x="45189" y="55141"/>
                </a:lnTo>
                <a:lnTo>
                  <a:pt x="49969" y="58589"/>
                </a:lnTo>
                <a:lnTo>
                  <a:pt x="55141" y="61880"/>
                </a:lnTo>
                <a:lnTo>
                  <a:pt x="60573" y="65066"/>
                </a:lnTo>
                <a:lnTo>
                  <a:pt x="66179" y="68182"/>
                </a:lnTo>
                <a:lnTo>
                  <a:pt x="77699" y="74290"/>
                </a:lnTo>
                <a:lnTo>
                  <a:pt x="84542" y="77308"/>
                </a:lnTo>
                <a:lnTo>
                  <a:pt x="92080" y="80312"/>
                </a:lnTo>
                <a:lnTo>
                  <a:pt x="100082" y="83307"/>
                </a:lnTo>
                <a:lnTo>
                  <a:pt x="107401" y="86296"/>
                </a:lnTo>
                <a:lnTo>
                  <a:pt x="114265" y="89281"/>
                </a:lnTo>
                <a:lnTo>
                  <a:pt x="120825" y="92263"/>
                </a:lnTo>
                <a:lnTo>
                  <a:pt x="128175" y="94251"/>
                </a:lnTo>
                <a:lnTo>
                  <a:pt x="136052" y="95576"/>
                </a:lnTo>
                <a:lnTo>
                  <a:pt x="144279" y="96460"/>
                </a:lnTo>
                <a:lnTo>
                  <a:pt x="151749" y="97048"/>
                </a:lnTo>
                <a:lnTo>
                  <a:pt x="158713" y="97441"/>
                </a:lnTo>
                <a:lnTo>
                  <a:pt x="171742" y="97877"/>
                </a:lnTo>
                <a:lnTo>
                  <a:pt x="196276" y="98158"/>
                </a:lnTo>
                <a:lnTo>
                  <a:pt x="220231" y="98213"/>
                </a:lnTo>
                <a:lnTo>
                  <a:pt x="226196" y="97225"/>
                </a:lnTo>
                <a:lnTo>
                  <a:pt x="232156" y="95575"/>
                </a:lnTo>
                <a:lnTo>
                  <a:pt x="238115" y="93482"/>
                </a:lnTo>
                <a:lnTo>
                  <a:pt x="243079" y="91095"/>
                </a:lnTo>
                <a:lnTo>
                  <a:pt x="247381" y="88511"/>
                </a:lnTo>
                <a:lnTo>
                  <a:pt x="251241" y="85797"/>
                </a:lnTo>
                <a:lnTo>
                  <a:pt x="260822" y="82780"/>
                </a:lnTo>
                <a:lnTo>
                  <a:pt x="266155" y="81976"/>
                </a:lnTo>
                <a:lnTo>
                  <a:pt x="270702" y="80448"/>
                </a:lnTo>
                <a:lnTo>
                  <a:pt x="274726" y="78436"/>
                </a:lnTo>
                <a:lnTo>
                  <a:pt x="278401" y="76103"/>
                </a:lnTo>
                <a:lnTo>
                  <a:pt x="293067" y="65574"/>
                </a:lnTo>
                <a:lnTo>
                  <a:pt x="302534" y="58598"/>
                </a:lnTo>
                <a:lnTo>
                  <a:pt x="310830" y="52956"/>
                </a:lnTo>
                <a:lnTo>
                  <a:pt x="318345" y="48203"/>
                </a:lnTo>
                <a:lnTo>
                  <a:pt x="366117"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111"/>
          <p:cNvSpPr/>
          <p:nvPr/>
        </p:nvSpPr>
        <p:spPr>
          <a:xfrm>
            <a:off x="1660965" y="4063007"/>
            <a:ext cx="80325" cy="116087"/>
          </a:xfrm>
          <a:custGeom>
            <a:avLst/>
            <a:gdLst/>
            <a:ahLst/>
            <a:cxnLst/>
            <a:rect l="0" t="0" r="0" b="0"/>
            <a:pathLst>
              <a:path w="80325" h="116087">
                <a:moveTo>
                  <a:pt x="35675" y="0"/>
                </a:moveTo>
                <a:lnTo>
                  <a:pt x="5605" y="0"/>
                </a:lnTo>
                <a:lnTo>
                  <a:pt x="3722" y="993"/>
                </a:lnTo>
                <a:lnTo>
                  <a:pt x="2467" y="2646"/>
                </a:lnTo>
                <a:lnTo>
                  <a:pt x="452" y="7689"/>
                </a:lnTo>
                <a:lnTo>
                  <a:pt x="177" y="11024"/>
                </a:lnTo>
                <a:lnTo>
                  <a:pt x="54" y="15814"/>
                </a:lnTo>
                <a:lnTo>
                  <a:pt x="0" y="21250"/>
                </a:lnTo>
                <a:lnTo>
                  <a:pt x="978" y="25081"/>
                </a:lnTo>
                <a:lnTo>
                  <a:pt x="2622" y="29619"/>
                </a:lnTo>
                <a:lnTo>
                  <a:pt x="4710" y="34629"/>
                </a:lnTo>
                <a:lnTo>
                  <a:pt x="6102" y="39953"/>
                </a:lnTo>
                <a:lnTo>
                  <a:pt x="7030" y="45487"/>
                </a:lnTo>
                <a:lnTo>
                  <a:pt x="7649" y="51161"/>
                </a:lnTo>
                <a:lnTo>
                  <a:pt x="9053" y="56927"/>
                </a:lnTo>
                <a:lnTo>
                  <a:pt x="10982" y="62757"/>
                </a:lnTo>
                <a:lnTo>
                  <a:pt x="13260" y="68627"/>
                </a:lnTo>
                <a:lnTo>
                  <a:pt x="15771" y="73533"/>
                </a:lnTo>
                <a:lnTo>
                  <a:pt x="18437" y="77795"/>
                </a:lnTo>
                <a:lnTo>
                  <a:pt x="21206" y="81629"/>
                </a:lnTo>
                <a:lnTo>
                  <a:pt x="24045" y="85178"/>
                </a:lnTo>
                <a:lnTo>
                  <a:pt x="26930" y="88535"/>
                </a:lnTo>
                <a:lnTo>
                  <a:pt x="29845" y="91766"/>
                </a:lnTo>
                <a:lnTo>
                  <a:pt x="32780" y="95904"/>
                </a:lnTo>
                <a:lnTo>
                  <a:pt x="35730" y="100647"/>
                </a:lnTo>
                <a:lnTo>
                  <a:pt x="38688" y="105793"/>
                </a:lnTo>
                <a:lnTo>
                  <a:pt x="41652" y="109224"/>
                </a:lnTo>
                <a:lnTo>
                  <a:pt x="44621" y="111512"/>
                </a:lnTo>
                <a:lnTo>
                  <a:pt x="51774" y="115182"/>
                </a:lnTo>
                <a:lnTo>
                  <a:pt x="53353" y="115484"/>
                </a:lnTo>
                <a:lnTo>
                  <a:pt x="55398" y="115685"/>
                </a:lnTo>
                <a:lnTo>
                  <a:pt x="57753" y="115819"/>
                </a:lnTo>
                <a:lnTo>
                  <a:pt x="63016" y="115967"/>
                </a:lnTo>
                <a:lnTo>
                  <a:pt x="80324"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112"/>
          <p:cNvSpPr/>
          <p:nvPr/>
        </p:nvSpPr>
        <p:spPr>
          <a:xfrm>
            <a:off x="1777040" y="4098726"/>
            <a:ext cx="80330" cy="53532"/>
          </a:xfrm>
          <a:custGeom>
            <a:avLst/>
            <a:gdLst/>
            <a:ahLst/>
            <a:cxnLst/>
            <a:rect l="0" t="0" r="0" b="0"/>
            <a:pathLst>
              <a:path w="80330" h="53532">
                <a:moveTo>
                  <a:pt x="8897" y="26789"/>
                </a:moveTo>
                <a:lnTo>
                  <a:pt x="1209" y="11412"/>
                </a:lnTo>
                <a:lnTo>
                  <a:pt x="795" y="11577"/>
                </a:lnTo>
                <a:lnTo>
                  <a:pt x="519" y="12679"/>
                </a:lnTo>
                <a:lnTo>
                  <a:pt x="76" y="16836"/>
                </a:lnTo>
                <a:lnTo>
                  <a:pt x="0" y="27037"/>
                </a:lnTo>
                <a:lnTo>
                  <a:pt x="981" y="30923"/>
                </a:lnTo>
                <a:lnTo>
                  <a:pt x="2628" y="34506"/>
                </a:lnTo>
                <a:lnTo>
                  <a:pt x="4717" y="37887"/>
                </a:lnTo>
                <a:lnTo>
                  <a:pt x="8095" y="41133"/>
                </a:lnTo>
                <a:lnTo>
                  <a:pt x="12331" y="44289"/>
                </a:lnTo>
                <a:lnTo>
                  <a:pt x="17140" y="47385"/>
                </a:lnTo>
                <a:lnTo>
                  <a:pt x="21337" y="49450"/>
                </a:lnTo>
                <a:lnTo>
                  <a:pt x="25128" y="50826"/>
                </a:lnTo>
                <a:lnTo>
                  <a:pt x="28648" y="51743"/>
                </a:lnTo>
                <a:lnTo>
                  <a:pt x="32978" y="52355"/>
                </a:lnTo>
                <a:lnTo>
                  <a:pt x="37849" y="52763"/>
                </a:lnTo>
                <a:lnTo>
                  <a:pt x="43082" y="53034"/>
                </a:lnTo>
                <a:lnTo>
                  <a:pt x="54186" y="53337"/>
                </a:lnTo>
                <a:lnTo>
                  <a:pt x="72744" y="53531"/>
                </a:lnTo>
                <a:lnTo>
                  <a:pt x="75274" y="52554"/>
                </a:lnTo>
                <a:lnTo>
                  <a:pt x="76961" y="50911"/>
                </a:lnTo>
                <a:lnTo>
                  <a:pt x="79668" y="45885"/>
                </a:lnTo>
                <a:lnTo>
                  <a:pt x="79890" y="44481"/>
                </a:lnTo>
                <a:lnTo>
                  <a:pt x="80038" y="42553"/>
                </a:lnTo>
                <a:lnTo>
                  <a:pt x="80276" y="37069"/>
                </a:lnTo>
                <a:lnTo>
                  <a:pt x="80329" y="23409"/>
                </a:lnTo>
                <a:lnTo>
                  <a:pt x="79339" y="20567"/>
                </a:lnTo>
                <a:lnTo>
                  <a:pt x="77686" y="17680"/>
                </a:lnTo>
                <a:lnTo>
                  <a:pt x="75593" y="14763"/>
                </a:lnTo>
                <a:lnTo>
                  <a:pt x="72212" y="11826"/>
                </a:lnTo>
                <a:lnTo>
                  <a:pt x="67974" y="8877"/>
                </a:lnTo>
                <a:lnTo>
                  <a:pt x="57821" y="2630"/>
                </a:lnTo>
                <a:lnTo>
                  <a:pt x="4461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113"/>
          <p:cNvSpPr/>
          <p:nvPr/>
        </p:nvSpPr>
        <p:spPr>
          <a:xfrm>
            <a:off x="1580554" y="3277195"/>
            <a:ext cx="830462" cy="276821"/>
          </a:xfrm>
          <a:custGeom>
            <a:avLst/>
            <a:gdLst/>
            <a:ahLst/>
            <a:cxnLst/>
            <a:rect l="0" t="0" r="0" b="0"/>
            <a:pathLst>
              <a:path w="830462" h="276821">
                <a:moveTo>
                  <a:pt x="0" y="0"/>
                </a:moveTo>
                <a:lnTo>
                  <a:pt x="18962" y="0"/>
                </a:lnTo>
                <a:lnTo>
                  <a:pt x="36209" y="2646"/>
                </a:lnTo>
                <a:lnTo>
                  <a:pt x="60007" y="7068"/>
                </a:lnTo>
                <a:lnTo>
                  <a:pt x="85807" y="9676"/>
                </a:lnTo>
                <a:lnTo>
                  <a:pt x="101933" y="14994"/>
                </a:lnTo>
                <a:lnTo>
                  <a:pt x="119279" y="18003"/>
                </a:lnTo>
                <a:lnTo>
                  <a:pt x="131065" y="22222"/>
                </a:lnTo>
                <a:lnTo>
                  <a:pt x="145916" y="26721"/>
                </a:lnTo>
                <a:lnTo>
                  <a:pt x="191521" y="39657"/>
                </a:lnTo>
                <a:lnTo>
                  <a:pt x="214993" y="47274"/>
                </a:lnTo>
                <a:lnTo>
                  <a:pt x="237587" y="55329"/>
                </a:lnTo>
                <a:lnTo>
                  <a:pt x="341090" y="94950"/>
                </a:lnTo>
                <a:lnTo>
                  <a:pt x="361939" y="102723"/>
                </a:lnTo>
                <a:lnTo>
                  <a:pt x="385826" y="112678"/>
                </a:lnTo>
                <a:lnTo>
                  <a:pt x="402658" y="118870"/>
                </a:lnTo>
                <a:lnTo>
                  <a:pt x="428869" y="127935"/>
                </a:lnTo>
                <a:lnTo>
                  <a:pt x="457176" y="136566"/>
                </a:lnTo>
                <a:lnTo>
                  <a:pt x="474448" y="141645"/>
                </a:lnTo>
                <a:lnTo>
                  <a:pt x="488940" y="147016"/>
                </a:lnTo>
                <a:lnTo>
                  <a:pt x="501577" y="152581"/>
                </a:lnTo>
                <a:lnTo>
                  <a:pt x="512978" y="158275"/>
                </a:lnTo>
                <a:lnTo>
                  <a:pt x="530939" y="164602"/>
                </a:lnTo>
                <a:lnTo>
                  <a:pt x="552481" y="171383"/>
                </a:lnTo>
                <a:lnTo>
                  <a:pt x="570727" y="178747"/>
                </a:lnTo>
                <a:lnTo>
                  <a:pt x="591820" y="187626"/>
                </a:lnTo>
                <a:lnTo>
                  <a:pt x="607867" y="193545"/>
                </a:lnTo>
                <a:lnTo>
                  <a:pt x="639933" y="202867"/>
                </a:lnTo>
                <a:lnTo>
                  <a:pt x="662001" y="211473"/>
                </a:lnTo>
                <a:lnTo>
                  <a:pt x="674892" y="217350"/>
                </a:lnTo>
                <a:lnTo>
                  <a:pt x="695174" y="223269"/>
                </a:lnTo>
                <a:lnTo>
                  <a:pt x="717747" y="229207"/>
                </a:lnTo>
                <a:lnTo>
                  <a:pt x="740620" y="237137"/>
                </a:lnTo>
                <a:lnTo>
                  <a:pt x="760386" y="242964"/>
                </a:lnTo>
                <a:lnTo>
                  <a:pt x="770543" y="246890"/>
                </a:lnTo>
                <a:lnTo>
                  <a:pt x="784816" y="251085"/>
                </a:lnTo>
                <a:lnTo>
                  <a:pt x="802568" y="259098"/>
                </a:lnTo>
                <a:lnTo>
                  <a:pt x="815749" y="266629"/>
                </a:lnTo>
                <a:lnTo>
                  <a:pt x="830461"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114"/>
          <p:cNvSpPr/>
          <p:nvPr/>
        </p:nvSpPr>
        <p:spPr>
          <a:xfrm>
            <a:off x="2500312" y="3661171"/>
            <a:ext cx="267464" cy="234246"/>
          </a:xfrm>
          <a:custGeom>
            <a:avLst/>
            <a:gdLst/>
            <a:ahLst/>
            <a:cxnLst/>
            <a:rect l="0" t="0" r="0" b="0"/>
            <a:pathLst>
              <a:path w="267464" h="234246">
                <a:moveTo>
                  <a:pt x="0" y="125016"/>
                </a:moveTo>
                <a:lnTo>
                  <a:pt x="0" y="129757"/>
                </a:lnTo>
                <a:lnTo>
                  <a:pt x="992" y="132145"/>
                </a:lnTo>
                <a:lnTo>
                  <a:pt x="4741" y="137445"/>
                </a:lnTo>
                <a:lnTo>
                  <a:pt x="9714" y="143108"/>
                </a:lnTo>
                <a:lnTo>
                  <a:pt x="12429" y="146007"/>
                </a:lnTo>
                <a:lnTo>
                  <a:pt x="17216" y="151908"/>
                </a:lnTo>
                <a:lnTo>
                  <a:pt x="30472" y="169049"/>
                </a:lnTo>
                <a:lnTo>
                  <a:pt x="37182" y="177191"/>
                </a:lnTo>
                <a:lnTo>
                  <a:pt x="43639" y="184604"/>
                </a:lnTo>
                <a:lnTo>
                  <a:pt x="49929" y="191531"/>
                </a:lnTo>
                <a:lnTo>
                  <a:pt x="55114" y="198132"/>
                </a:lnTo>
                <a:lnTo>
                  <a:pt x="59563" y="204518"/>
                </a:lnTo>
                <a:lnTo>
                  <a:pt x="69092" y="219544"/>
                </a:lnTo>
                <a:lnTo>
                  <a:pt x="69874" y="222761"/>
                </a:lnTo>
                <a:lnTo>
                  <a:pt x="70395" y="226890"/>
                </a:lnTo>
                <a:lnTo>
                  <a:pt x="70974" y="233793"/>
                </a:lnTo>
                <a:lnTo>
                  <a:pt x="71129" y="234245"/>
                </a:lnTo>
                <a:lnTo>
                  <a:pt x="71232" y="233554"/>
                </a:lnTo>
                <a:lnTo>
                  <a:pt x="70308" y="233094"/>
                </a:lnTo>
                <a:lnTo>
                  <a:pt x="66636" y="232582"/>
                </a:lnTo>
                <a:lnTo>
                  <a:pt x="65260" y="231453"/>
                </a:lnTo>
                <a:lnTo>
                  <a:pt x="64343" y="229708"/>
                </a:lnTo>
                <a:lnTo>
                  <a:pt x="63731" y="227553"/>
                </a:lnTo>
                <a:lnTo>
                  <a:pt x="60406" y="222512"/>
                </a:lnTo>
                <a:lnTo>
                  <a:pt x="58130" y="219779"/>
                </a:lnTo>
                <a:lnTo>
                  <a:pt x="56613" y="215973"/>
                </a:lnTo>
                <a:lnTo>
                  <a:pt x="55601" y="211451"/>
                </a:lnTo>
                <a:lnTo>
                  <a:pt x="54927" y="206452"/>
                </a:lnTo>
                <a:lnTo>
                  <a:pt x="52493" y="200142"/>
                </a:lnTo>
                <a:lnTo>
                  <a:pt x="48886" y="192960"/>
                </a:lnTo>
                <a:lnTo>
                  <a:pt x="44497" y="185194"/>
                </a:lnTo>
                <a:lnTo>
                  <a:pt x="41571" y="179026"/>
                </a:lnTo>
                <a:lnTo>
                  <a:pt x="39620" y="173921"/>
                </a:lnTo>
                <a:lnTo>
                  <a:pt x="38320" y="169525"/>
                </a:lnTo>
                <a:lnTo>
                  <a:pt x="37453" y="164611"/>
                </a:lnTo>
                <a:lnTo>
                  <a:pt x="36875" y="159350"/>
                </a:lnTo>
                <a:lnTo>
                  <a:pt x="36489" y="153859"/>
                </a:lnTo>
                <a:lnTo>
                  <a:pt x="35240" y="148213"/>
                </a:lnTo>
                <a:lnTo>
                  <a:pt x="33415" y="142465"/>
                </a:lnTo>
                <a:lnTo>
                  <a:pt x="31206" y="136649"/>
                </a:lnTo>
                <a:lnTo>
                  <a:pt x="29734" y="131779"/>
                </a:lnTo>
                <a:lnTo>
                  <a:pt x="28753" y="127540"/>
                </a:lnTo>
                <a:lnTo>
                  <a:pt x="28098" y="123722"/>
                </a:lnTo>
                <a:lnTo>
                  <a:pt x="24725" y="116834"/>
                </a:lnTo>
                <a:lnTo>
                  <a:pt x="22436" y="113608"/>
                </a:lnTo>
                <a:lnTo>
                  <a:pt x="19894" y="107378"/>
                </a:lnTo>
                <a:lnTo>
                  <a:pt x="18764" y="101302"/>
                </a:lnTo>
                <a:lnTo>
                  <a:pt x="18261" y="95294"/>
                </a:lnTo>
                <a:lnTo>
                  <a:pt x="17939" y="89489"/>
                </a:lnTo>
                <a:lnTo>
                  <a:pt x="17894" y="85084"/>
                </a:lnTo>
                <a:lnTo>
                  <a:pt x="18875" y="84504"/>
                </a:lnTo>
                <a:lnTo>
                  <a:pt x="20521" y="85109"/>
                </a:lnTo>
                <a:lnTo>
                  <a:pt x="22610" y="86505"/>
                </a:lnTo>
                <a:lnTo>
                  <a:pt x="24003" y="88428"/>
                </a:lnTo>
                <a:lnTo>
                  <a:pt x="25551" y="93211"/>
                </a:lnTo>
                <a:lnTo>
                  <a:pt x="26956" y="94883"/>
                </a:lnTo>
                <a:lnTo>
                  <a:pt x="28885" y="95998"/>
                </a:lnTo>
                <a:lnTo>
                  <a:pt x="31163" y="96741"/>
                </a:lnTo>
                <a:lnTo>
                  <a:pt x="37642" y="101205"/>
                </a:lnTo>
                <a:lnTo>
                  <a:pt x="46923" y="108150"/>
                </a:lnTo>
                <a:lnTo>
                  <a:pt x="58071" y="116749"/>
                </a:lnTo>
                <a:lnTo>
                  <a:pt x="69472" y="124465"/>
                </a:lnTo>
                <a:lnTo>
                  <a:pt x="81041" y="131594"/>
                </a:lnTo>
                <a:lnTo>
                  <a:pt x="92723" y="138331"/>
                </a:lnTo>
                <a:lnTo>
                  <a:pt x="113640" y="151108"/>
                </a:lnTo>
                <a:lnTo>
                  <a:pt x="123385" y="157294"/>
                </a:lnTo>
                <a:lnTo>
                  <a:pt x="132858" y="162409"/>
                </a:lnTo>
                <a:lnTo>
                  <a:pt x="142150" y="166812"/>
                </a:lnTo>
                <a:lnTo>
                  <a:pt x="151322" y="170740"/>
                </a:lnTo>
                <a:lnTo>
                  <a:pt x="160412" y="175342"/>
                </a:lnTo>
                <a:lnTo>
                  <a:pt x="169449" y="180395"/>
                </a:lnTo>
                <a:lnTo>
                  <a:pt x="178451" y="185748"/>
                </a:lnTo>
                <a:lnTo>
                  <a:pt x="186436" y="189316"/>
                </a:lnTo>
                <a:lnTo>
                  <a:pt x="193744" y="191695"/>
                </a:lnTo>
                <a:lnTo>
                  <a:pt x="200600" y="193282"/>
                </a:lnTo>
                <a:lnTo>
                  <a:pt x="207155" y="194339"/>
                </a:lnTo>
                <a:lnTo>
                  <a:pt x="213510" y="195044"/>
                </a:lnTo>
                <a:lnTo>
                  <a:pt x="219731" y="195514"/>
                </a:lnTo>
                <a:lnTo>
                  <a:pt x="225862" y="195827"/>
                </a:lnTo>
                <a:lnTo>
                  <a:pt x="237966" y="196175"/>
                </a:lnTo>
                <a:lnTo>
                  <a:pt x="251197" y="196371"/>
                </a:lnTo>
                <a:lnTo>
                  <a:pt x="253785" y="195406"/>
                </a:lnTo>
                <a:lnTo>
                  <a:pt x="255510" y="193771"/>
                </a:lnTo>
                <a:lnTo>
                  <a:pt x="258419" y="189308"/>
                </a:lnTo>
                <a:lnTo>
                  <a:pt x="263020" y="184017"/>
                </a:lnTo>
                <a:lnTo>
                  <a:pt x="264643" y="181218"/>
                </a:lnTo>
                <a:lnTo>
                  <a:pt x="266447" y="175461"/>
                </a:lnTo>
                <a:lnTo>
                  <a:pt x="266928" y="171544"/>
                </a:lnTo>
                <a:lnTo>
                  <a:pt x="267249" y="166949"/>
                </a:lnTo>
                <a:lnTo>
                  <a:pt x="267463" y="161901"/>
                </a:lnTo>
                <a:lnTo>
                  <a:pt x="266613" y="154567"/>
                </a:lnTo>
                <a:lnTo>
                  <a:pt x="265055" y="145709"/>
                </a:lnTo>
                <a:lnTo>
                  <a:pt x="263023" y="135835"/>
                </a:lnTo>
                <a:lnTo>
                  <a:pt x="259685" y="125283"/>
                </a:lnTo>
                <a:lnTo>
                  <a:pt x="255475" y="114280"/>
                </a:lnTo>
                <a:lnTo>
                  <a:pt x="250684" y="102976"/>
                </a:lnTo>
                <a:lnTo>
                  <a:pt x="244513" y="92463"/>
                </a:lnTo>
                <a:lnTo>
                  <a:pt x="237423" y="82478"/>
                </a:lnTo>
                <a:lnTo>
                  <a:pt x="229719" y="72845"/>
                </a:lnTo>
                <a:lnTo>
                  <a:pt x="222599" y="63446"/>
                </a:lnTo>
                <a:lnTo>
                  <a:pt x="204090" y="37981"/>
                </a:lnTo>
                <a:lnTo>
                  <a:pt x="199560" y="32266"/>
                </a:lnTo>
                <a:lnTo>
                  <a:pt x="195548" y="27464"/>
                </a:lnTo>
                <a:lnTo>
                  <a:pt x="192873" y="23271"/>
                </a:lnTo>
                <a:lnTo>
                  <a:pt x="189901" y="15965"/>
                </a:lnTo>
                <a:lnTo>
                  <a:pt x="188580" y="9411"/>
                </a:lnTo>
                <a:lnTo>
                  <a:pt x="188228" y="6274"/>
                </a:lnTo>
                <a:lnTo>
                  <a:pt x="187001" y="4183"/>
                </a:lnTo>
                <a:lnTo>
                  <a:pt x="185191" y="2789"/>
                </a:lnTo>
                <a:lnTo>
                  <a:pt x="17859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115"/>
          <p:cNvSpPr/>
          <p:nvPr/>
        </p:nvSpPr>
        <p:spPr>
          <a:xfrm>
            <a:off x="2812851" y="3608132"/>
            <a:ext cx="106992" cy="248782"/>
          </a:xfrm>
          <a:custGeom>
            <a:avLst/>
            <a:gdLst/>
            <a:ahLst/>
            <a:cxnLst/>
            <a:rect l="0" t="0" r="0" b="0"/>
            <a:pathLst>
              <a:path w="106992" h="248782">
                <a:moveTo>
                  <a:pt x="0" y="53039"/>
                </a:moveTo>
                <a:lnTo>
                  <a:pt x="0" y="62520"/>
                </a:lnTo>
                <a:lnTo>
                  <a:pt x="992" y="67297"/>
                </a:lnTo>
                <a:lnTo>
                  <a:pt x="2646" y="72467"/>
                </a:lnTo>
                <a:lnTo>
                  <a:pt x="4741" y="77897"/>
                </a:lnTo>
                <a:lnTo>
                  <a:pt x="6137" y="82510"/>
                </a:lnTo>
                <a:lnTo>
                  <a:pt x="7689" y="90281"/>
                </a:lnTo>
                <a:lnTo>
                  <a:pt x="9095" y="94734"/>
                </a:lnTo>
                <a:lnTo>
                  <a:pt x="11024" y="99688"/>
                </a:lnTo>
                <a:lnTo>
                  <a:pt x="13303" y="104974"/>
                </a:lnTo>
                <a:lnTo>
                  <a:pt x="14821" y="110483"/>
                </a:lnTo>
                <a:lnTo>
                  <a:pt x="15834" y="116140"/>
                </a:lnTo>
                <a:lnTo>
                  <a:pt x="16509" y="121895"/>
                </a:lnTo>
                <a:lnTo>
                  <a:pt x="18944" y="129701"/>
                </a:lnTo>
                <a:lnTo>
                  <a:pt x="22551" y="138874"/>
                </a:lnTo>
                <a:lnTo>
                  <a:pt x="26940" y="148958"/>
                </a:lnTo>
                <a:lnTo>
                  <a:pt x="39755" y="176037"/>
                </a:lnTo>
                <a:lnTo>
                  <a:pt x="47339" y="191593"/>
                </a:lnTo>
                <a:lnTo>
                  <a:pt x="53388" y="202955"/>
                </a:lnTo>
                <a:lnTo>
                  <a:pt x="58412" y="211522"/>
                </a:lnTo>
                <a:lnTo>
                  <a:pt x="78345" y="241882"/>
                </a:lnTo>
                <a:lnTo>
                  <a:pt x="81004" y="246403"/>
                </a:lnTo>
                <a:lnTo>
                  <a:pt x="81784" y="248426"/>
                </a:lnTo>
                <a:lnTo>
                  <a:pt x="81312" y="248781"/>
                </a:lnTo>
                <a:lnTo>
                  <a:pt x="80787" y="241239"/>
                </a:lnTo>
                <a:lnTo>
                  <a:pt x="80647" y="235060"/>
                </a:lnTo>
                <a:lnTo>
                  <a:pt x="77577" y="224988"/>
                </a:lnTo>
                <a:lnTo>
                  <a:pt x="72554" y="212320"/>
                </a:lnTo>
                <a:lnTo>
                  <a:pt x="66229" y="197922"/>
                </a:lnTo>
                <a:lnTo>
                  <a:pt x="62012" y="185347"/>
                </a:lnTo>
                <a:lnTo>
                  <a:pt x="59201" y="173986"/>
                </a:lnTo>
                <a:lnTo>
                  <a:pt x="57327" y="163437"/>
                </a:lnTo>
                <a:lnTo>
                  <a:pt x="55085" y="154418"/>
                </a:lnTo>
                <a:lnTo>
                  <a:pt x="52598" y="146422"/>
                </a:lnTo>
                <a:lnTo>
                  <a:pt x="49948" y="139107"/>
                </a:lnTo>
                <a:lnTo>
                  <a:pt x="46197" y="132246"/>
                </a:lnTo>
                <a:lnTo>
                  <a:pt x="41712" y="125688"/>
                </a:lnTo>
                <a:lnTo>
                  <a:pt x="36738" y="119331"/>
                </a:lnTo>
                <a:lnTo>
                  <a:pt x="33422" y="113109"/>
                </a:lnTo>
                <a:lnTo>
                  <a:pt x="31211" y="106976"/>
                </a:lnTo>
                <a:lnTo>
                  <a:pt x="29737" y="100904"/>
                </a:lnTo>
                <a:lnTo>
                  <a:pt x="26770" y="90902"/>
                </a:lnTo>
                <a:lnTo>
                  <a:pt x="18182" y="63914"/>
                </a:lnTo>
                <a:lnTo>
                  <a:pt x="15098" y="53344"/>
                </a:lnTo>
                <a:lnTo>
                  <a:pt x="13042" y="45305"/>
                </a:lnTo>
                <a:lnTo>
                  <a:pt x="11671" y="38953"/>
                </a:lnTo>
                <a:lnTo>
                  <a:pt x="10757" y="33727"/>
                </a:lnTo>
                <a:lnTo>
                  <a:pt x="10148" y="29251"/>
                </a:lnTo>
                <a:lnTo>
                  <a:pt x="9471" y="21631"/>
                </a:lnTo>
                <a:lnTo>
                  <a:pt x="9170" y="14937"/>
                </a:lnTo>
                <a:lnTo>
                  <a:pt x="9001" y="5590"/>
                </a:lnTo>
                <a:lnTo>
                  <a:pt x="9970" y="3547"/>
                </a:lnTo>
                <a:lnTo>
                  <a:pt x="11607" y="2185"/>
                </a:lnTo>
                <a:lnTo>
                  <a:pt x="13691" y="1277"/>
                </a:lnTo>
                <a:lnTo>
                  <a:pt x="16073" y="672"/>
                </a:lnTo>
                <a:lnTo>
                  <a:pt x="18653" y="269"/>
                </a:lnTo>
                <a:lnTo>
                  <a:pt x="21365" y="0"/>
                </a:lnTo>
                <a:lnTo>
                  <a:pt x="25157" y="812"/>
                </a:lnTo>
                <a:lnTo>
                  <a:pt x="29670" y="2346"/>
                </a:lnTo>
                <a:lnTo>
                  <a:pt x="34663" y="4361"/>
                </a:lnTo>
                <a:lnTo>
                  <a:pt x="39976" y="5705"/>
                </a:lnTo>
                <a:lnTo>
                  <a:pt x="45502" y="6600"/>
                </a:lnTo>
                <a:lnTo>
                  <a:pt x="51171" y="7197"/>
                </a:lnTo>
                <a:lnTo>
                  <a:pt x="55942" y="8587"/>
                </a:lnTo>
                <a:lnTo>
                  <a:pt x="60115" y="10506"/>
                </a:lnTo>
                <a:lnTo>
                  <a:pt x="63889" y="12777"/>
                </a:lnTo>
                <a:lnTo>
                  <a:pt x="68390" y="15284"/>
                </a:lnTo>
                <a:lnTo>
                  <a:pt x="78682" y="20715"/>
                </a:lnTo>
                <a:lnTo>
                  <a:pt x="83213" y="23552"/>
                </a:lnTo>
                <a:lnTo>
                  <a:pt x="87225" y="26436"/>
                </a:lnTo>
                <a:lnTo>
                  <a:pt x="90892" y="29351"/>
                </a:lnTo>
                <a:lnTo>
                  <a:pt x="94329" y="32286"/>
                </a:lnTo>
                <a:lnTo>
                  <a:pt x="97613" y="35235"/>
                </a:lnTo>
                <a:lnTo>
                  <a:pt x="100794" y="38193"/>
                </a:lnTo>
                <a:lnTo>
                  <a:pt x="102915" y="41158"/>
                </a:lnTo>
                <a:lnTo>
                  <a:pt x="105271" y="47097"/>
                </a:lnTo>
                <a:lnTo>
                  <a:pt x="106319" y="53044"/>
                </a:lnTo>
                <a:lnTo>
                  <a:pt x="106784" y="58994"/>
                </a:lnTo>
                <a:lnTo>
                  <a:pt x="106991" y="64946"/>
                </a:lnTo>
                <a:lnTo>
                  <a:pt x="106054" y="67923"/>
                </a:lnTo>
                <a:lnTo>
                  <a:pt x="104437" y="70899"/>
                </a:lnTo>
                <a:lnTo>
                  <a:pt x="102367" y="73876"/>
                </a:lnTo>
                <a:lnTo>
                  <a:pt x="99003" y="76852"/>
                </a:lnTo>
                <a:lnTo>
                  <a:pt x="94775" y="79829"/>
                </a:lnTo>
                <a:lnTo>
                  <a:pt x="89972" y="82805"/>
                </a:lnTo>
                <a:lnTo>
                  <a:pt x="85779" y="85782"/>
                </a:lnTo>
                <a:lnTo>
                  <a:pt x="81990" y="88758"/>
                </a:lnTo>
                <a:lnTo>
                  <a:pt x="78473" y="91735"/>
                </a:lnTo>
                <a:lnTo>
                  <a:pt x="75136" y="94711"/>
                </a:lnTo>
                <a:lnTo>
                  <a:pt x="71919" y="97688"/>
                </a:lnTo>
                <a:lnTo>
                  <a:pt x="53578" y="1066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116"/>
          <p:cNvSpPr/>
          <p:nvPr/>
        </p:nvSpPr>
        <p:spPr>
          <a:xfrm>
            <a:off x="419695" y="4313039"/>
            <a:ext cx="285751" cy="133946"/>
          </a:xfrm>
          <a:custGeom>
            <a:avLst/>
            <a:gdLst/>
            <a:ahLst/>
            <a:cxnLst/>
            <a:rect l="0" t="0" r="0" b="0"/>
            <a:pathLst>
              <a:path w="285751" h="133946">
                <a:moveTo>
                  <a:pt x="285750" y="0"/>
                </a:moveTo>
                <a:lnTo>
                  <a:pt x="281009" y="4740"/>
                </a:lnTo>
                <a:lnTo>
                  <a:pt x="278621" y="6136"/>
                </a:lnTo>
                <a:lnTo>
                  <a:pt x="270519" y="9094"/>
                </a:lnTo>
                <a:lnTo>
                  <a:pt x="267658" y="11024"/>
                </a:lnTo>
                <a:lnTo>
                  <a:pt x="264759" y="13302"/>
                </a:lnTo>
                <a:lnTo>
                  <a:pt x="261834" y="15813"/>
                </a:lnTo>
                <a:lnTo>
                  <a:pt x="258892" y="18479"/>
                </a:lnTo>
                <a:lnTo>
                  <a:pt x="255938" y="21249"/>
                </a:lnTo>
                <a:lnTo>
                  <a:pt x="242300" y="34628"/>
                </a:lnTo>
                <a:lnTo>
                  <a:pt x="235948" y="38960"/>
                </a:lnTo>
                <a:lnTo>
                  <a:pt x="228736" y="42841"/>
                </a:lnTo>
                <a:lnTo>
                  <a:pt x="220951" y="46420"/>
                </a:lnTo>
                <a:lnTo>
                  <a:pt x="213777" y="50790"/>
                </a:lnTo>
                <a:lnTo>
                  <a:pt x="207010" y="55688"/>
                </a:lnTo>
                <a:lnTo>
                  <a:pt x="200515" y="60938"/>
                </a:lnTo>
                <a:lnTo>
                  <a:pt x="194200" y="64437"/>
                </a:lnTo>
                <a:lnTo>
                  <a:pt x="188006" y="66771"/>
                </a:lnTo>
                <a:lnTo>
                  <a:pt x="181892" y="68326"/>
                </a:lnTo>
                <a:lnTo>
                  <a:pt x="175831" y="70355"/>
                </a:lnTo>
                <a:lnTo>
                  <a:pt x="169807" y="72701"/>
                </a:lnTo>
                <a:lnTo>
                  <a:pt x="163806" y="75256"/>
                </a:lnTo>
                <a:lnTo>
                  <a:pt x="156829" y="77951"/>
                </a:lnTo>
                <a:lnTo>
                  <a:pt x="141139" y="83593"/>
                </a:lnTo>
                <a:lnTo>
                  <a:pt x="134772" y="85494"/>
                </a:lnTo>
                <a:lnTo>
                  <a:pt x="129536" y="86762"/>
                </a:lnTo>
                <a:lnTo>
                  <a:pt x="125052" y="87607"/>
                </a:lnTo>
                <a:lnTo>
                  <a:pt x="119087" y="89162"/>
                </a:lnTo>
                <a:lnTo>
                  <a:pt x="112133" y="91191"/>
                </a:lnTo>
                <a:lnTo>
                  <a:pt x="88126" y="98787"/>
                </a:lnTo>
                <a:lnTo>
                  <a:pt x="79586" y="101577"/>
                </a:lnTo>
                <a:lnTo>
                  <a:pt x="72901" y="103437"/>
                </a:lnTo>
                <a:lnTo>
                  <a:pt x="67452" y="104677"/>
                </a:lnTo>
                <a:lnTo>
                  <a:pt x="62828" y="105503"/>
                </a:lnTo>
                <a:lnTo>
                  <a:pt x="55043" y="109067"/>
                </a:lnTo>
                <a:lnTo>
                  <a:pt x="51578" y="111406"/>
                </a:lnTo>
                <a:lnTo>
                  <a:pt x="45082" y="114006"/>
                </a:lnTo>
                <a:lnTo>
                  <a:pt x="38888" y="115162"/>
                </a:lnTo>
                <a:lnTo>
                  <a:pt x="32828" y="115675"/>
                </a:lnTo>
                <a:lnTo>
                  <a:pt x="29823" y="116804"/>
                </a:lnTo>
                <a:lnTo>
                  <a:pt x="23838" y="120704"/>
                </a:lnTo>
                <a:lnTo>
                  <a:pt x="17870" y="123099"/>
                </a:lnTo>
                <a:lnTo>
                  <a:pt x="0"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117"/>
          <p:cNvSpPr/>
          <p:nvPr/>
        </p:nvSpPr>
        <p:spPr>
          <a:xfrm>
            <a:off x="250031" y="4607718"/>
            <a:ext cx="156185" cy="168037"/>
          </a:xfrm>
          <a:custGeom>
            <a:avLst/>
            <a:gdLst/>
            <a:ahLst/>
            <a:cxnLst/>
            <a:rect l="0" t="0" r="0" b="0"/>
            <a:pathLst>
              <a:path w="156185" h="168037">
                <a:moveTo>
                  <a:pt x="0" y="0"/>
                </a:moveTo>
                <a:lnTo>
                  <a:pt x="0" y="15377"/>
                </a:lnTo>
                <a:lnTo>
                  <a:pt x="992" y="18189"/>
                </a:lnTo>
                <a:lnTo>
                  <a:pt x="2646" y="22048"/>
                </a:lnTo>
                <a:lnTo>
                  <a:pt x="4740" y="26605"/>
                </a:lnTo>
                <a:lnTo>
                  <a:pt x="7129" y="30635"/>
                </a:lnTo>
                <a:lnTo>
                  <a:pt x="9713" y="34314"/>
                </a:lnTo>
                <a:lnTo>
                  <a:pt x="12429" y="37759"/>
                </a:lnTo>
                <a:lnTo>
                  <a:pt x="14239" y="41048"/>
                </a:lnTo>
                <a:lnTo>
                  <a:pt x="15446" y="44232"/>
                </a:lnTo>
                <a:lnTo>
                  <a:pt x="16250" y="47348"/>
                </a:lnTo>
                <a:lnTo>
                  <a:pt x="17779" y="51409"/>
                </a:lnTo>
                <a:lnTo>
                  <a:pt x="19790" y="56101"/>
                </a:lnTo>
                <a:lnTo>
                  <a:pt x="22123" y="61213"/>
                </a:lnTo>
                <a:lnTo>
                  <a:pt x="24670" y="65614"/>
                </a:lnTo>
                <a:lnTo>
                  <a:pt x="27361" y="69539"/>
                </a:lnTo>
                <a:lnTo>
                  <a:pt x="30147" y="73149"/>
                </a:lnTo>
                <a:lnTo>
                  <a:pt x="32996" y="76548"/>
                </a:lnTo>
                <a:lnTo>
                  <a:pt x="35888" y="79805"/>
                </a:lnTo>
                <a:lnTo>
                  <a:pt x="38808" y="82969"/>
                </a:lnTo>
                <a:lnTo>
                  <a:pt x="41747" y="87063"/>
                </a:lnTo>
                <a:lnTo>
                  <a:pt x="44698" y="91776"/>
                </a:lnTo>
                <a:lnTo>
                  <a:pt x="47658" y="96903"/>
                </a:lnTo>
                <a:lnTo>
                  <a:pt x="51616" y="101313"/>
                </a:lnTo>
                <a:lnTo>
                  <a:pt x="56239" y="105245"/>
                </a:lnTo>
                <a:lnTo>
                  <a:pt x="61305" y="108859"/>
                </a:lnTo>
                <a:lnTo>
                  <a:pt x="65674" y="112260"/>
                </a:lnTo>
                <a:lnTo>
                  <a:pt x="69580" y="115520"/>
                </a:lnTo>
                <a:lnTo>
                  <a:pt x="73176" y="118685"/>
                </a:lnTo>
                <a:lnTo>
                  <a:pt x="79817" y="124848"/>
                </a:lnTo>
                <a:lnTo>
                  <a:pt x="82977" y="127880"/>
                </a:lnTo>
                <a:lnTo>
                  <a:pt x="88060" y="133871"/>
                </a:lnTo>
                <a:lnTo>
                  <a:pt x="101645" y="151110"/>
                </a:lnTo>
                <a:lnTo>
                  <a:pt x="105467" y="157295"/>
                </a:lnTo>
                <a:lnTo>
                  <a:pt x="107022" y="161418"/>
                </a:lnTo>
                <a:lnTo>
                  <a:pt x="107130" y="168036"/>
                </a:lnTo>
                <a:lnTo>
                  <a:pt x="107148" y="164441"/>
                </a:lnTo>
                <a:lnTo>
                  <a:pt x="106159" y="162214"/>
                </a:lnTo>
                <a:lnTo>
                  <a:pt x="102413" y="157092"/>
                </a:lnTo>
                <a:lnTo>
                  <a:pt x="100025" y="155330"/>
                </a:lnTo>
                <a:lnTo>
                  <a:pt x="97441" y="154155"/>
                </a:lnTo>
                <a:lnTo>
                  <a:pt x="94726" y="153372"/>
                </a:lnTo>
                <a:lnTo>
                  <a:pt x="91924" y="151857"/>
                </a:lnTo>
                <a:lnTo>
                  <a:pt x="89064" y="149855"/>
                </a:lnTo>
                <a:lnTo>
                  <a:pt x="86165" y="147529"/>
                </a:lnTo>
                <a:lnTo>
                  <a:pt x="83240" y="143993"/>
                </a:lnTo>
                <a:lnTo>
                  <a:pt x="80298" y="139652"/>
                </a:lnTo>
                <a:lnTo>
                  <a:pt x="77344" y="134773"/>
                </a:lnTo>
                <a:lnTo>
                  <a:pt x="74383" y="130528"/>
                </a:lnTo>
                <a:lnTo>
                  <a:pt x="71417" y="126706"/>
                </a:lnTo>
                <a:lnTo>
                  <a:pt x="68447" y="123167"/>
                </a:lnTo>
                <a:lnTo>
                  <a:pt x="64483" y="119814"/>
                </a:lnTo>
                <a:lnTo>
                  <a:pt x="59856" y="116587"/>
                </a:lnTo>
                <a:lnTo>
                  <a:pt x="54787" y="113443"/>
                </a:lnTo>
                <a:lnTo>
                  <a:pt x="51407" y="109363"/>
                </a:lnTo>
                <a:lnTo>
                  <a:pt x="49154" y="104659"/>
                </a:lnTo>
                <a:lnTo>
                  <a:pt x="47652" y="99539"/>
                </a:lnTo>
                <a:lnTo>
                  <a:pt x="45659" y="95133"/>
                </a:lnTo>
                <a:lnTo>
                  <a:pt x="43337" y="91203"/>
                </a:lnTo>
                <a:lnTo>
                  <a:pt x="40798" y="87591"/>
                </a:lnTo>
                <a:lnTo>
                  <a:pt x="38113" y="84191"/>
                </a:lnTo>
                <a:lnTo>
                  <a:pt x="35330" y="80932"/>
                </a:lnTo>
                <a:lnTo>
                  <a:pt x="32483" y="77768"/>
                </a:lnTo>
                <a:lnTo>
                  <a:pt x="28601" y="72681"/>
                </a:lnTo>
                <a:lnTo>
                  <a:pt x="18995" y="59092"/>
                </a:lnTo>
                <a:lnTo>
                  <a:pt x="14648" y="51301"/>
                </a:lnTo>
                <a:lnTo>
                  <a:pt x="10757" y="43130"/>
                </a:lnTo>
                <a:lnTo>
                  <a:pt x="7171" y="34707"/>
                </a:lnTo>
                <a:lnTo>
                  <a:pt x="5773" y="28099"/>
                </a:lnTo>
                <a:lnTo>
                  <a:pt x="5833" y="22702"/>
                </a:lnTo>
                <a:lnTo>
                  <a:pt x="8318" y="11650"/>
                </a:lnTo>
                <a:lnTo>
                  <a:pt x="9514" y="10744"/>
                </a:lnTo>
                <a:lnTo>
                  <a:pt x="13489" y="9736"/>
                </a:lnTo>
                <a:lnTo>
                  <a:pt x="19906" y="9468"/>
                </a:lnTo>
                <a:lnTo>
                  <a:pt x="40266" y="9169"/>
                </a:lnTo>
                <a:lnTo>
                  <a:pt x="51649" y="10081"/>
                </a:lnTo>
                <a:lnTo>
                  <a:pt x="63206" y="11682"/>
                </a:lnTo>
                <a:lnTo>
                  <a:pt x="74879" y="13741"/>
                </a:lnTo>
                <a:lnTo>
                  <a:pt x="83654" y="16106"/>
                </a:lnTo>
                <a:lnTo>
                  <a:pt x="90496" y="18675"/>
                </a:lnTo>
                <a:lnTo>
                  <a:pt x="96049" y="21380"/>
                </a:lnTo>
                <a:lnTo>
                  <a:pt x="102728" y="24176"/>
                </a:lnTo>
                <a:lnTo>
                  <a:pt x="110157" y="27031"/>
                </a:lnTo>
                <a:lnTo>
                  <a:pt x="118086" y="29927"/>
                </a:lnTo>
                <a:lnTo>
                  <a:pt x="125357" y="33842"/>
                </a:lnTo>
                <a:lnTo>
                  <a:pt x="132188" y="38437"/>
                </a:lnTo>
                <a:lnTo>
                  <a:pt x="138727" y="43484"/>
                </a:lnTo>
                <a:lnTo>
                  <a:pt x="143086" y="47841"/>
                </a:lnTo>
                <a:lnTo>
                  <a:pt x="145992" y="51738"/>
                </a:lnTo>
                <a:lnTo>
                  <a:pt x="147930" y="55328"/>
                </a:lnTo>
                <a:lnTo>
                  <a:pt x="150213" y="61690"/>
                </a:lnTo>
                <a:lnTo>
                  <a:pt x="152728" y="69900"/>
                </a:lnTo>
                <a:lnTo>
                  <a:pt x="155397" y="79342"/>
                </a:lnTo>
                <a:lnTo>
                  <a:pt x="156184" y="87622"/>
                </a:lnTo>
                <a:lnTo>
                  <a:pt x="155716" y="95125"/>
                </a:lnTo>
                <a:lnTo>
                  <a:pt x="154412" y="102112"/>
                </a:lnTo>
                <a:lnTo>
                  <a:pt x="152551" y="108754"/>
                </a:lnTo>
                <a:lnTo>
                  <a:pt x="150318" y="115167"/>
                </a:lnTo>
                <a:lnTo>
                  <a:pt x="147837" y="121427"/>
                </a:lnTo>
                <a:lnTo>
                  <a:pt x="145191" y="125600"/>
                </a:lnTo>
                <a:lnTo>
                  <a:pt x="142434" y="128382"/>
                </a:lnTo>
                <a:lnTo>
                  <a:pt x="139605" y="130236"/>
                </a:lnTo>
                <a:lnTo>
                  <a:pt x="135734" y="132465"/>
                </a:lnTo>
                <a:lnTo>
                  <a:pt x="126141" y="137587"/>
                </a:lnTo>
                <a:lnTo>
                  <a:pt x="121797" y="140342"/>
                </a:lnTo>
                <a:lnTo>
                  <a:pt x="117909" y="143171"/>
                </a:lnTo>
                <a:lnTo>
                  <a:pt x="114325" y="146049"/>
                </a:lnTo>
                <a:lnTo>
                  <a:pt x="110943" y="148960"/>
                </a:lnTo>
                <a:lnTo>
                  <a:pt x="107696" y="151893"/>
                </a:lnTo>
                <a:lnTo>
                  <a:pt x="104540" y="154840"/>
                </a:lnTo>
                <a:lnTo>
                  <a:pt x="101443" y="156805"/>
                </a:lnTo>
                <a:lnTo>
                  <a:pt x="98386" y="158115"/>
                </a:lnTo>
                <a:lnTo>
                  <a:pt x="89297" y="1607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118"/>
          <p:cNvSpPr/>
          <p:nvPr/>
        </p:nvSpPr>
        <p:spPr>
          <a:xfrm>
            <a:off x="438943" y="4538440"/>
            <a:ext cx="123628" cy="202708"/>
          </a:xfrm>
          <a:custGeom>
            <a:avLst/>
            <a:gdLst/>
            <a:ahLst/>
            <a:cxnLst/>
            <a:rect l="0" t="0" r="0" b="0"/>
            <a:pathLst>
              <a:path w="123628" h="202708">
                <a:moveTo>
                  <a:pt x="43260" y="167505"/>
                </a:moveTo>
                <a:lnTo>
                  <a:pt x="43260" y="158024"/>
                </a:lnTo>
                <a:lnTo>
                  <a:pt x="44252" y="154239"/>
                </a:lnTo>
                <a:lnTo>
                  <a:pt x="45905" y="150724"/>
                </a:lnTo>
                <a:lnTo>
                  <a:pt x="48000" y="147387"/>
                </a:lnTo>
                <a:lnTo>
                  <a:pt x="49397" y="144171"/>
                </a:lnTo>
                <a:lnTo>
                  <a:pt x="50948" y="137952"/>
                </a:lnTo>
                <a:lnTo>
                  <a:pt x="51362" y="132920"/>
                </a:lnTo>
                <a:lnTo>
                  <a:pt x="51638" y="126589"/>
                </a:lnTo>
                <a:lnTo>
                  <a:pt x="51822" y="119391"/>
                </a:lnTo>
                <a:lnTo>
                  <a:pt x="50952" y="113601"/>
                </a:lnTo>
                <a:lnTo>
                  <a:pt x="49380" y="108749"/>
                </a:lnTo>
                <a:lnTo>
                  <a:pt x="47340" y="104522"/>
                </a:lnTo>
                <a:lnTo>
                  <a:pt x="43995" y="99719"/>
                </a:lnTo>
                <a:lnTo>
                  <a:pt x="39781" y="94533"/>
                </a:lnTo>
                <a:lnTo>
                  <a:pt x="34988" y="89091"/>
                </a:lnTo>
                <a:lnTo>
                  <a:pt x="31792" y="84472"/>
                </a:lnTo>
                <a:lnTo>
                  <a:pt x="29661" y="80400"/>
                </a:lnTo>
                <a:lnTo>
                  <a:pt x="28241" y="76692"/>
                </a:lnTo>
                <a:lnTo>
                  <a:pt x="26302" y="74221"/>
                </a:lnTo>
                <a:lnTo>
                  <a:pt x="24017" y="72573"/>
                </a:lnTo>
                <a:lnTo>
                  <a:pt x="21502" y="71475"/>
                </a:lnTo>
                <a:lnTo>
                  <a:pt x="18832" y="70743"/>
                </a:lnTo>
                <a:lnTo>
                  <a:pt x="16061" y="70255"/>
                </a:lnTo>
                <a:lnTo>
                  <a:pt x="13221" y="69929"/>
                </a:lnTo>
                <a:lnTo>
                  <a:pt x="11327" y="70705"/>
                </a:lnTo>
                <a:lnTo>
                  <a:pt x="10065" y="72213"/>
                </a:lnTo>
                <a:lnTo>
                  <a:pt x="9224" y="74211"/>
                </a:lnTo>
                <a:lnTo>
                  <a:pt x="5643" y="79078"/>
                </a:lnTo>
                <a:lnTo>
                  <a:pt x="3299" y="81764"/>
                </a:lnTo>
                <a:lnTo>
                  <a:pt x="1736" y="84548"/>
                </a:lnTo>
                <a:lnTo>
                  <a:pt x="0" y="90286"/>
                </a:lnTo>
                <a:lnTo>
                  <a:pt x="529" y="97174"/>
                </a:lnTo>
                <a:lnTo>
                  <a:pt x="1874" y="106727"/>
                </a:lnTo>
                <a:lnTo>
                  <a:pt x="3763" y="118057"/>
                </a:lnTo>
                <a:lnTo>
                  <a:pt x="5022" y="126602"/>
                </a:lnTo>
                <a:lnTo>
                  <a:pt x="5862" y="133291"/>
                </a:lnTo>
                <a:lnTo>
                  <a:pt x="6422" y="138742"/>
                </a:lnTo>
                <a:lnTo>
                  <a:pt x="7787" y="143369"/>
                </a:lnTo>
                <a:lnTo>
                  <a:pt x="9689" y="147446"/>
                </a:lnTo>
                <a:lnTo>
                  <a:pt x="11950" y="151155"/>
                </a:lnTo>
                <a:lnTo>
                  <a:pt x="14449" y="155613"/>
                </a:lnTo>
                <a:lnTo>
                  <a:pt x="23762" y="173301"/>
                </a:lnTo>
                <a:lnTo>
                  <a:pt x="27318" y="177688"/>
                </a:lnTo>
                <a:lnTo>
                  <a:pt x="29655" y="180246"/>
                </a:lnTo>
                <a:lnTo>
                  <a:pt x="33198" y="182944"/>
                </a:lnTo>
                <a:lnTo>
                  <a:pt x="37544" y="185735"/>
                </a:lnTo>
                <a:lnTo>
                  <a:pt x="42426" y="188588"/>
                </a:lnTo>
                <a:lnTo>
                  <a:pt x="47665" y="191482"/>
                </a:lnTo>
                <a:lnTo>
                  <a:pt x="58777" y="197344"/>
                </a:lnTo>
                <a:lnTo>
                  <a:pt x="63527" y="199304"/>
                </a:lnTo>
                <a:lnTo>
                  <a:pt x="67685" y="200610"/>
                </a:lnTo>
                <a:lnTo>
                  <a:pt x="71449" y="201482"/>
                </a:lnTo>
                <a:lnTo>
                  <a:pt x="74951" y="202062"/>
                </a:lnTo>
                <a:lnTo>
                  <a:pt x="78278" y="202449"/>
                </a:lnTo>
                <a:lnTo>
                  <a:pt x="81488" y="202707"/>
                </a:lnTo>
                <a:lnTo>
                  <a:pt x="84620" y="201887"/>
                </a:lnTo>
                <a:lnTo>
                  <a:pt x="87701" y="200349"/>
                </a:lnTo>
                <a:lnTo>
                  <a:pt x="90746" y="198330"/>
                </a:lnTo>
                <a:lnTo>
                  <a:pt x="92777" y="195993"/>
                </a:lnTo>
                <a:lnTo>
                  <a:pt x="94130" y="193442"/>
                </a:lnTo>
                <a:lnTo>
                  <a:pt x="95635" y="187962"/>
                </a:lnTo>
                <a:lnTo>
                  <a:pt x="96303" y="182219"/>
                </a:lnTo>
                <a:lnTo>
                  <a:pt x="96600" y="176360"/>
                </a:lnTo>
                <a:lnTo>
                  <a:pt x="96732" y="170448"/>
                </a:lnTo>
                <a:lnTo>
                  <a:pt x="96791" y="164513"/>
                </a:lnTo>
                <a:lnTo>
                  <a:pt x="95814" y="158565"/>
                </a:lnTo>
                <a:lnTo>
                  <a:pt x="94171" y="150631"/>
                </a:lnTo>
                <a:lnTo>
                  <a:pt x="92083" y="141373"/>
                </a:lnTo>
                <a:lnTo>
                  <a:pt x="90692" y="133216"/>
                </a:lnTo>
                <a:lnTo>
                  <a:pt x="89764" y="125794"/>
                </a:lnTo>
                <a:lnTo>
                  <a:pt x="89145" y="118862"/>
                </a:lnTo>
                <a:lnTo>
                  <a:pt x="87741" y="112255"/>
                </a:lnTo>
                <a:lnTo>
                  <a:pt x="85812" y="105867"/>
                </a:lnTo>
                <a:lnTo>
                  <a:pt x="83534" y="99624"/>
                </a:lnTo>
                <a:lnTo>
                  <a:pt x="81023" y="94470"/>
                </a:lnTo>
                <a:lnTo>
                  <a:pt x="78357" y="90041"/>
                </a:lnTo>
                <a:lnTo>
                  <a:pt x="75588" y="86097"/>
                </a:lnTo>
                <a:lnTo>
                  <a:pt x="72749" y="80491"/>
                </a:lnTo>
                <a:lnTo>
                  <a:pt x="69865" y="73777"/>
                </a:lnTo>
                <a:lnTo>
                  <a:pt x="66949" y="66324"/>
                </a:lnTo>
                <a:lnTo>
                  <a:pt x="63022" y="57387"/>
                </a:lnTo>
                <a:lnTo>
                  <a:pt x="53366" y="36874"/>
                </a:lnTo>
                <a:lnTo>
                  <a:pt x="49005" y="28823"/>
                </a:lnTo>
                <a:lnTo>
                  <a:pt x="45105" y="22465"/>
                </a:lnTo>
                <a:lnTo>
                  <a:pt x="41514" y="17233"/>
                </a:lnTo>
                <a:lnTo>
                  <a:pt x="38127" y="12753"/>
                </a:lnTo>
                <a:lnTo>
                  <a:pt x="34877" y="8775"/>
                </a:lnTo>
                <a:lnTo>
                  <a:pt x="27272" y="0"/>
                </a:lnTo>
                <a:lnTo>
                  <a:pt x="26648" y="273"/>
                </a:lnTo>
                <a:lnTo>
                  <a:pt x="26232" y="1447"/>
                </a:lnTo>
                <a:lnTo>
                  <a:pt x="25770" y="5396"/>
                </a:lnTo>
                <a:lnTo>
                  <a:pt x="25565" y="10459"/>
                </a:lnTo>
                <a:lnTo>
                  <a:pt x="25449" y="18888"/>
                </a:lnTo>
                <a:lnTo>
                  <a:pt x="26425" y="21794"/>
                </a:lnTo>
                <a:lnTo>
                  <a:pt x="30155" y="27669"/>
                </a:lnTo>
                <a:lnTo>
                  <a:pt x="32539" y="30625"/>
                </a:lnTo>
                <a:lnTo>
                  <a:pt x="35120" y="33587"/>
                </a:lnTo>
                <a:lnTo>
                  <a:pt x="37833" y="36555"/>
                </a:lnTo>
                <a:lnTo>
                  <a:pt x="43494" y="42497"/>
                </a:lnTo>
                <a:lnTo>
                  <a:pt x="55212" y="54397"/>
                </a:lnTo>
                <a:lnTo>
                  <a:pt x="57181" y="57373"/>
                </a:lnTo>
                <a:lnTo>
                  <a:pt x="59369" y="63326"/>
                </a:lnTo>
                <a:lnTo>
                  <a:pt x="62987" y="69279"/>
                </a:lnTo>
                <a:lnTo>
                  <a:pt x="65341" y="72255"/>
                </a:lnTo>
                <a:lnTo>
                  <a:pt x="67902" y="75231"/>
                </a:lnTo>
                <a:lnTo>
                  <a:pt x="70602" y="78208"/>
                </a:lnTo>
                <a:lnTo>
                  <a:pt x="76248" y="84161"/>
                </a:lnTo>
                <a:lnTo>
                  <a:pt x="82064" y="90114"/>
                </a:lnTo>
                <a:lnTo>
                  <a:pt x="86989" y="94083"/>
                </a:lnTo>
                <a:lnTo>
                  <a:pt x="93248" y="98713"/>
                </a:lnTo>
                <a:lnTo>
                  <a:pt x="108342" y="109419"/>
                </a:lnTo>
                <a:lnTo>
                  <a:pt x="123627" y="1139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119"/>
          <p:cNvSpPr/>
          <p:nvPr/>
        </p:nvSpPr>
        <p:spPr>
          <a:xfrm>
            <a:off x="482203" y="4589859"/>
            <a:ext cx="107157" cy="44649"/>
          </a:xfrm>
          <a:custGeom>
            <a:avLst/>
            <a:gdLst/>
            <a:ahLst/>
            <a:cxnLst/>
            <a:rect l="0" t="0" r="0" b="0"/>
            <a:pathLst>
              <a:path w="107157" h="44649">
                <a:moveTo>
                  <a:pt x="107156" y="0"/>
                </a:moveTo>
                <a:lnTo>
                  <a:pt x="92935" y="4741"/>
                </a:lnTo>
                <a:lnTo>
                  <a:pt x="87753" y="6137"/>
                </a:lnTo>
                <a:lnTo>
                  <a:pt x="83307" y="7068"/>
                </a:lnTo>
                <a:lnTo>
                  <a:pt x="79350" y="7689"/>
                </a:lnTo>
                <a:lnTo>
                  <a:pt x="75720" y="9094"/>
                </a:lnTo>
                <a:lnTo>
                  <a:pt x="72308" y="11024"/>
                </a:lnTo>
                <a:lnTo>
                  <a:pt x="69041" y="13302"/>
                </a:lnTo>
                <a:lnTo>
                  <a:pt x="64879" y="14821"/>
                </a:lnTo>
                <a:lnTo>
                  <a:pt x="60120" y="15834"/>
                </a:lnTo>
                <a:lnTo>
                  <a:pt x="54963" y="16509"/>
                </a:lnTo>
                <a:lnTo>
                  <a:pt x="49540" y="18944"/>
                </a:lnTo>
                <a:lnTo>
                  <a:pt x="43941" y="22551"/>
                </a:lnTo>
                <a:lnTo>
                  <a:pt x="38223" y="26940"/>
                </a:lnTo>
                <a:lnTo>
                  <a:pt x="33420" y="30858"/>
                </a:lnTo>
                <a:lnTo>
                  <a:pt x="29225" y="34463"/>
                </a:lnTo>
                <a:lnTo>
                  <a:pt x="25436" y="37858"/>
                </a:lnTo>
                <a:lnTo>
                  <a:pt x="20926" y="40121"/>
                </a:lnTo>
                <a:lnTo>
                  <a:pt x="15935" y="41631"/>
                </a:lnTo>
                <a:lnTo>
                  <a:pt x="0"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120"/>
          <p:cNvSpPr/>
          <p:nvPr/>
        </p:nvSpPr>
        <p:spPr>
          <a:xfrm>
            <a:off x="848320" y="4330898"/>
            <a:ext cx="348259" cy="133946"/>
          </a:xfrm>
          <a:custGeom>
            <a:avLst/>
            <a:gdLst/>
            <a:ahLst/>
            <a:cxnLst/>
            <a:rect l="0" t="0" r="0" b="0"/>
            <a:pathLst>
              <a:path w="348259" h="133946">
                <a:moveTo>
                  <a:pt x="0" y="0"/>
                </a:moveTo>
                <a:lnTo>
                  <a:pt x="9481" y="4740"/>
                </a:lnTo>
                <a:lnTo>
                  <a:pt x="15250" y="6137"/>
                </a:lnTo>
                <a:lnTo>
                  <a:pt x="22073" y="7068"/>
                </a:lnTo>
                <a:lnTo>
                  <a:pt x="29598" y="7688"/>
                </a:lnTo>
                <a:lnTo>
                  <a:pt x="35607" y="9094"/>
                </a:lnTo>
                <a:lnTo>
                  <a:pt x="40605" y="11024"/>
                </a:lnTo>
                <a:lnTo>
                  <a:pt x="55026" y="18480"/>
                </a:lnTo>
                <a:lnTo>
                  <a:pt x="60496" y="21250"/>
                </a:lnTo>
                <a:lnTo>
                  <a:pt x="69220" y="24327"/>
                </a:lnTo>
                <a:lnTo>
                  <a:pt x="72936" y="25148"/>
                </a:lnTo>
                <a:lnTo>
                  <a:pt x="79710" y="28705"/>
                </a:lnTo>
                <a:lnTo>
                  <a:pt x="82906" y="31043"/>
                </a:lnTo>
                <a:lnTo>
                  <a:pt x="91748" y="33641"/>
                </a:lnTo>
                <a:lnTo>
                  <a:pt x="96884" y="34334"/>
                </a:lnTo>
                <a:lnTo>
                  <a:pt x="105237" y="37749"/>
                </a:lnTo>
                <a:lnTo>
                  <a:pt x="112256" y="41582"/>
                </a:lnTo>
                <a:lnTo>
                  <a:pt x="122778" y="44732"/>
                </a:lnTo>
                <a:lnTo>
                  <a:pt x="127493" y="46689"/>
                </a:lnTo>
                <a:lnTo>
                  <a:pt x="137030" y="50516"/>
                </a:lnTo>
                <a:lnTo>
                  <a:pt x="144577" y="52217"/>
                </a:lnTo>
                <a:lnTo>
                  <a:pt x="151238" y="55619"/>
                </a:lnTo>
                <a:lnTo>
                  <a:pt x="154403" y="57915"/>
                </a:lnTo>
                <a:lnTo>
                  <a:pt x="160566" y="60467"/>
                </a:lnTo>
                <a:lnTo>
                  <a:pt x="167605" y="62593"/>
                </a:lnTo>
                <a:lnTo>
                  <a:pt x="172260" y="64549"/>
                </a:lnTo>
                <a:lnTo>
                  <a:pt x="182724" y="68376"/>
                </a:lnTo>
                <a:lnTo>
                  <a:pt x="188292" y="69396"/>
                </a:lnTo>
                <a:lnTo>
                  <a:pt x="193989" y="70077"/>
                </a:lnTo>
                <a:lnTo>
                  <a:pt x="202965" y="73478"/>
                </a:lnTo>
                <a:lnTo>
                  <a:pt x="210261" y="77305"/>
                </a:lnTo>
                <a:lnTo>
                  <a:pt x="220939" y="80452"/>
                </a:lnTo>
                <a:lnTo>
                  <a:pt x="225676" y="82408"/>
                </a:lnTo>
                <a:lnTo>
                  <a:pt x="235238" y="86235"/>
                </a:lnTo>
                <a:lnTo>
                  <a:pt x="242795" y="87936"/>
                </a:lnTo>
                <a:lnTo>
                  <a:pt x="252107" y="91338"/>
                </a:lnTo>
                <a:lnTo>
                  <a:pt x="261868" y="95165"/>
                </a:lnTo>
                <a:lnTo>
                  <a:pt x="269513" y="96866"/>
                </a:lnTo>
                <a:lnTo>
                  <a:pt x="276218" y="100267"/>
                </a:lnTo>
                <a:lnTo>
                  <a:pt x="279396" y="102564"/>
                </a:lnTo>
                <a:lnTo>
                  <a:pt x="284490" y="105087"/>
                </a:lnTo>
                <a:lnTo>
                  <a:pt x="290863" y="107761"/>
                </a:lnTo>
                <a:lnTo>
                  <a:pt x="298088" y="110536"/>
                </a:lnTo>
                <a:lnTo>
                  <a:pt x="308762" y="113619"/>
                </a:lnTo>
                <a:lnTo>
                  <a:pt x="316814" y="114990"/>
                </a:lnTo>
                <a:lnTo>
                  <a:pt x="323699" y="115599"/>
                </a:lnTo>
                <a:lnTo>
                  <a:pt x="326924" y="116754"/>
                </a:lnTo>
                <a:lnTo>
                  <a:pt x="333154" y="120682"/>
                </a:lnTo>
                <a:lnTo>
                  <a:pt x="336204" y="123119"/>
                </a:lnTo>
                <a:lnTo>
                  <a:pt x="339230" y="125736"/>
                </a:lnTo>
                <a:lnTo>
                  <a:pt x="348258"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121"/>
          <p:cNvSpPr/>
          <p:nvPr/>
        </p:nvSpPr>
        <p:spPr>
          <a:xfrm>
            <a:off x="1169789" y="4473773"/>
            <a:ext cx="151141" cy="205107"/>
          </a:xfrm>
          <a:custGeom>
            <a:avLst/>
            <a:gdLst/>
            <a:ahLst/>
            <a:cxnLst/>
            <a:rect l="0" t="0" r="0" b="0"/>
            <a:pathLst>
              <a:path w="151141" h="205107">
                <a:moveTo>
                  <a:pt x="0" y="80367"/>
                </a:moveTo>
                <a:lnTo>
                  <a:pt x="0" y="92796"/>
                </a:lnTo>
                <a:lnTo>
                  <a:pt x="992" y="95598"/>
                </a:lnTo>
                <a:lnTo>
                  <a:pt x="4740" y="101358"/>
                </a:lnTo>
                <a:lnTo>
                  <a:pt x="7129" y="104283"/>
                </a:lnTo>
                <a:lnTo>
                  <a:pt x="9713" y="107225"/>
                </a:lnTo>
                <a:lnTo>
                  <a:pt x="12428" y="110179"/>
                </a:lnTo>
                <a:lnTo>
                  <a:pt x="14239" y="113140"/>
                </a:lnTo>
                <a:lnTo>
                  <a:pt x="16250" y="119076"/>
                </a:lnTo>
                <a:lnTo>
                  <a:pt x="19790" y="125021"/>
                </a:lnTo>
                <a:lnTo>
                  <a:pt x="22123" y="127996"/>
                </a:lnTo>
                <a:lnTo>
                  <a:pt x="24715" y="133948"/>
                </a:lnTo>
                <a:lnTo>
                  <a:pt x="25406" y="136923"/>
                </a:lnTo>
                <a:lnTo>
                  <a:pt x="26859" y="140892"/>
                </a:lnTo>
                <a:lnTo>
                  <a:pt x="28820" y="145522"/>
                </a:lnTo>
                <a:lnTo>
                  <a:pt x="31119" y="150592"/>
                </a:lnTo>
                <a:lnTo>
                  <a:pt x="34637" y="155958"/>
                </a:lnTo>
                <a:lnTo>
                  <a:pt x="38966" y="161519"/>
                </a:lnTo>
                <a:lnTo>
                  <a:pt x="43837" y="167210"/>
                </a:lnTo>
                <a:lnTo>
                  <a:pt x="48076" y="171997"/>
                </a:lnTo>
                <a:lnTo>
                  <a:pt x="55432" y="179961"/>
                </a:lnTo>
                <a:lnTo>
                  <a:pt x="57790" y="184466"/>
                </a:lnTo>
                <a:lnTo>
                  <a:pt x="59363" y="189454"/>
                </a:lnTo>
                <a:lnTo>
                  <a:pt x="61886" y="202236"/>
                </a:lnTo>
                <a:lnTo>
                  <a:pt x="63086" y="203285"/>
                </a:lnTo>
                <a:lnTo>
                  <a:pt x="64877" y="203984"/>
                </a:lnTo>
                <a:lnTo>
                  <a:pt x="67064" y="204451"/>
                </a:lnTo>
                <a:lnTo>
                  <a:pt x="67529" y="204761"/>
                </a:lnTo>
                <a:lnTo>
                  <a:pt x="66848" y="204968"/>
                </a:lnTo>
                <a:lnTo>
                  <a:pt x="65401" y="205106"/>
                </a:lnTo>
                <a:lnTo>
                  <a:pt x="64436" y="204206"/>
                </a:lnTo>
                <a:lnTo>
                  <a:pt x="63793" y="202614"/>
                </a:lnTo>
                <a:lnTo>
                  <a:pt x="63365" y="200561"/>
                </a:lnTo>
                <a:lnTo>
                  <a:pt x="60243" y="195633"/>
                </a:lnTo>
                <a:lnTo>
                  <a:pt x="58021" y="192930"/>
                </a:lnTo>
                <a:lnTo>
                  <a:pt x="56540" y="190136"/>
                </a:lnTo>
                <a:lnTo>
                  <a:pt x="54894" y="184384"/>
                </a:lnTo>
                <a:lnTo>
                  <a:pt x="53463" y="180470"/>
                </a:lnTo>
                <a:lnTo>
                  <a:pt x="51517" y="175876"/>
                </a:lnTo>
                <a:lnTo>
                  <a:pt x="49227" y="170829"/>
                </a:lnTo>
                <a:lnTo>
                  <a:pt x="46709" y="166472"/>
                </a:lnTo>
                <a:lnTo>
                  <a:pt x="44037" y="162575"/>
                </a:lnTo>
                <a:lnTo>
                  <a:pt x="41264" y="158985"/>
                </a:lnTo>
                <a:lnTo>
                  <a:pt x="38424" y="154607"/>
                </a:lnTo>
                <a:lnTo>
                  <a:pt x="35537" y="149704"/>
                </a:lnTo>
                <a:lnTo>
                  <a:pt x="32621" y="144451"/>
                </a:lnTo>
                <a:lnTo>
                  <a:pt x="29685" y="137973"/>
                </a:lnTo>
                <a:lnTo>
                  <a:pt x="26735" y="130677"/>
                </a:lnTo>
                <a:lnTo>
                  <a:pt x="23776" y="122837"/>
                </a:lnTo>
                <a:lnTo>
                  <a:pt x="20812" y="116618"/>
                </a:lnTo>
                <a:lnTo>
                  <a:pt x="17843" y="111479"/>
                </a:lnTo>
                <a:lnTo>
                  <a:pt x="14872" y="107062"/>
                </a:lnTo>
                <a:lnTo>
                  <a:pt x="13883" y="104116"/>
                </a:lnTo>
                <a:lnTo>
                  <a:pt x="14216" y="102153"/>
                </a:lnTo>
                <a:lnTo>
                  <a:pt x="15430" y="100845"/>
                </a:lnTo>
                <a:lnTo>
                  <a:pt x="16240" y="100964"/>
                </a:lnTo>
                <a:lnTo>
                  <a:pt x="16780" y="102036"/>
                </a:lnTo>
                <a:lnTo>
                  <a:pt x="17139" y="103743"/>
                </a:lnTo>
                <a:lnTo>
                  <a:pt x="18371" y="104881"/>
                </a:lnTo>
                <a:lnTo>
                  <a:pt x="20185" y="105639"/>
                </a:lnTo>
                <a:lnTo>
                  <a:pt x="22386" y="106145"/>
                </a:lnTo>
                <a:lnTo>
                  <a:pt x="24846" y="107474"/>
                </a:lnTo>
                <a:lnTo>
                  <a:pt x="27478" y="109353"/>
                </a:lnTo>
                <a:lnTo>
                  <a:pt x="30225" y="111597"/>
                </a:lnTo>
                <a:lnTo>
                  <a:pt x="33048" y="113093"/>
                </a:lnTo>
                <a:lnTo>
                  <a:pt x="35923" y="114091"/>
                </a:lnTo>
                <a:lnTo>
                  <a:pt x="38831" y="114756"/>
                </a:lnTo>
                <a:lnTo>
                  <a:pt x="41762" y="116192"/>
                </a:lnTo>
                <a:lnTo>
                  <a:pt x="44708" y="118141"/>
                </a:lnTo>
                <a:lnTo>
                  <a:pt x="47665" y="120433"/>
                </a:lnTo>
                <a:lnTo>
                  <a:pt x="50628" y="121960"/>
                </a:lnTo>
                <a:lnTo>
                  <a:pt x="53596" y="122979"/>
                </a:lnTo>
                <a:lnTo>
                  <a:pt x="56566" y="123658"/>
                </a:lnTo>
                <a:lnTo>
                  <a:pt x="59539" y="125102"/>
                </a:lnTo>
                <a:lnTo>
                  <a:pt x="62513" y="127058"/>
                </a:lnTo>
                <a:lnTo>
                  <a:pt x="65487" y="129353"/>
                </a:lnTo>
                <a:lnTo>
                  <a:pt x="68463" y="130884"/>
                </a:lnTo>
                <a:lnTo>
                  <a:pt x="71439" y="131905"/>
                </a:lnTo>
                <a:lnTo>
                  <a:pt x="74415" y="132585"/>
                </a:lnTo>
                <a:lnTo>
                  <a:pt x="77391" y="134031"/>
                </a:lnTo>
                <a:lnTo>
                  <a:pt x="80367" y="135986"/>
                </a:lnTo>
                <a:lnTo>
                  <a:pt x="83344" y="138283"/>
                </a:lnTo>
                <a:lnTo>
                  <a:pt x="86320" y="139813"/>
                </a:lnTo>
                <a:lnTo>
                  <a:pt x="89297" y="140834"/>
                </a:lnTo>
                <a:lnTo>
                  <a:pt x="92273" y="141514"/>
                </a:lnTo>
                <a:lnTo>
                  <a:pt x="95250" y="141968"/>
                </a:lnTo>
                <a:lnTo>
                  <a:pt x="98226" y="142270"/>
                </a:lnTo>
                <a:lnTo>
                  <a:pt x="101203" y="142472"/>
                </a:lnTo>
                <a:lnTo>
                  <a:pt x="105172" y="142606"/>
                </a:lnTo>
                <a:lnTo>
                  <a:pt x="120238" y="142795"/>
                </a:lnTo>
                <a:lnTo>
                  <a:pt x="144242" y="142864"/>
                </a:lnTo>
                <a:lnTo>
                  <a:pt x="146763" y="141876"/>
                </a:lnTo>
                <a:lnTo>
                  <a:pt x="148443" y="140224"/>
                </a:lnTo>
                <a:lnTo>
                  <a:pt x="149564" y="138131"/>
                </a:lnTo>
                <a:lnTo>
                  <a:pt x="150310" y="134752"/>
                </a:lnTo>
                <a:lnTo>
                  <a:pt x="150808" y="130514"/>
                </a:lnTo>
                <a:lnTo>
                  <a:pt x="151140" y="125705"/>
                </a:lnTo>
                <a:lnTo>
                  <a:pt x="150369" y="120514"/>
                </a:lnTo>
                <a:lnTo>
                  <a:pt x="148863" y="115069"/>
                </a:lnTo>
                <a:lnTo>
                  <a:pt x="146867" y="109455"/>
                </a:lnTo>
                <a:lnTo>
                  <a:pt x="145536" y="103728"/>
                </a:lnTo>
                <a:lnTo>
                  <a:pt x="144649" y="97925"/>
                </a:lnTo>
                <a:lnTo>
                  <a:pt x="144058" y="92073"/>
                </a:lnTo>
                <a:lnTo>
                  <a:pt x="142671" y="87179"/>
                </a:lnTo>
                <a:lnTo>
                  <a:pt x="140755" y="82924"/>
                </a:lnTo>
                <a:lnTo>
                  <a:pt x="138485" y="79095"/>
                </a:lnTo>
                <a:lnTo>
                  <a:pt x="135979" y="72574"/>
                </a:lnTo>
                <a:lnTo>
                  <a:pt x="133317" y="64258"/>
                </a:lnTo>
                <a:lnTo>
                  <a:pt x="130550" y="54745"/>
                </a:lnTo>
                <a:lnTo>
                  <a:pt x="127713" y="46418"/>
                </a:lnTo>
                <a:lnTo>
                  <a:pt x="124829" y="38883"/>
                </a:lnTo>
                <a:lnTo>
                  <a:pt x="121915" y="31875"/>
                </a:lnTo>
                <a:lnTo>
                  <a:pt x="118979" y="26211"/>
                </a:lnTo>
                <a:lnTo>
                  <a:pt x="116030" y="21443"/>
                </a:lnTo>
                <a:lnTo>
                  <a:pt x="113072" y="17272"/>
                </a:lnTo>
                <a:lnTo>
                  <a:pt x="110108" y="14491"/>
                </a:lnTo>
                <a:lnTo>
                  <a:pt x="107139" y="12638"/>
                </a:lnTo>
                <a:lnTo>
                  <a:pt x="104168" y="11401"/>
                </a:lnTo>
                <a:lnTo>
                  <a:pt x="101195" y="9585"/>
                </a:lnTo>
                <a:lnTo>
                  <a:pt x="98221" y="7382"/>
                </a:lnTo>
                <a:lnTo>
                  <a:pt x="8929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122"/>
          <p:cNvSpPr/>
          <p:nvPr/>
        </p:nvSpPr>
        <p:spPr>
          <a:xfrm>
            <a:off x="410765" y="4902398"/>
            <a:ext cx="89298" cy="285751"/>
          </a:xfrm>
          <a:custGeom>
            <a:avLst/>
            <a:gdLst/>
            <a:ahLst/>
            <a:cxnLst/>
            <a:rect l="0" t="0" r="0" b="0"/>
            <a:pathLst>
              <a:path w="89298" h="285751">
                <a:moveTo>
                  <a:pt x="0" y="0"/>
                </a:moveTo>
                <a:lnTo>
                  <a:pt x="30482" y="90452"/>
                </a:lnTo>
                <a:lnTo>
                  <a:pt x="59523" y="173424"/>
                </a:lnTo>
                <a:lnTo>
                  <a:pt x="67463" y="197968"/>
                </a:lnTo>
                <a:lnTo>
                  <a:pt x="89297"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123"/>
          <p:cNvSpPr/>
          <p:nvPr/>
        </p:nvSpPr>
        <p:spPr>
          <a:xfrm>
            <a:off x="252432" y="5304662"/>
            <a:ext cx="162549" cy="344686"/>
          </a:xfrm>
          <a:custGeom>
            <a:avLst/>
            <a:gdLst/>
            <a:ahLst/>
            <a:cxnLst/>
            <a:rect l="0" t="0" r="0" b="0"/>
            <a:pathLst>
              <a:path w="162549" h="344686">
                <a:moveTo>
                  <a:pt x="33318" y="62080"/>
                </a:moveTo>
                <a:lnTo>
                  <a:pt x="33318" y="71561"/>
                </a:lnTo>
                <a:lnTo>
                  <a:pt x="35963" y="81507"/>
                </a:lnTo>
                <a:lnTo>
                  <a:pt x="38058" y="86938"/>
                </a:lnTo>
                <a:lnTo>
                  <a:pt x="41439" y="93535"/>
                </a:lnTo>
                <a:lnTo>
                  <a:pt x="45677" y="100909"/>
                </a:lnTo>
                <a:lnTo>
                  <a:pt x="50487" y="108802"/>
                </a:lnTo>
                <a:lnTo>
                  <a:pt x="54686" y="116048"/>
                </a:lnTo>
                <a:lnTo>
                  <a:pt x="61997" y="129391"/>
                </a:lnTo>
                <a:lnTo>
                  <a:pt x="71691" y="148060"/>
                </a:lnTo>
                <a:lnTo>
                  <a:pt x="80847" y="166159"/>
                </a:lnTo>
                <a:lnTo>
                  <a:pt x="84848" y="173138"/>
                </a:lnTo>
                <a:lnTo>
                  <a:pt x="89499" y="180767"/>
                </a:lnTo>
                <a:lnTo>
                  <a:pt x="94584" y="188830"/>
                </a:lnTo>
                <a:lnTo>
                  <a:pt x="101943" y="203134"/>
                </a:lnTo>
                <a:lnTo>
                  <a:pt x="120703" y="242841"/>
                </a:lnTo>
                <a:lnTo>
                  <a:pt x="127293" y="258986"/>
                </a:lnTo>
                <a:lnTo>
                  <a:pt x="131687" y="271733"/>
                </a:lnTo>
                <a:lnTo>
                  <a:pt x="134616" y="282216"/>
                </a:lnTo>
                <a:lnTo>
                  <a:pt x="137561" y="291189"/>
                </a:lnTo>
                <a:lnTo>
                  <a:pt x="140516" y="299155"/>
                </a:lnTo>
                <a:lnTo>
                  <a:pt x="143479" y="306450"/>
                </a:lnTo>
                <a:lnTo>
                  <a:pt x="146770" y="317202"/>
                </a:lnTo>
                <a:lnTo>
                  <a:pt x="149225" y="326280"/>
                </a:lnTo>
                <a:lnTo>
                  <a:pt x="153624" y="336929"/>
                </a:lnTo>
                <a:lnTo>
                  <a:pt x="156186" y="340563"/>
                </a:lnTo>
                <a:lnTo>
                  <a:pt x="158886" y="342985"/>
                </a:lnTo>
                <a:lnTo>
                  <a:pt x="161678" y="344600"/>
                </a:lnTo>
                <a:lnTo>
                  <a:pt x="162548" y="344685"/>
                </a:lnTo>
                <a:lnTo>
                  <a:pt x="162135" y="343749"/>
                </a:lnTo>
                <a:lnTo>
                  <a:pt x="159031" y="340063"/>
                </a:lnTo>
                <a:lnTo>
                  <a:pt x="154344" y="335118"/>
                </a:lnTo>
                <a:lnTo>
                  <a:pt x="150713" y="330425"/>
                </a:lnTo>
                <a:lnTo>
                  <a:pt x="146307" y="324321"/>
                </a:lnTo>
                <a:lnTo>
                  <a:pt x="141386" y="317274"/>
                </a:lnTo>
                <a:lnTo>
                  <a:pt x="135129" y="307615"/>
                </a:lnTo>
                <a:lnTo>
                  <a:pt x="120239" y="283655"/>
                </a:lnTo>
                <a:lnTo>
                  <a:pt x="113093" y="273296"/>
                </a:lnTo>
                <a:lnTo>
                  <a:pt x="106345" y="264406"/>
                </a:lnTo>
                <a:lnTo>
                  <a:pt x="99862" y="256495"/>
                </a:lnTo>
                <a:lnTo>
                  <a:pt x="93555" y="249237"/>
                </a:lnTo>
                <a:lnTo>
                  <a:pt x="87367" y="242414"/>
                </a:lnTo>
                <a:lnTo>
                  <a:pt x="81257" y="235880"/>
                </a:lnTo>
                <a:lnTo>
                  <a:pt x="76191" y="229541"/>
                </a:lnTo>
                <a:lnTo>
                  <a:pt x="71822" y="223330"/>
                </a:lnTo>
                <a:lnTo>
                  <a:pt x="67917" y="217205"/>
                </a:lnTo>
                <a:lnTo>
                  <a:pt x="63329" y="211137"/>
                </a:lnTo>
                <a:lnTo>
                  <a:pt x="58286" y="205107"/>
                </a:lnTo>
                <a:lnTo>
                  <a:pt x="52940" y="199103"/>
                </a:lnTo>
                <a:lnTo>
                  <a:pt x="48383" y="193116"/>
                </a:lnTo>
                <a:lnTo>
                  <a:pt x="44354" y="187141"/>
                </a:lnTo>
                <a:lnTo>
                  <a:pt x="40675" y="181172"/>
                </a:lnTo>
                <a:lnTo>
                  <a:pt x="38222" y="175209"/>
                </a:lnTo>
                <a:lnTo>
                  <a:pt x="36587" y="169250"/>
                </a:lnTo>
                <a:lnTo>
                  <a:pt x="35498" y="163292"/>
                </a:lnTo>
                <a:lnTo>
                  <a:pt x="31794" y="151382"/>
                </a:lnTo>
                <a:lnTo>
                  <a:pt x="14345" y="100666"/>
                </a:lnTo>
                <a:lnTo>
                  <a:pt x="9755" y="85820"/>
                </a:lnTo>
                <a:lnTo>
                  <a:pt x="5703" y="71954"/>
                </a:lnTo>
                <a:lnTo>
                  <a:pt x="3002" y="61717"/>
                </a:lnTo>
                <a:lnTo>
                  <a:pt x="1201" y="53900"/>
                </a:lnTo>
                <a:lnTo>
                  <a:pt x="0" y="47697"/>
                </a:lnTo>
                <a:lnTo>
                  <a:pt x="192" y="41577"/>
                </a:lnTo>
                <a:lnTo>
                  <a:pt x="1312" y="35513"/>
                </a:lnTo>
                <a:lnTo>
                  <a:pt x="3051" y="29486"/>
                </a:lnTo>
                <a:lnTo>
                  <a:pt x="7629" y="20143"/>
                </a:lnTo>
                <a:lnTo>
                  <a:pt x="10238" y="16262"/>
                </a:lnTo>
                <a:lnTo>
                  <a:pt x="12971" y="13676"/>
                </a:lnTo>
                <a:lnTo>
                  <a:pt x="15784" y="11951"/>
                </a:lnTo>
                <a:lnTo>
                  <a:pt x="18652" y="10801"/>
                </a:lnTo>
                <a:lnTo>
                  <a:pt x="20564" y="9042"/>
                </a:lnTo>
                <a:lnTo>
                  <a:pt x="21839" y="6878"/>
                </a:lnTo>
                <a:lnTo>
                  <a:pt x="22688" y="4442"/>
                </a:lnTo>
                <a:lnTo>
                  <a:pt x="25239" y="2819"/>
                </a:lnTo>
                <a:lnTo>
                  <a:pt x="28924" y="1737"/>
                </a:lnTo>
                <a:lnTo>
                  <a:pt x="39615" y="0"/>
                </a:lnTo>
                <a:lnTo>
                  <a:pt x="42477" y="849"/>
                </a:lnTo>
                <a:lnTo>
                  <a:pt x="46369" y="2408"/>
                </a:lnTo>
                <a:lnTo>
                  <a:pt x="50948" y="4439"/>
                </a:lnTo>
                <a:lnTo>
                  <a:pt x="54993" y="5793"/>
                </a:lnTo>
                <a:lnTo>
                  <a:pt x="58682" y="6696"/>
                </a:lnTo>
                <a:lnTo>
                  <a:pt x="62133" y="7298"/>
                </a:lnTo>
                <a:lnTo>
                  <a:pt x="65427" y="8691"/>
                </a:lnTo>
                <a:lnTo>
                  <a:pt x="68614" y="10612"/>
                </a:lnTo>
                <a:lnTo>
                  <a:pt x="71731" y="12885"/>
                </a:lnTo>
                <a:lnTo>
                  <a:pt x="75794" y="15393"/>
                </a:lnTo>
                <a:lnTo>
                  <a:pt x="80487" y="18057"/>
                </a:lnTo>
                <a:lnTo>
                  <a:pt x="85600" y="20824"/>
                </a:lnTo>
                <a:lnTo>
                  <a:pt x="90000" y="22670"/>
                </a:lnTo>
                <a:lnTo>
                  <a:pt x="93926" y="23901"/>
                </a:lnTo>
                <a:lnTo>
                  <a:pt x="97536" y="24720"/>
                </a:lnTo>
                <a:lnTo>
                  <a:pt x="101927" y="27252"/>
                </a:lnTo>
                <a:lnTo>
                  <a:pt x="106838" y="30924"/>
                </a:lnTo>
                <a:lnTo>
                  <a:pt x="112097" y="35356"/>
                </a:lnTo>
                <a:lnTo>
                  <a:pt x="116595" y="39303"/>
                </a:lnTo>
                <a:lnTo>
                  <a:pt x="124239" y="46335"/>
                </a:lnTo>
                <a:lnTo>
                  <a:pt x="134120" y="55871"/>
                </a:lnTo>
                <a:lnTo>
                  <a:pt x="136238" y="59925"/>
                </a:lnTo>
                <a:lnTo>
                  <a:pt x="138591" y="69721"/>
                </a:lnTo>
                <a:lnTo>
                  <a:pt x="139219" y="75111"/>
                </a:lnTo>
                <a:lnTo>
                  <a:pt x="139637" y="80689"/>
                </a:lnTo>
                <a:lnTo>
                  <a:pt x="140102" y="91187"/>
                </a:lnTo>
                <a:lnTo>
                  <a:pt x="140308" y="99159"/>
                </a:lnTo>
                <a:lnTo>
                  <a:pt x="137754" y="108656"/>
                </a:lnTo>
                <a:lnTo>
                  <a:pt x="133312" y="118499"/>
                </a:lnTo>
                <a:lnTo>
                  <a:pt x="130738" y="122513"/>
                </a:lnTo>
                <a:lnTo>
                  <a:pt x="128030" y="126181"/>
                </a:lnTo>
                <a:lnTo>
                  <a:pt x="125233" y="129619"/>
                </a:lnTo>
                <a:lnTo>
                  <a:pt x="122376" y="132902"/>
                </a:lnTo>
                <a:lnTo>
                  <a:pt x="119479" y="136084"/>
                </a:lnTo>
                <a:lnTo>
                  <a:pt x="113579" y="141181"/>
                </a:lnTo>
                <a:lnTo>
                  <a:pt x="105676" y="147557"/>
                </a:lnTo>
                <a:lnTo>
                  <a:pt x="96440" y="154783"/>
                </a:lnTo>
                <a:lnTo>
                  <a:pt x="88297" y="160593"/>
                </a:lnTo>
                <a:lnTo>
                  <a:pt x="80885" y="165458"/>
                </a:lnTo>
                <a:lnTo>
                  <a:pt x="51177" y="1781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124"/>
          <p:cNvSpPr/>
          <p:nvPr/>
        </p:nvSpPr>
        <p:spPr>
          <a:xfrm>
            <a:off x="456906" y="5313164"/>
            <a:ext cx="42562" cy="151757"/>
          </a:xfrm>
          <a:custGeom>
            <a:avLst/>
            <a:gdLst/>
            <a:ahLst/>
            <a:cxnLst/>
            <a:rect l="0" t="0" r="0" b="0"/>
            <a:pathLst>
              <a:path w="42562" h="151757">
                <a:moveTo>
                  <a:pt x="25297" y="107156"/>
                </a:moveTo>
                <a:lnTo>
                  <a:pt x="9920" y="99467"/>
                </a:lnTo>
                <a:lnTo>
                  <a:pt x="9092" y="100046"/>
                </a:lnTo>
                <a:lnTo>
                  <a:pt x="8541" y="101424"/>
                </a:lnTo>
                <a:lnTo>
                  <a:pt x="8173" y="103335"/>
                </a:lnTo>
                <a:lnTo>
                  <a:pt x="8920" y="105600"/>
                </a:lnTo>
                <a:lnTo>
                  <a:pt x="10410" y="108103"/>
                </a:lnTo>
                <a:lnTo>
                  <a:pt x="15190" y="114509"/>
                </a:lnTo>
                <a:lnTo>
                  <a:pt x="17567" y="117019"/>
                </a:lnTo>
                <a:lnTo>
                  <a:pt x="36381" y="136065"/>
                </a:lnTo>
                <a:lnTo>
                  <a:pt x="38639" y="139326"/>
                </a:lnTo>
                <a:lnTo>
                  <a:pt x="40145" y="142494"/>
                </a:lnTo>
                <a:lnTo>
                  <a:pt x="42561" y="149965"/>
                </a:lnTo>
                <a:lnTo>
                  <a:pt x="41767" y="150578"/>
                </a:lnTo>
                <a:lnTo>
                  <a:pt x="40246" y="150987"/>
                </a:lnTo>
                <a:lnTo>
                  <a:pt x="34579" y="151756"/>
                </a:lnTo>
                <a:lnTo>
                  <a:pt x="33469" y="150780"/>
                </a:lnTo>
                <a:lnTo>
                  <a:pt x="29590" y="147050"/>
                </a:lnTo>
                <a:lnTo>
                  <a:pt x="26175" y="142682"/>
                </a:lnTo>
                <a:lnTo>
                  <a:pt x="21913" y="136793"/>
                </a:lnTo>
                <a:lnTo>
                  <a:pt x="17088" y="129890"/>
                </a:lnTo>
                <a:lnTo>
                  <a:pt x="13871" y="123304"/>
                </a:lnTo>
                <a:lnTo>
                  <a:pt x="11726" y="116929"/>
                </a:lnTo>
                <a:lnTo>
                  <a:pt x="10297" y="110695"/>
                </a:lnTo>
                <a:lnTo>
                  <a:pt x="8351" y="104554"/>
                </a:lnTo>
                <a:lnTo>
                  <a:pt x="6062" y="98476"/>
                </a:lnTo>
                <a:lnTo>
                  <a:pt x="3544" y="92440"/>
                </a:lnTo>
                <a:lnTo>
                  <a:pt x="1865" y="86431"/>
                </a:lnTo>
                <a:lnTo>
                  <a:pt x="746" y="80441"/>
                </a:lnTo>
                <a:lnTo>
                  <a:pt x="0" y="74463"/>
                </a:lnTo>
                <a:lnTo>
                  <a:pt x="495" y="68493"/>
                </a:lnTo>
                <a:lnTo>
                  <a:pt x="1817" y="62529"/>
                </a:lnTo>
                <a:lnTo>
                  <a:pt x="3690" y="56569"/>
                </a:lnTo>
                <a:lnTo>
                  <a:pt x="4939" y="50611"/>
                </a:lnTo>
                <a:lnTo>
                  <a:pt x="5772" y="44655"/>
                </a:lnTo>
                <a:lnTo>
                  <a:pt x="6327" y="38699"/>
                </a:lnTo>
                <a:lnTo>
                  <a:pt x="6697" y="32745"/>
                </a:lnTo>
                <a:lnTo>
                  <a:pt x="7108" y="20837"/>
                </a:lnTo>
                <a:lnTo>
                  <a:pt x="8210" y="15876"/>
                </a:lnTo>
                <a:lnTo>
                  <a:pt x="9937" y="11576"/>
                </a:lnTo>
                <a:lnTo>
                  <a:pt x="16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125"/>
          <p:cNvSpPr/>
          <p:nvPr/>
        </p:nvSpPr>
        <p:spPr>
          <a:xfrm>
            <a:off x="518043" y="5331023"/>
            <a:ext cx="96665" cy="80214"/>
          </a:xfrm>
          <a:custGeom>
            <a:avLst/>
            <a:gdLst/>
            <a:ahLst/>
            <a:cxnLst/>
            <a:rect l="0" t="0" r="0" b="0"/>
            <a:pathLst>
              <a:path w="96665" h="80214">
                <a:moveTo>
                  <a:pt x="26667" y="8930"/>
                </a:moveTo>
                <a:lnTo>
                  <a:pt x="21927" y="8930"/>
                </a:lnTo>
                <a:lnTo>
                  <a:pt x="19538" y="9922"/>
                </a:lnTo>
                <a:lnTo>
                  <a:pt x="16954" y="11576"/>
                </a:lnTo>
                <a:lnTo>
                  <a:pt x="14239" y="13670"/>
                </a:lnTo>
                <a:lnTo>
                  <a:pt x="12428" y="16059"/>
                </a:lnTo>
                <a:lnTo>
                  <a:pt x="11222" y="18643"/>
                </a:lnTo>
                <a:lnTo>
                  <a:pt x="10417" y="21358"/>
                </a:lnTo>
                <a:lnTo>
                  <a:pt x="1261" y="49378"/>
                </a:lnTo>
                <a:lnTo>
                  <a:pt x="800" y="51770"/>
                </a:lnTo>
                <a:lnTo>
                  <a:pt x="493" y="54357"/>
                </a:lnTo>
                <a:lnTo>
                  <a:pt x="288" y="57074"/>
                </a:lnTo>
                <a:lnTo>
                  <a:pt x="151" y="59877"/>
                </a:lnTo>
                <a:lnTo>
                  <a:pt x="0" y="65639"/>
                </a:lnTo>
                <a:lnTo>
                  <a:pt x="951" y="68564"/>
                </a:lnTo>
                <a:lnTo>
                  <a:pt x="2578" y="71506"/>
                </a:lnTo>
                <a:lnTo>
                  <a:pt x="4655" y="74460"/>
                </a:lnTo>
                <a:lnTo>
                  <a:pt x="7031" y="76429"/>
                </a:lnTo>
                <a:lnTo>
                  <a:pt x="9608" y="77742"/>
                </a:lnTo>
                <a:lnTo>
                  <a:pt x="12318" y="78617"/>
                </a:lnTo>
                <a:lnTo>
                  <a:pt x="15117" y="79200"/>
                </a:lnTo>
                <a:lnTo>
                  <a:pt x="17975" y="79589"/>
                </a:lnTo>
                <a:lnTo>
                  <a:pt x="20872" y="79848"/>
                </a:lnTo>
                <a:lnTo>
                  <a:pt x="24788" y="80021"/>
                </a:lnTo>
                <a:lnTo>
                  <a:pt x="34431" y="80213"/>
                </a:lnTo>
                <a:lnTo>
                  <a:pt x="39781" y="79273"/>
                </a:lnTo>
                <a:lnTo>
                  <a:pt x="45332" y="77653"/>
                </a:lnTo>
                <a:lnTo>
                  <a:pt x="51016" y="75581"/>
                </a:lnTo>
                <a:lnTo>
                  <a:pt x="56791" y="73208"/>
                </a:lnTo>
                <a:lnTo>
                  <a:pt x="62625" y="70634"/>
                </a:lnTo>
                <a:lnTo>
                  <a:pt x="68498" y="67925"/>
                </a:lnTo>
                <a:lnTo>
                  <a:pt x="73406" y="65127"/>
                </a:lnTo>
                <a:lnTo>
                  <a:pt x="77670" y="62269"/>
                </a:lnTo>
                <a:lnTo>
                  <a:pt x="81505" y="59372"/>
                </a:lnTo>
                <a:lnTo>
                  <a:pt x="84062" y="56449"/>
                </a:lnTo>
                <a:lnTo>
                  <a:pt x="85766" y="53508"/>
                </a:lnTo>
                <a:lnTo>
                  <a:pt x="86903" y="50554"/>
                </a:lnTo>
                <a:lnTo>
                  <a:pt x="88652" y="46601"/>
                </a:lnTo>
                <a:lnTo>
                  <a:pt x="93242" y="36917"/>
                </a:lnTo>
                <a:lnTo>
                  <a:pt x="94863" y="32549"/>
                </a:lnTo>
                <a:lnTo>
                  <a:pt x="95944" y="28645"/>
                </a:lnTo>
                <a:lnTo>
                  <a:pt x="96664" y="25049"/>
                </a:lnTo>
                <a:lnTo>
                  <a:pt x="96152" y="21660"/>
                </a:lnTo>
                <a:lnTo>
                  <a:pt x="94819" y="18409"/>
                </a:lnTo>
                <a:lnTo>
                  <a:pt x="92938" y="15249"/>
                </a:lnTo>
                <a:lnTo>
                  <a:pt x="90691" y="12151"/>
                </a:lnTo>
                <a:lnTo>
                  <a:pt x="88202" y="9092"/>
                </a:lnTo>
                <a:lnTo>
                  <a:pt x="85550" y="6062"/>
                </a:lnTo>
                <a:lnTo>
                  <a:pt x="81797" y="4041"/>
                </a:lnTo>
                <a:lnTo>
                  <a:pt x="77311" y="2694"/>
                </a:lnTo>
                <a:lnTo>
                  <a:pt x="72336" y="1796"/>
                </a:lnTo>
                <a:lnTo>
                  <a:pt x="67035" y="1198"/>
                </a:lnTo>
                <a:lnTo>
                  <a:pt x="61517" y="798"/>
                </a:lnTo>
                <a:lnTo>
                  <a:pt x="55853" y="532"/>
                </a:lnTo>
                <a:lnTo>
                  <a:pt x="41623" y="236"/>
                </a:lnTo>
                <a:lnTo>
                  <a:pt x="1773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126"/>
          <p:cNvSpPr/>
          <p:nvPr/>
        </p:nvSpPr>
        <p:spPr>
          <a:xfrm>
            <a:off x="733513" y="5304235"/>
            <a:ext cx="122339" cy="220221"/>
          </a:xfrm>
          <a:custGeom>
            <a:avLst/>
            <a:gdLst/>
            <a:ahLst/>
            <a:cxnLst/>
            <a:rect l="0" t="0" r="0" b="0"/>
            <a:pathLst>
              <a:path w="122339" h="220221">
                <a:moveTo>
                  <a:pt x="25510" y="35718"/>
                </a:moveTo>
                <a:lnTo>
                  <a:pt x="20769" y="35718"/>
                </a:lnTo>
                <a:lnTo>
                  <a:pt x="19373" y="36710"/>
                </a:lnTo>
                <a:lnTo>
                  <a:pt x="18442" y="38364"/>
                </a:lnTo>
                <a:lnTo>
                  <a:pt x="16948" y="43406"/>
                </a:lnTo>
                <a:lnTo>
                  <a:pt x="19390" y="46742"/>
                </a:lnTo>
                <a:lnTo>
                  <a:pt x="24301" y="52227"/>
                </a:lnTo>
                <a:lnTo>
                  <a:pt x="29892" y="57917"/>
                </a:lnTo>
                <a:lnTo>
                  <a:pt x="31408" y="61432"/>
                </a:lnTo>
                <a:lnTo>
                  <a:pt x="32419" y="65759"/>
                </a:lnTo>
                <a:lnTo>
                  <a:pt x="33092" y="70628"/>
                </a:lnTo>
                <a:lnTo>
                  <a:pt x="34534" y="74866"/>
                </a:lnTo>
                <a:lnTo>
                  <a:pt x="36487" y="78684"/>
                </a:lnTo>
                <a:lnTo>
                  <a:pt x="38781" y="82221"/>
                </a:lnTo>
                <a:lnTo>
                  <a:pt x="41303" y="86564"/>
                </a:lnTo>
                <a:lnTo>
                  <a:pt x="46750" y="96681"/>
                </a:lnTo>
                <a:lnTo>
                  <a:pt x="49592" y="101164"/>
                </a:lnTo>
                <a:lnTo>
                  <a:pt x="52479" y="105146"/>
                </a:lnTo>
                <a:lnTo>
                  <a:pt x="55395" y="108792"/>
                </a:lnTo>
                <a:lnTo>
                  <a:pt x="58332" y="113207"/>
                </a:lnTo>
                <a:lnTo>
                  <a:pt x="61282" y="118135"/>
                </a:lnTo>
                <a:lnTo>
                  <a:pt x="64241" y="123405"/>
                </a:lnTo>
                <a:lnTo>
                  <a:pt x="68198" y="129895"/>
                </a:lnTo>
                <a:lnTo>
                  <a:pt x="77886" y="145042"/>
                </a:lnTo>
                <a:lnTo>
                  <a:pt x="82255" y="151265"/>
                </a:lnTo>
                <a:lnTo>
                  <a:pt x="86161" y="156406"/>
                </a:lnTo>
                <a:lnTo>
                  <a:pt x="89756" y="160825"/>
                </a:lnTo>
                <a:lnTo>
                  <a:pt x="93145" y="165755"/>
                </a:lnTo>
                <a:lnTo>
                  <a:pt x="96397" y="171026"/>
                </a:lnTo>
                <a:lnTo>
                  <a:pt x="99557" y="176525"/>
                </a:lnTo>
                <a:lnTo>
                  <a:pt x="102656" y="181183"/>
                </a:lnTo>
                <a:lnTo>
                  <a:pt x="105714" y="185281"/>
                </a:lnTo>
                <a:lnTo>
                  <a:pt x="108745" y="189004"/>
                </a:lnTo>
                <a:lnTo>
                  <a:pt x="112113" y="195788"/>
                </a:lnTo>
                <a:lnTo>
                  <a:pt x="113011" y="198986"/>
                </a:lnTo>
                <a:lnTo>
                  <a:pt x="114602" y="203102"/>
                </a:lnTo>
                <a:lnTo>
                  <a:pt x="116654" y="207831"/>
                </a:lnTo>
                <a:lnTo>
                  <a:pt x="122338" y="220197"/>
                </a:lnTo>
                <a:lnTo>
                  <a:pt x="121812" y="220220"/>
                </a:lnTo>
                <a:lnTo>
                  <a:pt x="118581" y="217598"/>
                </a:lnTo>
                <a:lnTo>
                  <a:pt x="117323" y="215511"/>
                </a:lnTo>
                <a:lnTo>
                  <a:pt x="115925" y="210545"/>
                </a:lnTo>
                <a:lnTo>
                  <a:pt x="112658" y="205031"/>
                </a:lnTo>
                <a:lnTo>
                  <a:pt x="110398" y="202171"/>
                </a:lnTo>
                <a:lnTo>
                  <a:pt x="105914" y="195304"/>
                </a:lnTo>
                <a:lnTo>
                  <a:pt x="79977" y="153929"/>
                </a:lnTo>
                <a:lnTo>
                  <a:pt x="73728" y="144290"/>
                </a:lnTo>
                <a:lnTo>
                  <a:pt x="69561" y="136873"/>
                </a:lnTo>
                <a:lnTo>
                  <a:pt x="66784" y="130936"/>
                </a:lnTo>
                <a:lnTo>
                  <a:pt x="64932" y="125985"/>
                </a:lnTo>
                <a:lnTo>
                  <a:pt x="62705" y="120701"/>
                </a:lnTo>
                <a:lnTo>
                  <a:pt x="60229" y="115194"/>
                </a:lnTo>
                <a:lnTo>
                  <a:pt x="57586" y="109538"/>
                </a:lnTo>
                <a:lnTo>
                  <a:pt x="52847" y="102790"/>
                </a:lnTo>
                <a:lnTo>
                  <a:pt x="46711" y="95316"/>
                </a:lnTo>
                <a:lnTo>
                  <a:pt x="33941" y="81057"/>
                </a:lnTo>
                <a:lnTo>
                  <a:pt x="24957" y="71413"/>
                </a:lnTo>
                <a:lnTo>
                  <a:pt x="22165" y="67452"/>
                </a:lnTo>
                <a:lnTo>
                  <a:pt x="20303" y="63819"/>
                </a:lnTo>
                <a:lnTo>
                  <a:pt x="19062" y="60405"/>
                </a:lnTo>
                <a:lnTo>
                  <a:pt x="17243" y="57137"/>
                </a:lnTo>
                <a:lnTo>
                  <a:pt x="15038" y="53966"/>
                </a:lnTo>
                <a:lnTo>
                  <a:pt x="12575" y="50860"/>
                </a:lnTo>
                <a:lnTo>
                  <a:pt x="9839" y="44763"/>
                </a:lnTo>
                <a:lnTo>
                  <a:pt x="9110" y="41748"/>
                </a:lnTo>
                <a:lnTo>
                  <a:pt x="8623" y="37753"/>
                </a:lnTo>
                <a:lnTo>
                  <a:pt x="8299" y="33106"/>
                </a:lnTo>
                <a:lnTo>
                  <a:pt x="8083" y="28024"/>
                </a:lnTo>
                <a:lnTo>
                  <a:pt x="6947" y="24635"/>
                </a:lnTo>
                <a:lnTo>
                  <a:pt x="5197" y="22376"/>
                </a:lnTo>
                <a:lnTo>
                  <a:pt x="3038" y="20870"/>
                </a:lnTo>
                <a:lnTo>
                  <a:pt x="1599" y="18874"/>
                </a:lnTo>
                <a:lnTo>
                  <a:pt x="0" y="14010"/>
                </a:lnTo>
                <a:lnTo>
                  <a:pt x="566" y="12316"/>
                </a:lnTo>
                <a:lnTo>
                  <a:pt x="1935" y="11187"/>
                </a:lnTo>
                <a:lnTo>
                  <a:pt x="3840" y="10434"/>
                </a:lnTo>
                <a:lnTo>
                  <a:pt x="5110" y="8940"/>
                </a:lnTo>
                <a:lnTo>
                  <a:pt x="5957" y="6952"/>
                </a:lnTo>
                <a:lnTo>
                  <a:pt x="6522" y="4634"/>
                </a:lnTo>
                <a:lnTo>
                  <a:pt x="7890" y="3089"/>
                </a:lnTo>
                <a:lnTo>
                  <a:pt x="9795" y="2059"/>
                </a:lnTo>
                <a:lnTo>
                  <a:pt x="12056" y="1372"/>
                </a:lnTo>
                <a:lnTo>
                  <a:pt x="14557" y="914"/>
                </a:lnTo>
                <a:lnTo>
                  <a:pt x="17216" y="609"/>
                </a:lnTo>
                <a:lnTo>
                  <a:pt x="19980" y="406"/>
                </a:lnTo>
                <a:lnTo>
                  <a:pt x="22816" y="270"/>
                </a:lnTo>
                <a:lnTo>
                  <a:pt x="28612" y="119"/>
                </a:lnTo>
                <a:lnTo>
                  <a:pt x="73027" y="0"/>
                </a:lnTo>
                <a:lnTo>
                  <a:pt x="76040" y="992"/>
                </a:lnTo>
                <a:lnTo>
                  <a:pt x="79040" y="2645"/>
                </a:lnTo>
                <a:lnTo>
                  <a:pt x="82033" y="4740"/>
                </a:lnTo>
                <a:lnTo>
                  <a:pt x="84028" y="7128"/>
                </a:lnTo>
                <a:lnTo>
                  <a:pt x="85358" y="9713"/>
                </a:lnTo>
                <a:lnTo>
                  <a:pt x="86836" y="15230"/>
                </a:lnTo>
                <a:lnTo>
                  <a:pt x="87492" y="20989"/>
                </a:lnTo>
                <a:lnTo>
                  <a:pt x="87784" y="26857"/>
                </a:lnTo>
                <a:lnTo>
                  <a:pt x="87862" y="29811"/>
                </a:lnTo>
                <a:lnTo>
                  <a:pt x="86922" y="33764"/>
                </a:lnTo>
                <a:lnTo>
                  <a:pt x="85303" y="38384"/>
                </a:lnTo>
                <a:lnTo>
                  <a:pt x="83231" y="43448"/>
                </a:lnTo>
                <a:lnTo>
                  <a:pt x="80858" y="47816"/>
                </a:lnTo>
                <a:lnTo>
                  <a:pt x="78284" y="51721"/>
                </a:lnTo>
                <a:lnTo>
                  <a:pt x="75575" y="55316"/>
                </a:lnTo>
                <a:lnTo>
                  <a:pt x="72777" y="58705"/>
                </a:lnTo>
                <a:lnTo>
                  <a:pt x="69920" y="61957"/>
                </a:lnTo>
                <a:lnTo>
                  <a:pt x="67023" y="65117"/>
                </a:lnTo>
                <a:lnTo>
                  <a:pt x="61158" y="71274"/>
                </a:lnTo>
                <a:lnTo>
                  <a:pt x="52299" y="803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127"/>
          <p:cNvSpPr/>
          <p:nvPr/>
        </p:nvSpPr>
        <p:spPr>
          <a:xfrm>
            <a:off x="892968" y="5339953"/>
            <a:ext cx="53579" cy="44649"/>
          </a:xfrm>
          <a:custGeom>
            <a:avLst/>
            <a:gdLst/>
            <a:ahLst/>
            <a:cxnLst/>
            <a:rect l="0" t="0" r="0" b="0"/>
            <a:pathLst>
              <a:path w="53579" h="44649">
                <a:moveTo>
                  <a:pt x="53578" y="0"/>
                </a:moveTo>
                <a:lnTo>
                  <a:pt x="44097" y="9481"/>
                </a:lnTo>
                <a:lnTo>
                  <a:pt x="38328" y="14258"/>
                </a:lnTo>
                <a:lnTo>
                  <a:pt x="31505" y="19427"/>
                </a:lnTo>
                <a:lnTo>
                  <a:pt x="0"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128"/>
          <p:cNvSpPr/>
          <p:nvPr/>
        </p:nvSpPr>
        <p:spPr>
          <a:xfrm>
            <a:off x="991308" y="5250656"/>
            <a:ext cx="80134" cy="107157"/>
          </a:xfrm>
          <a:custGeom>
            <a:avLst/>
            <a:gdLst/>
            <a:ahLst/>
            <a:cxnLst/>
            <a:rect l="0" t="0" r="0" b="0"/>
            <a:pathLst>
              <a:path w="80134" h="107157">
                <a:moveTo>
                  <a:pt x="44535" y="0"/>
                </a:moveTo>
                <a:lnTo>
                  <a:pt x="35054" y="0"/>
                </a:lnTo>
                <a:lnTo>
                  <a:pt x="32261" y="992"/>
                </a:lnTo>
                <a:lnTo>
                  <a:pt x="30400" y="2646"/>
                </a:lnTo>
                <a:lnTo>
                  <a:pt x="29158" y="4741"/>
                </a:lnTo>
                <a:lnTo>
                  <a:pt x="27339" y="6137"/>
                </a:lnTo>
                <a:lnTo>
                  <a:pt x="25133" y="7068"/>
                </a:lnTo>
                <a:lnTo>
                  <a:pt x="22671" y="7688"/>
                </a:lnTo>
                <a:lnTo>
                  <a:pt x="20037" y="9094"/>
                </a:lnTo>
                <a:lnTo>
                  <a:pt x="17289" y="11024"/>
                </a:lnTo>
                <a:lnTo>
                  <a:pt x="14465" y="13302"/>
                </a:lnTo>
                <a:lnTo>
                  <a:pt x="12582" y="15814"/>
                </a:lnTo>
                <a:lnTo>
                  <a:pt x="11327" y="18480"/>
                </a:lnTo>
                <a:lnTo>
                  <a:pt x="9312" y="25148"/>
                </a:lnTo>
                <a:lnTo>
                  <a:pt x="8155" y="25694"/>
                </a:lnTo>
                <a:lnTo>
                  <a:pt x="6391" y="26059"/>
                </a:lnTo>
                <a:lnTo>
                  <a:pt x="4223" y="26303"/>
                </a:lnTo>
                <a:lnTo>
                  <a:pt x="2778" y="27457"/>
                </a:lnTo>
                <a:lnTo>
                  <a:pt x="1814" y="29219"/>
                </a:lnTo>
                <a:lnTo>
                  <a:pt x="1172" y="31385"/>
                </a:lnTo>
                <a:lnTo>
                  <a:pt x="743" y="33822"/>
                </a:lnTo>
                <a:lnTo>
                  <a:pt x="458" y="36439"/>
                </a:lnTo>
                <a:lnTo>
                  <a:pt x="0" y="43027"/>
                </a:lnTo>
                <a:lnTo>
                  <a:pt x="954" y="43567"/>
                </a:lnTo>
                <a:lnTo>
                  <a:pt x="2583" y="43928"/>
                </a:lnTo>
                <a:lnTo>
                  <a:pt x="4661" y="44168"/>
                </a:lnTo>
                <a:lnTo>
                  <a:pt x="9022" y="45320"/>
                </a:lnTo>
                <a:lnTo>
                  <a:pt x="31517" y="52294"/>
                </a:lnTo>
                <a:lnTo>
                  <a:pt x="48616" y="57938"/>
                </a:lnTo>
                <a:lnTo>
                  <a:pt x="53209" y="60453"/>
                </a:lnTo>
                <a:lnTo>
                  <a:pt x="56271" y="63122"/>
                </a:lnTo>
                <a:lnTo>
                  <a:pt x="58312" y="65894"/>
                </a:lnTo>
                <a:lnTo>
                  <a:pt x="60665" y="67742"/>
                </a:lnTo>
                <a:lnTo>
                  <a:pt x="63226" y="68974"/>
                </a:lnTo>
                <a:lnTo>
                  <a:pt x="69725" y="70950"/>
                </a:lnTo>
                <a:lnTo>
                  <a:pt x="71250" y="72105"/>
                </a:lnTo>
                <a:lnTo>
                  <a:pt x="73259" y="73867"/>
                </a:lnTo>
                <a:lnTo>
                  <a:pt x="75591" y="76033"/>
                </a:lnTo>
                <a:lnTo>
                  <a:pt x="77145" y="78470"/>
                </a:lnTo>
                <a:lnTo>
                  <a:pt x="78181" y="81087"/>
                </a:lnTo>
                <a:lnTo>
                  <a:pt x="79845" y="87675"/>
                </a:lnTo>
                <a:lnTo>
                  <a:pt x="79981" y="89208"/>
                </a:lnTo>
                <a:lnTo>
                  <a:pt x="80072" y="91222"/>
                </a:lnTo>
                <a:lnTo>
                  <a:pt x="80133" y="93556"/>
                </a:lnTo>
                <a:lnTo>
                  <a:pt x="79181" y="95113"/>
                </a:lnTo>
                <a:lnTo>
                  <a:pt x="77554" y="96151"/>
                </a:lnTo>
                <a:lnTo>
                  <a:pt x="75478" y="96843"/>
                </a:lnTo>
                <a:lnTo>
                  <a:pt x="73101" y="98296"/>
                </a:lnTo>
                <a:lnTo>
                  <a:pt x="70524" y="100257"/>
                </a:lnTo>
                <a:lnTo>
                  <a:pt x="53465"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129"/>
          <p:cNvSpPr/>
          <p:nvPr/>
        </p:nvSpPr>
        <p:spPr>
          <a:xfrm>
            <a:off x="482421" y="5733227"/>
            <a:ext cx="53361" cy="240734"/>
          </a:xfrm>
          <a:custGeom>
            <a:avLst/>
            <a:gdLst/>
            <a:ahLst/>
            <a:cxnLst/>
            <a:rect l="0" t="0" r="0" b="0"/>
            <a:pathLst>
              <a:path w="53361" h="240734">
                <a:moveTo>
                  <a:pt x="17641" y="8562"/>
                </a:moveTo>
                <a:lnTo>
                  <a:pt x="517" y="0"/>
                </a:lnTo>
                <a:lnTo>
                  <a:pt x="272" y="869"/>
                </a:lnTo>
                <a:lnTo>
                  <a:pt x="0" y="4482"/>
                </a:lnTo>
                <a:lnTo>
                  <a:pt x="919" y="6834"/>
                </a:lnTo>
                <a:lnTo>
                  <a:pt x="2524" y="9394"/>
                </a:lnTo>
                <a:lnTo>
                  <a:pt x="4587" y="12093"/>
                </a:lnTo>
                <a:lnTo>
                  <a:pt x="6954" y="16869"/>
                </a:lnTo>
                <a:lnTo>
                  <a:pt x="9524" y="23030"/>
                </a:lnTo>
                <a:lnTo>
                  <a:pt x="12230" y="30113"/>
                </a:lnTo>
                <a:lnTo>
                  <a:pt x="15026" y="36820"/>
                </a:lnTo>
                <a:lnTo>
                  <a:pt x="17882" y="43276"/>
                </a:lnTo>
                <a:lnTo>
                  <a:pt x="20778" y="49564"/>
                </a:lnTo>
                <a:lnTo>
                  <a:pt x="22709" y="55740"/>
                </a:lnTo>
                <a:lnTo>
                  <a:pt x="23996" y="61842"/>
                </a:lnTo>
                <a:lnTo>
                  <a:pt x="24854" y="67895"/>
                </a:lnTo>
                <a:lnTo>
                  <a:pt x="26419" y="72921"/>
                </a:lnTo>
                <a:lnTo>
                  <a:pt x="28454" y="77265"/>
                </a:lnTo>
                <a:lnTo>
                  <a:pt x="30803" y="81153"/>
                </a:lnTo>
                <a:lnTo>
                  <a:pt x="32369" y="85729"/>
                </a:lnTo>
                <a:lnTo>
                  <a:pt x="33412" y="90764"/>
                </a:lnTo>
                <a:lnTo>
                  <a:pt x="34108" y="96106"/>
                </a:lnTo>
                <a:lnTo>
                  <a:pt x="35565" y="101651"/>
                </a:lnTo>
                <a:lnTo>
                  <a:pt x="37528" y="107332"/>
                </a:lnTo>
                <a:lnTo>
                  <a:pt x="39828" y="113104"/>
                </a:lnTo>
                <a:lnTo>
                  <a:pt x="41362" y="122905"/>
                </a:lnTo>
                <a:lnTo>
                  <a:pt x="42385" y="135392"/>
                </a:lnTo>
                <a:lnTo>
                  <a:pt x="43521" y="161173"/>
                </a:lnTo>
                <a:lnTo>
                  <a:pt x="44161" y="185851"/>
                </a:lnTo>
                <a:lnTo>
                  <a:pt x="44395" y="207035"/>
                </a:lnTo>
                <a:lnTo>
                  <a:pt x="45399" y="210331"/>
                </a:lnTo>
                <a:lnTo>
                  <a:pt x="47060" y="213520"/>
                </a:lnTo>
                <a:lnTo>
                  <a:pt x="49160" y="216638"/>
                </a:lnTo>
                <a:lnTo>
                  <a:pt x="50560" y="220701"/>
                </a:lnTo>
                <a:lnTo>
                  <a:pt x="51493" y="225394"/>
                </a:lnTo>
                <a:lnTo>
                  <a:pt x="53360" y="24073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130"/>
          <p:cNvSpPr/>
          <p:nvPr/>
        </p:nvSpPr>
        <p:spPr>
          <a:xfrm>
            <a:off x="571500" y="5983028"/>
            <a:ext cx="214313" cy="175551"/>
          </a:xfrm>
          <a:custGeom>
            <a:avLst/>
            <a:gdLst/>
            <a:ahLst/>
            <a:cxnLst/>
            <a:rect l="0" t="0" r="0" b="0"/>
            <a:pathLst>
              <a:path w="214313" h="175551">
                <a:moveTo>
                  <a:pt x="0" y="26651"/>
                </a:moveTo>
                <a:lnTo>
                  <a:pt x="0" y="31392"/>
                </a:lnTo>
                <a:lnTo>
                  <a:pt x="2976" y="37749"/>
                </a:lnTo>
                <a:lnTo>
                  <a:pt x="7937" y="46948"/>
                </a:lnTo>
                <a:lnTo>
                  <a:pt x="14221" y="58042"/>
                </a:lnTo>
                <a:lnTo>
                  <a:pt x="18410" y="67422"/>
                </a:lnTo>
                <a:lnTo>
                  <a:pt x="21203" y="75660"/>
                </a:lnTo>
                <a:lnTo>
                  <a:pt x="23065" y="83136"/>
                </a:lnTo>
                <a:lnTo>
                  <a:pt x="25298" y="89112"/>
                </a:lnTo>
                <a:lnTo>
                  <a:pt x="27779" y="94089"/>
                </a:lnTo>
                <a:lnTo>
                  <a:pt x="30426" y="98399"/>
                </a:lnTo>
                <a:lnTo>
                  <a:pt x="32190" y="103257"/>
                </a:lnTo>
                <a:lnTo>
                  <a:pt x="33366" y="108479"/>
                </a:lnTo>
                <a:lnTo>
                  <a:pt x="34150" y="113945"/>
                </a:lnTo>
                <a:lnTo>
                  <a:pt x="35665" y="118582"/>
                </a:lnTo>
                <a:lnTo>
                  <a:pt x="37667" y="122665"/>
                </a:lnTo>
                <a:lnTo>
                  <a:pt x="39994" y="126379"/>
                </a:lnTo>
                <a:lnTo>
                  <a:pt x="42538" y="132824"/>
                </a:lnTo>
                <a:lnTo>
                  <a:pt x="45225" y="141090"/>
                </a:lnTo>
                <a:lnTo>
                  <a:pt x="48009" y="150568"/>
                </a:lnTo>
                <a:lnTo>
                  <a:pt x="49866" y="157880"/>
                </a:lnTo>
                <a:lnTo>
                  <a:pt x="51103" y="163746"/>
                </a:lnTo>
                <a:lnTo>
                  <a:pt x="51928" y="168650"/>
                </a:lnTo>
                <a:lnTo>
                  <a:pt x="53470" y="171918"/>
                </a:lnTo>
                <a:lnTo>
                  <a:pt x="55490" y="174098"/>
                </a:lnTo>
                <a:lnTo>
                  <a:pt x="57829" y="175550"/>
                </a:lnTo>
                <a:lnTo>
                  <a:pt x="59389" y="175527"/>
                </a:lnTo>
                <a:lnTo>
                  <a:pt x="60428" y="174519"/>
                </a:lnTo>
                <a:lnTo>
                  <a:pt x="61121" y="172855"/>
                </a:lnTo>
                <a:lnTo>
                  <a:pt x="60591" y="170753"/>
                </a:lnTo>
                <a:lnTo>
                  <a:pt x="57356" y="165772"/>
                </a:lnTo>
                <a:lnTo>
                  <a:pt x="54112" y="156109"/>
                </a:lnTo>
                <a:lnTo>
                  <a:pt x="49965" y="141730"/>
                </a:lnTo>
                <a:lnTo>
                  <a:pt x="28864" y="61482"/>
                </a:lnTo>
                <a:lnTo>
                  <a:pt x="29164" y="58802"/>
                </a:lnTo>
                <a:lnTo>
                  <a:pt x="30357" y="57014"/>
                </a:lnTo>
                <a:lnTo>
                  <a:pt x="32144" y="55823"/>
                </a:lnTo>
                <a:lnTo>
                  <a:pt x="36775" y="54499"/>
                </a:lnTo>
                <a:lnTo>
                  <a:pt x="43093" y="53650"/>
                </a:lnTo>
                <a:lnTo>
                  <a:pt x="46588" y="56556"/>
                </a:lnTo>
                <a:lnTo>
                  <a:pt x="51894" y="61471"/>
                </a:lnTo>
                <a:lnTo>
                  <a:pt x="58409" y="67724"/>
                </a:lnTo>
                <a:lnTo>
                  <a:pt x="63744" y="71892"/>
                </a:lnTo>
                <a:lnTo>
                  <a:pt x="68292" y="74671"/>
                </a:lnTo>
                <a:lnTo>
                  <a:pt x="72317" y="76524"/>
                </a:lnTo>
                <a:lnTo>
                  <a:pt x="75993" y="78751"/>
                </a:lnTo>
                <a:lnTo>
                  <a:pt x="79435" y="81228"/>
                </a:lnTo>
                <a:lnTo>
                  <a:pt x="82722" y="83872"/>
                </a:lnTo>
                <a:lnTo>
                  <a:pt x="85906" y="87619"/>
                </a:lnTo>
                <a:lnTo>
                  <a:pt x="89020" y="92101"/>
                </a:lnTo>
                <a:lnTo>
                  <a:pt x="92089" y="97073"/>
                </a:lnTo>
                <a:lnTo>
                  <a:pt x="95127" y="100388"/>
                </a:lnTo>
                <a:lnTo>
                  <a:pt x="98144" y="102598"/>
                </a:lnTo>
                <a:lnTo>
                  <a:pt x="101148" y="104072"/>
                </a:lnTo>
                <a:lnTo>
                  <a:pt x="103151" y="106046"/>
                </a:lnTo>
                <a:lnTo>
                  <a:pt x="104486" y="108355"/>
                </a:lnTo>
                <a:lnTo>
                  <a:pt x="105376" y="110886"/>
                </a:lnTo>
                <a:lnTo>
                  <a:pt x="109010" y="116344"/>
                </a:lnTo>
                <a:lnTo>
                  <a:pt x="111369" y="119189"/>
                </a:lnTo>
                <a:lnTo>
                  <a:pt x="112941" y="120093"/>
                </a:lnTo>
                <a:lnTo>
                  <a:pt x="113989" y="119703"/>
                </a:lnTo>
                <a:lnTo>
                  <a:pt x="114688" y="118452"/>
                </a:lnTo>
                <a:lnTo>
                  <a:pt x="115464" y="114415"/>
                </a:lnTo>
                <a:lnTo>
                  <a:pt x="115671" y="111950"/>
                </a:lnTo>
                <a:lnTo>
                  <a:pt x="115809" y="108321"/>
                </a:lnTo>
                <a:lnTo>
                  <a:pt x="115963" y="98998"/>
                </a:lnTo>
                <a:lnTo>
                  <a:pt x="115011" y="94726"/>
                </a:lnTo>
                <a:lnTo>
                  <a:pt x="113385" y="90886"/>
                </a:lnTo>
                <a:lnTo>
                  <a:pt x="111309" y="87334"/>
                </a:lnTo>
                <a:lnTo>
                  <a:pt x="109924" y="82981"/>
                </a:lnTo>
                <a:lnTo>
                  <a:pt x="109001" y="78096"/>
                </a:lnTo>
                <a:lnTo>
                  <a:pt x="108386" y="72853"/>
                </a:lnTo>
                <a:lnTo>
                  <a:pt x="107976" y="67375"/>
                </a:lnTo>
                <a:lnTo>
                  <a:pt x="107703" y="61738"/>
                </a:lnTo>
                <a:lnTo>
                  <a:pt x="107318" y="46969"/>
                </a:lnTo>
                <a:lnTo>
                  <a:pt x="107165" y="6649"/>
                </a:lnTo>
                <a:lnTo>
                  <a:pt x="108154" y="2403"/>
                </a:lnTo>
                <a:lnTo>
                  <a:pt x="109806" y="564"/>
                </a:lnTo>
                <a:lnTo>
                  <a:pt x="114845" y="0"/>
                </a:lnTo>
                <a:lnTo>
                  <a:pt x="115259" y="947"/>
                </a:lnTo>
                <a:lnTo>
                  <a:pt x="115718" y="4644"/>
                </a:lnTo>
                <a:lnTo>
                  <a:pt x="116833" y="7019"/>
                </a:lnTo>
                <a:lnTo>
                  <a:pt x="120717" y="12303"/>
                </a:lnTo>
                <a:lnTo>
                  <a:pt x="124134" y="17086"/>
                </a:lnTo>
                <a:lnTo>
                  <a:pt x="133223" y="30337"/>
                </a:lnTo>
                <a:lnTo>
                  <a:pt x="137432" y="37046"/>
                </a:lnTo>
                <a:lnTo>
                  <a:pt x="141231" y="43503"/>
                </a:lnTo>
                <a:lnTo>
                  <a:pt x="144755" y="49792"/>
                </a:lnTo>
                <a:lnTo>
                  <a:pt x="149089" y="55969"/>
                </a:lnTo>
                <a:lnTo>
                  <a:pt x="153963" y="62071"/>
                </a:lnTo>
                <a:lnTo>
                  <a:pt x="159197" y="68124"/>
                </a:lnTo>
                <a:lnTo>
                  <a:pt x="162685" y="74144"/>
                </a:lnTo>
                <a:lnTo>
                  <a:pt x="165012" y="80141"/>
                </a:lnTo>
                <a:lnTo>
                  <a:pt x="166562" y="86124"/>
                </a:lnTo>
                <a:lnTo>
                  <a:pt x="169580" y="92097"/>
                </a:lnTo>
                <a:lnTo>
                  <a:pt x="173577" y="98062"/>
                </a:lnTo>
                <a:lnTo>
                  <a:pt x="178226" y="104024"/>
                </a:lnTo>
                <a:lnTo>
                  <a:pt x="182317" y="108992"/>
                </a:lnTo>
                <a:lnTo>
                  <a:pt x="186037" y="113294"/>
                </a:lnTo>
                <a:lnTo>
                  <a:pt x="189509" y="117156"/>
                </a:lnTo>
                <a:lnTo>
                  <a:pt x="191823" y="120722"/>
                </a:lnTo>
                <a:lnTo>
                  <a:pt x="193366" y="124092"/>
                </a:lnTo>
                <a:lnTo>
                  <a:pt x="194395" y="127330"/>
                </a:lnTo>
                <a:lnTo>
                  <a:pt x="196073" y="129489"/>
                </a:lnTo>
                <a:lnTo>
                  <a:pt x="198184" y="130929"/>
                </a:lnTo>
                <a:lnTo>
                  <a:pt x="214312" y="1338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131"/>
          <p:cNvSpPr/>
          <p:nvPr/>
        </p:nvSpPr>
        <p:spPr>
          <a:xfrm>
            <a:off x="777250" y="5929841"/>
            <a:ext cx="115719" cy="463816"/>
          </a:xfrm>
          <a:custGeom>
            <a:avLst/>
            <a:gdLst/>
            <a:ahLst/>
            <a:cxnLst/>
            <a:rect l="0" t="0" r="0" b="0"/>
            <a:pathLst>
              <a:path w="115719" h="463816">
                <a:moveTo>
                  <a:pt x="8562" y="61979"/>
                </a:moveTo>
                <a:lnTo>
                  <a:pt x="3821" y="61979"/>
                </a:lnTo>
                <a:lnTo>
                  <a:pt x="2425" y="62971"/>
                </a:lnTo>
                <a:lnTo>
                  <a:pt x="1494" y="64625"/>
                </a:lnTo>
                <a:lnTo>
                  <a:pt x="460" y="69108"/>
                </a:lnTo>
                <a:lnTo>
                  <a:pt x="0" y="74408"/>
                </a:lnTo>
                <a:lnTo>
                  <a:pt x="2442" y="82716"/>
                </a:lnTo>
                <a:lnTo>
                  <a:pt x="4482" y="87710"/>
                </a:lnTo>
                <a:lnTo>
                  <a:pt x="6834" y="91039"/>
                </a:lnTo>
                <a:lnTo>
                  <a:pt x="9394" y="93259"/>
                </a:lnTo>
                <a:lnTo>
                  <a:pt x="12093" y="94738"/>
                </a:lnTo>
                <a:lnTo>
                  <a:pt x="13893" y="97709"/>
                </a:lnTo>
                <a:lnTo>
                  <a:pt x="17418" y="110379"/>
                </a:lnTo>
                <a:lnTo>
                  <a:pt x="19427" y="114089"/>
                </a:lnTo>
                <a:lnTo>
                  <a:pt x="21758" y="117555"/>
                </a:lnTo>
                <a:lnTo>
                  <a:pt x="24305" y="120858"/>
                </a:lnTo>
                <a:lnTo>
                  <a:pt x="26995" y="124052"/>
                </a:lnTo>
                <a:lnTo>
                  <a:pt x="29780" y="127174"/>
                </a:lnTo>
                <a:lnTo>
                  <a:pt x="33622" y="130246"/>
                </a:lnTo>
                <a:lnTo>
                  <a:pt x="38167" y="133288"/>
                </a:lnTo>
                <a:lnTo>
                  <a:pt x="50239" y="140557"/>
                </a:lnTo>
                <a:lnTo>
                  <a:pt x="52222" y="141153"/>
                </a:lnTo>
                <a:lnTo>
                  <a:pt x="54536" y="141551"/>
                </a:lnTo>
                <a:lnTo>
                  <a:pt x="57070" y="141816"/>
                </a:lnTo>
                <a:lnTo>
                  <a:pt x="59752" y="141000"/>
                </a:lnTo>
                <a:lnTo>
                  <a:pt x="62533" y="139464"/>
                </a:lnTo>
                <a:lnTo>
                  <a:pt x="65378" y="137449"/>
                </a:lnTo>
                <a:lnTo>
                  <a:pt x="68268" y="135112"/>
                </a:lnTo>
                <a:lnTo>
                  <a:pt x="71186" y="132563"/>
                </a:lnTo>
                <a:lnTo>
                  <a:pt x="74124" y="129871"/>
                </a:lnTo>
                <a:lnTo>
                  <a:pt x="80034" y="124234"/>
                </a:lnTo>
                <a:lnTo>
                  <a:pt x="91913" y="112530"/>
                </a:lnTo>
                <a:lnTo>
                  <a:pt x="93895" y="108578"/>
                </a:lnTo>
                <a:lnTo>
                  <a:pt x="96097" y="98896"/>
                </a:lnTo>
                <a:lnTo>
                  <a:pt x="97677" y="91551"/>
                </a:lnTo>
                <a:lnTo>
                  <a:pt x="102077" y="72807"/>
                </a:lnTo>
                <a:lnTo>
                  <a:pt x="102655" y="64237"/>
                </a:lnTo>
                <a:lnTo>
                  <a:pt x="102049" y="56539"/>
                </a:lnTo>
                <a:lnTo>
                  <a:pt x="99721" y="43686"/>
                </a:lnTo>
                <a:lnTo>
                  <a:pt x="98411" y="30872"/>
                </a:lnTo>
                <a:lnTo>
                  <a:pt x="98104" y="24011"/>
                </a:lnTo>
                <a:lnTo>
                  <a:pt x="97030" y="20792"/>
                </a:lnTo>
                <a:lnTo>
                  <a:pt x="95322" y="17654"/>
                </a:lnTo>
                <a:lnTo>
                  <a:pt x="93191" y="14569"/>
                </a:lnTo>
                <a:lnTo>
                  <a:pt x="90823" y="8497"/>
                </a:lnTo>
                <a:lnTo>
                  <a:pt x="90192" y="5488"/>
                </a:lnTo>
                <a:lnTo>
                  <a:pt x="88779" y="3482"/>
                </a:lnTo>
                <a:lnTo>
                  <a:pt x="86845" y="2145"/>
                </a:lnTo>
                <a:lnTo>
                  <a:pt x="81352" y="0"/>
                </a:lnTo>
                <a:lnTo>
                  <a:pt x="80901" y="815"/>
                </a:lnTo>
                <a:lnTo>
                  <a:pt x="80400" y="4368"/>
                </a:lnTo>
                <a:lnTo>
                  <a:pt x="79274" y="5712"/>
                </a:lnTo>
                <a:lnTo>
                  <a:pt x="77532" y="6609"/>
                </a:lnTo>
                <a:lnTo>
                  <a:pt x="75378" y="7206"/>
                </a:lnTo>
                <a:lnTo>
                  <a:pt x="73942" y="8596"/>
                </a:lnTo>
                <a:lnTo>
                  <a:pt x="72985" y="10515"/>
                </a:lnTo>
                <a:lnTo>
                  <a:pt x="72346" y="12787"/>
                </a:lnTo>
                <a:lnTo>
                  <a:pt x="71448" y="25466"/>
                </a:lnTo>
                <a:lnTo>
                  <a:pt x="72314" y="29699"/>
                </a:lnTo>
                <a:lnTo>
                  <a:pt x="75922" y="37049"/>
                </a:lnTo>
                <a:lnTo>
                  <a:pt x="78187" y="48914"/>
                </a:lnTo>
                <a:lnTo>
                  <a:pt x="79194" y="63118"/>
                </a:lnTo>
                <a:lnTo>
                  <a:pt x="79642" y="76045"/>
                </a:lnTo>
                <a:lnTo>
                  <a:pt x="79929" y="100513"/>
                </a:lnTo>
                <a:lnTo>
                  <a:pt x="79968" y="112509"/>
                </a:lnTo>
                <a:lnTo>
                  <a:pt x="80971" y="121462"/>
                </a:lnTo>
                <a:lnTo>
                  <a:pt x="82631" y="132392"/>
                </a:lnTo>
                <a:lnTo>
                  <a:pt x="84731" y="144640"/>
                </a:lnTo>
                <a:lnTo>
                  <a:pt x="86130" y="155781"/>
                </a:lnTo>
                <a:lnTo>
                  <a:pt x="87063" y="166186"/>
                </a:lnTo>
                <a:lnTo>
                  <a:pt x="87685" y="176098"/>
                </a:lnTo>
                <a:lnTo>
                  <a:pt x="89092" y="185684"/>
                </a:lnTo>
                <a:lnTo>
                  <a:pt x="91022" y="195051"/>
                </a:lnTo>
                <a:lnTo>
                  <a:pt x="93301" y="204271"/>
                </a:lnTo>
                <a:lnTo>
                  <a:pt x="95812" y="219348"/>
                </a:lnTo>
                <a:lnTo>
                  <a:pt x="101249" y="259913"/>
                </a:lnTo>
                <a:lnTo>
                  <a:pt x="104088" y="277279"/>
                </a:lnTo>
                <a:lnTo>
                  <a:pt x="106972" y="291833"/>
                </a:lnTo>
                <a:lnTo>
                  <a:pt x="109888" y="304512"/>
                </a:lnTo>
                <a:lnTo>
                  <a:pt x="111831" y="315941"/>
                </a:lnTo>
                <a:lnTo>
                  <a:pt x="113127" y="326537"/>
                </a:lnTo>
                <a:lnTo>
                  <a:pt x="113991" y="336578"/>
                </a:lnTo>
                <a:lnTo>
                  <a:pt x="114567" y="349224"/>
                </a:lnTo>
                <a:lnTo>
                  <a:pt x="115377" y="392490"/>
                </a:lnTo>
                <a:lnTo>
                  <a:pt x="115718" y="46381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132"/>
          <p:cNvSpPr/>
          <p:nvPr/>
        </p:nvSpPr>
        <p:spPr>
          <a:xfrm>
            <a:off x="1387886" y="4768453"/>
            <a:ext cx="228388" cy="642938"/>
          </a:xfrm>
          <a:custGeom>
            <a:avLst/>
            <a:gdLst/>
            <a:ahLst/>
            <a:cxnLst/>
            <a:rect l="0" t="0" r="0" b="0"/>
            <a:pathLst>
              <a:path w="228388" h="642938">
                <a:moveTo>
                  <a:pt x="5145" y="0"/>
                </a:moveTo>
                <a:lnTo>
                  <a:pt x="404" y="4740"/>
                </a:lnTo>
                <a:lnTo>
                  <a:pt x="0" y="7129"/>
                </a:lnTo>
                <a:lnTo>
                  <a:pt x="723" y="9713"/>
                </a:lnTo>
                <a:lnTo>
                  <a:pt x="4172" y="15231"/>
                </a:lnTo>
                <a:lnTo>
                  <a:pt x="9012" y="20990"/>
                </a:lnTo>
                <a:lnTo>
                  <a:pt x="10699" y="23915"/>
                </a:lnTo>
                <a:lnTo>
                  <a:pt x="16054" y="38384"/>
                </a:lnTo>
                <a:lnTo>
                  <a:pt x="20907" y="47817"/>
                </a:lnTo>
                <a:lnTo>
                  <a:pt x="26372" y="55317"/>
                </a:lnTo>
                <a:lnTo>
                  <a:pt x="32108" y="67249"/>
                </a:lnTo>
                <a:lnTo>
                  <a:pt x="37964" y="81482"/>
                </a:lnTo>
                <a:lnTo>
                  <a:pt x="43874" y="94423"/>
                </a:lnTo>
                <a:lnTo>
                  <a:pt x="57520" y="122345"/>
                </a:lnTo>
                <a:lnTo>
                  <a:pt x="63149" y="139042"/>
                </a:lnTo>
                <a:lnTo>
                  <a:pt x="66643" y="153077"/>
                </a:lnTo>
                <a:lnTo>
                  <a:pt x="71504" y="165930"/>
                </a:lnTo>
                <a:lnTo>
                  <a:pt x="76971" y="178257"/>
                </a:lnTo>
                <a:lnTo>
                  <a:pt x="83700" y="195311"/>
                </a:lnTo>
                <a:lnTo>
                  <a:pt x="93306" y="226042"/>
                </a:lnTo>
                <a:lnTo>
                  <a:pt x="97653" y="241976"/>
                </a:lnTo>
                <a:lnTo>
                  <a:pt x="101544" y="257559"/>
                </a:lnTo>
                <a:lnTo>
                  <a:pt x="105129" y="272909"/>
                </a:lnTo>
                <a:lnTo>
                  <a:pt x="108512" y="286119"/>
                </a:lnTo>
                <a:lnTo>
                  <a:pt x="111760" y="297902"/>
                </a:lnTo>
                <a:lnTo>
                  <a:pt x="114917" y="308734"/>
                </a:lnTo>
                <a:lnTo>
                  <a:pt x="119006" y="320916"/>
                </a:lnTo>
                <a:lnTo>
                  <a:pt x="128841" y="347682"/>
                </a:lnTo>
                <a:lnTo>
                  <a:pt x="132257" y="358787"/>
                </a:lnTo>
                <a:lnTo>
                  <a:pt x="136053" y="376419"/>
                </a:lnTo>
                <a:lnTo>
                  <a:pt x="140386" y="390870"/>
                </a:lnTo>
                <a:lnTo>
                  <a:pt x="146611" y="410852"/>
                </a:lnTo>
                <a:lnTo>
                  <a:pt x="155993" y="449500"/>
                </a:lnTo>
                <a:lnTo>
                  <a:pt x="160281" y="465362"/>
                </a:lnTo>
                <a:lnTo>
                  <a:pt x="164131" y="477920"/>
                </a:lnTo>
                <a:lnTo>
                  <a:pt x="171055" y="497167"/>
                </a:lnTo>
                <a:lnTo>
                  <a:pt x="177440" y="512335"/>
                </a:lnTo>
                <a:lnTo>
                  <a:pt x="183487" y="532105"/>
                </a:lnTo>
                <a:lnTo>
                  <a:pt x="189507" y="549354"/>
                </a:lnTo>
                <a:lnTo>
                  <a:pt x="191263" y="564634"/>
                </a:lnTo>
                <a:lnTo>
                  <a:pt x="194690" y="576055"/>
                </a:lnTo>
                <a:lnTo>
                  <a:pt x="198528" y="584438"/>
                </a:lnTo>
                <a:lnTo>
                  <a:pt x="201680" y="594736"/>
                </a:lnTo>
                <a:lnTo>
                  <a:pt x="208457" y="604071"/>
                </a:lnTo>
                <a:lnTo>
                  <a:pt x="213907" y="610119"/>
                </a:lnTo>
                <a:lnTo>
                  <a:pt x="215757" y="613121"/>
                </a:lnTo>
                <a:lnTo>
                  <a:pt x="217813" y="619102"/>
                </a:lnTo>
                <a:lnTo>
                  <a:pt x="218726" y="625068"/>
                </a:lnTo>
                <a:lnTo>
                  <a:pt x="228387" y="6429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133"/>
          <p:cNvSpPr/>
          <p:nvPr/>
        </p:nvSpPr>
        <p:spPr>
          <a:xfrm>
            <a:off x="1457780" y="5813226"/>
            <a:ext cx="118619" cy="292445"/>
          </a:xfrm>
          <a:custGeom>
            <a:avLst/>
            <a:gdLst/>
            <a:ahLst/>
            <a:cxnLst/>
            <a:rect l="0" t="0" r="0" b="0"/>
            <a:pathLst>
              <a:path w="118619" h="292445">
                <a:moveTo>
                  <a:pt x="95985" y="0"/>
                </a:moveTo>
                <a:lnTo>
                  <a:pt x="81764" y="4741"/>
                </a:lnTo>
                <a:lnTo>
                  <a:pt x="76582" y="7129"/>
                </a:lnTo>
                <a:lnTo>
                  <a:pt x="72136" y="9713"/>
                </a:lnTo>
                <a:lnTo>
                  <a:pt x="68179" y="12429"/>
                </a:lnTo>
                <a:lnTo>
                  <a:pt x="64550" y="16223"/>
                </a:lnTo>
                <a:lnTo>
                  <a:pt x="61137" y="20738"/>
                </a:lnTo>
                <a:lnTo>
                  <a:pt x="57871" y="25731"/>
                </a:lnTo>
                <a:lnTo>
                  <a:pt x="54700" y="30053"/>
                </a:lnTo>
                <a:lnTo>
                  <a:pt x="51595" y="33926"/>
                </a:lnTo>
                <a:lnTo>
                  <a:pt x="48532" y="37500"/>
                </a:lnTo>
                <a:lnTo>
                  <a:pt x="44506" y="40875"/>
                </a:lnTo>
                <a:lnTo>
                  <a:pt x="39838" y="44117"/>
                </a:lnTo>
                <a:lnTo>
                  <a:pt x="34741" y="47270"/>
                </a:lnTo>
                <a:lnTo>
                  <a:pt x="29359" y="51358"/>
                </a:lnTo>
                <a:lnTo>
                  <a:pt x="23786" y="56067"/>
                </a:lnTo>
                <a:lnTo>
                  <a:pt x="13295" y="65598"/>
                </a:lnTo>
                <a:lnTo>
                  <a:pt x="5325" y="73142"/>
                </a:lnTo>
                <a:lnTo>
                  <a:pt x="2803" y="77535"/>
                </a:lnTo>
                <a:lnTo>
                  <a:pt x="1122" y="82448"/>
                </a:lnTo>
                <a:lnTo>
                  <a:pt x="0" y="87707"/>
                </a:lnTo>
                <a:lnTo>
                  <a:pt x="245" y="92206"/>
                </a:lnTo>
                <a:lnTo>
                  <a:pt x="1401" y="96198"/>
                </a:lnTo>
                <a:lnTo>
                  <a:pt x="3163" y="99850"/>
                </a:lnTo>
                <a:lnTo>
                  <a:pt x="5330" y="102285"/>
                </a:lnTo>
                <a:lnTo>
                  <a:pt x="7767" y="103909"/>
                </a:lnTo>
                <a:lnTo>
                  <a:pt x="10384" y="104992"/>
                </a:lnTo>
                <a:lnTo>
                  <a:pt x="13121" y="105713"/>
                </a:lnTo>
                <a:lnTo>
                  <a:pt x="15938" y="106194"/>
                </a:lnTo>
                <a:lnTo>
                  <a:pt x="18808" y="106515"/>
                </a:lnTo>
                <a:lnTo>
                  <a:pt x="23697" y="108713"/>
                </a:lnTo>
                <a:lnTo>
                  <a:pt x="29934" y="112163"/>
                </a:lnTo>
                <a:lnTo>
                  <a:pt x="37068" y="116447"/>
                </a:lnTo>
                <a:lnTo>
                  <a:pt x="45793" y="120296"/>
                </a:lnTo>
                <a:lnTo>
                  <a:pt x="55578" y="123853"/>
                </a:lnTo>
                <a:lnTo>
                  <a:pt x="66071" y="127217"/>
                </a:lnTo>
                <a:lnTo>
                  <a:pt x="74058" y="131444"/>
                </a:lnTo>
                <a:lnTo>
                  <a:pt x="80375" y="136247"/>
                </a:lnTo>
                <a:lnTo>
                  <a:pt x="107500" y="163323"/>
                </a:lnTo>
                <a:lnTo>
                  <a:pt x="109615" y="167421"/>
                </a:lnTo>
                <a:lnTo>
                  <a:pt x="111025" y="172138"/>
                </a:lnTo>
                <a:lnTo>
                  <a:pt x="111965" y="177267"/>
                </a:lnTo>
                <a:lnTo>
                  <a:pt x="113584" y="182670"/>
                </a:lnTo>
                <a:lnTo>
                  <a:pt x="115655" y="188256"/>
                </a:lnTo>
                <a:lnTo>
                  <a:pt x="118028" y="193965"/>
                </a:lnTo>
                <a:lnTo>
                  <a:pt x="118618" y="198764"/>
                </a:lnTo>
                <a:lnTo>
                  <a:pt x="118019" y="202954"/>
                </a:lnTo>
                <a:lnTo>
                  <a:pt x="114708" y="211249"/>
                </a:lnTo>
                <a:lnTo>
                  <a:pt x="109929" y="221550"/>
                </a:lnTo>
                <a:lnTo>
                  <a:pt x="105281" y="230052"/>
                </a:lnTo>
                <a:lnTo>
                  <a:pt x="92179" y="252727"/>
                </a:lnTo>
                <a:lnTo>
                  <a:pt x="85510" y="261750"/>
                </a:lnTo>
                <a:lnTo>
                  <a:pt x="79080" y="268758"/>
                </a:lnTo>
                <a:lnTo>
                  <a:pt x="67636" y="279190"/>
                </a:lnTo>
                <a:lnTo>
                  <a:pt x="59242" y="287134"/>
                </a:lnTo>
                <a:lnTo>
                  <a:pt x="55615" y="289649"/>
                </a:lnTo>
                <a:lnTo>
                  <a:pt x="52204" y="291326"/>
                </a:lnTo>
                <a:lnTo>
                  <a:pt x="48939" y="292444"/>
                </a:lnTo>
                <a:lnTo>
                  <a:pt x="45769" y="292197"/>
                </a:lnTo>
                <a:lnTo>
                  <a:pt x="42664" y="291040"/>
                </a:lnTo>
                <a:lnTo>
                  <a:pt x="39602" y="289277"/>
                </a:lnTo>
                <a:lnTo>
                  <a:pt x="37560" y="287109"/>
                </a:lnTo>
                <a:lnTo>
                  <a:pt x="36199" y="284672"/>
                </a:lnTo>
                <a:lnTo>
                  <a:pt x="33477"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134"/>
          <p:cNvSpPr/>
          <p:nvPr/>
        </p:nvSpPr>
        <p:spPr>
          <a:xfrm>
            <a:off x="1625203" y="5973960"/>
            <a:ext cx="26790" cy="107158"/>
          </a:xfrm>
          <a:custGeom>
            <a:avLst/>
            <a:gdLst/>
            <a:ahLst/>
            <a:cxnLst/>
            <a:rect l="0" t="0" r="0" b="0"/>
            <a:pathLst>
              <a:path w="26790" h="107158">
                <a:moveTo>
                  <a:pt x="0" y="0"/>
                </a:moveTo>
                <a:lnTo>
                  <a:pt x="0" y="41982"/>
                </a:lnTo>
                <a:lnTo>
                  <a:pt x="992" y="48824"/>
                </a:lnTo>
                <a:lnTo>
                  <a:pt x="2645" y="56362"/>
                </a:lnTo>
                <a:lnTo>
                  <a:pt x="4740" y="64364"/>
                </a:lnTo>
                <a:lnTo>
                  <a:pt x="7129" y="70691"/>
                </a:lnTo>
                <a:lnTo>
                  <a:pt x="9713" y="75900"/>
                </a:lnTo>
                <a:lnTo>
                  <a:pt x="12429" y="80366"/>
                </a:lnTo>
                <a:lnTo>
                  <a:pt x="14239" y="84336"/>
                </a:lnTo>
                <a:lnTo>
                  <a:pt x="15446" y="87974"/>
                </a:lnTo>
                <a:lnTo>
                  <a:pt x="16250" y="91391"/>
                </a:lnTo>
                <a:lnTo>
                  <a:pt x="16786" y="94662"/>
                </a:lnTo>
                <a:lnTo>
                  <a:pt x="17144" y="97835"/>
                </a:lnTo>
                <a:lnTo>
                  <a:pt x="17382" y="100942"/>
                </a:lnTo>
                <a:lnTo>
                  <a:pt x="18533" y="103014"/>
                </a:lnTo>
                <a:lnTo>
                  <a:pt x="20293" y="104395"/>
                </a:lnTo>
                <a:lnTo>
                  <a:pt x="26789"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135"/>
          <p:cNvSpPr/>
          <p:nvPr/>
        </p:nvSpPr>
        <p:spPr>
          <a:xfrm>
            <a:off x="1616273" y="5893593"/>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5" name="SMARTPenAnnotation5136"/>
          <p:cNvSpPr/>
          <p:nvPr/>
        </p:nvSpPr>
        <p:spPr>
          <a:xfrm>
            <a:off x="1697058" y="5920382"/>
            <a:ext cx="53161" cy="196454"/>
          </a:xfrm>
          <a:custGeom>
            <a:avLst/>
            <a:gdLst/>
            <a:ahLst/>
            <a:cxnLst/>
            <a:rect l="0" t="0" r="0" b="0"/>
            <a:pathLst>
              <a:path w="53161" h="196454">
                <a:moveTo>
                  <a:pt x="53160" y="0"/>
                </a:moveTo>
                <a:lnTo>
                  <a:pt x="38939" y="4741"/>
                </a:lnTo>
                <a:lnTo>
                  <a:pt x="33758" y="7129"/>
                </a:lnTo>
                <a:lnTo>
                  <a:pt x="29311" y="9714"/>
                </a:lnTo>
                <a:lnTo>
                  <a:pt x="25355" y="12429"/>
                </a:lnTo>
                <a:lnTo>
                  <a:pt x="21725" y="15232"/>
                </a:lnTo>
                <a:lnTo>
                  <a:pt x="18313" y="18092"/>
                </a:lnTo>
                <a:lnTo>
                  <a:pt x="15046" y="20991"/>
                </a:lnTo>
                <a:lnTo>
                  <a:pt x="12868" y="23916"/>
                </a:lnTo>
                <a:lnTo>
                  <a:pt x="11416" y="26858"/>
                </a:lnTo>
                <a:lnTo>
                  <a:pt x="10448" y="29812"/>
                </a:lnTo>
                <a:lnTo>
                  <a:pt x="8810" y="33765"/>
                </a:lnTo>
                <a:lnTo>
                  <a:pt x="6726" y="38385"/>
                </a:lnTo>
                <a:lnTo>
                  <a:pt x="993" y="50577"/>
                </a:lnTo>
                <a:lnTo>
                  <a:pt x="523" y="53562"/>
                </a:lnTo>
                <a:lnTo>
                  <a:pt x="209" y="57536"/>
                </a:lnTo>
                <a:lnTo>
                  <a:pt x="0" y="62170"/>
                </a:lnTo>
                <a:lnTo>
                  <a:pt x="853" y="66252"/>
                </a:lnTo>
                <a:lnTo>
                  <a:pt x="2414" y="69965"/>
                </a:lnTo>
                <a:lnTo>
                  <a:pt x="4447" y="73432"/>
                </a:lnTo>
                <a:lnTo>
                  <a:pt x="6794" y="77729"/>
                </a:lnTo>
                <a:lnTo>
                  <a:pt x="12048" y="87793"/>
                </a:lnTo>
                <a:lnTo>
                  <a:pt x="14838" y="92263"/>
                </a:lnTo>
                <a:lnTo>
                  <a:pt x="17690" y="96236"/>
                </a:lnTo>
                <a:lnTo>
                  <a:pt x="20584" y="99876"/>
                </a:lnTo>
                <a:lnTo>
                  <a:pt x="23505" y="103295"/>
                </a:lnTo>
                <a:lnTo>
                  <a:pt x="26445" y="106567"/>
                </a:lnTo>
                <a:lnTo>
                  <a:pt x="29397" y="109740"/>
                </a:lnTo>
                <a:lnTo>
                  <a:pt x="32357" y="113839"/>
                </a:lnTo>
                <a:lnTo>
                  <a:pt x="35323" y="118557"/>
                </a:lnTo>
                <a:lnTo>
                  <a:pt x="38292" y="123687"/>
                </a:lnTo>
                <a:lnTo>
                  <a:pt x="40272" y="129091"/>
                </a:lnTo>
                <a:lnTo>
                  <a:pt x="41591" y="134678"/>
                </a:lnTo>
                <a:lnTo>
                  <a:pt x="42471" y="140387"/>
                </a:lnTo>
                <a:lnTo>
                  <a:pt x="44050" y="145185"/>
                </a:lnTo>
                <a:lnTo>
                  <a:pt x="46094" y="149376"/>
                </a:lnTo>
                <a:lnTo>
                  <a:pt x="48450" y="153163"/>
                </a:lnTo>
                <a:lnTo>
                  <a:pt x="50020" y="157671"/>
                </a:lnTo>
                <a:lnTo>
                  <a:pt x="51067" y="162661"/>
                </a:lnTo>
                <a:lnTo>
                  <a:pt x="53160" y="1964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137"/>
          <p:cNvSpPr/>
          <p:nvPr/>
        </p:nvSpPr>
        <p:spPr>
          <a:xfrm>
            <a:off x="1759148" y="5822156"/>
            <a:ext cx="62509" cy="241102"/>
          </a:xfrm>
          <a:custGeom>
            <a:avLst/>
            <a:gdLst/>
            <a:ahLst/>
            <a:cxnLst/>
            <a:rect l="0" t="0" r="0" b="0"/>
            <a:pathLst>
              <a:path w="62509" h="241102">
                <a:moveTo>
                  <a:pt x="0" y="0"/>
                </a:moveTo>
                <a:lnTo>
                  <a:pt x="4740" y="9481"/>
                </a:lnTo>
                <a:lnTo>
                  <a:pt x="6137" y="14258"/>
                </a:lnTo>
                <a:lnTo>
                  <a:pt x="7068" y="19427"/>
                </a:lnTo>
                <a:lnTo>
                  <a:pt x="7688" y="24858"/>
                </a:lnTo>
                <a:lnTo>
                  <a:pt x="8102" y="30462"/>
                </a:lnTo>
                <a:lnTo>
                  <a:pt x="8378" y="36184"/>
                </a:lnTo>
                <a:lnTo>
                  <a:pt x="8562" y="41981"/>
                </a:lnTo>
                <a:lnTo>
                  <a:pt x="9677" y="47831"/>
                </a:lnTo>
                <a:lnTo>
                  <a:pt x="11412" y="53716"/>
                </a:lnTo>
                <a:lnTo>
                  <a:pt x="13561" y="59623"/>
                </a:lnTo>
                <a:lnTo>
                  <a:pt x="15986" y="68522"/>
                </a:lnTo>
                <a:lnTo>
                  <a:pt x="18595" y="79416"/>
                </a:lnTo>
                <a:lnTo>
                  <a:pt x="21326" y="91639"/>
                </a:lnTo>
                <a:lnTo>
                  <a:pt x="39392" y="160987"/>
                </a:lnTo>
                <a:lnTo>
                  <a:pt x="49919" y="198550"/>
                </a:lnTo>
                <a:lnTo>
                  <a:pt x="62508"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138"/>
          <p:cNvSpPr/>
          <p:nvPr/>
        </p:nvSpPr>
        <p:spPr>
          <a:xfrm>
            <a:off x="1741289" y="5893593"/>
            <a:ext cx="133946" cy="71439"/>
          </a:xfrm>
          <a:custGeom>
            <a:avLst/>
            <a:gdLst/>
            <a:ahLst/>
            <a:cxnLst/>
            <a:rect l="0" t="0" r="0" b="0"/>
            <a:pathLst>
              <a:path w="133946" h="71439">
                <a:moveTo>
                  <a:pt x="133945" y="0"/>
                </a:moveTo>
                <a:lnTo>
                  <a:pt x="124464" y="0"/>
                </a:lnTo>
                <a:lnTo>
                  <a:pt x="120679" y="993"/>
                </a:lnTo>
                <a:lnTo>
                  <a:pt x="117163" y="2646"/>
                </a:lnTo>
                <a:lnTo>
                  <a:pt x="113828" y="4741"/>
                </a:lnTo>
                <a:lnTo>
                  <a:pt x="107635" y="8122"/>
                </a:lnTo>
                <a:lnTo>
                  <a:pt x="90171" y="17170"/>
                </a:lnTo>
                <a:lnTo>
                  <a:pt x="81942" y="22361"/>
                </a:lnTo>
                <a:lnTo>
                  <a:pt x="74472" y="27806"/>
                </a:lnTo>
                <a:lnTo>
                  <a:pt x="67507" y="33420"/>
                </a:lnTo>
                <a:lnTo>
                  <a:pt x="58895" y="39147"/>
                </a:lnTo>
                <a:lnTo>
                  <a:pt x="49185" y="44950"/>
                </a:lnTo>
                <a:lnTo>
                  <a:pt x="0"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139"/>
          <p:cNvSpPr/>
          <p:nvPr/>
        </p:nvSpPr>
        <p:spPr>
          <a:xfrm>
            <a:off x="1893093" y="5848945"/>
            <a:ext cx="151806" cy="151768"/>
          </a:xfrm>
          <a:custGeom>
            <a:avLst/>
            <a:gdLst/>
            <a:ahLst/>
            <a:cxnLst/>
            <a:rect l="0" t="0" r="0" b="0"/>
            <a:pathLst>
              <a:path w="151806" h="151768">
                <a:moveTo>
                  <a:pt x="0" y="125015"/>
                </a:moveTo>
                <a:lnTo>
                  <a:pt x="0" y="120275"/>
                </a:lnTo>
                <a:lnTo>
                  <a:pt x="992" y="117886"/>
                </a:lnTo>
                <a:lnTo>
                  <a:pt x="2646" y="115302"/>
                </a:lnTo>
                <a:lnTo>
                  <a:pt x="4741" y="112587"/>
                </a:lnTo>
                <a:lnTo>
                  <a:pt x="6137" y="109784"/>
                </a:lnTo>
                <a:lnTo>
                  <a:pt x="7068" y="106924"/>
                </a:lnTo>
                <a:lnTo>
                  <a:pt x="7689" y="104025"/>
                </a:lnTo>
                <a:lnTo>
                  <a:pt x="8102" y="101100"/>
                </a:lnTo>
                <a:lnTo>
                  <a:pt x="8378" y="98158"/>
                </a:lnTo>
                <a:lnTo>
                  <a:pt x="8562" y="95204"/>
                </a:lnTo>
                <a:lnTo>
                  <a:pt x="9677" y="91250"/>
                </a:lnTo>
                <a:lnTo>
                  <a:pt x="11412" y="86631"/>
                </a:lnTo>
                <a:lnTo>
                  <a:pt x="13561" y="81566"/>
                </a:lnTo>
                <a:lnTo>
                  <a:pt x="14994" y="77198"/>
                </a:lnTo>
                <a:lnTo>
                  <a:pt x="15949" y="73293"/>
                </a:lnTo>
                <a:lnTo>
                  <a:pt x="16586" y="69698"/>
                </a:lnTo>
                <a:lnTo>
                  <a:pt x="17011" y="66309"/>
                </a:lnTo>
                <a:lnTo>
                  <a:pt x="17294" y="63058"/>
                </a:lnTo>
                <a:lnTo>
                  <a:pt x="17482" y="59897"/>
                </a:lnTo>
                <a:lnTo>
                  <a:pt x="16616" y="58783"/>
                </a:lnTo>
                <a:lnTo>
                  <a:pt x="15046" y="59033"/>
                </a:lnTo>
                <a:lnTo>
                  <a:pt x="10138" y="61822"/>
                </a:lnTo>
                <a:lnTo>
                  <a:pt x="8743" y="64034"/>
                </a:lnTo>
                <a:lnTo>
                  <a:pt x="6821" y="67495"/>
                </a:lnTo>
                <a:lnTo>
                  <a:pt x="4547" y="71785"/>
                </a:lnTo>
                <a:lnTo>
                  <a:pt x="4024" y="75638"/>
                </a:lnTo>
                <a:lnTo>
                  <a:pt x="4667" y="79199"/>
                </a:lnTo>
                <a:lnTo>
                  <a:pt x="6088" y="82565"/>
                </a:lnTo>
                <a:lnTo>
                  <a:pt x="8027" y="87785"/>
                </a:lnTo>
                <a:lnTo>
                  <a:pt x="12828" y="101523"/>
                </a:lnTo>
                <a:lnTo>
                  <a:pt x="14505" y="107370"/>
                </a:lnTo>
                <a:lnTo>
                  <a:pt x="15624" y="112260"/>
                </a:lnTo>
                <a:lnTo>
                  <a:pt x="16369" y="116511"/>
                </a:lnTo>
                <a:lnTo>
                  <a:pt x="17858" y="119346"/>
                </a:lnTo>
                <a:lnTo>
                  <a:pt x="19843" y="121236"/>
                </a:lnTo>
                <a:lnTo>
                  <a:pt x="22158" y="122496"/>
                </a:lnTo>
                <a:lnTo>
                  <a:pt x="24694" y="125320"/>
                </a:lnTo>
                <a:lnTo>
                  <a:pt x="27377" y="129188"/>
                </a:lnTo>
                <a:lnTo>
                  <a:pt x="30158" y="133750"/>
                </a:lnTo>
                <a:lnTo>
                  <a:pt x="33004" y="136791"/>
                </a:lnTo>
                <a:lnTo>
                  <a:pt x="35893" y="138819"/>
                </a:lnTo>
                <a:lnTo>
                  <a:pt x="38812" y="140171"/>
                </a:lnTo>
                <a:lnTo>
                  <a:pt x="41750" y="142064"/>
                </a:lnTo>
                <a:lnTo>
                  <a:pt x="44700" y="144319"/>
                </a:lnTo>
                <a:lnTo>
                  <a:pt x="47660" y="146814"/>
                </a:lnTo>
                <a:lnTo>
                  <a:pt x="50625" y="148478"/>
                </a:lnTo>
                <a:lnTo>
                  <a:pt x="53594" y="149587"/>
                </a:lnTo>
                <a:lnTo>
                  <a:pt x="56565" y="150326"/>
                </a:lnTo>
                <a:lnTo>
                  <a:pt x="59538" y="150819"/>
                </a:lnTo>
                <a:lnTo>
                  <a:pt x="62513" y="151147"/>
                </a:lnTo>
                <a:lnTo>
                  <a:pt x="65488" y="151367"/>
                </a:lnTo>
                <a:lnTo>
                  <a:pt x="68463" y="151512"/>
                </a:lnTo>
                <a:lnTo>
                  <a:pt x="74415" y="151675"/>
                </a:lnTo>
                <a:lnTo>
                  <a:pt x="83344" y="151767"/>
                </a:lnTo>
                <a:lnTo>
                  <a:pt x="86321" y="150787"/>
                </a:lnTo>
                <a:lnTo>
                  <a:pt x="89297" y="149141"/>
                </a:lnTo>
                <a:lnTo>
                  <a:pt x="96463" y="144113"/>
                </a:lnTo>
                <a:lnTo>
                  <a:pt x="98043" y="140724"/>
                </a:lnTo>
                <a:lnTo>
                  <a:pt x="100089" y="135488"/>
                </a:lnTo>
                <a:lnTo>
                  <a:pt x="102445" y="129020"/>
                </a:lnTo>
                <a:lnTo>
                  <a:pt x="105007" y="122725"/>
                </a:lnTo>
                <a:lnTo>
                  <a:pt x="107708" y="116543"/>
                </a:lnTo>
                <a:lnTo>
                  <a:pt x="110501" y="110437"/>
                </a:lnTo>
                <a:lnTo>
                  <a:pt x="111371" y="106367"/>
                </a:lnTo>
                <a:lnTo>
                  <a:pt x="110958" y="103654"/>
                </a:lnTo>
                <a:lnTo>
                  <a:pt x="109691" y="101844"/>
                </a:lnTo>
                <a:lnTo>
                  <a:pt x="108283" y="97188"/>
                </a:lnTo>
                <a:lnTo>
                  <a:pt x="107379" y="90856"/>
                </a:lnTo>
                <a:lnTo>
                  <a:pt x="107222" y="94499"/>
                </a:lnTo>
                <a:lnTo>
                  <a:pt x="108193" y="95742"/>
                </a:lnTo>
                <a:lnTo>
                  <a:pt x="109832" y="96570"/>
                </a:lnTo>
                <a:lnTo>
                  <a:pt x="114299" y="97490"/>
                </a:lnTo>
                <a:lnTo>
                  <a:pt x="116879" y="97736"/>
                </a:lnTo>
                <a:lnTo>
                  <a:pt x="119591" y="97899"/>
                </a:lnTo>
                <a:lnTo>
                  <a:pt x="121399" y="99000"/>
                </a:lnTo>
                <a:lnTo>
                  <a:pt x="122605" y="100727"/>
                </a:lnTo>
                <a:lnTo>
                  <a:pt x="123409" y="102870"/>
                </a:lnTo>
                <a:lnTo>
                  <a:pt x="123944" y="103307"/>
                </a:lnTo>
                <a:lnTo>
                  <a:pt x="124302" y="102605"/>
                </a:lnTo>
                <a:lnTo>
                  <a:pt x="124875" y="99091"/>
                </a:lnTo>
                <a:lnTo>
                  <a:pt x="124953" y="95965"/>
                </a:lnTo>
                <a:lnTo>
                  <a:pt x="124974" y="93743"/>
                </a:lnTo>
                <a:lnTo>
                  <a:pt x="125980" y="87299"/>
                </a:lnTo>
                <a:lnTo>
                  <a:pt x="129744" y="66912"/>
                </a:lnTo>
                <a:lnTo>
                  <a:pt x="131145" y="57506"/>
                </a:lnTo>
                <a:lnTo>
                  <a:pt x="132078" y="49251"/>
                </a:lnTo>
                <a:lnTo>
                  <a:pt x="132701" y="41764"/>
                </a:lnTo>
                <a:lnTo>
                  <a:pt x="134108" y="34788"/>
                </a:lnTo>
                <a:lnTo>
                  <a:pt x="136038" y="28153"/>
                </a:lnTo>
                <a:lnTo>
                  <a:pt x="15180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140"/>
          <p:cNvSpPr/>
          <p:nvPr/>
        </p:nvSpPr>
        <p:spPr>
          <a:xfrm>
            <a:off x="1741289" y="4357687"/>
            <a:ext cx="616149" cy="1312665"/>
          </a:xfrm>
          <a:custGeom>
            <a:avLst/>
            <a:gdLst/>
            <a:ahLst/>
            <a:cxnLst/>
            <a:rect l="0" t="0" r="0" b="0"/>
            <a:pathLst>
              <a:path w="616149" h="1312665">
                <a:moveTo>
                  <a:pt x="0" y="0"/>
                </a:moveTo>
                <a:lnTo>
                  <a:pt x="20990" y="41982"/>
                </a:lnTo>
                <a:lnTo>
                  <a:pt x="38385" y="67056"/>
                </a:lnTo>
                <a:lnTo>
                  <a:pt x="55317" y="94385"/>
                </a:lnTo>
                <a:lnTo>
                  <a:pt x="87619" y="151560"/>
                </a:lnTo>
                <a:lnTo>
                  <a:pt x="102111" y="178816"/>
                </a:lnTo>
                <a:lnTo>
                  <a:pt x="115166" y="198867"/>
                </a:lnTo>
                <a:lnTo>
                  <a:pt x="131027" y="221312"/>
                </a:lnTo>
                <a:lnTo>
                  <a:pt x="145546" y="246197"/>
                </a:lnTo>
                <a:lnTo>
                  <a:pt x="241612" y="413948"/>
                </a:lnTo>
                <a:lnTo>
                  <a:pt x="257317" y="442653"/>
                </a:lnTo>
                <a:lnTo>
                  <a:pt x="268779" y="464765"/>
                </a:lnTo>
                <a:lnTo>
                  <a:pt x="285152" y="497274"/>
                </a:lnTo>
                <a:lnTo>
                  <a:pt x="306519" y="535286"/>
                </a:lnTo>
                <a:lnTo>
                  <a:pt x="322761" y="566319"/>
                </a:lnTo>
                <a:lnTo>
                  <a:pt x="344176" y="613361"/>
                </a:lnTo>
                <a:lnTo>
                  <a:pt x="369132" y="659254"/>
                </a:lnTo>
                <a:lnTo>
                  <a:pt x="386309" y="694838"/>
                </a:lnTo>
                <a:lnTo>
                  <a:pt x="407172" y="743726"/>
                </a:lnTo>
                <a:lnTo>
                  <a:pt x="421736" y="780006"/>
                </a:lnTo>
                <a:lnTo>
                  <a:pt x="435513" y="817165"/>
                </a:lnTo>
                <a:lnTo>
                  <a:pt x="452168" y="865605"/>
                </a:lnTo>
                <a:lnTo>
                  <a:pt x="472025" y="924974"/>
                </a:lnTo>
                <a:lnTo>
                  <a:pt x="485617" y="960441"/>
                </a:lnTo>
                <a:lnTo>
                  <a:pt x="499595" y="995386"/>
                </a:lnTo>
                <a:lnTo>
                  <a:pt x="513043" y="1030802"/>
                </a:lnTo>
                <a:lnTo>
                  <a:pt x="526475" y="1068987"/>
                </a:lnTo>
                <a:lnTo>
                  <a:pt x="535614" y="1100183"/>
                </a:lnTo>
                <a:lnTo>
                  <a:pt x="543607" y="1122393"/>
                </a:lnTo>
                <a:lnTo>
                  <a:pt x="560095" y="1165591"/>
                </a:lnTo>
                <a:lnTo>
                  <a:pt x="573963" y="1200075"/>
                </a:lnTo>
                <a:lnTo>
                  <a:pt x="584444" y="1231702"/>
                </a:lnTo>
                <a:lnTo>
                  <a:pt x="597458" y="1270362"/>
                </a:lnTo>
                <a:lnTo>
                  <a:pt x="603885" y="1281830"/>
                </a:lnTo>
                <a:lnTo>
                  <a:pt x="605737" y="1288377"/>
                </a:lnTo>
                <a:lnTo>
                  <a:pt x="606560" y="1294594"/>
                </a:lnTo>
                <a:lnTo>
                  <a:pt x="616148" y="1312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141"/>
          <p:cNvSpPr/>
          <p:nvPr/>
        </p:nvSpPr>
        <p:spPr>
          <a:xfrm>
            <a:off x="2286149" y="5965031"/>
            <a:ext cx="142727" cy="123578"/>
          </a:xfrm>
          <a:custGeom>
            <a:avLst/>
            <a:gdLst/>
            <a:ahLst/>
            <a:cxnLst/>
            <a:rect l="0" t="0" r="0" b="0"/>
            <a:pathLst>
              <a:path w="142727" h="123578">
                <a:moveTo>
                  <a:pt x="44499" y="0"/>
                </a:moveTo>
                <a:lnTo>
                  <a:pt x="21434" y="7688"/>
                </a:lnTo>
                <a:lnTo>
                  <a:pt x="19200" y="9094"/>
                </a:lnTo>
                <a:lnTo>
                  <a:pt x="16719" y="11024"/>
                </a:lnTo>
                <a:lnTo>
                  <a:pt x="14073" y="13302"/>
                </a:lnTo>
                <a:lnTo>
                  <a:pt x="11316" y="16806"/>
                </a:lnTo>
                <a:lnTo>
                  <a:pt x="8487" y="21126"/>
                </a:lnTo>
                <a:lnTo>
                  <a:pt x="5608" y="25990"/>
                </a:lnTo>
                <a:lnTo>
                  <a:pt x="3689" y="30225"/>
                </a:lnTo>
                <a:lnTo>
                  <a:pt x="2409" y="34040"/>
                </a:lnTo>
                <a:lnTo>
                  <a:pt x="1556" y="37577"/>
                </a:lnTo>
                <a:lnTo>
                  <a:pt x="988" y="41918"/>
                </a:lnTo>
                <a:lnTo>
                  <a:pt x="609" y="46797"/>
                </a:lnTo>
                <a:lnTo>
                  <a:pt x="188" y="56517"/>
                </a:lnTo>
                <a:lnTo>
                  <a:pt x="0" y="64145"/>
                </a:lnTo>
                <a:lnTo>
                  <a:pt x="942" y="68560"/>
                </a:lnTo>
                <a:lnTo>
                  <a:pt x="2563" y="73488"/>
                </a:lnTo>
                <a:lnTo>
                  <a:pt x="4635" y="78757"/>
                </a:lnTo>
                <a:lnTo>
                  <a:pt x="7009" y="84255"/>
                </a:lnTo>
                <a:lnTo>
                  <a:pt x="12293" y="95655"/>
                </a:lnTo>
                <a:lnTo>
                  <a:pt x="15090" y="100480"/>
                </a:lnTo>
                <a:lnTo>
                  <a:pt x="17948" y="104690"/>
                </a:lnTo>
                <a:lnTo>
                  <a:pt x="20845" y="108488"/>
                </a:lnTo>
                <a:lnTo>
                  <a:pt x="23769" y="111021"/>
                </a:lnTo>
                <a:lnTo>
                  <a:pt x="26710" y="112709"/>
                </a:lnTo>
                <a:lnTo>
                  <a:pt x="29663" y="113835"/>
                </a:lnTo>
                <a:lnTo>
                  <a:pt x="32624" y="115577"/>
                </a:lnTo>
                <a:lnTo>
                  <a:pt x="35590" y="117731"/>
                </a:lnTo>
                <a:lnTo>
                  <a:pt x="38560" y="120159"/>
                </a:lnTo>
                <a:lnTo>
                  <a:pt x="41531" y="121778"/>
                </a:lnTo>
                <a:lnTo>
                  <a:pt x="44505" y="122857"/>
                </a:lnTo>
                <a:lnTo>
                  <a:pt x="47480" y="123577"/>
                </a:lnTo>
                <a:lnTo>
                  <a:pt x="49463" y="123064"/>
                </a:lnTo>
                <a:lnTo>
                  <a:pt x="50785" y="121730"/>
                </a:lnTo>
                <a:lnTo>
                  <a:pt x="51666" y="119849"/>
                </a:lnTo>
                <a:lnTo>
                  <a:pt x="53246" y="118594"/>
                </a:lnTo>
                <a:lnTo>
                  <a:pt x="55291" y="117758"/>
                </a:lnTo>
                <a:lnTo>
                  <a:pt x="57647" y="117201"/>
                </a:lnTo>
                <a:lnTo>
                  <a:pt x="60210" y="115836"/>
                </a:lnTo>
                <a:lnTo>
                  <a:pt x="62910" y="113935"/>
                </a:lnTo>
                <a:lnTo>
                  <a:pt x="65703" y="111676"/>
                </a:lnTo>
                <a:lnTo>
                  <a:pt x="68557" y="109177"/>
                </a:lnTo>
                <a:lnTo>
                  <a:pt x="71452" y="106519"/>
                </a:lnTo>
                <a:lnTo>
                  <a:pt x="77314" y="100920"/>
                </a:lnTo>
                <a:lnTo>
                  <a:pt x="92134" y="86283"/>
                </a:lnTo>
                <a:lnTo>
                  <a:pt x="94115" y="83319"/>
                </a:lnTo>
                <a:lnTo>
                  <a:pt x="95436" y="80351"/>
                </a:lnTo>
                <a:lnTo>
                  <a:pt x="96316" y="77380"/>
                </a:lnTo>
                <a:lnTo>
                  <a:pt x="97895" y="74406"/>
                </a:lnTo>
                <a:lnTo>
                  <a:pt x="99940" y="71432"/>
                </a:lnTo>
                <a:lnTo>
                  <a:pt x="102296" y="68458"/>
                </a:lnTo>
                <a:lnTo>
                  <a:pt x="104858" y="64490"/>
                </a:lnTo>
                <a:lnTo>
                  <a:pt x="107559" y="59860"/>
                </a:lnTo>
                <a:lnTo>
                  <a:pt x="110351" y="54789"/>
                </a:lnTo>
                <a:lnTo>
                  <a:pt x="112213" y="50417"/>
                </a:lnTo>
                <a:lnTo>
                  <a:pt x="113454" y="46510"/>
                </a:lnTo>
                <a:lnTo>
                  <a:pt x="114282" y="42912"/>
                </a:lnTo>
                <a:lnTo>
                  <a:pt x="113841" y="39522"/>
                </a:lnTo>
                <a:lnTo>
                  <a:pt x="112555" y="36270"/>
                </a:lnTo>
                <a:lnTo>
                  <a:pt x="110706" y="33109"/>
                </a:lnTo>
                <a:lnTo>
                  <a:pt x="109473" y="30010"/>
                </a:lnTo>
                <a:lnTo>
                  <a:pt x="108651" y="26952"/>
                </a:lnTo>
                <a:lnTo>
                  <a:pt x="107035" y="18016"/>
                </a:lnTo>
                <a:lnTo>
                  <a:pt x="107015" y="22646"/>
                </a:lnTo>
                <a:lnTo>
                  <a:pt x="108005" y="25019"/>
                </a:lnTo>
                <a:lnTo>
                  <a:pt x="109656" y="27594"/>
                </a:lnTo>
                <a:lnTo>
                  <a:pt x="111750" y="30302"/>
                </a:lnTo>
                <a:lnTo>
                  <a:pt x="113145" y="33100"/>
                </a:lnTo>
                <a:lnTo>
                  <a:pt x="114076" y="35957"/>
                </a:lnTo>
                <a:lnTo>
                  <a:pt x="114696" y="38854"/>
                </a:lnTo>
                <a:lnTo>
                  <a:pt x="116102" y="40786"/>
                </a:lnTo>
                <a:lnTo>
                  <a:pt x="118031" y="42073"/>
                </a:lnTo>
                <a:lnTo>
                  <a:pt x="120309" y="42931"/>
                </a:lnTo>
                <a:lnTo>
                  <a:pt x="123813" y="45488"/>
                </a:lnTo>
                <a:lnTo>
                  <a:pt x="128133" y="49177"/>
                </a:lnTo>
                <a:lnTo>
                  <a:pt x="142726" y="714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142"/>
          <p:cNvSpPr/>
          <p:nvPr/>
        </p:nvSpPr>
        <p:spPr>
          <a:xfrm>
            <a:off x="2464593" y="5745675"/>
            <a:ext cx="205384" cy="304487"/>
          </a:xfrm>
          <a:custGeom>
            <a:avLst/>
            <a:gdLst/>
            <a:ahLst/>
            <a:cxnLst/>
            <a:rect l="0" t="0" r="0" b="0"/>
            <a:pathLst>
              <a:path w="205384" h="304487">
                <a:moveTo>
                  <a:pt x="0" y="228285"/>
                </a:moveTo>
                <a:lnTo>
                  <a:pt x="0" y="233026"/>
                </a:lnTo>
                <a:lnTo>
                  <a:pt x="992" y="237399"/>
                </a:lnTo>
                <a:lnTo>
                  <a:pt x="2646" y="243290"/>
                </a:lnTo>
                <a:lnTo>
                  <a:pt x="4741" y="250195"/>
                </a:lnTo>
                <a:lnTo>
                  <a:pt x="6137" y="256783"/>
                </a:lnTo>
                <a:lnTo>
                  <a:pt x="7068" y="263159"/>
                </a:lnTo>
                <a:lnTo>
                  <a:pt x="7689" y="269394"/>
                </a:lnTo>
                <a:lnTo>
                  <a:pt x="9095" y="274543"/>
                </a:lnTo>
                <a:lnTo>
                  <a:pt x="14822" y="286530"/>
                </a:lnTo>
                <a:lnTo>
                  <a:pt x="16959" y="295373"/>
                </a:lnTo>
                <a:lnTo>
                  <a:pt x="17460" y="297790"/>
                </a:lnTo>
                <a:lnTo>
                  <a:pt x="22482" y="303891"/>
                </a:lnTo>
                <a:lnTo>
                  <a:pt x="23918" y="304486"/>
                </a:lnTo>
                <a:lnTo>
                  <a:pt x="24875" y="303890"/>
                </a:lnTo>
                <a:lnTo>
                  <a:pt x="25513" y="302501"/>
                </a:lnTo>
                <a:lnTo>
                  <a:pt x="26411" y="295806"/>
                </a:lnTo>
                <a:lnTo>
                  <a:pt x="26677" y="287538"/>
                </a:lnTo>
                <a:lnTo>
                  <a:pt x="26786" y="258073"/>
                </a:lnTo>
                <a:lnTo>
                  <a:pt x="29434" y="251115"/>
                </a:lnTo>
                <a:lnTo>
                  <a:pt x="32926" y="242401"/>
                </a:lnTo>
                <a:lnTo>
                  <a:pt x="34477" y="235220"/>
                </a:lnTo>
                <a:lnTo>
                  <a:pt x="35884" y="232909"/>
                </a:lnTo>
                <a:lnTo>
                  <a:pt x="37813" y="231367"/>
                </a:lnTo>
                <a:lnTo>
                  <a:pt x="40092" y="230340"/>
                </a:lnTo>
                <a:lnTo>
                  <a:pt x="45269" y="229199"/>
                </a:lnTo>
                <a:lnTo>
                  <a:pt x="48039" y="228894"/>
                </a:lnTo>
                <a:lnTo>
                  <a:pt x="49886" y="229683"/>
                </a:lnTo>
                <a:lnTo>
                  <a:pt x="51117" y="231202"/>
                </a:lnTo>
                <a:lnTo>
                  <a:pt x="51937" y="233206"/>
                </a:lnTo>
                <a:lnTo>
                  <a:pt x="55461" y="237519"/>
                </a:lnTo>
                <a:lnTo>
                  <a:pt x="60787" y="243371"/>
                </a:lnTo>
                <a:lnTo>
                  <a:pt x="67314" y="250249"/>
                </a:lnTo>
                <a:lnTo>
                  <a:pt x="72657" y="257810"/>
                </a:lnTo>
                <a:lnTo>
                  <a:pt x="77211" y="265828"/>
                </a:lnTo>
                <a:lnTo>
                  <a:pt x="81240" y="274150"/>
                </a:lnTo>
                <a:lnTo>
                  <a:pt x="84918" y="279698"/>
                </a:lnTo>
                <a:lnTo>
                  <a:pt x="88362" y="283396"/>
                </a:lnTo>
                <a:lnTo>
                  <a:pt x="91650" y="285862"/>
                </a:lnTo>
                <a:lnTo>
                  <a:pt x="97950" y="288602"/>
                </a:lnTo>
                <a:lnTo>
                  <a:pt x="101019" y="289332"/>
                </a:lnTo>
                <a:lnTo>
                  <a:pt x="104057" y="288827"/>
                </a:lnTo>
                <a:lnTo>
                  <a:pt x="110078" y="285620"/>
                </a:lnTo>
                <a:lnTo>
                  <a:pt x="114306" y="282977"/>
                </a:lnTo>
                <a:lnTo>
                  <a:pt x="120299" y="277453"/>
                </a:lnTo>
                <a:lnTo>
                  <a:pt x="128359" y="269533"/>
                </a:lnTo>
                <a:lnTo>
                  <a:pt x="130221" y="266698"/>
                </a:lnTo>
                <a:lnTo>
                  <a:pt x="132290" y="260902"/>
                </a:lnTo>
                <a:lnTo>
                  <a:pt x="133455" y="252061"/>
                </a:lnTo>
                <a:lnTo>
                  <a:pt x="134611" y="249097"/>
                </a:lnTo>
                <a:lnTo>
                  <a:pt x="138541" y="243157"/>
                </a:lnTo>
                <a:lnTo>
                  <a:pt x="143595" y="234565"/>
                </a:lnTo>
                <a:lnTo>
                  <a:pt x="148156" y="225123"/>
                </a:lnTo>
                <a:lnTo>
                  <a:pt x="150183" y="217619"/>
                </a:lnTo>
                <a:lnTo>
                  <a:pt x="149732" y="215222"/>
                </a:lnTo>
                <a:lnTo>
                  <a:pt x="148438" y="213623"/>
                </a:lnTo>
                <a:lnTo>
                  <a:pt x="146584" y="212558"/>
                </a:lnTo>
                <a:lnTo>
                  <a:pt x="141878" y="211373"/>
                </a:lnTo>
                <a:lnTo>
                  <a:pt x="139234" y="211058"/>
                </a:lnTo>
                <a:lnTo>
                  <a:pt x="137471" y="211839"/>
                </a:lnTo>
                <a:lnTo>
                  <a:pt x="136296" y="213353"/>
                </a:lnTo>
                <a:lnTo>
                  <a:pt x="135513" y="215354"/>
                </a:lnTo>
                <a:lnTo>
                  <a:pt x="133998" y="216688"/>
                </a:lnTo>
                <a:lnTo>
                  <a:pt x="131996" y="217577"/>
                </a:lnTo>
                <a:lnTo>
                  <a:pt x="129669" y="218170"/>
                </a:lnTo>
                <a:lnTo>
                  <a:pt x="128118" y="219557"/>
                </a:lnTo>
                <a:lnTo>
                  <a:pt x="127084" y="221475"/>
                </a:lnTo>
                <a:lnTo>
                  <a:pt x="125935" y="226251"/>
                </a:lnTo>
                <a:lnTo>
                  <a:pt x="125424" y="231681"/>
                </a:lnTo>
                <a:lnTo>
                  <a:pt x="127843" y="240047"/>
                </a:lnTo>
                <a:lnTo>
                  <a:pt x="131234" y="249388"/>
                </a:lnTo>
                <a:lnTo>
                  <a:pt x="132740" y="256847"/>
                </a:lnTo>
                <a:lnTo>
                  <a:pt x="133410" y="263469"/>
                </a:lnTo>
                <a:lnTo>
                  <a:pt x="133589" y="266624"/>
                </a:lnTo>
                <a:lnTo>
                  <a:pt x="134700" y="269719"/>
                </a:lnTo>
                <a:lnTo>
                  <a:pt x="138580" y="275805"/>
                </a:lnTo>
                <a:lnTo>
                  <a:pt x="141004" y="277824"/>
                </a:lnTo>
                <a:lnTo>
                  <a:pt x="143612" y="279171"/>
                </a:lnTo>
                <a:lnTo>
                  <a:pt x="146343" y="280068"/>
                </a:lnTo>
                <a:lnTo>
                  <a:pt x="152023" y="283712"/>
                </a:lnTo>
                <a:lnTo>
                  <a:pt x="154927" y="286072"/>
                </a:lnTo>
                <a:lnTo>
                  <a:pt x="157855" y="287646"/>
                </a:lnTo>
                <a:lnTo>
                  <a:pt x="163754" y="289395"/>
                </a:lnTo>
                <a:lnTo>
                  <a:pt x="169683" y="290171"/>
                </a:lnTo>
                <a:lnTo>
                  <a:pt x="175626" y="290517"/>
                </a:lnTo>
                <a:lnTo>
                  <a:pt x="181574" y="290671"/>
                </a:lnTo>
                <a:lnTo>
                  <a:pt x="183557" y="289720"/>
                </a:lnTo>
                <a:lnTo>
                  <a:pt x="184879" y="288093"/>
                </a:lnTo>
                <a:lnTo>
                  <a:pt x="185761" y="286017"/>
                </a:lnTo>
                <a:lnTo>
                  <a:pt x="187341" y="284632"/>
                </a:lnTo>
                <a:lnTo>
                  <a:pt x="189386" y="283710"/>
                </a:lnTo>
                <a:lnTo>
                  <a:pt x="191742" y="283094"/>
                </a:lnTo>
                <a:lnTo>
                  <a:pt x="193312" y="281692"/>
                </a:lnTo>
                <a:lnTo>
                  <a:pt x="194359" y="279765"/>
                </a:lnTo>
                <a:lnTo>
                  <a:pt x="195523" y="274978"/>
                </a:lnTo>
                <a:lnTo>
                  <a:pt x="196178" y="266705"/>
                </a:lnTo>
                <a:lnTo>
                  <a:pt x="196417" y="256802"/>
                </a:lnTo>
                <a:lnTo>
                  <a:pt x="196453" y="216369"/>
                </a:lnTo>
                <a:lnTo>
                  <a:pt x="195461" y="213396"/>
                </a:lnTo>
                <a:lnTo>
                  <a:pt x="190316" y="204471"/>
                </a:lnTo>
                <a:lnTo>
                  <a:pt x="188765" y="198519"/>
                </a:lnTo>
                <a:lnTo>
                  <a:pt x="188075" y="189921"/>
                </a:lnTo>
                <a:lnTo>
                  <a:pt x="187891" y="184850"/>
                </a:lnTo>
                <a:lnTo>
                  <a:pt x="186777" y="180476"/>
                </a:lnTo>
                <a:lnTo>
                  <a:pt x="180467" y="167597"/>
                </a:lnTo>
                <a:lnTo>
                  <a:pt x="177859" y="161038"/>
                </a:lnTo>
                <a:lnTo>
                  <a:pt x="175127" y="153688"/>
                </a:lnTo>
                <a:lnTo>
                  <a:pt x="173306" y="147796"/>
                </a:lnTo>
                <a:lnTo>
                  <a:pt x="171283" y="138604"/>
                </a:lnTo>
                <a:lnTo>
                  <a:pt x="170384" y="131210"/>
                </a:lnTo>
                <a:lnTo>
                  <a:pt x="170144" y="127850"/>
                </a:lnTo>
                <a:lnTo>
                  <a:pt x="167232" y="118825"/>
                </a:lnTo>
                <a:lnTo>
                  <a:pt x="165066" y="113639"/>
                </a:lnTo>
                <a:lnTo>
                  <a:pt x="163622" y="108199"/>
                </a:lnTo>
                <a:lnTo>
                  <a:pt x="162660" y="102587"/>
                </a:lnTo>
                <a:lnTo>
                  <a:pt x="162018" y="96861"/>
                </a:lnTo>
                <a:lnTo>
                  <a:pt x="158659" y="87854"/>
                </a:lnTo>
                <a:lnTo>
                  <a:pt x="153859" y="79551"/>
                </a:lnTo>
                <a:lnTo>
                  <a:pt x="148419" y="69247"/>
                </a:lnTo>
                <a:lnTo>
                  <a:pt x="146571" y="63721"/>
                </a:lnTo>
                <a:lnTo>
                  <a:pt x="145339" y="58052"/>
                </a:lnTo>
                <a:lnTo>
                  <a:pt x="144518" y="52289"/>
                </a:lnTo>
                <a:lnTo>
                  <a:pt x="141986" y="45470"/>
                </a:lnTo>
                <a:lnTo>
                  <a:pt x="138314" y="37947"/>
                </a:lnTo>
                <a:lnTo>
                  <a:pt x="129934" y="22644"/>
                </a:lnTo>
                <a:lnTo>
                  <a:pt x="118106" y="0"/>
                </a:lnTo>
                <a:lnTo>
                  <a:pt x="117433" y="688"/>
                </a:lnTo>
                <a:lnTo>
                  <a:pt x="116685" y="6746"/>
                </a:lnTo>
                <a:lnTo>
                  <a:pt x="117477" y="10147"/>
                </a:lnTo>
                <a:lnTo>
                  <a:pt x="124326" y="23643"/>
                </a:lnTo>
                <a:lnTo>
                  <a:pt x="137489" y="54321"/>
                </a:lnTo>
                <a:lnTo>
                  <a:pt x="144781" y="70270"/>
                </a:lnTo>
                <a:lnTo>
                  <a:pt x="148115" y="81270"/>
                </a:lnTo>
                <a:lnTo>
                  <a:pt x="151329" y="94556"/>
                </a:lnTo>
                <a:lnTo>
                  <a:pt x="154464" y="109367"/>
                </a:lnTo>
                <a:lnTo>
                  <a:pt x="157546" y="122217"/>
                </a:lnTo>
                <a:lnTo>
                  <a:pt x="160594" y="133761"/>
                </a:lnTo>
                <a:lnTo>
                  <a:pt x="163617" y="144433"/>
                </a:lnTo>
                <a:lnTo>
                  <a:pt x="167617" y="154524"/>
                </a:lnTo>
                <a:lnTo>
                  <a:pt x="172268" y="164228"/>
                </a:lnTo>
                <a:lnTo>
                  <a:pt x="177354" y="173675"/>
                </a:lnTo>
                <a:lnTo>
                  <a:pt x="181736" y="182949"/>
                </a:lnTo>
                <a:lnTo>
                  <a:pt x="185649" y="192108"/>
                </a:lnTo>
                <a:lnTo>
                  <a:pt x="189251" y="201191"/>
                </a:lnTo>
                <a:lnTo>
                  <a:pt x="192644" y="208238"/>
                </a:lnTo>
                <a:lnTo>
                  <a:pt x="195898" y="213929"/>
                </a:lnTo>
                <a:lnTo>
                  <a:pt x="199060" y="218714"/>
                </a:lnTo>
                <a:lnTo>
                  <a:pt x="201168" y="223889"/>
                </a:lnTo>
                <a:lnTo>
                  <a:pt x="202573" y="229323"/>
                </a:lnTo>
                <a:lnTo>
                  <a:pt x="205383" y="2461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143"/>
          <p:cNvSpPr/>
          <p:nvPr/>
        </p:nvSpPr>
        <p:spPr>
          <a:xfrm>
            <a:off x="2803921" y="3991570"/>
            <a:ext cx="151806" cy="392907"/>
          </a:xfrm>
          <a:custGeom>
            <a:avLst/>
            <a:gdLst/>
            <a:ahLst/>
            <a:cxnLst/>
            <a:rect l="0" t="0" r="0" b="0"/>
            <a:pathLst>
              <a:path w="151806" h="392907">
                <a:moveTo>
                  <a:pt x="0" y="0"/>
                </a:moveTo>
                <a:lnTo>
                  <a:pt x="21910" y="43819"/>
                </a:lnTo>
                <a:lnTo>
                  <a:pt x="28497" y="56002"/>
                </a:lnTo>
                <a:lnTo>
                  <a:pt x="34873" y="67100"/>
                </a:lnTo>
                <a:lnTo>
                  <a:pt x="41109" y="77476"/>
                </a:lnTo>
                <a:lnTo>
                  <a:pt x="46257" y="85385"/>
                </a:lnTo>
                <a:lnTo>
                  <a:pt x="50682" y="91650"/>
                </a:lnTo>
                <a:lnTo>
                  <a:pt x="54624" y="96819"/>
                </a:lnTo>
                <a:lnTo>
                  <a:pt x="59237" y="105225"/>
                </a:lnTo>
                <a:lnTo>
                  <a:pt x="64296" y="115791"/>
                </a:lnTo>
                <a:lnTo>
                  <a:pt x="74217" y="137782"/>
                </a:lnTo>
                <a:lnTo>
                  <a:pt x="85380" y="161320"/>
                </a:lnTo>
                <a:lnTo>
                  <a:pt x="91856" y="174554"/>
                </a:lnTo>
                <a:lnTo>
                  <a:pt x="93980" y="181854"/>
                </a:lnTo>
                <a:lnTo>
                  <a:pt x="95396" y="189697"/>
                </a:lnTo>
                <a:lnTo>
                  <a:pt x="96339" y="197902"/>
                </a:lnTo>
                <a:lnTo>
                  <a:pt x="97961" y="206349"/>
                </a:lnTo>
                <a:lnTo>
                  <a:pt x="100034" y="214956"/>
                </a:lnTo>
                <a:lnTo>
                  <a:pt x="107692" y="243938"/>
                </a:lnTo>
                <a:lnTo>
                  <a:pt x="110490" y="254899"/>
                </a:lnTo>
                <a:lnTo>
                  <a:pt x="113348" y="264190"/>
                </a:lnTo>
                <a:lnTo>
                  <a:pt x="116245" y="272369"/>
                </a:lnTo>
                <a:lnTo>
                  <a:pt x="119169" y="279806"/>
                </a:lnTo>
                <a:lnTo>
                  <a:pt x="122110" y="286748"/>
                </a:lnTo>
                <a:lnTo>
                  <a:pt x="128024" y="299753"/>
                </a:lnTo>
                <a:lnTo>
                  <a:pt x="130990" y="306992"/>
                </a:lnTo>
                <a:lnTo>
                  <a:pt x="133960" y="314794"/>
                </a:lnTo>
                <a:lnTo>
                  <a:pt x="136932" y="322972"/>
                </a:lnTo>
                <a:lnTo>
                  <a:pt x="138913" y="330408"/>
                </a:lnTo>
                <a:lnTo>
                  <a:pt x="140234" y="337350"/>
                </a:lnTo>
                <a:lnTo>
                  <a:pt x="141701" y="349363"/>
                </a:lnTo>
                <a:lnTo>
                  <a:pt x="142093" y="353956"/>
                </a:lnTo>
                <a:lnTo>
                  <a:pt x="15180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144"/>
          <p:cNvSpPr/>
          <p:nvPr/>
        </p:nvSpPr>
        <p:spPr>
          <a:xfrm>
            <a:off x="2875359" y="4447116"/>
            <a:ext cx="133899" cy="262931"/>
          </a:xfrm>
          <a:custGeom>
            <a:avLst/>
            <a:gdLst/>
            <a:ahLst/>
            <a:cxnLst/>
            <a:rect l="0" t="0" r="0" b="0"/>
            <a:pathLst>
              <a:path w="133899" h="262931">
                <a:moveTo>
                  <a:pt x="0" y="8798"/>
                </a:moveTo>
                <a:lnTo>
                  <a:pt x="4740" y="18278"/>
                </a:lnTo>
                <a:lnTo>
                  <a:pt x="6137" y="23056"/>
                </a:lnTo>
                <a:lnTo>
                  <a:pt x="7068" y="28225"/>
                </a:lnTo>
                <a:lnTo>
                  <a:pt x="7688" y="33656"/>
                </a:lnTo>
                <a:lnTo>
                  <a:pt x="9094" y="38268"/>
                </a:lnTo>
                <a:lnTo>
                  <a:pt x="11024" y="42335"/>
                </a:lnTo>
                <a:lnTo>
                  <a:pt x="13302" y="46039"/>
                </a:lnTo>
                <a:lnTo>
                  <a:pt x="15813" y="50492"/>
                </a:lnTo>
                <a:lnTo>
                  <a:pt x="21250" y="60732"/>
                </a:lnTo>
                <a:lnTo>
                  <a:pt x="23096" y="65249"/>
                </a:lnTo>
                <a:lnTo>
                  <a:pt x="25148" y="72913"/>
                </a:lnTo>
                <a:lnTo>
                  <a:pt x="26687" y="77338"/>
                </a:lnTo>
                <a:lnTo>
                  <a:pt x="28705" y="82273"/>
                </a:lnTo>
                <a:lnTo>
                  <a:pt x="31043" y="87547"/>
                </a:lnTo>
                <a:lnTo>
                  <a:pt x="38932" y="103990"/>
                </a:lnTo>
                <a:lnTo>
                  <a:pt x="43814" y="113931"/>
                </a:lnTo>
                <a:lnTo>
                  <a:pt x="49053" y="123535"/>
                </a:lnTo>
                <a:lnTo>
                  <a:pt x="54530" y="132914"/>
                </a:lnTo>
                <a:lnTo>
                  <a:pt x="60166" y="142143"/>
                </a:lnTo>
                <a:lnTo>
                  <a:pt x="64915" y="149289"/>
                </a:lnTo>
                <a:lnTo>
                  <a:pt x="69074" y="155044"/>
                </a:lnTo>
                <a:lnTo>
                  <a:pt x="72838" y="159874"/>
                </a:lnTo>
                <a:lnTo>
                  <a:pt x="77332" y="167062"/>
                </a:lnTo>
                <a:lnTo>
                  <a:pt x="82312" y="175823"/>
                </a:lnTo>
                <a:lnTo>
                  <a:pt x="96157" y="201823"/>
                </a:lnTo>
                <a:lnTo>
                  <a:pt x="99823" y="208919"/>
                </a:lnTo>
                <a:lnTo>
                  <a:pt x="102268" y="215633"/>
                </a:lnTo>
                <a:lnTo>
                  <a:pt x="103897" y="222095"/>
                </a:lnTo>
                <a:lnTo>
                  <a:pt x="104983" y="228386"/>
                </a:lnTo>
                <a:lnTo>
                  <a:pt x="107692" y="235557"/>
                </a:lnTo>
                <a:lnTo>
                  <a:pt x="111482" y="243315"/>
                </a:lnTo>
                <a:lnTo>
                  <a:pt x="122342" y="262930"/>
                </a:lnTo>
                <a:lnTo>
                  <a:pt x="118536" y="257675"/>
                </a:lnTo>
                <a:lnTo>
                  <a:pt x="114743" y="252106"/>
                </a:lnTo>
                <a:lnTo>
                  <a:pt x="112214" y="246410"/>
                </a:lnTo>
                <a:lnTo>
                  <a:pt x="110528" y="240628"/>
                </a:lnTo>
                <a:lnTo>
                  <a:pt x="109404" y="234788"/>
                </a:lnTo>
                <a:lnTo>
                  <a:pt x="107662" y="228911"/>
                </a:lnTo>
                <a:lnTo>
                  <a:pt x="105509" y="223009"/>
                </a:lnTo>
                <a:lnTo>
                  <a:pt x="103082" y="217090"/>
                </a:lnTo>
                <a:lnTo>
                  <a:pt x="100471" y="211159"/>
                </a:lnTo>
                <a:lnTo>
                  <a:pt x="94925" y="199278"/>
                </a:lnTo>
                <a:lnTo>
                  <a:pt x="81483" y="171951"/>
                </a:lnTo>
                <a:lnTo>
                  <a:pt x="77143" y="162215"/>
                </a:lnTo>
                <a:lnTo>
                  <a:pt x="73256" y="152748"/>
                </a:lnTo>
                <a:lnTo>
                  <a:pt x="69674" y="143460"/>
                </a:lnTo>
                <a:lnTo>
                  <a:pt x="66293" y="135284"/>
                </a:lnTo>
                <a:lnTo>
                  <a:pt x="63047" y="127848"/>
                </a:lnTo>
                <a:lnTo>
                  <a:pt x="56794" y="114295"/>
                </a:lnTo>
                <a:lnTo>
                  <a:pt x="50708" y="101657"/>
                </a:lnTo>
                <a:lnTo>
                  <a:pt x="46704" y="92532"/>
                </a:lnTo>
                <a:lnTo>
                  <a:pt x="32579" y="58963"/>
                </a:lnTo>
                <a:lnTo>
                  <a:pt x="25063" y="42339"/>
                </a:lnTo>
                <a:lnTo>
                  <a:pt x="21669" y="34135"/>
                </a:lnTo>
                <a:lnTo>
                  <a:pt x="18415" y="25689"/>
                </a:lnTo>
                <a:lnTo>
                  <a:pt x="15253" y="17082"/>
                </a:lnTo>
                <a:lnTo>
                  <a:pt x="14138" y="11344"/>
                </a:lnTo>
                <a:lnTo>
                  <a:pt x="14386" y="7519"/>
                </a:lnTo>
                <a:lnTo>
                  <a:pt x="17173" y="1379"/>
                </a:lnTo>
                <a:lnTo>
                  <a:pt x="18394" y="875"/>
                </a:lnTo>
                <a:lnTo>
                  <a:pt x="22397" y="316"/>
                </a:lnTo>
                <a:lnTo>
                  <a:pt x="24853" y="166"/>
                </a:lnTo>
                <a:lnTo>
                  <a:pt x="30228" y="0"/>
                </a:lnTo>
                <a:lnTo>
                  <a:pt x="35035" y="949"/>
                </a:lnTo>
                <a:lnTo>
                  <a:pt x="41216" y="2573"/>
                </a:lnTo>
                <a:lnTo>
                  <a:pt x="48313" y="4648"/>
                </a:lnTo>
                <a:lnTo>
                  <a:pt x="54037" y="7023"/>
                </a:lnTo>
                <a:lnTo>
                  <a:pt x="58845" y="9599"/>
                </a:lnTo>
                <a:lnTo>
                  <a:pt x="63042" y="12308"/>
                </a:lnTo>
                <a:lnTo>
                  <a:pt x="66833" y="15107"/>
                </a:lnTo>
                <a:lnTo>
                  <a:pt x="70352" y="17964"/>
                </a:lnTo>
                <a:lnTo>
                  <a:pt x="73691" y="20862"/>
                </a:lnTo>
                <a:lnTo>
                  <a:pt x="78893" y="24778"/>
                </a:lnTo>
                <a:lnTo>
                  <a:pt x="92610" y="34421"/>
                </a:lnTo>
                <a:lnTo>
                  <a:pt x="98451" y="38778"/>
                </a:lnTo>
                <a:lnTo>
                  <a:pt x="103337" y="42675"/>
                </a:lnTo>
                <a:lnTo>
                  <a:pt x="107587" y="46265"/>
                </a:lnTo>
                <a:lnTo>
                  <a:pt x="111412" y="49651"/>
                </a:lnTo>
                <a:lnTo>
                  <a:pt x="118308" y="56059"/>
                </a:lnTo>
                <a:lnTo>
                  <a:pt x="127769" y="65245"/>
                </a:lnTo>
                <a:lnTo>
                  <a:pt x="129828" y="68257"/>
                </a:lnTo>
                <a:lnTo>
                  <a:pt x="132115" y="74250"/>
                </a:lnTo>
                <a:lnTo>
                  <a:pt x="133132" y="80221"/>
                </a:lnTo>
                <a:lnTo>
                  <a:pt x="133584" y="86182"/>
                </a:lnTo>
                <a:lnTo>
                  <a:pt x="133784" y="92138"/>
                </a:lnTo>
                <a:lnTo>
                  <a:pt x="133898" y="101070"/>
                </a:lnTo>
                <a:lnTo>
                  <a:pt x="132921" y="104047"/>
                </a:lnTo>
                <a:lnTo>
                  <a:pt x="129191" y="110001"/>
                </a:lnTo>
                <a:lnTo>
                  <a:pt x="126807" y="112977"/>
                </a:lnTo>
                <a:lnTo>
                  <a:pt x="124225" y="115954"/>
                </a:lnTo>
                <a:lnTo>
                  <a:pt x="121512" y="118930"/>
                </a:lnTo>
                <a:lnTo>
                  <a:pt x="115734" y="121907"/>
                </a:lnTo>
                <a:lnTo>
                  <a:pt x="107914" y="124884"/>
                </a:lnTo>
                <a:lnTo>
                  <a:pt x="98732" y="127860"/>
                </a:lnTo>
                <a:lnTo>
                  <a:pt x="91618" y="129844"/>
                </a:lnTo>
                <a:lnTo>
                  <a:pt x="85884" y="131168"/>
                </a:lnTo>
                <a:lnTo>
                  <a:pt x="81068" y="132049"/>
                </a:lnTo>
                <a:lnTo>
                  <a:pt x="74881" y="133629"/>
                </a:lnTo>
                <a:lnTo>
                  <a:pt x="67780" y="135675"/>
                </a:lnTo>
                <a:lnTo>
                  <a:pt x="35719" y="1427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145"/>
          <p:cNvSpPr/>
          <p:nvPr/>
        </p:nvSpPr>
        <p:spPr>
          <a:xfrm>
            <a:off x="3102559" y="4446984"/>
            <a:ext cx="40692" cy="123667"/>
          </a:xfrm>
          <a:custGeom>
            <a:avLst/>
            <a:gdLst/>
            <a:ahLst/>
            <a:cxnLst/>
            <a:rect l="0" t="0" r="0" b="0"/>
            <a:pathLst>
              <a:path w="40692" h="123667">
                <a:moveTo>
                  <a:pt x="4972" y="107156"/>
                </a:moveTo>
                <a:lnTo>
                  <a:pt x="4972" y="120458"/>
                </a:lnTo>
                <a:lnTo>
                  <a:pt x="5964" y="121978"/>
                </a:lnTo>
                <a:lnTo>
                  <a:pt x="7618" y="122990"/>
                </a:lnTo>
                <a:lnTo>
                  <a:pt x="9712" y="123666"/>
                </a:lnTo>
                <a:lnTo>
                  <a:pt x="10117" y="123123"/>
                </a:lnTo>
                <a:lnTo>
                  <a:pt x="9394" y="121770"/>
                </a:lnTo>
                <a:lnTo>
                  <a:pt x="7920" y="119875"/>
                </a:lnTo>
                <a:lnTo>
                  <a:pt x="6937" y="116628"/>
                </a:lnTo>
                <a:lnTo>
                  <a:pt x="6282" y="112478"/>
                </a:lnTo>
                <a:lnTo>
                  <a:pt x="5845" y="107728"/>
                </a:lnTo>
                <a:lnTo>
                  <a:pt x="4562" y="101584"/>
                </a:lnTo>
                <a:lnTo>
                  <a:pt x="2714" y="94512"/>
                </a:lnTo>
                <a:lnTo>
                  <a:pt x="490" y="86821"/>
                </a:lnTo>
                <a:lnTo>
                  <a:pt x="0" y="80701"/>
                </a:lnTo>
                <a:lnTo>
                  <a:pt x="665" y="75629"/>
                </a:lnTo>
                <a:lnTo>
                  <a:pt x="2101" y="71255"/>
                </a:lnTo>
                <a:lnTo>
                  <a:pt x="3058" y="65363"/>
                </a:lnTo>
                <a:lnTo>
                  <a:pt x="3696" y="58458"/>
                </a:lnTo>
                <a:lnTo>
                  <a:pt x="4121" y="50878"/>
                </a:lnTo>
                <a:lnTo>
                  <a:pt x="5397" y="44833"/>
                </a:lnTo>
                <a:lnTo>
                  <a:pt x="7240" y="39810"/>
                </a:lnTo>
                <a:lnTo>
                  <a:pt x="9460" y="35470"/>
                </a:lnTo>
                <a:lnTo>
                  <a:pt x="13917" y="29600"/>
                </a:lnTo>
                <a:lnTo>
                  <a:pt x="19865" y="22710"/>
                </a:lnTo>
                <a:lnTo>
                  <a:pt x="4069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146"/>
          <p:cNvSpPr/>
          <p:nvPr/>
        </p:nvSpPr>
        <p:spPr>
          <a:xfrm>
            <a:off x="3179346" y="4491632"/>
            <a:ext cx="79705" cy="66530"/>
          </a:xfrm>
          <a:custGeom>
            <a:avLst/>
            <a:gdLst/>
            <a:ahLst/>
            <a:cxnLst/>
            <a:rect l="0" t="0" r="0" b="0"/>
            <a:pathLst>
              <a:path w="79705" h="66530">
                <a:moveTo>
                  <a:pt x="17482" y="8930"/>
                </a:moveTo>
                <a:lnTo>
                  <a:pt x="9793" y="8930"/>
                </a:lnTo>
                <a:lnTo>
                  <a:pt x="9380" y="9922"/>
                </a:lnTo>
                <a:lnTo>
                  <a:pt x="9103" y="11576"/>
                </a:lnTo>
                <a:lnTo>
                  <a:pt x="8920" y="13670"/>
                </a:lnTo>
                <a:lnTo>
                  <a:pt x="7805" y="16059"/>
                </a:lnTo>
                <a:lnTo>
                  <a:pt x="6070" y="18644"/>
                </a:lnTo>
                <a:lnTo>
                  <a:pt x="3921" y="21359"/>
                </a:lnTo>
                <a:lnTo>
                  <a:pt x="2488" y="25153"/>
                </a:lnTo>
                <a:lnTo>
                  <a:pt x="1533" y="29667"/>
                </a:lnTo>
                <a:lnTo>
                  <a:pt x="0" y="41690"/>
                </a:lnTo>
                <a:lnTo>
                  <a:pt x="866" y="43668"/>
                </a:lnTo>
                <a:lnTo>
                  <a:pt x="2436" y="45979"/>
                </a:lnTo>
                <a:lnTo>
                  <a:pt x="4475" y="48512"/>
                </a:lnTo>
                <a:lnTo>
                  <a:pt x="7818" y="51193"/>
                </a:lnTo>
                <a:lnTo>
                  <a:pt x="12031" y="53973"/>
                </a:lnTo>
                <a:lnTo>
                  <a:pt x="16825" y="56818"/>
                </a:lnTo>
                <a:lnTo>
                  <a:pt x="22997" y="59707"/>
                </a:lnTo>
                <a:lnTo>
                  <a:pt x="30088" y="62625"/>
                </a:lnTo>
                <a:lnTo>
                  <a:pt x="37792" y="65563"/>
                </a:lnTo>
                <a:lnTo>
                  <a:pt x="43921" y="66529"/>
                </a:lnTo>
                <a:lnTo>
                  <a:pt x="48998" y="66181"/>
                </a:lnTo>
                <a:lnTo>
                  <a:pt x="53375" y="64957"/>
                </a:lnTo>
                <a:lnTo>
                  <a:pt x="58278" y="64141"/>
                </a:lnTo>
                <a:lnTo>
                  <a:pt x="63531" y="63596"/>
                </a:lnTo>
                <a:lnTo>
                  <a:pt x="69017" y="63234"/>
                </a:lnTo>
                <a:lnTo>
                  <a:pt x="72675" y="62000"/>
                </a:lnTo>
                <a:lnTo>
                  <a:pt x="75113" y="60185"/>
                </a:lnTo>
                <a:lnTo>
                  <a:pt x="76738" y="57982"/>
                </a:lnTo>
                <a:lnTo>
                  <a:pt x="77822" y="55522"/>
                </a:lnTo>
                <a:lnTo>
                  <a:pt x="78545" y="52890"/>
                </a:lnTo>
                <a:lnTo>
                  <a:pt x="79026" y="50143"/>
                </a:lnTo>
                <a:lnTo>
                  <a:pt x="79347" y="47320"/>
                </a:lnTo>
                <a:lnTo>
                  <a:pt x="79561" y="44445"/>
                </a:lnTo>
                <a:lnTo>
                  <a:pt x="79704" y="41536"/>
                </a:lnTo>
                <a:lnTo>
                  <a:pt x="78807" y="38605"/>
                </a:lnTo>
                <a:lnTo>
                  <a:pt x="77217" y="35659"/>
                </a:lnTo>
                <a:lnTo>
                  <a:pt x="75165" y="32702"/>
                </a:lnTo>
                <a:lnTo>
                  <a:pt x="72804" y="29739"/>
                </a:lnTo>
                <a:lnTo>
                  <a:pt x="70238" y="26772"/>
                </a:lnTo>
                <a:lnTo>
                  <a:pt x="67536" y="23801"/>
                </a:lnTo>
                <a:lnTo>
                  <a:pt x="61887" y="17855"/>
                </a:lnTo>
                <a:lnTo>
                  <a:pt x="58991" y="14880"/>
                </a:lnTo>
                <a:lnTo>
                  <a:pt x="56069" y="12896"/>
                </a:lnTo>
                <a:lnTo>
                  <a:pt x="53128" y="11574"/>
                </a:lnTo>
                <a:lnTo>
                  <a:pt x="50176" y="10693"/>
                </a:lnTo>
                <a:lnTo>
                  <a:pt x="47215" y="9113"/>
                </a:lnTo>
                <a:lnTo>
                  <a:pt x="44249" y="7068"/>
                </a:lnTo>
                <a:lnTo>
                  <a:pt x="3534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147"/>
          <p:cNvSpPr/>
          <p:nvPr/>
        </p:nvSpPr>
        <p:spPr>
          <a:xfrm>
            <a:off x="3348632" y="4563070"/>
            <a:ext cx="138775" cy="258305"/>
          </a:xfrm>
          <a:custGeom>
            <a:avLst/>
            <a:gdLst/>
            <a:ahLst/>
            <a:cxnLst/>
            <a:rect l="0" t="0" r="0" b="0"/>
            <a:pathLst>
              <a:path w="138775" h="258305">
                <a:moveTo>
                  <a:pt x="0" y="0"/>
                </a:moveTo>
                <a:lnTo>
                  <a:pt x="4741" y="9481"/>
                </a:lnTo>
                <a:lnTo>
                  <a:pt x="7129" y="13266"/>
                </a:lnTo>
                <a:lnTo>
                  <a:pt x="9714" y="16781"/>
                </a:lnTo>
                <a:lnTo>
                  <a:pt x="12429" y="20117"/>
                </a:lnTo>
                <a:lnTo>
                  <a:pt x="15446" y="26470"/>
                </a:lnTo>
                <a:lnTo>
                  <a:pt x="16251" y="29553"/>
                </a:lnTo>
                <a:lnTo>
                  <a:pt x="18772" y="35577"/>
                </a:lnTo>
                <a:lnTo>
                  <a:pt x="22436" y="43561"/>
                </a:lnTo>
                <a:lnTo>
                  <a:pt x="37075" y="73761"/>
                </a:lnTo>
                <a:lnTo>
                  <a:pt x="65041" y="130060"/>
                </a:lnTo>
                <a:lnTo>
                  <a:pt x="69158" y="137308"/>
                </a:lnTo>
                <a:lnTo>
                  <a:pt x="73887" y="145117"/>
                </a:lnTo>
                <a:lnTo>
                  <a:pt x="79023" y="153299"/>
                </a:lnTo>
                <a:lnTo>
                  <a:pt x="82448" y="160738"/>
                </a:lnTo>
                <a:lnTo>
                  <a:pt x="84731" y="167682"/>
                </a:lnTo>
                <a:lnTo>
                  <a:pt x="86253" y="174296"/>
                </a:lnTo>
                <a:lnTo>
                  <a:pt x="88260" y="179697"/>
                </a:lnTo>
                <a:lnTo>
                  <a:pt x="90590" y="184290"/>
                </a:lnTo>
                <a:lnTo>
                  <a:pt x="93136" y="188345"/>
                </a:lnTo>
                <a:lnTo>
                  <a:pt x="98802" y="196008"/>
                </a:lnTo>
                <a:lnTo>
                  <a:pt x="115680" y="217752"/>
                </a:lnTo>
                <a:lnTo>
                  <a:pt x="121769" y="226528"/>
                </a:lnTo>
                <a:lnTo>
                  <a:pt x="125828" y="233370"/>
                </a:lnTo>
                <a:lnTo>
                  <a:pt x="128534" y="238924"/>
                </a:lnTo>
                <a:lnTo>
                  <a:pt x="130338" y="243618"/>
                </a:lnTo>
                <a:lnTo>
                  <a:pt x="132342" y="251481"/>
                </a:lnTo>
                <a:lnTo>
                  <a:pt x="133869" y="253974"/>
                </a:lnTo>
                <a:lnTo>
                  <a:pt x="135879" y="255636"/>
                </a:lnTo>
                <a:lnTo>
                  <a:pt x="138211" y="256745"/>
                </a:lnTo>
                <a:lnTo>
                  <a:pt x="138774" y="257483"/>
                </a:lnTo>
                <a:lnTo>
                  <a:pt x="138157" y="257976"/>
                </a:lnTo>
                <a:lnTo>
                  <a:pt x="136753" y="258304"/>
                </a:lnTo>
                <a:lnTo>
                  <a:pt x="135817" y="257531"/>
                </a:lnTo>
                <a:lnTo>
                  <a:pt x="135194" y="256023"/>
                </a:lnTo>
                <a:lnTo>
                  <a:pt x="133946"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148"/>
          <p:cNvSpPr/>
          <p:nvPr/>
        </p:nvSpPr>
        <p:spPr>
          <a:xfrm>
            <a:off x="3375421" y="4563117"/>
            <a:ext cx="106274" cy="53532"/>
          </a:xfrm>
          <a:custGeom>
            <a:avLst/>
            <a:gdLst/>
            <a:ahLst/>
            <a:cxnLst/>
            <a:rect l="0" t="0" r="0" b="0"/>
            <a:pathLst>
              <a:path w="106274" h="53532">
                <a:moveTo>
                  <a:pt x="0" y="35672"/>
                </a:moveTo>
                <a:lnTo>
                  <a:pt x="0" y="26191"/>
                </a:lnTo>
                <a:lnTo>
                  <a:pt x="993" y="22406"/>
                </a:lnTo>
                <a:lnTo>
                  <a:pt x="2646" y="18890"/>
                </a:lnTo>
                <a:lnTo>
                  <a:pt x="4741" y="15554"/>
                </a:lnTo>
                <a:lnTo>
                  <a:pt x="6137" y="12338"/>
                </a:lnTo>
                <a:lnTo>
                  <a:pt x="7068" y="9202"/>
                </a:lnTo>
                <a:lnTo>
                  <a:pt x="7689" y="6119"/>
                </a:lnTo>
                <a:lnTo>
                  <a:pt x="9095" y="4063"/>
                </a:lnTo>
                <a:lnTo>
                  <a:pt x="11025" y="2693"/>
                </a:lnTo>
                <a:lnTo>
                  <a:pt x="13303" y="1780"/>
                </a:lnTo>
                <a:lnTo>
                  <a:pt x="15814" y="1171"/>
                </a:lnTo>
                <a:lnTo>
                  <a:pt x="18480" y="765"/>
                </a:lnTo>
                <a:lnTo>
                  <a:pt x="21250" y="494"/>
                </a:lnTo>
                <a:lnTo>
                  <a:pt x="25081" y="314"/>
                </a:lnTo>
                <a:lnTo>
                  <a:pt x="34629" y="113"/>
                </a:lnTo>
                <a:lnTo>
                  <a:pt x="46420" y="0"/>
                </a:lnTo>
                <a:lnTo>
                  <a:pt x="50791" y="977"/>
                </a:lnTo>
                <a:lnTo>
                  <a:pt x="55689" y="2620"/>
                </a:lnTo>
                <a:lnTo>
                  <a:pt x="60939" y="4707"/>
                </a:lnTo>
                <a:lnTo>
                  <a:pt x="64438" y="7091"/>
                </a:lnTo>
                <a:lnTo>
                  <a:pt x="66771" y="9673"/>
                </a:lnTo>
                <a:lnTo>
                  <a:pt x="68327" y="12386"/>
                </a:lnTo>
                <a:lnTo>
                  <a:pt x="70356" y="14195"/>
                </a:lnTo>
                <a:lnTo>
                  <a:pt x="72701" y="15400"/>
                </a:lnTo>
                <a:lnTo>
                  <a:pt x="75257" y="16205"/>
                </a:lnTo>
                <a:lnTo>
                  <a:pt x="77953" y="16740"/>
                </a:lnTo>
                <a:lnTo>
                  <a:pt x="80742" y="17098"/>
                </a:lnTo>
                <a:lnTo>
                  <a:pt x="83594" y="17336"/>
                </a:lnTo>
                <a:lnTo>
                  <a:pt x="87479" y="19479"/>
                </a:lnTo>
                <a:lnTo>
                  <a:pt x="92054" y="22892"/>
                </a:lnTo>
                <a:lnTo>
                  <a:pt x="104173" y="33147"/>
                </a:lnTo>
                <a:lnTo>
                  <a:pt x="105168" y="34981"/>
                </a:lnTo>
                <a:lnTo>
                  <a:pt x="105831" y="37196"/>
                </a:lnTo>
                <a:lnTo>
                  <a:pt x="106273" y="39664"/>
                </a:lnTo>
                <a:lnTo>
                  <a:pt x="105575" y="41310"/>
                </a:lnTo>
                <a:lnTo>
                  <a:pt x="104118" y="42407"/>
                </a:lnTo>
                <a:lnTo>
                  <a:pt x="102154" y="43139"/>
                </a:lnTo>
                <a:lnTo>
                  <a:pt x="98861" y="44618"/>
                </a:lnTo>
                <a:lnTo>
                  <a:pt x="89910" y="48908"/>
                </a:lnTo>
                <a:lnTo>
                  <a:pt x="85737" y="50449"/>
                </a:lnTo>
                <a:lnTo>
                  <a:pt x="81963" y="51476"/>
                </a:lnTo>
                <a:lnTo>
                  <a:pt x="78455" y="52161"/>
                </a:lnTo>
                <a:lnTo>
                  <a:pt x="74131" y="52618"/>
                </a:lnTo>
                <a:lnTo>
                  <a:pt x="69265" y="52922"/>
                </a:lnTo>
                <a:lnTo>
                  <a:pt x="59558" y="53260"/>
                </a:lnTo>
                <a:lnTo>
                  <a:pt x="44649" y="535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149"/>
          <p:cNvSpPr/>
          <p:nvPr/>
        </p:nvSpPr>
        <p:spPr>
          <a:xfrm>
            <a:off x="2796250" y="4277906"/>
            <a:ext cx="825005" cy="651277"/>
          </a:xfrm>
          <a:custGeom>
            <a:avLst/>
            <a:gdLst/>
            <a:ahLst/>
            <a:cxnLst/>
            <a:rect l="0" t="0" r="0" b="0"/>
            <a:pathLst>
              <a:path w="825005" h="651277">
                <a:moveTo>
                  <a:pt x="668468" y="44062"/>
                </a:moveTo>
                <a:lnTo>
                  <a:pt x="643611" y="31634"/>
                </a:lnTo>
                <a:lnTo>
                  <a:pt x="621746" y="18331"/>
                </a:lnTo>
                <a:lnTo>
                  <a:pt x="607685" y="12782"/>
                </a:lnTo>
                <a:lnTo>
                  <a:pt x="588612" y="9659"/>
                </a:lnTo>
                <a:lnTo>
                  <a:pt x="571461" y="7936"/>
                </a:lnTo>
                <a:lnTo>
                  <a:pt x="540687" y="3863"/>
                </a:lnTo>
                <a:lnTo>
                  <a:pt x="526727" y="2380"/>
                </a:lnTo>
                <a:lnTo>
                  <a:pt x="503276" y="732"/>
                </a:lnTo>
                <a:lnTo>
                  <a:pt x="482933" y="0"/>
                </a:lnTo>
                <a:lnTo>
                  <a:pt x="460992" y="666"/>
                </a:lnTo>
                <a:lnTo>
                  <a:pt x="446807" y="2233"/>
                </a:lnTo>
                <a:lnTo>
                  <a:pt x="431397" y="4270"/>
                </a:lnTo>
                <a:lnTo>
                  <a:pt x="406338" y="6533"/>
                </a:lnTo>
                <a:lnTo>
                  <a:pt x="385279" y="8531"/>
                </a:lnTo>
                <a:lnTo>
                  <a:pt x="365997" y="12726"/>
                </a:lnTo>
                <a:lnTo>
                  <a:pt x="347505" y="17898"/>
                </a:lnTo>
                <a:lnTo>
                  <a:pt x="329365" y="22512"/>
                </a:lnTo>
                <a:lnTo>
                  <a:pt x="311381" y="24563"/>
                </a:lnTo>
                <a:lnTo>
                  <a:pt x="293466" y="28120"/>
                </a:lnTo>
                <a:lnTo>
                  <a:pt x="275582" y="33008"/>
                </a:lnTo>
                <a:lnTo>
                  <a:pt x="257712" y="38488"/>
                </a:lnTo>
                <a:lnTo>
                  <a:pt x="230916" y="47151"/>
                </a:lnTo>
                <a:lnTo>
                  <a:pt x="208866" y="56002"/>
                </a:lnTo>
                <a:lnTo>
                  <a:pt x="176508" y="74018"/>
                </a:lnTo>
                <a:lnTo>
                  <a:pt x="151293" y="85901"/>
                </a:lnTo>
                <a:lnTo>
                  <a:pt x="130814" y="100556"/>
                </a:lnTo>
                <a:lnTo>
                  <a:pt x="106116" y="117545"/>
                </a:lnTo>
                <a:lnTo>
                  <a:pt x="88103" y="133965"/>
                </a:lnTo>
                <a:lnTo>
                  <a:pt x="67552" y="154044"/>
                </a:lnTo>
                <a:lnTo>
                  <a:pt x="53137" y="169341"/>
                </a:lnTo>
                <a:lnTo>
                  <a:pt x="43422" y="182755"/>
                </a:lnTo>
                <a:lnTo>
                  <a:pt x="27635" y="206204"/>
                </a:lnTo>
                <a:lnTo>
                  <a:pt x="18859" y="220635"/>
                </a:lnTo>
                <a:lnTo>
                  <a:pt x="12644" y="233664"/>
                </a:lnTo>
                <a:lnTo>
                  <a:pt x="9145" y="252155"/>
                </a:lnTo>
                <a:lnTo>
                  <a:pt x="8108" y="270202"/>
                </a:lnTo>
                <a:lnTo>
                  <a:pt x="7865" y="282152"/>
                </a:lnTo>
                <a:lnTo>
                  <a:pt x="5112" y="294078"/>
                </a:lnTo>
                <a:lnTo>
                  <a:pt x="1573" y="305993"/>
                </a:lnTo>
                <a:lnTo>
                  <a:pt x="0" y="317903"/>
                </a:lnTo>
                <a:lnTo>
                  <a:pt x="1947" y="329811"/>
                </a:lnTo>
                <a:lnTo>
                  <a:pt x="5127" y="341718"/>
                </a:lnTo>
                <a:lnTo>
                  <a:pt x="7910" y="359578"/>
                </a:lnTo>
                <a:lnTo>
                  <a:pt x="13585" y="377437"/>
                </a:lnTo>
                <a:lnTo>
                  <a:pt x="16700" y="395297"/>
                </a:lnTo>
                <a:lnTo>
                  <a:pt x="20944" y="407203"/>
                </a:lnTo>
                <a:lnTo>
                  <a:pt x="26442" y="417125"/>
                </a:lnTo>
                <a:lnTo>
                  <a:pt x="34076" y="429693"/>
                </a:lnTo>
                <a:lnTo>
                  <a:pt x="43134" y="444024"/>
                </a:lnTo>
                <a:lnTo>
                  <a:pt x="50165" y="455563"/>
                </a:lnTo>
                <a:lnTo>
                  <a:pt x="60622" y="473676"/>
                </a:lnTo>
                <a:lnTo>
                  <a:pt x="71224" y="488340"/>
                </a:lnTo>
                <a:lnTo>
                  <a:pt x="88348" y="507752"/>
                </a:lnTo>
                <a:lnTo>
                  <a:pt x="105989" y="526072"/>
                </a:lnTo>
                <a:lnTo>
                  <a:pt x="117845" y="537093"/>
                </a:lnTo>
                <a:lnTo>
                  <a:pt x="141625" y="554899"/>
                </a:lnTo>
                <a:lnTo>
                  <a:pt x="159479" y="568815"/>
                </a:lnTo>
                <a:lnTo>
                  <a:pt x="175352" y="577918"/>
                </a:lnTo>
                <a:lnTo>
                  <a:pt x="231902" y="607004"/>
                </a:lnTo>
                <a:lnTo>
                  <a:pt x="249212" y="614404"/>
                </a:lnTo>
                <a:lnTo>
                  <a:pt x="269804" y="621993"/>
                </a:lnTo>
                <a:lnTo>
                  <a:pt x="334372" y="644019"/>
                </a:lnTo>
                <a:lnTo>
                  <a:pt x="356931" y="648053"/>
                </a:lnTo>
                <a:lnTo>
                  <a:pt x="379195" y="649847"/>
                </a:lnTo>
                <a:lnTo>
                  <a:pt x="399012" y="650643"/>
                </a:lnTo>
                <a:lnTo>
                  <a:pt x="426903" y="651092"/>
                </a:lnTo>
                <a:lnTo>
                  <a:pt x="516284" y="651276"/>
                </a:lnTo>
                <a:lnTo>
                  <a:pt x="534354" y="648633"/>
                </a:lnTo>
                <a:lnTo>
                  <a:pt x="553300" y="645143"/>
                </a:lnTo>
                <a:lnTo>
                  <a:pt x="574949" y="643592"/>
                </a:lnTo>
                <a:lnTo>
                  <a:pt x="595154" y="640257"/>
                </a:lnTo>
                <a:lnTo>
                  <a:pt x="614056" y="635468"/>
                </a:lnTo>
                <a:lnTo>
                  <a:pt x="632379" y="630032"/>
                </a:lnTo>
                <a:lnTo>
                  <a:pt x="647799" y="621662"/>
                </a:lnTo>
                <a:lnTo>
                  <a:pt x="670281" y="605794"/>
                </a:lnTo>
                <a:lnTo>
                  <a:pt x="690110" y="591377"/>
                </a:lnTo>
                <a:lnTo>
                  <a:pt x="718767" y="568433"/>
                </a:lnTo>
                <a:lnTo>
                  <a:pt x="740763" y="549636"/>
                </a:lnTo>
                <a:lnTo>
                  <a:pt x="757154" y="533676"/>
                </a:lnTo>
                <a:lnTo>
                  <a:pt x="771053" y="516661"/>
                </a:lnTo>
                <a:lnTo>
                  <a:pt x="777538" y="505971"/>
                </a:lnTo>
                <a:lnTo>
                  <a:pt x="783846" y="493885"/>
                </a:lnTo>
                <a:lnTo>
                  <a:pt x="790035" y="480866"/>
                </a:lnTo>
                <a:lnTo>
                  <a:pt x="797138" y="464249"/>
                </a:lnTo>
                <a:lnTo>
                  <a:pt x="812967" y="424619"/>
                </a:lnTo>
                <a:lnTo>
                  <a:pt x="818379" y="407900"/>
                </a:lnTo>
                <a:lnTo>
                  <a:pt x="821987" y="393777"/>
                </a:lnTo>
                <a:lnTo>
                  <a:pt x="824392" y="381385"/>
                </a:lnTo>
                <a:lnTo>
                  <a:pt x="825004" y="368163"/>
                </a:lnTo>
                <a:lnTo>
                  <a:pt x="824419" y="354387"/>
                </a:lnTo>
                <a:lnTo>
                  <a:pt x="823037" y="340242"/>
                </a:lnTo>
                <a:lnTo>
                  <a:pt x="821123" y="325852"/>
                </a:lnTo>
                <a:lnTo>
                  <a:pt x="818856" y="311297"/>
                </a:lnTo>
                <a:lnTo>
                  <a:pt x="793484" y="24051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150"/>
          <p:cNvSpPr/>
          <p:nvPr/>
        </p:nvSpPr>
        <p:spPr>
          <a:xfrm>
            <a:off x="144642" y="5116713"/>
            <a:ext cx="1016218" cy="579141"/>
          </a:xfrm>
          <a:custGeom>
            <a:avLst/>
            <a:gdLst/>
            <a:ahLst/>
            <a:cxnLst/>
            <a:rect l="0" t="0" r="0" b="0"/>
            <a:pathLst>
              <a:path w="1016218" h="579141">
                <a:moveTo>
                  <a:pt x="1016217" y="8927"/>
                </a:moveTo>
                <a:lnTo>
                  <a:pt x="995822" y="2790"/>
                </a:lnTo>
                <a:lnTo>
                  <a:pt x="972691" y="825"/>
                </a:lnTo>
                <a:lnTo>
                  <a:pt x="915750" y="161"/>
                </a:lnTo>
                <a:lnTo>
                  <a:pt x="774950" y="0"/>
                </a:lnTo>
                <a:lnTo>
                  <a:pt x="756154" y="992"/>
                </a:lnTo>
                <a:lnTo>
                  <a:pt x="689240" y="6135"/>
                </a:lnTo>
                <a:lnTo>
                  <a:pt x="573968" y="13300"/>
                </a:lnTo>
                <a:lnTo>
                  <a:pt x="541798" y="16803"/>
                </a:lnTo>
                <a:lnTo>
                  <a:pt x="510430" y="21123"/>
                </a:lnTo>
                <a:lnTo>
                  <a:pt x="479596" y="25987"/>
                </a:lnTo>
                <a:lnTo>
                  <a:pt x="456063" y="30222"/>
                </a:lnTo>
                <a:lnTo>
                  <a:pt x="437398" y="34038"/>
                </a:lnTo>
                <a:lnTo>
                  <a:pt x="408722" y="40923"/>
                </a:lnTo>
                <a:lnTo>
                  <a:pt x="337598" y="61194"/>
                </a:lnTo>
                <a:lnTo>
                  <a:pt x="309796" y="69530"/>
                </a:lnTo>
                <a:lnTo>
                  <a:pt x="281564" y="79518"/>
                </a:lnTo>
                <a:lnTo>
                  <a:pt x="221420" y="104477"/>
                </a:lnTo>
                <a:lnTo>
                  <a:pt x="193669" y="115225"/>
                </a:lnTo>
                <a:lnTo>
                  <a:pt x="168768" y="128600"/>
                </a:lnTo>
                <a:lnTo>
                  <a:pt x="146456" y="143475"/>
                </a:lnTo>
                <a:lnTo>
                  <a:pt x="129925" y="156700"/>
                </a:lnTo>
                <a:lnTo>
                  <a:pt x="115963" y="169193"/>
                </a:lnTo>
                <a:lnTo>
                  <a:pt x="109462" y="175302"/>
                </a:lnTo>
                <a:lnTo>
                  <a:pt x="94300" y="184736"/>
                </a:lnTo>
                <a:lnTo>
                  <a:pt x="86090" y="188641"/>
                </a:lnTo>
                <a:lnTo>
                  <a:pt x="74322" y="198271"/>
                </a:lnTo>
                <a:lnTo>
                  <a:pt x="59473" y="214849"/>
                </a:lnTo>
                <a:lnTo>
                  <a:pt x="49263" y="226456"/>
                </a:lnTo>
                <a:lnTo>
                  <a:pt x="37937" y="244147"/>
                </a:lnTo>
                <a:lnTo>
                  <a:pt x="28297" y="261956"/>
                </a:lnTo>
                <a:lnTo>
                  <a:pt x="22178" y="273850"/>
                </a:lnTo>
                <a:lnTo>
                  <a:pt x="16151" y="291044"/>
                </a:lnTo>
                <a:lnTo>
                  <a:pt x="13155" y="301184"/>
                </a:lnTo>
                <a:lnTo>
                  <a:pt x="10165" y="312906"/>
                </a:lnTo>
                <a:lnTo>
                  <a:pt x="4197" y="339159"/>
                </a:lnTo>
                <a:lnTo>
                  <a:pt x="2209" y="351121"/>
                </a:lnTo>
                <a:lnTo>
                  <a:pt x="884" y="362071"/>
                </a:lnTo>
                <a:lnTo>
                  <a:pt x="0" y="372349"/>
                </a:lnTo>
                <a:lnTo>
                  <a:pt x="403" y="383169"/>
                </a:lnTo>
                <a:lnTo>
                  <a:pt x="1664" y="394352"/>
                </a:lnTo>
                <a:lnTo>
                  <a:pt x="3497" y="405775"/>
                </a:lnTo>
                <a:lnTo>
                  <a:pt x="8179" y="423760"/>
                </a:lnTo>
                <a:lnTo>
                  <a:pt x="13567" y="437375"/>
                </a:lnTo>
                <a:lnTo>
                  <a:pt x="25111" y="456847"/>
                </a:lnTo>
                <a:lnTo>
                  <a:pt x="33978" y="473696"/>
                </a:lnTo>
                <a:lnTo>
                  <a:pt x="45863" y="497167"/>
                </a:lnTo>
                <a:lnTo>
                  <a:pt x="59529" y="514968"/>
                </a:lnTo>
                <a:lnTo>
                  <a:pt x="71406" y="528069"/>
                </a:lnTo>
                <a:lnTo>
                  <a:pt x="98085" y="547531"/>
                </a:lnTo>
                <a:lnTo>
                  <a:pt x="112706" y="556569"/>
                </a:lnTo>
                <a:lnTo>
                  <a:pt x="139086" y="565531"/>
                </a:lnTo>
                <a:lnTo>
                  <a:pt x="169298" y="570319"/>
                </a:lnTo>
                <a:lnTo>
                  <a:pt x="188266" y="572140"/>
                </a:lnTo>
                <a:lnTo>
                  <a:pt x="212453" y="578497"/>
                </a:lnTo>
                <a:lnTo>
                  <a:pt x="218437" y="579140"/>
                </a:lnTo>
                <a:lnTo>
                  <a:pt x="238315" y="577209"/>
                </a:lnTo>
                <a:lnTo>
                  <a:pt x="263686" y="574036"/>
                </a:lnTo>
                <a:lnTo>
                  <a:pt x="291498" y="572626"/>
                </a:lnTo>
                <a:lnTo>
                  <a:pt x="315104" y="571999"/>
                </a:lnTo>
                <a:lnTo>
                  <a:pt x="334525" y="570728"/>
                </a:lnTo>
                <a:lnTo>
                  <a:pt x="365808" y="564474"/>
                </a:lnTo>
                <a:lnTo>
                  <a:pt x="391571" y="563132"/>
                </a:lnTo>
                <a:lnTo>
                  <a:pt x="412167" y="561827"/>
                </a:lnTo>
                <a:lnTo>
                  <a:pt x="441164" y="557939"/>
                </a:lnTo>
                <a:lnTo>
                  <a:pt x="468604" y="555550"/>
                </a:lnTo>
                <a:lnTo>
                  <a:pt x="496013" y="553496"/>
                </a:lnTo>
                <a:lnTo>
                  <a:pt x="511657" y="551559"/>
                </a:lnTo>
                <a:lnTo>
                  <a:pt x="603242" y="538482"/>
                </a:lnTo>
                <a:lnTo>
                  <a:pt x="640188" y="532680"/>
                </a:lnTo>
                <a:lnTo>
                  <a:pt x="660359" y="528752"/>
                </a:lnTo>
                <a:lnTo>
                  <a:pt x="703938" y="519096"/>
                </a:lnTo>
                <a:lnTo>
                  <a:pt x="724687" y="513743"/>
                </a:lnTo>
                <a:lnTo>
                  <a:pt x="744473" y="508190"/>
                </a:lnTo>
                <a:lnTo>
                  <a:pt x="763617" y="502503"/>
                </a:lnTo>
                <a:lnTo>
                  <a:pt x="780348" y="496728"/>
                </a:lnTo>
                <a:lnTo>
                  <a:pt x="833071" y="475847"/>
                </a:lnTo>
                <a:lnTo>
                  <a:pt x="857772" y="465105"/>
                </a:lnTo>
                <a:lnTo>
                  <a:pt x="874020" y="452991"/>
                </a:lnTo>
                <a:lnTo>
                  <a:pt x="891402" y="439481"/>
                </a:lnTo>
                <a:lnTo>
                  <a:pt x="919870" y="419862"/>
                </a:lnTo>
                <a:lnTo>
                  <a:pt x="933761" y="410813"/>
                </a:lnTo>
                <a:lnTo>
                  <a:pt x="937434" y="407820"/>
                </a:lnTo>
                <a:lnTo>
                  <a:pt x="946806" y="396557"/>
                </a:lnTo>
                <a:lnTo>
                  <a:pt x="956594" y="381629"/>
                </a:lnTo>
                <a:lnTo>
                  <a:pt x="964252" y="365072"/>
                </a:lnTo>
                <a:lnTo>
                  <a:pt x="969401" y="348498"/>
                </a:lnTo>
                <a:lnTo>
                  <a:pt x="970605" y="332819"/>
                </a:lnTo>
                <a:lnTo>
                  <a:pt x="971140" y="313614"/>
                </a:lnTo>
                <a:lnTo>
                  <a:pt x="971283" y="304325"/>
                </a:lnTo>
                <a:lnTo>
                  <a:pt x="962639" y="2678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151"/>
          <p:cNvSpPr/>
          <p:nvPr/>
        </p:nvSpPr>
        <p:spPr>
          <a:xfrm>
            <a:off x="892968" y="5572125"/>
            <a:ext cx="17861" cy="17860"/>
          </a:xfrm>
          <a:custGeom>
            <a:avLst/>
            <a:gdLst/>
            <a:ahLst/>
            <a:cxnLst/>
            <a:rect l="0" t="0" r="0" b="0"/>
            <a:pathLst>
              <a:path w="17861" h="17860">
                <a:moveTo>
                  <a:pt x="0" y="0"/>
                </a:moveTo>
                <a:lnTo>
                  <a:pt x="0" y="5144"/>
                </a:lnTo>
                <a:lnTo>
                  <a:pt x="0" y="873"/>
                </a:lnTo>
                <a:lnTo>
                  <a:pt x="992" y="582"/>
                </a:lnTo>
                <a:lnTo>
                  <a:pt x="2646" y="387"/>
                </a:lnTo>
                <a:lnTo>
                  <a:pt x="4741" y="258"/>
                </a:lnTo>
                <a:lnTo>
                  <a:pt x="6137" y="1164"/>
                </a:lnTo>
                <a:lnTo>
                  <a:pt x="7068" y="2761"/>
                </a:lnTo>
                <a:lnTo>
                  <a:pt x="8562" y="7711"/>
                </a:lnTo>
                <a:lnTo>
                  <a:pt x="9677" y="8117"/>
                </a:lnTo>
                <a:lnTo>
                  <a:pt x="11412" y="8387"/>
                </a:lnTo>
                <a:lnTo>
                  <a:pt x="13561" y="8568"/>
                </a:lnTo>
                <a:lnTo>
                  <a:pt x="14994" y="9681"/>
                </a:lnTo>
                <a:lnTo>
                  <a:pt x="15949" y="11414"/>
                </a:lnTo>
                <a:lnTo>
                  <a:pt x="1786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152"/>
          <p:cNvSpPr/>
          <p:nvPr/>
        </p:nvSpPr>
        <p:spPr>
          <a:xfrm>
            <a:off x="910828" y="5589984"/>
            <a:ext cx="2646" cy="1"/>
          </a:xfrm>
          <a:custGeom>
            <a:avLst/>
            <a:gdLst/>
            <a:ahLst/>
            <a:cxnLst/>
            <a:rect l="0" t="0" r="0" b="0"/>
            <a:pathLst>
              <a:path w="2646" h="1">
                <a:moveTo>
                  <a:pt x="0" y="0"/>
                </a:moveTo>
                <a:lnTo>
                  <a:pt x="2645"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2" name="SMARTPenAnnotation5153"/>
          <p:cNvSpPr/>
          <p:nvPr/>
        </p:nvSpPr>
        <p:spPr>
          <a:xfrm>
            <a:off x="1071562" y="5482828"/>
            <a:ext cx="62509" cy="26790"/>
          </a:xfrm>
          <a:custGeom>
            <a:avLst/>
            <a:gdLst/>
            <a:ahLst/>
            <a:cxnLst/>
            <a:rect l="0" t="0" r="0" b="0"/>
            <a:pathLst>
              <a:path w="62509" h="26790">
                <a:moveTo>
                  <a:pt x="0" y="0"/>
                </a:moveTo>
                <a:lnTo>
                  <a:pt x="4740" y="0"/>
                </a:lnTo>
                <a:lnTo>
                  <a:pt x="6137" y="992"/>
                </a:lnTo>
                <a:lnTo>
                  <a:pt x="7068" y="2646"/>
                </a:lnTo>
                <a:lnTo>
                  <a:pt x="7688" y="4740"/>
                </a:lnTo>
                <a:lnTo>
                  <a:pt x="9094" y="6136"/>
                </a:lnTo>
                <a:lnTo>
                  <a:pt x="11024" y="7067"/>
                </a:lnTo>
                <a:lnTo>
                  <a:pt x="13302" y="7688"/>
                </a:lnTo>
                <a:lnTo>
                  <a:pt x="15814" y="8102"/>
                </a:lnTo>
                <a:lnTo>
                  <a:pt x="18480" y="8378"/>
                </a:lnTo>
                <a:lnTo>
                  <a:pt x="21250" y="8562"/>
                </a:lnTo>
                <a:lnTo>
                  <a:pt x="23096" y="9677"/>
                </a:lnTo>
                <a:lnTo>
                  <a:pt x="24327" y="11412"/>
                </a:lnTo>
                <a:lnTo>
                  <a:pt x="25148" y="13561"/>
                </a:lnTo>
                <a:lnTo>
                  <a:pt x="27679" y="15986"/>
                </a:lnTo>
                <a:lnTo>
                  <a:pt x="31351" y="18595"/>
                </a:lnTo>
                <a:lnTo>
                  <a:pt x="35784" y="21326"/>
                </a:lnTo>
                <a:lnTo>
                  <a:pt x="39731" y="23147"/>
                </a:lnTo>
                <a:lnTo>
                  <a:pt x="43354" y="24361"/>
                </a:lnTo>
                <a:lnTo>
                  <a:pt x="52980" y="26646"/>
                </a:lnTo>
                <a:lnTo>
                  <a:pt x="54171" y="26694"/>
                </a:lnTo>
                <a:lnTo>
                  <a:pt x="62394" y="26788"/>
                </a:lnTo>
                <a:lnTo>
                  <a:pt x="57341" y="26789"/>
                </a:lnTo>
                <a:lnTo>
                  <a:pt x="62508" y="26789"/>
                </a:lnTo>
                <a:lnTo>
                  <a:pt x="53578"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154"/>
          <p:cNvSpPr/>
          <p:nvPr/>
        </p:nvSpPr>
        <p:spPr>
          <a:xfrm>
            <a:off x="3214687" y="5018484"/>
            <a:ext cx="151806" cy="366118"/>
          </a:xfrm>
          <a:custGeom>
            <a:avLst/>
            <a:gdLst/>
            <a:ahLst/>
            <a:cxnLst/>
            <a:rect l="0" t="0" r="0" b="0"/>
            <a:pathLst>
              <a:path w="151806" h="366118">
                <a:moveTo>
                  <a:pt x="0" y="0"/>
                </a:moveTo>
                <a:lnTo>
                  <a:pt x="4741" y="9481"/>
                </a:lnTo>
                <a:lnTo>
                  <a:pt x="7068" y="16781"/>
                </a:lnTo>
                <a:lnTo>
                  <a:pt x="8378" y="26470"/>
                </a:lnTo>
                <a:lnTo>
                  <a:pt x="8562" y="29553"/>
                </a:lnTo>
                <a:lnTo>
                  <a:pt x="9677" y="32600"/>
                </a:lnTo>
                <a:lnTo>
                  <a:pt x="13561" y="38632"/>
                </a:lnTo>
                <a:lnTo>
                  <a:pt x="17971" y="47583"/>
                </a:lnTo>
                <a:lnTo>
                  <a:pt x="45288" y="107420"/>
                </a:lnTo>
                <a:lnTo>
                  <a:pt x="55862" y="129283"/>
                </a:lnTo>
                <a:lnTo>
                  <a:pt x="58077" y="135798"/>
                </a:lnTo>
                <a:lnTo>
                  <a:pt x="59555" y="142126"/>
                </a:lnTo>
                <a:lnTo>
                  <a:pt x="60539" y="148329"/>
                </a:lnTo>
                <a:lnTo>
                  <a:pt x="64172" y="157425"/>
                </a:lnTo>
                <a:lnTo>
                  <a:pt x="69570" y="168450"/>
                </a:lnTo>
                <a:lnTo>
                  <a:pt x="76146" y="180761"/>
                </a:lnTo>
                <a:lnTo>
                  <a:pt x="80529" y="191945"/>
                </a:lnTo>
                <a:lnTo>
                  <a:pt x="83452" y="202377"/>
                </a:lnTo>
                <a:lnTo>
                  <a:pt x="85400" y="212309"/>
                </a:lnTo>
                <a:lnTo>
                  <a:pt x="88683" y="220914"/>
                </a:lnTo>
                <a:lnTo>
                  <a:pt x="92857" y="228636"/>
                </a:lnTo>
                <a:lnTo>
                  <a:pt x="97623" y="235767"/>
                </a:lnTo>
                <a:lnTo>
                  <a:pt x="100801" y="242506"/>
                </a:lnTo>
                <a:lnTo>
                  <a:pt x="102920" y="248984"/>
                </a:lnTo>
                <a:lnTo>
                  <a:pt x="104332" y="255286"/>
                </a:lnTo>
                <a:lnTo>
                  <a:pt x="106265" y="261472"/>
                </a:lnTo>
                <a:lnTo>
                  <a:pt x="108547" y="267580"/>
                </a:lnTo>
                <a:lnTo>
                  <a:pt x="111060" y="273637"/>
                </a:lnTo>
                <a:lnTo>
                  <a:pt x="114720" y="280651"/>
                </a:lnTo>
                <a:lnTo>
                  <a:pt x="119144" y="288304"/>
                </a:lnTo>
                <a:lnTo>
                  <a:pt x="124078" y="296382"/>
                </a:lnTo>
                <a:lnTo>
                  <a:pt x="128359" y="304744"/>
                </a:lnTo>
                <a:lnTo>
                  <a:pt x="132205" y="313295"/>
                </a:lnTo>
                <a:lnTo>
                  <a:pt x="135762" y="321973"/>
                </a:lnTo>
                <a:lnTo>
                  <a:pt x="139125" y="329743"/>
                </a:lnTo>
                <a:lnTo>
                  <a:pt x="145508" y="343667"/>
                </a:lnTo>
                <a:lnTo>
                  <a:pt x="149006" y="353824"/>
                </a:lnTo>
                <a:lnTo>
                  <a:pt x="151805" y="36611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155"/>
          <p:cNvSpPr/>
          <p:nvPr/>
        </p:nvSpPr>
        <p:spPr>
          <a:xfrm>
            <a:off x="3259335" y="5759648"/>
            <a:ext cx="98228" cy="241103"/>
          </a:xfrm>
          <a:custGeom>
            <a:avLst/>
            <a:gdLst/>
            <a:ahLst/>
            <a:cxnLst/>
            <a:rect l="0" t="0" r="0" b="0"/>
            <a:pathLst>
              <a:path w="98228" h="241103">
                <a:moveTo>
                  <a:pt x="0" y="0"/>
                </a:moveTo>
                <a:lnTo>
                  <a:pt x="4741" y="9481"/>
                </a:lnTo>
                <a:lnTo>
                  <a:pt x="7068" y="16781"/>
                </a:lnTo>
                <a:lnTo>
                  <a:pt x="7689" y="20117"/>
                </a:lnTo>
                <a:lnTo>
                  <a:pt x="9095" y="25318"/>
                </a:lnTo>
                <a:lnTo>
                  <a:pt x="13303" y="39034"/>
                </a:lnTo>
                <a:lnTo>
                  <a:pt x="14822" y="44874"/>
                </a:lnTo>
                <a:lnTo>
                  <a:pt x="15834" y="49760"/>
                </a:lnTo>
                <a:lnTo>
                  <a:pt x="16510" y="54009"/>
                </a:lnTo>
                <a:lnTo>
                  <a:pt x="18944" y="61803"/>
                </a:lnTo>
                <a:lnTo>
                  <a:pt x="22551" y="71959"/>
                </a:lnTo>
                <a:lnTo>
                  <a:pt x="26941" y="83692"/>
                </a:lnTo>
                <a:lnTo>
                  <a:pt x="29867" y="92506"/>
                </a:lnTo>
                <a:lnTo>
                  <a:pt x="31817" y="99374"/>
                </a:lnTo>
                <a:lnTo>
                  <a:pt x="33118" y="104944"/>
                </a:lnTo>
                <a:lnTo>
                  <a:pt x="34977" y="110643"/>
                </a:lnTo>
                <a:lnTo>
                  <a:pt x="37209" y="116426"/>
                </a:lnTo>
                <a:lnTo>
                  <a:pt x="39689" y="122265"/>
                </a:lnTo>
                <a:lnTo>
                  <a:pt x="42334" y="129135"/>
                </a:lnTo>
                <a:lnTo>
                  <a:pt x="47920" y="144706"/>
                </a:lnTo>
                <a:lnTo>
                  <a:pt x="50798" y="152033"/>
                </a:lnTo>
                <a:lnTo>
                  <a:pt x="53710" y="158903"/>
                </a:lnTo>
                <a:lnTo>
                  <a:pt x="56642" y="165466"/>
                </a:lnTo>
                <a:lnTo>
                  <a:pt x="65193" y="183343"/>
                </a:lnTo>
                <a:lnTo>
                  <a:pt x="70251" y="193666"/>
                </a:lnTo>
                <a:lnTo>
                  <a:pt x="74615" y="201540"/>
                </a:lnTo>
                <a:lnTo>
                  <a:pt x="78517" y="207782"/>
                </a:lnTo>
                <a:lnTo>
                  <a:pt x="82111" y="212935"/>
                </a:lnTo>
                <a:lnTo>
                  <a:pt x="84506" y="217363"/>
                </a:lnTo>
                <a:lnTo>
                  <a:pt x="86103" y="221307"/>
                </a:lnTo>
                <a:lnTo>
                  <a:pt x="87168" y="224929"/>
                </a:lnTo>
                <a:lnTo>
                  <a:pt x="88870" y="227343"/>
                </a:lnTo>
                <a:lnTo>
                  <a:pt x="90997" y="228953"/>
                </a:lnTo>
                <a:lnTo>
                  <a:pt x="98227" y="24110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156"/>
          <p:cNvSpPr/>
          <p:nvPr/>
        </p:nvSpPr>
        <p:spPr>
          <a:xfrm>
            <a:off x="3178968" y="6000750"/>
            <a:ext cx="285751" cy="8930"/>
          </a:xfrm>
          <a:custGeom>
            <a:avLst/>
            <a:gdLst/>
            <a:ahLst/>
            <a:cxnLst/>
            <a:rect l="0" t="0" r="0" b="0"/>
            <a:pathLst>
              <a:path w="285751" h="8930">
                <a:moveTo>
                  <a:pt x="285750" y="8929"/>
                </a:moveTo>
                <a:lnTo>
                  <a:pt x="265633" y="8929"/>
                </a:lnTo>
                <a:lnTo>
                  <a:pt x="258448" y="7937"/>
                </a:lnTo>
                <a:lnTo>
                  <a:pt x="237236" y="4189"/>
                </a:lnTo>
                <a:lnTo>
                  <a:pt x="224634" y="3785"/>
                </a:lnTo>
                <a:lnTo>
                  <a:pt x="211271" y="4507"/>
                </a:lnTo>
                <a:lnTo>
                  <a:pt x="197403" y="5981"/>
                </a:lnTo>
                <a:lnTo>
                  <a:pt x="179227" y="6964"/>
                </a:lnTo>
                <a:lnTo>
                  <a:pt x="135219" y="8056"/>
                </a:lnTo>
                <a:lnTo>
                  <a:pt x="21951" y="8907"/>
                </a:lnTo>
                <a:lnTo>
                  <a:pt x="16618" y="7922"/>
                </a:lnTo>
                <a:lnTo>
                  <a:pt x="12071" y="6273"/>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157"/>
          <p:cNvSpPr/>
          <p:nvPr/>
        </p:nvSpPr>
        <p:spPr>
          <a:xfrm>
            <a:off x="3161109" y="5643562"/>
            <a:ext cx="187524" cy="8931"/>
          </a:xfrm>
          <a:custGeom>
            <a:avLst/>
            <a:gdLst/>
            <a:ahLst/>
            <a:cxnLst/>
            <a:rect l="0" t="0" r="0" b="0"/>
            <a:pathLst>
              <a:path w="187524" h="8931">
                <a:moveTo>
                  <a:pt x="187523" y="8930"/>
                </a:moveTo>
                <a:lnTo>
                  <a:pt x="178042" y="4190"/>
                </a:lnTo>
                <a:lnTo>
                  <a:pt x="174257" y="2793"/>
                </a:lnTo>
                <a:lnTo>
                  <a:pt x="170742" y="1862"/>
                </a:lnTo>
                <a:lnTo>
                  <a:pt x="167406" y="1241"/>
                </a:lnTo>
                <a:lnTo>
                  <a:pt x="162205" y="827"/>
                </a:lnTo>
                <a:lnTo>
                  <a:pt x="155762" y="552"/>
                </a:lnTo>
                <a:lnTo>
                  <a:pt x="135118" y="164"/>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158"/>
          <p:cNvSpPr/>
          <p:nvPr/>
        </p:nvSpPr>
        <p:spPr>
          <a:xfrm>
            <a:off x="4080867" y="3170442"/>
            <a:ext cx="2955727" cy="124613"/>
          </a:xfrm>
          <a:custGeom>
            <a:avLst/>
            <a:gdLst/>
            <a:ahLst/>
            <a:cxnLst/>
            <a:rect l="0" t="0" r="0" b="0"/>
            <a:pathLst>
              <a:path w="2955727" h="124613">
                <a:moveTo>
                  <a:pt x="2955726" y="62104"/>
                </a:moveTo>
                <a:lnTo>
                  <a:pt x="2941505" y="57364"/>
                </a:lnTo>
                <a:lnTo>
                  <a:pt x="2923180" y="54416"/>
                </a:lnTo>
                <a:lnTo>
                  <a:pt x="2911209" y="52018"/>
                </a:lnTo>
                <a:lnTo>
                  <a:pt x="2876740" y="44062"/>
                </a:lnTo>
                <a:lnTo>
                  <a:pt x="2860405" y="41146"/>
                </a:lnTo>
                <a:lnTo>
                  <a:pt x="2817460" y="36051"/>
                </a:lnTo>
                <a:lnTo>
                  <a:pt x="2803025" y="33821"/>
                </a:lnTo>
                <a:lnTo>
                  <a:pt x="2788442" y="31343"/>
                </a:lnTo>
                <a:lnTo>
                  <a:pt x="2729390" y="26372"/>
                </a:lnTo>
                <a:lnTo>
                  <a:pt x="2714546" y="24393"/>
                </a:lnTo>
                <a:lnTo>
                  <a:pt x="2684824" y="20539"/>
                </a:lnTo>
                <a:lnTo>
                  <a:pt x="2639208" y="17377"/>
                </a:lnTo>
                <a:lnTo>
                  <a:pt x="2622675" y="15419"/>
                </a:lnTo>
                <a:lnTo>
                  <a:pt x="2581485" y="11590"/>
                </a:lnTo>
                <a:lnTo>
                  <a:pt x="2484786" y="8442"/>
                </a:lnTo>
                <a:lnTo>
                  <a:pt x="2408414" y="4189"/>
                </a:lnTo>
                <a:lnTo>
                  <a:pt x="2325523" y="1638"/>
                </a:lnTo>
                <a:lnTo>
                  <a:pt x="2108378" y="0"/>
                </a:lnTo>
                <a:lnTo>
                  <a:pt x="1996052" y="2422"/>
                </a:lnTo>
                <a:lnTo>
                  <a:pt x="1901150" y="5813"/>
                </a:lnTo>
                <a:lnTo>
                  <a:pt x="1803097" y="7722"/>
                </a:lnTo>
                <a:lnTo>
                  <a:pt x="1724765" y="9280"/>
                </a:lnTo>
                <a:lnTo>
                  <a:pt x="1656136" y="14593"/>
                </a:lnTo>
                <a:lnTo>
                  <a:pt x="1586964" y="17600"/>
                </a:lnTo>
                <a:lnTo>
                  <a:pt x="1564984" y="19536"/>
                </a:lnTo>
                <a:lnTo>
                  <a:pt x="1521048" y="23341"/>
                </a:lnTo>
                <a:lnTo>
                  <a:pt x="1452680" y="26476"/>
                </a:lnTo>
                <a:lnTo>
                  <a:pt x="1430813" y="28430"/>
                </a:lnTo>
                <a:lnTo>
                  <a:pt x="1387995" y="32255"/>
                </a:lnTo>
                <a:lnTo>
                  <a:pt x="1305991" y="36393"/>
                </a:lnTo>
                <a:lnTo>
                  <a:pt x="1146535" y="47320"/>
                </a:lnTo>
                <a:lnTo>
                  <a:pt x="1034907" y="53425"/>
                </a:lnTo>
                <a:lnTo>
                  <a:pt x="872847" y="64934"/>
                </a:lnTo>
                <a:lnTo>
                  <a:pt x="791422" y="68323"/>
                </a:lnTo>
                <a:lnTo>
                  <a:pt x="760778" y="70219"/>
                </a:lnTo>
                <a:lnTo>
                  <a:pt x="735389" y="72475"/>
                </a:lnTo>
                <a:lnTo>
                  <a:pt x="713501" y="74971"/>
                </a:lnTo>
                <a:lnTo>
                  <a:pt x="638911" y="80391"/>
                </a:lnTo>
                <a:lnTo>
                  <a:pt x="557804" y="85115"/>
                </a:lnTo>
                <a:lnTo>
                  <a:pt x="485862" y="87774"/>
                </a:lnTo>
                <a:lnTo>
                  <a:pt x="387753" y="88746"/>
                </a:lnTo>
                <a:lnTo>
                  <a:pt x="362835" y="91474"/>
                </a:lnTo>
                <a:lnTo>
                  <a:pt x="336877" y="95001"/>
                </a:lnTo>
                <a:lnTo>
                  <a:pt x="279621" y="97979"/>
                </a:lnTo>
                <a:lnTo>
                  <a:pt x="260828" y="99912"/>
                </a:lnTo>
                <a:lnTo>
                  <a:pt x="226056" y="103712"/>
                </a:lnTo>
                <a:lnTo>
                  <a:pt x="180199" y="106844"/>
                </a:lnTo>
                <a:lnTo>
                  <a:pt x="123066" y="112623"/>
                </a:lnTo>
                <a:lnTo>
                  <a:pt x="81112" y="115768"/>
                </a:lnTo>
                <a:lnTo>
                  <a:pt x="0" y="1246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159"/>
          <p:cNvSpPr/>
          <p:nvPr/>
        </p:nvSpPr>
        <p:spPr>
          <a:xfrm>
            <a:off x="3875484" y="3295054"/>
            <a:ext cx="178191" cy="218272"/>
          </a:xfrm>
          <a:custGeom>
            <a:avLst/>
            <a:gdLst/>
            <a:ahLst/>
            <a:cxnLst/>
            <a:rect l="0" t="0" r="0" b="0"/>
            <a:pathLst>
              <a:path w="178191" h="218272">
                <a:moveTo>
                  <a:pt x="107156" y="0"/>
                </a:moveTo>
                <a:lnTo>
                  <a:pt x="111897" y="9481"/>
                </a:lnTo>
                <a:lnTo>
                  <a:pt x="114285" y="16243"/>
                </a:lnTo>
                <a:lnTo>
                  <a:pt x="116870" y="24719"/>
                </a:lnTo>
                <a:lnTo>
                  <a:pt x="119585" y="34339"/>
                </a:lnTo>
                <a:lnTo>
                  <a:pt x="121395" y="42736"/>
                </a:lnTo>
                <a:lnTo>
                  <a:pt x="122602" y="50319"/>
                </a:lnTo>
                <a:lnTo>
                  <a:pt x="123407" y="57359"/>
                </a:lnTo>
                <a:lnTo>
                  <a:pt x="123943" y="63044"/>
                </a:lnTo>
                <a:lnTo>
                  <a:pt x="124300" y="67826"/>
                </a:lnTo>
                <a:lnTo>
                  <a:pt x="124539" y="72007"/>
                </a:lnTo>
                <a:lnTo>
                  <a:pt x="125690" y="76778"/>
                </a:lnTo>
                <a:lnTo>
                  <a:pt x="127449" y="81943"/>
                </a:lnTo>
                <a:lnTo>
                  <a:pt x="129615" y="87371"/>
                </a:lnTo>
                <a:lnTo>
                  <a:pt x="131058" y="91982"/>
                </a:lnTo>
                <a:lnTo>
                  <a:pt x="132021" y="96048"/>
                </a:lnTo>
                <a:lnTo>
                  <a:pt x="132662" y="99751"/>
                </a:lnTo>
                <a:lnTo>
                  <a:pt x="134082" y="104204"/>
                </a:lnTo>
                <a:lnTo>
                  <a:pt x="136021" y="109157"/>
                </a:lnTo>
                <a:lnTo>
                  <a:pt x="138306" y="114443"/>
                </a:lnTo>
                <a:lnTo>
                  <a:pt x="139829" y="118960"/>
                </a:lnTo>
                <a:lnTo>
                  <a:pt x="140844" y="122963"/>
                </a:lnTo>
                <a:lnTo>
                  <a:pt x="141521" y="126623"/>
                </a:lnTo>
                <a:lnTo>
                  <a:pt x="142964" y="132041"/>
                </a:lnTo>
                <a:lnTo>
                  <a:pt x="147215" y="145997"/>
                </a:lnTo>
                <a:lnTo>
                  <a:pt x="149736" y="152894"/>
                </a:lnTo>
                <a:lnTo>
                  <a:pt x="152410" y="159476"/>
                </a:lnTo>
                <a:lnTo>
                  <a:pt x="155185" y="165849"/>
                </a:lnTo>
                <a:lnTo>
                  <a:pt x="157035" y="171089"/>
                </a:lnTo>
                <a:lnTo>
                  <a:pt x="158268" y="175575"/>
                </a:lnTo>
                <a:lnTo>
                  <a:pt x="159090" y="179558"/>
                </a:lnTo>
                <a:lnTo>
                  <a:pt x="160630" y="183205"/>
                </a:lnTo>
                <a:lnTo>
                  <a:pt x="164987" y="189904"/>
                </a:lnTo>
                <a:lnTo>
                  <a:pt x="167585" y="196189"/>
                </a:lnTo>
                <a:lnTo>
                  <a:pt x="168278" y="199253"/>
                </a:lnTo>
                <a:lnTo>
                  <a:pt x="171694" y="205305"/>
                </a:lnTo>
                <a:lnTo>
                  <a:pt x="173994" y="208307"/>
                </a:lnTo>
                <a:lnTo>
                  <a:pt x="176550" y="214289"/>
                </a:lnTo>
                <a:lnTo>
                  <a:pt x="177231" y="217274"/>
                </a:lnTo>
                <a:lnTo>
                  <a:pt x="177685" y="218271"/>
                </a:lnTo>
                <a:lnTo>
                  <a:pt x="177988" y="217944"/>
                </a:lnTo>
                <a:lnTo>
                  <a:pt x="178190" y="216733"/>
                </a:lnTo>
                <a:lnTo>
                  <a:pt x="177332" y="215927"/>
                </a:lnTo>
                <a:lnTo>
                  <a:pt x="175769" y="215389"/>
                </a:lnTo>
                <a:lnTo>
                  <a:pt x="173733" y="215030"/>
                </a:lnTo>
                <a:lnTo>
                  <a:pt x="172377" y="213799"/>
                </a:lnTo>
                <a:lnTo>
                  <a:pt x="171473" y="211986"/>
                </a:lnTo>
                <a:lnTo>
                  <a:pt x="170870" y="209785"/>
                </a:lnTo>
                <a:lnTo>
                  <a:pt x="167554" y="204694"/>
                </a:lnTo>
                <a:lnTo>
                  <a:pt x="162773" y="199123"/>
                </a:lnTo>
                <a:lnTo>
                  <a:pt x="157341" y="193341"/>
                </a:lnTo>
                <a:lnTo>
                  <a:pt x="151527" y="188425"/>
                </a:lnTo>
                <a:lnTo>
                  <a:pt x="134483" y="175026"/>
                </a:lnTo>
                <a:lnTo>
                  <a:pt x="125374" y="169270"/>
                </a:lnTo>
                <a:lnTo>
                  <a:pt x="116325" y="164441"/>
                </a:lnTo>
                <a:lnTo>
                  <a:pt x="107315" y="160229"/>
                </a:lnTo>
                <a:lnTo>
                  <a:pt x="100317" y="156429"/>
                </a:lnTo>
                <a:lnTo>
                  <a:pt x="94659" y="152903"/>
                </a:lnTo>
                <a:lnTo>
                  <a:pt x="89895" y="149560"/>
                </a:lnTo>
                <a:lnTo>
                  <a:pt x="84735" y="146340"/>
                </a:lnTo>
                <a:lnTo>
                  <a:pt x="79310" y="143201"/>
                </a:lnTo>
                <a:lnTo>
                  <a:pt x="73709" y="140115"/>
                </a:lnTo>
                <a:lnTo>
                  <a:pt x="68983" y="138059"/>
                </a:lnTo>
                <a:lnTo>
                  <a:pt x="64840" y="136688"/>
                </a:lnTo>
                <a:lnTo>
                  <a:pt x="61086" y="135774"/>
                </a:lnTo>
                <a:lnTo>
                  <a:pt x="56599" y="134172"/>
                </a:lnTo>
                <a:lnTo>
                  <a:pt x="51623" y="132112"/>
                </a:lnTo>
                <a:lnTo>
                  <a:pt x="46322" y="129747"/>
                </a:lnTo>
                <a:lnTo>
                  <a:pt x="39811" y="127178"/>
                </a:lnTo>
                <a:lnTo>
                  <a:pt x="32494" y="124473"/>
                </a:lnTo>
                <a:lnTo>
                  <a:pt x="0"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160"/>
          <p:cNvSpPr/>
          <p:nvPr/>
        </p:nvSpPr>
        <p:spPr>
          <a:xfrm>
            <a:off x="4089796" y="3741539"/>
            <a:ext cx="392908" cy="1482329"/>
          </a:xfrm>
          <a:custGeom>
            <a:avLst/>
            <a:gdLst/>
            <a:ahLst/>
            <a:cxnLst/>
            <a:rect l="0" t="0" r="0" b="0"/>
            <a:pathLst>
              <a:path w="392908" h="1482329">
                <a:moveTo>
                  <a:pt x="0" y="0"/>
                </a:moveTo>
                <a:lnTo>
                  <a:pt x="7689" y="15377"/>
                </a:lnTo>
                <a:lnTo>
                  <a:pt x="8379" y="19401"/>
                </a:lnTo>
                <a:lnTo>
                  <a:pt x="8898" y="38785"/>
                </a:lnTo>
                <a:lnTo>
                  <a:pt x="16616" y="64251"/>
                </a:lnTo>
                <a:lnTo>
                  <a:pt x="18831" y="104905"/>
                </a:lnTo>
                <a:lnTo>
                  <a:pt x="24983" y="127104"/>
                </a:lnTo>
                <a:lnTo>
                  <a:pt x="30286" y="164639"/>
                </a:lnTo>
                <a:lnTo>
                  <a:pt x="38850" y="207532"/>
                </a:lnTo>
                <a:lnTo>
                  <a:pt x="49640" y="253836"/>
                </a:lnTo>
                <a:lnTo>
                  <a:pt x="53233" y="296945"/>
                </a:lnTo>
                <a:lnTo>
                  <a:pt x="54468" y="317289"/>
                </a:lnTo>
                <a:lnTo>
                  <a:pt x="61669" y="352531"/>
                </a:lnTo>
                <a:lnTo>
                  <a:pt x="70734" y="393813"/>
                </a:lnTo>
                <a:lnTo>
                  <a:pt x="77513" y="434075"/>
                </a:lnTo>
                <a:lnTo>
                  <a:pt x="87037" y="475034"/>
                </a:lnTo>
                <a:lnTo>
                  <a:pt x="99207" y="520689"/>
                </a:lnTo>
                <a:lnTo>
                  <a:pt x="107922" y="547594"/>
                </a:lnTo>
                <a:lnTo>
                  <a:pt x="118408" y="592859"/>
                </a:lnTo>
                <a:lnTo>
                  <a:pt x="127798" y="629753"/>
                </a:lnTo>
                <a:lnTo>
                  <a:pt x="138868" y="661757"/>
                </a:lnTo>
                <a:lnTo>
                  <a:pt x="144730" y="687187"/>
                </a:lnTo>
                <a:lnTo>
                  <a:pt x="148661" y="699315"/>
                </a:lnTo>
                <a:lnTo>
                  <a:pt x="152858" y="719283"/>
                </a:lnTo>
                <a:lnTo>
                  <a:pt x="163803" y="747469"/>
                </a:lnTo>
                <a:lnTo>
                  <a:pt x="168920" y="768277"/>
                </a:lnTo>
                <a:lnTo>
                  <a:pt x="175287" y="782160"/>
                </a:lnTo>
                <a:lnTo>
                  <a:pt x="179599" y="800385"/>
                </a:lnTo>
                <a:lnTo>
                  <a:pt x="187639" y="819408"/>
                </a:lnTo>
                <a:lnTo>
                  <a:pt x="197828" y="849031"/>
                </a:lnTo>
                <a:lnTo>
                  <a:pt x="209429" y="888879"/>
                </a:lnTo>
                <a:lnTo>
                  <a:pt x="218158" y="917554"/>
                </a:lnTo>
                <a:lnTo>
                  <a:pt x="228020" y="949532"/>
                </a:lnTo>
                <a:lnTo>
                  <a:pt x="232618" y="977330"/>
                </a:lnTo>
                <a:lnTo>
                  <a:pt x="244529" y="1003394"/>
                </a:lnTo>
                <a:lnTo>
                  <a:pt x="248401" y="1018401"/>
                </a:lnTo>
                <a:lnTo>
                  <a:pt x="251694" y="1037323"/>
                </a:lnTo>
                <a:lnTo>
                  <a:pt x="262210" y="1073323"/>
                </a:lnTo>
                <a:lnTo>
                  <a:pt x="267669" y="1113528"/>
                </a:lnTo>
                <a:lnTo>
                  <a:pt x="270439" y="1117664"/>
                </a:lnTo>
                <a:lnTo>
                  <a:pt x="272566" y="1120156"/>
                </a:lnTo>
                <a:lnTo>
                  <a:pt x="273984" y="1122810"/>
                </a:lnTo>
                <a:lnTo>
                  <a:pt x="276447" y="1132391"/>
                </a:lnTo>
                <a:lnTo>
                  <a:pt x="276710" y="1138313"/>
                </a:lnTo>
                <a:lnTo>
                  <a:pt x="277739" y="1140868"/>
                </a:lnTo>
                <a:lnTo>
                  <a:pt x="284500" y="1150277"/>
                </a:lnTo>
                <a:lnTo>
                  <a:pt x="285195" y="1153841"/>
                </a:lnTo>
                <a:lnTo>
                  <a:pt x="285741" y="1176114"/>
                </a:lnTo>
                <a:lnTo>
                  <a:pt x="288392" y="1180207"/>
                </a:lnTo>
                <a:lnTo>
                  <a:pt x="290488" y="1182687"/>
                </a:lnTo>
                <a:lnTo>
                  <a:pt x="291885" y="1185333"/>
                </a:lnTo>
                <a:lnTo>
                  <a:pt x="294844" y="1193797"/>
                </a:lnTo>
                <a:lnTo>
                  <a:pt x="300572" y="1202589"/>
                </a:lnTo>
                <a:lnTo>
                  <a:pt x="303210" y="1212681"/>
                </a:lnTo>
                <a:lnTo>
                  <a:pt x="303599" y="1230642"/>
                </a:lnTo>
                <a:lnTo>
                  <a:pt x="306251" y="1234207"/>
                </a:lnTo>
                <a:lnTo>
                  <a:pt x="312537" y="1241224"/>
                </a:lnTo>
                <a:lnTo>
                  <a:pt x="312539" y="1241226"/>
                </a:lnTo>
                <a:lnTo>
                  <a:pt x="312539" y="1262476"/>
                </a:lnTo>
                <a:lnTo>
                  <a:pt x="313532" y="1265315"/>
                </a:lnTo>
                <a:lnTo>
                  <a:pt x="318676" y="1274050"/>
                </a:lnTo>
                <a:lnTo>
                  <a:pt x="321634" y="1282922"/>
                </a:lnTo>
                <a:lnTo>
                  <a:pt x="327361" y="1291835"/>
                </a:lnTo>
                <a:lnTo>
                  <a:pt x="337969" y="1323329"/>
                </a:lnTo>
                <a:lnTo>
                  <a:pt x="340052" y="1343360"/>
                </a:lnTo>
                <a:lnTo>
                  <a:pt x="352620" y="1387143"/>
                </a:lnTo>
                <a:lnTo>
                  <a:pt x="360450" y="1408604"/>
                </a:lnTo>
                <a:lnTo>
                  <a:pt x="372164" y="1443842"/>
                </a:lnTo>
                <a:lnTo>
                  <a:pt x="378933" y="1461554"/>
                </a:lnTo>
                <a:lnTo>
                  <a:pt x="390381" y="1478906"/>
                </a:lnTo>
                <a:lnTo>
                  <a:pt x="392907" y="148232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161"/>
          <p:cNvSpPr/>
          <p:nvPr/>
        </p:nvSpPr>
        <p:spPr>
          <a:xfrm>
            <a:off x="4102380" y="5760383"/>
            <a:ext cx="146540" cy="222508"/>
          </a:xfrm>
          <a:custGeom>
            <a:avLst/>
            <a:gdLst/>
            <a:ahLst/>
            <a:cxnLst/>
            <a:rect l="0" t="0" r="0" b="0"/>
            <a:pathLst>
              <a:path w="146540" h="222508">
                <a:moveTo>
                  <a:pt x="112432" y="17124"/>
                </a:moveTo>
                <a:lnTo>
                  <a:pt x="102951" y="7643"/>
                </a:lnTo>
                <a:lnTo>
                  <a:pt x="99166" y="4850"/>
                </a:lnTo>
                <a:lnTo>
                  <a:pt x="95651" y="2989"/>
                </a:lnTo>
                <a:lnTo>
                  <a:pt x="92315" y="1747"/>
                </a:lnTo>
                <a:lnTo>
                  <a:pt x="88106" y="920"/>
                </a:lnTo>
                <a:lnTo>
                  <a:pt x="83316" y="368"/>
                </a:lnTo>
                <a:lnTo>
                  <a:pt x="78139" y="0"/>
                </a:lnTo>
                <a:lnTo>
                  <a:pt x="71710" y="747"/>
                </a:lnTo>
                <a:lnTo>
                  <a:pt x="64448" y="2238"/>
                </a:lnTo>
                <a:lnTo>
                  <a:pt x="56630" y="4224"/>
                </a:lnTo>
                <a:lnTo>
                  <a:pt x="48442" y="6539"/>
                </a:lnTo>
                <a:lnTo>
                  <a:pt x="31406" y="11758"/>
                </a:lnTo>
                <a:lnTo>
                  <a:pt x="23688" y="14539"/>
                </a:lnTo>
                <a:lnTo>
                  <a:pt x="16558" y="17386"/>
                </a:lnTo>
                <a:lnTo>
                  <a:pt x="338" y="24342"/>
                </a:lnTo>
                <a:lnTo>
                  <a:pt x="0" y="25905"/>
                </a:lnTo>
                <a:lnTo>
                  <a:pt x="766" y="27939"/>
                </a:lnTo>
                <a:lnTo>
                  <a:pt x="2269" y="30287"/>
                </a:lnTo>
                <a:lnTo>
                  <a:pt x="4264" y="31852"/>
                </a:lnTo>
                <a:lnTo>
                  <a:pt x="6585" y="32896"/>
                </a:lnTo>
                <a:lnTo>
                  <a:pt x="9125" y="33592"/>
                </a:lnTo>
                <a:lnTo>
                  <a:pt x="12803" y="35048"/>
                </a:lnTo>
                <a:lnTo>
                  <a:pt x="17239" y="37011"/>
                </a:lnTo>
                <a:lnTo>
                  <a:pt x="27460" y="41838"/>
                </a:lnTo>
                <a:lnTo>
                  <a:pt x="38617" y="47290"/>
                </a:lnTo>
                <a:lnTo>
                  <a:pt x="47347" y="52118"/>
                </a:lnTo>
                <a:lnTo>
                  <a:pt x="70276" y="65419"/>
                </a:lnTo>
                <a:lnTo>
                  <a:pt x="91712" y="78607"/>
                </a:lnTo>
                <a:lnTo>
                  <a:pt x="101595" y="84902"/>
                </a:lnTo>
                <a:lnTo>
                  <a:pt x="110169" y="91083"/>
                </a:lnTo>
                <a:lnTo>
                  <a:pt x="117868" y="97188"/>
                </a:lnTo>
                <a:lnTo>
                  <a:pt x="124986" y="103242"/>
                </a:lnTo>
                <a:lnTo>
                  <a:pt x="129731" y="109263"/>
                </a:lnTo>
                <a:lnTo>
                  <a:pt x="132894" y="115261"/>
                </a:lnTo>
                <a:lnTo>
                  <a:pt x="135003" y="121244"/>
                </a:lnTo>
                <a:lnTo>
                  <a:pt x="137401" y="126225"/>
                </a:lnTo>
                <a:lnTo>
                  <a:pt x="139992" y="130538"/>
                </a:lnTo>
                <a:lnTo>
                  <a:pt x="142712" y="134406"/>
                </a:lnTo>
                <a:lnTo>
                  <a:pt x="144525" y="138968"/>
                </a:lnTo>
                <a:lnTo>
                  <a:pt x="145733" y="143994"/>
                </a:lnTo>
                <a:lnTo>
                  <a:pt x="146539" y="149329"/>
                </a:lnTo>
                <a:lnTo>
                  <a:pt x="146084" y="153878"/>
                </a:lnTo>
                <a:lnTo>
                  <a:pt x="144789" y="157903"/>
                </a:lnTo>
                <a:lnTo>
                  <a:pt x="135581" y="176232"/>
                </a:lnTo>
                <a:lnTo>
                  <a:pt x="132825" y="180743"/>
                </a:lnTo>
                <a:lnTo>
                  <a:pt x="129996" y="184742"/>
                </a:lnTo>
                <a:lnTo>
                  <a:pt x="127118" y="188401"/>
                </a:lnTo>
                <a:lnTo>
                  <a:pt x="124207" y="192824"/>
                </a:lnTo>
                <a:lnTo>
                  <a:pt x="121274" y="197757"/>
                </a:lnTo>
                <a:lnTo>
                  <a:pt x="118327" y="203031"/>
                </a:lnTo>
                <a:lnTo>
                  <a:pt x="113385" y="207539"/>
                </a:lnTo>
                <a:lnTo>
                  <a:pt x="107114" y="211536"/>
                </a:lnTo>
                <a:lnTo>
                  <a:pt x="85643" y="2225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162"/>
          <p:cNvSpPr/>
          <p:nvPr/>
        </p:nvSpPr>
        <p:spPr>
          <a:xfrm>
            <a:off x="4366617" y="5822785"/>
            <a:ext cx="241102" cy="131518"/>
          </a:xfrm>
          <a:custGeom>
            <a:avLst/>
            <a:gdLst/>
            <a:ahLst/>
            <a:cxnLst/>
            <a:rect l="0" t="0" r="0" b="0"/>
            <a:pathLst>
              <a:path w="241102" h="131518">
                <a:moveTo>
                  <a:pt x="0" y="61879"/>
                </a:moveTo>
                <a:lnTo>
                  <a:pt x="9481" y="52398"/>
                </a:lnTo>
                <a:lnTo>
                  <a:pt x="13266" y="49605"/>
                </a:lnTo>
                <a:lnTo>
                  <a:pt x="20117" y="46502"/>
                </a:lnTo>
                <a:lnTo>
                  <a:pt x="22341" y="44682"/>
                </a:lnTo>
                <a:lnTo>
                  <a:pt x="23823" y="42477"/>
                </a:lnTo>
                <a:lnTo>
                  <a:pt x="24812" y="40014"/>
                </a:lnTo>
                <a:lnTo>
                  <a:pt x="26463" y="37381"/>
                </a:lnTo>
                <a:lnTo>
                  <a:pt x="28556" y="34633"/>
                </a:lnTo>
                <a:lnTo>
                  <a:pt x="30944" y="31808"/>
                </a:lnTo>
                <a:lnTo>
                  <a:pt x="33527" y="27941"/>
                </a:lnTo>
                <a:lnTo>
                  <a:pt x="36242" y="23379"/>
                </a:lnTo>
                <a:lnTo>
                  <a:pt x="39044" y="18352"/>
                </a:lnTo>
                <a:lnTo>
                  <a:pt x="40912" y="14009"/>
                </a:lnTo>
                <a:lnTo>
                  <a:pt x="42158" y="10122"/>
                </a:lnTo>
                <a:lnTo>
                  <a:pt x="42988" y="6539"/>
                </a:lnTo>
                <a:lnTo>
                  <a:pt x="42549" y="4149"/>
                </a:lnTo>
                <a:lnTo>
                  <a:pt x="41264" y="2557"/>
                </a:lnTo>
                <a:lnTo>
                  <a:pt x="39415" y="1494"/>
                </a:lnTo>
                <a:lnTo>
                  <a:pt x="34716" y="315"/>
                </a:lnTo>
                <a:lnTo>
                  <a:pt x="32073" y="0"/>
                </a:lnTo>
                <a:lnTo>
                  <a:pt x="29320" y="782"/>
                </a:lnTo>
                <a:lnTo>
                  <a:pt x="23614" y="4298"/>
                </a:lnTo>
                <a:lnTo>
                  <a:pt x="20703" y="6625"/>
                </a:lnTo>
                <a:lnTo>
                  <a:pt x="17771" y="9167"/>
                </a:lnTo>
                <a:lnTo>
                  <a:pt x="14824" y="11855"/>
                </a:lnTo>
                <a:lnTo>
                  <a:pt x="12859" y="14639"/>
                </a:lnTo>
                <a:lnTo>
                  <a:pt x="11549" y="17487"/>
                </a:lnTo>
                <a:lnTo>
                  <a:pt x="10676" y="20378"/>
                </a:lnTo>
                <a:lnTo>
                  <a:pt x="10094" y="25282"/>
                </a:lnTo>
                <a:lnTo>
                  <a:pt x="9705" y="31528"/>
                </a:lnTo>
                <a:lnTo>
                  <a:pt x="9447" y="38668"/>
                </a:lnTo>
                <a:lnTo>
                  <a:pt x="10267" y="44420"/>
                </a:lnTo>
                <a:lnTo>
                  <a:pt x="11805" y="49248"/>
                </a:lnTo>
                <a:lnTo>
                  <a:pt x="21404" y="68865"/>
                </a:lnTo>
                <a:lnTo>
                  <a:pt x="24191" y="73481"/>
                </a:lnTo>
                <a:lnTo>
                  <a:pt x="27041" y="77551"/>
                </a:lnTo>
                <a:lnTo>
                  <a:pt x="29934" y="81256"/>
                </a:lnTo>
                <a:lnTo>
                  <a:pt x="32854" y="85711"/>
                </a:lnTo>
                <a:lnTo>
                  <a:pt x="35793" y="90666"/>
                </a:lnTo>
                <a:lnTo>
                  <a:pt x="38745" y="95953"/>
                </a:lnTo>
                <a:lnTo>
                  <a:pt x="41705" y="100470"/>
                </a:lnTo>
                <a:lnTo>
                  <a:pt x="44670" y="104473"/>
                </a:lnTo>
                <a:lnTo>
                  <a:pt x="47639" y="108134"/>
                </a:lnTo>
                <a:lnTo>
                  <a:pt x="51604" y="111567"/>
                </a:lnTo>
                <a:lnTo>
                  <a:pt x="56230" y="114849"/>
                </a:lnTo>
                <a:lnTo>
                  <a:pt x="61299" y="118027"/>
                </a:lnTo>
                <a:lnTo>
                  <a:pt x="66663" y="121140"/>
                </a:lnTo>
                <a:lnTo>
                  <a:pt x="77914" y="127243"/>
                </a:lnTo>
                <a:lnTo>
                  <a:pt x="82700" y="129267"/>
                </a:lnTo>
                <a:lnTo>
                  <a:pt x="86884" y="130617"/>
                </a:lnTo>
                <a:lnTo>
                  <a:pt x="90664" y="131517"/>
                </a:lnTo>
                <a:lnTo>
                  <a:pt x="93185" y="131124"/>
                </a:lnTo>
                <a:lnTo>
                  <a:pt x="94865" y="129871"/>
                </a:lnTo>
                <a:lnTo>
                  <a:pt x="97563" y="125470"/>
                </a:lnTo>
                <a:lnTo>
                  <a:pt x="100577" y="122222"/>
                </a:lnTo>
                <a:lnTo>
                  <a:pt x="102770" y="119967"/>
                </a:lnTo>
                <a:lnTo>
                  <a:pt x="104232" y="116479"/>
                </a:lnTo>
                <a:lnTo>
                  <a:pt x="105207" y="112170"/>
                </a:lnTo>
                <a:lnTo>
                  <a:pt x="105857" y="107312"/>
                </a:lnTo>
                <a:lnTo>
                  <a:pt x="105298" y="103082"/>
                </a:lnTo>
                <a:lnTo>
                  <a:pt x="103932" y="99269"/>
                </a:lnTo>
                <a:lnTo>
                  <a:pt x="102031" y="95735"/>
                </a:lnTo>
                <a:lnTo>
                  <a:pt x="100763" y="91395"/>
                </a:lnTo>
                <a:lnTo>
                  <a:pt x="99917" y="86517"/>
                </a:lnTo>
                <a:lnTo>
                  <a:pt x="99353" y="81281"/>
                </a:lnTo>
                <a:lnTo>
                  <a:pt x="99970" y="73821"/>
                </a:lnTo>
                <a:lnTo>
                  <a:pt x="101373" y="64880"/>
                </a:lnTo>
                <a:lnTo>
                  <a:pt x="103301" y="54950"/>
                </a:lnTo>
                <a:lnTo>
                  <a:pt x="104586" y="47337"/>
                </a:lnTo>
                <a:lnTo>
                  <a:pt x="105442" y="41271"/>
                </a:lnTo>
                <a:lnTo>
                  <a:pt x="106013" y="36234"/>
                </a:lnTo>
                <a:lnTo>
                  <a:pt x="106394" y="31883"/>
                </a:lnTo>
                <a:lnTo>
                  <a:pt x="106648" y="27991"/>
                </a:lnTo>
                <a:lnTo>
                  <a:pt x="107056" y="19356"/>
                </a:lnTo>
                <a:lnTo>
                  <a:pt x="108081" y="18647"/>
                </a:lnTo>
                <a:lnTo>
                  <a:pt x="114836" y="17417"/>
                </a:lnTo>
                <a:lnTo>
                  <a:pt x="118176" y="19959"/>
                </a:lnTo>
                <a:lnTo>
                  <a:pt x="120456" y="22026"/>
                </a:lnTo>
                <a:lnTo>
                  <a:pt x="125635" y="26969"/>
                </a:lnTo>
                <a:lnTo>
                  <a:pt x="128405" y="29675"/>
                </a:lnTo>
                <a:lnTo>
                  <a:pt x="130252" y="32472"/>
                </a:lnTo>
                <a:lnTo>
                  <a:pt x="131483" y="35329"/>
                </a:lnTo>
                <a:lnTo>
                  <a:pt x="132304" y="38226"/>
                </a:lnTo>
                <a:lnTo>
                  <a:pt x="133843" y="41149"/>
                </a:lnTo>
                <a:lnTo>
                  <a:pt x="135861" y="44091"/>
                </a:lnTo>
                <a:lnTo>
                  <a:pt x="138199" y="47043"/>
                </a:lnTo>
                <a:lnTo>
                  <a:pt x="140750" y="50004"/>
                </a:lnTo>
                <a:lnTo>
                  <a:pt x="143442" y="52970"/>
                </a:lnTo>
                <a:lnTo>
                  <a:pt x="146230" y="55939"/>
                </a:lnTo>
                <a:lnTo>
                  <a:pt x="148088" y="58911"/>
                </a:lnTo>
                <a:lnTo>
                  <a:pt x="149327" y="61885"/>
                </a:lnTo>
                <a:lnTo>
                  <a:pt x="150153" y="64859"/>
                </a:lnTo>
                <a:lnTo>
                  <a:pt x="150703" y="67835"/>
                </a:lnTo>
                <a:lnTo>
                  <a:pt x="151070" y="70811"/>
                </a:lnTo>
                <a:lnTo>
                  <a:pt x="151315" y="73786"/>
                </a:lnTo>
                <a:lnTo>
                  <a:pt x="152470" y="75770"/>
                </a:lnTo>
                <a:lnTo>
                  <a:pt x="154233" y="77093"/>
                </a:lnTo>
                <a:lnTo>
                  <a:pt x="159450" y="79215"/>
                </a:lnTo>
                <a:lnTo>
                  <a:pt x="159878" y="78397"/>
                </a:lnTo>
                <a:lnTo>
                  <a:pt x="160353" y="74842"/>
                </a:lnTo>
                <a:lnTo>
                  <a:pt x="160621" y="72004"/>
                </a:lnTo>
                <a:lnTo>
                  <a:pt x="161651" y="68629"/>
                </a:lnTo>
                <a:lnTo>
                  <a:pt x="165441" y="56941"/>
                </a:lnTo>
                <a:lnTo>
                  <a:pt x="166849" y="51642"/>
                </a:lnTo>
                <a:lnTo>
                  <a:pt x="167787" y="47117"/>
                </a:lnTo>
                <a:lnTo>
                  <a:pt x="168413" y="43107"/>
                </a:lnTo>
                <a:lnTo>
                  <a:pt x="169822" y="39443"/>
                </a:lnTo>
                <a:lnTo>
                  <a:pt x="171754" y="36007"/>
                </a:lnTo>
                <a:lnTo>
                  <a:pt x="174034" y="32725"/>
                </a:lnTo>
                <a:lnTo>
                  <a:pt x="175554" y="29544"/>
                </a:lnTo>
                <a:lnTo>
                  <a:pt x="176567" y="26432"/>
                </a:lnTo>
                <a:lnTo>
                  <a:pt x="177242" y="23364"/>
                </a:lnTo>
                <a:lnTo>
                  <a:pt x="178685" y="21319"/>
                </a:lnTo>
                <a:lnTo>
                  <a:pt x="180639" y="19956"/>
                </a:lnTo>
                <a:lnTo>
                  <a:pt x="186163" y="17769"/>
                </a:lnTo>
                <a:lnTo>
                  <a:pt x="193391" y="17336"/>
                </a:lnTo>
                <a:lnTo>
                  <a:pt x="195092" y="17277"/>
                </a:lnTo>
                <a:lnTo>
                  <a:pt x="198494" y="19897"/>
                </a:lnTo>
                <a:lnTo>
                  <a:pt x="200790" y="21985"/>
                </a:lnTo>
                <a:lnTo>
                  <a:pt x="205988" y="26950"/>
                </a:lnTo>
                <a:lnTo>
                  <a:pt x="208762" y="29663"/>
                </a:lnTo>
                <a:lnTo>
                  <a:pt x="210612" y="32464"/>
                </a:lnTo>
                <a:lnTo>
                  <a:pt x="211845" y="35324"/>
                </a:lnTo>
                <a:lnTo>
                  <a:pt x="212668" y="38222"/>
                </a:lnTo>
                <a:lnTo>
                  <a:pt x="215201" y="42139"/>
                </a:lnTo>
                <a:lnTo>
                  <a:pt x="218873" y="46735"/>
                </a:lnTo>
                <a:lnTo>
                  <a:pt x="223306" y="51783"/>
                </a:lnTo>
                <a:lnTo>
                  <a:pt x="226261" y="56140"/>
                </a:lnTo>
                <a:lnTo>
                  <a:pt x="228231" y="60038"/>
                </a:lnTo>
                <a:lnTo>
                  <a:pt x="229545" y="63628"/>
                </a:lnTo>
                <a:lnTo>
                  <a:pt x="231412" y="66021"/>
                </a:lnTo>
                <a:lnTo>
                  <a:pt x="233650" y="67617"/>
                </a:lnTo>
                <a:lnTo>
                  <a:pt x="241101" y="708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5163"/>
          <p:cNvSpPr/>
          <p:nvPr/>
        </p:nvSpPr>
        <p:spPr>
          <a:xfrm>
            <a:off x="4626098" y="5557445"/>
            <a:ext cx="115567" cy="327168"/>
          </a:xfrm>
          <a:custGeom>
            <a:avLst/>
            <a:gdLst/>
            <a:ahLst/>
            <a:cxnLst/>
            <a:rect l="0" t="0" r="0" b="0"/>
            <a:pathLst>
              <a:path w="115567" h="327168">
                <a:moveTo>
                  <a:pt x="70917" y="264711"/>
                </a:moveTo>
                <a:lnTo>
                  <a:pt x="66177" y="255230"/>
                </a:lnTo>
                <a:lnTo>
                  <a:pt x="63788" y="249461"/>
                </a:lnTo>
                <a:lnTo>
                  <a:pt x="61204" y="242638"/>
                </a:lnTo>
                <a:lnTo>
                  <a:pt x="58488" y="235113"/>
                </a:lnTo>
                <a:lnTo>
                  <a:pt x="55686" y="230096"/>
                </a:lnTo>
                <a:lnTo>
                  <a:pt x="52826" y="226751"/>
                </a:lnTo>
                <a:lnTo>
                  <a:pt x="49927" y="224522"/>
                </a:lnTo>
                <a:lnTo>
                  <a:pt x="47002" y="223035"/>
                </a:lnTo>
                <a:lnTo>
                  <a:pt x="44059" y="222045"/>
                </a:lnTo>
                <a:lnTo>
                  <a:pt x="36948" y="220454"/>
                </a:lnTo>
                <a:lnTo>
                  <a:pt x="35373" y="221315"/>
                </a:lnTo>
                <a:lnTo>
                  <a:pt x="33331" y="222882"/>
                </a:lnTo>
                <a:lnTo>
                  <a:pt x="30977" y="224919"/>
                </a:lnTo>
                <a:lnTo>
                  <a:pt x="28415" y="227268"/>
                </a:lnTo>
                <a:lnTo>
                  <a:pt x="22923" y="232526"/>
                </a:lnTo>
                <a:lnTo>
                  <a:pt x="5400" y="249877"/>
                </a:lnTo>
                <a:lnTo>
                  <a:pt x="3427" y="253829"/>
                </a:lnTo>
                <a:lnTo>
                  <a:pt x="1234" y="263513"/>
                </a:lnTo>
                <a:lnTo>
                  <a:pt x="259" y="271785"/>
                </a:lnTo>
                <a:lnTo>
                  <a:pt x="0" y="275380"/>
                </a:lnTo>
                <a:lnTo>
                  <a:pt x="819" y="280754"/>
                </a:lnTo>
                <a:lnTo>
                  <a:pt x="2357" y="287312"/>
                </a:lnTo>
                <a:lnTo>
                  <a:pt x="4374" y="294661"/>
                </a:lnTo>
                <a:lnTo>
                  <a:pt x="6712" y="300553"/>
                </a:lnTo>
                <a:lnTo>
                  <a:pt x="9262" y="305473"/>
                </a:lnTo>
                <a:lnTo>
                  <a:pt x="11954" y="309745"/>
                </a:lnTo>
                <a:lnTo>
                  <a:pt x="14741" y="313585"/>
                </a:lnTo>
                <a:lnTo>
                  <a:pt x="17591" y="317137"/>
                </a:lnTo>
                <a:lnTo>
                  <a:pt x="20484" y="320498"/>
                </a:lnTo>
                <a:lnTo>
                  <a:pt x="23405" y="322738"/>
                </a:lnTo>
                <a:lnTo>
                  <a:pt x="26343" y="324232"/>
                </a:lnTo>
                <a:lnTo>
                  <a:pt x="29295" y="325227"/>
                </a:lnTo>
                <a:lnTo>
                  <a:pt x="32255" y="325891"/>
                </a:lnTo>
                <a:lnTo>
                  <a:pt x="35221" y="326333"/>
                </a:lnTo>
                <a:lnTo>
                  <a:pt x="38190" y="326628"/>
                </a:lnTo>
                <a:lnTo>
                  <a:pt x="41162" y="326825"/>
                </a:lnTo>
                <a:lnTo>
                  <a:pt x="44135" y="326957"/>
                </a:lnTo>
                <a:lnTo>
                  <a:pt x="47109" y="327044"/>
                </a:lnTo>
                <a:lnTo>
                  <a:pt x="60776" y="327167"/>
                </a:lnTo>
                <a:lnTo>
                  <a:pt x="65148" y="326192"/>
                </a:lnTo>
                <a:lnTo>
                  <a:pt x="69056" y="324550"/>
                </a:lnTo>
                <a:lnTo>
                  <a:pt x="72653" y="322463"/>
                </a:lnTo>
                <a:lnTo>
                  <a:pt x="75051" y="320079"/>
                </a:lnTo>
                <a:lnTo>
                  <a:pt x="76650" y="317498"/>
                </a:lnTo>
                <a:lnTo>
                  <a:pt x="77715" y="314786"/>
                </a:lnTo>
                <a:lnTo>
                  <a:pt x="79418" y="311985"/>
                </a:lnTo>
                <a:lnTo>
                  <a:pt x="81545" y="309125"/>
                </a:lnTo>
                <a:lnTo>
                  <a:pt x="83956" y="306227"/>
                </a:lnTo>
                <a:lnTo>
                  <a:pt x="85562" y="302310"/>
                </a:lnTo>
                <a:lnTo>
                  <a:pt x="87349" y="292667"/>
                </a:lnTo>
                <a:lnTo>
                  <a:pt x="90788" y="273828"/>
                </a:lnTo>
                <a:lnTo>
                  <a:pt x="93094" y="261860"/>
                </a:lnTo>
                <a:lnTo>
                  <a:pt x="94631" y="251896"/>
                </a:lnTo>
                <a:lnTo>
                  <a:pt x="95656" y="243269"/>
                </a:lnTo>
                <a:lnTo>
                  <a:pt x="96340" y="235533"/>
                </a:lnTo>
                <a:lnTo>
                  <a:pt x="96795" y="227400"/>
                </a:lnTo>
                <a:lnTo>
                  <a:pt x="97301" y="210425"/>
                </a:lnTo>
                <a:lnTo>
                  <a:pt x="96444" y="199747"/>
                </a:lnTo>
                <a:lnTo>
                  <a:pt x="94880" y="187667"/>
                </a:lnTo>
                <a:lnTo>
                  <a:pt x="92846" y="174653"/>
                </a:lnTo>
                <a:lnTo>
                  <a:pt x="89505" y="158040"/>
                </a:lnTo>
                <a:lnTo>
                  <a:pt x="80501" y="118413"/>
                </a:lnTo>
                <a:lnTo>
                  <a:pt x="77306" y="102687"/>
                </a:lnTo>
                <a:lnTo>
                  <a:pt x="75177" y="90218"/>
                </a:lnTo>
                <a:lnTo>
                  <a:pt x="73757" y="79922"/>
                </a:lnTo>
                <a:lnTo>
                  <a:pt x="71818" y="71073"/>
                </a:lnTo>
                <a:lnTo>
                  <a:pt x="69533" y="63189"/>
                </a:lnTo>
                <a:lnTo>
                  <a:pt x="67018" y="55949"/>
                </a:lnTo>
                <a:lnTo>
                  <a:pt x="64349" y="49137"/>
                </a:lnTo>
                <a:lnTo>
                  <a:pt x="61577" y="42613"/>
                </a:lnTo>
                <a:lnTo>
                  <a:pt x="58738" y="36278"/>
                </a:lnTo>
                <a:lnTo>
                  <a:pt x="55582" y="26594"/>
                </a:lnTo>
                <a:lnTo>
                  <a:pt x="53188" y="17991"/>
                </a:lnTo>
                <a:lnTo>
                  <a:pt x="51160" y="12918"/>
                </a:lnTo>
                <a:lnTo>
                  <a:pt x="45518" y="0"/>
                </a:lnTo>
                <a:lnTo>
                  <a:pt x="45054" y="3901"/>
                </a:lnTo>
                <a:lnTo>
                  <a:pt x="44745" y="11463"/>
                </a:lnTo>
                <a:lnTo>
                  <a:pt x="44540" y="21464"/>
                </a:lnTo>
                <a:lnTo>
                  <a:pt x="45395" y="33094"/>
                </a:lnTo>
                <a:lnTo>
                  <a:pt x="46957" y="45807"/>
                </a:lnTo>
                <a:lnTo>
                  <a:pt x="48991" y="59243"/>
                </a:lnTo>
                <a:lnTo>
                  <a:pt x="53322" y="79115"/>
                </a:lnTo>
                <a:lnTo>
                  <a:pt x="66074" y="130300"/>
                </a:lnTo>
                <a:lnTo>
                  <a:pt x="73642" y="154267"/>
                </a:lnTo>
                <a:lnTo>
                  <a:pt x="81663" y="176199"/>
                </a:lnTo>
                <a:lnTo>
                  <a:pt x="89988" y="196773"/>
                </a:lnTo>
                <a:lnTo>
                  <a:pt x="95537" y="212474"/>
                </a:lnTo>
                <a:lnTo>
                  <a:pt x="115566" y="2825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5164"/>
          <p:cNvSpPr/>
          <p:nvPr/>
        </p:nvSpPr>
        <p:spPr>
          <a:xfrm>
            <a:off x="5768578" y="3357562"/>
            <a:ext cx="1312665" cy="98228"/>
          </a:xfrm>
          <a:custGeom>
            <a:avLst/>
            <a:gdLst/>
            <a:ahLst/>
            <a:cxnLst/>
            <a:rect l="0" t="0" r="0" b="0"/>
            <a:pathLst>
              <a:path w="1312665" h="98228">
                <a:moveTo>
                  <a:pt x="1312664" y="0"/>
                </a:moveTo>
                <a:lnTo>
                  <a:pt x="1070516" y="0"/>
                </a:lnTo>
                <a:lnTo>
                  <a:pt x="1042092" y="992"/>
                </a:lnTo>
                <a:lnTo>
                  <a:pt x="954903" y="6137"/>
                </a:lnTo>
                <a:lnTo>
                  <a:pt x="719086" y="15834"/>
                </a:lnTo>
                <a:lnTo>
                  <a:pt x="690726" y="16509"/>
                </a:lnTo>
                <a:lnTo>
                  <a:pt x="665867" y="17952"/>
                </a:lnTo>
                <a:lnTo>
                  <a:pt x="643341" y="19905"/>
                </a:lnTo>
                <a:lnTo>
                  <a:pt x="622370" y="22200"/>
                </a:lnTo>
                <a:lnTo>
                  <a:pt x="583195" y="24749"/>
                </a:lnTo>
                <a:lnTo>
                  <a:pt x="545940" y="26875"/>
                </a:lnTo>
                <a:lnTo>
                  <a:pt x="527671" y="28831"/>
                </a:lnTo>
                <a:lnTo>
                  <a:pt x="509538" y="31127"/>
                </a:lnTo>
                <a:lnTo>
                  <a:pt x="476162" y="33678"/>
                </a:lnTo>
                <a:lnTo>
                  <a:pt x="460316" y="34358"/>
                </a:lnTo>
                <a:lnTo>
                  <a:pt x="434870" y="36796"/>
                </a:lnTo>
                <a:lnTo>
                  <a:pt x="273416" y="55716"/>
                </a:lnTo>
                <a:lnTo>
                  <a:pt x="249746" y="58972"/>
                </a:lnTo>
                <a:lnTo>
                  <a:pt x="229997" y="62135"/>
                </a:lnTo>
                <a:lnTo>
                  <a:pt x="212863" y="65236"/>
                </a:lnTo>
                <a:lnTo>
                  <a:pt x="194494" y="67303"/>
                </a:lnTo>
                <a:lnTo>
                  <a:pt x="155564" y="69600"/>
                </a:lnTo>
                <a:lnTo>
                  <a:pt x="140421" y="71205"/>
                </a:lnTo>
                <a:lnTo>
                  <a:pt x="128340" y="73267"/>
                </a:lnTo>
                <a:lnTo>
                  <a:pt x="118302" y="75634"/>
                </a:lnTo>
                <a:lnTo>
                  <a:pt x="99211" y="78263"/>
                </a:lnTo>
                <a:lnTo>
                  <a:pt x="79813" y="80425"/>
                </a:lnTo>
                <a:lnTo>
                  <a:pt x="69083" y="82390"/>
                </a:lnTo>
                <a:lnTo>
                  <a:pt x="57961" y="84692"/>
                </a:lnTo>
                <a:lnTo>
                  <a:pt x="40312" y="87250"/>
                </a:lnTo>
                <a:lnTo>
                  <a:pt x="0" y="982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5165"/>
          <p:cNvSpPr/>
          <p:nvPr/>
        </p:nvSpPr>
        <p:spPr>
          <a:xfrm>
            <a:off x="5429250" y="3509367"/>
            <a:ext cx="246140" cy="222826"/>
          </a:xfrm>
          <a:custGeom>
            <a:avLst/>
            <a:gdLst/>
            <a:ahLst/>
            <a:cxnLst/>
            <a:rect l="0" t="0" r="0" b="0"/>
            <a:pathLst>
              <a:path w="246140" h="222826">
                <a:moveTo>
                  <a:pt x="0" y="116086"/>
                </a:moveTo>
                <a:lnTo>
                  <a:pt x="4740" y="120826"/>
                </a:lnTo>
                <a:lnTo>
                  <a:pt x="7129" y="124207"/>
                </a:lnTo>
                <a:lnTo>
                  <a:pt x="9713" y="128445"/>
                </a:lnTo>
                <a:lnTo>
                  <a:pt x="12428" y="133255"/>
                </a:lnTo>
                <a:lnTo>
                  <a:pt x="15231" y="137454"/>
                </a:lnTo>
                <a:lnTo>
                  <a:pt x="18091" y="141245"/>
                </a:lnTo>
                <a:lnTo>
                  <a:pt x="23915" y="148104"/>
                </a:lnTo>
                <a:lnTo>
                  <a:pt x="29811" y="154459"/>
                </a:lnTo>
                <a:lnTo>
                  <a:pt x="43449" y="168356"/>
                </a:lnTo>
                <a:lnTo>
                  <a:pt x="47817" y="173753"/>
                </a:lnTo>
                <a:lnTo>
                  <a:pt x="51722" y="179335"/>
                </a:lnTo>
                <a:lnTo>
                  <a:pt x="55317" y="185041"/>
                </a:lnTo>
                <a:lnTo>
                  <a:pt x="58706" y="189837"/>
                </a:lnTo>
                <a:lnTo>
                  <a:pt x="61957" y="194027"/>
                </a:lnTo>
                <a:lnTo>
                  <a:pt x="65118" y="197812"/>
                </a:lnTo>
                <a:lnTo>
                  <a:pt x="71274" y="204664"/>
                </a:lnTo>
                <a:lnTo>
                  <a:pt x="78571" y="212406"/>
                </a:lnTo>
                <a:lnTo>
                  <a:pt x="88882" y="222825"/>
                </a:lnTo>
                <a:lnTo>
                  <a:pt x="89242" y="216119"/>
                </a:lnTo>
                <a:lnTo>
                  <a:pt x="89260" y="215517"/>
                </a:lnTo>
                <a:lnTo>
                  <a:pt x="84545" y="209929"/>
                </a:lnTo>
                <a:lnTo>
                  <a:pt x="82160" y="206429"/>
                </a:lnTo>
                <a:lnTo>
                  <a:pt x="79578" y="202111"/>
                </a:lnTo>
                <a:lnTo>
                  <a:pt x="76864" y="197249"/>
                </a:lnTo>
                <a:lnTo>
                  <a:pt x="56267" y="157951"/>
                </a:lnTo>
                <a:lnTo>
                  <a:pt x="37575" y="124440"/>
                </a:lnTo>
                <a:lnTo>
                  <a:pt x="30011" y="111733"/>
                </a:lnTo>
                <a:lnTo>
                  <a:pt x="23976" y="102270"/>
                </a:lnTo>
                <a:lnTo>
                  <a:pt x="11901" y="84694"/>
                </a:lnTo>
                <a:lnTo>
                  <a:pt x="10250" y="79644"/>
                </a:lnTo>
                <a:lnTo>
                  <a:pt x="9007" y="71918"/>
                </a:lnTo>
                <a:lnTo>
                  <a:pt x="16073" y="78661"/>
                </a:lnTo>
                <a:lnTo>
                  <a:pt x="29922" y="92441"/>
                </a:lnTo>
                <a:lnTo>
                  <a:pt x="33839" y="95361"/>
                </a:lnTo>
                <a:lnTo>
                  <a:pt x="38434" y="98301"/>
                </a:lnTo>
                <a:lnTo>
                  <a:pt x="43482" y="101252"/>
                </a:lnTo>
                <a:lnTo>
                  <a:pt x="48831" y="104213"/>
                </a:lnTo>
                <a:lnTo>
                  <a:pt x="60067" y="110147"/>
                </a:lnTo>
                <a:lnTo>
                  <a:pt x="65842" y="114111"/>
                </a:lnTo>
                <a:lnTo>
                  <a:pt x="71676" y="118738"/>
                </a:lnTo>
                <a:lnTo>
                  <a:pt x="77549" y="123807"/>
                </a:lnTo>
                <a:lnTo>
                  <a:pt x="83449" y="128179"/>
                </a:lnTo>
                <a:lnTo>
                  <a:pt x="89367" y="132085"/>
                </a:lnTo>
                <a:lnTo>
                  <a:pt x="95296" y="135682"/>
                </a:lnTo>
                <a:lnTo>
                  <a:pt x="101234" y="140064"/>
                </a:lnTo>
                <a:lnTo>
                  <a:pt x="107177" y="144970"/>
                </a:lnTo>
                <a:lnTo>
                  <a:pt x="113123" y="150224"/>
                </a:lnTo>
                <a:lnTo>
                  <a:pt x="119071" y="154720"/>
                </a:lnTo>
                <a:lnTo>
                  <a:pt x="125021" y="158709"/>
                </a:lnTo>
                <a:lnTo>
                  <a:pt x="130972" y="162361"/>
                </a:lnTo>
                <a:lnTo>
                  <a:pt x="136924" y="165787"/>
                </a:lnTo>
                <a:lnTo>
                  <a:pt x="148829" y="172240"/>
                </a:lnTo>
                <a:lnTo>
                  <a:pt x="199923" y="198153"/>
                </a:lnTo>
                <a:lnTo>
                  <a:pt x="205712" y="200563"/>
                </a:lnTo>
                <a:lnTo>
                  <a:pt x="210563" y="202169"/>
                </a:lnTo>
                <a:lnTo>
                  <a:pt x="214789" y="203240"/>
                </a:lnTo>
                <a:lnTo>
                  <a:pt x="222131" y="204431"/>
                </a:lnTo>
                <a:lnTo>
                  <a:pt x="225478" y="204748"/>
                </a:lnTo>
                <a:lnTo>
                  <a:pt x="228701" y="203967"/>
                </a:lnTo>
                <a:lnTo>
                  <a:pt x="234929" y="200454"/>
                </a:lnTo>
                <a:lnTo>
                  <a:pt x="239272" y="197638"/>
                </a:lnTo>
                <a:lnTo>
                  <a:pt x="239882" y="196251"/>
                </a:lnTo>
                <a:lnTo>
                  <a:pt x="240559" y="192064"/>
                </a:lnTo>
                <a:lnTo>
                  <a:pt x="241732" y="188566"/>
                </a:lnTo>
                <a:lnTo>
                  <a:pt x="243506" y="184249"/>
                </a:lnTo>
                <a:lnTo>
                  <a:pt x="245681" y="179388"/>
                </a:lnTo>
                <a:lnTo>
                  <a:pt x="246139" y="174162"/>
                </a:lnTo>
                <a:lnTo>
                  <a:pt x="245452" y="168694"/>
                </a:lnTo>
                <a:lnTo>
                  <a:pt x="244002" y="163064"/>
                </a:lnTo>
                <a:lnTo>
                  <a:pt x="243035" y="156334"/>
                </a:lnTo>
                <a:lnTo>
                  <a:pt x="242390" y="148871"/>
                </a:lnTo>
                <a:lnTo>
                  <a:pt x="241961" y="140919"/>
                </a:lnTo>
                <a:lnTo>
                  <a:pt x="240682" y="133633"/>
                </a:lnTo>
                <a:lnTo>
                  <a:pt x="238837" y="126792"/>
                </a:lnTo>
                <a:lnTo>
                  <a:pt x="236616" y="120247"/>
                </a:lnTo>
                <a:lnTo>
                  <a:pt x="233150" y="113899"/>
                </a:lnTo>
                <a:lnTo>
                  <a:pt x="228855" y="107682"/>
                </a:lnTo>
                <a:lnTo>
                  <a:pt x="224008" y="101554"/>
                </a:lnTo>
                <a:lnTo>
                  <a:pt x="218791" y="93499"/>
                </a:lnTo>
                <a:lnTo>
                  <a:pt x="213330" y="84161"/>
                </a:lnTo>
                <a:lnTo>
                  <a:pt x="207704" y="73966"/>
                </a:lnTo>
                <a:lnTo>
                  <a:pt x="201969" y="66178"/>
                </a:lnTo>
                <a:lnTo>
                  <a:pt x="196162" y="59994"/>
                </a:lnTo>
                <a:lnTo>
                  <a:pt x="190305" y="54879"/>
                </a:lnTo>
                <a:lnTo>
                  <a:pt x="183425" y="48492"/>
                </a:lnTo>
                <a:lnTo>
                  <a:pt x="156286" y="22146"/>
                </a:lnTo>
                <a:lnTo>
                  <a:pt x="13394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5166"/>
          <p:cNvSpPr/>
          <p:nvPr/>
        </p:nvSpPr>
        <p:spPr>
          <a:xfrm>
            <a:off x="5732859" y="3457202"/>
            <a:ext cx="150282" cy="276412"/>
          </a:xfrm>
          <a:custGeom>
            <a:avLst/>
            <a:gdLst/>
            <a:ahLst/>
            <a:cxnLst/>
            <a:rect l="0" t="0" r="0" b="0"/>
            <a:pathLst>
              <a:path w="150282" h="276412">
                <a:moveTo>
                  <a:pt x="0" y="105743"/>
                </a:moveTo>
                <a:lnTo>
                  <a:pt x="4741" y="110484"/>
                </a:lnTo>
                <a:lnTo>
                  <a:pt x="6137" y="112872"/>
                </a:lnTo>
                <a:lnTo>
                  <a:pt x="9094" y="120974"/>
                </a:lnTo>
                <a:lnTo>
                  <a:pt x="13302" y="126734"/>
                </a:lnTo>
                <a:lnTo>
                  <a:pt x="14821" y="129658"/>
                </a:lnTo>
                <a:lnTo>
                  <a:pt x="16509" y="135554"/>
                </a:lnTo>
                <a:lnTo>
                  <a:pt x="19905" y="141482"/>
                </a:lnTo>
                <a:lnTo>
                  <a:pt x="22200" y="144452"/>
                </a:lnTo>
                <a:lnTo>
                  <a:pt x="24722" y="150400"/>
                </a:lnTo>
                <a:lnTo>
                  <a:pt x="27395" y="158335"/>
                </a:lnTo>
                <a:lnTo>
                  <a:pt x="30170" y="167593"/>
                </a:lnTo>
                <a:lnTo>
                  <a:pt x="33011" y="175750"/>
                </a:lnTo>
                <a:lnTo>
                  <a:pt x="35898" y="183172"/>
                </a:lnTo>
                <a:lnTo>
                  <a:pt x="38815" y="190104"/>
                </a:lnTo>
                <a:lnTo>
                  <a:pt x="41752" y="195718"/>
                </a:lnTo>
                <a:lnTo>
                  <a:pt x="44702" y="200453"/>
                </a:lnTo>
                <a:lnTo>
                  <a:pt x="47661" y="204602"/>
                </a:lnTo>
                <a:lnTo>
                  <a:pt x="50625" y="209352"/>
                </a:lnTo>
                <a:lnTo>
                  <a:pt x="53594" y="214503"/>
                </a:lnTo>
                <a:lnTo>
                  <a:pt x="59538" y="225518"/>
                </a:lnTo>
                <a:lnTo>
                  <a:pt x="65487" y="237029"/>
                </a:lnTo>
                <a:lnTo>
                  <a:pt x="69455" y="242876"/>
                </a:lnTo>
                <a:lnTo>
                  <a:pt x="74085" y="248759"/>
                </a:lnTo>
                <a:lnTo>
                  <a:pt x="79156" y="254665"/>
                </a:lnTo>
                <a:lnTo>
                  <a:pt x="84520" y="260586"/>
                </a:lnTo>
                <a:lnTo>
                  <a:pt x="95773" y="272458"/>
                </a:lnTo>
                <a:lnTo>
                  <a:pt x="99567" y="275425"/>
                </a:lnTo>
                <a:lnTo>
                  <a:pt x="102097" y="276411"/>
                </a:lnTo>
                <a:lnTo>
                  <a:pt x="103783" y="276077"/>
                </a:lnTo>
                <a:lnTo>
                  <a:pt x="104907" y="274861"/>
                </a:lnTo>
                <a:lnTo>
                  <a:pt x="105657" y="273059"/>
                </a:lnTo>
                <a:lnTo>
                  <a:pt x="106157" y="270865"/>
                </a:lnTo>
                <a:lnTo>
                  <a:pt x="105498" y="268410"/>
                </a:lnTo>
                <a:lnTo>
                  <a:pt x="102120" y="263037"/>
                </a:lnTo>
                <a:lnTo>
                  <a:pt x="99830" y="259223"/>
                </a:lnTo>
                <a:lnTo>
                  <a:pt x="97311" y="254696"/>
                </a:lnTo>
                <a:lnTo>
                  <a:pt x="94639" y="249693"/>
                </a:lnTo>
                <a:lnTo>
                  <a:pt x="91866" y="245366"/>
                </a:lnTo>
                <a:lnTo>
                  <a:pt x="89025" y="241489"/>
                </a:lnTo>
                <a:lnTo>
                  <a:pt x="86140" y="237912"/>
                </a:lnTo>
                <a:lnTo>
                  <a:pt x="84216" y="233543"/>
                </a:lnTo>
                <a:lnTo>
                  <a:pt x="82932" y="228646"/>
                </a:lnTo>
                <a:lnTo>
                  <a:pt x="82077" y="223397"/>
                </a:lnTo>
                <a:lnTo>
                  <a:pt x="79523" y="214937"/>
                </a:lnTo>
                <a:lnTo>
                  <a:pt x="75836" y="204336"/>
                </a:lnTo>
                <a:lnTo>
                  <a:pt x="71393" y="192307"/>
                </a:lnTo>
                <a:lnTo>
                  <a:pt x="66447" y="180320"/>
                </a:lnTo>
                <a:lnTo>
                  <a:pt x="61165" y="168359"/>
                </a:lnTo>
                <a:lnTo>
                  <a:pt x="46897" y="137856"/>
                </a:lnTo>
                <a:lnTo>
                  <a:pt x="43170" y="130128"/>
                </a:lnTo>
                <a:lnTo>
                  <a:pt x="38702" y="119023"/>
                </a:lnTo>
                <a:lnTo>
                  <a:pt x="28446" y="90809"/>
                </a:lnTo>
                <a:lnTo>
                  <a:pt x="24917" y="78920"/>
                </a:lnTo>
                <a:lnTo>
                  <a:pt x="22564" y="69009"/>
                </a:lnTo>
                <a:lnTo>
                  <a:pt x="20996" y="60418"/>
                </a:lnTo>
                <a:lnTo>
                  <a:pt x="18958" y="52706"/>
                </a:lnTo>
                <a:lnTo>
                  <a:pt x="16608" y="45580"/>
                </a:lnTo>
                <a:lnTo>
                  <a:pt x="14048" y="38845"/>
                </a:lnTo>
                <a:lnTo>
                  <a:pt x="12342" y="33363"/>
                </a:lnTo>
                <a:lnTo>
                  <a:pt x="11205" y="28717"/>
                </a:lnTo>
                <a:lnTo>
                  <a:pt x="10447" y="24626"/>
                </a:lnTo>
                <a:lnTo>
                  <a:pt x="6958" y="17436"/>
                </a:lnTo>
                <a:lnTo>
                  <a:pt x="1375" y="9476"/>
                </a:lnTo>
                <a:lnTo>
                  <a:pt x="611" y="5742"/>
                </a:lnTo>
                <a:lnTo>
                  <a:pt x="407" y="3357"/>
                </a:lnTo>
                <a:lnTo>
                  <a:pt x="1264" y="1767"/>
                </a:lnTo>
                <a:lnTo>
                  <a:pt x="2827" y="707"/>
                </a:lnTo>
                <a:lnTo>
                  <a:pt x="4861" y="0"/>
                </a:lnTo>
                <a:lnTo>
                  <a:pt x="7210" y="521"/>
                </a:lnTo>
                <a:lnTo>
                  <a:pt x="9767" y="1860"/>
                </a:lnTo>
                <a:lnTo>
                  <a:pt x="12465" y="3746"/>
                </a:lnTo>
                <a:lnTo>
                  <a:pt x="15255" y="5995"/>
                </a:lnTo>
                <a:lnTo>
                  <a:pt x="18108" y="8486"/>
                </a:lnTo>
                <a:lnTo>
                  <a:pt x="21001" y="11140"/>
                </a:lnTo>
                <a:lnTo>
                  <a:pt x="34555" y="24354"/>
                </a:lnTo>
                <a:lnTo>
                  <a:pt x="39904" y="28664"/>
                </a:lnTo>
                <a:lnTo>
                  <a:pt x="45454" y="32529"/>
                </a:lnTo>
                <a:lnTo>
                  <a:pt x="51139" y="36097"/>
                </a:lnTo>
                <a:lnTo>
                  <a:pt x="58897" y="41453"/>
                </a:lnTo>
                <a:lnTo>
                  <a:pt x="78101" y="55342"/>
                </a:lnTo>
                <a:lnTo>
                  <a:pt x="86793" y="62220"/>
                </a:lnTo>
                <a:lnTo>
                  <a:pt x="94574" y="68790"/>
                </a:lnTo>
                <a:lnTo>
                  <a:pt x="101744" y="75155"/>
                </a:lnTo>
                <a:lnTo>
                  <a:pt x="107517" y="81382"/>
                </a:lnTo>
                <a:lnTo>
                  <a:pt x="112358" y="87518"/>
                </a:lnTo>
                <a:lnTo>
                  <a:pt x="116577" y="93593"/>
                </a:lnTo>
                <a:lnTo>
                  <a:pt x="121374" y="99627"/>
                </a:lnTo>
                <a:lnTo>
                  <a:pt x="126557" y="105635"/>
                </a:lnTo>
                <a:lnTo>
                  <a:pt x="131996" y="111624"/>
                </a:lnTo>
                <a:lnTo>
                  <a:pt x="135622" y="116609"/>
                </a:lnTo>
                <a:lnTo>
                  <a:pt x="139651" y="124794"/>
                </a:lnTo>
                <a:lnTo>
                  <a:pt x="141718" y="129357"/>
                </a:lnTo>
                <a:lnTo>
                  <a:pt x="146660" y="139720"/>
                </a:lnTo>
                <a:lnTo>
                  <a:pt x="149518" y="148294"/>
                </a:lnTo>
                <a:lnTo>
                  <a:pt x="150281" y="151970"/>
                </a:lnTo>
                <a:lnTo>
                  <a:pt x="149796" y="155412"/>
                </a:lnTo>
                <a:lnTo>
                  <a:pt x="148482" y="158700"/>
                </a:lnTo>
                <a:lnTo>
                  <a:pt x="144375" y="164998"/>
                </a:lnTo>
                <a:lnTo>
                  <a:pt x="141890" y="168067"/>
                </a:lnTo>
                <a:lnTo>
                  <a:pt x="139242" y="171104"/>
                </a:lnTo>
                <a:lnTo>
                  <a:pt x="135492" y="174122"/>
                </a:lnTo>
                <a:lnTo>
                  <a:pt x="131007" y="177126"/>
                </a:lnTo>
                <a:lnTo>
                  <a:pt x="107156" y="1950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5167"/>
          <p:cNvSpPr/>
          <p:nvPr/>
        </p:nvSpPr>
        <p:spPr>
          <a:xfrm>
            <a:off x="5027414" y="3812976"/>
            <a:ext cx="580430" cy="89298"/>
          </a:xfrm>
          <a:custGeom>
            <a:avLst/>
            <a:gdLst/>
            <a:ahLst/>
            <a:cxnLst/>
            <a:rect l="0" t="0" r="0" b="0"/>
            <a:pathLst>
              <a:path w="580430" h="89298">
                <a:moveTo>
                  <a:pt x="580429" y="0"/>
                </a:moveTo>
                <a:lnTo>
                  <a:pt x="572741" y="7688"/>
                </a:lnTo>
                <a:lnTo>
                  <a:pt x="569406" y="8378"/>
                </a:lnTo>
                <a:lnTo>
                  <a:pt x="556658" y="8767"/>
                </a:lnTo>
                <a:lnTo>
                  <a:pt x="543075" y="9849"/>
                </a:lnTo>
                <a:lnTo>
                  <a:pt x="536675" y="11527"/>
                </a:lnTo>
                <a:lnTo>
                  <a:pt x="530424" y="13638"/>
                </a:lnTo>
                <a:lnTo>
                  <a:pt x="520303" y="15045"/>
                </a:lnTo>
                <a:lnTo>
                  <a:pt x="507603" y="15983"/>
                </a:lnTo>
                <a:lnTo>
                  <a:pt x="493183" y="16609"/>
                </a:lnTo>
                <a:lnTo>
                  <a:pt x="478609" y="18018"/>
                </a:lnTo>
                <a:lnTo>
                  <a:pt x="463932" y="19949"/>
                </a:lnTo>
                <a:lnTo>
                  <a:pt x="449186" y="22229"/>
                </a:lnTo>
                <a:lnTo>
                  <a:pt x="433403" y="23749"/>
                </a:lnTo>
                <a:lnTo>
                  <a:pt x="416927" y="24763"/>
                </a:lnTo>
                <a:lnTo>
                  <a:pt x="399991" y="25438"/>
                </a:lnTo>
                <a:lnTo>
                  <a:pt x="385723" y="26881"/>
                </a:lnTo>
                <a:lnTo>
                  <a:pt x="373234" y="28835"/>
                </a:lnTo>
                <a:lnTo>
                  <a:pt x="361932" y="31130"/>
                </a:lnTo>
                <a:lnTo>
                  <a:pt x="344082" y="33679"/>
                </a:lnTo>
                <a:lnTo>
                  <a:pt x="328542" y="34812"/>
                </a:lnTo>
                <a:lnTo>
                  <a:pt x="311714" y="35316"/>
                </a:lnTo>
                <a:lnTo>
                  <a:pt x="303059" y="36442"/>
                </a:lnTo>
                <a:lnTo>
                  <a:pt x="294313" y="38186"/>
                </a:lnTo>
                <a:lnTo>
                  <a:pt x="285505" y="40340"/>
                </a:lnTo>
                <a:lnTo>
                  <a:pt x="261774" y="43761"/>
                </a:lnTo>
                <a:lnTo>
                  <a:pt x="187782" y="52853"/>
                </a:lnTo>
                <a:lnTo>
                  <a:pt x="158922" y="57063"/>
                </a:lnTo>
                <a:lnTo>
                  <a:pt x="137698" y="60863"/>
                </a:lnTo>
                <a:lnTo>
                  <a:pt x="121564" y="64388"/>
                </a:lnTo>
                <a:lnTo>
                  <a:pt x="106839" y="66737"/>
                </a:lnTo>
                <a:lnTo>
                  <a:pt x="93054" y="68304"/>
                </a:lnTo>
                <a:lnTo>
                  <a:pt x="79895" y="69349"/>
                </a:lnTo>
                <a:lnTo>
                  <a:pt x="59983" y="70509"/>
                </a:lnTo>
                <a:lnTo>
                  <a:pt x="44518" y="72017"/>
                </a:lnTo>
                <a:lnTo>
                  <a:pt x="37616" y="73808"/>
                </a:lnTo>
                <a:lnTo>
                  <a:pt x="31031" y="75995"/>
                </a:lnTo>
                <a:lnTo>
                  <a:pt x="21067" y="78424"/>
                </a:lnTo>
                <a:lnTo>
                  <a:pt x="9880" y="79791"/>
                </a:lnTo>
                <a:lnTo>
                  <a:pt x="0" y="8929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5168"/>
          <p:cNvSpPr/>
          <p:nvPr/>
        </p:nvSpPr>
        <p:spPr>
          <a:xfrm>
            <a:off x="4822031" y="4045148"/>
            <a:ext cx="107157" cy="142876"/>
          </a:xfrm>
          <a:custGeom>
            <a:avLst/>
            <a:gdLst/>
            <a:ahLst/>
            <a:cxnLst/>
            <a:rect l="0" t="0" r="0" b="0"/>
            <a:pathLst>
              <a:path w="107157" h="142876">
                <a:moveTo>
                  <a:pt x="0" y="0"/>
                </a:moveTo>
                <a:lnTo>
                  <a:pt x="4741" y="9481"/>
                </a:lnTo>
                <a:lnTo>
                  <a:pt x="6137" y="13266"/>
                </a:lnTo>
                <a:lnTo>
                  <a:pt x="7068" y="16781"/>
                </a:lnTo>
                <a:lnTo>
                  <a:pt x="7688" y="20117"/>
                </a:lnTo>
                <a:lnTo>
                  <a:pt x="9094" y="22341"/>
                </a:lnTo>
                <a:lnTo>
                  <a:pt x="11024" y="23824"/>
                </a:lnTo>
                <a:lnTo>
                  <a:pt x="13302" y="24812"/>
                </a:lnTo>
                <a:lnTo>
                  <a:pt x="15814" y="27456"/>
                </a:lnTo>
                <a:lnTo>
                  <a:pt x="18480" y="31202"/>
                </a:lnTo>
                <a:lnTo>
                  <a:pt x="21250" y="35684"/>
                </a:lnTo>
                <a:lnTo>
                  <a:pt x="24088" y="39665"/>
                </a:lnTo>
                <a:lnTo>
                  <a:pt x="26973" y="43310"/>
                </a:lnTo>
                <a:lnTo>
                  <a:pt x="29888" y="46733"/>
                </a:lnTo>
                <a:lnTo>
                  <a:pt x="31832" y="50007"/>
                </a:lnTo>
                <a:lnTo>
                  <a:pt x="33128" y="53182"/>
                </a:lnTo>
                <a:lnTo>
                  <a:pt x="33991" y="56290"/>
                </a:lnTo>
                <a:lnTo>
                  <a:pt x="35559" y="59355"/>
                </a:lnTo>
                <a:lnTo>
                  <a:pt x="37597" y="62390"/>
                </a:lnTo>
                <a:lnTo>
                  <a:pt x="39947" y="65406"/>
                </a:lnTo>
                <a:lnTo>
                  <a:pt x="43499" y="69401"/>
                </a:lnTo>
                <a:lnTo>
                  <a:pt x="52736" y="79132"/>
                </a:lnTo>
                <a:lnTo>
                  <a:pt x="56985" y="84504"/>
                </a:lnTo>
                <a:lnTo>
                  <a:pt x="60811" y="90070"/>
                </a:lnTo>
                <a:lnTo>
                  <a:pt x="64353" y="95766"/>
                </a:lnTo>
                <a:lnTo>
                  <a:pt x="67706" y="100555"/>
                </a:lnTo>
                <a:lnTo>
                  <a:pt x="70935" y="104740"/>
                </a:lnTo>
                <a:lnTo>
                  <a:pt x="74079" y="108522"/>
                </a:lnTo>
                <a:lnTo>
                  <a:pt x="77167" y="112035"/>
                </a:lnTo>
                <a:lnTo>
                  <a:pt x="83244" y="118585"/>
                </a:lnTo>
                <a:lnTo>
                  <a:pt x="87503" y="123110"/>
                </a:lnTo>
                <a:lnTo>
                  <a:pt x="93506" y="129192"/>
                </a:lnTo>
                <a:lnTo>
                  <a:pt x="95079" y="131768"/>
                </a:lnTo>
                <a:lnTo>
                  <a:pt x="96128" y="134479"/>
                </a:lnTo>
                <a:lnTo>
                  <a:pt x="96828" y="137278"/>
                </a:lnTo>
                <a:lnTo>
                  <a:pt x="98286" y="139143"/>
                </a:lnTo>
                <a:lnTo>
                  <a:pt x="100251" y="140387"/>
                </a:lnTo>
                <a:lnTo>
                  <a:pt x="107156"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5169"/>
          <p:cNvSpPr/>
          <p:nvPr/>
        </p:nvSpPr>
        <p:spPr>
          <a:xfrm>
            <a:off x="4848820" y="4027289"/>
            <a:ext cx="196293" cy="160735"/>
          </a:xfrm>
          <a:custGeom>
            <a:avLst/>
            <a:gdLst/>
            <a:ahLst/>
            <a:cxnLst/>
            <a:rect l="0" t="0" r="0" b="0"/>
            <a:pathLst>
              <a:path w="196293" h="160735">
                <a:moveTo>
                  <a:pt x="0" y="0"/>
                </a:moveTo>
                <a:lnTo>
                  <a:pt x="40235" y="0"/>
                </a:lnTo>
                <a:lnTo>
                  <a:pt x="45675" y="992"/>
                </a:lnTo>
                <a:lnTo>
                  <a:pt x="50294" y="2646"/>
                </a:lnTo>
                <a:lnTo>
                  <a:pt x="54365" y="4740"/>
                </a:lnTo>
                <a:lnTo>
                  <a:pt x="64025" y="8121"/>
                </a:lnTo>
                <a:lnTo>
                  <a:pt x="93278" y="17169"/>
                </a:lnTo>
                <a:lnTo>
                  <a:pt x="106834" y="22360"/>
                </a:lnTo>
                <a:lnTo>
                  <a:pt x="118847" y="27805"/>
                </a:lnTo>
                <a:lnTo>
                  <a:pt x="129833" y="33419"/>
                </a:lnTo>
                <a:lnTo>
                  <a:pt x="139141" y="39146"/>
                </a:lnTo>
                <a:lnTo>
                  <a:pt x="147332" y="44949"/>
                </a:lnTo>
                <a:lnTo>
                  <a:pt x="154775" y="50802"/>
                </a:lnTo>
                <a:lnTo>
                  <a:pt x="160730" y="55696"/>
                </a:lnTo>
                <a:lnTo>
                  <a:pt x="165693" y="59951"/>
                </a:lnTo>
                <a:lnTo>
                  <a:pt x="169993" y="63780"/>
                </a:lnTo>
                <a:lnTo>
                  <a:pt x="177417" y="70680"/>
                </a:lnTo>
                <a:lnTo>
                  <a:pt x="187174" y="80142"/>
                </a:lnTo>
                <a:lnTo>
                  <a:pt x="190267" y="83194"/>
                </a:lnTo>
                <a:lnTo>
                  <a:pt x="192329" y="86220"/>
                </a:lnTo>
                <a:lnTo>
                  <a:pt x="193704" y="89230"/>
                </a:lnTo>
                <a:lnTo>
                  <a:pt x="194620" y="92229"/>
                </a:lnTo>
                <a:lnTo>
                  <a:pt x="195231" y="95220"/>
                </a:lnTo>
                <a:lnTo>
                  <a:pt x="195638" y="98206"/>
                </a:lnTo>
                <a:lnTo>
                  <a:pt x="195910" y="101190"/>
                </a:lnTo>
                <a:lnTo>
                  <a:pt x="196091" y="104170"/>
                </a:lnTo>
                <a:lnTo>
                  <a:pt x="196292" y="110128"/>
                </a:lnTo>
                <a:lnTo>
                  <a:pt x="195354" y="113106"/>
                </a:lnTo>
                <a:lnTo>
                  <a:pt x="193735" y="116084"/>
                </a:lnTo>
                <a:lnTo>
                  <a:pt x="191665" y="119061"/>
                </a:lnTo>
                <a:lnTo>
                  <a:pt x="189293" y="122038"/>
                </a:lnTo>
                <a:lnTo>
                  <a:pt x="186718" y="125015"/>
                </a:lnTo>
                <a:lnTo>
                  <a:pt x="184010" y="127992"/>
                </a:lnTo>
                <a:lnTo>
                  <a:pt x="181212" y="129976"/>
                </a:lnTo>
                <a:lnTo>
                  <a:pt x="175458" y="132181"/>
                </a:lnTo>
                <a:lnTo>
                  <a:pt x="169558" y="134753"/>
                </a:lnTo>
                <a:lnTo>
                  <a:pt x="152419" y="142903"/>
                </a:lnTo>
                <a:lnTo>
                  <a:pt x="144277" y="145870"/>
                </a:lnTo>
                <a:lnTo>
                  <a:pt x="136864" y="147848"/>
                </a:lnTo>
                <a:lnTo>
                  <a:pt x="129938" y="149167"/>
                </a:lnTo>
                <a:lnTo>
                  <a:pt x="123336" y="151038"/>
                </a:lnTo>
                <a:lnTo>
                  <a:pt x="116951" y="153278"/>
                </a:lnTo>
                <a:lnTo>
                  <a:pt x="110709" y="155763"/>
                </a:lnTo>
                <a:lnTo>
                  <a:pt x="105556" y="157420"/>
                </a:lnTo>
                <a:lnTo>
                  <a:pt x="101129" y="158525"/>
                </a:lnTo>
                <a:lnTo>
                  <a:pt x="97184" y="159261"/>
                </a:lnTo>
                <a:lnTo>
                  <a:pt x="93563" y="159752"/>
                </a:lnTo>
                <a:lnTo>
                  <a:pt x="90157" y="160079"/>
                </a:lnTo>
                <a:lnTo>
                  <a:pt x="86894" y="160298"/>
                </a:lnTo>
                <a:lnTo>
                  <a:pt x="83726" y="160443"/>
                </a:lnTo>
                <a:lnTo>
                  <a:pt x="71437"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5170"/>
          <p:cNvSpPr/>
          <p:nvPr/>
        </p:nvSpPr>
        <p:spPr>
          <a:xfrm>
            <a:off x="5118106" y="3959418"/>
            <a:ext cx="177199" cy="235965"/>
          </a:xfrm>
          <a:custGeom>
            <a:avLst/>
            <a:gdLst/>
            <a:ahLst/>
            <a:cxnLst/>
            <a:rect l="0" t="0" r="0" b="0"/>
            <a:pathLst>
              <a:path w="177199" h="235965">
                <a:moveTo>
                  <a:pt x="7534" y="201816"/>
                </a:moveTo>
                <a:lnTo>
                  <a:pt x="17015" y="197075"/>
                </a:lnTo>
                <a:lnTo>
                  <a:pt x="20800" y="194687"/>
                </a:lnTo>
                <a:lnTo>
                  <a:pt x="24315" y="192103"/>
                </a:lnTo>
                <a:lnTo>
                  <a:pt x="27652" y="189387"/>
                </a:lnTo>
                <a:lnTo>
                  <a:pt x="30868" y="186585"/>
                </a:lnTo>
                <a:lnTo>
                  <a:pt x="34004" y="183724"/>
                </a:lnTo>
                <a:lnTo>
                  <a:pt x="40134" y="177900"/>
                </a:lnTo>
                <a:lnTo>
                  <a:pt x="46167" y="172005"/>
                </a:lnTo>
                <a:lnTo>
                  <a:pt x="48172" y="169043"/>
                </a:lnTo>
                <a:lnTo>
                  <a:pt x="50401" y="163107"/>
                </a:lnTo>
                <a:lnTo>
                  <a:pt x="50994" y="159143"/>
                </a:lnTo>
                <a:lnTo>
                  <a:pt x="51391" y="154516"/>
                </a:lnTo>
                <a:lnTo>
                  <a:pt x="51831" y="145075"/>
                </a:lnTo>
                <a:lnTo>
                  <a:pt x="52026" y="137571"/>
                </a:lnTo>
                <a:lnTo>
                  <a:pt x="51086" y="134182"/>
                </a:lnTo>
                <a:lnTo>
                  <a:pt x="47396" y="127769"/>
                </a:lnTo>
                <a:lnTo>
                  <a:pt x="45023" y="123678"/>
                </a:lnTo>
                <a:lnTo>
                  <a:pt x="39740" y="113841"/>
                </a:lnTo>
                <a:lnTo>
                  <a:pt x="36942" y="110424"/>
                </a:lnTo>
                <a:lnTo>
                  <a:pt x="34085" y="108146"/>
                </a:lnTo>
                <a:lnTo>
                  <a:pt x="31188" y="106627"/>
                </a:lnTo>
                <a:lnTo>
                  <a:pt x="28264" y="105614"/>
                </a:lnTo>
                <a:lnTo>
                  <a:pt x="25323" y="104939"/>
                </a:lnTo>
                <a:lnTo>
                  <a:pt x="22370" y="104489"/>
                </a:lnTo>
                <a:lnTo>
                  <a:pt x="19409" y="105181"/>
                </a:lnTo>
                <a:lnTo>
                  <a:pt x="16443" y="106635"/>
                </a:lnTo>
                <a:lnTo>
                  <a:pt x="9294" y="111357"/>
                </a:lnTo>
                <a:lnTo>
                  <a:pt x="7715" y="114721"/>
                </a:lnTo>
                <a:lnTo>
                  <a:pt x="5671" y="119940"/>
                </a:lnTo>
                <a:lnTo>
                  <a:pt x="3315" y="126396"/>
                </a:lnTo>
                <a:lnTo>
                  <a:pt x="1745" y="131692"/>
                </a:lnTo>
                <a:lnTo>
                  <a:pt x="698" y="136215"/>
                </a:lnTo>
                <a:lnTo>
                  <a:pt x="0" y="140223"/>
                </a:lnTo>
                <a:lnTo>
                  <a:pt x="527" y="144879"/>
                </a:lnTo>
                <a:lnTo>
                  <a:pt x="1871" y="149967"/>
                </a:lnTo>
                <a:lnTo>
                  <a:pt x="3759" y="155344"/>
                </a:lnTo>
                <a:lnTo>
                  <a:pt x="6009" y="159921"/>
                </a:lnTo>
                <a:lnTo>
                  <a:pt x="8502" y="163964"/>
                </a:lnTo>
                <a:lnTo>
                  <a:pt x="13917" y="171102"/>
                </a:lnTo>
                <a:lnTo>
                  <a:pt x="16751" y="174395"/>
                </a:lnTo>
                <a:lnTo>
                  <a:pt x="19631" y="177582"/>
                </a:lnTo>
                <a:lnTo>
                  <a:pt x="37908" y="196289"/>
                </a:lnTo>
                <a:lnTo>
                  <a:pt x="45642" y="203092"/>
                </a:lnTo>
                <a:lnTo>
                  <a:pt x="53775" y="209612"/>
                </a:lnTo>
                <a:lnTo>
                  <a:pt x="62175" y="215943"/>
                </a:lnTo>
                <a:lnTo>
                  <a:pt x="69758" y="220164"/>
                </a:lnTo>
                <a:lnTo>
                  <a:pt x="76798" y="222977"/>
                </a:lnTo>
                <a:lnTo>
                  <a:pt x="83476" y="224853"/>
                </a:lnTo>
                <a:lnTo>
                  <a:pt x="88919" y="227096"/>
                </a:lnTo>
                <a:lnTo>
                  <a:pt x="93541" y="229584"/>
                </a:lnTo>
                <a:lnTo>
                  <a:pt x="97614" y="232234"/>
                </a:lnTo>
                <a:lnTo>
                  <a:pt x="101322" y="234001"/>
                </a:lnTo>
                <a:lnTo>
                  <a:pt x="104786" y="235179"/>
                </a:lnTo>
                <a:lnTo>
                  <a:pt x="108087" y="235964"/>
                </a:lnTo>
                <a:lnTo>
                  <a:pt x="111281" y="235496"/>
                </a:lnTo>
                <a:lnTo>
                  <a:pt x="114402" y="234191"/>
                </a:lnTo>
                <a:lnTo>
                  <a:pt x="117474" y="232329"/>
                </a:lnTo>
                <a:lnTo>
                  <a:pt x="120515" y="230095"/>
                </a:lnTo>
                <a:lnTo>
                  <a:pt x="123534" y="227614"/>
                </a:lnTo>
                <a:lnTo>
                  <a:pt x="126540" y="224968"/>
                </a:lnTo>
                <a:lnTo>
                  <a:pt x="132525" y="219382"/>
                </a:lnTo>
                <a:lnTo>
                  <a:pt x="135510" y="216503"/>
                </a:lnTo>
                <a:lnTo>
                  <a:pt x="137500" y="213592"/>
                </a:lnTo>
                <a:lnTo>
                  <a:pt x="139710" y="207711"/>
                </a:lnTo>
                <a:lnTo>
                  <a:pt x="145696" y="189341"/>
                </a:lnTo>
                <a:lnTo>
                  <a:pt x="147267" y="182586"/>
                </a:lnTo>
                <a:lnTo>
                  <a:pt x="148315" y="176097"/>
                </a:lnTo>
                <a:lnTo>
                  <a:pt x="149013" y="169787"/>
                </a:lnTo>
                <a:lnTo>
                  <a:pt x="149478" y="159627"/>
                </a:lnTo>
                <a:lnTo>
                  <a:pt x="149996" y="132464"/>
                </a:lnTo>
                <a:lnTo>
                  <a:pt x="149141" y="120855"/>
                </a:lnTo>
                <a:lnTo>
                  <a:pt x="147579" y="111131"/>
                </a:lnTo>
                <a:lnTo>
                  <a:pt x="137944" y="71786"/>
                </a:lnTo>
                <a:lnTo>
                  <a:pt x="135154" y="63536"/>
                </a:lnTo>
                <a:lnTo>
                  <a:pt x="132301" y="57043"/>
                </a:lnTo>
                <a:lnTo>
                  <a:pt x="129408" y="51723"/>
                </a:lnTo>
                <a:lnTo>
                  <a:pt x="126486" y="45199"/>
                </a:lnTo>
                <a:lnTo>
                  <a:pt x="123546" y="37874"/>
                </a:lnTo>
                <a:lnTo>
                  <a:pt x="120595" y="30013"/>
                </a:lnTo>
                <a:lnTo>
                  <a:pt x="116642" y="22788"/>
                </a:lnTo>
                <a:lnTo>
                  <a:pt x="112023" y="15988"/>
                </a:lnTo>
                <a:lnTo>
                  <a:pt x="99832" y="296"/>
                </a:lnTo>
                <a:lnTo>
                  <a:pt x="98832" y="0"/>
                </a:lnTo>
                <a:lnTo>
                  <a:pt x="98165" y="796"/>
                </a:lnTo>
                <a:lnTo>
                  <a:pt x="97095" y="4461"/>
                </a:lnTo>
                <a:lnTo>
                  <a:pt x="97007" y="7738"/>
                </a:lnTo>
                <a:lnTo>
                  <a:pt x="96909" y="19317"/>
                </a:lnTo>
                <a:lnTo>
                  <a:pt x="97875" y="26572"/>
                </a:lnTo>
                <a:lnTo>
                  <a:pt x="99511" y="34385"/>
                </a:lnTo>
                <a:lnTo>
                  <a:pt x="101595" y="42570"/>
                </a:lnTo>
                <a:lnTo>
                  <a:pt x="103976" y="50012"/>
                </a:lnTo>
                <a:lnTo>
                  <a:pt x="106555" y="56957"/>
                </a:lnTo>
                <a:lnTo>
                  <a:pt x="109267" y="63572"/>
                </a:lnTo>
                <a:lnTo>
                  <a:pt x="112067" y="69965"/>
                </a:lnTo>
                <a:lnTo>
                  <a:pt x="145605" y="143161"/>
                </a:lnTo>
                <a:lnTo>
                  <a:pt x="154152" y="160728"/>
                </a:lnTo>
                <a:lnTo>
                  <a:pt x="160841" y="173432"/>
                </a:lnTo>
                <a:lnTo>
                  <a:pt x="172352" y="193406"/>
                </a:lnTo>
                <a:lnTo>
                  <a:pt x="177198" y="2107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5171"/>
          <p:cNvSpPr/>
          <p:nvPr/>
        </p:nvSpPr>
        <p:spPr>
          <a:xfrm>
            <a:off x="5188148" y="4071937"/>
            <a:ext cx="151806" cy="1"/>
          </a:xfrm>
          <a:custGeom>
            <a:avLst/>
            <a:gdLst/>
            <a:ahLst/>
            <a:cxnLst/>
            <a:rect l="0" t="0" r="0" b="0"/>
            <a:pathLst>
              <a:path w="151806" h="1">
                <a:moveTo>
                  <a:pt x="151805"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5172"/>
          <p:cNvSpPr/>
          <p:nvPr/>
        </p:nvSpPr>
        <p:spPr>
          <a:xfrm>
            <a:off x="5054570" y="4277320"/>
            <a:ext cx="80001" cy="392907"/>
          </a:xfrm>
          <a:custGeom>
            <a:avLst/>
            <a:gdLst/>
            <a:ahLst/>
            <a:cxnLst/>
            <a:rect l="0" t="0" r="0" b="0"/>
            <a:pathLst>
              <a:path w="80001" h="392907">
                <a:moveTo>
                  <a:pt x="8562" y="0"/>
                </a:moveTo>
                <a:lnTo>
                  <a:pt x="3822" y="4740"/>
                </a:lnTo>
                <a:lnTo>
                  <a:pt x="2425" y="7129"/>
                </a:lnTo>
                <a:lnTo>
                  <a:pt x="874" y="12429"/>
                </a:lnTo>
                <a:lnTo>
                  <a:pt x="460" y="24161"/>
                </a:lnTo>
                <a:lnTo>
                  <a:pt x="0" y="63654"/>
                </a:lnTo>
                <a:lnTo>
                  <a:pt x="870" y="80139"/>
                </a:lnTo>
                <a:lnTo>
                  <a:pt x="2442" y="93114"/>
                </a:lnTo>
                <a:lnTo>
                  <a:pt x="4482" y="103748"/>
                </a:lnTo>
                <a:lnTo>
                  <a:pt x="5842" y="112821"/>
                </a:lnTo>
                <a:lnTo>
                  <a:pt x="6749" y="120855"/>
                </a:lnTo>
                <a:lnTo>
                  <a:pt x="7353" y="128195"/>
                </a:lnTo>
                <a:lnTo>
                  <a:pt x="9741" y="140034"/>
                </a:lnTo>
                <a:lnTo>
                  <a:pt x="13317" y="154871"/>
                </a:lnTo>
                <a:lnTo>
                  <a:pt x="17685" y="171708"/>
                </a:lnTo>
                <a:lnTo>
                  <a:pt x="22582" y="187894"/>
                </a:lnTo>
                <a:lnTo>
                  <a:pt x="27831" y="203646"/>
                </a:lnTo>
                <a:lnTo>
                  <a:pt x="47345" y="260099"/>
                </a:lnTo>
                <a:lnTo>
                  <a:pt x="55253" y="283533"/>
                </a:lnTo>
                <a:lnTo>
                  <a:pt x="60525" y="301139"/>
                </a:lnTo>
                <a:lnTo>
                  <a:pt x="64040" y="314861"/>
                </a:lnTo>
                <a:lnTo>
                  <a:pt x="68938" y="337383"/>
                </a:lnTo>
                <a:lnTo>
                  <a:pt x="71633" y="348946"/>
                </a:lnTo>
                <a:lnTo>
                  <a:pt x="80000"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5173"/>
          <p:cNvSpPr/>
          <p:nvPr/>
        </p:nvSpPr>
        <p:spPr>
          <a:xfrm>
            <a:off x="5027414" y="4893468"/>
            <a:ext cx="125016" cy="241103"/>
          </a:xfrm>
          <a:custGeom>
            <a:avLst/>
            <a:gdLst/>
            <a:ahLst/>
            <a:cxnLst/>
            <a:rect l="0" t="0" r="0" b="0"/>
            <a:pathLst>
              <a:path w="125016" h="241103">
                <a:moveTo>
                  <a:pt x="0" y="0"/>
                </a:moveTo>
                <a:lnTo>
                  <a:pt x="9481" y="9481"/>
                </a:lnTo>
                <a:lnTo>
                  <a:pt x="13265" y="15250"/>
                </a:lnTo>
                <a:lnTo>
                  <a:pt x="16781" y="22073"/>
                </a:lnTo>
                <a:lnTo>
                  <a:pt x="23333" y="36600"/>
                </a:lnTo>
                <a:lnTo>
                  <a:pt x="32600" y="55934"/>
                </a:lnTo>
                <a:lnTo>
                  <a:pt x="65482" y="122032"/>
                </a:lnTo>
                <a:lnTo>
                  <a:pt x="70444" y="129972"/>
                </a:lnTo>
                <a:lnTo>
                  <a:pt x="76728" y="139234"/>
                </a:lnTo>
                <a:lnTo>
                  <a:pt x="83894" y="149378"/>
                </a:lnTo>
                <a:lnTo>
                  <a:pt x="88671" y="159117"/>
                </a:lnTo>
                <a:lnTo>
                  <a:pt x="91856" y="168586"/>
                </a:lnTo>
                <a:lnTo>
                  <a:pt x="93980" y="177875"/>
                </a:lnTo>
                <a:lnTo>
                  <a:pt x="96387" y="185059"/>
                </a:lnTo>
                <a:lnTo>
                  <a:pt x="98985" y="190842"/>
                </a:lnTo>
                <a:lnTo>
                  <a:pt x="101708" y="195689"/>
                </a:lnTo>
                <a:lnTo>
                  <a:pt x="110027" y="211658"/>
                </a:lnTo>
                <a:lnTo>
                  <a:pt x="125015" y="24110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5174"/>
          <p:cNvSpPr/>
          <p:nvPr/>
        </p:nvSpPr>
        <p:spPr>
          <a:xfrm>
            <a:off x="5027414" y="4795828"/>
            <a:ext cx="132376" cy="178008"/>
          </a:xfrm>
          <a:custGeom>
            <a:avLst/>
            <a:gdLst/>
            <a:ahLst/>
            <a:cxnLst/>
            <a:rect l="0" t="0" r="0" b="0"/>
            <a:pathLst>
              <a:path w="132376" h="178008">
                <a:moveTo>
                  <a:pt x="0" y="26203"/>
                </a:moveTo>
                <a:lnTo>
                  <a:pt x="4740" y="16722"/>
                </a:lnTo>
                <a:lnTo>
                  <a:pt x="7129" y="12937"/>
                </a:lnTo>
                <a:lnTo>
                  <a:pt x="9713" y="9422"/>
                </a:lnTo>
                <a:lnTo>
                  <a:pt x="16250" y="1390"/>
                </a:lnTo>
                <a:lnTo>
                  <a:pt x="18771" y="731"/>
                </a:lnTo>
                <a:lnTo>
                  <a:pt x="22435" y="292"/>
                </a:lnTo>
                <a:lnTo>
                  <a:pt x="26863" y="0"/>
                </a:lnTo>
                <a:lnTo>
                  <a:pt x="31800" y="797"/>
                </a:lnTo>
                <a:lnTo>
                  <a:pt x="37074" y="2320"/>
                </a:lnTo>
                <a:lnTo>
                  <a:pt x="42575" y="4328"/>
                </a:lnTo>
                <a:lnTo>
                  <a:pt x="47235" y="6659"/>
                </a:lnTo>
                <a:lnTo>
                  <a:pt x="51334" y="9205"/>
                </a:lnTo>
                <a:lnTo>
                  <a:pt x="55059" y="11894"/>
                </a:lnTo>
                <a:lnTo>
                  <a:pt x="58534" y="14679"/>
                </a:lnTo>
                <a:lnTo>
                  <a:pt x="61842" y="17528"/>
                </a:lnTo>
                <a:lnTo>
                  <a:pt x="65041" y="20420"/>
                </a:lnTo>
                <a:lnTo>
                  <a:pt x="71240" y="26278"/>
                </a:lnTo>
                <a:lnTo>
                  <a:pt x="74283" y="29230"/>
                </a:lnTo>
                <a:lnTo>
                  <a:pt x="79287" y="33182"/>
                </a:lnTo>
                <a:lnTo>
                  <a:pt x="85600" y="37801"/>
                </a:lnTo>
                <a:lnTo>
                  <a:pt x="92785" y="42865"/>
                </a:lnTo>
                <a:lnTo>
                  <a:pt x="99560" y="49217"/>
                </a:lnTo>
                <a:lnTo>
                  <a:pt x="106061" y="56428"/>
                </a:lnTo>
                <a:lnTo>
                  <a:pt x="112379" y="64212"/>
                </a:lnTo>
                <a:lnTo>
                  <a:pt x="116591" y="70394"/>
                </a:lnTo>
                <a:lnTo>
                  <a:pt x="119399" y="75507"/>
                </a:lnTo>
                <a:lnTo>
                  <a:pt x="121271" y="79908"/>
                </a:lnTo>
                <a:lnTo>
                  <a:pt x="123511" y="86811"/>
                </a:lnTo>
                <a:lnTo>
                  <a:pt x="125997" y="95381"/>
                </a:lnTo>
                <a:lnTo>
                  <a:pt x="128646" y="105064"/>
                </a:lnTo>
                <a:lnTo>
                  <a:pt x="130413" y="112511"/>
                </a:lnTo>
                <a:lnTo>
                  <a:pt x="131590" y="118468"/>
                </a:lnTo>
                <a:lnTo>
                  <a:pt x="132375" y="123432"/>
                </a:lnTo>
                <a:lnTo>
                  <a:pt x="131906" y="127733"/>
                </a:lnTo>
                <a:lnTo>
                  <a:pt x="130601" y="131593"/>
                </a:lnTo>
                <a:lnTo>
                  <a:pt x="128739" y="135158"/>
                </a:lnTo>
                <a:lnTo>
                  <a:pt x="127498" y="138527"/>
                </a:lnTo>
                <a:lnTo>
                  <a:pt x="126671" y="141765"/>
                </a:lnTo>
                <a:lnTo>
                  <a:pt x="126118" y="144916"/>
                </a:lnTo>
                <a:lnTo>
                  <a:pt x="122774" y="148009"/>
                </a:lnTo>
                <a:lnTo>
                  <a:pt x="117568" y="151064"/>
                </a:lnTo>
                <a:lnTo>
                  <a:pt x="111121" y="154092"/>
                </a:lnTo>
                <a:lnTo>
                  <a:pt x="105830" y="157103"/>
                </a:lnTo>
                <a:lnTo>
                  <a:pt x="101312" y="160102"/>
                </a:lnTo>
                <a:lnTo>
                  <a:pt x="97306" y="163094"/>
                </a:lnTo>
                <a:lnTo>
                  <a:pt x="92652" y="165089"/>
                </a:lnTo>
                <a:lnTo>
                  <a:pt x="87565" y="166419"/>
                </a:lnTo>
                <a:lnTo>
                  <a:pt x="82189" y="167305"/>
                </a:lnTo>
                <a:lnTo>
                  <a:pt x="77613" y="167896"/>
                </a:lnTo>
                <a:lnTo>
                  <a:pt x="73570" y="168290"/>
                </a:lnTo>
                <a:lnTo>
                  <a:pt x="69882" y="168553"/>
                </a:lnTo>
                <a:lnTo>
                  <a:pt x="66432" y="168728"/>
                </a:lnTo>
                <a:lnTo>
                  <a:pt x="59952" y="168922"/>
                </a:lnTo>
                <a:lnTo>
                  <a:pt x="56835" y="169966"/>
                </a:lnTo>
                <a:lnTo>
                  <a:pt x="53765" y="171655"/>
                </a:lnTo>
                <a:lnTo>
                  <a:pt x="44648" y="1780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5175"/>
          <p:cNvSpPr/>
          <p:nvPr/>
        </p:nvSpPr>
        <p:spPr>
          <a:xfrm>
            <a:off x="5259585" y="4866679"/>
            <a:ext cx="17861" cy="109717"/>
          </a:xfrm>
          <a:custGeom>
            <a:avLst/>
            <a:gdLst/>
            <a:ahLst/>
            <a:cxnLst/>
            <a:rect l="0" t="0" r="0" b="0"/>
            <a:pathLst>
              <a:path w="17861" h="109717">
                <a:moveTo>
                  <a:pt x="0" y="98227"/>
                </a:moveTo>
                <a:lnTo>
                  <a:pt x="4741" y="107708"/>
                </a:lnTo>
                <a:lnTo>
                  <a:pt x="6137" y="109508"/>
                </a:lnTo>
                <a:lnTo>
                  <a:pt x="7068" y="109716"/>
                </a:lnTo>
                <a:lnTo>
                  <a:pt x="7689" y="108863"/>
                </a:lnTo>
                <a:lnTo>
                  <a:pt x="8103" y="105318"/>
                </a:lnTo>
                <a:lnTo>
                  <a:pt x="8379" y="99978"/>
                </a:lnTo>
                <a:lnTo>
                  <a:pt x="8685" y="85114"/>
                </a:lnTo>
                <a:lnTo>
                  <a:pt x="8898" y="41281"/>
                </a:lnTo>
                <a:lnTo>
                  <a:pt x="9901" y="34466"/>
                </a:lnTo>
                <a:lnTo>
                  <a:pt x="11561" y="27938"/>
                </a:lnTo>
                <a:lnTo>
                  <a:pt x="13661" y="21602"/>
                </a:lnTo>
                <a:lnTo>
                  <a:pt x="15061" y="16386"/>
                </a:lnTo>
                <a:lnTo>
                  <a:pt x="15994" y="11916"/>
                </a:lnTo>
                <a:lnTo>
                  <a:pt x="1786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5176"/>
          <p:cNvSpPr/>
          <p:nvPr/>
        </p:nvSpPr>
        <p:spPr>
          <a:xfrm>
            <a:off x="5332447" y="4893468"/>
            <a:ext cx="87458" cy="79082"/>
          </a:xfrm>
          <a:custGeom>
            <a:avLst/>
            <a:gdLst/>
            <a:ahLst/>
            <a:cxnLst/>
            <a:rect l="0" t="0" r="0" b="0"/>
            <a:pathLst>
              <a:path w="87458" h="79082">
                <a:moveTo>
                  <a:pt x="43224" y="0"/>
                </a:moveTo>
                <a:lnTo>
                  <a:pt x="26055" y="17170"/>
                </a:lnTo>
                <a:lnTo>
                  <a:pt x="21857" y="20376"/>
                </a:lnTo>
                <a:lnTo>
                  <a:pt x="18065" y="22514"/>
                </a:lnTo>
                <a:lnTo>
                  <a:pt x="14545" y="23939"/>
                </a:lnTo>
                <a:lnTo>
                  <a:pt x="12199" y="25881"/>
                </a:lnTo>
                <a:lnTo>
                  <a:pt x="10635" y="28168"/>
                </a:lnTo>
                <a:lnTo>
                  <a:pt x="9592" y="30686"/>
                </a:lnTo>
                <a:lnTo>
                  <a:pt x="7904" y="33355"/>
                </a:lnTo>
                <a:lnTo>
                  <a:pt x="5787" y="36128"/>
                </a:lnTo>
                <a:lnTo>
                  <a:pt x="3383" y="38968"/>
                </a:lnTo>
                <a:lnTo>
                  <a:pt x="1781" y="41854"/>
                </a:lnTo>
                <a:lnTo>
                  <a:pt x="712" y="44770"/>
                </a:lnTo>
                <a:lnTo>
                  <a:pt x="0" y="47706"/>
                </a:lnTo>
                <a:lnTo>
                  <a:pt x="518" y="50655"/>
                </a:lnTo>
                <a:lnTo>
                  <a:pt x="1855" y="53614"/>
                </a:lnTo>
                <a:lnTo>
                  <a:pt x="3738" y="56579"/>
                </a:lnTo>
                <a:lnTo>
                  <a:pt x="4994" y="59547"/>
                </a:lnTo>
                <a:lnTo>
                  <a:pt x="5831" y="62519"/>
                </a:lnTo>
                <a:lnTo>
                  <a:pt x="6389" y="65492"/>
                </a:lnTo>
                <a:lnTo>
                  <a:pt x="7754" y="67474"/>
                </a:lnTo>
                <a:lnTo>
                  <a:pt x="9655" y="68795"/>
                </a:lnTo>
                <a:lnTo>
                  <a:pt x="11915" y="69676"/>
                </a:lnTo>
                <a:lnTo>
                  <a:pt x="14415" y="70263"/>
                </a:lnTo>
                <a:lnTo>
                  <a:pt x="17072" y="70654"/>
                </a:lnTo>
                <a:lnTo>
                  <a:pt x="19837" y="70916"/>
                </a:lnTo>
                <a:lnTo>
                  <a:pt x="22671" y="72082"/>
                </a:lnTo>
                <a:lnTo>
                  <a:pt x="25554" y="73852"/>
                </a:lnTo>
                <a:lnTo>
                  <a:pt x="28468" y="76024"/>
                </a:lnTo>
                <a:lnTo>
                  <a:pt x="31402" y="77472"/>
                </a:lnTo>
                <a:lnTo>
                  <a:pt x="34351" y="78437"/>
                </a:lnTo>
                <a:lnTo>
                  <a:pt x="37309" y="79081"/>
                </a:lnTo>
                <a:lnTo>
                  <a:pt x="41265" y="78517"/>
                </a:lnTo>
                <a:lnTo>
                  <a:pt x="45887" y="77150"/>
                </a:lnTo>
                <a:lnTo>
                  <a:pt x="50953" y="75246"/>
                </a:lnTo>
                <a:lnTo>
                  <a:pt x="55322" y="73976"/>
                </a:lnTo>
                <a:lnTo>
                  <a:pt x="59227" y="73130"/>
                </a:lnTo>
                <a:lnTo>
                  <a:pt x="62822" y="72566"/>
                </a:lnTo>
                <a:lnTo>
                  <a:pt x="66211" y="71198"/>
                </a:lnTo>
                <a:lnTo>
                  <a:pt x="69463" y="69294"/>
                </a:lnTo>
                <a:lnTo>
                  <a:pt x="77070" y="63848"/>
                </a:lnTo>
                <a:lnTo>
                  <a:pt x="78687" y="62409"/>
                </a:lnTo>
                <a:lnTo>
                  <a:pt x="83129" y="58165"/>
                </a:lnTo>
                <a:lnTo>
                  <a:pt x="84710" y="55643"/>
                </a:lnTo>
                <a:lnTo>
                  <a:pt x="85764" y="52971"/>
                </a:lnTo>
                <a:lnTo>
                  <a:pt x="86467" y="50197"/>
                </a:lnTo>
                <a:lnTo>
                  <a:pt x="86936" y="47355"/>
                </a:lnTo>
                <a:lnTo>
                  <a:pt x="87248" y="44469"/>
                </a:lnTo>
                <a:lnTo>
                  <a:pt x="87457" y="41552"/>
                </a:lnTo>
                <a:lnTo>
                  <a:pt x="86603" y="38616"/>
                </a:lnTo>
                <a:lnTo>
                  <a:pt x="85042" y="35666"/>
                </a:lnTo>
                <a:lnTo>
                  <a:pt x="78943"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5177"/>
          <p:cNvSpPr/>
          <p:nvPr/>
        </p:nvSpPr>
        <p:spPr>
          <a:xfrm>
            <a:off x="5545335" y="4955976"/>
            <a:ext cx="52184" cy="178595"/>
          </a:xfrm>
          <a:custGeom>
            <a:avLst/>
            <a:gdLst/>
            <a:ahLst/>
            <a:cxnLst/>
            <a:rect l="0" t="0" r="0" b="0"/>
            <a:pathLst>
              <a:path w="52184" h="178595">
                <a:moveTo>
                  <a:pt x="0" y="0"/>
                </a:moveTo>
                <a:lnTo>
                  <a:pt x="0" y="14221"/>
                </a:lnTo>
                <a:lnTo>
                  <a:pt x="993" y="19403"/>
                </a:lnTo>
                <a:lnTo>
                  <a:pt x="2646" y="23849"/>
                </a:lnTo>
                <a:lnTo>
                  <a:pt x="4741" y="27806"/>
                </a:lnTo>
                <a:lnTo>
                  <a:pt x="6137" y="31436"/>
                </a:lnTo>
                <a:lnTo>
                  <a:pt x="7068" y="34848"/>
                </a:lnTo>
                <a:lnTo>
                  <a:pt x="7689" y="38115"/>
                </a:lnTo>
                <a:lnTo>
                  <a:pt x="9095" y="41285"/>
                </a:lnTo>
                <a:lnTo>
                  <a:pt x="11025" y="44391"/>
                </a:lnTo>
                <a:lnTo>
                  <a:pt x="13303" y="47453"/>
                </a:lnTo>
                <a:lnTo>
                  <a:pt x="15814" y="52471"/>
                </a:lnTo>
                <a:lnTo>
                  <a:pt x="18481" y="58793"/>
                </a:lnTo>
                <a:lnTo>
                  <a:pt x="21250" y="65984"/>
                </a:lnTo>
                <a:lnTo>
                  <a:pt x="26974" y="81913"/>
                </a:lnTo>
                <a:lnTo>
                  <a:pt x="38732" y="116391"/>
                </a:lnTo>
                <a:lnTo>
                  <a:pt x="40705" y="123235"/>
                </a:lnTo>
                <a:lnTo>
                  <a:pt x="42019" y="128789"/>
                </a:lnTo>
                <a:lnTo>
                  <a:pt x="42895" y="133484"/>
                </a:lnTo>
                <a:lnTo>
                  <a:pt x="44472" y="138599"/>
                </a:lnTo>
                <a:lnTo>
                  <a:pt x="46515" y="143994"/>
                </a:lnTo>
                <a:lnTo>
                  <a:pt x="48870" y="149573"/>
                </a:lnTo>
                <a:lnTo>
                  <a:pt x="50439" y="154286"/>
                </a:lnTo>
                <a:lnTo>
                  <a:pt x="51486" y="158420"/>
                </a:lnTo>
                <a:lnTo>
                  <a:pt x="52183" y="162168"/>
                </a:lnTo>
                <a:lnTo>
                  <a:pt x="51656" y="165659"/>
                </a:lnTo>
                <a:lnTo>
                  <a:pt x="50313" y="168979"/>
                </a:lnTo>
                <a:lnTo>
                  <a:pt x="44649"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7" name="SMARTPenAnnotation5178"/>
          <p:cNvSpPr/>
          <p:nvPr/>
        </p:nvSpPr>
        <p:spPr>
          <a:xfrm>
            <a:off x="5563195" y="4929219"/>
            <a:ext cx="88517" cy="80336"/>
          </a:xfrm>
          <a:custGeom>
            <a:avLst/>
            <a:gdLst/>
            <a:ahLst/>
            <a:cxnLst/>
            <a:rect l="0" t="0" r="0" b="0"/>
            <a:pathLst>
              <a:path w="88517" h="80336">
                <a:moveTo>
                  <a:pt x="0" y="8898"/>
                </a:moveTo>
                <a:lnTo>
                  <a:pt x="4741" y="4158"/>
                </a:lnTo>
                <a:lnTo>
                  <a:pt x="7129" y="2761"/>
                </a:lnTo>
                <a:lnTo>
                  <a:pt x="9713" y="1830"/>
                </a:lnTo>
                <a:lnTo>
                  <a:pt x="12429" y="1209"/>
                </a:lnTo>
                <a:lnTo>
                  <a:pt x="15231" y="795"/>
                </a:lnTo>
                <a:lnTo>
                  <a:pt x="18091" y="520"/>
                </a:lnTo>
                <a:lnTo>
                  <a:pt x="20990" y="336"/>
                </a:lnTo>
                <a:lnTo>
                  <a:pt x="26857" y="132"/>
                </a:lnTo>
                <a:lnTo>
                  <a:pt x="38709" y="0"/>
                </a:lnTo>
                <a:lnTo>
                  <a:pt x="41681" y="982"/>
                </a:lnTo>
                <a:lnTo>
                  <a:pt x="44654" y="2628"/>
                </a:lnTo>
                <a:lnTo>
                  <a:pt x="47629" y="4718"/>
                </a:lnTo>
                <a:lnTo>
                  <a:pt x="50604" y="6111"/>
                </a:lnTo>
                <a:lnTo>
                  <a:pt x="53580" y="7040"/>
                </a:lnTo>
                <a:lnTo>
                  <a:pt x="56556" y="7659"/>
                </a:lnTo>
                <a:lnTo>
                  <a:pt x="59532" y="9064"/>
                </a:lnTo>
                <a:lnTo>
                  <a:pt x="62508" y="10993"/>
                </a:lnTo>
                <a:lnTo>
                  <a:pt x="65485" y="13271"/>
                </a:lnTo>
                <a:lnTo>
                  <a:pt x="67469" y="15782"/>
                </a:lnTo>
                <a:lnTo>
                  <a:pt x="68792" y="18448"/>
                </a:lnTo>
                <a:lnTo>
                  <a:pt x="69673" y="21218"/>
                </a:lnTo>
                <a:lnTo>
                  <a:pt x="72246" y="25049"/>
                </a:lnTo>
                <a:lnTo>
                  <a:pt x="75945" y="29587"/>
                </a:lnTo>
                <a:lnTo>
                  <a:pt x="80396" y="34597"/>
                </a:lnTo>
                <a:lnTo>
                  <a:pt x="83363" y="38929"/>
                </a:lnTo>
                <a:lnTo>
                  <a:pt x="85341" y="42809"/>
                </a:lnTo>
                <a:lnTo>
                  <a:pt x="88516" y="51425"/>
                </a:lnTo>
                <a:lnTo>
                  <a:pt x="87784" y="52132"/>
                </a:lnTo>
                <a:lnTo>
                  <a:pt x="86304" y="52604"/>
                </a:lnTo>
                <a:lnTo>
                  <a:pt x="84325" y="52918"/>
                </a:lnTo>
                <a:lnTo>
                  <a:pt x="82013" y="54119"/>
                </a:lnTo>
                <a:lnTo>
                  <a:pt x="79480" y="55913"/>
                </a:lnTo>
                <a:lnTo>
                  <a:pt x="76799" y="58100"/>
                </a:lnTo>
                <a:lnTo>
                  <a:pt x="73028" y="60552"/>
                </a:lnTo>
                <a:lnTo>
                  <a:pt x="68529" y="63177"/>
                </a:lnTo>
                <a:lnTo>
                  <a:pt x="63546" y="65920"/>
                </a:lnTo>
                <a:lnTo>
                  <a:pt x="59231" y="67748"/>
                </a:lnTo>
                <a:lnTo>
                  <a:pt x="55362" y="68968"/>
                </a:lnTo>
                <a:lnTo>
                  <a:pt x="51791" y="69780"/>
                </a:lnTo>
                <a:lnTo>
                  <a:pt x="48418" y="71314"/>
                </a:lnTo>
                <a:lnTo>
                  <a:pt x="45177" y="73329"/>
                </a:lnTo>
                <a:lnTo>
                  <a:pt x="35719" y="8033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5179"/>
          <p:cNvSpPr/>
          <p:nvPr/>
        </p:nvSpPr>
        <p:spPr>
          <a:xfrm>
            <a:off x="5679281" y="5009554"/>
            <a:ext cx="71438" cy="1"/>
          </a:xfrm>
          <a:custGeom>
            <a:avLst/>
            <a:gdLst/>
            <a:ahLst/>
            <a:cxnLst/>
            <a:rect l="0" t="0" r="0" b="0"/>
            <a:pathLst>
              <a:path w="71438" h="1">
                <a:moveTo>
                  <a:pt x="71437" y="0"/>
                </a:move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9" name="SMARTPenAnnotation5180"/>
          <p:cNvSpPr/>
          <p:nvPr/>
        </p:nvSpPr>
        <p:spPr>
          <a:xfrm>
            <a:off x="5797408" y="4929922"/>
            <a:ext cx="51167" cy="115352"/>
          </a:xfrm>
          <a:custGeom>
            <a:avLst/>
            <a:gdLst/>
            <a:ahLst/>
            <a:cxnLst/>
            <a:rect l="0" t="0" r="0" b="0"/>
            <a:pathLst>
              <a:path w="51167" h="115352">
                <a:moveTo>
                  <a:pt x="42607" y="17124"/>
                </a:moveTo>
                <a:lnTo>
                  <a:pt x="27230" y="1747"/>
                </a:lnTo>
                <a:lnTo>
                  <a:pt x="24419" y="920"/>
                </a:lnTo>
                <a:lnTo>
                  <a:pt x="20559" y="368"/>
                </a:lnTo>
                <a:lnTo>
                  <a:pt x="16002" y="0"/>
                </a:lnTo>
                <a:lnTo>
                  <a:pt x="11973" y="747"/>
                </a:lnTo>
                <a:lnTo>
                  <a:pt x="8293" y="2238"/>
                </a:lnTo>
                <a:lnTo>
                  <a:pt x="0" y="7018"/>
                </a:lnTo>
                <a:lnTo>
                  <a:pt x="312" y="8402"/>
                </a:lnTo>
                <a:lnTo>
                  <a:pt x="1512" y="10317"/>
                </a:lnTo>
                <a:lnTo>
                  <a:pt x="3304" y="12587"/>
                </a:lnTo>
                <a:lnTo>
                  <a:pt x="5491" y="16083"/>
                </a:lnTo>
                <a:lnTo>
                  <a:pt x="7941" y="20399"/>
                </a:lnTo>
                <a:lnTo>
                  <a:pt x="10567" y="25261"/>
                </a:lnTo>
                <a:lnTo>
                  <a:pt x="13309" y="29494"/>
                </a:lnTo>
                <a:lnTo>
                  <a:pt x="16130" y="33308"/>
                </a:lnTo>
                <a:lnTo>
                  <a:pt x="19003" y="36843"/>
                </a:lnTo>
                <a:lnTo>
                  <a:pt x="23894" y="42177"/>
                </a:lnTo>
                <a:lnTo>
                  <a:pt x="37267" y="56040"/>
                </a:lnTo>
                <a:lnTo>
                  <a:pt x="42023" y="61920"/>
                </a:lnTo>
                <a:lnTo>
                  <a:pt x="45195" y="66832"/>
                </a:lnTo>
                <a:lnTo>
                  <a:pt x="47308" y="71099"/>
                </a:lnTo>
                <a:lnTo>
                  <a:pt x="48718" y="74935"/>
                </a:lnTo>
                <a:lnTo>
                  <a:pt x="49657" y="78485"/>
                </a:lnTo>
                <a:lnTo>
                  <a:pt x="50284" y="81844"/>
                </a:lnTo>
                <a:lnTo>
                  <a:pt x="50702" y="85076"/>
                </a:lnTo>
                <a:lnTo>
                  <a:pt x="50980" y="88222"/>
                </a:lnTo>
                <a:lnTo>
                  <a:pt x="51166" y="91312"/>
                </a:lnTo>
                <a:lnTo>
                  <a:pt x="50297" y="94364"/>
                </a:lnTo>
                <a:lnTo>
                  <a:pt x="48726" y="97391"/>
                </a:lnTo>
                <a:lnTo>
                  <a:pt x="46687" y="100401"/>
                </a:lnTo>
                <a:lnTo>
                  <a:pt x="44334" y="102408"/>
                </a:lnTo>
                <a:lnTo>
                  <a:pt x="41774" y="103746"/>
                </a:lnTo>
                <a:lnTo>
                  <a:pt x="15818" y="1153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5181"/>
          <p:cNvSpPr/>
          <p:nvPr/>
        </p:nvSpPr>
        <p:spPr>
          <a:xfrm>
            <a:off x="5223867" y="5188148"/>
            <a:ext cx="125016" cy="392907"/>
          </a:xfrm>
          <a:custGeom>
            <a:avLst/>
            <a:gdLst/>
            <a:ahLst/>
            <a:cxnLst/>
            <a:rect l="0" t="0" r="0" b="0"/>
            <a:pathLst>
              <a:path w="125016" h="392907">
                <a:moveTo>
                  <a:pt x="0" y="0"/>
                </a:moveTo>
                <a:lnTo>
                  <a:pt x="0" y="9481"/>
                </a:lnTo>
                <a:lnTo>
                  <a:pt x="992" y="13266"/>
                </a:lnTo>
                <a:lnTo>
                  <a:pt x="4740" y="20117"/>
                </a:lnTo>
                <a:lnTo>
                  <a:pt x="7067" y="26470"/>
                </a:lnTo>
                <a:lnTo>
                  <a:pt x="8562" y="38632"/>
                </a:lnTo>
                <a:lnTo>
                  <a:pt x="11412" y="47266"/>
                </a:lnTo>
                <a:lnTo>
                  <a:pt x="14994" y="57718"/>
                </a:lnTo>
                <a:lnTo>
                  <a:pt x="18002" y="76743"/>
                </a:lnTo>
                <a:lnTo>
                  <a:pt x="19939" y="85889"/>
                </a:lnTo>
                <a:lnTo>
                  <a:pt x="22222" y="95954"/>
                </a:lnTo>
                <a:lnTo>
                  <a:pt x="24737" y="104649"/>
                </a:lnTo>
                <a:lnTo>
                  <a:pt x="27405" y="112430"/>
                </a:lnTo>
                <a:lnTo>
                  <a:pt x="30176" y="119602"/>
                </a:lnTo>
                <a:lnTo>
                  <a:pt x="33016" y="126367"/>
                </a:lnTo>
                <a:lnTo>
                  <a:pt x="35901" y="132862"/>
                </a:lnTo>
                <a:lnTo>
                  <a:pt x="38817" y="139176"/>
                </a:lnTo>
                <a:lnTo>
                  <a:pt x="40760" y="146362"/>
                </a:lnTo>
                <a:lnTo>
                  <a:pt x="42056" y="154130"/>
                </a:lnTo>
                <a:lnTo>
                  <a:pt x="42920" y="162284"/>
                </a:lnTo>
                <a:lnTo>
                  <a:pt x="47465" y="178635"/>
                </a:lnTo>
                <a:lnTo>
                  <a:pt x="54463" y="200449"/>
                </a:lnTo>
                <a:lnTo>
                  <a:pt x="70839" y="247839"/>
                </a:lnTo>
                <a:lnTo>
                  <a:pt x="84731" y="285437"/>
                </a:lnTo>
                <a:lnTo>
                  <a:pt x="90221" y="301416"/>
                </a:lnTo>
                <a:lnTo>
                  <a:pt x="94875" y="316038"/>
                </a:lnTo>
                <a:lnTo>
                  <a:pt x="98968" y="329754"/>
                </a:lnTo>
                <a:lnTo>
                  <a:pt x="102690" y="340883"/>
                </a:lnTo>
                <a:lnTo>
                  <a:pt x="106163" y="350287"/>
                </a:lnTo>
                <a:lnTo>
                  <a:pt x="109471" y="358540"/>
                </a:lnTo>
                <a:lnTo>
                  <a:pt x="112668" y="366027"/>
                </a:lnTo>
                <a:lnTo>
                  <a:pt x="125015" y="3929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5182"/>
          <p:cNvSpPr/>
          <p:nvPr/>
        </p:nvSpPr>
        <p:spPr>
          <a:xfrm>
            <a:off x="5156880" y="5893593"/>
            <a:ext cx="147220" cy="151650"/>
          </a:xfrm>
          <a:custGeom>
            <a:avLst/>
            <a:gdLst/>
            <a:ahLst/>
            <a:cxnLst/>
            <a:rect l="0" t="0" r="0" b="0"/>
            <a:pathLst>
              <a:path w="147220" h="151650">
                <a:moveTo>
                  <a:pt x="93776" y="8930"/>
                </a:moveTo>
                <a:lnTo>
                  <a:pt x="89036" y="4190"/>
                </a:lnTo>
                <a:lnTo>
                  <a:pt x="86647" y="2793"/>
                </a:lnTo>
                <a:lnTo>
                  <a:pt x="84062" y="1862"/>
                </a:lnTo>
                <a:lnTo>
                  <a:pt x="81347" y="1241"/>
                </a:lnTo>
                <a:lnTo>
                  <a:pt x="78545" y="828"/>
                </a:lnTo>
                <a:lnTo>
                  <a:pt x="75684" y="552"/>
                </a:lnTo>
                <a:lnTo>
                  <a:pt x="72785" y="368"/>
                </a:lnTo>
                <a:lnTo>
                  <a:pt x="66918" y="164"/>
                </a:lnTo>
                <a:lnTo>
                  <a:pt x="63964" y="109"/>
                </a:lnTo>
                <a:lnTo>
                  <a:pt x="61003" y="1065"/>
                </a:lnTo>
                <a:lnTo>
                  <a:pt x="58037" y="2695"/>
                </a:lnTo>
                <a:lnTo>
                  <a:pt x="55067" y="4773"/>
                </a:lnTo>
                <a:lnTo>
                  <a:pt x="52095" y="7151"/>
                </a:lnTo>
                <a:lnTo>
                  <a:pt x="49121" y="9728"/>
                </a:lnTo>
                <a:lnTo>
                  <a:pt x="46147" y="12439"/>
                </a:lnTo>
                <a:lnTo>
                  <a:pt x="42179" y="15238"/>
                </a:lnTo>
                <a:lnTo>
                  <a:pt x="37550" y="18096"/>
                </a:lnTo>
                <a:lnTo>
                  <a:pt x="32479" y="20994"/>
                </a:lnTo>
                <a:lnTo>
                  <a:pt x="27115" y="25902"/>
                </a:lnTo>
                <a:lnTo>
                  <a:pt x="21554" y="32151"/>
                </a:lnTo>
                <a:lnTo>
                  <a:pt x="15862" y="39293"/>
                </a:lnTo>
                <a:lnTo>
                  <a:pt x="12068" y="46040"/>
                </a:lnTo>
                <a:lnTo>
                  <a:pt x="9538" y="52521"/>
                </a:lnTo>
                <a:lnTo>
                  <a:pt x="7852" y="58827"/>
                </a:lnTo>
                <a:lnTo>
                  <a:pt x="5735" y="65014"/>
                </a:lnTo>
                <a:lnTo>
                  <a:pt x="3332" y="71124"/>
                </a:lnTo>
                <a:lnTo>
                  <a:pt x="738" y="77182"/>
                </a:lnTo>
                <a:lnTo>
                  <a:pt x="0" y="82213"/>
                </a:lnTo>
                <a:lnTo>
                  <a:pt x="501" y="86559"/>
                </a:lnTo>
                <a:lnTo>
                  <a:pt x="1827" y="90448"/>
                </a:lnTo>
                <a:lnTo>
                  <a:pt x="2711" y="95025"/>
                </a:lnTo>
                <a:lnTo>
                  <a:pt x="3301" y="100061"/>
                </a:lnTo>
                <a:lnTo>
                  <a:pt x="3693" y="105403"/>
                </a:lnTo>
                <a:lnTo>
                  <a:pt x="4947" y="109956"/>
                </a:lnTo>
                <a:lnTo>
                  <a:pt x="6776" y="113984"/>
                </a:lnTo>
                <a:lnTo>
                  <a:pt x="8987" y="117661"/>
                </a:lnTo>
                <a:lnTo>
                  <a:pt x="11453" y="121105"/>
                </a:lnTo>
                <a:lnTo>
                  <a:pt x="14089" y="124393"/>
                </a:lnTo>
                <a:lnTo>
                  <a:pt x="16839" y="127577"/>
                </a:lnTo>
                <a:lnTo>
                  <a:pt x="19664" y="130692"/>
                </a:lnTo>
                <a:lnTo>
                  <a:pt x="25449" y="136799"/>
                </a:lnTo>
                <a:lnTo>
                  <a:pt x="29373" y="139817"/>
                </a:lnTo>
                <a:lnTo>
                  <a:pt x="33974" y="142821"/>
                </a:lnTo>
                <a:lnTo>
                  <a:pt x="39025" y="145815"/>
                </a:lnTo>
                <a:lnTo>
                  <a:pt x="43384" y="147812"/>
                </a:lnTo>
                <a:lnTo>
                  <a:pt x="47284" y="149143"/>
                </a:lnTo>
                <a:lnTo>
                  <a:pt x="50874" y="150030"/>
                </a:lnTo>
                <a:lnTo>
                  <a:pt x="55253" y="150622"/>
                </a:lnTo>
                <a:lnTo>
                  <a:pt x="60156" y="151016"/>
                </a:lnTo>
                <a:lnTo>
                  <a:pt x="65410" y="151279"/>
                </a:lnTo>
                <a:lnTo>
                  <a:pt x="76539" y="151571"/>
                </a:lnTo>
                <a:lnTo>
                  <a:pt x="82285" y="151649"/>
                </a:lnTo>
                <a:lnTo>
                  <a:pt x="87107" y="150709"/>
                </a:lnTo>
                <a:lnTo>
                  <a:pt x="91314" y="149090"/>
                </a:lnTo>
                <a:lnTo>
                  <a:pt x="95111" y="147018"/>
                </a:lnTo>
                <a:lnTo>
                  <a:pt x="99627" y="145637"/>
                </a:lnTo>
                <a:lnTo>
                  <a:pt x="104622" y="144717"/>
                </a:lnTo>
                <a:lnTo>
                  <a:pt x="109936" y="144103"/>
                </a:lnTo>
                <a:lnTo>
                  <a:pt x="115464" y="141709"/>
                </a:lnTo>
                <a:lnTo>
                  <a:pt x="121133" y="138129"/>
                </a:lnTo>
                <a:lnTo>
                  <a:pt x="126896" y="133758"/>
                </a:lnTo>
                <a:lnTo>
                  <a:pt x="130739" y="129852"/>
                </a:lnTo>
                <a:lnTo>
                  <a:pt x="133301" y="126256"/>
                </a:lnTo>
                <a:lnTo>
                  <a:pt x="135009" y="122866"/>
                </a:lnTo>
                <a:lnTo>
                  <a:pt x="137139" y="117629"/>
                </a:lnTo>
                <a:lnTo>
                  <a:pt x="139552" y="111162"/>
                </a:lnTo>
                <a:lnTo>
                  <a:pt x="142153" y="103874"/>
                </a:lnTo>
                <a:lnTo>
                  <a:pt x="143886" y="98023"/>
                </a:lnTo>
                <a:lnTo>
                  <a:pt x="145042" y="93130"/>
                </a:lnTo>
                <a:lnTo>
                  <a:pt x="145813" y="88876"/>
                </a:lnTo>
                <a:lnTo>
                  <a:pt x="146326" y="84055"/>
                </a:lnTo>
                <a:lnTo>
                  <a:pt x="146669" y="78857"/>
                </a:lnTo>
                <a:lnTo>
                  <a:pt x="147049" y="68782"/>
                </a:lnTo>
                <a:lnTo>
                  <a:pt x="147219" y="60997"/>
                </a:lnTo>
                <a:lnTo>
                  <a:pt x="146271" y="55548"/>
                </a:lnTo>
                <a:lnTo>
                  <a:pt x="144648" y="48938"/>
                </a:lnTo>
                <a:lnTo>
                  <a:pt x="142574" y="41555"/>
                </a:lnTo>
                <a:lnTo>
                  <a:pt x="140198" y="36634"/>
                </a:lnTo>
                <a:lnTo>
                  <a:pt x="137622" y="33352"/>
                </a:lnTo>
                <a:lnTo>
                  <a:pt x="134913" y="31164"/>
                </a:lnTo>
                <a:lnTo>
                  <a:pt x="131122" y="27722"/>
                </a:lnTo>
                <a:lnTo>
                  <a:pt x="121619" y="18605"/>
                </a:lnTo>
                <a:lnTo>
                  <a:pt x="117299" y="15380"/>
                </a:lnTo>
                <a:lnTo>
                  <a:pt x="113426" y="13230"/>
                </a:lnTo>
                <a:lnTo>
                  <a:pt x="109853" y="11797"/>
                </a:lnTo>
                <a:lnTo>
                  <a:pt x="107471" y="9849"/>
                </a:lnTo>
                <a:lnTo>
                  <a:pt x="105882" y="7558"/>
                </a:lnTo>
                <a:lnTo>
                  <a:pt x="104824" y="5039"/>
                </a:lnTo>
                <a:lnTo>
                  <a:pt x="103125" y="3359"/>
                </a:lnTo>
                <a:lnTo>
                  <a:pt x="101001" y="2240"/>
                </a:lnTo>
                <a:lnTo>
                  <a:pt x="9377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5183"/>
          <p:cNvSpPr/>
          <p:nvPr/>
        </p:nvSpPr>
        <p:spPr>
          <a:xfrm>
            <a:off x="5322093" y="5879519"/>
            <a:ext cx="169665" cy="85513"/>
          </a:xfrm>
          <a:custGeom>
            <a:avLst/>
            <a:gdLst/>
            <a:ahLst/>
            <a:cxnLst/>
            <a:rect l="0" t="0" r="0" b="0"/>
            <a:pathLst>
              <a:path w="169665" h="85513">
                <a:moveTo>
                  <a:pt x="0" y="5145"/>
                </a:moveTo>
                <a:lnTo>
                  <a:pt x="4741" y="405"/>
                </a:lnTo>
                <a:lnTo>
                  <a:pt x="6137" y="0"/>
                </a:lnTo>
                <a:lnTo>
                  <a:pt x="7068" y="723"/>
                </a:lnTo>
                <a:lnTo>
                  <a:pt x="8562" y="4271"/>
                </a:lnTo>
                <a:lnTo>
                  <a:pt x="9677" y="5555"/>
                </a:lnTo>
                <a:lnTo>
                  <a:pt x="11412" y="7403"/>
                </a:lnTo>
                <a:lnTo>
                  <a:pt x="13561" y="9626"/>
                </a:lnTo>
                <a:lnTo>
                  <a:pt x="14994" y="12101"/>
                </a:lnTo>
                <a:lnTo>
                  <a:pt x="15949" y="14743"/>
                </a:lnTo>
                <a:lnTo>
                  <a:pt x="16586" y="17497"/>
                </a:lnTo>
                <a:lnTo>
                  <a:pt x="18995" y="24293"/>
                </a:lnTo>
                <a:lnTo>
                  <a:pt x="26963" y="45075"/>
                </a:lnTo>
                <a:lnTo>
                  <a:pt x="30874" y="53593"/>
                </a:lnTo>
                <a:lnTo>
                  <a:pt x="34474" y="60263"/>
                </a:lnTo>
                <a:lnTo>
                  <a:pt x="37865" y="65703"/>
                </a:lnTo>
                <a:lnTo>
                  <a:pt x="41119" y="69329"/>
                </a:lnTo>
                <a:lnTo>
                  <a:pt x="44280" y="71747"/>
                </a:lnTo>
                <a:lnTo>
                  <a:pt x="47379" y="73359"/>
                </a:lnTo>
                <a:lnTo>
                  <a:pt x="50438" y="74433"/>
                </a:lnTo>
                <a:lnTo>
                  <a:pt x="53469" y="75150"/>
                </a:lnTo>
                <a:lnTo>
                  <a:pt x="56482" y="75627"/>
                </a:lnTo>
                <a:lnTo>
                  <a:pt x="59483" y="76937"/>
                </a:lnTo>
                <a:lnTo>
                  <a:pt x="62476" y="78804"/>
                </a:lnTo>
                <a:lnTo>
                  <a:pt x="65463" y="81039"/>
                </a:lnTo>
                <a:lnTo>
                  <a:pt x="68446" y="82531"/>
                </a:lnTo>
                <a:lnTo>
                  <a:pt x="71428" y="83524"/>
                </a:lnTo>
                <a:lnTo>
                  <a:pt x="74408" y="84187"/>
                </a:lnTo>
                <a:lnTo>
                  <a:pt x="76394" y="83636"/>
                </a:lnTo>
                <a:lnTo>
                  <a:pt x="77719" y="82277"/>
                </a:lnTo>
                <a:lnTo>
                  <a:pt x="78602" y="80379"/>
                </a:lnTo>
                <a:lnTo>
                  <a:pt x="80183" y="79113"/>
                </a:lnTo>
                <a:lnTo>
                  <a:pt x="82229" y="78270"/>
                </a:lnTo>
                <a:lnTo>
                  <a:pt x="84585" y="77707"/>
                </a:lnTo>
                <a:lnTo>
                  <a:pt x="86155" y="76340"/>
                </a:lnTo>
                <a:lnTo>
                  <a:pt x="87203" y="74436"/>
                </a:lnTo>
                <a:lnTo>
                  <a:pt x="88884" y="68993"/>
                </a:lnTo>
                <a:lnTo>
                  <a:pt x="89021" y="67554"/>
                </a:lnTo>
                <a:lnTo>
                  <a:pt x="89113" y="65602"/>
                </a:lnTo>
                <a:lnTo>
                  <a:pt x="89175" y="63309"/>
                </a:lnTo>
                <a:lnTo>
                  <a:pt x="90208" y="60788"/>
                </a:lnTo>
                <a:lnTo>
                  <a:pt x="91889" y="58115"/>
                </a:lnTo>
                <a:lnTo>
                  <a:pt x="94001" y="55341"/>
                </a:lnTo>
                <a:lnTo>
                  <a:pt x="95410" y="52499"/>
                </a:lnTo>
                <a:lnTo>
                  <a:pt x="96349" y="49613"/>
                </a:lnTo>
                <a:lnTo>
                  <a:pt x="97856" y="42592"/>
                </a:lnTo>
                <a:lnTo>
                  <a:pt x="98972" y="41023"/>
                </a:lnTo>
                <a:lnTo>
                  <a:pt x="100708" y="38986"/>
                </a:lnTo>
                <a:lnTo>
                  <a:pt x="102858" y="36635"/>
                </a:lnTo>
                <a:lnTo>
                  <a:pt x="104290" y="36060"/>
                </a:lnTo>
                <a:lnTo>
                  <a:pt x="105246" y="36669"/>
                </a:lnTo>
                <a:lnTo>
                  <a:pt x="106779" y="40035"/>
                </a:lnTo>
                <a:lnTo>
                  <a:pt x="108889" y="42296"/>
                </a:lnTo>
                <a:lnTo>
                  <a:pt x="127241" y="60908"/>
                </a:lnTo>
                <a:lnTo>
                  <a:pt x="131460" y="64148"/>
                </a:lnTo>
                <a:lnTo>
                  <a:pt x="136257" y="67301"/>
                </a:lnTo>
                <a:lnTo>
                  <a:pt x="148734" y="74749"/>
                </a:lnTo>
                <a:lnTo>
                  <a:pt x="150750" y="76352"/>
                </a:lnTo>
                <a:lnTo>
                  <a:pt x="153086" y="78413"/>
                </a:lnTo>
                <a:lnTo>
                  <a:pt x="155635" y="80779"/>
                </a:lnTo>
                <a:lnTo>
                  <a:pt x="158327" y="82357"/>
                </a:lnTo>
                <a:lnTo>
                  <a:pt x="161114" y="83408"/>
                </a:lnTo>
                <a:lnTo>
                  <a:pt x="169664" y="855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5184"/>
          <p:cNvSpPr/>
          <p:nvPr/>
        </p:nvSpPr>
        <p:spPr>
          <a:xfrm>
            <a:off x="5527476" y="5831085"/>
            <a:ext cx="98228" cy="127582"/>
          </a:xfrm>
          <a:custGeom>
            <a:avLst/>
            <a:gdLst/>
            <a:ahLst/>
            <a:cxnLst/>
            <a:rect l="0" t="0" r="0" b="0"/>
            <a:pathLst>
              <a:path w="98228" h="127582">
                <a:moveTo>
                  <a:pt x="0" y="35719"/>
                </a:moveTo>
                <a:lnTo>
                  <a:pt x="0" y="48148"/>
                </a:lnTo>
                <a:lnTo>
                  <a:pt x="993" y="51942"/>
                </a:lnTo>
                <a:lnTo>
                  <a:pt x="2646" y="56457"/>
                </a:lnTo>
                <a:lnTo>
                  <a:pt x="4741" y="61450"/>
                </a:lnTo>
                <a:lnTo>
                  <a:pt x="7129" y="67756"/>
                </a:lnTo>
                <a:lnTo>
                  <a:pt x="12429" y="82700"/>
                </a:lnTo>
                <a:lnTo>
                  <a:pt x="15231" y="89860"/>
                </a:lnTo>
                <a:lnTo>
                  <a:pt x="18092" y="96618"/>
                </a:lnTo>
                <a:lnTo>
                  <a:pt x="20991" y="103108"/>
                </a:lnTo>
                <a:lnTo>
                  <a:pt x="22924" y="108426"/>
                </a:lnTo>
                <a:lnTo>
                  <a:pt x="24212" y="112964"/>
                </a:lnTo>
                <a:lnTo>
                  <a:pt x="25071" y="116981"/>
                </a:lnTo>
                <a:lnTo>
                  <a:pt x="26636" y="120652"/>
                </a:lnTo>
                <a:lnTo>
                  <a:pt x="28672" y="124091"/>
                </a:lnTo>
                <a:lnTo>
                  <a:pt x="31021" y="127376"/>
                </a:lnTo>
                <a:lnTo>
                  <a:pt x="32586" y="127581"/>
                </a:lnTo>
                <a:lnTo>
                  <a:pt x="33631" y="125734"/>
                </a:lnTo>
                <a:lnTo>
                  <a:pt x="34327" y="122518"/>
                </a:lnTo>
                <a:lnTo>
                  <a:pt x="34791" y="119382"/>
                </a:lnTo>
                <a:lnTo>
                  <a:pt x="35100" y="116299"/>
                </a:lnTo>
                <a:lnTo>
                  <a:pt x="35306" y="113252"/>
                </a:lnTo>
                <a:lnTo>
                  <a:pt x="35536" y="99282"/>
                </a:lnTo>
                <a:lnTo>
                  <a:pt x="35597" y="90001"/>
                </a:lnTo>
                <a:lnTo>
                  <a:pt x="36630" y="80837"/>
                </a:lnTo>
                <a:lnTo>
                  <a:pt x="38311" y="71751"/>
                </a:lnTo>
                <a:lnTo>
                  <a:pt x="40423" y="62716"/>
                </a:lnTo>
                <a:lnTo>
                  <a:pt x="42824" y="55702"/>
                </a:lnTo>
                <a:lnTo>
                  <a:pt x="45416" y="50033"/>
                </a:lnTo>
                <a:lnTo>
                  <a:pt x="48137" y="45262"/>
                </a:lnTo>
                <a:lnTo>
                  <a:pt x="50943" y="41089"/>
                </a:lnTo>
                <a:lnTo>
                  <a:pt x="53806" y="37314"/>
                </a:lnTo>
                <a:lnTo>
                  <a:pt x="56707" y="33806"/>
                </a:lnTo>
                <a:lnTo>
                  <a:pt x="59632" y="30475"/>
                </a:lnTo>
                <a:lnTo>
                  <a:pt x="62575" y="27262"/>
                </a:lnTo>
                <a:lnTo>
                  <a:pt x="68491" y="21046"/>
                </a:lnTo>
                <a:lnTo>
                  <a:pt x="74428" y="14977"/>
                </a:lnTo>
                <a:lnTo>
                  <a:pt x="77400" y="12961"/>
                </a:lnTo>
                <a:lnTo>
                  <a:pt x="80373" y="11618"/>
                </a:lnTo>
                <a:lnTo>
                  <a:pt x="83348" y="10721"/>
                </a:lnTo>
                <a:lnTo>
                  <a:pt x="86323" y="9132"/>
                </a:lnTo>
                <a:lnTo>
                  <a:pt x="89298" y="7081"/>
                </a:lnTo>
                <a:lnTo>
                  <a:pt x="9822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4" name="SMARTPenAnnotation5185"/>
          <p:cNvSpPr/>
          <p:nvPr/>
        </p:nvSpPr>
        <p:spPr>
          <a:xfrm>
            <a:off x="2875359" y="2473523"/>
            <a:ext cx="446485" cy="35607"/>
          </a:xfrm>
          <a:custGeom>
            <a:avLst/>
            <a:gdLst/>
            <a:ahLst/>
            <a:cxnLst/>
            <a:rect l="0" t="0" r="0" b="0"/>
            <a:pathLst>
              <a:path w="446485" h="35607">
                <a:moveTo>
                  <a:pt x="0" y="0"/>
                </a:moveTo>
                <a:lnTo>
                  <a:pt x="14221" y="0"/>
                </a:lnTo>
                <a:lnTo>
                  <a:pt x="22379" y="992"/>
                </a:lnTo>
                <a:lnTo>
                  <a:pt x="31787" y="2646"/>
                </a:lnTo>
                <a:lnTo>
                  <a:pt x="42027" y="4741"/>
                </a:lnTo>
                <a:lnTo>
                  <a:pt x="63989" y="9714"/>
                </a:lnTo>
                <a:lnTo>
                  <a:pt x="75401" y="12429"/>
                </a:lnTo>
                <a:lnTo>
                  <a:pt x="84994" y="15231"/>
                </a:lnTo>
                <a:lnTo>
                  <a:pt x="93374" y="18092"/>
                </a:lnTo>
                <a:lnTo>
                  <a:pt x="100944" y="20991"/>
                </a:lnTo>
                <a:lnTo>
                  <a:pt x="106984" y="22923"/>
                </a:lnTo>
                <a:lnTo>
                  <a:pt x="112002" y="24212"/>
                </a:lnTo>
                <a:lnTo>
                  <a:pt x="116340" y="25071"/>
                </a:lnTo>
                <a:lnTo>
                  <a:pt x="126451" y="26025"/>
                </a:lnTo>
                <a:lnTo>
                  <a:pt x="131926" y="26280"/>
                </a:lnTo>
                <a:lnTo>
                  <a:pt x="141529" y="27442"/>
                </a:lnTo>
                <a:lnTo>
                  <a:pt x="168074" y="31379"/>
                </a:lnTo>
                <a:lnTo>
                  <a:pt x="179518" y="32825"/>
                </a:lnTo>
                <a:lnTo>
                  <a:pt x="189132" y="33790"/>
                </a:lnTo>
                <a:lnTo>
                  <a:pt x="197525" y="34433"/>
                </a:lnTo>
                <a:lnTo>
                  <a:pt x="207090" y="34861"/>
                </a:lnTo>
                <a:lnTo>
                  <a:pt x="237528" y="35465"/>
                </a:lnTo>
                <a:lnTo>
                  <a:pt x="253073" y="35606"/>
                </a:lnTo>
                <a:lnTo>
                  <a:pt x="265950" y="34651"/>
                </a:lnTo>
                <a:lnTo>
                  <a:pt x="301424" y="30945"/>
                </a:lnTo>
                <a:lnTo>
                  <a:pt x="318027" y="28567"/>
                </a:lnTo>
                <a:lnTo>
                  <a:pt x="333065" y="25990"/>
                </a:lnTo>
                <a:lnTo>
                  <a:pt x="347059" y="23280"/>
                </a:lnTo>
                <a:lnTo>
                  <a:pt x="357380" y="20481"/>
                </a:lnTo>
                <a:lnTo>
                  <a:pt x="365254" y="17623"/>
                </a:lnTo>
                <a:lnTo>
                  <a:pt x="371495" y="14725"/>
                </a:lnTo>
                <a:lnTo>
                  <a:pt x="377640" y="12793"/>
                </a:lnTo>
                <a:lnTo>
                  <a:pt x="383721" y="11505"/>
                </a:lnTo>
                <a:lnTo>
                  <a:pt x="389759" y="10647"/>
                </a:lnTo>
                <a:lnTo>
                  <a:pt x="394777" y="9082"/>
                </a:lnTo>
                <a:lnTo>
                  <a:pt x="399114" y="7047"/>
                </a:lnTo>
                <a:lnTo>
                  <a:pt x="402998" y="4698"/>
                </a:lnTo>
                <a:lnTo>
                  <a:pt x="407572" y="3132"/>
                </a:lnTo>
                <a:lnTo>
                  <a:pt x="412605" y="2088"/>
                </a:lnTo>
                <a:lnTo>
                  <a:pt x="417945" y="1392"/>
                </a:lnTo>
                <a:lnTo>
                  <a:pt x="430201" y="413"/>
                </a:lnTo>
                <a:lnTo>
                  <a:pt x="436932" y="183"/>
                </a:lnTo>
                <a:lnTo>
                  <a:pt x="44648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5" name="SMARTPenAnnotation5186"/>
          <p:cNvSpPr/>
          <p:nvPr/>
        </p:nvSpPr>
        <p:spPr>
          <a:xfrm>
            <a:off x="5857875" y="3884414"/>
            <a:ext cx="223243" cy="214313"/>
          </a:xfrm>
          <a:custGeom>
            <a:avLst/>
            <a:gdLst/>
            <a:ahLst/>
            <a:cxnLst/>
            <a:rect l="0" t="0" r="0" b="0"/>
            <a:pathLst>
              <a:path w="223243" h="214313">
                <a:moveTo>
                  <a:pt x="0" y="0"/>
                </a:moveTo>
                <a:lnTo>
                  <a:pt x="14221" y="4740"/>
                </a:lnTo>
                <a:lnTo>
                  <a:pt x="19402" y="7129"/>
                </a:lnTo>
                <a:lnTo>
                  <a:pt x="23849" y="9713"/>
                </a:lnTo>
                <a:lnTo>
                  <a:pt x="27806" y="12429"/>
                </a:lnTo>
                <a:lnTo>
                  <a:pt x="32427" y="16223"/>
                </a:lnTo>
                <a:lnTo>
                  <a:pt x="37493" y="20737"/>
                </a:lnTo>
                <a:lnTo>
                  <a:pt x="47421" y="30052"/>
                </a:lnTo>
                <a:lnTo>
                  <a:pt x="55141" y="37500"/>
                </a:lnTo>
                <a:lnTo>
                  <a:pt x="59580" y="40875"/>
                </a:lnTo>
                <a:lnTo>
                  <a:pt x="64525" y="44117"/>
                </a:lnTo>
                <a:lnTo>
                  <a:pt x="69806" y="47270"/>
                </a:lnTo>
                <a:lnTo>
                  <a:pt x="74318" y="51357"/>
                </a:lnTo>
                <a:lnTo>
                  <a:pt x="78319" y="56066"/>
                </a:lnTo>
                <a:lnTo>
                  <a:pt x="81978" y="61190"/>
                </a:lnTo>
                <a:lnTo>
                  <a:pt x="86402" y="66590"/>
                </a:lnTo>
                <a:lnTo>
                  <a:pt x="91335" y="72175"/>
                </a:lnTo>
                <a:lnTo>
                  <a:pt x="96609" y="77882"/>
                </a:lnTo>
                <a:lnTo>
                  <a:pt x="101117" y="83671"/>
                </a:lnTo>
                <a:lnTo>
                  <a:pt x="105114" y="89515"/>
                </a:lnTo>
                <a:lnTo>
                  <a:pt x="108771" y="95395"/>
                </a:lnTo>
                <a:lnTo>
                  <a:pt x="113193" y="100307"/>
                </a:lnTo>
                <a:lnTo>
                  <a:pt x="118126" y="104575"/>
                </a:lnTo>
                <a:lnTo>
                  <a:pt x="123399" y="108412"/>
                </a:lnTo>
                <a:lnTo>
                  <a:pt x="129891" y="114939"/>
                </a:lnTo>
                <a:lnTo>
                  <a:pt x="137195" y="123258"/>
                </a:lnTo>
                <a:lnTo>
                  <a:pt x="145041" y="132774"/>
                </a:lnTo>
                <a:lnTo>
                  <a:pt x="152257" y="141101"/>
                </a:lnTo>
                <a:lnTo>
                  <a:pt x="159051" y="148638"/>
                </a:lnTo>
                <a:lnTo>
                  <a:pt x="175449" y="166079"/>
                </a:lnTo>
                <a:lnTo>
                  <a:pt x="194619" y="185602"/>
                </a:lnTo>
                <a:lnTo>
                  <a:pt x="223242" y="2143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6" name="SMARTPenAnnotation5187"/>
          <p:cNvSpPr/>
          <p:nvPr/>
        </p:nvSpPr>
        <p:spPr>
          <a:xfrm>
            <a:off x="5984654" y="4241712"/>
            <a:ext cx="221479" cy="89187"/>
          </a:xfrm>
          <a:custGeom>
            <a:avLst/>
            <a:gdLst/>
            <a:ahLst/>
            <a:cxnLst/>
            <a:rect l="0" t="0" r="0" b="0"/>
            <a:pathLst>
              <a:path w="221479" h="89187">
                <a:moveTo>
                  <a:pt x="78603" y="17748"/>
                </a:moveTo>
                <a:lnTo>
                  <a:pt x="69122" y="13008"/>
                </a:lnTo>
                <a:lnTo>
                  <a:pt x="65337" y="11612"/>
                </a:lnTo>
                <a:lnTo>
                  <a:pt x="58486" y="10060"/>
                </a:lnTo>
                <a:lnTo>
                  <a:pt x="52134" y="9371"/>
                </a:lnTo>
                <a:lnTo>
                  <a:pt x="46003" y="9064"/>
                </a:lnTo>
                <a:lnTo>
                  <a:pt x="39971" y="8928"/>
                </a:lnTo>
                <a:lnTo>
                  <a:pt x="36973" y="9884"/>
                </a:lnTo>
                <a:lnTo>
                  <a:pt x="33983" y="11513"/>
                </a:lnTo>
                <a:lnTo>
                  <a:pt x="30997" y="13592"/>
                </a:lnTo>
                <a:lnTo>
                  <a:pt x="28014" y="15969"/>
                </a:lnTo>
                <a:lnTo>
                  <a:pt x="25033" y="18547"/>
                </a:lnTo>
                <a:lnTo>
                  <a:pt x="22054" y="21257"/>
                </a:lnTo>
                <a:lnTo>
                  <a:pt x="19076" y="25048"/>
                </a:lnTo>
                <a:lnTo>
                  <a:pt x="16098" y="29561"/>
                </a:lnTo>
                <a:lnTo>
                  <a:pt x="13121" y="34553"/>
                </a:lnTo>
                <a:lnTo>
                  <a:pt x="10143" y="37881"/>
                </a:lnTo>
                <a:lnTo>
                  <a:pt x="7166" y="40100"/>
                </a:lnTo>
                <a:lnTo>
                  <a:pt x="4190" y="41579"/>
                </a:lnTo>
                <a:lnTo>
                  <a:pt x="2206" y="43557"/>
                </a:lnTo>
                <a:lnTo>
                  <a:pt x="882" y="45868"/>
                </a:lnTo>
                <a:lnTo>
                  <a:pt x="0" y="48401"/>
                </a:lnTo>
                <a:lnTo>
                  <a:pt x="404" y="51082"/>
                </a:lnTo>
                <a:lnTo>
                  <a:pt x="1666" y="53861"/>
                </a:lnTo>
                <a:lnTo>
                  <a:pt x="3499" y="56707"/>
                </a:lnTo>
                <a:lnTo>
                  <a:pt x="4721" y="59596"/>
                </a:lnTo>
                <a:lnTo>
                  <a:pt x="5536" y="62514"/>
                </a:lnTo>
                <a:lnTo>
                  <a:pt x="6079" y="65451"/>
                </a:lnTo>
                <a:lnTo>
                  <a:pt x="7434" y="68402"/>
                </a:lnTo>
                <a:lnTo>
                  <a:pt x="9329" y="71361"/>
                </a:lnTo>
                <a:lnTo>
                  <a:pt x="11584" y="74326"/>
                </a:lnTo>
                <a:lnTo>
                  <a:pt x="14081" y="77295"/>
                </a:lnTo>
                <a:lnTo>
                  <a:pt x="16737" y="80267"/>
                </a:lnTo>
                <a:lnTo>
                  <a:pt x="19499" y="83240"/>
                </a:lnTo>
                <a:lnTo>
                  <a:pt x="22333" y="85222"/>
                </a:lnTo>
                <a:lnTo>
                  <a:pt x="28128" y="87424"/>
                </a:lnTo>
                <a:lnTo>
                  <a:pt x="34011" y="88403"/>
                </a:lnTo>
                <a:lnTo>
                  <a:pt x="40925" y="88838"/>
                </a:lnTo>
                <a:lnTo>
                  <a:pt x="54982" y="89083"/>
                </a:lnTo>
                <a:lnTo>
                  <a:pt x="72283" y="89172"/>
                </a:lnTo>
                <a:lnTo>
                  <a:pt x="76374" y="87193"/>
                </a:lnTo>
                <a:lnTo>
                  <a:pt x="81086" y="83888"/>
                </a:lnTo>
                <a:lnTo>
                  <a:pt x="86212" y="79701"/>
                </a:lnTo>
                <a:lnTo>
                  <a:pt x="89629" y="75917"/>
                </a:lnTo>
                <a:lnTo>
                  <a:pt x="91907" y="72403"/>
                </a:lnTo>
                <a:lnTo>
                  <a:pt x="93425" y="69067"/>
                </a:lnTo>
                <a:lnTo>
                  <a:pt x="95430" y="65852"/>
                </a:lnTo>
                <a:lnTo>
                  <a:pt x="97759" y="62716"/>
                </a:lnTo>
                <a:lnTo>
                  <a:pt x="100304" y="59633"/>
                </a:lnTo>
                <a:lnTo>
                  <a:pt x="102000" y="56586"/>
                </a:lnTo>
                <a:lnTo>
                  <a:pt x="103130" y="53562"/>
                </a:lnTo>
                <a:lnTo>
                  <a:pt x="103884" y="50554"/>
                </a:lnTo>
                <a:lnTo>
                  <a:pt x="104387" y="47556"/>
                </a:lnTo>
                <a:lnTo>
                  <a:pt x="104722" y="44565"/>
                </a:lnTo>
                <a:lnTo>
                  <a:pt x="104946" y="41580"/>
                </a:lnTo>
                <a:lnTo>
                  <a:pt x="105095" y="38597"/>
                </a:lnTo>
                <a:lnTo>
                  <a:pt x="105260" y="32637"/>
                </a:lnTo>
                <a:lnTo>
                  <a:pt x="104312" y="27674"/>
                </a:lnTo>
                <a:lnTo>
                  <a:pt x="102688" y="21389"/>
                </a:lnTo>
                <a:lnTo>
                  <a:pt x="96827" y="1148"/>
                </a:lnTo>
                <a:lnTo>
                  <a:pt x="95713" y="728"/>
                </a:lnTo>
                <a:lnTo>
                  <a:pt x="88806" y="0"/>
                </a:lnTo>
                <a:lnTo>
                  <a:pt x="89374" y="955"/>
                </a:lnTo>
                <a:lnTo>
                  <a:pt x="90745" y="2584"/>
                </a:lnTo>
                <a:lnTo>
                  <a:pt x="92651" y="4662"/>
                </a:lnTo>
                <a:lnTo>
                  <a:pt x="93921" y="7040"/>
                </a:lnTo>
                <a:lnTo>
                  <a:pt x="94769" y="9618"/>
                </a:lnTo>
                <a:lnTo>
                  <a:pt x="95333" y="12327"/>
                </a:lnTo>
                <a:lnTo>
                  <a:pt x="96702" y="14135"/>
                </a:lnTo>
                <a:lnTo>
                  <a:pt x="98607" y="15339"/>
                </a:lnTo>
                <a:lnTo>
                  <a:pt x="100869" y="16142"/>
                </a:lnTo>
                <a:lnTo>
                  <a:pt x="103369" y="17670"/>
                </a:lnTo>
                <a:lnTo>
                  <a:pt x="106028" y="19680"/>
                </a:lnTo>
                <a:lnTo>
                  <a:pt x="108792" y="22013"/>
                </a:lnTo>
                <a:lnTo>
                  <a:pt x="112620" y="26544"/>
                </a:lnTo>
                <a:lnTo>
                  <a:pt x="117156" y="32542"/>
                </a:lnTo>
                <a:lnTo>
                  <a:pt x="122165" y="39517"/>
                </a:lnTo>
                <a:lnTo>
                  <a:pt x="126496" y="45160"/>
                </a:lnTo>
                <a:lnTo>
                  <a:pt x="130375" y="49913"/>
                </a:lnTo>
                <a:lnTo>
                  <a:pt x="133954" y="54075"/>
                </a:lnTo>
                <a:lnTo>
                  <a:pt x="138324" y="57841"/>
                </a:lnTo>
                <a:lnTo>
                  <a:pt x="143222" y="61344"/>
                </a:lnTo>
                <a:lnTo>
                  <a:pt x="148472" y="64671"/>
                </a:lnTo>
                <a:lnTo>
                  <a:pt x="152963" y="67882"/>
                </a:lnTo>
                <a:lnTo>
                  <a:pt x="156950" y="71015"/>
                </a:lnTo>
                <a:lnTo>
                  <a:pt x="160600" y="74095"/>
                </a:lnTo>
                <a:lnTo>
                  <a:pt x="165018" y="77141"/>
                </a:lnTo>
                <a:lnTo>
                  <a:pt x="169947" y="80164"/>
                </a:lnTo>
                <a:lnTo>
                  <a:pt x="175218" y="83171"/>
                </a:lnTo>
                <a:lnTo>
                  <a:pt x="179725" y="85176"/>
                </a:lnTo>
                <a:lnTo>
                  <a:pt x="183721" y="86513"/>
                </a:lnTo>
                <a:lnTo>
                  <a:pt x="187377" y="87404"/>
                </a:lnTo>
                <a:lnTo>
                  <a:pt x="194085" y="88394"/>
                </a:lnTo>
                <a:lnTo>
                  <a:pt x="200374" y="88834"/>
                </a:lnTo>
                <a:lnTo>
                  <a:pt x="203440" y="88951"/>
                </a:lnTo>
                <a:lnTo>
                  <a:pt x="221478" y="891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7" name="SMARTPenAnnotation5188"/>
          <p:cNvSpPr/>
          <p:nvPr/>
        </p:nvSpPr>
        <p:spPr>
          <a:xfrm>
            <a:off x="6179499" y="4090354"/>
            <a:ext cx="142720" cy="222686"/>
          </a:xfrm>
          <a:custGeom>
            <a:avLst/>
            <a:gdLst/>
            <a:ahLst/>
            <a:cxnLst/>
            <a:rect l="0" t="0" r="0" b="0"/>
            <a:pathLst>
              <a:path w="142720" h="222686">
                <a:moveTo>
                  <a:pt x="71282" y="222685"/>
                </a:moveTo>
                <a:lnTo>
                  <a:pt x="76023" y="213204"/>
                </a:lnTo>
                <a:lnTo>
                  <a:pt x="77419" y="207434"/>
                </a:lnTo>
                <a:lnTo>
                  <a:pt x="78350" y="200611"/>
                </a:lnTo>
                <a:lnTo>
                  <a:pt x="79384" y="187077"/>
                </a:lnTo>
                <a:lnTo>
                  <a:pt x="79844" y="177755"/>
                </a:lnTo>
                <a:lnTo>
                  <a:pt x="80048" y="170304"/>
                </a:lnTo>
                <a:lnTo>
                  <a:pt x="80103" y="166929"/>
                </a:lnTo>
                <a:lnTo>
                  <a:pt x="79147" y="163686"/>
                </a:lnTo>
                <a:lnTo>
                  <a:pt x="75438" y="157437"/>
                </a:lnTo>
                <a:lnTo>
                  <a:pt x="73061" y="154381"/>
                </a:lnTo>
                <a:lnTo>
                  <a:pt x="70484" y="151352"/>
                </a:lnTo>
                <a:lnTo>
                  <a:pt x="67773" y="148341"/>
                </a:lnTo>
                <a:lnTo>
                  <a:pt x="59470" y="139703"/>
                </a:lnTo>
                <a:lnTo>
                  <a:pt x="54477" y="134621"/>
                </a:lnTo>
                <a:lnTo>
                  <a:pt x="50157" y="131234"/>
                </a:lnTo>
                <a:lnTo>
                  <a:pt x="46285" y="128975"/>
                </a:lnTo>
                <a:lnTo>
                  <a:pt x="42711" y="127469"/>
                </a:lnTo>
                <a:lnTo>
                  <a:pt x="39336" y="126466"/>
                </a:lnTo>
                <a:lnTo>
                  <a:pt x="36094" y="125797"/>
                </a:lnTo>
                <a:lnTo>
                  <a:pt x="32940" y="125351"/>
                </a:lnTo>
                <a:lnTo>
                  <a:pt x="29846" y="125053"/>
                </a:lnTo>
                <a:lnTo>
                  <a:pt x="26791" y="124855"/>
                </a:lnTo>
                <a:lnTo>
                  <a:pt x="23761" y="124723"/>
                </a:lnTo>
                <a:lnTo>
                  <a:pt x="17751" y="124576"/>
                </a:lnTo>
                <a:lnTo>
                  <a:pt x="14758" y="124536"/>
                </a:lnTo>
                <a:lnTo>
                  <a:pt x="11771" y="125503"/>
                </a:lnTo>
                <a:lnTo>
                  <a:pt x="8788" y="127139"/>
                </a:lnTo>
                <a:lnTo>
                  <a:pt x="5807" y="129222"/>
                </a:lnTo>
                <a:lnTo>
                  <a:pt x="3819" y="131603"/>
                </a:lnTo>
                <a:lnTo>
                  <a:pt x="2494" y="134182"/>
                </a:lnTo>
                <a:lnTo>
                  <a:pt x="1611" y="136894"/>
                </a:lnTo>
                <a:lnTo>
                  <a:pt x="1022" y="141678"/>
                </a:lnTo>
                <a:lnTo>
                  <a:pt x="629" y="147845"/>
                </a:lnTo>
                <a:lnTo>
                  <a:pt x="193" y="161641"/>
                </a:lnTo>
                <a:lnTo>
                  <a:pt x="0" y="174388"/>
                </a:lnTo>
                <a:lnTo>
                  <a:pt x="940" y="180565"/>
                </a:lnTo>
                <a:lnTo>
                  <a:pt x="2559" y="186667"/>
                </a:lnTo>
                <a:lnTo>
                  <a:pt x="4631" y="192720"/>
                </a:lnTo>
                <a:lnTo>
                  <a:pt x="7004" y="197747"/>
                </a:lnTo>
                <a:lnTo>
                  <a:pt x="9579" y="202091"/>
                </a:lnTo>
                <a:lnTo>
                  <a:pt x="12287" y="205979"/>
                </a:lnTo>
                <a:lnTo>
                  <a:pt x="15085" y="209563"/>
                </a:lnTo>
                <a:lnTo>
                  <a:pt x="17942" y="212945"/>
                </a:lnTo>
                <a:lnTo>
                  <a:pt x="20839" y="216192"/>
                </a:lnTo>
                <a:lnTo>
                  <a:pt x="24755" y="218356"/>
                </a:lnTo>
                <a:lnTo>
                  <a:pt x="29350" y="219799"/>
                </a:lnTo>
                <a:lnTo>
                  <a:pt x="34397" y="220761"/>
                </a:lnTo>
                <a:lnTo>
                  <a:pt x="38755" y="221402"/>
                </a:lnTo>
                <a:lnTo>
                  <a:pt x="42652" y="221830"/>
                </a:lnTo>
                <a:lnTo>
                  <a:pt x="46242" y="222114"/>
                </a:lnTo>
                <a:lnTo>
                  <a:pt x="49628" y="221313"/>
                </a:lnTo>
                <a:lnTo>
                  <a:pt x="52877" y="219785"/>
                </a:lnTo>
                <a:lnTo>
                  <a:pt x="60480" y="214946"/>
                </a:lnTo>
                <a:lnTo>
                  <a:pt x="64166" y="211639"/>
                </a:lnTo>
                <a:lnTo>
                  <a:pt x="66538" y="209367"/>
                </a:lnTo>
                <a:lnTo>
                  <a:pt x="68119" y="205869"/>
                </a:lnTo>
                <a:lnTo>
                  <a:pt x="69174" y="201552"/>
                </a:lnTo>
                <a:lnTo>
                  <a:pt x="69876" y="196690"/>
                </a:lnTo>
                <a:lnTo>
                  <a:pt x="70345" y="192457"/>
                </a:lnTo>
                <a:lnTo>
                  <a:pt x="70657" y="188642"/>
                </a:lnTo>
                <a:lnTo>
                  <a:pt x="70865" y="185107"/>
                </a:lnTo>
                <a:lnTo>
                  <a:pt x="71996" y="178781"/>
                </a:lnTo>
                <a:lnTo>
                  <a:pt x="73742" y="170595"/>
                </a:lnTo>
                <a:lnTo>
                  <a:pt x="75899" y="161169"/>
                </a:lnTo>
                <a:lnTo>
                  <a:pt x="76345" y="151909"/>
                </a:lnTo>
                <a:lnTo>
                  <a:pt x="75649" y="142758"/>
                </a:lnTo>
                <a:lnTo>
                  <a:pt x="74193" y="133682"/>
                </a:lnTo>
                <a:lnTo>
                  <a:pt x="73223" y="123662"/>
                </a:lnTo>
                <a:lnTo>
                  <a:pt x="72575" y="113013"/>
                </a:lnTo>
                <a:lnTo>
                  <a:pt x="72144" y="101945"/>
                </a:lnTo>
                <a:lnTo>
                  <a:pt x="70865" y="92582"/>
                </a:lnTo>
                <a:lnTo>
                  <a:pt x="69019" y="84356"/>
                </a:lnTo>
                <a:lnTo>
                  <a:pt x="66797" y="76888"/>
                </a:lnTo>
                <a:lnTo>
                  <a:pt x="63331" y="67940"/>
                </a:lnTo>
                <a:lnTo>
                  <a:pt x="59036" y="58006"/>
                </a:lnTo>
                <a:lnTo>
                  <a:pt x="54188" y="47414"/>
                </a:lnTo>
                <a:lnTo>
                  <a:pt x="49964" y="39361"/>
                </a:lnTo>
                <a:lnTo>
                  <a:pt x="46156" y="33000"/>
                </a:lnTo>
                <a:lnTo>
                  <a:pt x="42625" y="27768"/>
                </a:lnTo>
                <a:lnTo>
                  <a:pt x="40271" y="23287"/>
                </a:lnTo>
                <a:lnTo>
                  <a:pt x="38702" y="19307"/>
                </a:lnTo>
                <a:lnTo>
                  <a:pt x="37656" y="15662"/>
                </a:lnTo>
                <a:lnTo>
                  <a:pt x="33847" y="8967"/>
                </a:lnTo>
                <a:lnTo>
                  <a:pt x="28058" y="1324"/>
                </a:lnTo>
                <a:lnTo>
                  <a:pt x="26591" y="697"/>
                </a:lnTo>
                <a:lnTo>
                  <a:pt x="22315" y="0"/>
                </a:lnTo>
                <a:lnTo>
                  <a:pt x="20778" y="806"/>
                </a:lnTo>
                <a:lnTo>
                  <a:pt x="19753" y="2336"/>
                </a:lnTo>
                <a:lnTo>
                  <a:pt x="19070" y="4348"/>
                </a:lnTo>
                <a:lnTo>
                  <a:pt x="19607" y="7674"/>
                </a:lnTo>
                <a:lnTo>
                  <a:pt x="20957" y="11875"/>
                </a:lnTo>
                <a:lnTo>
                  <a:pt x="22849" y="16661"/>
                </a:lnTo>
                <a:lnTo>
                  <a:pt x="24110" y="21835"/>
                </a:lnTo>
                <a:lnTo>
                  <a:pt x="24951" y="27269"/>
                </a:lnTo>
                <a:lnTo>
                  <a:pt x="25512" y="32877"/>
                </a:lnTo>
                <a:lnTo>
                  <a:pt x="26878" y="38599"/>
                </a:lnTo>
                <a:lnTo>
                  <a:pt x="28781" y="44399"/>
                </a:lnTo>
                <a:lnTo>
                  <a:pt x="31042" y="50249"/>
                </a:lnTo>
                <a:lnTo>
                  <a:pt x="33541" y="56134"/>
                </a:lnTo>
                <a:lnTo>
                  <a:pt x="38964" y="67964"/>
                </a:lnTo>
                <a:lnTo>
                  <a:pt x="47595" y="85781"/>
                </a:lnTo>
                <a:lnTo>
                  <a:pt x="53506" y="95697"/>
                </a:lnTo>
                <a:lnTo>
                  <a:pt x="77811" y="134126"/>
                </a:lnTo>
                <a:lnTo>
                  <a:pt x="83572" y="143802"/>
                </a:lnTo>
                <a:lnTo>
                  <a:pt x="88406" y="152237"/>
                </a:lnTo>
                <a:lnTo>
                  <a:pt x="95596" y="161829"/>
                </a:lnTo>
                <a:lnTo>
                  <a:pt x="104358" y="172192"/>
                </a:lnTo>
                <a:lnTo>
                  <a:pt x="114169" y="183070"/>
                </a:lnTo>
                <a:lnTo>
                  <a:pt x="120709" y="191314"/>
                </a:lnTo>
                <a:lnTo>
                  <a:pt x="125069" y="197802"/>
                </a:lnTo>
                <a:lnTo>
                  <a:pt x="127976" y="203119"/>
                </a:lnTo>
                <a:lnTo>
                  <a:pt x="130906" y="207657"/>
                </a:lnTo>
                <a:lnTo>
                  <a:pt x="133852" y="211674"/>
                </a:lnTo>
                <a:lnTo>
                  <a:pt x="142719" y="22268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8" name="SMARTPenAnnotation5189"/>
          <p:cNvSpPr/>
          <p:nvPr/>
        </p:nvSpPr>
        <p:spPr>
          <a:xfrm>
            <a:off x="6384726" y="4214812"/>
            <a:ext cx="106517" cy="294255"/>
          </a:xfrm>
          <a:custGeom>
            <a:avLst/>
            <a:gdLst/>
            <a:ahLst/>
            <a:cxnLst/>
            <a:rect l="0" t="0" r="0" b="0"/>
            <a:pathLst>
              <a:path w="106517" h="294255">
                <a:moveTo>
                  <a:pt x="0" y="0"/>
                </a:moveTo>
                <a:lnTo>
                  <a:pt x="20117" y="20117"/>
                </a:lnTo>
                <a:lnTo>
                  <a:pt x="26310" y="29287"/>
                </a:lnTo>
                <a:lnTo>
                  <a:pt x="34408" y="42345"/>
                </a:lnTo>
                <a:lnTo>
                  <a:pt x="51011" y="70414"/>
                </a:lnTo>
                <a:lnTo>
                  <a:pt x="61697" y="89503"/>
                </a:lnTo>
                <a:lnTo>
                  <a:pt x="65937" y="98364"/>
                </a:lnTo>
                <a:lnTo>
                  <a:pt x="69755" y="107248"/>
                </a:lnTo>
                <a:lnTo>
                  <a:pt x="73292" y="116147"/>
                </a:lnTo>
                <a:lnTo>
                  <a:pt x="82515" y="141910"/>
                </a:lnTo>
                <a:lnTo>
                  <a:pt x="87752" y="157114"/>
                </a:lnTo>
                <a:lnTo>
                  <a:pt x="92236" y="172212"/>
                </a:lnTo>
                <a:lnTo>
                  <a:pt x="96217" y="187237"/>
                </a:lnTo>
                <a:lnTo>
                  <a:pt x="99863" y="202216"/>
                </a:lnTo>
                <a:lnTo>
                  <a:pt x="102295" y="214185"/>
                </a:lnTo>
                <a:lnTo>
                  <a:pt x="103915" y="224149"/>
                </a:lnTo>
                <a:lnTo>
                  <a:pt x="104996" y="232777"/>
                </a:lnTo>
                <a:lnTo>
                  <a:pt x="105716" y="239520"/>
                </a:lnTo>
                <a:lnTo>
                  <a:pt x="106196" y="245009"/>
                </a:lnTo>
                <a:lnTo>
                  <a:pt x="106516" y="249659"/>
                </a:lnTo>
                <a:lnTo>
                  <a:pt x="105738" y="254744"/>
                </a:lnTo>
                <a:lnTo>
                  <a:pt x="104226" y="260119"/>
                </a:lnTo>
                <a:lnTo>
                  <a:pt x="102226" y="265686"/>
                </a:lnTo>
                <a:lnTo>
                  <a:pt x="100004" y="274518"/>
                </a:lnTo>
                <a:lnTo>
                  <a:pt x="99411" y="278262"/>
                </a:lnTo>
                <a:lnTo>
                  <a:pt x="98024" y="280758"/>
                </a:lnTo>
                <a:lnTo>
                  <a:pt x="96107" y="282422"/>
                </a:lnTo>
                <a:lnTo>
                  <a:pt x="93837" y="283531"/>
                </a:lnTo>
                <a:lnTo>
                  <a:pt x="91332" y="285263"/>
                </a:lnTo>
                <a:lnTo>
                  <a:pt x="88669" y="287410"/>
                </a:lnTo>
                <a:lnTo>
                  <a:pt x="85902" y="289833"/>
                </a:lnTo>
                <a:lnTo>
                  <a:pt x="83065" y="291449"/>
                </a:lnTo>
                <a:lnTo>
                  <a:pt x="80181" y="292526"/>
                </a:lnTo>
                <a:lnTo>
                  <a:pt x="77267" y="293244"/>
                </a:lnTo>
                <a:lnTo>
                  <a:pt x="74332" y="293722"/>
                </a:lnTo>
                <a:lnTo>
                  <a:pt x="71383" y="294041"/>
                </a:lnTo>
                <a:lnTo>
                  <a:pt x="68424" y="294254"/>
                </a:lnTo>
                <a:lnTo>
                  <a:pt x="65460" y="293404"/>
                </a:lnTo>
                <a:lnTo>
                  <a:pt x="62492" y="291845"/>
                </a:lnTo>
                <a:lnTo>
                  <a:pt x="59520" y="289813"/>
                </a:lnTo>
                <a:lnTo>
                  <a:pt x="56547" y="287467"/>
                </a:lnTo>
                <a:lnTo>
                  <a:pt x="53573" y="284910"/>
                </a:lnTo>
                <a:lnTo>
                  <a:pt x="50599" y="282213"/>
                </a:lnTo>
                <a:lnTo>
                  <a:pt x="48615" y="279424"/>
                </a:lnTo>
                <a:lnTo>
                  <a:pt x="46411" y="273678"/>
                </a:lnTo>
                <a:lnTo>
                  <a:pt x="44831" y="270757"/>
                </a:lnTo>
                <a:lnTo>
                  <a:pt x="42786" y="267817"/>
                </a:lnTo>
                <a:lnTo>
                  <a:pt x="35719" y="2589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9" name="SMARTPenAnnotation5190"/>
          <p:cNvSpPr/>
          <p:nvPr/>
        </p:nvSpPr>
        <p:spPr>
          <a:xfrm>
            <a:off x="6349007" y="4054078"/>
            <a:ext cx="8931" cy="17860"/>
          </a:xfrm>
          <a:custGeom>
            <a:avLst/>
            <a:gdLst/>
            <a:ahLst/>
            <a:cxnLst/>
            <a:rect l="0" t="0" r="0" b="0"/>
            <a:pathLst>
              <a:path w="8931" h="17860">
                <a:moveTo>
                  <a:pt x="0" y="0"/>
                </a:moveTo>
                <a:lnTo>
                  <a:pt x="8930"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0" name="SMARTPenAnnotation5191"/>
          <p:cNvSpPr/>
          <p:nvPr/>
        </p:nvSpPr>
        <p:spPr>
          <a:xfrm>
            <a:off x="6223992" y="4679156"/>
            <a:ext cx="241102" cy="1000126"/>
          </a:xfrm>
          <a:custGeom>
            <a:avLst/>
            <a:gdLst/>
            <a:ahLst/>
            <a:cxnLst/>
            <a:rect l="0" t="0" r="0" b="0"/>
            <a:pathLst>
              <a:path w="241102" h="1000126">
                <a:moveTo>
                  <a:pt x="0" y="0"/>
                </a:moveTo>
                <a:lnTo>
                  <a:pt x="7067" y="23849"/>
                </a:lnTo>
                <a:lnTo>
                  <a:pt x="9094" y="32428"/>
                </a:lnTo>
                <a:lnTo>
                  <a:pt x="15813" y="51390"/>
                </a:lnTo>
                <a:lnTo>
                  <a:pt x="21250" y="74103"/>
                </a:lnTo>
                <a:lnTo>
                  <a:pt x="25148" y="105300"/>
                </a:lnTo>
                <a:lnTo>
                  <a:pt x="26303" y="133395"/>
                </a:lnTo>
                <a:lnTo>
                  <a:pt x="29218" y="159497"/>
                </a:lnTo>
                <a:lnTo>
                  <a:pt x="33822" y="187966"/>
                </a:lnTo>
                <a:lnTo>
                  <a:pt x="39175" y="210540"/>
                </a:lnTo>
                <a:lnTo>
                  <a:pt x="47767" y="244724"/>
                </a:lnTo>
                <a:lnTo>
                  <a:pt x="50696" y="259392"/>
                </a:lnTo>
                <a:lnTo>
                  <a:pt x="56596" y="294210"/>
                </a:lnTo>
                <a:lnTo>
                  <a:pt x="62526" y="322252"/>
                </a:lnTo>
                <a:lnTo>
                  <a:pt x="74418" y="369248"/>
                </a:lnTo>
                <a:lnTo>
                  <a:pt x="77723" y="392975"/>
                </a:lnTo>
                <a:lnTo>
                  <a:pt x="80184" y="416749"/>
                </a:lnTo>
                <a:lnTo>
                  <a:pt x="84585" y="440545"/>
                </a:lnTo>
                <a:lnTo>
                  <a:pt x="97786" y="493454"/>
                </a:lnTo>
                <a:lnTo>
                  <a:pt x="114898" y="557649"/>
                </a:lnTo>
                <a:lnTo>
                  <a:pt x="129118" y="606023"/>
                </a:lnTo>
                <a:lnTo>
                  <a:pt x="143539" y="652505"/>
                </a:lnTo>
                <a:lnTo>
                  <a:pt x="147287" y="668167"/>
                </a:lnTo>
                <a:lnTo>
                  <a:pt x="150777" y="685554"/>
                </a:lnTo>
                <a:lnTo>
                  <a:pt x="154096" y="704090"/>
                </a:lnTo>
                <a:lnTo>
                  <a:pt x="160430" y="732624"/>
                </a:lnTo>
                <a:lnTo>
                  <a:pt x="166552" y="754236"/>
                </a:lnTo>
                <a:lnTo>
                  <a:pt x="172580" y="770455"/>
                </a:lnTo>
                <a:lnTo>
                  <a:pt x="178567" y="794862"/>
                </a:lnTo>
                <a:lnTo>
                  <a:pt x="181553" y="809705"/>
                </a:lnTo>
                <a:lnTo>
                  <a:pt x="185527" y="826545"/>
                </a:lnTo>
                <a:lnTo>
                  <a:pt x="195235" y="863778"/>
                </a:lnTo>
                <a:lnTo>
                  <a:pt x="199610" y="878469"/>
                </a:lnTo>
                <a:lnTo>
                  <a:pt x="207116" y="900084"/>
                </a:lnTo>
                <a:lnTo>
                  <a:pt x="216921" y="928150"/>
                </a:lnTo>
                <a:lnTo>
                  <a:pt x="223078" y="943662"/>
                </a:lnTo>
                <a:lnTo>
                  <a:pt x="228130" y="957171"/>
                </a:lnTo>
                <a:lnTo>
                  <a:pt x="231967" y="974940"/>
                </a:lnTo>
                <a:lnTo>
                  <a:pt x="239003" y="990336"/>
                </a:lnTo>
                <a:lnTo>
                  <a:pt x="241101" y="10001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1" name="SMARTPenAnnotation5192"/>
          <p:cNvSpPr/>
          <p:nvPr/>
        </p:nvSpPr>
        <p:spPr>
          <a:xfrm>
            <a:off x="6143625" y="5813226"/>
            <a:ext cx="204054" cy="212128"/>
          </a:xfrm>
          <a:custGeom>
            <a:avLst/>
            <a:gdLst/>
            <a:ahLst/>
            <a:cxnLst/>
            <a:rect l="0" t="0" r="0" b="0"/>
            <a:pathLst>
              <a:path w="204054" h="212128">
                <a:moveTo>
                  <a:pt x="0" y="35719"/>
                </a:moveTo>
                <a:lnTo>
                  <a:pt x="4740" y="49940"/>
                </a:lnTo>
                <a:lnTo>
                  <a:pt x="6136" y="56114"/>
                </a:lnTo>
                <a:lnTo>
                  <a:pt x="7067" y="62214"/>
                </a:lnTo>
                <a:lnTo>
                  <a:pt x="7688" y="68265"/>
                </a:lnTo>
                <a:lnTo>
                  <a:pt x="8102" y="74284"/>
                </a:lnTo>
                <a:lnTo>
                  <a:pt x="8378" y="80280"/>
                </a:lnTo>
                <a:lnTo>
                  <a:pt x="8561" y="86262"/>
                </a:lnTo>
                <a:lnTo>
                  <a:pt x="10668" y="95212"/>
                </a:lnTo>
                <a:lnTo>
                  <a:pt x="14057" y="106138"/>
                </a:lnTo>
                <a:lnTo>
                  <a:pt x="18301" y="118384"/>
                </a:lnTo>
                <a:lnTo>
                  <a:pt x="22123" y="128532"/>
                </a:lnTo>
                <a:lnTo>
                  <a:pt x="25662" y="137282"/>
                </a:lnTo>
                <a:lnTo>
                  <a:pt x="29014" y="145099"/>
                </a:lnTo>
                <a:lnTo>
                  <a:pt x="35385" y="159078"/>
                </a:lnTo>
                <a:lnTo>
                  <a:pt x="38472" y="165583"/>
                </a:lnTo>
                <a:lnTo>
                  <a:pt x="41523" y="170912"/>
                </a:lnTo>
                <a:lnTo>
                  <a:pt x="44549" y="175457"/>
                </a:lnTo>
                <a:lnTo>
                  <a:pt x="47559" y="179479"/>
                </a:lnTo>
                <a:lnTo>
                  <a:pt x="50557" y="184145"/>
                </a:lnTo>
                <a:lnTo>
                  <a:pt x="53548" y="189240"/>
                </a:lnTo>
                <a:lnTo>
                  <a:pt x="56535" y="194621"/>
                </a:lnTo>
                <a:lnTo>
                  <a:pt x="60510" y="199201"/>
                </a:lnTo>
                <a:lnTo>
                  <a:pt x="65145" y="203246"/>
                </a:lnTo>
                <a:lnTo>
                  <a:pt x="77360" y="212127"/>
                </a:lnTo>
                <a:lnTo>
                  <a:pt x="79355" y="211863"/>
                </a:lnTo>
                <a:lnTo>
                  <a:pt x="84216" y="208925"/>
                </a:lnTo>
                <a:lnTo>
                  <a:pt x="85910" y="205760"/>
                </a:lnTo>
                <a:lnTo>
                  <a:pt x="87039" y="201665"/>
                </a:lnTo>
                <a:lnTo>
                  <a:pt x="87791" y="196951"/>
                </a:lnTo>
                <a:lnTo>
                  <a:pt x="87301" y="189840"/>
                </a:lnTo>
                <a:lnTo>
                  <a:pt x="85981" y="181130"/>
                </a:lnTo>
                <a:lnTo>
                  <a:pt x="84110" y="171355"/>
                </a:lnTo>
                <a:lnTo>
                  <a:pt x="79385" y="141973"/>
                </a:lnTo>
                <a:lnTo>
                  <a:pt x="74969" y="111716"/>
                </a:lnTo>
                <a:lnTo>
                  <a:pt x="73792" y="102259"/>
                </a:lnTo>
                <a:lnTo>
                  <a:pt x="73007" y="94962"/>
                </a:lnTo>
                <a:lnTo>
                  <a:pt x="72135" y="89500"/>
                </a:lnTo>
                <a:lnTo>
                  <a:pt x="71575" y="89337"/>
                </a:lnTo>
                <a:lnTo>
                  <a:pt x="76218" y="94049"/>
                </a:lnTo>
                <a:lnTo>
                  <a:pt x="78593" y="97426"/>
                </a:lnTo>
                <a:lnTo>
                  <a:pt x="81169" y="101662"/>
                </a:lnTo>
                <a:lnTo>
                  <a:pt x="83878" y="106470"/>
                </a:lnTo>
                <a:lnTo>
                  <a:pt x="86676" y="110667"/>
                </a:lnTo>
                <a:lnTo>
                  <a:pt x="89534" y="114458"/>
                </a:lnTo>
                <a:lnTo>
                  <a:pt x="92431" y="117977"/>
                </a:lnTo>
                <a:lnTo>
                  <a:pt x="96347" y="122307"/>
                </a:lnTo>
                <a:lnTo>
                  <a:pt x="105990" y="132411"/>
                </a:lnTo>
                <a:lnTo>
                  <a:pt x="111340" y="136891"/>
                </a:lnTo>
                <a:lnTo>
                  <a:pt x="116890" y="140871"/>
                </a:lnTo>
                <a:lnTo>
                  <a:pt x="122575" y="144515"/>
                </a:lnTo>
                <a:lnTo>
                  <a:pt x="128349" y="147937"/>
                </a:lnTo>
                <a:lnTo>
                  <a:pt x="134184" y="151211"/>
                </a:lnTo>
                <a:lnTo>
                  <a:pt x="140057" y="154386"/>
                </a:lnTo>
                <a:lnTo>
                  <a:pt x="144965" y="156502"/>
                </a:lnTo>
                <a:lnTo>
                  <a:pt x="149229" y="157913"/>
                </a:lnTo>
                <a:lnTo>
                  <a:pt x="153064" y="158853"/>
                </a:lnTo>
                <a:lnTo>
                  <a:pt x="157605" y="159480"/>
                </a:lnTo>
                <a:lnTo>
                  <a:pt x="162617" y="159898"/>
                </a:lnTo>
                <a:lnTo>
                  <a:pt x="167942" y="160177"/>
                </a:lnTo>
                <a:lnTo>
                  <a:pt x="179151" y="160487"/>
                </a:lnTo>
                <a:lnTo>
                  <a:pt x="184918" y="160569"/>
                </a:lnTo>
                <a:lnTo>
                  <a:pt x="188764" y="159633"/>
                </a:lnTo>
                <a:lnTo>
                  <a:pt x="191327" y="158015"/>
                </a:lnTo>
                <a:lnTo>
                  <a:pt x="193035" y="155945"/>
                </a:lnTo>
                <a:lnTo>
                  <a:pt x="194174" y="153573"/>
                </a:lnTo>
                <a:lnTo>
                  <a:pt x="195440" y="148291"/>
                </a:lnTo>
                <a:lnTo>
                  <a:pt x="196770" y="144501"/>
                </a:lnTo>
                <a:lnTo>
                  <a:pt x="198649" y="139991"/>
                </a:lnTo>
                <a:lnTo>
                  <a:pt x="200893" y="134999"/>
                </a:lnTo>
                <a:lnTo>
                  <a:pt x="202389" y="128695"/>
                </a:lnTo>
                <a:lnTo>
                  <a:pt x="203387" y="121516"/>
                </a:lnTo>
                <a:lnTo>
                  <a:pt x="204053" y="113753"/>
                </a:lnTo>
                <a:lnTo>
                  <a:pt x="203504" y="107585"/>
                </a:lnTo>
                <a:lnTo>
                  <a:pt x="202145" y="102481"/>
                </a:lnTo>
                <a:lnTo>
                  <a:pt x="200248" y="98087"/>
                </a:lnTo>
                <a:lnTo>
                  <a:pt x="198983" y="93172"/>
                </a:lnTo>
                <a:lnTo>
                  <a:pt x="198139" y="87912"/>
                </a:lnTo>
                <a:lnTo>
                  <a:pt x="197577" y="82420"/>
                </a:lnTo>
                <a:lnTo>
                  <a:pt x="196210" y="76775"/>
                </a:lnTo>
                <a:lnTo>
                  <a:pt x="194307" y="71027"/>
                </a:lnTo>
                <a:lnTo>
                  <a:pt x="192046" y="65211"/>
                </a:lnTo>
                <a:lnTo>
                  <a:pt x="189546" y="59349"/>
                </a:lnTo>
                <a:lnTo>
                  <a:pt x="184122" y="47544"/>
                </a:lnTo>
                <a:lnTo>
                  <a:pt x="181287" y="42610"/>
                </a:lnTo>
                <a:lnTo>
                  <a:pt x="178405" y="38329"/>
                </a:lnTo>
                <a:lnTo>
                  <a:pt x="175491" y="34482"/>
                </a:lnTo>
                <a:lnTo>
                  <a:pt x="170572" y="29934"/>
                </a:lnTo>
                <a:lnTo>
                  <a:pt x="164316" y="24916"/>
                </a:lnTo>
                <a:lnTo>
                  <a:pt x="157169" y="19588"/>
                </a:lnTo>
                <a:lnTo>
                  <a:pt x="151412" y="15043"/>
                </a:lnTo>
                <a:lnTo>
                  <a:pt x="146582" y="11021"/>
                </a:lnTo>
                <a:lnTo>
                  <a:pt x="142369" y="7347"/>
                </a:lnTo>
                <a:lnTo>
                  <a:pt x="138569" y="4898"/>
                </a:lnTo>
                <a:lnTo>
                  <a:pt x="135044" y="3265"/>
                </a:lnTo>
                <a:lnTo>
                  <a:pt x="131700" y="2177"/>
                </a:lnTo>
                <a:lnTo>
                  <a:pt x="125341" y="967"/>
                </a:lnTo>
                <a:lnTo>
                  <a:pt x="116085"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2" name="SMARTPenAnnotation5193"/>
          <p:cNvSpPr/>
          <p:nvPr/>
        </p:nvSpPr>
        <p:spPr>
          <a:xfrm>
            <a:off x="6322401" y="5817011"/>
            <a:ext cx="133764" cy="139091"/>
          </a:xfrm>
          <a:custGeom>
            <a:avLst/>
            <a:gdLst/>
            <a:ahLst/>
            <a:cxnLst/>
            <a:rect l="0" t="0" r="0" b="0"/>
            <a:pathLst>
              <a:path w="133764" h="139091">
                <a:moveTo>
                  <a:pt x="35536" y="5145"/>
                </a:moveTo>
                <a:lnTo>
                  <a:pt x="35536" y="405"/>
                </a:lnTo>
                <a:lnTo>
                  <a:pt x="34544" y="0"/>
                </a:lnTo>
                <a:lnTo>
                  <a:pt x="32890" y="723"/>
                </a:lnTo>
                <a:lnTo>
                  <a:pt x="30796" y="2197"/>
                </a:lnTo>
                <a:lnTo>
                  <a:pt x="27415" y="7148"/>
                </a:lnTo>
                <a:lnTo>
                  <a:pt x="23176" y="14418"/>
                </a:lnTo>
                <a:lnTo>
                  <a:pt x="14168" y="31094"/>
                </a:lnTo>
                <a:lnTo>
                  <a:pt x="6857" y="45121"/>
                </a:lnTo>
                <a:lnTo>
                  <a:pt x="4510" y="50647"/>
                </a:lnTo>
                <a:lnTo>
                  <a:pt x="2946" y="55323"/>
                </a:lnTo>
                <a:lnTo>
                  <a:pt x="1903" y="59433"/>
                </a:lnTo>
                <a:lnTo>
                  <a:pt x="1207" y="64157"/>
                </a:lnTo>
                <a:lnTo>
                  <a:pt x="744" y="69292"/>
                </a:lnTo>
                <a:lnTo>
                  <a:pt x="229" y="79295"/>
                </a:lnTo>
                <a:lnTo>
                  <a:pt x="0" y="87048"/>
                </a:lnTo>
                <a:lnTo>
                  <a:pt x="932" y="91497"/>
                </a:lnTo>
                <a:lnTo>
                  <a:pt x="2545" y="96447"/>
                </a:lnTo>
                <a:lnTo>
                  <a:pt x="4612" y="101732"/>
                </a:lnTo>
                <a:lnTo>
                  <a:pt x="5990" y="106247"/>
                </a:lnTo>
                <a:lnTo>
                  <a:pt x="6909" y="110250"/>
                </a:lnTo>
                <a:lnTo>
                  <a:pt x="7522" y="113910"/>
                </a:lnTo>
                <a:lnTo>
                  <a:pt x="8923" y="117343"/>
                </a:lnTo>
                <a:lnTo>
                  <a:pt x="10848" y="120623"/>
                </a:lnTo>
                <a:lnTo>
                  <a:pt x="13125" y="123802"/>
                </a:lnTo>
                <a:lnTo>
                  <a:pt x="15635" y="126914"/>
                </a:lnTo>
                <a:lnTo>
                  <a:pt x="18299" y="129981"/>
                </a:lnTo>
                <a:lnTo>
                  <a:pt x="21068" y="133017"/>
                </a:lnTo>
                <a:lnTo>
                  <a:pt x="24899" y="135041"/>
                </a:lnTo>
                <a:lnTo>
                  <a:pt x="29437" y="136391"/>
                </a:lnTo>
                <a:lnTo>
                  <a:pt x="34447" y="137291"/>
                </a:lnTo>
                <a:lnTo>
                  <a:pt x="38778" y="137891"/>
                </a:lnTo>
                <a:lnTo>
                  <a:pt x="42658" y="138290"/>
                </a:lnTo>
                <a:lnTo>
                  <a:pt x="46238" y="138557"/>
                </a:lnTo>
                <a:lnTo>
                  <a:pt x="49616" y="138735"/>
                </a:lnTo>
                <a:lnTo>
                  <a:pt x="60456" y="139043"/>
                </a:lnTo>
                <a:lnTo>
                  <a:pt x="66511" y="139076"/>
                </a:lnTo>
                <a:lnTo>
                  <a:pt x="69085" y="138089"/>
                </a:lnTo>
                <a:lnTo>
                  <a:pt x="71793" y="136438"/>
                </a:lnTo>
                <a:lnTo>
                  <a:pt x="74590" y="134346"/>
                </a:lnTo>
                <a:lnTo>
                  <a:pt x="76455" y="131958"/>
                </a:lnTo>
                <a:lnTo>
                  <a:pt x="77698" y="129374"/>
                </a:lnTo>
                <a:lnTo>
                  <a:pt x="78527" y="126660"/>
                </a:lnTo>
                <a:lnTo>
                  <a:pt x="79080" y="122866"/>
                </a:lnTo>
                <a:lnTo>
                  <a:pt x="79448" y="118352"/>
                </a:lnTo>
                <a:lnTo>
                  <a:pt x="79693" y="113358"/>
                </a:lnTo>
                <a:lnTo>
                  <a:pt x="78865" y="107053"/>
                </a:lnTo>
                <a:lnTo>
                  <a:pt x="77320" y="99873"/>
                </a:lnTo>
                <a:lnTo>
                  <a:pt x="75298" y="92109"/>
                </a:lnTo>
                <a:lnTo>
                  <a:pt x="72959" y="85941"/>
                </a:lnTo>
                <a:lnTo>
                  <a:pt x="70406" y="80837"/>
                </a:lnTo>
                <a:lnTo>
                  <a:pt x="67713" y="76442"/>
                </a:lnTo>
                <a:lnTo>
                  <a:pt x="65917" y="71528"/>
                </a:lnTo>
                <a:lnTo>
                  <a:pt x="64719" y="66268"/>
                </a:lnTo>
                <a:lnTo>
                  <a:pt x="63921" y="60776"/>
                </a:lnTo>
                <a:lnTo>
                  <a:pt x="62397" y="56123"/>
                </a:lnTo>
                <a:lnTo>
                  <a:pt x="60389" y="52029"/>
                </a:lnTo>
                <a:lnTo>
                  <a:pt x="58057" y="48307"/>
                </a:lnTo>
                <a:lnTo>
                  <a:pt x="57496" y="46818"/>
                </a:lnTo>
                <a:lnTo>
                  <a:pt x="58114" y="46817"/>
                </a:lnTo>
                <a:lnTo>
                  <a:pt x="61493" y="49206"/>
                </a:lnTo>
                <a:lnTo>
                  <a:pt x="61956" y="52178"/>
                </a:lnTo>
                <a:lnTo>
                  <a:pt x="62079" y="54360"/>
                </a:lnTo>
                <a:lnTo>
                  <a:pt x="63153" y="57799"/>
                </a:lnTo>
                <a:lnTo>
                  <a:pt x="64862" y="62075"/>
                </a:lnTo>
                <a:lnTo>
                  <a:pt x="66993" y="66911"/>
                </a:lnTo>
                <a:lnTo>
                  <a:pt x="69406" y="71127"/>
                </a:lnTo>
                <a:lnTo>
                  <a:pt x="72006" y="74930"/>
                </a:lnTo>
                <a:lnTo>
                  <a:pt x="74732" y="78457"/>
                </a:lnTo>
                <a:lnTo>
                  <a:pt x="77542" y="82793"/>
                </a:lnTo>
                <a:lnTo>
                  <a:pt x="80407" y="87668"/>
                </a:lnTo>
                <a:lnTo>
                  <a:pt x="83309" y="92903"/>
                </a:lnTo>
                <a:lnTo>
                  <a:pt x="86236" y="97384"/>
                </a:lnTo>
                <a:lnTo>
                  <a:pt x="89180" y="101364"/>
                </a:lnTo>
                <a:lnTo>
                  <a:pt x="92134" y="105010"/>
                </a:lnTo>
                <a:lnTo>
                  <a:pt x="98073" y="110417"/>
                </a:lnTo>
                <a:lnTo>
                  <a:pt x="106001" y="116998"/>
                </a:lnTo>
                <a:lnTo>
                  <a:pt x="133763" y="1390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3" name="SMARTPenAnnotation5194"/>
          <p:cNvSpPr/>
          <p:nvPr/>
        </p:nvSpPr>
        <p:spPr>
          <a:xfrm>
            <a:off x="6438304" y="5840015"/>
            <a:ext cx="107157" cy="94659"/>
          </a:xfrm>
          <a:custGeom>
            <a:avLst/>
            <a:gdLst/>
            <a:ahLst/>
            <a:cxnLst/>
            <a:rect l="0" t="0" r="0" b="0"/>
            <a:pathLst>
              <a:path w="107157" h="94659">
                <a:moveTo>
                  <a:pt x="0" y="0"/>
                </a:moveTo>
                <a:lnTo>
                  <a:pt x="9481" y="14221"/>
                </a:lnTo>
                <a:lnTo>
                  <a:pt x="13266" y="19403"/>
                </a:lnTo>
                <a:lnTo>
                  <a:pt x="16781" y="23849"/>
                </a:lnTo>
                <a:lnTo>
                  <a:pt x="20118" y="27806"/>
                </a:lnTo>
                <a:lnTo>
                  <a:pt x="23334" y="32428"/>
                </a:lnTo>
                <a:lnTo>
                  <a:pt x="26470" y="37494"/>
                </a:lnTo>
                <a:lnTo>
                  <a:pt x="29553" y="42855"/>
                </a:lnTo>
                <a:lnTo>
                  <a:pt x="33593" y="49406"/>
                </a:lnTo>
                <a:lnTo>
                  <a:pt x="43373" y="64623"/>
                </a:lnTo>
                <a:lnTo>
                  <a:pt x="47767" y="71855"/>
                </a:lnTo>
                <a:lnTo>
                  <a:pt x="51689" y="78661"/>
                </a:lnTo>
                <a:lnTo>
                  <a:pt x="55295" y="85183"/>
                </a:lnTo>
                <a:lnTo>
                  <a:pt x="58692" y="89531"/>
                </a:lnTo>
                <a:lnTo>
                  <a:pt x="61948" y="92430"/>
                </a:lnTo>
                <a:lnTo>
                  <a:pt x="65111" y="94362"/>
                </a:lnTo>
                <a:lnTo>
                  <a:pt x="67220" y="94658"/>
                </a:lnTo>
                <a:lnTo>
                  <a:pt x="68626" y="93863"/>
                </a:lnTo>
                <a:lnTo>
                  <a:pt x="69563" y="92341"/>
                </a:lnTo>
                <a:lnTo>
                  <a:pt x="70188" y="90334"/>
                </a:lnTo>
                <a:lnTo>
                  <a:pt x="70605" y="88004"/>
                </a:lnTo>
                <a:lnTo>
                  <a:pt x="70883" y="85458"/>
                </a:lnTo>
                <a:lnTo>
                  <a:pt x="71068" y="80785"/>
                </a:lnTo>
                <a:lnTo>
                  <a:pt x="71273" y="67655"/>
                </a:lnTo>
                <a:lnTo>
                  <a:pt x="72320" y="58993"/>
                </a:lnTo>
                <a:lnTo>
                  <a:pt x="74010" y="49251"/>
                </a:lnTo>
                <a:lnTo>
                  <a:pt x="76129" y="38787"/>
                </a:lnTo>
                <a:lnTo>
                  <a:pt x="78534" y="30819"/>
                </a:lnTo>
                <a:lnTo>
                  <a:pt x="81130" y="24515"/>
                </a:lnTo>
                <a:lnTo>
                  <a:pt x="83852" y="19320"/>
                </a:lnTo>
                <a:lnTo>
                  <a:pt x="86659" y="15857"/>
                </a:lnTo>
                <a:lnTo>
                  <a:pt x="89523" y="13548"/>
                </a:lnTo>
                <a:lnTo>
                  <a:pt x="92425" y="12009"/>
                </a:lnTo>
                <a:lnTo>
                  <a:pt x="95351" y="9990"/>
                </a:lnTo>
                <a:lnTo>
                  <a:pt x="98293" y="7652"/>
                </a:lnTo>
                <a:lnTo>
                  <a:pt x="10715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4" name="SMARTPenAnnotation5195"/>
          <p:cNvSpPr/>
          <p:nvPr/>
        </p:nvSpPr>
        <p:spPr>
          <a:xfrm>
            <a:off x="6572250" y="5788946"/>
            <a:ext cx="205383" cy="140367"/>
          </a:xfrm>
          <a:custGeom>
            <a:avLst/>
            <a:gdLst/>
            <a:ahLst/>
            <a:cxnLst/>
            <a:rect l="0" t="0" r="0" b="0"/>
            <a:pathLst>
              <a:path w="205383" h="140367">
                <a:moveTo>
                  <a:pt x="0" y="51069"/>
                </a:moveTo>
                <a:lnTo>
                  <a:pt x="4740" y="60550"/>
                </a:lnTo>
                <a:lnTo>
                  <a:pt x="21910" y="99629"/>
                </a:lnTo>
                <a:lnTo>
                  <a:pt x="27505" y="111224"/>
                </a:lnTo>
                <a:lnTo>
                  <a:pt x="32227" y="119946"/>
                </a:lnTo>
                <a:lnTo>
                  <a:pt x="36367" y="126752"/>
                </a:lnTo>
                <a:lnTo>
                  <a:pt x="38135" y="130298"/>
                </a:lnTo>
                <a:lnTo>
                  <a:pt x="38322" y="131670"/>
                </a:lnTo>
                <a:lnTo>
                  <a:pt x="37454" y="131592"/>
                </a:lnTo>
                <a:lnTo>
                  <a:pt x="36876" y="129556"/>
                </a:lnTo>
                <a:lnTo>
                  <a:pt x="36490" y="126214"/>
                </a:lnTo>
                <a:lnTo>
                  <a:pt x="36232" y="122001"/>
                </a:lnTo>
                <a:lnTo>
                  <a:pt x="35069" y="116217"/>
                </a:lnTo>
                <a:lnTo>
                  <a:pt x="33301" y="109383"/>
                </a:lnTo>
                <a:lnTo>
                  <a:pt x="31130" y="101852"/>
                </a:lnTo>
                <a:lnTo>
                  <a:pt x="29683" y="94846"/>
                </a:lnTo>
                <a:lnTo>
                  <a:pt x="28718" y="88191"/>
                </a:lnTo>
                <a:lnTo>
                  <a:pt x="28075" y="81770"/>
                </a:lnTo>
                <a:lnTo>
                  <a:pt x="27647" y="76498"/>
                </a:lnTo>
                <a:lnTo>
                  <a:pt x="27361" y="71990"/>
                </a:lnTo>
                <a:lnTo>
                  <a:pt x="27169" y="67993"/>
                </a:lnTo>
                <a:lnTo>
                  <a:pt x="26958" y="58260"/>
                </a:lnTo>
                <a:lnTo>
                  <a:pt x="26823" y="40583"/>
                </a:lnTo>
                <a:lnTo>
                  <a:pt x="27803" y="38125"/>
                </a:lnTo>
                <a:lnTo>
                  <a:pt x="29450" y="36487"/>
                </a:lnTo>
                <a:lnTo>
                  <a:pt x="31539" y="35395"/>
                </a:lnTo>
                <a:lnTo>
                  <a:pt x="32932" y="33674"/>
                </a:lnTo>
                <a:lnTo>
                  <a:pt x="33861" y="31535"/>
                </a:lnTo>
                <a:lnTo>
                  <a:pt x="34480" y="29117"/>
                </a:lnTo>
                <a:lnTo>
                  <a:pt x="35885" y="27504"/>
                </a:lnTo>
                <a:lnTo>
                  <a:pt x="37814" y="26430"/>
                </a:lnTo>
                <a:lnTo>
                  <a:pt x="40092" y="25713"/>
                </a:lnTo>
                <a:lnTo>
                  <a:pt x="41610" y="26228"/>
                </a:lnTo>
                <a:lnTo>
                  <a:pt x="42623" y="27563"/>
                </a:lnTo>
                <a:lnTo>
                  <a:pt x="43298" y="29445"/>
                </a:lnTo>
                <a:lnTo>
                  <a:pt x="44740" y="30700"/>
                </a:lnTo>
                <a:lnTo>
                  <a:pt x="46694" y="31537"/>
                </a:lnTo>
                <a:lnTo>
                  <a:pt x="48989" y="32094"/>
                </a:lnTo>
                <a:lnTo>
                  <a:pt x="54184" y="35360"/>
                </a:lnTo>
                <a:lnTo>
                  <a:pt x="56958" y="37620"/>
                </a:lnTo>
                <a:lnTo>
                  <a:pt x="58808" y="40119"/>
                </a:lnTo>
                <a:lnTo>
                  <a:pt x="60041" y="42777"/>
                </a:lnTo>
                <a:lnTo>
                  <a:pt x="60863" y="45541"/>
                </a:lnTo>
                <a:lnTo>
                  <a:pt x="62403" y="49368"/>
                </a:lnTo>
                <a:lnTo>
                  <a:pt x="64423" y="53904"/>
                </a:lnTo>
                <a:lnTo>
                  <a:pt x="66761" y="58912"/>
                </a:lnTo>
                <a:lnTo>
                  <a:pt x="68319" y="63243"/>
                </a:lnTo>
                <a:lnTo>
                  <a:pt x="69359" y="67123"/>
                </a:lnTo>
                <a:lnTo>
                  <a:pt x="70052" y="70701"/>
                </a:lnTo>
                <a:lnTo>
                  <a:pt x="71506" y="74079"/>
                </a:lnTo>
                <a:lnTo>
                  <a:pt x="73467" y="77323"/>
                </a:lnTo>
                <a:lnTo>
                  <a:pt x="79003" y="84919"/>
                </a:lnTo>
                <a:lnTo>
                  <a:pt x="79458" y="84550"/>
                </a:lnTo>
                <a:lnTo>
                  <a:pt x="79963" y="81494"/>
                </a:lnTo>
                <a:lnTo>
                  <a:pt x="80098" y="79289"/>
                </a:lnTo>
                <a:lnTo>
                  <a:pt x="80247" y="74195"/>
                </a:lnTo>
                <a:lnTo>
                  <a:pt x="80364" y="39513"/>
                </a:lnTo>
                <a:lnTo>
                  <a:pt x="82349" y="34436"/>
                </a:lnTo>
                <a:lnTo>
                  <a:pt x="85657" y="28074"/>
                </a:lnTo>
                <a:lnTo>
                  <a:pt x="89847" y="20856"/>
                </a:lnTo>
                <a:lnTo>
                  <a:pt x="93632" y="15052"/>
                </a:lnTo>
                <a:lnTo>
                  <a:pt x="97148" y="10191"/>
                </a:lnTo>
                <a:lnTo>
                  <a:pt x="105179" y="0"/>
                </a:lnTo>
                <a:lnTo>
                  <a:pt x="106830" y="156"/>
                </a:lnTo>
                <a:lnTo>
                  <a:pt x="111311" y="2975"/>
                </a:lnTo>
                <a:lnTo>
                  <a:pt x="116609" y="4889"/>
                </a:lnTo>
                <a:lnTo>
                  <a:pt x="119411" y="5400"/>
                </a:lnTo>
                <a:lnTo>
                  <a:pt x="122271" y="7724"/>
                </a:lnTo>
                <a:lnTo>
                  <a:pt x="125170" y="11259"/>
                </a:lnTo>
                <a:lnTo>
                  <a:pt x="128095" y="15599"/>
                </a:lnTo>
                <a:lnTo>
                  <a:pt x="132029" y="19485"/>
                </a:lnTo>
                <a:lnTo>
                  <a:pt x="136637" y="23068"/>
                </a:lnTo>
                <a:lnTo>
                  <a:pt x="141692" y="26449"/>
                </a:lnTo>
                <a:lnTo>
                  <a:pt x="146055" y="30687"/>
                </a:lnTo>
                <a:lnTo>
                  <a:pt x="149956" y="35497"/>
                </a:lnTo>
                <a:lnTo>
                  <a:pt x="153549" y="40688"/>
                </a:lnTo>
                <a:lnTo>
                  <a:pt x="157928" y="49109"/>
                </a:lnTo>
                <a:lnTo>
                  <a:pt x="162832" y="59684"/>
                </a:lnTo>
                <a:lnTo>
                  <a:pt x="168085" y="71696"/>
                </a:lnTo>
                <a:lnTo>
                  <a:pt x="172580" y="80695"/>
                </a:lnTo>
                <a:lnTo>
                  <a:pt x="176569" y="87687"/>
                </a:lnTo>
                <a:lnTo>
                  <a:pt x="180221" y="93341"/>
                </a:lnTo>
                <a:lnTo>
                  <a:pt x="183646" y="99094"/>
                </a:lnTo>
                <a:lnTo>
                  <a:pt x="186924" y="104914"/>
                </a:lnTo>
                <a:lnTo>
                  <a:pt x="193209" y="116672"/>
                </a:lnTo>
                <a:lnTo>
                  <a:pt x="205382" y="14036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5" name="SMARTPenAnnotation5196"/>
          <p:cNvSpPr/>
          <p:nvPr/>
        </p:nvSpPr>
        <p:spPr>
          <a:xfrm>
            <a:off x="6331148" y="3724047"/>
            <a:ext cx="526853" cy="169297"/>
          </a:xfrm>
          <a:custGeom>
            <a:avLst/>
            <a:gdLst/>
            <a:ahLst/>
            <a:cxnLst/>
            <a:rect l="0" t="0" r="0" b="0"/>
            <a:pathLst>
              <a:path w="526853" h="169297">
                <a:moveTo>
                  <a:pt x="0" y="8562"/>
                </a:moveTo>
                <a:lnTo>
                  <a:pt x="9481" y="3821"/>
                </a:lnTo>
                <a:lnTo>
                  <a:pt x="16781" y="1494"/>
                </a:lnTo>
                <a:lnTo>
                  <a:pt x="31761" y="184"/>
                </a:lnTo>
                <a:lnTo>
                  <a:pt x="39034" y="0"/>
                </a:lnTo>
                <a:lnTo>
                  <a:pt x="44874" y="870"/>
                </a:lnTo>
                <a:lnTo>
                  <a:pt x="54009" y="4482"/>
                </a:lnTo>
                <a:lnTo>
                  <a:pt x="69471" y="12093"/>
                </a:lnTo>
                <a:lnTo>
                  <a:pt x="80816" y="15092"/>
                </a:lnTo>
                <a:lnTo>
                  <a:pt x="92473" y="17418"/>
                </a:lnTo>
                <a:lnTo>
                  <a:pt x="104268" y="21758"/>
                </a:lnTo>
                <a:lnTo>
                  <a:pt x="112176" y="25297"/>
                </a:lnTo>
                <a:lnTo>
                  <a:pt x="140283" y="38766"/>
                </a:lnTo>
                <a:lnTo>
                  <a:pt x="155283" y="46129"/>
                </a:lnTo>
                <a:lnTo>
                  <a:pt x="165038" y="49482"/>
                </a:lnTo>
                <a:lnTo>
                  <a:pt x="176502" y="52709"/>
                </a:lnTo>
                <a:lnTo>
                  <a:pt x="189105" y="55853"/>
                </a:lnTo>
                <a:lnTo>
                  <a:pt x="199492" y="58941"/>
                </a:lnTo>
                <a:lnTo>
                  <a:pt x="208401" y="61992"/>
                </a:lnTo>
                <a:lnTo>
                  <a:pt x="216325" y="65018"/>
                </a:lnTo>
                <a:lnTo>
                  <a:pt x="233066" y="71026"/>
                </a:lnTo>
                <a:lnTo>
                  <a:pt x="241698" y="74017"/>
                </a:lnTo>
                <a:lnTo>
                  <a:pt x="249437" y="77003"/>
                </a:lnTo>
                <a:lnTo>
                  <a:pt x="256580" y="79986"/>
                </a:lnTo>
                <a:lnTo>
                  <a:pt x="263327" y="82967"/>
                </a:lnTo>
                <a:lnTo>
                  <a:pt x="273778" y="85947"/>
                </a:lnTo>
                <a:lnTo>
                  <a:pt x="286698" y="88925"/>
                </a:lnTo>
                <a:lnTo>
                  <a:pt x="301264" y="91903"/>
                </a:lnTo>
                <a:lnTo>
                  <a:pt x="312961" y="94881"/>
                </a:lnTo>
                <a:lnTo>
                  <a:pt x="322741" y="97858"/>
                </a:lnTo>
                <a:lnTo>
                  <a:pt x="357439" y="109765"/>
                </a:lnTo>
                <a:lnTo>
                  <a:pt x="372513" y="113072"/>
                </a:lnTo>
                <a:lnTo>
                  <a:pt x="386820" y="115534"/>
                </a:lnTo>
                <a:lnTo>
                  <a:pt x="403099" y="119936"/>
                </a:lnTo>
                <a:lnTo>
                  <a:pt x="417611" y="125200"/>
                </a:lnTo>
                <a:lnTo>
                  <a:pt x="430675" y="129854"/>
                </a:lnTo>
                <a:lnTo>
                  <a:pt x="443096" y="131923"/>
                </a:lnTo>
                <a:lnTo>
                  <a:pt x="453155" y="134458"/>
                </a:lnTo>
                <a:lnTo>
                  <a:pt x="465814" y="138134"/>
                </a:lnTo>
                <a:lnTo>
                  <a:pt x="480207" y="142568"/>
                </a:lnTo>
                <a:lnTo>
                  <a:pt x="490794" y="146517"/>
                </a:lnTo>
                <a:lnTo>
                  <a:pt x="498845" y="150141"/>
                </a:lnTo>
                <a:lnTo>
                  <a:pt x="505204" y="153550"/>
                </a:lnTo>
                <a:lnTo>
                  <a:pt x="510435" y="156814"/>
                </a:lnTo>
                <a:lnTo>
                  <a:pt x="514916" y="159982"/>
                </a:lnTo>
                <a:lnTo>
                  <a:pt x="526852" y="16929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6" name="SMARTPenAnnotation5197"/>
          <p:cNvSpPr/>
          <p:nvPr/>
        </p:nvSpPr>
        <p:spPr>
          <a:xfrm>
            <a:off x="6831210" y="3929062"/>
            <a:ext cx="203597" cy="270776"/>
          </a:xfrm>
          <a:custGeom>
            <a:avLst/>
            <a:gdLst/>
            <a:ahLst/>
            <a:cxnLst/>
            <a:rect l="0" t="0" r="0" b="0"/>
            <a:pathLst>
              <a:path w="203597" h="270776">
                <a:moveTo>
                  <a:pt x="0" y="142875"/>
                </a:moveTo>
                <a:lnTo>
                  <a:pt x="4741" y="157096"/>
                </a:lnTo>
                <a:lnTo>
                  <a:pt x="6137" y="162278"/>
                </a:lnTo>
                <a:lnTo>
                  <a:pt x="7689" y="170681"/>
                </a:lnTo>
                <a:lnTo>
                  <a:pt x="11025" y="177723"/>
                </a:lnTo>
                <a:lnTo>
                  <a:pt x="13303" y="180990"/>
                </a:lnTo>
                <a:lnTo>
                  <a:pt x="30731" y="204549"/>
                </a:lnTo>
                <a:lnTo>
                  <a:pt x="36363" y="211772"/>
                </a:lnTo>
                <a:lnTo>
                  <a:pt x="41109" y="217580"/>
                </a:lnTo>
                <a:lnTo>
                  <a:pt x="45265" y="222444"/>
                </a:lnTo>
                <a:lnTo>
                  <a:pt x="48037" y="227671"/>
                </a:lnTo>
                <a:lnTo>
                  <a:pt x="49884" y="233140"/>
                </a:lnTo>
                <a:lnTo>
                  <a:pt x="51116" y="238771"/>
                </a:lnTo>
                <a:lnTo>
                  <a:pt x="52929" y="243516"/>
                </a:lnTo>
                <a:lnTo>
                  <a:pt x="57589" y="251435"/>
                </a:lnTo>
                <a:lnTo>
                  <a:pt x="62968" y="258262"/>
                </a:lnTo>
                <a:lnTo>
                  <a:pt x="65792" y="261472"/>
                </a:lnTo>
                <a:lnTo>
                  <a:pt x="67674" y="264603"/>
                </a:lnTo>
                <a:lnTo>
                  <a:pt x="69764" y="270729"/>
                </a:lnTo>
                <a:lnTo>
                  <a:pt x="70323" y="270775"/>
                </a:lnTo>
                <a:lnTo>
                  <a:pt x="70942" y="265535"/>
                </a:lnTo>
                <a:lnTo>
                  <a:pt x="70116" y="262351"/>
                </a:lnTo>
                <a:lnTo>
                  <a:pt x="66551" y="256168"/>
                </a:lnTo>
                <a:lnTo>
                  <a:pt x="61659" y="250113"/>
                </a:lnTo>
                <a:lnTo>
                  <a:pt x="56178" y="244115"/>
                </a:lnTo>
                <a:lnTo>
                  <a:pt x="50435" y="238141"/>
                </a:lnTo>
                <a:lnTo>
                  <a:pt x="47514" y="234167"/>
                </a:lnTo>
                <a:lnTo>
                  <a:pt x="44574" y="229533"/>
                </a:lnTo>
                <a:lnTo>
                  <a:pt x="41623" y="224460"/>
                </a:lnTo>
                <a:lnTo>
                  <a:pt x="35697" y="216177"/>
                </a:lnTo>
                <a:lnTo>
                  <a:pt x="32728" y="212579"/>
                </a:lnTo>
                <a:lnTo>
                  <a:pt x="29756" y="206211"/>
                </a:lnTo>
                <a:lnTo>
                  <a:pt x="26783" y="197998"/>
                </a:lnTo>
                <a:lnTo>
                  <a:pt x="23808" y="188553"/>
                </a:lnTo>
                <a:lnTo>
                  <a:pt x="20833" y="180272"/>
                </a:lnTo>
                <a:lnTo>
                  <a:pt x="17858" y="172768"/>
                </a:lnTo>
                <a:lnTo>
                  <a:pt x="14882" y="165780"/>
                </a:lnTo>
                <a:lnTo>
                  <a:pt x="12898" y="160129"/>
                </a:lnTo>
                <a:lnTo>
                  <a:pt x="11576" y="155370"/>
                </a:lnTo>
                <a:lnTo>
                  <a:pt x="10106" y="147436"/>
                </a:lnTo>
                <a:lnTo>
                  <a:pt x="9453" y="140603"/>
                </a:lnTo>
                <a:lnTo>
                  <a:pt x="9278" y="135407"/>
                </a:lnTo>
                <a:lnTo>
                  <a:pt x="8976" y="111465"/>
                </a:lnTo>
                <a:lnTo>
                  <a:pt x="9953" y="110029"/>
                </a:lnTo>
                <a:lnTo>
                  <a:pt x="11597" y="109071"/>
                </a:lnTo>
                <a:lnTo>
                  <a:pt x="16623" y="107535"/>
                </a:lnTo>
                <a:lnTo>
                  <a:pt x="19956" y="109970"/>
                </a:lnTo>
                <a:lnTo>
                  <a:pt x="24745" y="114360"/>
                </a:lnTo>
                <a:lnTo>
                  <a:pt x="33019" y="122410"/>
                </a:lnTo>
                <a:lnTo>
                  <a:pt x="47662" y="136971"/>
                </a:lnTo>
                <a:lnTo>
                  <a:pt x="50626" y="140923"/>
                </a:lnTo>
                <a:lnTo>
                  <a:pt x="53595" y="145543"/>
                </a:lnTo>
                <a:lnTo>
                  <a:pt x="56567" y="150606"/>
                </a:lnTo>
                <a:lnTo>
                  <a:pt x="60532" y="154975"/>
                </a:lnTo>
                <a:lnTo>
                  <a:pt x="65159" y="158879"/>
                </a:lnTo>
                <a:lnTo>
                  <a:pt x="70229" y="162474"/>
                </a:lnTo>
                <a:lnTo>
                  <a:pt x="75593" y="165863"/>
                </a:lnTo>
                <a:lnTo>
                  <a:pt x="81153" y="169114"/>
                </a:lnTo>
                <a:lnTo>
                  <a:pt x="86844" y="172274"/>
                </a:lnTo>
                <a:lnTo>
                  <a:pt x="93615" y="176365"/>
                </a:lnTo>
                <a:lnTo>
                  <a:pt x="109076" y="186202"/>
                </a:lnTo>
                <a:lnTo>
                  <a:pt x="116374" y="190611"/>
                </a:lnTo>
                <a:lnTo>
                  <a:pt x="123223" y="194543"/>
                </a:lnTo>
                <a:lnTo>
                  <a:pt x="129774" y="198157"/>
                </a:lnTo>
                <a:lnTo>
                  <a:pt x="137118" y="200565"/>
                </a:lnTo>
                <a:lnTo>
                  <a:pt x="144990" y="202171"/>
                </a:lnTo>
                <a:lnTo>
                  <a:pt x="153215" y="203241"/>
                </a:lnTo>
                <a:lnTo>
                  <a:pt x="159691" y="203955"/>
                </a:lnTo>
                <a:lnTo>
                  <a:pt x="165000" y="204431"/>
                </a:lnTo>
                <a:lnTo>
                  <a:pt x="169531" y="204748"/>
                </a:lnTo>
                <a:lnTo>
                  <a:pt x="173545" y="203968"/>
                </a:lnTo>
                <a:lnTo>
                  <a:pt x="177212" y="202455"/>
                </a:lnTo>
                <a:lnTo>
                  <a:pt x="180649" y="200454"/>
                </a:lnTo>
                <a:lnTo>
                  <a:pt x="183933" y="198129"/>
                </a:lnTo>
                <a:lnTo>
                  <a:pt x="190228" y="192898"/>
                </a:lnTo>
                <a:lnTo>
                  <a:pt x="196333" y="184621"/>
                </a:lnTo>
                <a:lnTo>
                  <a:pt x="199350" y="179635"/>
                </a:lnTo>
                <a:lnTo>
                  <a:pt x="201361" y="174327"/>
                </a:lnTo>
                <a:lnTo>
                  <a:pt x="202702" y="168804"/>
                </a:lnTo>
                <a:lnTo>
                  <a:pt x="203596" y="163138"/>
                </a:lnTo>
                <a:lnTo>
                  <a:pt x="203200" y="155391"/>
                </a:lnTo>
                <a:lnTo>
                  <a:pt x="201943" y="146258"/>
                </a:lnTo>
                <a:lnTo>
                  <a:pt x="200113" y="136201"/>
                </a:lnTo>
                <a:lnTo>
                  <a:pt x="197902" y="125527"/>
                </a:lnTo>
                <a:lnTo>
                  <a:pt x="192797" y="103084"/>
                </a:lnTo>
                <a:lnTo>
                  <a:pt x="190047" y="93527"/>
                </a:lnTo>
                <a:lnTo>
                  <a:pt x="187222" y="85172"/>
                </a:lnTo>
                <a:lnTo>
                  <a:pt x="184347" y="77617"/>
                </a:lnTo>
                <a:lnTo>
                  <a:pt x="179452" y="68612"/>
                </a:lnTo>
                <a:lnTo>
                  <a:pt x="173213" y="58640"/>
                </a:lnTo>
                <a:lnTo>
                  <a:pt x="166077" y="48023"/>
                </a:lnTo>
                <a:lnTo>
                  <a:pt x="158343" y="37968"/>
                </a:lnTo>
                <a:lnTo>
                  <a:pt x="150211" y="28289"/>
                </a:lnTo>
                <a:lnTo>
                  <a:pt x="141813" y="18859"/>
                </a:lnTo>
                <a:lnTo>
                  <a:pt x="135222" y="12573"/>
                </a:lnTo>
                <a:lnTo>
                  <a:pt x="129835" y="8382"/>
                </a:lnTo>
                <a:lnTo>
                  <a:pt x="11608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7" name="SMARTPenAnnotation5198"/>
          <p:cNvSpPr/>
          <p:nvPr/>
        </p:nvSpPr>
        <p:spPr>
          <a:xfrm>
            <a:off x="6920507" y="4366617"/>
            <a:ext cx="205384" cy="1017985"/>
          </a:xfrm>
          <a:custGeom>
            <a:avLst/>
            <a:gdLst/>
            <a:ahLst/>
            <a:cxnLst/>
            <a:rect l="0" t="0" r="0" b="0"/>
            <a:pathLst>
              <a:path w="205384" h="1017985">
                <a:moveTo>
                  <a:pt x="0" y="0"/>
                </a:moveTo>
                <a:lnTo>
                  <a:pt x="4741" y="9481"/>
                </a:lnTo>
                <a:lnTo>
                  <a:pt x="9714" y="27365"/>
                </a:lnTo>
                <a:lnTo>
                  <a:pt x="15447" y="57386"/>
                </a:lnTo>
                <a:lnTo>
                  <a:pt x="19791" y="81495"/>
                </a:lnTo>
                <a:lnTo>
                  <a:pt x="24671" y="101705"/>
                </a:lnTo>
                <a:lnTo>
                  <a:pt x="30147" y="130530"/>
                </a:lnTo>
                <a:lnTo>
                  <a:pt x="32997" y="150520"/>
                </a:lnTo>
                <a:lnTo>
                  <a:pt x="38809" y="199189"/>
                </a:lnTo>
                <a:lnTo>
                  <a:pt x="42740" y="227051"/>
                </a:lnTo>
                <a:lnTo>
                  <a:pt x="52399" y="287112"/>
                </a:lnTo>
                <a:lnTo>
                  <a:pt x="60661" y="331665"/>
                </a:lnTo>
                <a:lnTo>
                  <a:pt x="64253" y="349102"/>
                </a:lnTo>
                <a:lnTo>
                  <a:pt x="68245" y="379060"/>
                </a:lnTo>
                <a:lnTo>
                  <a:pt x="71011" y="405604"/>
                </a:lnTo>
                <a:lnTo>
                  <a:pt x="75548" y="430630"/>
                </a:lnTo>
                <a:lnTo>
                  <a:pt x="83680" y="471773"/>
                </a:lnTo>
                <a:lnTo>
                  <a:pt x="89447" y="498072"/>
                </a:lnTo>
                <a:lnTo>
                  <a:pt x="105974" y="566256"/>
                </a:lnTo>
                <a:lnTo>
                  <a:pt x="109344" y="583879"/>
                </a:lnTo>
                <a:lnTo>
                  <a:pt x="113090" y="614043"/>
                </a:lnTo>
                <a:lnTo>
                  <a:pt x="117400" y="638033"/>
                </a:lnTo>
                <a:lnTo>
                  <a:pt x="122624" y="658617"/>
                </a:lnTo>
                <a:lnTo>
                  <a:pt x="128252" y="677687"/>
                </a:lnTo>
                <a:lnTo>
                  <a:pt x="134061" y="706668"/>
                </a:lnTo>
                <a:lnTo>
                  <a:pt x="136999" y="724120"/>
                </a:lnTo>
                <a:lnTo>
                  <a:pt x="140942" y="741708"/>
                </a:lnTo>
                <a:lnTo>
                  <a:pt x="145555" y="759386"/>
                </a:lnTo>
                <a:lnTo>
                  <a:pt x="150615" y="777124"/>
                </a:lnTo>
                <a:lnTo>
                  <a:pt x="156237" y="802125"/>
                </a:lnTo>
                <a:lnTo>
                  <a:pt x="159402" y="830002"/>
                </a:lnTo>
                <a:lnTo>
                  <a:pt x="162986" y="859760"/>
                </a:lnTo>
                <a:lnTo>
                  <a:pt x="168681" y="884162"/>
                </a:lnTo>
                <a:lnTo>
                  <a:pt x="172977" y="899004"/>
                </a:lnTo>
                <a:lnTo>
                  <a:pt x="177826" y="914852"/>
                </a:lnTo>
                <a:lnTo>
                  <a:pt x="182050" y="927401"/>
                </a:lnTo>
                <a:lnTo>
                  <a:pt x="185860" y="937751"/>
                </a:lnTo>
                <a:lnTo>
                  <a:pt x="205383" y="10179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8" name="SMARTPenAnnotation5199"/>
          <p:cNvSpPr/>
          <p:nvPr/>
        </p:nvSpPr>
        <p:spPr>
          <a:xfrm>
            <a:off x="6991945" y="5688210"/>
            <a:ext cx="89298" cy="127212"/>
          </a:xfrm>
          <a:custGeom>
            <a:avLst/>
            <a:gdLst/>
            <a:ahLst/>
            <a:cxnLst/>
            <a:rect l="0" t="0" r="0" b="0"/>
            <a:pathLst>
              <a:path w="89298" h="127212">
                <a:moveTo>
                  <a:pt x="0" y="35719"/>
                </a:moveTo>
                <a:lnTo>
                  <a:pt x="4741" y="40460"/>
                </a:lnTo>
                <a:lnTo>
                  <a:pt x="6137" y="43841"/>
                </a:lnTo>
                <a:lnTo>
                  <a:pt x="7068" y="48079"/>
                </a:lnTo>
                <a:lnTo>
                  <a:pt x="7688" y="52889"/>
                </a:lnTo>
                <a:lnTo>
                  <a:pt x="9094" y="57087"/>
                </a:lnTo>
                <a:lnTo>
                  <a:pt x="11024" y="60879"/>
                </a:lnTo>
                <a:lnTo>
                  <a:pt x="13302" y="64398"/>
                </a:lnTo>
                <a:lnTo>
                  <a:pt x="15814" y="69722"/>
                </a:lnTo>
                <a:lnTo>
                  <a:pt x="18480" y="76247"/>
                </a:lnTo>
                <a:lnTo>
                  <a:pt x="21250" y="83574"/>
                </a:lnTo>
                <a:lnTo>
                  <a:pt x="25080" y="91434"/>
                </a:lnTo>
                <a:lnTo>
                  <a:pt x="29619" y="99652"/>
                </a:lnTo>
                <a:lnTo>
                  <a:pt x="34629" y="108107"/>
                </a:lnTo>
                <a:lnTo>
                  <a:pt x="37968" y="114735"/>
                </a:lnTo>
                <a:lnTo>
                  <a:pt x="40195" y="120147"/>
                </a:lnTo>
                <a:lnTo>
                  <a:pt x="41679" y="124746"/>
                </a:lnTo>
                <a:lnTo>
                  <a:pt x="42669" y="126821"/>
                </a:lnTo>
                <a:lnTo>
                  <a:pt x="43329" y="127211"/>
                </a:lnTo>
                <a:lnTo>
                  <a:pt x="43768" y="126480"/>
                </a:lnTo>
                <a:lnTo>
                  <a:pt x="44258" y="123021"/>
                </a:lnTo>
                <a:lnTo>
                  <a:pt x="44388" y="120709"/>
                </a:lnTo>
                <a:lnTo>
                  <a:pt x="44533" y="112849"/>
                </a:lnTo>
                <a:lnTo>
                  <a:pt x="44571" y="107975"/>
                </a:lnTo>
                <a:lnTo>
                  <a:pt x="43605" y="103733"/>
                </a:lnTo>
                <a:lnTo>
                  <a:pt x="41969" y="99914"/>
                </a:lnTo>
                <a:lnTo>
                  <a:pt x="39885" y="96375"/>
                </a:lnTo>
                <a:lnTo>
                  <a:pt x="38496" y="92032"/>
                </a:lnTo>
                <a:lnTo>
                  <a:pt x="37570" y="87152"/>
                </a:lnTo>
                <a:lnTo>
                  <a:pt x="36953" y="81913"/>
                </a:lnTo>
                <a:lnTo>
                  <a:pt x="36542" y="76438"/>
                </a:lnTo>
                <a:lnTo>
                  <a:pt x="36267" y="70802"/>
                </a:lnTo>
                <a:lnTo>
                  <a:pt x="35881" y="56036"/>
                </a:lnTo>
                <a:lnTo>
                  <a:pt x="35827" y="52240"/>
                </a:lnTo>
                <a:lnTo>
                  <a:pt x="36783" y="47725"/>
                </a:lnTo>
                <a:lnTo>
                  <a:pt x="38413" y="42731"/>
                </a:lnTo>
                <a:lnTo>
                  <a:pt x="40491" y="37418"/>
                </a:lnTo>
                <a:lnTo>
                  <a:pt x="43861" y="31890"/>
                </a:lnTo>
                <a:lnTo>
                  <a:pt x="48092" y="26222"/>
                </a:lnTo>
                <a:lnTo>
                  <a:pt x="52897" y="20457"/>
                </a:lnTo>
                <a:lnTo>
                  <a:pt x="57092" y="15623"/>
                </a:lnTo>
                <a:lnTo>
                  <a:pt x="60882" y="11408"/>
                </a:lnTo>
                <a:lnTo>
                  <a:pt x="64401" y="7605"/>
                </a:lnTo>
                <a:lnTo>
                  <a:pt x="67738" y="5070"/>
                </a:lnTo>
                <a:lnTo>
                  <a:pt x="70956" y="3381"/>
                </a:lnTo>
                <a:lnTo>
                  <a:pt x="74093" y="2254"/>
                </a:lnTo>
                <a:lnTo>
                  <a:pt x="77176" y="1503"/>
                </a:lnTo>
                <a:lnTo>
                  <a:pt x="80224" y="1002"/>
                </a:lnTo>
                <a:lnTo>
                  <a:pt x="8929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9" name="SMARTPenAnnotation5200"/>
          <p:cNvSpPr/>
          <p:nvPr/>
        </p:nvSpPr>
        <p:spPr>
          <a:xfrm>
            <a:off x="7136693" y="5625771"/>
            <a:ext cx="76621" cy="178526"/>
          </a:xfrm>
          <a:custGeom>
            <a:avLst/>
            <a:gdLst/>
            <a:ahLst/>
            <a:cxnLst/>
            <a:rect l="0" t="0" r="0" b="0"/>
            <a:pathLst>
              <a:path w="76621" h="178526">
                <a:moveTo>
                  <a:pt x="7057" y="107088"/>
                </a:moveTo>
                <a:lnTo>
                  <a:pt x="16538" y="102348"/>
                </a:lnTo>
                <a:lnTo>
                  <a:pt x="20322" y="99959"/>
                </a:lnTo>
                <a:lnTo>
                  <a:pt x="23838" y="97375"/>
                </a:lnTo>
                <a:lnTo>
                  <a:pt x="27174" y="94659"/>
                </a:lnTo>
                <a:lnTo>
                  <a:pt x="30390" y="92849"/>
                </a:lnTo>
                <a:lnTo>
                  <a:pt x="33526" y="91642"/>
                </a:lnTo>
                <a:lnTo>
                  <a:pt x="36610" y="90837"/>
                </a:lnTo>
                <a:lnTo>
                  <a:pt x="40649" y="88317"/>
                </a:lnTo>
                <a:lnTo>
                  <a:pt x="45326" y="84652"/>
                </a:lnTo>
                <a:lnTo>
                  <a:pt x="50429" y="80225"/>
                </a:lnTo>
                <a:lnTo>
                  <a:pt x="54823" y="75288"/>
                </a:lnTo>
                <a:lnTo>
                  <a:pt x="58745" y="70013"/>
                </a:lnTo>
                <a:lnTo>
                  <a:pt x="62352" y="64512"/>
                </a:lnTo>
                <a:lnTo>
                  <a:pt x="65748" y="58860"/>
                </a:lnTo>
                <a:lnTo>
                  <a:pt x="69005" y="53108"/>
                </a:lnTo>
                <a:lnTo>
                  <a:pt x="72167" y="47289"/>
                </a:lnTo>
                <a:lnTo>
                  <a:pt x="74276" y="40433"/>
                </a:lnTo>
                <a:lnTo>
                  <a:pt x="75683" y="32885"/>
                </a:lnTo>
                <a:lnTo>
                  <a:pt x="76620" y="24877"/>
                </a:lnTo>
                <a:lnTo>
                  <a:pt x="76252" y="18546"/>
                </a:lnTo>
                <a:lnTo>
                  <a:pt x="75015" y="13334"/>
                </a:lnTo>
                <a:lnTo>
                  <a:pt x="73198" y="8867"/>
                </a:lnTo>
                <a:lnTo>
                  <a:pt x="70994" y="5888"/>
                </a:lnTo>
                <a:lnTo>
                  <a:pt x="68533" y="3903"/>
                </a:lnTo>
                <a:lnTo>
                  <a:pt x="65901" y="2580"/>
                </a:lnTo>
                <a:lnTo>
                  <a:pt x="63153" y="1696"/>
                </a:lnTo>
                <a:lnTo>
                  <a:pt x="60329" y="1108"/>
                </a:lnTo>
                <a:lnTo>
                  <a:pt x="57454" y="716"/>
                </a:lnTo>
                <a:lnTo>
                  <a:pt x="54546" y="455"/>
                </a:lnTo>
                <a:lnTo>
                  <a:pt x="51614" y="280"/>
                </a:lnTo>
                <a:lnTo>
                  <a:pt x="45712" y="87"/>
                </a:lnTo>
                <a:lnTo>
                  <a:pt x="39781" y="0"/>
                </a:lnTo>
                <a:lnTo>
                  <a:pt x="35818" y="1962"/>
                </a:lnTo>
                <a:lnTo>
                  <a:pt x="31191" y="5254"/>
                </a:lnTo>
                <a:lnTo>
                  <a:pt x="26123" y="9433"/>
                </a:lnTo>
                <a:lnTo>
                  <a:pt x="21752" y="13211"/>
                </a:lnTo>
                <a:lnTo>
                  <a:pt x="17846" y="16722"/>
                </a:lnTo>
                <a:lnTo>
                  <a:pt x="14249" y="20055"/>
                </a:lnTo>
                <a:lnTo>
                  <a:pt x="10859" y="26246"/>
                </a:lnTo>
                <a:lnTo>
                  <a:pt x="7608" y="34342"/>
                </a:lnTo>
                <a:lnTo>
                  <a:pt x="4447" y="43708"/>
                </a:lnTo>
                <a:lnTo>
                  <a:pt x="2341" y="51936"/>
                </a:lnTo>
                <a:lnTo>
                  <a:pt x="936" y="59406"/>
                </a:lnTo>
                <a:lnTo>
                  <a:pt x="0" y="66370"/>
                </a:lnTo>
                <a:lnTo>
                  <a:pt x="368" y="72998"/>
                </a:lnTo>
                <a:lnTo>
                  <a:pt x="1605" y="79400"/>
                </a:lnTo>
                <a:lnTo>
                  <a:pt x="3423" y="85653"/>
                </a:lnTo>
                <a:lnTo>
                  <a:pt x="5626" y="91806"/>
                </a:lnTo>
                <a:lnTo>
                  <a:pt x="8087" y="97892"/>
                </a:lnTo>
                <a:lnTo>
                  <a:pt x="10720" y="103934"/>
                </a:lnTo>
                <a:lnTo>
                  <a:pt x="12476" y="109946"/>
                </a:lnTo>
                <a:lnTo>
                  <a:pt x="13646" y="115938"/>
                </a:lnTo>
                <a:lnTo>
                  <a:pt x="14426" y="121918"/>
                </a:lnTo>
                <a:lnTo>
                  <a:pt x="16930" y="127889"/>
                </a:lnTo>
                <a:lnTo>
                  <a:pt x="20584" y="133854"/>
                </a:lnTo>
                <a:lnTo>
                  <a:pt x="25005" y="139815"/>
                </a:lnTo>
                <a:lnTo>
                  <a:pt x="28944" y="144781"/>
                </a:lnTo>
                <a:lnTo>
                  <a:pt x="32562" y="149084"/>
                </a:lnTo>
                <a:lnTo>
                  <a:pt x="35967" y="152945"/>
                </a:lnTo>
                <a:lnTo>
                  <a:pt x="41213" y="157503"/>
                </a:lnTo>
                <a:lnTo>
                  <a:pt x="47687" y="162526"/>
                </a:lnTo>
                <a:lnTo>
                  <a:pt x="69564" y="1785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0" name="SMARTPenAnnotation5201"/>
          <p:cNvSpPr/>
          <p:nvPr/>
        </p:nvSpPr>
        <p:spPr>
          <a:xfrm>
            <a:off x="7233826" y="5644185"/>
            <a:ext cx="132722" cy="588147"/>
          </a:xfrm>
          <a:custGeom>
            <a:avLst/>
            <a:gdLst/>
            <a:ahLst/>
            <a:cxnLst/>
            <a:rect l="0" t="0" r="0" b="0"/>
            <a:pathLst>
              <a:path w="132722" h="588147">
                <a:moveTo>
                  <a:pt x="34939" y="142252"/>
                </a:moveTo>
                <a:lnTo>
                  <a:pt x="47368" y="117395"/>
                </a:lnTo>
                <a:lnTo>
                  <a:pt x="50171" y="110797"/>
                </a:lnTo>
                <a:lnTo>
                  <a:pt x="53031" y="103423"/>
                </a:lnTo>
                <a:lnTo>
                  <a:pt x="55930" y="95530"/>
                </a:lnTo>
                <a:lnTo>
                  <a:pt x="58855" y="86299"/>
                </a:lnTo>
                <a:lnTo>
                  <a:pt x="64751" y="65460"/>
                </a:lnTo>
                <a:lnTo>
                  <a:pt x="65728" y="55339"/>
                </a:lnTo>
                <a:lnTo>
                  <a:pt x="65387" y="45614"/>
                </a:lnTo>
                <a:lnTo>
                  <a:pt x="63354" y="28857"/>
                </a:lnTo>
                <a:lnTo>
                  <a:pt x="62451" y="18102"/>
                </a:lnTo>
                <a:lnTo>
                  <a:pt x="60225" y="13845"/>
                </a:lnTo>
                <a:lnTo>
                  <a:pt x="56758" y="10014"/>
                </a:lnTo>
                <a:lnTo>
                  <a:pt x="52461" y="6469"/>
                </a:lnTo>
                <a:lnTo>
                  <a:pt x="48605" y="4105"/>
                </a:lnTo>
                <a:lnTo>
                  <a:pt x="45042" y="2529"/>
                </a:lnTo>
                <a:lnTo>
                  <a:pt x="36935" y="0"/>
                </a:lnTo>
                <a:lnTo>
                  <a:pt x="35278" y="784"/>
                </a:lnTo>
                <a:lnTo>
                  <a:pt x="33180" y="2299"/>
                </a:lnTo>
                <a:lnTo>
                  <a:pt x="30791" y="4302"/>
                </a:lnTo>
                <a:lnTo>
                  <a:pt x="28204" y="6629"/>
                </a:lnTo>
                <a:lnTo>
                  <a:pt x="22686" y="11861"/>
                </a:lnTo>
                <a:lnTo>
                  <a:pt x="5143" y="29193"/>
                </a:lnTo>
                <a:lnTo>
                  <a:pt x="3169" y="33145"/>
                </a:lnTo>
                <a:lnTo>
                  <a:pt x="975" y="42828"/>
                </a:lnTo>
                <a:lnTo>
                  <a:pt x="0" y="56391"/>
                </a:lnTo>
                <a:lnTo>
                  <a:pt x="560" y="72342"/>
                </a:lnTo>
                <a:lnTo>
                  <a:pt x="4115" y="89353"/>
                </a:lnTo>
                <a:lnTo>
                  <a:pt x="6954" y="106183"/>
                </a:lnTo>
                <a:lnTo>
                  <a:pt x="9337" y="110269"/>
                </a:lnTo>
                <a:lnTo>
                  <a:pt x="12910" y="113984"/>
                </a:lnTo>
                <a:lnTo>
                  <a:pt x="17277" y="117454"/>
                </a:lnTo>
                <a:lnTo>
                  <a:pt x="21180" y="119767"/>
                </a:lnTo>
                <a:lnTo>
                  <a:pt x="24775" y="121309"/>
                </a:lnTo>
                <a:lnTo>
                  <a:pt x="28162" y="122337"/>
                </a:lnTo>
                <a:lnTo>
                  <a:pt x="31413" y="123022"/>
                </a:lnTo>
                <a:lnTo>
                  <a:pt x="34573" y="123479"/>
                </a:lnTo>
                <a:lnTo>
                  <a:pt x="42032" y="124212"/>
                </a:lnTo>
                <a:lnTo>
                  <a:pt x="45698" y="121666"/>
                </a:lnTo>
                <a:lnTo>
                  <a:pt x="48065" y="119599"/>
                </a:lnTo>
                <a:lnTo>
                  <a:pt x="50635" y="116236"/>
                </a:lnTo>
                <a:lnTo>
                  <a:pt x="53341" y="112010"/>
                </a:lnTo>
                <a:lnTo>
                  <a:pt x="56137" y="107208"/>
                </a:lnTo>
                <a:lnTo>
                  <a:pt x="59985" y="103014"/>
                </a:lnTo>
                <a:lnTo>
                  <a:pt x="64534" y="99226"/>
                </a:lnTo>
                <a:lnTo>
                  <a:pt x="76614" y="90759"/>
                </a:lnTo>
                <a:lnTo>
                  <a:pt x="77606" y="91056"/>
                </a:lnTo>
                <a:lnTo>
                  <a:pt x="78267" y="92246"/>
                </a:lnTo>
                <a:lnTo>
                  <a:pt x="78707" y="94032"/>
                </a:lnTo>
                <a:lnTo>
                  <a:pt x="81842" y="98662"/>
                </a:lnTo>
                <a:lnTo>
                  <a:pt x="84067" y="101286"/>
                </a:lnTo>
                <a:lnTo>
                  <a:pt x="85551" y="104027"/>
                </a:lnTo>
                <a:lnTo>
                  <a:pt x="87199" y="109719"/>
                </a:lnTo>
                <a:lnTo>
                  <a:pt x="90577" y="142014"/>
                </a:lnTo>
                <a:lnTo>
                  <a:pt x="95386" y="188779"/>
                </a:lnTo>
                <a:lnTo>
                  <a:pt x="100830" y="232715"/>
                </a:lnTo>
                <a:lnTo>
                  <a:pt x="104664" y="255146"/>
                </a:lnTo>
                <a:lnTo>
                  <a:pt x="109204" y="278038"/>
                </a:lnTo>
                <a:lnTo>
                  <a:pt x="114215" y="301237"/>
                </a:lnTo>
                <a:lnTo>
                  <a:pt x="117555" y="320672"/>
                </a:lnTo>
                <a:lnTo>
                  <a:pt x="119782" y="337597"/>
                </a:lnTo>
                <a:lnTo>
                  <a:pt x="123248" y="375916"/>
                </a:lnTo>
                <a:lnTo>
                  <a:pt x="129787" y="460084"/>
                </a:lnTo>
                <a:lnTo>
                  <a:pt x="131664" y="494847"/>
                </a:lnTo>
                <a:lnTo>
                  <a:pt x="132498" y="520218"/>
                </a:lnTo>
                <a:lnTo>
                  <a:pt x="132721" y="531151"/>
                </a:lnTo>
                <a:lnTo>
                  <a:pt x="130322" y="548591"/>
                </a:lnTo>
                <a:lnTo>
                  <a:pt x="126941" y="561964"/>
                </a:lnTo>
                <a:lnTo>
                  <a:pt x="125438" y="571215"/>
                </a:lnTo>
                <a:lnTo>
                  <a:pt x="124045" y="575071"/>
                </a:lnTo>
                <a:lnTo>
                  <a:pt x="122125" y="578634"/>
                </a:lnTo>
                <a:lnTo>
                  <a:pt x="119852" y="582002"/>
                </a:lnTo>
                <a:lnTo>
                  <a:pt x="116352" y="584246"/>
                </a:lnTo>
                <a:lnTo>
                  <a:pt x="112035" y="585743"/>
                </a:lnTo>
                <a:lnTo>
                  <a:pt x="107173" y="586741"/>
                </a:lnTo>
                <a:lnTo>
                  <a:pt x="102939" y="587406"/>
                </a:lnTo>
                <a:lnTo>
                  <a:pt x="99124" y="587850"/>
                </a:lnTo>
                <a:lnTo>
                  <a:pt x="95588" y="588146"/>
                </a:lnTo>
                <a:lnTo>
                  <a:pt x="92240" y="587350"/>
                </a:lnTo>
                <a:lnTo>
                  <a:pt x="89014" y="585828"/>
                </a:lnTo>
                <a:lnTo>
                  <a:pt x="85872" y="583821"/>
                </a:lnTo>
                <a:lnTo>
                  <a:pt x="82785" y="581491"/>
                </a:lnTo>
                <a:lnTo>
                  <a:pt x="79735" y="578945"/>
                </a:lnTo>
                <a:lnTo>
                  <a:pt x="76709" y="576256"/>
                </a:lnTo>
                <a:lnTo>
                  <a:pt x="70701" y="570622"/>
                </a:lnTo>
                <a:lnTo>
                  <a:pt x="67711" y="567730"/>
                </a:lnTo>
                <a:lnTo>
                  <a:pt x="64724" y="563819"/>
                </a:lnTo>
                <a:lnTo>
                  <a:pt x="61741" y="559226"/>
                </a:lnTo>
                <a:lnTo>
                  <a:pt x="58760" y="554180"/>
                </a:lnTo>
                <a:lnTo>
                  <a:pt x="54789" y="546847"/>
                </a:lnTo>
                <a:lnTo>
                  <a:pt x="45084" y="528116"/>
                </a:lnTo>
                <a:lnTo>
                  <a:pt x="40710" y="518557"/>
                </a:lnTo>
                <a:lnTo>
                  <a:pt x="36803" y="509209"/>
                </a:lnTo>
                <a:lnTo>
                  <a:pt x="33205" y="499999"/>
                </a:lnTo>
                <a:lnTo>
                  <a:pt x="29208" y="484475"/>
                </a:lnTo>
                <a:lnTo>
                  <a:pt x="27431" y="469968"/>
                </a:lnTo>
                <a:lnTo>
                  <a:pt x="26641" y="453599"/>
                </a:lnTo>
                <a:lnTo>
                  <a:pt x="26197" y="427649"/>
                </a:lnTo>
                <a:lnTo>
                  <a:pt x="26014" y="347626"/>
                </a:lnTo>
                <a:lnTo>
                  <a:pt x="28657" y="329772"/>
                </a:lnTo>
                <a:lnTo>
                  <a:pt x="32148" y="311915"/>
                </a:lnTo>
                <a:lnTo>
                  <a:pt x="33698" y="294056"/>
                </a:lnTo>
                <a:lnTo>
                  <a:pt x="37034" y="278843"/>
                </a:lnTo>
                <a:lnTo>
                  <a:pt x="40831" y="265467"/>
                </a:lnTo>
                <a:lnTo>
                  <a:pt x="42519" y="252907"/>
                </a:lnTo>
                <a:lnTo>
                  <a:pt x="45915" y="235419"/>
                </a:lnTo>
                <a:lnTo>
                  <a:pt x="48210" y="225199"/>
                </a:lnTo>
                <a:lnTo>
                  <a:pt x="50731" y="217394"/>
                </a:lnTo>
                <a:lnTo>
                  <a:pt x="53405" y="211198"/>
                </a:lnTo>
                <a:lnTo>
                  <a:pt x="56179" y="206076"/>
                </a:lnTo>
                <a:lnTo>
                  <a:pt x="59262" y="197738"/>
                </a:lnTo>
                <a:lnTo>
                  <a:pt x="60084" y="194125"/>
                </a:lnTo>
                <a:lnTo>
                  <a:pt x="61624" y="191717"/>
                </a:lnTo>
                <a:lnTo>
                  <a:pt x="63644" y="190112"/>
                </a:lnTo>
                <a:lnTo>
                  <a:pt x="70658" y="18690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1" name="SMARTPenAnnotation5202"/>
          <p:cNvSpPr/>
          <p:nvPr/>
        </p:nvSpPr>
        <p:spPr>
          <a:xfrm>
            <a:off x="7332670" y="5652520"/>
            <a:ext cx="132549" cy="124988"/>
          </a:xfrm>
          <a:custGeom>
            <a:avLst/>
            <a:gdLst/>
            <a:ahLst/>
            <a:cxnLst/>
            <a:rect l="0" t="0" r="0" b="0"/>
            <a:pathLst>
              <a:path w="132549" h="124988">
                <a:moveTo>
                  <a:pt x="61111" y="44620"/>
                </a:moveTo>
                <a:lnTo>
                  <a:pt x="61111" y="30399"/>
                </a:lnTo>
                <a:lnTo>
                  <a:pt x="62103" y="24225"/>
                </a:lnTo>
                <a:lnTo>
                  <a:pt x="63757" y="18125"/>
                </a:lnTo>
                <a:lnTo>
                  <a:pt x="68799" y="3558"/>
                </a:lnTo>
                <a:lnTo>
                  <a:pt x="68220" y="2362"/>
                </a:lnTo>
                <a:lnTo>
                  <a:pt x="66843" y="1565"/>
                </a:lnTo>
                <a:lnTo>
                  <a:pt x="64932" y="1034"/>
                </a:lnTo>
                <a:lnTo>
                  <a:pt x="61674" y="680"/>
                </a:lnTo>
                <a:lnTo>
                  <a:pt x="57517" y="444"/>
                </a:lnTo>
                <a:lnTo>
                  <a:pt x="48600" y="181"/>
                </a:lnTo>
                <a:lnTo>
                  <a:pt x="34791" y="13"/>
                </a:lnTo>
                <a:lnTo>
                  <a:pt x="31658" y="0"/>
                </a:lnTo>
                <a:lnTo>
                  <a:pt x="28576" y="982"/>
                </a:lnTo>
                <a:lnTo>
                  <a:pt x="25531" y="2630"/>
                </a:lnTo>
                <a:lnTo>
                  <a:pt x="22508" y="4721"/>
                </a:lnTo>
                <a:lnTo>
                  <a:pt x="19501" y="6114"/>
                </a:lnTo>
                <a:lnTo>
                  <a:pt x="16503" y="7043"/>
                </a:lnTo>
                <a:lnTo>
                  <a:pt x="13513" y="7663"/>
                </a:lnTo>
                <a:lnTo>
                  <a:pt x="11519" y="9068"/>
                </a:lnTo>
                <a:lnTo>
                  <a:pt x="10191" y="10997"/>
                </a:lnTo>
                <a:lnTo>
                  <a:pt x="9305" y="13275"/>
                </a:lnTo>
                <a:lnTo>
                  <a:pt x="7722" y="15785"/>
                </a:lnTo>
                <a:lnTo>
                  <a:pt x="5675" y="18452"/>
                </a:lnTo>
                <a:lnTo>
                  <a:pt x="3317" y="21222"/>
                </a:lnTo>
                <a:lnTo>
                  <a:pt x="1746" y="24060"/>
                </a:lnTo>
                <a:lnTo>
                  <a:pt x="699" y="26945"/>
                </a:lnTo>
                <a:lnTo>
                  <a:pt x="0" y="29860"/>
                </a:lnTo>
                <a:lnTo>
                  <a:pt x="526" y="32796"/>
                </a:lnTo>
                <a:lnTo>
                  <a:pt x="1870" y="35745"/>
                </a:lnTo>
                <a:lnTo>
                  <a:pt x="3757" y="38703"/>
                </a:lnTo>
                <a:lnTo>
                  <a:pt x="5016" y="41668"/>
                </a:lnTo>
                <a:lnTo>
                  <a:pt x="5855" y="44636"/>
                </a:lnTo>
                <a:lnTo>
                  <a:pt x="6414" y="47608"/>
                </a:lnTo>
                <a:lnTo>
                  <a:pt x="7779" y="49588"/>
                </a:lnTo>
                <a:lnTo>
                  <a:pt x="9681" y="50909"/>
                </a:lnTo>
                <a:lnTo>
                  <a:pt x="11942" y="51789"/>
                </a:lnTo>
                <a:lnTo>
                  <a:pt x="14441" y="53368"/>
                </a:lnTo>
                <a:lnTo>
                  <a:pt x="17099" y="55413"/>
                </a:lnTo>
                <a:lnTo>
                  <a:pt x="19864" y="57769"/>
                </a:lnTo>
                <a:lnTo>
                  <a:pt x="22698" y="59339"/>
                </a:lnTo>
                <a:lnTo>
                  <a:pt x="25580" y="60386"/>
                </a:lnTo>
                <a:lnTo>
                  <a:pt x="28494" y="61084"/>
                </a:lnTo>
                <a:lnTo>
                  <a:pt x="31429" y="61549"/>
                </a:lnTo>
                <a:lnTo>
                  <a:pt x="34377" y="61859"/>
                </a:lnTo>
                <a:lnTo>
                  <a:pt x="37335" y="62066"/>
                </a:lnTo>
                <a:lnTo>
                  <a:pt x="40300" y="62204"/>
                </a:lnTo>
                <a:lnTo>
                  <a:pt x="46240" y="62357"/>
                </a:lnTo>
                <a:lnTo>
                  <a:pt x="50204" y="61406"/>
                </a:lnTo>
                <a:lnTo>
                  <a:pt x="54832" y="59779"/>
                </a:lnTo>
                <a:lnTo>
                  <a:pt x="67036" y="54780"/>
                </a:lnTo>
                <a:lnTo>
                  <a:pt x="69030" y="53378"/>
                </a:lnTo>
                <a:lnTo>
                  <a:pt x="71351" y="51451"/>
                </a:lnTo>
                <a:lnTo>
                  <a:pt x="73891" y="49174"/>
                </a:lnTo>
                <a:lnTo>
                  <a:pt x="75584" y="46664"/>
                </a:lnTo>
                <a:lnTo>
                  <a:pt x="76713" y="43998"/>
                </a:lnTo>
                <a:lnTo>
                  <a:pt x="77466" y="41229"/>
                </a:lnTo>
                <a:lnTo>
                  <a:pt x="77967" y="38391"/>
                </a:lnTo>
                <a:lnTo>
                  <a:pt x="78301" y="35506"/>
                </a:lnTo>
                <a:lnTo>
                  <a:pt x="78524" y="32591"/>
                </a:lnTo>
                <a:lnTo>
                  <a:pt x="79665" y="29656"/>
                </a:lnTo>
                <a:lnTo>
                  <a:pt x="81418" y="26706"/>
                </a:lnTo>
                <a:lnTo>
                  <a:pt x="83579" y="23748"/>
                </a:lnTo>
                <a:lnTo>
                  <a:pt x="85019" y="22768"/>
                </a:lnTo>
                <a:lnTo>
                  <a:pt x="85980" y="23106"/>
                </a:lnTo>
                <a:lnTo>
                  <a:pt x="87521" y="26039"/>
                </a:lnTo>
                <a:lnTo>
                  <a:pt x="87732" y="29086"/>
                </a:lnTo>
                <a:lnTo>
                  <a:pt x="87825" y="33748"/>
                </a:lnTo>
                <a:lnTo>
                  <a:pt x="87866" y="39126"/>
                </a:lnTo>
                <a:lnTo>
                  <a:pt x="88870" y="43934"/>
                </a:lnTo>
                <a:lnTo>
                  <a:pt x="90531" y="50116"/>
                </a:lnTo>
                <a:lnTo>
                  <a:pt x="92631" y="57214"/>
                </a:lnTo>
                <a:lnTo>
                  <a:pt x="96015" y="63930"/>
                </a:lnTo>
                <a:lnTo>
                  <a:pt x="100255" y="70392"/>
                </a:lnTo>
                <a:lnTo>
                  <a:pt x="105066" y="76684"/>
                </a:lnTo>
                <a:lnTo>
                  <a:pt x="108274" y="81871"/>
                </a:lnTo>
                <a:lnTo>
                  <a:pt x="110412" y="86321"/>
                </a:lnTo>
                <a:lnTo>
                  <a:pt x="111838" y="90281"/>
                </a:lnTo>
                <a:lnTo>
                  <a:pt x="113780" y="93912"/>
                </a:lnTo>
                <a:lnTo>
                  <a:pt x="116068" y="97325"/>
                </a:lnTo>
                <a:lnTo>
                  <a:pt x="118585" y="100593"/>
                </a:lnTo>
                <a:lnTo>
                  <a:pt x="120263" y="103763"/>
                </a:lnTo>
                <a:lnTo>
                  <a:pt x="121381" y="106869"/>
                </a:lnTo>
                <a:lnTo>
                  <a:pt x="122127" y="109932"/>
                </a:lnTo>
                <a:lnTo>
                  <a:pt x="123616" y="112966"/>
                </a:lnTo>
                <a:lnTo>
                  <a:pt x="125601" y="115981"/>
                </a:lnTo>
                <a:lnTo>
                  <a:pt x="132548" y="1249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2" name="SMARTPenAnnotation5203"/>
          <p:cNvSpPr/>
          <p:nvPr/>
        </p:nvSpPr>
        <p:spPr>
          <a:xfrm>
            <a:off x="7474148" y="5427584"/>
            <a:ext cx="160735" cy="305116"/>
          </a:xfrm>
          <a:custGeom>
            <a:avLst/>
            <a:gdLst/>
            <a:ahLst/>
            <a:cxnLst/>
            <a:rect l="0" t="0" r="0" b="0"/>
            <a:pathLst>
              <a:path w="160735" h="305116">
                <a:moveTo>
                  <a:pt x="0" y="269556"/>
                </a:moveTo>
                <a:lnTo>
                  <a:pt x="0" y="264816"/>
                </a:lnTo>
                <a:lnTo>
                  <a:pt x="992" y="263419"/>
                </a:lnTo>
                <a:lnTo>
                  <a:pt x="2646" y="262488"/>
                </a:lnTo>
                <a:lnTo>
                  <a:pt x="7689" y="260994"/>
                </a:lnTo>
                <a:lnTo>
                  <a:pt x="8103" y="261864"/>
                </a:lnTo>
                <a:lnTo>
                  <a:pt x="8766" y="270388"/>
                </a:lnTo>
                <a:lnTo>
                  <a:pt x="8820" y="273087"/>
                </a:lnTo>
                <a:lnTo>
                  <a:pt x="9849" y="275879"/>
                </a:lnTo>
                <a:lnTo>
                  <a:pt x="13638" y="281627"/>
                </a:lnTo>
                <a:lnTo>
                  <a:pt x="15983" y="287488"/>
                </a:lnTo>
                <a:lnTo>
                  <a:pt x="17489" y="294596"/>
                </a:lnTo>
                <a:lnTo>
                  <a:pt x="17810" y="236927"/>
                </a:lnTo>
                <a:lnTo>
                  <a:pt x="17827" y="229944"/>
                </a:lnTo>
                <a:lnTo>
                  <a:pt x="18830" y="224296"/>
                </a:lnTo>
                <a:lnTo>
                  <a:pt x="22590" y="215376"/>
                </a:lnTo>
                <a:lnTo>
                  <a:pt x="24982" y="213592"/>
                </a:lnTo>
                <a:lnTo>
                  <a:pt x="27569" y="213395"/>
                </a:lnTo>
                <a:lnTo>
                  <a:pt x="30286" y="214256"/>
                </a:lnTo>
                <a:lnTo>
                  <a:pt x="33089" y="215822"/>
                </a:lnTo>
                <a:lnTo>
                  <a:pt x="35950" y="217859"/>
                </a:lnTo>
                <a:lnTo>
                  <a:pt x="38850" y="220208"/>
                </a:lnTo>
                <a:lnTo>
                  <a:pt x="41774" y="221775"/>
                </a:lnTo>
                <a:lnTo>
                  <a:pt x="44717" y="222819"/>
                </a:lnTo>
                <a:lnTo>
                  <a:pt x="47671" y="223515"/>
                </a:lnTo>
                <a:lnTo>
                  <a:pt x="50632" y="225964"/>
                </a:lnTo>
                <a:lnTo>
                  <a:pt x="53598" y="229581"/>
                </a:lnTo>
                <a:lnTo>
                  <a:pt x="56568" y="233976"/>
                </a:lnTo>
                <a:lnTo>
                  <a:pt x="59540" y="237898"/>
                </a:lnTo>
                <a:lnTo>
                  <a:pt x="62514" y="241506"/>
                </a:lnTo>
                <a:lnTo>
                  <a:pt x="65488" y="244903"/>
                </a:lnTo>
                <a:lnTo>
                  <a:pt x="69455" y="247168"/>
                </a:lnTo>
                <a:lnTo>
                  <a:pt x="74085" y="248677"/>
                </a:lnTo>
                <a:lnTo>
                  <a:pt x="79156" y="249683"/>
                </a:lnTo>
                <a:lnTo>
                  <a:pt x="85513" y="252339"/>
                </a:lnTo>
                <a:lnTo>
                  <a:pt x="92727" y="256094"/>
                </a:lnTo>
                <a:lnTo>
                  <a:pt x="111471" y="266897"/>
                </a:lnTo>
                <a:lnTo>
                  <a:pt x="113010" y="266791"/>
                </a:lnTo>
                <a:lnTo>
                  <a:pt x="114036" y="265728"/>
                </a:lnTo>
                <a:lnTo>
                  <a:pt x="114719" y="264028"/>
                </a:lnTo>
                <a:lnTo>
                  <a:pt x="115681" y="256894"/>
                </a:lnTo>
                <a:lnTo>
                  <a:pt x="115966" y="248496"/>
                </a:lnTo>
                <a:lnTo>
                  <a:pt x="115014" y="245594"/>
                </a:lnTo>
                <a:lnTo>
                  <a:pt x="111310" y="239724"/>
                </a:lnTo>
                <a:lnTo>
                  <a:pt x="106357" y="233808"/>
                </a:lnTo>
                <a:lnTo>
                  <a:pt x="103646" y="230841"/>
                </a:lnTo>
                <a:lnTo>
                  <a:pt x="100847" y="228864"/>
                </a:lnTo>
                <a:lnTo>
                  <a:pt x="97989" y="227545"/>
                </a:lnTo>
                <a:lnTo>
                  <a:pt x="95092" y="226666"/>
                </a:lnTo>
                <a:lnTo>
                  <a:pt x="92168" y="225088"/>
                </a:lnTo>
                <a:lnTo>
                  <a:pt x="89226" y="223043"/>
                </a:lnTo>
                <a:lnTo>
                  <a:pt x="86274" y="220688"/>
                </a:lnTo>
                <a:lnTo>
                  <a:pt x="83313" y="219118"/>
                </a:lnTo>
                <a:lnTo>
                  <a:pt x="80346" y="218071"/>
                </a:lnTo>
                <a:lnTo>
                  <a:pt x="77377" y="217374"/>
                </a:lnTo>
                <a:lnTo>
                  <a:pt x="74405" y="217901"/>
                </a:lnTo>
                <a:lnTo>
                  <a:pt x="71431" y="219244"/>
                </a:lnTo>
                <a:lnTo>
                  <a:pt x="68457" y="221132"/>
                </a:lnTo>
                <a:lnTo>
                  <a:pt x="65481" y="222391"/>
                </a:lnTo>
                <a:lnTo>
                  <a:pt x="62506" y="223229"/>
                </a:lnTo>
                <a:lnTo>
                  <a:pt x="59530" y="223789"/>
                </a:lnTo>
                <a:lnTo>
                  <a:pt x="57546" y="225154"/>
                </a:lnTo>
                <a:lnTo>
                  <a:pt x="56224" y="227056"/>
                </a:lnTo>
                <a:lnTo>
                  <a:pt x="55342" y="229317"/>
                </a:lnTo>
                <a:lnTo>
                  <a:pt x="51716" y="234474"/>
                </a:lnTo>
                <a:lnTo>
                  <a:pt x="49360" y="237238"/>
                </a:lnTo>
                <a:lnTo>
                  <a:pt x="47790" y="240073"/>
                </a:lnTo>
                <a:lnTo>
                  <a:pt x="46044" y="245869"/>
                </a:lnTo>
                <a:lnTo>
                  <a:pt x="46572" y="250788"/>
                </a:lnTo>
                <a:lnTo>
                  <a:pt x="47915" y="257044"/>
                </a:lnTo>
                <a:lnTo>
                  <a:pt x="49802" y="264191"/>
                </a:lnTo>
                <a:lnTo>
                  <a:pt x="51061" y="269948"/>
                </a:lnTo>
                <a:lnTo>
                  <a:pt x="52459" y="278991"/>
                </a:lnTo>
                <a:lnTo>
                  <a:pt x="53825" y="282791"/>
                </a:lnTo>
                <a:lnTo>
                  <a:pt x="57987" y="289660"/>
                </a:lnTo>
                <a:lnTo>
                  <a:pt x="60486" y="292880"/>
                </a:lnTo>
                <a:lnTo>
                  <a:pt x="63144" y="296020"/>
                </a:lnTo>
                <a:lnTo>
                  <a:pt x="65909" y="299105"/>
                </a:lnTo>
                <a:lnTo>
                  <a:pt x="68744" y="301162"/>
                </a:lnTo>
                <a:lnTo>
                  <a:pt x="71626" y="302533"/>
                </a:lnTo>
                <a:lnTo>
                  <a:pt x="74540" y="303447"/>
                </a:lnTo>
                <a:lnTo>
                  <a:pt x="77474" y="304056"/>
                </a:lnTo>
                <a:lnTo>
                  <a:pt x="80423" y="304462"/>
                </a:lnTo>
                <a:lnTo>
                  <a:pt x="83381" y="304733"/>
                </a:lnTo>
                <a:lnTo>
                  <a:pt x="86345" y="304914"/>
                </a:lnTo>
                <a:lnTo>
                  <a:pt x="92285" y="305115"/>
                </a:lnTo>
                <a:lnTo>
                  <a:pt x="95257" y="304176"/>
                </a:lnTo>
                <a:lnTo>
                  <a:pt x="98231" y="302558"/>
                </a:lnTo>
                <a:lnTo>
                  <a:pt x="101206" y="300487"/>
                </a:lnTo>
                <a:lnTo>
                  <a:pt x="103190" y="297122"/>
                </a:lnTo>
                <a:lnTo>
                  <a:pt x="105394" y="288091"/>
                </a:lnTo>
                <a:lnTo>
                  <a:pt x="107965" y="281913"/>
                </a:lnTo>
                <a:lnTo>
                  <a:pt x="111664" y="274818"/>
                </a:lnTo>
                <a:lnTo>
                  <a:pt x="116115" y="267111"/>
                </a:lnTo>
                <a:lnTo>
                  <a:pt x="119082" y="258996"/>
                </a:lnTo>
                <a:lnTo>
                  <a:pt x="121060" y="250610"/>
                </a:lnTo>
                <a:lnTo>
                  <a:pt x="122379" y="242043"/>
                </a:lnTo>
                <a:lnTo>
                  <a:pt x="123258" y="231370"/>
                </a:lnTo>
                <a:lnTo>
                  <a:pt x="123844" y="219294"/>
                </a:lnTo>
                <a:lnTo>
                  <a:pt x="124234" y="206282"/>
                </a:lnTo>
                <a:lnTo>
                  <a:pt x="123502" y="189671"/>
                </a:lnTo>
                <a:lnTo>
                  <a:pt x="122023" y="170659"/>
                </a:lnTo>
                <a:lnTo>
                  <a:pt x="120044" y="150046"/>
                </a:lnTo>
                <a:lnTo>
                  <a:pt x="118724" y="133328"/>
                </a:lnTo>
                <a:lnTo>
                  <a:pt x="117845" y="119206"/>
                </a:lnTo>
                <a:lnTo>
                  <a:pt x="117259" y="106815"/>
                </a:lnTo>
                <a:lnTo>
                  <a:pt x="115876" y="94586"/>
                </a:lnTo>
                <a:lnTo>
                  <a:pt x="113961" y="82464"/>
                </a:lnTo>
                <a:lnTo>
                  <a:pt x="111693" y="70414"/>
                </a:lnTo>
                <a:lnTo>
                  <a:pt x="110181" y="60396"/>
                </a:lnTo>
                <a:lnTo>
                  <a:pt x="109173" y="51734"/>
                </a:lnTo>
                <a:lnTo>
                  <a:pt x="108052" y="37808"/>
                </a:lnTo>
                <a:lnTo>
                  <a:pt x="107555" y="28312"/>
                </a:lnTo>
                <a:lnTo>
                  <a:pt x="106430" y="24391"/>
                </a:lnTo>
                <a:lnTo>
                  <a:pt x="102534" y="17388"/>
                </a:lnTo>
                <a:lnTo>
                  <a:pt x="100105" y="13139"/>
                </a:lnTo>
                <a:lnTo>
                  <a:pt x="94762" y="3127"/>
                </a:lnTo>
                <a:lnTo>
                  <a:pt x="92940" y="655"/>
                </a:lnTo>
                <a:lnTo>
                  <a:pt x="91726" y="0"/>
                </a:lnTo>
                <a:lnTo>
                  <a:pt x="90916" y="555"/>
                </a:lnTo>
                <a:lnTo>
                  <a:pt x="90377" y="1917"/>
                </a:lnTo>
                <a:lnTo>
                  <a:pt x="89439" y="9257"/>
                </a:lnTo>
                <a:lnTo>
                  <a:pt x="86715" y="15292"/>
                </a:lnTo>
                <a:lnTo>
                  <a:pt x="83188" y="23597"/>
                </a:lnTo>
                <a:lnTo>
                  <a:pt x="81621" y="30595"/>
                </a:lnTo>
                <a:lnTo>
                  <a:pt x="82195" y="36827"/>
                </a:lnTo>
                <a:lnTo>
                  <a:pt x="83570" y="44950"/>
                </a:lnTo>
                <a:lnTo>
                  <a:pt x="85479" y="54334"/>
                </a:lnTo>
                <a:lnTo>
                  <a:pt x="86751" y="62575"/>
                </a:lnTo>
                <a:lnTo>
                  <a:pt x="87600" y="70053"/>
                </a:lnTo>
                <a:lnTo>
                  <a:pt x="88166" y="77023"/>
                </a:lnTo>
                <a:lnTo>
                  <a:pt x="89535" y="86630"/>
                </a:lnTo>
                <a:lnTo>
                  <a:pt x="93702" y="110535"/>
                </a:lnTo>
                <a:lnTo>
                  <a:pt x="96203" y="121870"/>
                </a:lnTo>
                <a:lnTo>
                  <a:pt x="98861" y="132403"/>
                </a:lnTo>
                <a:lnTo>
                  <a:pt x="101626" y="142402"/>
                </a:lnTo>
                <a:lnTo>
                  <a:pt x="108431" y="161967"/>
                </a:lnTo>
                <a:lnTo>
                  <a:pt x="145113" y="260594"/>
                </a:lnTo>
                <a:lnTo>
                  <a:pt x="148336" y="267550"/>
                </a:lnTo>
                <a:lnTo>
                  <a:pt x="151477" y="273180"/>
                </a:lnTo>
                <a:lnTo>
                  <a:pt x="160734" y="2874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3" name="SMARTPenAnnotation5204"/>
          <p:cNvSpPr/>
          <p:nvPr/>
        </p:nvSpPr>
        <p:spPr>
          <a:xfrm>
            <a:off x="7634882" y="5593769"/>
            <a:ext cx="52338" cy="130161"/>
          </a:xfrm>
          <a:custGeom>
            <a:avLst/>
            <a:gdLst/>
            <a:ahLst/>
            <a:cxnLst/>
            <a:rect l="0" t="0" r="0" b="0"/>
            <a:pathLst>
              <a:path w="52338" h="130161">
                <a:moveTo>
                  <a:pt x="44649" y="5145"/>
                </a:moveTo>
                <a:lnTo>
                  <a:pt x="49390" y="405"/>
                </a:lnTo>
                <a:lnTo>
                  <a:pt x="50786" y="0"/>
                </a:lnTo>
                <a:lnTo>
                  <a:pt x="51717" y="723"/>
                </a:lnTo>
                <a:lnTo>
                  <a:pt x="52337" y="2197"/>
                </a:lnTo>
                <a:lnTo>
                  <a:pt x="50767" y="3179"/>
                </a:lnTo>
                <a:lnTo>
                  <a:pt x="47735" y="3834"/>
                </a:lnTo>
                <a:lnTo>
                  <a:pt x="43730" y="4271"/>
                </a:lnTo>
                <a:lnTo>
                  <a:pt x="39075" y="6547"/>
                </a:lnTo>
                <a:lnTo>
                  <a:pt x="33988" y="10048"/>
                </a:lnTo>
                <a:lnTo>
                  <a:pt x="28612" y="14367"/>
                </a:lnTo>
                <a:lnTo>
                  <a:pt x="25028" y="18238"/>
                </a:lnTo>
                <a:lnTo>
                  <a:pt x="22638" y="21811"/>
                </a:lnTo>
                <a:lnTo>
                  <a:pt x="21046" y="25185"/>
                </a:lnTo>
                <a:lnTo>
                  <a:pt x="19984" y="28427"/>
                </a:lnTo>
                <a:lnTo>
                  <a:pt x="19276" y="31581"/>
                </a:lnTo>
                <a:lnTo>
                  <a:pt x="18804" y="34675"/>
                </a:lnTo>
                <a:lnTo>
                  <a:pt x="18489" y="39715"/>
                </a:lnTo>
                <a:lnTo>
                  <a:pt x="18140" y="53251"/>
                </a:lnTo>
                <a:lnTo>
                  <a:pt x="19039" y="60036"/>
                </a:lnTo>
                <a:lnTo>
                  <a:pt x="20630" y="66544"/>
                </a:lnTo>
                <a:lnTo>
                  <a:pt x="22683" y="72866"/>
                </a:lnTo>
                <a:lnTo>
                  <a:pt x="25045" y="81050"/>
                </a:lnTo>
                <a:lnTo>
                  <a:pt x="30313" y="100727"/>
                </a:lnTo>
                <a:lnTo>
                  <a:pt x="31123" y="108554"/>
                </a:lnTo>
                <a:lnTo>
                  <a:pt x="30671" y="114764"/>
                </a:lnTo>
                <a:lnTo>
                  <a:pt x="29377" y="119896"/>
                </a:lnTo>
                <a:lnTo>
                  <a:pt x="27522" y="123318"/>
                </a:lnTo>
                <a:lnTo>
                  <a:pt x="25294" y="125598"/>
                </a:lnTo>
                <a:lnTo>
                  <a:pt x="22816" y="127119"/>
                </a:lnTo>
                <a:lnTo>
                  <a:pt x="20171" y="128133"/>
                </a:lnTo>
                <a:lnTo>
                  <a:pt x="17416" y="128808"/>
                </a:lnTo>
                <a:lnTo>
                  <a:pt x="14588" y="129259"/>
                </a:lnTo>
                <a:lnTo>
                  <a:pt x="11710" y="129559"/>
                </a:lnTo>
                <a:lnTo>
                  <a:pt x="8799" y="129759"/>
                </a:lnTo>
                <a:lnTo>
                  <a:pt x="0" y="1301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4" name="SMARTPenAnnotation5205"/>
          <p:cNvSpPr/>
          <p:nvPr/>
        </p:nvSpPr>
        <p:spPr>
          <a:xfrm>
            <a:off x="7420570" y="3339703"/>
            <a:ext cx="669727" cy="294680"/>
          </a:xfrm>
          <a:custGeom>
            <a:avLst/>
            <a:gdLst/>
            <a:ahLst/>
            <a:cxnLst/>
            <a:rect l="0" t="0" r="0" b="0"/>
            <a:pathLst>
              <a:path w="669727" h="294680">
                <a:moveTo>
                  <a:pt x="0" y="0"/>
                </a:moveTo>
                <a:lnTo>
                  <a:pt x="20991" y="20991"/>
                </a:lnTo>
                <a:lnTo>
                  <a:pt x="34552" y="29811"/>
                </a:lnTo>
                <a:lnTo>
                  <a:pt x="50744" y="38384"/>
                </a:lnTo>
                <a:lnTo>
                  <a:pt x="83997" y="55317"/>
                </a:lnTo>
                <a:lnTo>
                  <a:pt x="90724" y="59698"/>
                </a:lnTo>
                <a:lnTo>
                  <a:pt x="97194" y="64603"/>
                </a:lnTo>
                <a:lnTo>
                  <a:pt x="103491" y="69858"/>
                </a:lnTo>
                <a:lnTo>
                  <a:pt x="112650" y="75345"/>
                </a:lnTo>
                <a:lnTo>
                  <a:pt x="123718" y="80988"/>
                </a:lnTo>
                <a:lnTo>
                  <a:pt x="155059" y="95764"/>
                </a:lnTo>
                <a:lnTo>
                  <a:pt x="171110" y="104077"/>
                </a:lnTo>
                <a:lnTo>
                  <a:pt x="179558" y="109072"/>
                </a:lnTo>
                <a:lnTo>
                  <a:pt x="188166" y="114387"/>
                </a:lnTo>
                <a:lnTo>
                  <a:pt x="205668" y="122937"/>
                </a:lnTo>
                <a:lnTo>
                  <a:pt x="223369" y="130045"/>
                </a:lnTo>
                <a:lnTo>
                  <a:pt x="241158" y="136511"/>
                </a:lnTo>
                <a:lnTo>
                  <a:pt x="258986" y="145338"/>
                </a:lnTo>
                <a:lnTo>
                  <a:pt x="267907" y="150470"/>
                </a:lnTo>
                <a:lnTo>
                  <a:pt x="285758" y="158818"/>
                </a:lnTo>
                <a:lnTo>
                  <a:pt x="303612" y="165836"/>
                </a:lnTo>
                <a:lnTo>
                  <a:pt x="321470" y="172262"/>
                </a:lnTo>
                <a:lnTo>
                  <a:pt x="362479" y="186198"/>
                </a:lnTo>
                <a:lnTo>
                  <a:pt x="375599" y="191601"/>
                </a:lnTo>
                <a:lnTo>
                  <a:pt x="387320" y="197187"/>
                </a:lnTo>
                <a:lnTo>
                  <a:pt x="398112" y="202895"/>
                </a:lnTo>
                <a:lnTo>
                  <a:pt x="411260" y="207693"/>
                </a:lnTo>
                <a:lnTo>
                  <a:pt x="425978" y="211884"/>
                </a:lnTo>
                <a:lnTo>
                  <a:pt x="441743" y="215670"/>
                </a:lnTo>
                <a:lnTo>
                  <a:pt x="458206" y="221171"/>
                </a:lnTo>
                <a:lnTo>
                  <a:pt x="475135" y="227814"/>
                </a:lnTo>
                <a:lnTo>
                  <a:pt x="492374" y="235219"/>
                </a:lnTo>
                <a:lnTo>
                  <a:pt x="505850" y="240157"/>
                </a:lnTo>
                <a:lnTo>
                  <a:pt x="526117" y="245642"/>
                </a:lnTo>
                <a:lnTo>
                  <a:pt x="538268" y="249089"/>
                </a:lnTo>
                <a:lnTo>
                  <a:pt x="567644" y="258212"/>
                </a:lnTo>
                <a:lnTo>
                  <a:pt x="579843" y="262430"/>
                </a:lnTo>
                <a:lnTo>
                  <a:pt x="598690" y="269763"/>
                </a:lnTo>
                <a:lnTo>
                  <a:pt x="615716" y="274729"/>
                </a:lnTo>
                <a:lnTo>
                  <a:pt x="636525" y="280941"/>
                </a:lnTo>
                <a:lnTo>
                  <a:pt x="649828" y="284800"/>
                </a:lnTo>
                <a:lnTo>
                  <a:pt x="659156" y="285624"/>
                </a:lnTo>
                <a:lnTo>
                  <a:pt x="659704" y="286658"/>
                </a:lnTo>
                <a:lnTo>
                  <a:pt x="660068" y="288340"/>
                </a:lnTo>
                <a:lnTo>
                  <a:pt x="669726" y="2946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5" name="SMARTPenAnnotation5206"/>
          <p:cNvSpPr/>
          <p:nvPr/>
        </p:nvSpPr>
        <p:spPr>
          <a:xfrm>
            <a:off x="8090296" y="3750468"/>
            <a:ext cx="116087" cy="223243"/>
          </a:xfrm>
          <a:custGeom>
            <a:avLst/>
            <a:gdLst/>
            <a:ahLst/>
            <a:cxnLst/>
            <a:rect l="0" t="0" r="0" b="0"/>
            <a:pathLst>
              <a:path w="116087" h="223243">
                <a:moveTo>
                  <a:pt x="0" y="0"/>
                </a:moveTo>
                <a:lnTo>
                  <a:pt x="4741" y="9481"/>
                </a:lnTo>
                <a:lnTo>
                  <a:pt x="6137" y="14258"/>
                </a:lnTo>
                <a:lnTo>
                  <a:pt x="7068" y="19428"/>
                </a:lnTo>
                <a:lnTo>
                  <a:pt x="7689" y="24858"/>
                </a:lnTo>
                <a:lnTo>
                  <a:pt x="9094" y="29471"/>
                </a:lnTo>
                <a:lnTo>
                  <a:pt x="11025" y="33538"/>
                </a:lnTo>
                <a:lnTo>
                  <a:pt x="13303" y="37241"/>
                </a:lnTo>
                <a:lnTo>
                  <a:pt x="15814" y="42687"/>
                </a:lnTo>
                <a:lnTo>
                  <a:pt x="18481" y="49294"/>
                </a:lnTo>
                <a:lnTo>
                  <a:pt x="21250" y="56675"/>
                </a:lnTo>
                <a:lnTo>
                  <a:pt x="24089" y="63580"/>
                </a:lnTo>
                <a:lnTo>
                  <a:pt x="26974" y="70168"/>
                </a:lnTo>
                <a:lnTo>
                  <a:pt x="29889" y="76545"/>
                </a:lnTo>
                <a:lnTo>
                  <a:pt x="32825" y="83772"/>
                </a:lnTo>
                <a:lnTo>
                  <a:pt x="35773" y="91567"/>
                </a:lnTo>
                <a:lnTo>
                  <a:pt x="38732" y="99740"/>
                </a:lnTo>
                <a:lnTo>
                  <a:pt x="41696" y="107173"/>
                </a:lnTo>
                <a:lnTo>
                  <a:pt x="44665" y="114113"/>
                </a:lnTo>
                <a:lnTo>
                  <a:pt x="47637" y="120724"/>
                </a:lnTo>
                <a:lnTo>
                  <a:pt x="61299" y="148990"/>
                </a:lnTo>
                <a:lnTo>
                  <a:pt x="65671" y="156874"/>
                </a:lnTo>
                <a:lnTo>
                  <a:pt x="69578" y="163122"/>
                </a:lnTo>
                <a:lnTo>
                  <a:pt x="77556" y="174694"/>
                </a:lnTo>
                <a:lnTo>
                  <a:pt x="87718" y="189759"/>
                </a:lnTo>
                <a:lnTo>
                  <a:pt x="92213" y="195959"/>
                </a:lnTo>
                <a:lnTo>
                  <a:pt x="96202" y="201085"/>
                </a:lnTo>
                <a:lnTo>
                  <a:pt x="99853" y="205494"/>
                </a:lnTo>
                <a:lnTo>
                  <a:pt x="103280" y="208434"/>
                </a:lnTo>
                <a:lnTo>
                  <a:pt x="106557" y="210394"/>
                </a:lnTo>
                <a:lnTo>
                  <a:pt x="109733" y="211700"/>
                </a:lnTo>
                <a:lnTo>
                  <a:pt x="111851" y="213563"/>
                </a:lnTo>
                <a:lnTo>
                  <a:pt x="113263" y="215798"/>
                </a:lnTo>
                <a:lnTo>
                  <a:pt x="116086"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6" name="SMARTPenAnnotation5207"/>
          <p:cNvSpPr/>
          <p:nvPr/>
        </p:nvSpPr>
        <p:spPr>
          <a:xfrm>
            <a:off x="8036718" y="3652569"/>
            <a:ext cx="124330" cy="106830"/>
          </a:xfrm>
          <a:custGeom>
            <a:avLst/>
            <a:gdLst/>
            <a:ahLst/>
            <a:cxnLst/>
            <a:rect l="0" t="0" r="0" b="0"/>
            <a:pathLst>
              <a:path w="124330" h="106830">
                <a:moveTo>
                  <a:pt x="0" y="26462"/>
                </a:moveTo>
                <a:lnTo>
                  <a:pt x="7689" y="3396"/>
                </a:lnTo>
                <a:lnTo>
                  <a:pt x="9094" y="2155"/>
                </a:lnTo>
                <a:lnTo>
                  <a:pt x="11024" y="1328"/>
                </a:lnTo>
                <a:lnTo>
                  <a:pt x="16509" y="0"/>
                </a:lnTo>
                <a:lnTo>
                  <a:pt x="19906" y="2464"/>
                </a:lnTo>
                <a:lnTo>
                  <a:pt x="22200" y="4510"/>
                </a:lnTo>
                <a:lnTo>
                  <a:pt x="25714" y="5874"/>
                </a:lnTo>
                <a:lnTo>
                  <a:pt x="30042" y="6783"/>
                </a:lnTo>
                <a:lnTo>
                  <a:pt x="34911" y="7390"/>
                </a:lnTo>
                <a:lnTo>
                  <a:pt x="39149" y="8786"/>
                </a:lnTo>
                <a:lnTo>
                  <a:pt x="42967" y="10710"/>
                </a:lnTo>
                <a:lnTo>
                  <a:pt x="46504" y="12984"/>
                </a:lnTo>
                <a:lnTo>
                  <a:pt x="54815" y="17476"/>
                </a:lnTo>
                <a:lnTo>
                  <a:pt x="79925" y="30406"/>
                </a:lnTo>
                <a:lnTo>
                  <a:pt x="89994" y="36036"/>
                </a:lnTo>
                <a:lnTo>
                  <a:pt x="97700" y="40783"/>
                </a:lnTo>
                <a:lnTo>
                  <a:pt x="103829" y="44939"/>
                </a:lnTo>
                <a:lnTo>
                  <a:pt x="108907" y="49694"/>
                </a:lnTo>
                <a:lnTo>
                  <a:pt x="113284" y="54848"/>
                </a:lnTo>
                <a:lnTo>
                  <a:pt x="122699" y="67898"/>
                </a:lnTo>
                <a:lnTo>
                  <a:pt x="123471" y="69961"/>
                </a:lnTo>
                <a:lnTo>
                  <a:pt x="123986" y="72328"/>
                </a:lnTo>
                <a:lnTo>
                  <a:pt x="124329" y="74899"/>
                </a:lnTo>
                <a:lnTo>
                  <a:pt x="123566" y="77605"/>
                </a:lnTo>
                <a:lnTo>
                  <a:pt x="122065" y="80401"/>
                </a:lnTo>
                <a:lnTo>
                  <a:pt x="120072" y="83257"/>
                </a:lnTo>
                <a:lnTo>
                  <a:pt x="117751" y="85161"/>
                </a:lnTo>
                <a:lnTo>
                  <a:pt x="115212" y="86431"/>
                </a:lnTo>
                <a:lnTo>
                  <a:pt x="112527" y="87277"/>
                </a:lnTo>
                <a:lnTo>
                  <a:pt x="109745" y="87841"/>
                </a:lnTo>
                <a:lnTo>
                  <a:pt x="106898" y="88217"/>
                </a:lnTo>
                <a:lnTo>
                  <a:pt x="104007" y="88468"/>
                </a:lnTo>
                <a:lnTo>
                  <a:pt x="101088" y="89627"/>
                </a:lnTo>
                <a:lnTo>
                  <a:pt x="98151" y="91392"/>
                </a:lnTo>
                <a:lnTo>
                  <a:pt x="95199" y="93562"/>
                </a:lnTo>
                <a:lnTo>
                  <a:pt x="90255" y="95007"/>
                </a:lnTo>
                <a:lnTo>
                  <a:pt x="83983" y="95971"/>
                </a:lnTo>
                <a:lnTo>
                  <a:pt x="76825" y="96614"/>
                </a:lnTo>
                <a:lnTo>
                  <a:pt x="69076" y="97042"/>
                </a:lnTo>
                <a:lnTo>
                  <a:pt x="52529" y="97519"/>
                </a:lnTo>
                <a:lnTo>
                  <a:pt x="45933" y="98638"/>
                </a:lnTo>
                <a:lnTo>
                  <a:pt x="40544" y="100376"/>
                </a:lnTo>
                <a:lnTo>
                  <a:pt x="30865" y="104917"/>
                </a:lnTo>
                <a:lnTo>
                  <a:pt x="17860" y="1068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7" name="SMARTPenAnnotation5208"/>
          <p:cNvSpPr/>
          <p:nvPr/>
        </p:nvSpPr>
        <p:spPr>
          <a:xfrm>
            <a:off x="8234839" y="3617455"/>
            <a:ext cx="103691" cy="291794"/>
          </a:xfrm>
          <a:custGeom>
            <a:avLst/>
            <a:gdLst/>
            <a:ahLst/>
            <a:cxnLst/>
            <a:rect l="0" t="0" r="0" b="0"/>
            <a:pathLst>
              <a:path w="103691" h="291794">
                <a:moveTo>
                  <a:pt x="16192" y="61576"/>
                </a:moveTo>
                <a:lnTo>
                  <a:pt x="25673" y="66317"/>
                </a:lnTo>
                <a:lnTo>
                  <a:pt x="28465" y="68705"/>
                </a:lnTo>
                <a:lnTo>
                  <a:pt x="30327" y="71289"/>
                </a:lnTo>
                <a:lnTo>
                  <a:pt x="31568" y="74005"/>
                </a:lnTo>
                <a:lnTo>
                  <a:pt x="33388" y="76807"/>
                </a:lnTo>
                <a:lnTo>
                  <a:pt x="35594" y="79668"/>
                </a:lnTo>
                <a:lnTo>
                  <a:pt x="38056" y="82567"/>
                </a:lnTo>
                <a:lnTo>
                  <a:pt x="39697" y="87476"/>
                </a:lnTo>
                <a:lnTo>
                  <a:pt x="40792" y="93725"/>
                </a:lnTo>
                <a:lnTo>
                  <a:pt x="41522" y="100868"/>
                </a:lnTo>
                <a:lnTo>
                  <a:pt x="42008" y="107614"/>
                </a:lnTo>
                <a:lnTo>
                  <a:pt x="42332" y="114097"/>
                </a:lnTo>
                <a:lnTo>
                  <a:pt x="42548" y="120402"/>
                </a:lnTo>
                <a:lnTo>
                  <a:pt x="43685" y="126590"/>
                </a:lnTo>
                <a:lnTo>
                  <a:pt x="45434" y="132700"/>
                </a:lnTo>
                <a:lnTo>
                  <a:pt x="47594" y="138757"/>
                </a:lnTo>
                <a:lnTo>
                  <a:pt x="50025" y="146764"/>
                </a:lnTo>
                <a:lnTo>
                  <a:pt x="55372" y="166245"/>
                </a:lnTo>
                <a:lnTo>
                  <a:pt x="57195" y="176003"/>
                </a:lnTo>
                <a:lnTo>
                  <a:pt x="58410" y="185486"/>
                </a:lnTo>
                <a:lnTo>
                  <a:pt x="59220" y="194784"/>
                </a:lnTo>
                <a:lnTo>
                  <a:pt x="60753" y="206936"/>
                </a:lnTo>
                <a:lnTo>
                  <a:pt x="65101" y="236313"/>
                </a:lnTo>
                <a:lnTo>
                  <a:pt x="67650" y="247521"/>
                </a:lnTo>
                <a:lnTo>
                  <a:pt x="70340" y="255984"/>
                </a:lnTo>
                <a:lnTo>
                  <a:pt x="73127" y="262619"/>
                </a:lnTo>
                <a:lnTo>
                  <a:pt x="74985" y="268034"/>
                </a:lnTo>
                <a:lnTo>
                  <a:pt x="77049" y="276697"/>
                </a:lnTo>
                <a:lnTo>
                  <a:pt x="78591" y="280396"/>
                </a:lnTo>
                <a:lnTo>
                  <a:pt x="80612" y="283854"/>
                </a:lnTo>
                <a:lnTo>
                  <a:pt x="86243" y="291793"/>
                </a:lnTo>
                <a:lnTo>
                  <a:pt x="85713" y="291453"/>
                </a:lnTo>
                <a:lnTo>
                  <a:pt x="82478" y="288428"/>
                </a:lnTo>
                <a:lnTo>
                  <a:pt x="81219" y="285240"/>
                </a:lnTo>
                <a:lnTo>
                  <a:pt x="79819" y="276407"/>
                </a:lnTo>
                <a:lnTo>
                  <a:pt x="77462" y="268296"/>
                </a:lnTo>
                <a:lnTo>
                  <a:pt x="73905" y="257928"/>
                </a:lnTo>
                <a:lnTo>
                  <a:pt x="64662" y="233180"/>
                </a:lnTo>
                <a:lnTo>
                  <a:pt x="36747" y="162251"/>
                </a:lnTo>
                <a:lnTo>
                  <a:pt x="31880" y="150520"/>
                </a:lnTo>
                <a:lnTo>
                  <a:pt x="23826" y="132195"/>
                </a:lnTo>
                <a:lnTo>
                  <a:pt x="21281" y="123538"/>
                </a:lnTo>
                <a:lnTo>
                  <a:pt x="19585" y="114790"/>
                </a:lnTo>
                <a:lnTo>
                  <a:pt x="18454" y="105982"/>
                </a:lnTo>
                <a:lnTo>
                  <a:pt x="16708" y="98125"/>
                </a:lnTo>
                <a:lnTo>
                  <a:pt x="14552" y="90903"/>
                </a:lnTo>
                <a:lnTo>
                  <a:pt x="6776" y="68612"/>
                </a:lnTo>
                <a:lnTo>
                  <a:pt x="3961" y="60313"/>
                </a:lnTo>
                <a:lnTo>
                  <a:pt x="2085" y="50812"/>
                </a:lnTo>
                <a:lnTo>
                  <a:pt x="834" y="40510"/>
                </a:lnTo>
                <a:lnTo>
                  <a:pt x="0" y="29672"/>
                </a:lnTo>
                <a:lnTo>
                  <a:pt x="437" y="21455"/>
                </a:lnTo>
                <a:lnTo>
                  <a:pt x="1720" y="14985"/>
                </a:lnTo>
                <a:lnTo>
                  <a:pt x="6167" y="2212"/>
                </a:lnTo>
                <a:lnTo>
                  <a:pt x="8517" y="1164"/>
                </a:lnTo>
                <a:lnTo>
                  <a:pt x="12067" y="466"/>
                </a:lnTo>
                <a:lnTo>
                  <a:pt x="16418" y="0"/>
                </a:lnTo>
                <a:lnTo>
                  <a:pt x="20312" y="681"/>
                </a:lnTo>
                <a:lnTo>
                  <a:pt x="23900" y="2128"/>
                </a:lnTo>
                <a:lnTo>
                  <a:pt x="27283" y="4084"/>
                </a:lnTo>
                <a:lnTo>
                  <a:pt x="36335" y="8904"/>
                </a:lnTo>
                <a:lnTo>
                  <a:pt x="41527" y="11579"/>
                </a:lnTo>
                <a:lnTo>
                  <a:pt x="45980" y="15346"/>
                </a:lnTo>
                <a:lnTo>
                  <a:pt x="49942" y="19842"/>
                </a:lnTo>
                <a:lnTo>
                  <a:pt x="53575" y="24824"/>
                </a:lnTo>
                <a:lnTo>
                  <a:pt x="57981" y="29137"/>
                </a:lnTo>
                <a:lnTo>
                  <a:pt x="62903" y="33005"/>
                </a:lnTo>
                <a:lnTo>
                  <a:pt x="68168" y="36575"/>
                </a:lnTo>
                <a:lnTo>
                  <a:pt x="72671" y="40940"/>
                </a:lnTo>
                <a:lnTo>
                  <a:pt x="76665" y="45834"/>
                </a:lnTo>
                <a:lnTo>
                  <a:pt x="80320" y="51081"/>
                </a:lnTo>
                <a:lnTo>
                  <a:pt x="83749" y="57556"/>
                </a:lnTo>
                <a:lnTo>
                  <a:pt x="87026" y="64849"/>
                </a:lnTo>
                <a:lnTo>
                  <a:pt x="90204" y="72688"/>
                </a:lnTo>
                <a:lnTo>
                  <a:pt x="93314" y="78906"/>
                </a:lnTo>
                <a:lnTo>
                  <a:pt x="96381" y="84043"/>
                </a:lnTo>
                <a:lnTo>
                  <a:pt x="99416" y="88460"/>
                </a:lnTo>
                <a:lnTo>
                  <a:pt x="101441" y="92397"/>
                </a:lnTo>
                <a:lnTo>
                  <a:pt x="103690" y="99417"/>
                </a:lnTo>
                <a:lnTo>
                  <a:pt x="103297" y="104663"/>
                </a:lnTo>
                <a:lnTo>
                  <a:pt x="102044" y="111137"/>
                </a:lnTo>
                <a:lnTo>
                  <a:pt x="100215" y="118428"/>
                </a:lnTo>
                <a:lnTo>
                  <a:pt x="98005" y="124282"/>
                </a:lnTo>
                <a:lnTo>
                  <a:pt x="95538" y="129177"/>
                </a:lnTo>
                <a:lnTo>
                  <a:pt x="92902" y="133432"/>
                </a:lnTo>
                <a:lnTo>
                  <a:pt x="90152" y="137261"/>
                </a:lnTo>
                <a:lnTo>
                  <a:pt x="87327" y="140806"/>
                </a:lnTo>
                <a:lnTo>
                  <a:pt x="84451" y="144162"/>
                </a:lnTo>
                <a:lnTo>
                  <a:pt x="80549" y="147391"/>
                </a:lnTo>
                <a:lnTo>
                  <a:pt x="75964" y="150536"/>
                </a:lnTo>
                <a:lnTo>
                  <a:pt x="70923" y="153625"/>
                </a:lnTo>
                <a:lnTo>
                  <a:pt x="65578" y="156676"/>
                </a:lnTo>
                <a:lnTo>
                  <a:pt x="42981" y="1687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8" name="SMARTPenAnnotation5209"/>
          <p:cNvSpPr/>
          <p:nvPr/>
        </p:nvSpPr>
        <p:spPr>
          <a:xfrm>
            <a:off x="7643812" y="4089796"/>
            <a:ext cx="418455" cy="223244"/>
          </a:xfrm>
          <a:custGeom>
            <a:avLst/>
            <a:gdLst/>
            <a:ahLst/>
            <a:cxnLst/>
            <a:rect l="0" t="0" r="0" b="0"/>
            <a:pathLst>
              <a:path w="418455" h="223244">
                <a:moveTo>
                  <a:pt x="410766" y="0"/>
                </a:moveTo>
                <a:lnTo>
                  <a:pt x="415506" y="9481"/>
                </a:lnTo>
                <a:lnTo>
                  <a:pt x="416902" y="13266"/>
                </a:lnTo>
                <a:lnTo>
                  <a:pt x="418454" y="20118"/>
                </a:lnTo>
                <a:lnTo>
                  <a:pt x="417875" y="23334"/>
                </a:lnTo>
                <a:lnTo>
                  <a:pt x="414587" y="29553"/>
                </a:lnTo>
                <a:lnTo>
                  <a:pt x="409818" y="35625"/>
                </a:lnTo>
                <a:lnTo>
                  <a:pt x="407157" y="38633"/>
                </a:lnTo>
                <a:lnTo>
                  <a:pt x="398910" y="44621"/>
                </a:lnTo>
                <a:lnTo>
                  <a:pt x="388630" y="50590"/>
                </a:lnTo>
                <a:lnTo>
                  <a:pt x="377445" y="56550"/>
                </a:lnTo>
                <a:lnTo>
                  <a:pt x="363748" y="62505"/>
                </a:lnTo>
                <a:lnTo>
                  <a:pt x="322069" y="79704"/>
                </a:lnTo>
                <a:lnTo>
                  <a:pt x="288993" y="92641"/>
                </a:lnTo>
                <a:lnTo>
                  <a:pt x="264371" y="101697"/>
                </a:lnTo>
                <a:lnTo>
                  <a:pt x="243506" y="109030"/>
                </a:lnTo>
                <a:lnTo>
                  <a:pt x="230798" y="114358"/>
                </a:lnTo>
                <a:lnTo>
                  <a:pt x="216374" y="120888"/>
                </a:lnTo>
                <a:lnTo>
                  <a:pt x="200803" y="128217"/>
                </a:lnTo>
                <a:lnTo>
                  <a:pt x="184471" y="135087"/>
                </a:lnTo>
                <a:lnTo>
                  <a:pt x="167629" y="141652"/>
                </a:lnTo>
                <a:lnTo>
                  <a:pt x="133041" y="154238"/>
                </a:lnTo>
                <a:lnTo>
                  <a:pt x="97824" y="166446"/>
                </a:lnTo>
                <a:lnTo>
                  <a:pt x="84068" y="171488"/>
                </a:lnTo>
                <a:lnTo>
                  <a:pt x="72913" y="175841"/>
                </a:lnTo>
                <a:lnTo>
                  <a:pt x="63491" y="179735"/>
                </a:lnTo>
                <a:lnTo>
                  <a:pt x="54234" y="185308"/>
                </a:lnTo>
                <a:lnTo>
                  <a:pt x="45086" y="192000"/>
                </a:lnTo>
                <a:lnTo>
                  <a:pt x="36010" y="199437"/>
                </a:lnTo>
                <a:lnTo>
                  <a:pt x="28967" y="205388"/>
                </a:lnTo>
                <a:lnTo>
                  <a:pt x="23281" y="210348"/>
                </a:lnTo>
                <a:lnTo>
                  <a:pt x="18497" y="214646"/>
                </a:lnTo>
                <a:lnTo>
                  <a:pt x="10536" y="219422"/>
                </a:lnTo>
                <a:lnTo>
                  <a:pt x="0" y="22324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9" name="SMARTPenAnnotation5210"/>
          <p:cNvSpPr/>
          <p:nvPr/>
        </p:nvSpPr>
        <p:spPr>
          <a:xfrm>
            <a:off x="7483078" y="4313039"/>
            <a:ext cx="107157" cy="288828"/>
          </a:xfrm>
          <a:custGeom>
            <a:avLst/>
            <a:gdLst/>
            <a:ahLst/>
            <a:cxnLst/>
            <a:rect l="0" t="0" r="0" b="0"/>
            <a:pathLst>
              <a:path w="107157" h="288828">
                <a:moveTo>
                  <a:pt x="0" y="0"/>
                </a:moveTo>
                <a:lnTo>
                  <a:pt x="4740" y="14221"/>
                </a:lnTo>
                <a:lnTo>
                  <a:pt x="6136" y="19402"/>
                </a:lnTo>
                <a:lnTo>
                  <a:pt x="7688" y="27805"/>
                </a:lnTo>
                <a:lnTo>
                  <a:pt x="10087" y="35404"/>
                </a:lnTo>
                <a:lnTo>
                  <a:pt x="13669" y="45431"/>
                </a:lnTo>
                <a:lnTo>
                  <a:pt x="21950" y="67816"/>
                </a:lnTo>
                <a:lnTo>
                  <a:pt x="28937" y="87687"/>
                </a:lnTo>
                <a:lnTo>
                  <a:pt x="32191" y="96161"/>
                </a:lnTo>
                <a:lnTo>
                  <a:pt x="35350" y="103795"/>
                </a:lnTo>
                <a:lnTo>
                  <a:pt x="38450" y="110868"/>
                </a:lnTo>
                <a:lnTo>
                  <a:pt x="40516" y="117568"/>
                </a:lnTo>
                <a:lnTo>
                  <a:pt x="41893" y="124020"/>
                </a:lnTo>
                <a:lnTo>
                  <a:pt x="42812" y="130304"/>
                </a:lnTo>
                <a:lnTo>
                  <a:pt x="46401" y="140448"/>
                </a:lnTo>
                <a:lnTo>
                  <a:pt x="51769" y="153163"/>
                </a:lnTo>
                <a:lnTo>
                  <a:pt x="58326" y="167593"/>
                </a:lnTo>
                <a:lnTo>
                  <a:pt x="62696" y="179197"/>
                </a:lnTo>
                <a:lnTo>
                  <a:pt x="65610" y="188918"/>
                </a:lnTo>
                <a:lnTo>
                  <a:pt x="67552" y="197382"/>
                </a:lnTo>
                <a:lnTo>
                  <a:pt x="69839" y="205010"/>
                </a:lnTo>
                <a:lnTo>
                  <a:pt x="72356" y="212080"/>
                </a:lnTo>
                <a:lnTo>
                  <a:pt x="75027" y="218777"/>
                </a:lnTo>
                <a:lnTo>
                  <a:pt x="77799" y="225226"/>
                </a:lnTo>
                <a:lnTo>
                  <a:pt x="83525" y="237684"/>
                </a:lnTo>
                <a:lnTo>
                  <a:pt x="92023" y="257772"/>
                </a:lnTo>
                <a:lnTo>
                  <a:pt x="104167" y="287389"/>
                </a:lnTo>
                <a:lnTo>
                  <a:pt x="105163" y="288827"/>
                </a:lnTo>
                <a:lnTo>
                  <a:pt x="105827" y="288794"/>
                </a:lnTo>
                <a:lnTo>
                  <a:pt x="107156" y="28575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0" name="SMARTPenAnnotation5211"/>
          <p:cNvSpPr/>
          <p:nvPr/>
        </p:nvSpPr>
        <p:spPr>
          <a:xfrm>
            <a:off x="7474516" y="4277451"/>
            <a:ext cx="114275" cy="142745"/>
          </a:xfrm>
          <a:custGeom>
            <a:avLst/>
            <a:gdLst/>
            <a:ahLst/>
            <a:cxnLst/>
            <a:rect l="0" t="0" r="0" b="0"/>
            <a:pathLst>
              <a:path w="114275" h="142745">
                <a:moveTo>
                  <a:pt x="8562" y="35588"/>
                </a:moveTo>
                <a:lnTo>
                  <a:pt x="3822" y="30847"/>
                </a:lnTo>
                <a:lnTo>
                  <a:pt x="2425" y="27466"/>
                </a:lnTo>
                <a:lnTo>
                  <a:pt x="1494" y="23228"/>
                </a:lnTo>
                <a:lnTo>
                  <a:pt x="0" y="11649"/>
                </a:lnTo>
                <a:lnTo>
                  <a:pt x="870" y="9707"/>
                </a:lnTo>
                <a:lnTo>
                  <a:pt x="2442" y="7420"/>
                </a:lnTo>
                <a:lnTo>
                  <a:pt x="7352" y="1360"/>
                </a:lnTo>
                <a:lnTo>
                  <a:pt x="8748" y="863"/>
                </a:lnTo>
                <a:lnTo>
                  <a:pt x="10670" y="532"/>
                </a:lnTo>
                <a:lnTo>
                  <a:pt x="12944" y="311"/>
                </a:lnTo>
                <a:lnTo>
                  <a:pt x="15452" y="163"/>
                </a:lnTo>
                <a:lnTo>
                  <a:pt x="20885" y="0"/>
                </a:lnTo>
                <a:lnTo>
                  <a:pt x="23722" y="948"/>
                </a:lnTo>
                <a:lnTo>
                  <a:pt x="26606" y="2573"/>
                </a:lnTo>
                <a:lnTo>
                  <a:pt x="29521" y="4648"/>
                </a:lnTo>
                <a:lnTo>
                  <a:pt x="47844" y="17050"/>
                </a:lnTo>
                <a:lnTo>
                  <a:pt x="54594" y="22237"/>
                </a:lnTo>
                <a:lnTo>
                  <a:pt x="61078" y="27679"/>
                </a:lnTo>
                <a:lnTo>
                  <a:pt x="67385" y="33292"/>
                </a:lnTo>
                <a:lnTo>
                  <a:pt x="79684" y="44820"/>
                </a:lnTo>
                <a:lnTo>
                  <a:pt x="99009" y="63649"/>
                </a:lnTo>
                <a:lnTo>
                  <a:pt x="101602" y="67194"/>
                </a:lnTo>
                <a:lnTo>
                  <a:pt x="103331" y="70549"/>
                </a:lnTo>
                <a:lnTo>
                  <a:pt x="104483" y="73778"/>
                </a:lnTo>
                <a:lnTo>
                  <a:pt x="106244" y="76923"/>
                </a:lnTo>
                <a:lnTo>
                  <a:pt x="108410" y="80012"/>
                </a:lnTo>
                <a:lnTo>
                  <a:pt x="110846" y="83063"/>
                </a:lnTo>
                <a:lnTo>
                  <a:pt x="112470" y="86090"/>
                </a:lnTo>
                <a:lnTo>
                  <a:pt x="113552" y="89099"/>
                </a:lnTo>
                <a:lnTo>
                  <a:pt x="114274" y="92098"/>
                </a:lnTo>
                <a:lnTo>
                  <a:pt x="113764" y="96082"/>
                </a:lnTo>
                <a:lnTo>
                  <a:pt x="112430" y="100722"/>
                </a:lnTo>
                <a:lnTo>
                  <a:pt x="110549" y="105799"/>
                </a:lnTo>
                <a:lnTo>
                  <a:pt x="108304" y="110177"/>
                </a:lnTo>
                <a:lnTo>
                  <a:pt x="105815" y="114087"/>
                </a:lnTo>
                <a:lnTo>
                  <a:pt x="103162" y="117686"/>
                </a:lnTo>
                <a:lnTo>
                  <a:pt x="99410" y="121078"/>
                </a:lnTo>
                <a:lnTo>
                  <a:pt x="94924" y="124331"/>
                </a:lnTo>
                <a:lnTo>
                  <a:pt x="89949" y="127492"/>
                </a:lnTo>
                <a:lnTo>
                  <a:pt x="84648" y="130592"/>
                </a:lnTo>
                <a:lnTo>
                  <a:pt x="79130" y="133650"/>
                </a:lnTo>
                <a:lnTo>
                  <a:pt x="73466" y="136681"/>
                </a:lnTo>
                <a:lnTo>
                  <a:pt x="64730" y="138703"/>
                </a:lnTo>
                <a:lnTo>
                  <a:pt x="53945" y="140049"/>
                </a:lnTo>
                <a:lnTo>
                  <a:pt x="17491" y="1427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1" name="SMARTPenAnnotation5212"/>
          <p:cNvSpPr/>
          <p:nvPr/>
        </p:nvSpPr>
        <p:spPr>
          <a:xfrm>
            <a:off x="7545585" y="4893468"/>
            <a:ext cx="285751" cy="830462"/>
          </a:xfrm>
          <a:custGeom>
            <a:avLst/>
            <a:gdLst/>
            <a:ahLst/>
            <a:cxnLst/>
            <a:rect l="0" t="0" r="0" b="0"/>
            <a:pathLst>
              <a:path w="285751" h="830462">
                <a:moveTo>
                  <a:pt x="0" y="0"/>
                </a:moveTo>
                <a:lnTo>
                  <a:pt x="9482" y="9481"/>
                </a:lnTo>
                <a:lnTo>
                  <a:pt x="12274" y="13266"/>
                </a:lnTo>
                <a:lnTo>
                  <a:pt x="19402" y="26470"/>
                </a:lnTo>
                <a:lnTo>
                  <a:pt x="27247" y="38270"/>
                </a:lnTo>
                <a:lnTo>
                  <a:pt x="35855" y="54334"/>
                </a:lnTo>
                <a:lnTo>
                  <a:pt x="47653" y="77540"/>
                </a:lnTo>
                <a:lnTo>
                  <a:pt x="56563" y="100035"/>
                </a:lnTo>
                <a:lnTo>
                  <a:pt x="74601" y="146577"/>
                </a:lnTo>
                <a:lnTo>
                  <a:pt x="82103" y="167340"/>
                </a:lnTo>
                <a:lnTo>
                  <a:pt x="101387" y="224207"/>
                </a:lnTo>
                <a:lnTo>
                  <a:pt x="107279" y="242737"/>
                </a:lnTo>
                <a:lnTo>
                  <a:pt x="126511" y="306285"/>
                </a:lnTo>
                <a:lnTo>
                  <a:pt x="131965" y="323252"/>
                </a:lnTo>
                <a:lnTo>
                  <a:pt x="140672" y="352688"/>
                </a:lnTo>
                <a:lnTo>
                  <a:pt x="151152" y="391573"/>
                </a:lnTo>
                <a:lnTo>
                  <a:pt x="157468" y="415134"/>
                </a:lnTo>
                <a:lnTo>
                  <a:pt x="166602" y="446125"/>
                </a:lnTo>
                <a:lnTo>
                  <a:pt x="172603" y="468484"/>
                </a:lnTo>
                <a:lnTo>
                  <a:pt x="181223" y="496942"/>
                </a:lnTo>
                <a:lnTo>
                  <a:pt x="186300" y="512865"/>
                </a:lnTo>
                <a:lnTo>
                  <a:pt x="191941" y="538495"/>
                </a:lnTo>
                <a:lnTo>
                  <a:pt x="193445" y="549497"/>
                </a:lnTo>
                <a:lnTo>
                  <a:pt x="197424" y="565761"/>
                </a:lnTo>
                <a:lnTo>
                  <a:pt x="203054" y="585534"/>
                </a:lnTo>
                <a:lnTo>
                  <a:pt x="223995" y="652986"/>
                </a:lnTo>
                <a:lnTo>
                  <a:pt x="227713" y="666503"/>
                </a:lnTo>
                <a:lnTo>
                  <a:pt x="231184" y="680476"/>
                </a:lnTo>
                <a:lnTo>
                  <a:pt x="237687" y="706254"/>
                </a:lnTo>
                <a:lnTo>
                  <a:pt x="243884" y="724326"/>
                </a:lnTo>
                <a:lnTo>
                  <a:pt x="249945" y="738972"/>
                </a:lnTo>
                <a:lnTo>
                  <a:pt x="255946" y="752097"/>
                </a:lnTo>
                <a:lnTo>
                  <a:pt x="263911" y="770642"/>
                </a:lnTo>
                <a:lnTo>
                  <a:pt x="269751" y="794686"/>
                </a:lnTo>
                <a:lnTo>
                  <a:pt x="277372" y="812585"/>
                </a:lnTo>
                <a:lnTo>
                  <a:pt x="285750" y="83046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2" name="SMARTPenAnnotation5213"/>
          <p:cNvSpPr/>
          <p:nvPr/>
        </p:nvSpPr>
        <p:spPr>
          <a:xfrm>
            <a:off x="7786687" y="5732859"/>
            <a:ext cx="267734" cy="293013"/>
          </a:xfrm>
          <a:custGeom>
            <a:avLst/>
            <a:gdLst/>
            <a:ahLst/>
            <a:cxnLst/>
            <a:rect l="0" t="0" r="0" b="0"/>
            <a:pathLst>
              <a:path w="267734" h="293013">
                <a:moveTo>
                  <a:pt x="0" y="0"/>
                </a:moveTo>
                <a:lnTo>
                  <a:pt x="0" y="32546"/>
                </a:lnTo>
                <a:lnTo>
                  <a:pt x="992" y="40549"/>
                </a:lnTo>
                <a:lnTo>
                  <a:pt x="2646" y="49853"/>
                </a:lnTo>
                <a:lnTo>
                  <a:pt x="4741" y="60025"/>
                </a:lnTo>
                <a:lnTo>
                  <a:pt x="7129" y="68789"/>
                </a:lnTo>
                <a:lnTo>
                  <a:pt x="9714" y="76618"/>
                </a:lnTo>
                <a:lnTo>
                  <a:pt x="12429" y="83821"/>
                </a:lnTo>
                <a:lnTo>
                  <a:pt x="20991" y="108179"/>
                </a:lnTo>
                <a:lnTo>
                  <a:pt x="24909" y="117760"/>
                </a:lnTo>
                <a:lnTo>
                  <a:pt x="29504" y="128116"/>
                </a:lnTo>
                <a:lnTo>
                  <a:pt x="34552" y="138989"/>
                </a:lnTo>
                <a:lnTo>
                  <a:pt x="45453" y="164299"/>
                </a:lnTo>
                <a:lnTo>
                  <a:pt x="55920" y="189108"/>
                </a:lnTo>
                <a:lnTo>
                  <a:pt x="63880" y="206748"/>
                </a:lnTo>
                <a:lnTo>
                  <a:pt x="73939" y="227836"/>
                </a:lnTo>
                <a:lnTo>
                  <a:pt x="77074" y="233250"/>
                </a:lnTo>
                <a:lnTo>
                  <a:pt x="83203" y="241911"/>
                </a:lnTo>
                <a:lnTo>
                  <a:pt x="89234" y="249068"/>
                </a:lnTo>
                <a:lnTo>
                  <a:pt x="95222" y="255557"/>
                </a:lnTo>
                <a:lnTo>
                  <a:pt x="101191" y="261747"/>
                </a:lnTo>
                <a:lnTo>
                  <a:pt x="104172" y="263795"/>
                </a:lnTo>
                <a:lnTo>
                  <a:pt x="110130" y="266070"/>
                </a:lnTo>
                <a:lnTo>
                  <a:pt x="116084" y="267082"/>
                </a:lnTo>
                <a:lnTo>
                  <a:pt x="122039" y="267531"/>
                </a:lnTo>
                <a:lnTo>
                  <a:pt x="132181" y="267843"/>
                </a:lnTo>
                <a:lnTo>
                  <a:pt x="138163" y="267877"/>
                </a:lnTo>
                <a:lnTo>
                  <a:pt x="139734" y="266889"/>
                </a:lnTo>
                <a:lnTo>
                  <a:pt x="140781" y="265238"/>
                </a:lnTo>
                <a:lnTo>
                  <a:pt x="141479" y="263146"/>
                </a:lnTo>
                <a:lnTo>
                  <a:pt x="144900" y="258175"/>
                </a:lnTo>
                <a:lnTo>
                  <a:pt x="147202" y="255461"/>
                </a:lnTo>
                <a:lnTo>
                  <a:pt x="148736" y="252659"/>
                </a:lnTo>
                <a:lnTo>
                  <a:pt x="150441" y="246900"/>
                </a:lnTo>
                <a:lnTo>
                  <a:pt x="150895" y="241991"/>
                </a:lnTo>
                <a:lnTo>
                  <a:pt x="151199" y="235741"/>
                </a:lnTo>
                <a:lnTo>
                  <a:pt x="151401" y="228598"/>
                </a:lnTo>
                <a:lnTo>
                  <a:pt x="151769" y="172384"/>
                </a:lnTo>
                <a:lnTo>
                  <a:pt x="150788" y="169493"/>
                </a:lnTo>
                <a:lnTo>
                  <a:pt x="149144" y="168558"/>
                </a:lnTo>
                <a:lnTo>
                  <a:pt x="147054" y="168926"/>
                </a:lnTo>
                <a:lnTo>
                  <a:pt x="145661" y="170165"/>
                </a:lnTo>
                <a:lnTo>
                  <a:pt x="144732" y="171982"/>
                </a:lnTo>
                <a:lnTo>
                  <a:pt x="143242" y="177288"/>
                </a:lnTo>
                <a:lnTo>
                  <a:pt x="143038" y="183305"/>
                </a:lnTo>
                <a:lnTo>
                  <a:pt x="142984" y="187688"/>
                </a:lnTo>
                <a:lnTo>
                  <a:pt x="144932" y="195570"/>
                </a:lnTo>
                <a:lnTo>
                  <a:pt x="148215" y="205787"/>
                </a:lnTo>
                <a:lnTo>
                  <a:pt x="152388" y="217559"/>
                </a:lnTo>
                <a:lnTo>
                  <a:pt x="156163" y="226398"/>
                </a:lnTo>
                <a:lnTo>
                  <a:pt x="159671" y="233284"/>
                </a:lnTo>
                <a:lnTo>
                  <a:pt x="163002" y="238866"/>
                </a:lnTo>
                <a:lnTo>
                  <a:pt x="166215" y="244572"/>
                </a:lnTo>
                <a:lnTo>
                  <a:pt x="172431" y="256204"/>
                </a:lnTo>
                <a:lnTo>
                  <a:pt x="178501" y="265343"/>
                </a:lnTo>
                <a:lnTo>
                  <a:pt x="181508" y="269168"/>
                </a:lnTo>
                <a:lnTo>
                  <a:pt x="185497" y="271719"/>
                </a:lnTo>
                <a:lnTo>
                  <a:pt x="190142" y="273419"/>
                </a:lnTo>
                <a:lnTo>
                  <a:pt x="195222" y="274553"/>
                </a:lnTo>
                <a:lnTo>
                  <a:pt x="203513" y="278458"/>
                </a:lnTo>
                <a:lnTo>
                  <a:pt x="210505" y="283501"/>
                </a:lnTo>
                <a:lnTo>
                  <a:pt x="216920" y="289050"/>
                </a:lnTo>
                <a:lnTo>
                  <a:pt x="221011" y="290927"/>
                </a:lnTo>
                <a:lnTo>
                  <a:pt x="225723" y="292178"/>
                </a:lnTo>
                <a:lnTo>
                  <a:pt x="230849" y="293012"/>
                </a:lnTo>
                <a:lnTo>
                  <a:pt x="235259" y="292576"/>
                </a:lnTo>
                <a:lnTo>
                  <a:pt x="239192" y="291293"/>
                </a:lnTo>
                <a:lnTo>
                  <a:pt x="246206" y="288213"/>
                </a:lnTo>
                <a:lnTo>
                  <a:pt x="252630" y="286845"/>
                </a:lnTo>
                <a:lnTo>
                  <a:pt x="258794" y="283590"/>
                </a:lnTo>
                <a:lnTo>
                  <a:pt x="261826" y="281334"/>
                </a:lnTo>
                <a:lnTo>
                  <a:pt x="263847" y="278838"/>
                </a:lnTo>
                <a:lnTo>
                  <a:pt x="265195" y="276180"/>
                </a:lnTo>
                <a:lnTo>
                  <a:pt x="266693" y="270583"/>
                </a:lnTo>
                <a:lnTo>
                  <a:pt x="267536" y="261853"/>
                </a:lnTo>
                <a:lnTo>
                  <a:pt x="267733" y="255947"/>
                </a:lnTo>
                <a:lnTo>
                  <a:pt x="266794" y="252983"/>
                </a:lnTo>
                <a:lnTo>
                  <a:pt x="263103" y="247044"/>
                </a:lnTo>
                <a:lnTo>
                  <a:pt x="260731" y="242086"/>
                </a:lnTo>
                <a:lnTo>
                  <a:pt x="258156" y="235805"/>
                </a:lnTo>
                <a:lnTo>
                  <a:pt x="255448" y="228641"/>
                </a:lnTo>
                <a:lnTo>
                  <a:pt x="251658" y="222873"/>
                </a:lnTo>
                <a:lnTo>
                  <a:pt x="247147" y="218035"/>
                </a:lnTo>
                <a:lnTo>
                  <a:pt x="242156" y="213817"/>
                </a:lnTo>
                <a:lnTo>
                  <a:pt x="233963" y="206486"/>
                </a:lnTo>
                <a:lnTo>
                  <a:pt x="226023" y="199920"/>
                </a:lnTo>
                <a:lnTo>
                  <a:pt x="221128" y="196780"/>
                </a:lnTo>
                <a:lnTo>
                  <a:pt x="215879" y="193695"/>
                </a:lnTo>
                <a:lnTo>
                  <a:pt x="211388" y="190645"/>
                </a:lnTo>
                <a:lnTo>
                  <a:pt x="203753" y="184611"/>
                </a:lnTo>
                <a:lnTo>
                  <a:pt x="199335" y="182605"/>
                </a:lnTo>
                <a:lnTo>
                  <a:pt x="194405" y="181268"/>
                </a:lnTo>
                <a:lnTo>
                  <a:pt x="189135" y="180377"/>
                </a:lnTo>
                <a:lnTo>
                  <a:pt x="182645" y="178791"/>
                </a:lnTo>
                <a:lnTo>
                  <a:pt x="175341" y="176741"/>
                </a:lnTo>
                <a:lnTo>
                  <a:pt x="142875"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3" name="SMARTPenAnnotation5214"/>
          <p:cNvSpPr/>
          <p:nvPr/>
        </p:nvSpPr>
        <p:spPr>
          <a:xfrm>
            <a:off x="7706320" y="5769819"/>
            <a:ext cx="125016" cy="7689"/>
          </a:xfrm>
          <a:custGeom>
            <a:avLst/>
            <a:gdLst/>
            <a:ahLst/>
            <a:cxnLst/>
            <a:rect l="0" t="0" r="0" b="0"/>
            <a:pathLst>
              <a:path w="125016" h="7689">
                <a:moveTo>
                  <a:pt x="125015" y="7688"/>
                </a:moveTo>
                <a:lnTo>
                  <a:pt x="115535" y="7688"/>
                </a:lnTo>
                <a:lnTo>
                  <a:pt x="107781" y="6697"/>
                </a:lnTo>
                <a:lnTo>
                  <a:pt x="97651" y="5043"/>
                </a:lnTo>
                <a:lnTo>
                  <a:pt x="85936" y="2948"/>
                </a:lnTo>
                <a:lnTo>
                  <a:pt x="76142" y="1551"/>
                </a:lnTo>
                <a:lnTo>
                  <a:pt x="67629" y="621"/>
                </a:lnTo>
                <a:lnTo>
                  <a:pt x="59969" y="0"/>
                </a:lnTo>
                <a:lnTo>
                  <a:pt x="49901" y="578"/>
                </a:lnTo>
                <a:lnTo>
                  <a:pt x="38228" y="1956"/>
                </a:lnTo>
                <a:lnTo>
                  <a:pt x="0" y="768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4" name="SMARTPenAnnotation5215"/>
          <p:cNvSpPr/>
          <p:nvPr/>
        </p:nvSpPr>
        <p:spPr>
          <a:xfrm>
            <a:off x="8152804" y="4098726"/>
            <a:ext cx="383978" cy="151806"/>
          </a:xfrm>
          <a:custGeom>
            <a:avLst/>
            <a:gdLst/>
            <a:ahLst/>
            <a:cxnLst/>
            <a:rect l="0" t="0" r="0" b="0"/>
            <a:pathLst>
              <a:path w="383978" h="151806">
                <a:moveTo>
                  <a:pt x="0" y="0"/>
                </a:moveTo>
                <a:lnTo>
                  <a:pt x="4741" y="4740"/>
                </a:lnTo>
                <a:lnTo>
                  <a:pt x="6137" y="5145"/>
                </a:lnTo>
                <a:lnTo>
                  <a:pt x="7068" y="4422"/>
                </a:lnTo>
                <a:lnTo>
                  <a:pt x="7689" y="2948"/>
                </a:lnTo>
                <a:lnTo>
                  <a:pt x="8103" y="2957"/>
                </a:lnTo>
                <a:lnTo>
                  <a:pt x="8378" y="3956"/>
                </a:lnTo>
                <a:lnTo>
                  <a:pt x="8562" y="5614"/>
                </a:lnTo>
                <a:lnTo>
                  <a:pt x="9677" y="6719"/>
                </a:lnTo>
                <a:lnTo>
                  <a:pt x="11413" y="7456"/>
                </a:lnTo>
                <a:lnTo>
                  <a:pt x="16587" y="8639"/>
                </a:lnTo>
                <a:lnTo>
                  <a:pt x="19940" y="11446"/>
                </a:lnTo>
                <a:lnTo>
                  <a:pt x="22223" y="13584"/>
                </a:lnTo>
                <a:lnTo>
                  <a:pt x="24737" y="15009"/>
                </a:lnTo>
                <a:lnTo>
                  <a:pt x="33016" y="18007"/>
                </a:lnTo>
                <a:lnTo>
                  <a:pt x="38817" y="22225"/>
                </a:lnTo>
                <a:lnTo>
                  <a:pt x="42746" y="23746"/>
                </a:lnTo>
                <a:lnTo>
                  <a:pt x="58747" y="26880"/>
                </a:lnTo>
                <a:lnTo>
                  <a:pt x="65954" y="28834"/>
                </a:lnTo>
                <a:lnTo>
                  <a:pt x="73735" y="31129"/>
                </a:lnTo>
                <a:lnTo>
                  <a:pt x="80907" y="33651"/>
                </a:lnTo>
                <a:lnTo>
                  <a:pt x="87672" y="36325"/>
                </a:lnTo>
                <a:lnTo>
                  <a:pt x="94167" y="39099"/>
                </a:lnTo>
                <a:lnTo>
                  <a:pt x="110404" y="43926"/>
                </a:lnTo>
                <a:lnTo>
                  <a:pt x="160194" y="57226"/>
                </a:lnTo>
                <a:lnTo>
                  <a:pt x="180218" y="61963"/>
                </a:lnTo>
                <a:lnTo>
                  <a:pt x="195551" y="65121"/>
                </a:lnTo>
                <a:lnTo>
                  <a:pt x="207758" y="67227"/>
                </a:lnTo>
                <a:lnTo>
                  <a:pt x="218873" y="69622"/>
                </a:lnTo>
                <a:lnTo>
                  <a:pt x="229259" y="72212"/>
                </a:lnTo>
                <a:lnTo>
                  <a:pt x="239160" y="74930"/>
                </a:lnTo>
                <a:lnTo>
                  <a:pt x="258098" y="80597"/>
                </a:lnTo>
                <a:lnTo>
                  <a:pt x="267316" y="83497"/>
                </a:lnTo>
                <a:lnTo>
                  <a:pt x="275445" y="86422"/>
                </a:lnTo>
                <a:lnTo>
                  <a:pt x="282849" y="89365"/>
                </a:lnTo>
                <a:lnTo>
                  <a:pt x="289769" y="92319"/>
                </a:lnTo>
                <a:lnTo>
                  <a:pt x="297359" y="95281"/>
                </a:lnTo>
                <a:lnTo>
                  <a:pt x="313730" y="101217"/>
                </a:lnTo>
                <a:lnTo>
                  <a:pt x="320278" y="104189"/>
                </a:lnTo>
                <a:lnTo>
                  <a:pt x="325636" y="107162"/>
                </a:lnTo>
                <a:lnTo>
                  <a:pt x="330200" y="110137"/>
                </a:lnTo>
                <a:lnTo>
                  <a:pt x="334235" y="113113"/>
                </a:lnTo>
                <a:lnTo>
                  <a:pt x="337918" y="116088"/>
                </a:lnTo>
                <a:lnTo>
                  <a:pt x="341365" y="119064"/>
                </a:lnTo>
                <a:lnTo>
                  <a:pt x="344654" y="121048"/>
                </a:lnTo>
                <a:lnTo>
                  <a:pt x="354025" y="124832"/>
                </a:lnTo>
                <a:lnTo>
                  <a:pt x="360082" y="129234"/>
                </a:lnTo>
                <a:lnTo>
                  <a:pt x="363086" y="131797"/>
                </a:lnTo>
                <a:lnTo>
                  <a:pt x="366081" y="134497"/>
                </a:lnTo>
                <a:lnTo>
                  <a:pt x="372054" y="140144"/>
                </a:lnTo>
                <a:lnTo>
                  <a:pt x="383977"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5" name="SMARTPenAnnotation5216"/>
          <p:cNvSpPr/>
          <p:nvPr/>
        </p:nvSpPr>
        <p:spPr>
          <a:xfrm>
            <a:off x="8465343" y="4250531"/>
            <a:ext cx="236867" cy="294031"/>
          </a:xfrm>
          <a:custGeom>
            <a:avLst/>
            <a:gdLst/>
            <a:ahLst/>
            <a:cxnLst/>
            <a:rect l="0" t="0" r="0" b="0"/>
            <a:pathLst>
              <a:path w="236867" h="294031">
                <a:moveTo>
                  <a:pt x="0" y="133945"/>
                </a:moveTo>
                <a:lnTo>
                  <a:pt x="9481" y="143426"/>
                </a:lnTo>
                <a:lnTo>
                  <a:pt x="12274" y="147211"/>
                </a:lnTo>
                <a:lnTo>
                  <a:pt x="15377" y="154062"/>
                </a:lnTo>
                <a:lnTo>
                  <a:pt x="22049" y="163061"/>
                </a:lnTo>
                <a:lnTo>
                  <a:pt x="26605" y="168238"/>
                </a:lnTo>
                <a:lnTo>
                  <a:pt x="30636" y="173674"/>
                </a:lnTo>
                <a:lnTo>
                  <a:pt x="34314" y="179283"/>
                </a:lnTo>
                <a:lnTo>
                  <a:pt x="37759" y="185006"/>
                </a:lnTo>
                <a:lnTo>
                  <a:pt x="44232" y="194012"/>
                </a:lnTo>
                <a:lnTo>
                  <a:pt x="47348" y="197802"/>
                </a:lnTo>
                <a:lnTo>
                  <a:pt x="65954" y="222098"/>
                </a:lnTo>
                <a:lnTo>
                  <a:pt x="71751" y="230417"/>
                </a:lnTo>
                <a:lnTo>
                  <a:pt x="76607" y="237947"/>
                </a:lnTo>
                <a:lnTo>
                  <a:pt x="80837" y="244952"/>
                </a:lnTo>
                <a:lnTo>
                  <a:pt x="85642" y="250614"/>
                </a:lnTo>
                <a:lnTo>
                  <a:pt x="90829" y="255380"/>
                </a:lnTo>
                <a:lnTo>
                  <a:pt x="96272" y="259551"/>
                </a:lnTo>
                <a:lnTo>
                  <a:pt x="100892" y="264315"/>
                </a:lnTo>
                <a:lnTo>
                  <a:pt x="104965" y="269476"/>
                </a:lnTo>
                <a:lnTo>
                  <a:pt x="108672" y="274900"/>
                </a:lnTo>
                <a:lnTo>
                  <a:pt x="115437" y="283574"/>
                </a:lnTo>
                <a:lnTo>
                  <a:pt x="123124" y="292486"/>
                </a:lnTo>
                <a:lnTo>
                  <a:pt x="124747" y="293217"/>
                </a:lnTo>
                <a:lnTo>
                  <a:pt x="129195" y="294030"/>
                </a:lnTo>
                <a:lnTo>
                  <a:pt x="129787" y="293254"/>
                </a:lnTo>
                <a:lnTo>
                  <a:pt x="129189" y="291745"/>
                </a:lnTo>
                <a:lnTo>
                  <a:pt x="125879" y="286430"/>
                </a:lnTo>
                <a:lnTo>
                  <a:pt x="121101" y="277453"/>
                </a:lnTo>
                <a:lnTo>
                  <a:pt x="115668" y="269495"/>
                </a:lnTo>
                <a:lnTo>
                  <a:pt x="112831" y="265984"/>
                </a:lnTo>
                <a:lnTo>
                  <a:pt x="107963" y="260666"/>
                </a:lnTo>
                <a:lnTo>
                  <a:pt x="94616" y="246820"/>
                </a:lnTo>
                <a:lnTo>
                  <a:pt x="88875" y="239953"/>
                </a:lnTo>
                <a:lnTo>
                  <a:pt x="84055" y="233390"/>
                </a:lnTo>
                <a:lnTo>
                  <a:pt x="79849" y="227031"/>
                </a:lnTo>
                <a:lnTo>
                  <a:pt x="67238" y="209382"/>
                </a:lnTo>
                <a:lnTo>
                  <a:pt x="52704" y="189301"/>
                </a:lnTo>
                <a:lnTo>
                  <a:pt x="39630" y="170454"/>
                </a:lnTo>
                <a:lnTo>
                  <a:pt x="35350" y="163245"/>
                </a:lnTo>
                <a:lnTo>
                  <a:pt x="32496" y="157448"/>
                </a:lnTo>
                <a:lnTo>
                  <a:pt x="30595" y="152590"/>
                </a:lnTo>
                <a:lnTo>
                  <a:pt x="28333" y="147367"/>
                </a:lnTo>
                <a:lnTo>
                  <a:pt x="23176" y="136272"/>
                </a:lnTo>
                <a:lnTo>
                  <a:pt x="20223" y="127373"/>
                </a:lnTo>
                <a:lnTo>
                  <a:pt x="18910" y="120110"/>
                </a:lnTo>
                <a:lnTo>
                  <a:pt x="18327" y="113575"/>
                </a:lnTo>
                <a:lnTo>
                  <a:pt x="18067" y="107363"/>
                </a:lnTo>
                <a:lnTo>
                  <a:pt x="17998" y="104317"/>
                </a:lnTo>
                <a:lnTo>
                  <a:pt x="18944" y="102287"/>
                </a:lnTo>
                <a:lnTo>
                  <a:pt x="20566" y="100934"/>
                </a:lnTo>
                <a:lnTo>
                  <a:pt x="22642" y="100031"/>
                </a:lnTo>
                <a:lnTo>
                  <a:pt x="27592" y="99029"/>
                </a:lnTo>
                <a:lnTo>
                  <a:pt x="30301" y="98761"/>
                </a:lnTo>
                <a:lnTo>
                  <a:pt x="33099" y="99575"/>
                </a:lnTo>
                <a:lnTo>
                  <a:pt x="38854" y="103125"/>
                </a:lnTo>
                <a:lnTo>
                  <a:pt x="44719" y="108010"/>
                </a:lnTo>
                <a:lnTo>
                  <a:pt x="51626" y="115473"/>
                </a:lnTo>
                <a:lnTo>
                  <a:pt x="56245" y="121630"/>
                </a:lnTo>
                <a:lnTo>
                  <a:pt x="61309" y="128712"/>
                </a:lnTo>
                <a:lnTo>
                  <a:pt x="66670" y="134425"/>
                </a:lnTo>
                <a:lnTo>
                  <a:pt x="72228" y="139226"/>
                </a:lnTo>
                <a:lnTo>
                  <a:pt x="77917" y="143419"/>
                </a:lnTo>
                <a:lnTo>
                  <a:pt x="83695" y="148198"/>
                </a:lnTo>
                <a:lnTo>
                  <a:pt x="89531" y="153369"/>
                </a:lnTo>
                <a:lnTo>
                  <a:pt x="95407" y="158801"/>
                </a:lnTo>
                <a:lnTo>
                  <a:pt x="101308" y="163414"/>
                </a:lnTo>
                <a:lnTo>
                  <a:pt x="107226" y="167482"/>
                </a:lnTo>
                <a:lnTo>
                  <a:pt x="113156" y="171186"/>
                </a:lnTo>
                <a:lnTo>
                  <a:pt x="118102" y="175639"/>
                </a:lnTo>
                <a:lnTo>
                  <a:pt x="122391" y="180593"/>
                </a:lnTo>
                <a:lnTo>
                  <a:pt x="126243" y="185879"/>
                </a:lnTo>
                <a:lnTo>
                  <a:pt x="130795" y="190396"/>
                </a:lnTo>
                <a:lnTo>
                  <a:pt x="135814" y="194400"/>
                </a:lnTo>
                <a:lnTo>
                  <a:pt x="141144" y="198061"/>
                </a:lnTo>
                <a:lnTo>
                  <a:pt x="146682" y="202486"/>
                </a:lnTo>
                <a:lnTo>
                  <a:pt x="152358" y="207420"/>
                </a:lnTo>
                <a:lnTo>
                  <a:pt x="158127" y="212694"/>
                </a:lnTo>
                <a:lnTo>
                  <a:pt x="163958" y="217202"/>
                </a:lnTo>
                <a:lnTo>
                  <a:pt x="169829" y="221200"/>
                </a:lnTo>
                <a:lnTo>
                  <a:pt x="175727" y="224857"/>
                </a:lnTo>
                <a:lnTo>
                  <a:pt x="181643" y="228287"/>
                </a:lnTo>
                <a:lnTo>
                  <a:pt x="193509" y="234745"/>
                </a:lnTo>
                <a:lnTo>
                  <a:pt x="199452" y="236864"/>
                </a:lnTo>
                <a:lnTo>
                  <a:pt x="205398" y="238276"/>
                </a:lnTo>
                <a:lnTo>
                  <a:pt x="211346" y="239218"/>
                </a:lnTo>
                <a:lnTo>
                  <a:pt x="216304" y="239846"/>
                </a:lnTo>
                <a:lnTo>
                  <a:pt x="220602" y="240265"/>
                </a:lnTo>
                <a:lnTo>
                  <a:pt x="224459" y="240543"/>
                </a:lnTo>
                <a:lnTo>
                  <a:pt x="227029" y="239737"/>
                </a:lnTo>
                <a:lnTo>
                  <a:pt x="228744" y="238208"/>
                </a:lnTo>
                <a:lnTo>
                  <a:pt x="231640" y="233862"/>
                </a:lnTo>
                <a:lnTo>
                  <a:pt x="236235" y="228623"/>
                </a:lnTo>
                <a:lnTo>
                  <a:pt x="236866" y="225838"/>
                </a:lnTo>
                <a:lnTo>
                  <a:pt x="236293" y="222988"/>
                </a:lnTo>
                <a:lnTo>
                  <a:pt x="234919" y="220096"/>
                </a:lnTo>
                <a:lnTo>
                  <a:pt x="233394" y="211591"/>
                </a:lnTo>
                <a:lnTo>
                  <a:pt x="232986" y="206545"/>
                </a:lnTo>
                <a:lnTo>
                  <a:pt x="232715" y="201196"/>
                </a:lnTo>
                <a:lnTo>
                  <a:pt x="232413" y="189963"/>
                </a:lnTo>
                <a:lnTo>
                  <a:pt x="231340" y="184189"/>
                </a:lnTo>
                <a:lnTo>
                  <a:pt x="229634" y="178355"/>
                </a:lnTo>
                <a:lnTo>
                  <a:pt x="225090" y="165589"/>
                </a:lnTo>
                <a:lnTo>
                  <a:pt x="219764" y="149994"/>
                </a:lnTo>
                <a:lnTo>
                  <a:pt x="215963" y="142660"/>
                </a:lnTo>
                <a:lnTo>
                  <a:pt x="211444" y="135786"/>
                </a:lnTo>
                <a:lnTo>
                  <a:pt x="206447" y="129219"/>
                </a:lnTo>
                <a:lnTo>
                  <a:pt x="202124" y="121865"/>
                </a:lnTo>
                <a:lnTo>
                  <a:pt x="198249" y="113985"/>
                </a:lnTo>
                <a:lnTo>
                  <a:pt x="194674" y="105756"/>
                </a:lnTo>
                <a:lnTo>
                  <a:pt x="189314" y="97293"/>
                </a:lnTo>
                <a:lnTo>
                  <a:pt x="182764" y="88675"/>
                </a:lnTo>
                <a:lnTo>
                  <a:pt x="175421" y="79952"/>
                </a:lnTo>
                <a:lnTo>
                  <a:pt x="167549" y="71161"/>
                </a:lnTo>
                <a:lnTo>
                  <a:pt x="150865" y="53455"/>
                </a:lnTo>
                <a:lnTo>
                  <a:pt x="129478" y="31493"/>
                </a:lnTo>
                <a:lnTo>
                  <a:pt x="123030" y="25956"/>
                </a:lnTo>
                <a:lnTo>
                  <a:pt x="116747" y="21273"/>
                </a:lnTo>
                <a:lnTo>
                  <a:pt x="110574" y="17158"/>
                </a:lnTo>
                <a:lnTo>
                  <a:pt x="104474" y="13423"/>
                </a:lnTo>
                <a:lnTo>
                  <a:pt x="98422" y="9941"/>
                </a:lnTo>
                <a:lnTo>
                  <a:pt x="8036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6" name="SMARTPenAnnotation5217"/>
          <p:cNvSpPr/>
          <p:nvPr/>
        </p:nvSpPr>
        <p:spPr>
          <a:xfrm>
            <a:off x="8643937" y="4152872"/>
            <a:ext cx="120215" cy="304156"/>
          </a:xfrm>
          <a:custGeom>
            <a:avLst/>
            <a:gdLst/>
            <a:ahLst/>
            <a:cxnLst/>
            <a:rect l="0" t="0" r="0" b="0"/>
            <a:pathLst>
              <a:path w="120215" h="304156">
                <a:moveTo>
                  <a:pt x="0" y="61940"/>
                </a:moveTo>
                <a:lnTo>
                  <a:pt x="4741" y="71421"/>
                </a:lnTo>
                <a:lnTo>
                  <a:pt x="7068" y="78722"/>
                </a:lnTo>
                <a:lnTo>
                  <a:pt x="7689" y="82057"/>
                </a:lnTo>
                <a:lnTo>
                  <a:pt x="11079" y="89242"/>
                </a:lnTo>
                <a:lnTo>
                  <a:pt x="16316" y="98993"/>
                </a:lnTo>
                <a:lnTo>
                  <a:pt x="28087" y="120080"/>
                </a:lnTo>
                <a:lnTo>
                  <a:pt x="36626" y="136066"/>
                </a:lnTo>
                <a:lnTo>
                  <a:pt x="47012" y="156223"/>
                </a:lnTo>
                <a:lnTo>
                  <a:pt x="58597" y="176604"/>
                </a:lnTo>
                <a:lnTo>
                  <a:pt x="65853" y="188984"/>
                </a:lnTo>
                <a:lnTo>
                  <a:pt x="71684" y="201206"/>
                </a:lnTo>
                <a:lnTo>
                  <a:pt x="76563" y="213323"/>
                </a:lnTo>
                <a:lnTo>
                  <a:pt x="80807" y="225370"/>
                </a:lnTo>
                <a:lnTo>
                  <a:pt x="85622" y="235386"/>
                </a:lnTo>
                <a:lnTo>
                  <a:pt x="90816" y="244047"/>
                </a:lnTo>
                <a:lnTo>
                  <a:pt x="96262" y="251806"/>
                </a:lnTo>
                <a:lnTo>
                  <a:pt x="99894" y="257970"/>
                </a:lnTo>
                <a:lnTo>
                  <a:pt x="102315" y="263072"/>
                </a:lnTo>
                <a:lnTo>
                  <a:pt x="105997" y="272379"/>
                </a:lnTo>
                <a:lnTo>
                  <a:pt x="108368" y="277639"/>
                </a:lnTo>
                <a:lnTo>
                  <a:pt x="113647" y="288775"/>
                </a:lnTo>
                <a:lnTo>
                  <a:pt x="119301" y="300339"/>
                </a:lnTo>
                <a:lnTo>
                  <a:pt x="120214" y="303224"/>
                </a:lnTo>
                <a:lnTo>
                  <a:pt x="119830" y="304155"/>
                </a:lnTo>
                <a:lnTo>
                  <a:pt x="118582" y="303784"/>
                </a:lnTo>
                <a:lnTo>
                  <a:pt x="116758" y="301552"/>
                </a:lnTo>
                <a:lnTo>
                  <a:pt x="114550" y="298080"/>
                </a:lnTo>
                <a:lnTo>
                  <a:pt x="112085" y="293781"/>
                </a:lnTo>
                <a:lnTo>
                  <a:pt x="106701" y="283712"/>
                </a:lnTo>
                <a:lnTo>
                  <a:pt x="103877" y="278249"/>
                </a:lnTo>
                <a:lnTo>
                  <a:pt x="101001" y="273615"/>
                </a:lnTo>
                <a:lnTo>
                  <a:pt x="98092" y="269533"/>
                </a:lnTo>
                <a:lnTo>
                  <a:pt x="95160" y="265820"/>
                </a:lnTo>
                <a:lnTo>
                  <a:pt x="92214" y="261360"/>
                </a:lnTo>
                <a:lnTo>
                  <a:pt x="89257" y="256402"/>
                </a:lnTo>
                <a:lnTo>
                  <a:pt x="86294" y="251113"/>
                </a:lnTo>
                <a:lnTo>
                  <a:pt x="80356" y="239944"/>
                </a:lnTo>
                <a:lnTo>
                  <a:pt x="77383" y="234187"/>
                </a:lnTo>
                <a:lnTo>
                  <a:pt x="66142" y="209270"/>
                </a:lnTo>
                <a:lnTo>
                  <a:pt x="53209" y="180006"/>
                </a:lnTo>
                <a:lnTo>
                  <a:pt x="44154" y="160385"/>
                </a:lnTo>
                <a:lnTo>
                  <a:pt x="30256" y="131620"/>
                </a:lnTo>
                <a:lnTo>
                  <a:pt x="24030" y="119037"/>
                </a:lnTo>
                <a:lnTo>
                  <a:pt x="21973" y="112903"/>
                </a:lnTo>
                <a:lnTo>
                  <a:pt x="20602" y="106830"/>
                </a:lnTo>
                <a:lnTo>
                  <a:pt x="19688" y="100796"/>
                </a:lnTo>
                <a:lnTo>
                  <a:pt x="16026" y="80863"/>
                </a:lnTo>
                <a:lnTo>
                  <a:pt x="13660" y="68602"/>
                </a:lnTo>
                <a:lnTo>
                  <a:pt x="12084" y="59436"/>
                </a:lnTo>
                <a:lnTo>
                  <a:pt x="11033" y="52333"/>
                </a:lnTo>
                <a:lnTo>
                  <a:pt x="10331" y="46606"/>
                </a:lnTo>
                <a:lnTo>
                  <a:pt x="9865" y="40803"/>
                </a:lnTo>
                <a:lnTo>
                  <a:pt x="9553" y="34950"/>
                </a:lnTo>
                <a:lnTo>
                  <a:pt x="9114" y="19878"/>
                </a:lnTo>
                <a:lnTo>
                  <a:pt x="9053" y="16039"/>
                </a:lnTo>
                <a:lnTo>
                  <a:pt x="10004" y="12488"/>
                </a:lnTo>
                <a:lnTo>
                  <a:pt x="13707" y="5896"/>
                </a:lnTo>
                <a:lnTo>
                  <a:pt x="16084" y="3742"/>
                </a:lnTo>
                <a:lnTo>
                  <a:pt x="18659" y="2305"/>
                </a:lnTo>
                <a:lnTo>
                  <a:pt x="21369" y="1348"/>
                </a:lnTo>
                <a:lnTo>
                  <a:pt x="24168" y="709"/>
                </a:lnTo>
                <a:lnTo>
                  <a:pt x="27026" y="284"/>
                </a:lnTo>
                <a:lnTo>
                  <a:pt x="29924" y="0"/>
                </a:lnTo>
                <a:lnTo>
                  <a:pt x="31855" y="803"/>
                </a:lnTo>
                <a:lnTo>
                  <a:pt x="33144" y="2330"/>
                </a:lnTo>
                <a:lnTo>
                  <a:pt x="34002" y="4341"/>
                </a:lnTo>
                <a:lnTo>
                  <a:pt x="36559" y="6673"/>
                </a:lnTo>
                <a:lnTo>
                  <a:pt x="40247" y="9221"/>
                </a:lnTo>
                <a:lnTo>
                  <a:pt x="44691" y="11911"/>
                </a:lnTo>
                <a:lnTo>
                  <a:pt x="48646" y="14697"/>
                </a:lnTo>
                <a:lnTo>
                  <a:pt x="52274" y="17546"/>
                </a:lnTo>
                <a:lnTo>
                  <a:pt x="55685" y="20438"/>
                </a:lnTo>
                <a:lnTo>
                  <a:pt x="58951" y="23358"/>
                </a:lnTo>
                <a:lnTo>
                  <a:pt x="65227" y="29248"/>
                </a:lnTo>
                <a:lnTo>
                  <a:pt x="68290" y="31216"/>
                </a:lnTo>
                <a:lnTo>
                  <a:pt x="71323" y="32527"/>
                </a:lnTo>
                <a:lnTo>
                  <a:pt x="74338" y="33402"/>
                </a:lnTo>
                <a:lnTo>
                  <a:pt x="77340" y="34977"/>
                </a:lnTo>
                <a:lnTo>
                  <a:pt x="80333" y="37019"/>
                </a:lnTo>
                <a:lnTo>
                  <a:pt x="83321" y="39373"/>
                </a:lnTo>
                <a:lnTo>
                  <a:pt x="86306" y="41935"/>
                </a:lnTo>
                <a:lnTo>
                  <a:pt x="89287" y="44634"/>
                </a:lnTo>
                <a:lnTo>
                  <a:pt x="92267" y="47426"/>
                </a:lnTo>
                <a:lnTo>
                  <a:pt x="94253" y="50280"/>
                </a:lnTo>
                <a:lnTo>
                  <a:pt x="96461" y="56097"/>
                </a:lnTo>
                <a:lnTo>
                  <a:pt x="98041" y="58044"/>
                </a:lnTo>
                <a:lnTo>
                  <a:pt x="100088" y="59343"/>
                </a:lnTo>
                <a:lnTo>
                  <a:pt x="102444" y="60208"/>
                </a:lnTo>
                <a:lnTo>
                  <a:pt x="104015" y="61778"/>
                </a:lnTo>
                <a:lnTo>
                  <a:pt x="105063" y="63816"/>
                </a:lnTo>
                <a:lnTo>
                  <a:pt x="106226" y="68727"/>
                </a:lnTo>
                <a:lnTo>
                  <a:pt x="107034" y="78146"/>
                </a:lnTo>
                <a:lnTo>
                  <a:pt x="107121" y="84050"/>
                </a:lnTo>
                <a:lnTo>
                  <a:pt x="106140" y="85609"/>
                </a:lnTo>
                <a:lnTo>
                  <a:pt x="104494" y="86649"/>
                </a:lnTo>
                <a:lnTo>
                  <a:pt x="102405" y="87342"/>
                </a:lnTo>
                <a:lnTo>
                  <a:pt x="100020" y="87805"/>
                </a:lnTo>
                <a:lnTo>
                  <a:pt x="97438" y="88113"/>
                </a:lnTo>
                <a:lnTo>
                  <a:pt x="94724" y="88318"/>
                </a:lnTo>
                <a:lnTo>
                  <a:pt x="90931" y="88455"/>
                </a:lnTo>
                <a:lnTo>
                  <a:pt x="86417" y="88547"/>
                </a:lnTo>
                <a:lnTo>
                  <a:pt x="35719" y="887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7" name="SMARTPenAnnotation5218"/>
          <p:cNvSpPr/>
          <p:nvPr/>
        </p:nvSpPr>
        <p:spPr>
          <a:xfrm>
            <a:off x="8554640" y="4563070"/>
            <a:ext cx="79133" cy="161553"/>
          </a:xfrm>
          <a:custGeom>
            <a:avLst/>
            <a:gdLst/>
            <a:ahLst/>
            <a:cxnLst/>
            <a:rect l="0" t="0" r="0" b="0"/>
            <a:pathLst>
              <a:path w="79133" h="161553">
                <a:moveTo>
                  <a:pt x="0" y="0"/>
                </a:moveTo>
                <a:lnTo>
                  <a:pt x="9481" y="9481"/>
                </a:lnTo>
                <a:lnTo>
                  <a:pt x="12274" y="13266"/>
                </a:lnTo>
                <a:lnTo>
                  <a:pt x="15377" y="20117"/>
                </a:lnTo>
                <a:lnTo>
                  <a:pt x="19402" y="29115"/>
                </a:lnTo>
                <a:lnTo>
                  <a:pt x="21865" y="34293"/>
                </a:lnTo>
                <a:lnTo>
                  <a:pt x="24499" y="38737"/>
                </a:lnTo>
                <a:lnTo>
                  <a:pt x="27247" y="42692"/>
                </a:lnTo>
                <a:lnTo>
                  <a:pt x="30071" y="46321"/>
                </a:lnTo>
                <a:lnTo>
                  <a:pt x="32945" y="50724"/>
                </a:lnTo>
                <a:lnTo>
                  <a:pt x="35855" y="55644"/>
                </a:lnTo>
                <a:lnTo>
                  <a:pt x="38785" y="60908"/>
                </a:lnTo>
                <a:lnTo>
                  <a:pt x="44689" y="72049"/>
                </a:lnTo>
                <a:lnTo>
                  <a:pt x="56563" y="95371"/>
                </a:lnTo>
                <a:lnTo>
                  <a:pt x="58545" y="101284"/>
                </a:lnTo>
                <a:lnTo>
                  <a:pt x="59866" y="107210"/>
                </a:lnTo>
                <a:lnTo>
                  <a:pt x="60747" y="113145"/>
                </a:lnTo>
                <a:lnTo>
                  <a:pt x="62326" y="119086"/>
                </a:lnTo>
                <a:lnTo>
                  <a:pt x="64371" y="125031"/>
                </a:lnTo>
                <a:lnTo>
                  <a:pt x="66727" y="130979"/>
                </a:lnTo>
                <a:lnTo>
                  <a:pt x="69289" y="136929"/>
                </a:lnTo>
                <a:lnTo>
                  <a:pt x="74782" y="148831"/>
                </a:lnTo>
                <a:lnTo>
                  <a:pt x="77636" y="156767"/>
                </a:lnTo>
                <a:lnTo>
                  <a:pt x="79132" y="1615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8" name="SMARTPenAnnotation5219"/>
          <p:cNvSpPr/>
          <p:nvPr/>
        </p:nvSpPr>
        <p:spPr>
          <a:xfrm>
            <a:off x="8706445" y="4893468"/>
            <a:ext cx="8931" cy="8931"/>
          </a:xfrm>
          <a:custGeom>
            <a:avLst/>
            <a:gdLst/>
            <a:ahLst/>
            <a:cxnLst/>
            <a:rect l="0" t="0" r="0" b="0"/>
            <a:pathLst>
              <a:path w="8931" h="8931">
                <a:moveTo>
                  <a:pt x="0" y="0"/>
                </a:moveTo>
                <a:lnTo>
                  <a:pt x="893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9" name="SMARTPenAnnotation5220"/>
          <p:cNvSpPr/>
          <p:nvPr/>
        </p:nvSpPr>
        <p:spPr>
          <a:xfrm>
            <a:off x="8745124" y="5324633"/>
            <a:ext cx="50619" cy="59969"/>
          </a:xfrm>
          <a:custGeom>
            <a:avLst/>
            <a:gdLst/>
            <a:ahLst/>
            <a:cxnLst/>
            <a:rect l="0" t="0" r="0" b="0"/>
            <a:pathLst>
              <a:path w="50619" h="59969">
                <a:moveTo>
                  <a:pt x="0" y="0"/>
                </a:moveTo>
                <a:lnTo>
                  <a:pt x="4577" y="4899"/>
                </a:lnTo>
                <a:lnTo>
                  <a:pt x="13535" y="13947"/>
                </a:lnTo>
                <a:lnTo>
                  <a:pt x="13990" y="15397"/>
                </a:lnTo>
                <a:lnTo>
                  <a:pt x="14780" y="22888"/>
                </a:lnTo>
                <a:lnTo>
                  <a:pt x="17492" y="26290"/>
                </a:lnTo>
                <a:lnTo>
                  <a:pt x="22577" y="31818"/>
                </a:lnTo>
                <a:lnTo>
                  <a:pt x="23272" y="35220"/>
                </a:lnTo>
                <a:lnTo>
                  <a:pt x="23458" y="37516"/>
                </a:lnTo>
                <a:lnTo>
                  <a:pt x="24574" y="39047"/>
                </a:lnTo>
                <a:lnTo>
                  <a:pt x="26310" y="40068"/>
                </a:lnTo>
                <a:lnTo>
                  <a:pt x="28459" y="40748"/>
                </a:lnTo>
                <a:lnTo>
                  <a:pt x="29893" y="42194"/>
                </a:lnTo>
                <a:lnTo>
                  <a:pt x="30848" y="44150"/>
                </a:lnTo>
                <a:lnTo>
                  <a:pt x="32381" y="49678"/>
                </a:lnTo>
                <a:lnTo>
                  <a:pt x="35236" y="53079"/>
                </a:lnTo>
                <a:lnTo>
                  <a:pt x="39776" y="57927"/>
                </a:lnTo>
                <a:lnTo>
                  <a:pt x="50618" y="5996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0" name="SMARTPenAnnotation5221"/>
          <p:cNvSpPr/>
          <p:nvPr/>
        </p:nvSpPr>
        <p:spPr>
          <a:xfrm>
            <a:off x="8518921" y="4545210"/>
            <a:ext cx="142876" cy="392908"/>
          </a:xfrm>
          <a:custGeom>
            <a:avLst/>
            <a:gdLst/>
            <a:ahLst/>
            <a:cxnLst/>
            <a:rect l="0" t="0" r="0" b="0"/>
            <a:pathLst>
              <a:path w="142876" h="392908">
                <a:moveTo>
                  <a:pt x="0" y="0"/>
                </a:moveTo>
                <a:lnTo>
                  <a:pt x="12429" y="24859"/>
                </a:lnTo>
                <a:lnTo>
                  <a:pt x="16223" y="29471"/>
                </a:lnTo>
                <a:lnTo>
                  <a:pt x="20738" y="33538"/>
                </a:lnTo>
                <a:lnTo>
                  <a:pt x="25731" y="37242"/>
                </a:lnTo>
                <a:lnTo>
                  <a:pt x="30053" y="40703"/>
                </a:lnTo>
                <a:lnTo>
                  <a:pt x="33926" y="44002"/>
                </a:lnTo>
                <a:lnTo>
                  <a:pt x="37500" y="47195"/>
                </a:lnTo>
                <a:lnTo>
                  <a:pt x="44117" y="53387"/>
                </a:lnTo>
                <a:lnTo>
                  <a:pt x="56450" y="65447"/>
                </a:lnTo>
                <a:lnTo>
                  <a:pt x="83342" y="92273"/>
                </a:lnTo>
                <a:lnTo>
                  <a:pt x="85327" y="96242"/>
                </a:lnTo>
                <a:lnTo>
                  <a:pt x="87532" y="105944"/>
                </a:lnTo>
                <a:lnTo>
                  <a:pt x="88775" y="117822"/>
                </a:lnTo>
                <a:lnTo>
                  <a:pt x="89941" y="121212"/>
                </a:lnTo>
                <a:lnTo>
                  <a:pt x="93883" y="127624"/>
                </a:lnTo>
                <a:lnTo>
                  <a:pt x="96297" y="133782"/>
                </a:lnTo>
                <a:lnTo>
                  <a:pt x="97369" y="140819"/>
                </a:lnTo>
                <a:lnTo>
                  <a:pt x="97846" y="150560"/>
                </a:lnTo>
                <a:lnTo>
                  <a:pt x="100704" y="161505"/>
                </a:lnTo>
                <a:lnTo>
                  <a:pt x="104289" y="172983"/>
                </a:lnTo>
                <a:lnTo>
                  <a:pt x="105882" y="184700"/>
                </a:lnTo>
                <a:lnTo>
                  <a:pt x="106590" y="196521"/>
                </a:lnTo>
                <a:lnTo>
                  <a:pt x="106779" y="202452"/>
                </a:lnTo>
                <a:lnTo>
                  <a:pt x="104343" y="214333"/>
                </a:lnTo>
                <a:lnTo>
                  <a:pt x="100945" y="226228"/>
                </a:lnTo>
                <a:lnTo>
                  <a:pt x="99435" y="238129"/>
                </a:lnTo>
                <a:lnTo>
                  <a:pt x="98764" y="247388"/>
                </a:lnTo>
                <a:lnTo>
                  <a:pt x="98466" y="256794"/>
                </a:lnTo>
                <a:lnTo>
                  <a:pt x="98259" y="286090"/>
                </a:lnTo>
                <a:lnTo>
                  <a:pt x="100887" y="296154"/>
                </a:lnTo>
                <a:lnTo>
                  <a:pt x="104370" y="306249"/>
                </a:lnTo>
                <a:lnTo>
                  <a:pt x="106606" y="318169"/>
                </a:lnTo>
                <a:lnTo>
                  <a:pt x="106790" y="319269"/>
                </a:lnTo>
                <a:lnTo>
                  <a:pt x="109639" y="325783"/>
                </a:lnTo>
                <a:lnTo>
                  <a:pt x="114814" y="336653"/>
                </a:lnTo>
                <a:lnTo>
                  <a:pt x="115709" y="343276"/>
                </a:lnTo>
                <a:lnTo>
                  <a:pt x="116827" y="344937"/>
                </a:lnTo>
                <a:lnTo>
                  <a:pt x="118564" y="346044"/>
                </a:lnTo>
                <a:lnTo>
                  <a:pt x="120715" y="346782"/>
                </a:lnTo>
                <a:lnTo>
                  <a:pt x="122149" y="348266"/>
                </a:lnTo>
                <a:lnTo>
                  <a:pt x="123104" y="350248"/>
                </a:lnTo>
                <a:lnTo>
                  <a:pt x="124166" y="355095"/>
                </a:lnTo>
                <a:lnTo>
                  <a:pt x="124904" y="364470"/>
                </a:lnTo>
                <a:lnTo>
                  <a:pt x="127613" y="368031"/>
                </a:lnTo>
                <a:lnTo>
                  <a:pt x="129723" y="370370"/>
                </a:lnTo>
                <a:lnTo>
                  <a:pt x="131130" y="372921"/>
                </a:lnTo>
                <a:lnTo>
                  <a:pt x="133575" y="382325"/>
                </a:lnTo>
                <a:lnTo>
                  <a:pt x="136427" y="385889"/>
                </a:lnTo>
                <a:lnTo>
                  <a:pt x="142875" y="39290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1" name="SMARTPenAnnotation5222"/>
          <p:cNvSpPr/>
          <p:nvPr/>
        </p:nvSpPr>
        <p:spPr>
          <a:xfrm>
            <a:off x="8358187" y="5054203"/>
            <a:ext cx="133946" cy="348258"/>
          </a:xfrm>
          <a:custGeom>
            <a:avLst/>
            <a:gdLst/>
            <a:ahLst/>
            <a:cxnLst/>
            <a:rect l="0" t="0" r="0" b="0"/>
            <a:pathLst>
              <a:path w="133946" h="348258">
                <a:moveTo>
                  <a:pt x="0" y="0"/>
                </a:moveTo>
                <a:lnTo>
                  <a:pt x="12429" y="24858"/>
                </a:lnTo>
                <a:lnTo>
                  <a:pt x="15446" y="33537"/>
                </a:lnTo>
                <a:lnTo>
                  <a:pt x="17779" y="41695"/>
                </a:lnTo>
                <a:lnTo>
                  <a:pt x="19790" y="46648"/>
                </a:lnTo>
                <a:lnTo>
                  <a:pt x="44369" y="102039"/>
                </a:lnTo>
                <a:lnTo>
                  <a:pt x="51407" y="118627"/>
                </a:lnTo>
                <a:lnTo>
                  <a:pt x="57092" y="132663"/>
                </a:lnTo>
                <a:lnTo>
                  <a:pt x="66054" y="156196"/>
                </a:lnTo>
                <a:lnTo>
                  <a:pt x="73344" y="176576"/>
                </a:lnTo>
                <a:lnTo>
                  <a:pt x="75685" y="186179"/>
                </a:lnTo>
                <a:lnTo>
                  <a:pt x="77246" y="195556"/>
                </a:lnTo>
                <a:lnTo>
                  <a:pt x="78287" y="204785"/>
                </a:lnTo>
                <a:lnTo>
                  <a:pt x="80965" y="215898"/>
                </a:lnTo>
                <a:lnTo>
                  <a:pt x="84734" y="228268"/>
                </a:lnTo>
                <a:lnTo>
                  <a:pt x="105042" y="288506"/>
                </a:lnTo>
                <a:lnTo>
                  <a:pt x="110708" y="301478"/>
                </a:lnTo>
                <a:lnTo>
                  <a:pt x="116469" y="312110"/>
                </a:lnTo>
                <a:lnTo>
                  <a:pt x="122295" y="321183"/>
                </a:lnTo>
                <a:lnTo>
                  <a:pt x="126178" y="328223"/>
                </a:lnTo>
                <a:lnTo>
                  <a:pt x="128767" y="333909"/>
                </a:lnTo>
                <a:lnTo>
                  <a:pt x="133945" y="3482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2" name="SMARTPenAnnotation5223"/>
          <p:cNvSpPr/>
          <p:nvPr/>
        </p:nvSpPr>
        <p:spPr>
          <a:xfrm>
            <a:off x="8367117" y="5028046"/>
            <a:ext cx="151780" cy="169033"/>
          </a:xfrm>
          <a:custGeom>
            <a:avLst/>
            <a:gdLst/>
            <a:ahLst/>
            <a:cxnLst/>
            <a:rect l="0" t="0" r="0" b="0"/>
            <a:pathLst>
              <a:path w="151780" h="169033">
                <a:moveTo>
                  <a:pt x="53578" y="70805"/>
                </a:moveTo>
                <a:lnTo>
                  <a:pt x="53578" y="50688"/>
                </a:lnTo>
                <a:lnTo>
                  <a:pt x="52586" y="47472"/>
                </a:lnTo>
                <a:lnTo>
                  <a:pt x="50932" y="44335"/>
                </a:lnTo>
                <a:lnTo>
                  <a:pt x="48837" y="41252"/>
                </a:lnTo>
                <a:lnTo>
                  <a:pt x="47441" y="38205"/>
                </a:lnTo>
                <a:lnTo>
                  <a:pt x="46510" y="35181"/>
                </a:lnTo>
                <a:lnTo>
                  <a:pt x="45890" y="32173"/>
                </a:lnTo>
                <a:lnTo>
                  <a:pt x="45476" y="28183"/>
                </a:lnTo>
                <a:lnTo>
                  <a:pt x="45200" y="23539"/>
                </a:lnTo>
                <a:lnTo>
                  <a:pt x="44893" y="14079"/>
                </a:lnTo>
                <a:lnTo>
                  <a:pt x="44757" y="6568"/>
                </a:lnTo>
                <a:lnTo>
                  <a:pt x="45713" y="4168"/>
                </a:lnTo>
                <a:lnTo>
                  <a:pt x="47343" y="2568"/>
                </a:lnTo>
                <a:lnTo>
                  <a:pt x="49421" y="1501"/>
                </a:lnTo>
                <a:lnTo>
                  <a:pt x="51799" y="790"/>
                </a:lnTo>
                <a:lnTo>
                  <a:pt x="54376" y="316"/>
                </a:lnTo>
                <a:lnTo>
                  <a:pt x="57087" y="0"/>
                </a:lnTo>
                <a:lnTo>
                  <a:pt x="59886" y="781"/>
                </a:lnTo>
                <a:lnTo>
                  <a:pt x="62744" y="2295"/>
                </a:lnTo>
                <a:lnTo>
                  <a:pt x="65642" y="4295"/>
                </a:lnTo>
                <a:lnTo>
                  <a:pt x="68566" y="6621"/>
                </a:lnTo>
                <a:lnTo>
                  <a:pt x="71508" y="9164"/>
                </a:lnTo>
                <a:lnTo>
                  <a:pt x="74460" y="11852"/>
                </a:lnTo>
                <a:lnTo>
                  <a:pt x="78414" y="16620"/>
                </a:lnTo>
                <a:lnTo>
                  <a:pt x="83033" y="22776"/>
                </a:lnTo>
                <a:lnTo>
                  <a:pt x="88097" y="29856"/>
                </a:lnTo>
                <a:lnTo>
                  <a:pt x="96435" y="39537"/>
                </a:lnTo>
                <a:lnTo>
                  <a:pt x="106954" y="50952"/>
                </a:lnTo>
                <a:lnTo>
                  <a:pt x="118927" y="63523"/>
                </a:lnTo>
                <a:lnTo>
                  <a:pt x="127902" y="73888"/>
                </a:lnTo>
                <a:lnTo>
                  <a:pt x="134878" y="82782"/>
                </a:lnTo>
                <a:lnTo>
                  <a:pt x="140520" y="90696"/>
                </a:lnTo>
                <a:lnTo>
                  <a:pt x="144282" y="97957"/>
                </a:lnTo>
                <a:lnTo>
                  <a:pt x="146789" y="104781"/>
                </a:lnTo>
                <a:lnTo>
                  <a:pt x="148461" y="111315"/>
                </a:lnTo>
                <a:lnTo>
                  <a:pt x="149575" y="116664"/>
                </a:lnTo>
                <a:lnTo>
                  <a:pt x="150318" y="121221"/>
                </a:lnTo>
                <a:lnTo>
                  <a:pt x="150814" y="125252"/>
                </a:lnTo>
                <a:lnTo>
                  <a:pt x="151144" y="128931"/>
                </a:lnTo>
                <a:lnTo>
                  <a:pt x="151364" y="132376"/>
                </a:lnTo>
                <a:lnTo>
                  <a:pt x="151609" y="138850"/>
                </a:lnTo>
                <a:lnTo>
                  <a:pt x="151746" y="148072"/>
                </a:lnTo>
                <a:lnTo>
                  <a:pt x="151779" y="154094"/>
                </a:lnTo>
                <a:lnTo>
                  <a:pt x="150795" y="157089"/>
                </a:lnTo>
                <a:lnTo>
                  <a:pt x="149147" y="160078"/>
                </a:lnTo>
                <a:lnTo>
                  <a:pt x="147057" y="163063"/>
                </a:lnTo>
                <a:lnTo>
                  <a:pt x="143678" y="165052"/>
                </a:lnTo>
                <a:lnTo>
                  <a:pt x="139442" y="166378"/>
                </a:lnTo>
                <a:lnTo>
                  <a:pt x="134633" y="167263"/>
                </a:lnTo>
                <a:lnTo>
                  <a:pt x="130435" y="167853"/>
                </a:lnTo>
                <a:lnTo>
                  <a:pt x="126644" y="168246"/>
                </a:lnTo>
                <a:lnTo>
                  <a:pt x="123125" y="168508"/>
                </a:lnTo>
                <a:lnTo>
                  <a:pt x="108631" y="168799"/>
                </a:lnTo>
                <a:lnTo>
                  <a:pt x="0" y="1690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3" name="SMARTPenAnnotation5224"/>
          <p:cNvSpPr/>
          <p:nvPr/>
        </p:nvSpPr>
        <p:spPr>
          <a:xfrm>
            <a:off x="8536781" y="5041680"/>
            <a:ext cx="107157" cy="132927"/>
          </a:xfrm>
          <a:custGeom>
            <a:avLst/>
            <a:gdLst/>
            <a:ahLst/>
            <a:cxnLst/>
            <a:rect l="0" t="0" r="0" b="0"/>
            <a:pathLst>
              <a:path w="107157" h="132927">
                <a:moveTo>
                  <a:pt x="0" y="119679"/>
                </a:moveTo>
                <a:lnTo>
                  <a:pt x="12428" y="132108"/>
                </a:lnTo>
                <a:lnTo>
                  <a:pt x="14239" y="132926"/>
                </a:lnTo>
                <a:lnTo>
                  <a:pt x="15446" y="132479"/>
                </a:lnTo>
                <a:lnTo>
                  <a:pt x="17382" y="129373"/>
                </a:lnTo>
                <a:lnTo>
                  <a:pt x="17647" y="110428"/>
                </a:lnTo>
                <a:lnTo>
                  <a:pt x="17817" y="65376"/>
                </a:lnTo>
                <a:lnTo>
                  <a:pt x="18823" y="57680"/>
                </a:lnTo>
                <a:lnTo>
                  <a:pt x="20487" y="50565"/>
                </a:lnTo>
                <a:lnTo>
                  <a:pt x="22587" y="43837"/>
                </a:lnTo>
                <a:lnTo>
                  <a:pt x="24980" y="37368"/>
                </a:lnTo>
                <a:lnTo>
                  <a:pt x="27567" y="31070"/>
                </a:lnTo>
                <a:lnTo>
                  <a:pt x="30284" y="24888"/>
                </a:lnTo>
                <a:lnTo>
                  <a:pt x="33088" y="19774"/>
                </a:lnTo>
                <a:lnTo>
                  <a:pt x="35949" y="15372"/>
                </a:lnTo>
                <a:lnTo>
                  <a:pt x="38849" y="11446"/>
                </a:lnTo>
                <a:lnTo>
                  <a:pt x="41774" y="7836"/>
                </a:lnTo>
                <a:lnTo>
                  <a:pt x="44717" y="4437"/>
                </a:lnTo>
                <a:lnTo>
                  <a:pt x="47671" y="1180"/>
                </a:lnTo>
                <a:lnTo>
                  <a:pt x="51624" y="0"/>
                </a:lnTo>
                <a:lnTo>
                  <a:pt x="56244" y="205"/>
                </a:lnTo>
                <a:lnTo>
                  <a:pt x="61308" y="1334"/>
                </a:lnTo>
                <a:lnTo>
                  <a:pt x="66669" y="3079"/>
                </a:lnTo>
                <a:lnTo>
                  <a:pt x="72228" y="5235"/>
                </a:lnTo>
                <a:lnTo>
                  <a:pt x="77917" y="7664"/>
                </a:lnTo>
                <a:lnTo>
                  <a:pt x="89531" y="13009"/>
                </a:lnTo>
                <a:lnTo>
                  <a:pt x="107156" y="214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4" name="SMARTPenAnnotation5225"/>
          <p:cNvSpPr/>
          <p:nvPr/>
        </p:nvSpPr>
        <p:spPr>
          <a:xfrm>
            <a:off x="8626230" y="5036343"/>
            <a:ext cx="115407" cy="158571"/>
          </a:xfrm>
          <a:custGeom>
            <a:avLst/>
            <a:gdLst/>
            <a:ahLst/>
            <a:cxnLst/>
            <a:rect l="0" t="0" r="0" b="0"/>
            <a:pathLst>
              <a:path w="115407" h="158571">
                <a:moveTo>
                  <a:pt x="89145" y="80367"/>
                </a:moveTo>
                <a:lnTo>
                  <a:pt x="79664" y="75627"/>
                </a:lnTo>
                <a:lnTo>
                  <a:pt x="75879" y="73238"/>
                </a:lnTo>
                <a:lnTo>
                  <a:pt x="72363" y="70654"/>
                </a:lnTo>
                <a:lnTo>
                  <a:pt x="69028" y="67939"/>
                </a:lnTo>
                <a:lnTo>
                  <a:pt x="65812" y="65136"/>
                </a:lnTo>
                <a:lnTo>
                  <a:pt x="62676" y="62276"/>
                </a:lnTo>
                <a:lnTo>
                  <a:pt x="55254" y="55296"/>
                </a:lnTo>
                <a:lnTo>
                  <a:pt x="49227" y="49347"/>
                </a:lnTo>
                <a:lnTo>
                  <a:pt x="46658" y="47781"/>
                </a:lnTo>
                <a:lnTo>
                  <a:pt x="43953" y="46737"/>
                </a:lnTo>
                <a:lnTo>
                  <a:pt x="37224" y="45061"/>
                </a:lnTo>
                <a:lnTo>
                  <a:pt x="35679" y="45916"/>
                </a:lnTo>
                <a:lnTo>
                  <a:pt x="33657" y="47478"/>
                </a:lnTo>
                <a:lnTo>
                  <a:pt x="28023" y="52373"/>
                </a:lnTo>
                <a:lnTo>
                  <a:pt x="24607" y="55689"/>
                </a:lnTo>
                <a:lnTo>
                  <a:pt x="22307" y="57962"/>
                </a:lnTo>
                <a:lnTo>
                  <a:pt x="19782" y="61462"/>
                </a:lnTo>
                <a:lnTo>
                  <a:pt x="17105" y="65779"/>
                </a:lnTo>
                <a:lnTo>
                  <a:pt x="14330" y="70642"/>
                </a:lnTo>
                <a:lnTo>
                  <a:pt x="11487" y="74876"/>
                </a:lnTo>
                <a:lnTo>
                  <a:pt x="8600" y="78691"/>
                </a:lnTo>
                <a:lnTo>
                  <a:pt x="5682" y="82226"/>
                </a:lnTo>
                <a:lnTo>
                  <a:pt x="3737" y="85575"/>
                </a:lnTo>
                <a:lnTo>
                  <a:pt x="2440" y="88801"/>
                </a:lnTo>
                <a:lnTo>
                  <a:pt x="1576" y="91943"/>
                </a:lnTo>
                <a:lnTo>
                  <a:pt x="999" y="95030"/>
                </a:lnTo>
                <a:lnTo>
                  <a:pt x="616" y="98080"/>
                </a:lnTo>
                <a:lnTo>
                  <a:pt x="360" y="101105"/>
                </a:lnTo>
                <a:lnTo>
                  <a:pt x="189" y="105107"/>
                </a:lnTo>
                <a:lnTo>
                  <a:pt x="0" y="114845"/>
                </a:lnTo>
                <a:lnTo>
                  <a:pt x="941" y="119227"/>
                </a:lnTo>
                <a:lnTo>
                  <a:pt x="2561" y="123141"/>
                </a:lnTo>
                <a:lnTo>
                  <a:pt x="4633" y="126743"/>
                </a:lnTo>
                <a:lnTo>
                  <a:pt x="8991" y="131128"/>
                </a:lnTo>
                <a:lnTo>
                  <a:pt x="14873" y="136036"/>
                </a:lnTo>
                <a:lnTo>
                  <a:pt x="21770" y="141292"/>
                </a:lnTo>
                <a:lnTo>
                  <a:pt x="29346" y="145789"/>
                </a:lnTo>
                <a:lnTo>
                  <a:pt x="37372" y="149779"/>
                </a:lnTo>
                <a:lnTo>
                  <a:pt x="45700" y="153431"/>
                </a:lnTo>
                <a:lnTo>
                  <a:pt x="53236" y="155866"/>
                </a:lnTo>
                <a:lnTo>
                  <a:pt x="60245" y="157488"/>
                </a:lnTo>
                <a:lnTo>
                  <a:pt x="66902" y="158570"/>
                </a:lnTo>
                <a:lnTo>
                  <a:pt x="72332" y="158300"/>
                </a:lnTo>
                <a:lnTo>
                  <a:pt x="76944" y="157127"/>
                </a:lnTo>
                <a:lnTo>
                  <a:pt x="81011" y="155353"/>
                </a:lnTo>
                <a:lnTo>
                  <a:pt x="84714" y="153178"/>
                </a:lnTo>
                <a:lnTo>
                  <a:pt x="88176" y="150736"/>
                </a:lnTo>
                <a:lnTo>
                  <a:pt x="91475" y="148116"/>
                </a:lnTo>
                <a:lnTo>
                  <a:pt x="94667" y="145377"/>
                </a:lnTo>
                <a:lnTo>
                  <a:pt x="97787" y="142559"/>
                </a:lnTo>
                <a:lnTo>
                  <a:pt x="103900" y="136781"/>
                </a:lnTo>
                <a:lnTo>
                  <a:pt x="109924" y="130907"/>
                </a:lnTo>
                <a:lnTo>
                  <a:pt x="111927" y="127951"/>
                </a:lnTo>
                <a:lnTo>
                  <a:pt x="113262" y="124988"/>
                </a:lnTo>
                <a:lnTo>
                  <a:pt x="114153" y="122021"/>
                </a:lnTo>
                <a:lnTo>
                  <a:pt x="114747" y="117066"/>
                </a:lnTo>
                <a:lnTo>
                  <a:pt x="115142" y="110787"/>
                </a:lnTo>
                <a:lnTo>
                  <a:pt x="115406" y="103624"/>
                </a:lnTo>
                <a:lnTo>
                  <a:pt x="114589" y="96864"/>
                </a:lnTo>
                <a:lnTo>
                  <a:pt x="113053" y="90373"/>
                </a:lnTo>
                <a:lnTo>
                  <a:pt x="111036" y="84061"/>
                </a:lnTo>
                <a:lnTo>
                  <a:pt x="108700" y="77869"/>
                </a:lnTo>
                <a:lnTo>
                  <a:pt x="106150" y="71757"/>
                </a:lnTo>
                <a:lnTo>
                  <a:pt x="103458" y="65697"/>
                </a:lnTo>
                <a:lnTo>
                  <a:pt x="99680" y="58681"/>
                </a:lnTo>
                <a:lnTo>
                  <a:pt x="95176" y="51027"/>
                </a:lnTo>
                <a:lnTo>
                  <a:pt x="90188" y="42948"/>
                </a:lnTo>
                <a:lnTo>
                  <a:pt x="85872" y="36570"/>
                </a:lnTo>
                <a:lnTo>
                  <a:pt x="82002" y="31325"/>
                </a:lnTo>
                <a:lnTo>
                  <a:pt x="78430" y="26837"/>
                </a:lnTo>
                <a:lnTo>
                  <a:pt x="75055" y="22852"/>
                </a:lnTo>
                <a:lnTo>
                  <a:pt x="71815" y="19204"/>
                </a:lnTo>
                <a:lnTo>
                  <a:pt x="68661" y="15779"/>
                </a:lnTo>
                <a:lnTo>
                  <a:pt x="65568" y="13496"/>
                </a:lnTo>
                <a:lnTo>
                  <a:pt x="62512" y="11974"/>
                </a:lnTo>
                <a:lnTo>
                  <a:pt x="59484" y="10959"/>
                </a:lnTo>
                <a:lnTo>
                  <a:pt x="56472" y="9291"/>
                </a:lnTo>
                <a:lnTo>
                  <a:pt x="53472" y="7186"/>
                </a:lnTo>
                <a:lnTo>
                  <a:pt x="50480" y="4791"/>
                </a:lnTo>
                <a:lnTo>
                  <a:pt x="47493" y="3194"/>
                </a:lnTo>
                <a:lnTo>
                  <a:pt x="44510" y="2130"/>
                </a:lnTo>
                <a:lnTo>
                  <a:pt x="3556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5" name="SMARTPenAnnotation5226"/>
          <p:cNvSpPr/>
          <p:nvPr/>
        </p:nvSpPr>
        <p:spPr>
          <a:xfrm>
            <a:off x="8760023" y="5163214"/>
            <a:ext cx="103372" cy="217601"/>
          </a:xfrm>
          <a:custGeom>
            <a:avLst/>
            <a:gdLst/>
            <a:ahLst/>
            <a:cxnLst/>
            <a:rect l="0" t="0" r="0" b="0"/>
            <a:pathLst>
              <a:path w="103372" h="217601">
                <a:moveTo>
                  <a:pt x="44648" y="78512"/>
                </a:moveTo>
                <a:lnTo>
                  <a:pt x="44648" y="83253"/>
                </a:lnTo>
                <a:lnTo>
                  <a:pt x="45641" y="85641"/>
                </a:lnTo>
                <a:lnTo>
                  <a:pt x="47295" y="88225"/>
                </a:lnTo>
                <a:lnTo>
                  <a:pt x="49389" y="90941"/>
                </a:lnTo>
                <a:lnTo>
                  <a:pt x="50785" y="94735"/>
                </a:lnTo>
                <a:lnTo>
                  <a:pt x="51716" y="99250"/>
                </a:lnTo>
                <a:lnTo>
                  <a:pt x="52337" y="104243"/>
                </a:lnTo>
                <a:lnTo>
                  <a:pt x="53743" y="110549"/>
                </a:lnTo>
                <a:lnTo>
                  <a:pt x="55673" y="117729"/>
                </a:lnTo>
                <a:lnTo>
                  <a:pt x="57951" y="125493"/>
                </a:lnTo>
                <a:lnTo>
                  <a:pt x="63129" y="144703"/>
                </a:lnTo>
                <a:lnTo>
                  <a:pt x="65898" y="155381"/>
                </a:lnTo>
                <a:lnTo>
                  <a:pt x="68737" y="164485"/>
                </a:lnTo>
                <a:lnTo>
                  <a:pt x="71622" y="172538"/>
                </a:lnTo>
                <a:lnTo>
                  <a:pt x="74537" y="179892"/>
                </a:lnTo>
                <a:lnTo>
                  <a:pt x="77473" y="184794"/>
                </a:lnTo>
                <a:lnTo>
                  <a:pt x="80421" y="188062"/>
                </a:lnTo>
                <a:lnTo>
                  <a:pt x="83380" y="190241"/>
                </a:lnTo>
                <a:lnTo>
                  <a:pt x="85352" y="192685"/>
                </a:lnTo>
                <a:lnTo>
                  <a:pt x="86667" y="195307"/>
                </a:lnTo>
                <a:lnTo>
                  <a:pt x="87544" y="198047"/>
                </a:lnTo>
                <a:lnTo>
                  <a:pt x="89120" y="199874"/>
                </a:lnTo>
                <a:lnTo>
                  <a:pt x="91163" y="201092"/>
                </a:lnTo>
                <a:lnTo>
                  <a:pt x="96831" y="203047"/>
                </a:lnTo>
                <a:lnTo>
                  <a:pt x="97296" y="204199"/>
                </a:lnTo>
                <a:lnTo>
                  <a:pt x="98043" y="210532"/>
                </a:lnTo>
                <a:lnTo>
                  <a:pt x="98226" y="212448"/>
                </a:lnTo>
                <a:lnTo>
                  <a:pt x="103371" y="217600"/>
                </a:lnTo>
                <a:lnTo>
                  <a:pt x="101174" y="215404"/>
                </a:lnTo>
                <a:lnTo>
                  <a:pt x="100191" y="213430"/>
                </a:lnTo>
                <a:lnTo>
                  <a:pt x="99099" y="208590"/>
                </a:lnTo>
                <a:lnTo>
                  <a:pt x="98615" y="203132"/>
                </a:lnTo>
                <a:lnTo>
                  <a:pt x="98485" y="200288"/>
                </a:lnTo>
                <a:lnTo>
                  <a:pt x="97407" y="196406"/>
                </a:lnTo>
                <a:lnTo>
                  <a:pt x="95696" y="191835"/>
                </a:lnTo>
                <a:lnTo>
                  <a:pt x="93562" y="186803"/>
                </a:lnTo>
                <a:lnTo>
                  <a:pt x="92141" y="182456"/>
                </a:lnTo>
                <a:lnTo>
                  <a:pt x="91193" y="178566"/>
                </a:lnTo>
                <a:lnTo>
                  <a:pt x="90561" y="174980"/>
                </a:lnTo>
                <a:lnTo>
                  <a:pt x="89147" y="170605"/>
                </a:lnTo>
                <a:lnTo>
                  <a:pt x="87213" y="165704"/>
                </a:lnTo>
                <a:lnTo>
                  <a:pt x="84930" y="160453"/>
                </a:lnTo>
                <a:lnTo>
                  <a:pt x="77104" y="144034"/>
                </a:lnTo>
                <a:lnTo>
                  <a:pt x="51170" y="91676"/>
                </a:lnTo>
                <a:lnTo>
                  <a:pt x="45027" y="80342"/>
                </a:lnTo>
                <a:lnTo>
                  <a:pt x="39940" y="71795"/>
                </a:lnTo>
                <a:lnTo>
                  <a:pt x="35557" y="65104"/>
                </a:lnTo>
                <a:lnTo>
                  <a:pt x="32634" y="58659"/>
                </a:lnTo>
                <a:lnTo>
                  <a:pt x="30686" y="52379"/>
                </a:lnTo>
                <a:lnTo>
                  <a:pt x="29387" y="46207"/>
                </a:lnTo>
                <a:lnTo>
                  <a:pt x="27529" y="42093"/>
                </a:lnTo>
                <a:lnTo>
                  <a:pt x="25298" y="39350"/>
                </a:lnTo>
                <a:lnTo>
                  <a:pt x="22819" y="37521"/>
                </a:lnTo>
                <a:lnTo>
                  <a:pt x="21165" y="34317"/>
                </a:lnTo>
                <a:lnTo>
                  <a:pt x="20063" y="30198"/>
                </a:lnTo>
                <a:lnTo>
                  <a:pt x="19329" y="25466"/>
                </a:lnTo>
                <a:lnTo>
                  <a:pt x="18839" y="21321"/>
                </a:lnTo>
                <a:lnTo>
                  <a:pt x="18513" y="17564"/>
                </a:lnTo>
                <a:lnTo>
                  <a:pt x="18295" y="14067"/>
                </a:lnTo>
                <a:lnTo>
                  <a:pt x="18053" y="7537"/>
                </a:lnTo>
                <a:lnTo>
                  <a:pt x="17989" y="4406"/>
                </a:lnTo>
                <a:lnTo>
                  <a:pt x="18938" y="2319"/>
                </a:lnTo>
                <a:lnTo>
                  <a:pt x="20563" y="928"/>
                </a:lnTo>
                <a:lnTo>
                  <a:pt x="22638" y="0"/>
                </a:lnTo>
                <a:lnTo>
                  <a:pt x="26006" y="374"/>
                </a:lnTo>
                <a:lnTo>
                  <a:pt x="30236" y="1615"/>
                </a:lnTo>
                <a:lnTo>
                  <a:pt x="35040" y="3435"/>
                </a:lnTo>
                <a:lnTo>
                  <a:pt x="39235" y="4648"/>
                </a:lnTo>
                <a:lnTo>
                  <a:pt x="43024" y="5457"/>
                </a:lnTo>
                <a:lnTo>
                  <a:pt x="46542" y="5996"/>
                </a:lnTo>
                <a:lnTo>
                  <a:pt x="49880" y="7348"/>
                </a:lnTo>
                <a:lnTo>
                  <a:pt x="53097" y="9241"/>
                </a:lnTo>
                <a:lnTo>
                  <a:pt x="56234" y="11495"/>
                </a:lnTo>
                <a:lnTo>
                  <a:pt x="59317" y="12999"/>
                </a:lnTo>
                <a:lnTo>
                  <a:pt x="62365" y="14000"/>
                </a:lnTo>
                <a:lnTo>
                  <a:pt x="65389" y="14668"/>
                </a:lnTo>
                <a:lnTo>
                  <a:pt x="68398" y="16106"/>
                </a:lnTo>
                <a:lnTo>
                  <a:pt x="71396" y="18056"/>
                </a:lnTo>
                <a:lnTo>
                  <a:pt x="74386" y="20349"/>
                </a:lnTo>
                <a:lnTo>
                  <a:pt x="76380" y="22869"/>
                </a:lnTo>
                <a:lnTo>
                  <a:pt x="77709" y="25542"/>
                </a:lnTo>
                <a:lnTo>
                  <a:pt x="79842" y="32220"/>
                </a:lnTo>
                <a:lnTo>
                  <a:pt x="82780" y="35779"/>
                </a:lnTo>
                <a:lnTo>
                  <a:pt x="84952" y="38118"/>
                </a:lnTo>
                <a:lnTo>
                  <a:pt x="86401" y="40668"/>
                </a:lnTo>
                <a:lnTo>
                  <a:pt x="88009" y="46149"/>
                </a:lnTo>
                <a:lnTo>
                  <a:pt x="88916" y="50072"/>
                </a:lnTo>
                <a:lnTo>
                  <a:pt x="88051" y="51614"/>
                </a:lnTo>
                <a:lnTo>
                  <a:pt x="86481" y="53635"/>
                </a:lnTo>
                <a:lnTo>
                  <a:pt x="81575" y="59267"/>
                </a:lnTo>
                <a:lnTo>
                  <a:pt x="80180" y="59728"/>
                </a:lnTo>
                <a:lnTo>
                  <a:pt x="78259" y="60037"/>
                </a:lnTo>
                <a:lnTo>
                  <a:pt x="75984" y="60242"/>
                </a:lnTo>
                <a:lnTo>
                  <a:pt x="73476" y="60379"/>
                </a:lnTo>
                <a:lnTo>
                  <a:pt x="68044" y="60531"/>
                </a:lnTo>
                <a:lnTo>
                  <a:pt x="65207" y="61564"/>
                </a:lnTo>
                <a:lnTo>
                  <a:pt x="62322" y="63244"/>
                </a:lnTo>
                <a:lnTo>
                  <a:pt x="59408" y="65357"/>
                </a:lnTo>
                <a:lnTo>
                  <a:pt x="55480" y="66765"/>
                </a:lnTo>
                <a:lnTo>
                  <a:pt x="50877" y="67705"/>
                </a:lnTo>
                <a:lnTo>
                  <a:pt x="45824" y="68331"/>
                </a:lnTo>
                <a:lnTo>
                  <a:pt x="38488" y="67755"/>
                </a:lnTo>
                <a:lnTo>
                  <a:pt x="29627" y="66380"/>
                </a:lnTo>
                <a:lnTo>
                  <a:pt x="0" y="606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6" name="SMARTPenAnnotation5227"/>
          <p:cNvSpPr/>
          <p:nvPr/>
        </p:nvSpPr>
        <p:spPr>
          <a:xfrm>
            <a:off x="8545710" y="5420320"/>
            <a:ext cx="133947" cy="267891"/>
          </a:xfrm>
          <a:custGeom>
            <a:avLst/>
            <a:gdLst/>
            <a:ahLst/>
            <a:cxnLst/>
            <a:rect l="0" t="0" r="0" b="0"/>
            <a:pathLst>
              <a:path w="133947" h="267891">
                <a:moveTo>
                  <a:pt x="0" y="0"/>
                </a:moveTo>
                <a:lnTo>
                  <a:pt x="4741" y="9481"/>
                </a:lnTo>
                <a:lnTo>
                  <a:pt x="6137" y="14258"/>
                </a:lnTo>
                <a:lnTo>
                  <a:pt x="7068" y="19427"/>
                </a:lnTo>
                <a:lnTo>
                  <a:pt x="7689" y="24858"/>
                </a:lnTo>
                <a:lnTo>
                  <a:pt x="9095" y="29470"/>
                </a:lnTo>
                <a:lnTo>
                  <a:pt x="11025" y="33537"/>
                </a:lnTo>
                <a:lnTo>
                  <a:pt x="13304" y="37241"/>
                </a:lnTo>
                <a:lnTo>
                  <a:pt x="23773" y="57231"/>
                </a:lnTo>
                <a:lnTo>
                  <a:pt x="30731" y="70896"/>
                </a:lnTo>
                <a:lnTo>
                  <a:pt x="37355" y="86951"/>
                </a:lnTo>
                <a:lnTo>
                  <a:pt x="43755" y="104600"/>
                </a:lnTo>
                <a:lnTo>
                  <a:pt x="50006" y="123312"/>
                </a:lnTo>
                <a:lnTo>
                  <a:pt x="55166" y="137770"/>
                </a:lnTo>
                <a:lnTo>
                  <a:pt x="59598" y="149394"/>
                </a:lnTo>
                <a:lnTo>
                  <a:pt x="63545" y="159127"/>
                </a:lnTo>
                <a:lnTo>
                  <a:pt x="71136" y="174546"/>
                </a:lnTo>
                <a:lnTo>
                  <a:pt x="92802" y="215490"/>
                </a:lnTo>
                <a:lnTo>
                  <a:pt x="102548" y="230973"/>
                </a:lnTo>
                <a:lnTo>
                  <a:pt x="111029" y="242286"/>
                </a:lnTo>
                <a:lnTo>
                  <a:pt x="133946" y="26789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7" name="SMARTPenAnnotation5228"/>
          <p:cNvSpPr/>
          <p:nvPr/>
        </p:nvSpPr>
        <p:spPr>
          <a:xfrm>
            <a:off x="8527851" y="5715000"/>
            <a:ext cx="142876" cy="160735"/>
          </a:xfrm>
          <a:custGeom>
            <a:avLst/>
            <a:gdLst/>
            <a:ahLst/>
            <a:cxnLst/>
            <a:rect l="0" t="0" r="0" b="0"/>
            <a:pathLst>
              <a:path w="142876" h="160735">
                <a:moveTo>
                  <a:pt x="0" y="0"/>
                </a:moveTo>
                <a:lnTo>
                  <a:pt x="12429" y="24858"/>
                </a:lnTo>
                <a:lnTo>
                  <a:pt x="15232" y="29470"/>
                </a:lnTo>
                <a:lnTo>
                  <a:pt x="18092" y="33537"/>
                </a:lnTo>
                <a:lnTo>
                  <a:pt x="20991" y="37241"/>
                </a:lnTo>
                <a:lnTo>
                  <a:pt x="23916" y="40702"/>
                </a:lnTo>
                <a:lnTo>
                  <a:pt x="26858" y="44001"/>
                </a:lnTo>
                <a:lnTo>
                  <a:pt x="29812" y="47194"/>
                </a:lnTo>
                <a:lnTo>
                  <a:pt x="43449" y="61167"/>
                </a:lnTo>
                <a:lnTo>
                  <a:pt x="86734" y="104590"/>
                </a:lnTo>
                <a:lnTo>
                  <a:pt x="92549" y="111398"/>
                </a:lnTo>
                <a:lnTo>
                  <a:pt x="98411" y="118914"/>
                </a:lnTo>
                <a:lnTo>
                  <a:pt x="104302" y="126901"/>
                </a:lnTo>
                <a:lnTo>
                  <a:pt x="110215" y="133218"/>
                </a:lnTo>
                <a:lnTo>
                  <a:pt x="116140" y="138421"/>
                </a:lnTo>
                <a:lnTo>
                  <a:pt x="122076" y="142882"/>
                </a:lnTo>
                <a:lnTo>
                  <a:pt x="127024" y="146848"/>
                </a:lnTo>
                <a:lnTo>
                  <a:pt x="131315" y="150485"/>
                </a:lnTo>
                <a:lnTo>
                  <a:pt x="142875" y="1607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8" name="SMARTPenAnnotation5229"/>
          <p:cNvSpPr/>
          <p:nvPr/>
        </p:nvSpPr>
        <p:spPr>
          <a:xfrm>
            <a:off x="8645190" y="5706070"/>
            <a:ext cx="43396" cy="482204"/>
          </a:xfrm>
          <a:custGeom>
            <a:avLst/>
            <a:gdLst/>
            <a:ahLst/>
            <a:cxnLst/>
            <a:rect l="0" t="0" r="0" b="0"/>
            <a:pathLst>
              <a:path w="43396" h="482204">
                <a:moveTo>
                  <a:pt x="43395" y="0"/>
                </a:moveTo>
                <a:lnTo>
                  <a:pt x="43395" y="27806"/>
                </a:lnTo>
                <a:lnTo>
                  <a:pt x="42403" y="32428"/>
                </a:lnTo>
                <a:lnTo>
                  <a:pt x="40750" y="37494"/>
                </a:lnTo>
                <a:lnTo>
                  <a:pt x="38655" y="42855"/>
                </a:lnTo>
                <a:lnTo>
                  <a:pt x="35274" y="61312"/>
                </a:lnTo>
                <a:lnTo>
                  <a:pt x="26226" y="121508"/>
                </a:lnTo>
                <a:lnTo>
                  <a:pt x="23020" y="150458"/>
                </a:lnTo>
                <a:lnTo>
                  <a:pt x="20882" y="176704"/>
                </a:lnTo>
                <a:lnTo>
                  <a:pt x="19457" y="201146"/>
                </a:lnTo>
                <a:lnTo>
                  <a:pt x="17514" y="220418"/>
                </a:lnTo>
                <a:lnTo>
                  <a:pt x="15227" y="236242"/>
                </a:lnTo>
                <a:lnTo>
                  <a:pt x="12710" y="249768"/>
                </a:lnTo>
                <a:lnTo>
                  <a:pt x="11033" y="270692"/>
                </a:lnTo>
                <a:lnTo>
                  <a:pt x="9914" y="296547"/>
                </a:lnTo>
                <a:lnTo>
                  <a:pt x="7971" y="392858"/>
                </a:lnTo>
                <a:lnTo>
                  <a:pt x="7808" y="411406"/>
                </a:lnTo>
                <a:lnTo>
                  <a:pt x="6772" y="419130"/>
                </a:lnTo>
                <a:lnTo>
                  <a:pt x="5089" y="426264"/>
                </a:lnTo>
                <a:lnTo>
                  <a:pt x="2975" y="433004"/>
                </a:lnTo>
                <a:lnTo>
                  <a:pt x="1566" y="440474"/>
                </a:lnTo>
                <a:lnTo>
                  <a:pt x="626" y="448431"/>
                </a:lnTo>
                <a:lnTo>
                  <a:pt x="0" y="456711"/>
                </a:lnTo>
                <a:lnTo>
                  <a:pt x="575" y="463224"/>
                </a:lnTo>
                <a:lnTo>
                  <a:pt x="1950" y="468558"/>
                </a:lnTo>
                <a:lnTo>
                  <a:pt x="7677" y="48220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9" name="SMARTPenAnnotation5230"/>
          <p:cNvSpPr/>
          <p:nvPr/>
        </p:nvSpPr>
        <p:spPr>
          <a:xfrm>
            <a:off x="8711381" y="5768578"/>
            <a:ext cx="74067" cy="133780"/>
          </a:xfrm>
          <a:custGeom>
            <a:avLst/>
            <a:gdLst/>
            <a:ahLst/>
            <a:cxnLst/>
            <a:rect l="0" t="0" r="0" b="0"/>
            <a:pathLst>
              <a:path w="74067" h="133780">
                <a:moveTo>
                  <a:pt x="30783" y="44648"/>
                </a:moveTo>
                <a:lnTo>
                  <a:pt x="35523" y="35167"/>
                </a:lnTo>
                <a:lnTo>
                  <a:pt x="36919" y="31382"/>
                </a:lnTo>
                <a:lnTo>
                  <a:pt x="37850" y="27867"/>
                </a:lnTo>
                <a:lnTo>
                  <a:pt x="39345" y="19836"/>
                </a:lnTo>
                <a:lnTo>
                  <a:pt x="38475" y="19177"/>
                </a:lnTo>
                <a:lnTo>
                  <a:pt x="36903" y="18738"/>
                </a:lnTo>
                <a:lnTo>
                  <a:pt x="31992" y="18033"/>
                </a:lnTo>
                <a:lnTo>
                  <a:pt x="30597" y="18967"/>
                </a:lnTo>
                <a:lnTo>
                  <a:pt x="28674" y="20582"/>
                </a:lnTo>
                <a:lnTo>
                  <a:pt x="26401" y="22651"/>
                </a:lnTo>
                <a:lnTo>
                  <a:pt x="23892" y="24030"/>
                </a:lnTo>
                <a:lnTo>
                  <a:pt x="21228" y="24950"/>
                </a:lnTo>
                <a:lnTo>
                  <a:pt x="18459" y="25563"/>
                </a:lnTo>
                <a:lnTo>
                  <a:pt x="15622" y="27956"/>
                </a:lnTo>
                <a:lnTo>
                  <a:pt x="12738" y="31535"/>
                </a:lnTo>
                <a:lnTo>
                  <a:pt x="9823" y="35906"/>
                </a:lnTo>
                <a:lnTo>
                  <a:pt x="6888" y="40804"/>
                </a:lnTo>
                <a:lnTo>
                  <a:pt x="3939" y="46055"/>
                </a:lnTo>
                <a:lnTo>
                  <a:pt x="980" y="51539"/>
                </a:lnTo>
                <a:lnTo>
                  <a:pt x="0" y="58172"/>
                </a:lnTo>
                <a:lnTo>
                  <a:pt x="339" y="65570"/>
                </a:lnTo>
                <a:lnTo>
                  <a:pt x="1558" y="73479"/>
                </a:lnTo>
                <a:lnTo>
                  <a:pt x="2370" y="79744"/>
                </a:lnTo>
                <a:lnTo>
                  <a:pt x="2911" y="84912"/>
                </a:lnTo>
                <a:lnTo>
                  <a:pt x="3272" y="89350"/>
                </a:lnTo>
                <a:lnTo>
                  <a:pt x="4505" y="94293"/>
                </a:lnTo>
                <a:lnTo>
                  <a:pt x="6319" y="99573"/>
                </a:lnTo>
                <a:lnTo>
                  <a:pt x="8520" y="105077"/>
                </a:lnTo>
                <a:lnTo>
                  <a:pt x="10980" y="109739"/>
                </a:lnTo>
                <a:lnTo>
                  <a:pt x="13612" y="113839"/>
                </a:lnTo>
                <a:lnTo>
                  <a:pt x="16359" y="117564"/>
                </a:lnTo>
                <a:lnTo>
                  <a:pt x="20175" y="121040"/>
                </a:lnTo>
                <a:lnTo>
                  <a:pt x="24703" y="124350"/>
                </a:lnTo>
                <a:lnTo>
                  <a:pt x="29706" y="127548"/>
                </a:lnTo>
                <a:lnTo>
                  <a:pt x="34034" y="129680"/>
                </a:lnTo>
                <a:lnTo>
                  <a:pt x="37911" y="131102"/>
                </a:lnTo>
                <a:lnTo>
                  <a:pt x="41488" y="132050"/>
                </a:lnTo>
                <a:lnTo>
                  <a:pt x="44865" y="132681"/>
                </a:lnTo>
                <a:lnTo>
                  <a:pt x="48109" y="133103"/>
                </a:lnTo>
                <a:lnTo>
                  <a:pt x="55702" y="133779"/>
                </a:lnTo>
                <a:lnTo>
                  <a:pt x="57317" y="132842"/>
                </a:lnTo>
                <a:lnTo>
                  <a:pt x="59386" y="131225"/>
                </a:lnTo>
                <a:lnTo>
                  <a:pt x="61758" y="129155"/>
                </a:lnTo>
                <a:lnTo>
                  <a:pt x="63339" y="126783"/>
                </a:lnTo>
                <a:lnTo>
                  <a:pt x="64393" y="124210"/>
                </a:lnTo>
                <a:lnTo>
                  <a:pt x="65096" y="121502"/>
                </a:lnTo>
                <a:lnTo>
                  <a:pt x="66556" y="118704"/>
                </a:lnTo>
                <a:lnTo>
                  <a:pt x="68523" y="115847"/>
                </a:lnTo>
                <a:lnTo>
                  <a:pt x="70826" y="112950"/>
                </a:lnTo>
                <a:lnTo>
                  <a:pt x="72361" y="109034"/>
                </a:lnTo>
                <a:lnTo>
                  <a:pt x="73385" y="104439"/>
                </a:lnTo>
                <a:lnTo>
                  <a:pt x="74066" y="99392"/>
                </a:lnTo>
                <a:lnTo>
                  <a:pt x="73529" y="93050"/>
                </a:lnTo>
                <a:lnTo>
                  <a:pt x="72178" y="85846"/>
                </a:lnTo>
                <a:lnTo>
                  <a:pt x="70286" y="78066"/>
                </a:lnTo>
                <a:lnTo>
                  <a:pt x="69024" y="70895"/>
                </a:lnTo>
                <a:lnTo>
                  <a:pt x="68183" y="64131"/>
                </a:lnTo>
                <a:lnTo>
                  <a:pt x="67623" y="57636"/>
                </a:lnTo>
                <a:lnTo>
                  <a:pt x="66256" y="52315"/>
                </a:lnTo>
                <a:lnTo>
                  <a:pt x="64354" y="47775"/>
                </a:lnTo>
                <a:lnTo>
                  <a:pt x="62093" y="43756"/>
                </a:lnTo>
                <a:lnTo>
                  <a:pt x="56935" y="33999"/>
                </a:lnTo>
                <a:lnTo>
                  <a:pt x="54170" y="28619"/>
                </a:lnTo>
                <a:lnTo>
                  <a:pt x="52328" y="24040"/>
                </a:lnTo>
                <a:lnTo>
                  <a:pt x="51099" y="19995"/>
                </a:lnTo>
                <a:lnTo>
                  <a:pt x="39712"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0" name="SMARTPenAnnotation5231"/>
          <p:cNvSpPr/>
          <p:nvPr/>
        </p:nvSpPr>
        <p:spPr>
          <a:xfrm>
            <a:off x="8777882" y="5758502"/>
            <a:ext cx="125017" cy="135092"/>
          </a:xfrm>
          <a:custGeom>
            <a:avLst/>
            <a:gdLst/>
            <a:ahLst/>
            <a:cxnLst/>
            <a:rect l="0" t="0" r="0" b="0"/>
            <a:pathLst>
              <a:path w="125017" h="135092">
                <a:moveTo>
                  <a:pt x="0" y="1146"/>
                </a:moveTo>
                <a:lnTo>
                  <a:pt x="9481" y="29589"/>
                </a:lnTo>
                <a:lnTo>
                  <a:pt x="17235" y="41936"/>
                </a:lnTo>
                <a:lnTo>
                  <a:pt x="27365" y="54136"/>
                </a:lnTo>
                <a:lnTo>
                  <a:pt x="39079" y="66238"/>
                </a:lnTo>
                <a:lnTo>
                  <a:pt x="49865" y="68353"/>
                </a:lnTo>
                <a:lnTo>
                  <a:pt x="60033" y="63810"/>
                </a:lnTo>
                <a:lnTo>
                  <a:pt x="69788" y="54828"/>
                </a:lnTo>
                <a:lnTo>
                  <a:pt x="75299" y="43880"/>
                </a:lnTo>
                <a:lnTo>
                  <a:pt x="77980" y="31619"/>
                </a:lnTo>
                <a:lnTo>
                  <a:pt x="79896" y="0"/>
                </a:lnTo>
                <a:lnTo>
                  <a:pt x="82037" y="4351"/>
                </a:lnTo>
                <a:lnTo>
                  <a:pt x="85450" y="14197"/>
                </a:lnTo>
                <a:lnTo>
                  <a:pt x="125016" y="1350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1" name="SMARTPenAnnotation5232"/>
          <p:cNvSpPr/>
          <p:nvPr/>
        </p:nvSpPr>
        <p:spPr>
          <a:xfrm>
            <a:off x="89477" y="4366617"/>
            <a:ext cx="1185958" cy="1768041"/>
          </a:xfrm>
          <a:custGeom>
            <a:avLst/>
            <a:gdLst/>
            <a:ahLst/>
            <a:cxnLst/>
            <a:rect l="0" t="0" r="0" b="0"/>
            <a:pathLst>
              <a:path w="1185958" h="1768041">
                <a:moveTo>
                  <a:pt x="294499" y="0"/>
                </a:moveTo>
                <a:lnTo>
                  <a:pt x="285018" y="4740"/>
                </a:lnTo>
                <a:lnTo>
                  <a:pt x="275072" y="7067"/>
                </a:lnTo>
                <a:lnTo>
                  <a:pt x="269641" y="7688"/>
                </a:lnTo>
                <a:lnTo>
                  <a:pt x="260962" y="11024"/>
                </a:lnTo>
                <a:lnTo>
                  <a:pt x="236064" y="26072"/>
                </a:lnTo>
                <a:lnTo>
                  <a:pt x="200373" y="58848"/>
                </a:lnTo>
                <a:lnTo>
                  <a:pt x="171408" y="97145"/>
                </a:lnTo>
                <a:lnTo>
                  <a:pt x="138354" y="144349"/>
                </a:lnTo>
                <a:lnTo>
                  <a:pt x="104872" y="196582"/>
                </a:lnTo>
                <a:lnTo>
                  <a:pt x="88272" y="234194"/>
                </a:lnTo>
                <a:lnTo>
                  <a:pt x="62944" y="293264"/>
                </a:lnTo>
                <a:lnTo>
                  <a:pt x="45073" y="339360"/>
                </a:lnTo>
                <a:lnTo>
                  <a:pt x="33823" y="377045"/>
                </a:lnTo>
                <a:lnTo>
                  <a:pt x="25515" y="420253"/>
                </a:lnTo>
                <a:lnTo>
                  <a:pt x="18235" y="484150"/>
                </a:lnTo>
                <a:lnTo>
                  <a:pt x="10917" y="534990"/>
                </a:lnTo>
                <a:lnTo>
                  <a:pt x="4437" y="583250"/>
                </a:lnTo>
                <a:lnTo>
                  <a:pt x="731" y="631000"/>
                </a:lnTo>
                <a:lnTo>
                  <a:pt x="0" y="678650"/>
                </a:lnTo>
                <a:lnTo>
                  <a:pt x="2519" y="727603"/>
                </a:lnTo>
                <a:lnTo>
                  <a:pt x="5980" y="772839"/>
                </a:lnTo>
                <a:lnTo>
                  <a:pt x="7518" y="819404"/>
                </a:lnTo>
                <a:lnTo>
                  <a:pt x="13494" y="869202"/>
                </a:lnTo>
                <a:lnTo>
                  <a:pt x="21772" y="921101"/>
                </a:lnTo>
                <a:lnTo>
                  <a:pt x="28758" y="973933"/>
                </a:lnTo>
                <a:lnTo>
                  <a:pt x="32525" y="1013950"/>
                </a:lnTo>
                <a:lnTo>
                  <a:pt x="37291" y="1058792"/>
                </a:lnTo>
                <a:lnTo>
                  <a:pt x="47791" y="1114239"/>
                </a:lnTo>
                <a:lnTo>
                  <a:pt x="60411" y="1165835"/>
                </a:lnTo>
                <a:lnTo>
                  <a:pt x="78338" y="1214244"/>
                </a:lnTo>
                <a:lnTo>
                  <a:pt x="96468" y="1276246"/>
                </a:lnTo>
                <a:lnTo>
                  <a:pt x="110243" y="1317645"/>
                </a:lnTo>
                <a:lnTo>
                  <a:pt x="141413" y="1407408"/>
                </a:lnTo>
                <a:lnTo>
                  <a:pt x="152047" y="1432163"/>
                </a:lnTo>
                <a:lnTo>
                  <a:pt x="181956" y="1485765"/>
                </a:lnTo>
                <a:lnTo>
                  <a:pt x="210900" y="1538349"/>
                </a:lnTo>
                <a:lnTo>
                  <a:pt x="245089" y="1588263"/>
                </a:lnTo>
                <a:lnTo>
                  <a:pt x="261118" y="1604225"/>
                </a:lnTo>
                <a:lnTo>
                  <a:pt x="273584" y="1624941"/>
                </a:lnTo>
                <a:lnTo>
                  <a:pt x="300834" y="1649961"/>
                </a:lnTo>
                <a:lnTo>
                  <a:pt x="315174" y="1658696"/>
                </a:lnTo>
                <a:lnTo>
                  <a:pt x="330477" y="1666878"/>
                </a:lnTo>
                <a:lnTo>
                  <a:pt x="362602" y="1689316"/>
                </a:lnTo>
                <a:lnTo>
                  <a:pt x="395815" y="1709452"/>
                </a:lnTo>
                <a:lnTo>
                  <a:pt x="457637" y="1738431"/>
                </a:lnTo>
                <a:lnTo>
                  <a:pt x="493759" y="1751466"/>
                </a:lnTo>
                <a:lnTo>
                  <a:pt x="527262" y="1758623"/>
                </a:lnTo>
                <a:lnTo>
                  <a:pt x="552989" y="1765916"/>
                </a:lnTo>
                <a:lnTo>
                  <a:pt x="589137" y="1767888"/>
                </a:lnTo>
                <a:lnTo>
                  <a:pt x="627204" y="1768040"/>
                </a:lnTo>
                <a:lnTo>
                  <a:pt x="663394" y="1763326"/>
                </a:lnTo>
                <a:lnTo>
                  <a:pt x="697913" y="1758981"/>
                </a:lnTo>
                <a:lnTo>
                  <a:pt x="729720" y="1752243"/>
                </a:lnTo>
                <a:lnTo>
                  <a:pt x="761512" y="1749493"/>
                </a:lnTo>
                <a:lnTo>
                  <a:pt x="785571" y="1743203"/>
                </a:lnTo>
                <a:lnTo>
                  <a:pt x="791544" y="1742565"/>
                </a:lnTo>
                <a:lnTo>
                  <a:pt x="823654" y="1732186"/>
                </a:lnTo>
                <a:lnTo>
                  <a:pt x="857561" y="1718030"/>
                </a:lnTo>
                <a:lnTo>
                  <a:pt x="888659" y="1703033"/>
                </a:lnTo>
                <a:lnTo>
                  <a:pt x="922951" y="1685997"/>
                </a:lnTo>
                <a:lnTo>
                  <a:pt x="956847" y="1666698"/>
                </a:lnTo>
                <a:lnTo>
                  <a:pt x="998189" y="1637147"/>
                </a:lnTo>
                <a:lnTo>
                  <a:pt x="1004727" y="1633166"/>
                </a:lnTo>
                <a:lnTo>
                  <a:pt x="1014638" y="1623450"/>
                </a:lnTo>
                <a:lnTo>
                  <a:pt x="1047745" y="1584039"/>
                </a:lnTo>
                <a:lnTo>
                  <a:pt x="1082527" y="1540517"/>
                </a:lnTo>
                <a:lnTo>
                  <a:pt x="1108213" y="1489244"/>
                </a:lnTo>
                <a:lnTo>
                  <a:pt x="1143150" y="1419177"/>
                </a:lnTo>
                <a:lnTo>
                  <a:pt x="1162976" y="1364504"/>
                </a:lnTo>
                <a:lnTo>
                  <a:pt x="1173927" y="1320087"/>
                </a:lnTo>
                <a:lnTo>
                  <a:pt x="1179818" y="1290720"/>
                </a:lnTo>
                <a:lnTo>
                  <a:pt x="1184068" y="1275130"/>
                </a:lnTo>
                <a:lnTo>
                  <a:pt x="1185957" y="1258279"/>
                </a:lnTo>
                <a:lnTo>
                  <a:pt x="1181032" y="1210934"/>
                </a:lnTo>
                <a:lnTo>
                  <a:pt x="1178867" y="1166314"/>
                </a:lnTo>
                <a:lnTo>
                  <a:pt x="1171474" y="1112989"/>
                </a:lnTo>
                <a:lnTo>
                  <a:pt x="1160459" y="1058946"/>
                </a:lnTo>
                <a:lnTo>
                  <a:pt x="1148729" y="1004798"/>
                </a:lnTo>
                <a:lnTo>
                  <a:pt x="1135090" y="958956"/>
                </a:lnTo>
                <a:lnTo>
                  <a:pt x="1118840" y="913279"/>
                </a:lnTo>
                <a:lnTo>
                  <a:pt x="1094904" y="870301"/>
                </a:lnTo>
                <a:lnTo>
                  <a:pt x="1061807" y="814628"/>
                </a:lnTo>
                <a:lnTo>
                  <a:pt x="1030732" y="770648"/>
                </a:lnTo>
                <a:lnTo>
                  <a:pt x="937437" y="6518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2" name="SMARTPenAnnotation5233"/>
          <p:cNvSpPr/>
          <p:nvPr/>
        </p:nvSpPr>
        <p:spPr>
          <a:xfrm>
            <a:off x="4698421" y="3616680"/>
            <a:ext cx="1355340" cy="2569749"/>
          </a:xfrm>
          <a:custGeom>
            <a:avLst/>
            <a:gdLst/>
            <a:ahLst/>
            <a:cxnLst/>
            <a:rect l="0" t="0" r="0" b="0"/>
            <a:pathLst>
              <a:path w="1355340" h="2569749">
                <a:moveTo>
                  <a:pt x="721899" y="160577"/>
                </a:moveTo>
                <a:lnTo>
                  <a:pt x="705676" y="114884"/>
                </a:lnTo>
                <a:lnTo>
                  <a:pt x="679658" y="71143"/>
                </a:lnTo>
                <a:lnTo>
                  <a:pt x="665422" y="56006"/>
                </a:lnTo>
                <a:lnTo>
                  <a:pt x="636770" y="34860"/>
                </a:lnTo>
                <a:lnTo>
                  <a:pt x="618072" y="24329"/>
                </a:lnTo>
                <a:lnTo>
                  <a:pt x="580711" y="11882"/>
                </a:lnTo>
                <a:lnTo>
                  <a:pt x="546284" y="2515"/>
                </a:lnTo>
                <a:lnTo>
                  <a:pt x="515341" y="371"/>
                </a:lnTo>
                <a:lnTo>
                  <a:pt x="465676" y="0"/>
                </a:lnTo>
                <a:lnTo>
                  <a:pt x="428436" y="2558"/>
                </a:lnTo>
                <a:lnTo>
                  <a:pt x="395018" y="7003"/>
                </a:lnTo>
                <a:lnTo>
                  <a:pt x="356493" y="16076"/>
                </a:lnTo>
                <a:lnTo>
                  <a:pt x="325340" y="25578"/>
                </a:lnTo>
                <a:lnTo>
                  <a:pt x="284358" y="41711"/>
                </a:lnTo>
                <a:lnTo>
                  <a:pt x="248628" y="60332"/>
                </a:lnTo>
                <a:lnTo>
                  <a:pt x="228783" y="70383"/>
                </a:lnTo>
                <a:lnTo>
                  <a:pt x="189719" y="99347"/>
                </a:lnTo>
                <a:lnTo>
                  <a:pt x="149702" y="136923"/>
                </a:lnTo>
                <a:lnTo>
                  <a:pt x="110203" y="181863"/>
                </a:lnTo>
                <a:lnTo>
                  <a:pt x="100122" y="197819"/>
                </a:lnTo>
                <a:lnTo>
                  <a:pt x="64246" y="275597"/>
                </a:lnTo>
                <a:lnTo>
                  <a:pt x="35485" y="348000"/>
                </a:lnTo>
                <a:lnTo>
                  <a:pt x="13841" y="422245"/>
                </a:lnTo>
                <a:lnTo>
                  <a:pt x="7780" y="479016"/>
                </a:lnTo>
                <a:lnTo>
                  <a:pt x="3338" y="536593"/>
                </a:lnTo>
                <a:lnTo>
                  <a:pt x="0" y="603600"/>
                </a:lnTo>
                <a:lnTo>
                  <a:pt x="1865" y="662409"/>
                </a:lnTo>
                <a:lnTo>
                  <a:pt x="6001" y="726911"/>
                </a:lnTo>
                <a:lnTo>
                  <a:pt x="13908" y="794708"/>
                </a:lnTo>
                <a:lnTo>
                  <a:pt x="25468" y="872698"/>
                </a:lnTo>
                <a:lnTo>
                  <a:pt x="33359" y="934474"/>
                </a:lnTo>
                <a:lnTo>
                  <a:pt x="46787" y="1014846"/>
                </a:lnTo>
                <a:lnTo>
                  <a:pt x="60031" y="1074380"/>
                </a:lnTo>
                <a:lnTo>
                  <a:pt x="75999" y="1138433"/>
                </a:lnTo>
                <a:lnTo>
                  <a:pt x="95023" y="1232371"/>
                </a:lnTo>
                <a:lnTo>
                  <a:pt x="112052" y="1298354"/>
                </a:lnTo>
                <a:lnTo>
                  <a:pt x="128456" y="1366854"/>
                </a:lnTo>
                <a:lnTo>
                  <a:pt x="144300" y="1443185"/>
                </a:lnTo>
                <a:lnTo>
                  <a:pt x="159299" y="1519008"/>
                </a:lnTo>
                <a:lnTo>
                  <a:pt x="189456" y="1641583"/>
                </a:lnTo>
                <a:lnTo>
                  <a:pt x="205849" y="1716507"/>
                </a:lnTo>
                <a:lnTo>
                  <a:pt x="238473" y="1833066"/>
                </a:lnTo>
                <a:lnTo>
                  <a:pt x="257193" y="1911578"/>
                </a:lnTo>
                <a:lnTo>
                  <a:pt x="275307" y="1978166"/>
                </a:lnTo>
                <a:lnTo>
                  <a:pt x="299206" y="2055183"/>
                </a:lnTo>
                <a:lnTo>
                  <a:pt x="324027" y="2121291"/>
                </a:lnTo>
                <a:lnTo>
                  <a:pt x="372005" y="2234959"/>
                </a:lnTo>
                <a:lnTo>
                  <a:pt x="398218" y="2292776"/>
                </a:lnTo>
                <a:lnTo>
                  <a:pt x="442462" y="2363487"/>
                </a:lnTo>
                <a:lnTo>
                  <a:pt x="466746" y="2401754"/>
                </a:lnTo>
                <a:lnTo>
                  <a:pt x="508832" y="2452408"/>
                </a:lnTo>
                <a:lnTo>
                  <a:pt x="540699" y="2488238"/>
                </a:lnTo>
                <a:lnTo>
                  <a:pt x="575435" y="2513591"/>
                </a:lnTo>
                <a:lnTo>
                  <a:pt x="609293" y="2536213"/>
                </a:lnTo>
                <a:lnTo>
                  <a:pt x="633633" y="2546999"/>
                </a:lnTo>
                <a:lnTo>
                  <a:pt x="673842" y="2557883"/>
                </a:lnTo>
                <a:lnTo>
                  <a:pt x="692005" y="2561247"/>
                </a:lnTo>
                <a:lnTo>
                  <a:pt x="722057" y="2563376"/>
                </a:lnTo>
                <a:lnTo>
                  <a:pt x="750777" y="2569676"/>
                </a:lnTo>
                <a:lnTo>
                  <a:pt x="769460" y="2569748"/>
                </a:lnTo>
                <a:lnTo>
                  <a:pt x="804893" y="2565204"/>
                </a:lnTo>
                <a:lnTo>
                  <a:pt x="832259" y="2561432"/>
                </a:lnTo>
                <a:lnTo>
                  <a:pt x="867487" y="2549620"/>
                </a:lnTo>
                <a:lnTo>
                  <a:pt x="905235" y="2533140"/>
                </a:lnTo>
                <a:lnTo>
                  <a:pt x="943120" y="2518047"/>
                </a:lnTo>
                <a:lnTo>
                  <a:pt x="973295" y="2501375"/>
                </a:lnTo>
                <a:lnTo>
                  <a:pt x="1013199" y="2467259"/>
                </a:lnTo>
                <a:lnTo>
                  <a:pt x="1049285" y="2431681"/>
                </a:lnTo>
                <a:lnTo>
                  <a:pt x="1081391" y="2394869"/>
                </a:lnTo>
                <a:lnTo>
                  <a:pt x="1117582" y="2350999"/>
                </a:lnTo>
                <a:lnTo>
                  <a:pt x="1154086" y="2292908"/>
                </a:lnTo>
                <a:lnTo>
                  <a:pt x="1203336" y="2199999"/>
                </a:lnTo>
                <a:lnTo>
                  <a:pt x="1237354" y="2128106"/>
                </a:lnTo>
                <a:lnTo>
                  <a:pt x="1269076" y="2050260"/>
                </a:lnTo>
                <a:lnTo>
                  <a:pt x="1296716" y="1973328"/>
                </a:lnTo>
                <a:lnTo>
                  <a:pt x="1320255" y="1900806"/>
                </a:lnTo>
                <a:lnTo>
                  <a:pt x="1335421" y="1827469"/>
                </a:lnTo>
                <a:lnTo>
                  <a:pt x="1342834" y="1769582"/>
                </a:lnTo>
                <a:lnTo>
                  <a:pt x="1349435" y="1694245"/>
                </a:lnTo>
                <a:lnTo>
                  <a:pt x="1353030" y="1621736"/>
                </a:lnTo>
                <a:lnTo>
                  <a:pt x="1355339" y="1514700"/>
                </a:lnTo>
                <a:lnTo>
                  <a:pt x="1354802" y="1439833"/>
                </a:lnTo>
                <a:lnTo>
                  <a:pt x="1348744" y="1362691"/>
                </a:lnTo>
                <a:lnTo>
                  <a:pt x="1340454" y="1289163"/>
                </a:lnTo>
                <a:lnTo>
                  <a:pt x="1331236" y="1211757"/>
                </a:lnTo>
                <a:lnTo>
                  <a:pt x="1308248" y="1084571"/>
                </a:lnTo>
                <a:lnTo>
                  <a:pt x="1288248" y="1019068"/>
                </a:lnTo>
                <a:lnTo>
                  <a:pt x="1267067" y="949514"/>
                </a:lnTo>
                <a:lnTo>
                  <a:pt x="1248665" y="890210"/>
                </a:lnTo>
                <a:lnTo>
                  <a:pt x="1222916" y="822202"/>
                </a:lnTo>
                <a:lnTo>
                  <a:pt x="1193911" y="752387"/>
                </a:lnTo>
                <a:lnTo>
                  <a:pt x="1160072" y="680390"/>
                </a:lnTo>
                <a:lnTo>
                  <a:pt x="1121541" y="612286"/>
                </a:lnTo>
                <a:lnTo>
                  <a:pt x="1084570" y="548930"/>
                </a:lnTo>
                <a:lnTo>
                  <a:pt x="1044551" y="495580"/>
                </a:lnTo>
                <a:lnTo>
                  <a:pt x="1008836" y="449365"/>
                </a:lnTo>
                <a:lnTo>
                  <a:pt x="973385" y="406327"/>
                </a:lnTo>
                <a:lnTo>
                  <a:pt x="937187" y="374424"/>
                </a:lnTo>
                <a:lnTo>
                  <a:pt x="909422" y="34810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3" name="SMARTPenAnnotation5234"/>
          <p:cNvSpPr/>
          <p:nvPr/>
        </p:nvSpPr>
        <p:spPr>
          <a:xfrm>
            <a:off x="3821906" y="4688085"/>
            <a:ext cx="1178720" cy="321470"/>
          </a:xfrm>
          <a:custGeom>
            <a:avLst/>
            <a:gdLst/>
            <a:ahLst/>
            <a:cxnLst/>
            <a:rect l="0" t="0" r="0" b="0"/>
            <a:pathLst>
              <a:path w="1178720" h="321470">
                <a:moveTo>
                  <a:pt x="1178719" y="321469"/>
                </a:moveTo>
                <a:lnTo>
                  <a:pt x="1173978" y="311988"/>
                </a:lnTo>
                <a:lnTo>
                  <a:pt x="1169005" y="304688"/>
                </a:lnTo>
                <a:lnTo>
                  <a:pt x="1160627" y="294999"/>
                </a:lnTo>
                <a:lnTo>
                  <a:pt x="1157728" y="291916"/>
                </a:lnTo>
                <a:lnTo>
                  <a:pt x="1153811" y="289861"/>
                </a:lnTo>
                <a:lnTo>
                  <a:pt x="1118830" y="278982"/>
                </a:lnTo>
                <a:lnTo>
                  <a:pt x="1084796" y="270627"/>
                </a:lnTo>
                <a:lnTo>
                  <a:pt x="1050017" y="260874"/>
                </a:lnTo>
                <a:lnTo>
                  <a:pt x="927077" y="229560"/>
                </a:lnTo>
                <a:lnTo>
                  <a:pt x="764764" y="193158"/>
                </a:lnTo>
                <a:lnTo>
                  <a:pt x="565398" y="151849"/>
                </a:lnTo>
                <a:lnTo>
                  <a:pt x="539022" y="145871"/>
                </a:lnTo>
                <a:lnTo>
                  <a:pt x="466963" y="130972"/>
                </a:lnTo>
                <a:lnTo>
                  <a:pt x="440041" y="122372"/>
                </a:lnTo>
                <a:lnTo>
                  <a:pt x="413855" y="112927"/>
                </a:lnTo>
                <a:lnTo>
                  <a:pt x="385680" y="105422"/>
                </a:lnTo>
                <a:lnTo>
                  <a:pt x="202878" y="59650"/>
                </a:lnTo>
                <a:lnTo>
                  <a:pt x="128184" y="38703"/>
                </a:lnTo>
                <a:lnTo>
                  <a:pt x="97181" y="28776"/>
                </a:lnTo>
                <a:lnTo>
                  <a:pt x="71304" y="19074"/>
                </a:lnTo>
                <a:lnTo>
                  <a:pt x="34663" y="9942"/>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4" name="SMARTPenAnnotation5235"/>
          <p:cNvSpPr/>
          <p:nvPr/>
        </p:nvSpPr>
        <p:spPr>
          <a:xfrm>
            <a:off x="3812976" y="4679156"/>
            <a:ext cx="2647" cy="1"/>
          </a:xfrm>
          <a:custGeom>
            <a:avLst/>
            <a:gdLst/>
            <a:ahLst/>
            <a:cxnLst/>
            <a:rect l="0" t="0" r="0" b="0"/>
            <a:pathLst>
              <a:path w="2647" h="1">
                <a:moveTo>
                  <a:pt x="0" y="0"/>
                </a:moveTo>
                <a:lnTo>
                  <a:pt x="264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5" name="SMARTPenAnnotation5236"/>
          <p:cNvSpPr/>
          <p:nvPr/>
        </p:nvSpPr>
        <p:spPr>
          <a:xfrm>
            <a:off x="3751064" y="4572000"/>
            <a:ext cx="267296" cy="258961"/>
          </a:xfrm>
          <a:custGeom>
            <a:avLst/>
            <a:gdLst/>
            <a:ahLst/>
            <a:cxnLst/>
            <a:rect l="0" t="0" r="0" b="0"/>
            <a:pathLst>
              <a:path w="267296" h="258961">
                <a:moveTo>
                  <a:pt x="142279" y="0"/>
                </a:moveTo>
                <a:lnTo>
                  <a:pt x="128058" y="9481"/>
                </a:lnTo>
                <a:lnTo>
                  <a:pt x="122877" y="13265"/>
                </a:lnTo>
                <a:lnTo>
                  <a:pt x="118430" y="16781"/>
                </a:lnTo>
                <a:lnTo>
                  <a:pt x="110844" y="23333"/>
                </a:lnTo>
                <a:lnTo>
                  <a:pt x="104165" y="29552"/>
                </a:lnTo>
                <a:lnTo>
                  <a:pt x="100002" y="32599"/>
                </a:lnTo>
                <a:lnTo>
                  <a:pt x="95243" y="35624"/>
                </a:lnTo>
                <a:lnTo>
                  <a:pt x="90086" y="38632"/>
                </a:lnTo>
                <a:lnTo>
                  <a:pt x="81687" y="45598"/>
                </a:lnTo>
                <a:lnTo>
                  <a:pt x="71127" y="55203"/>
                </a:lnTo>
                <a:lnTo>
                  <a:pt x="59125" y="66568"/>
                </a:lnTo>
                <a:lnTo>
                  <a:pt x="49140" y="75136"/>
                </a:lnTo>
                <a:lnTo>
                  <a:pt x="40499" y="81840"/>
                </a:lnTo>
                <a:lnTo>
                  <a:pt x="32754" y="87302"/>
                </a:lnTo>
                <a:lnTo>
                  <a:pt x="26598" y="91936"/>
                </a:lnTo>
                <a:lnTo>
                  <a:pt x="21503" y="96017"/>
                </a:lnTo>
                <a:lnTo>
                  <a:pt x="17113" y="99730"/>
                </a:lnTo>
                <a:lnTo>
                  <a:pt x="13194" y="104190"/>
                </a:lnTo>
                <a:lnTo>
                  <a:pt x="9590" y="109147"/>
                </a:lnTo>
                <a:lnTo>
                  <a:pt x="6195" y="114436"/>
                </a:lnTo>
                <a:lnTo>
                  <a:pt x="3931" y="119947"/>
                </a:lnTo>
                <a:lnTo>
                  <a:pt x="2422" y="125605"/>
                </a:lnTo>
                <a:lnTo>
                  <a:pt x="1416" y="131362"/>
                </a:lnTo>
                <a:lnTo>
                  <a:pt x="746" y="136192"/>
                </a:lnTo>
                <a:lnTo>
                  <a:pt x="0" y="144204"/>
                </a:lnTo>
                <a:lnTo>
                  <a:pt x="794" y="147730"/>
                </a:lnTo>
                <a:lnTo>
                  <a:pt x="4321" y="154293"/>
                </a:lnTo>
                <a:lnTo>
                  <a:pt x="11842" y="160517"/>
                </a:lnTo>
                <a:lnTo>
                  <a:pt x="16626" y="163566"/>
                </a:lnTo>
                <a:lnTo>
                  <a:pt x="21799" y="167583"/>
                </a:lnTo>
                <a:lnTo>
                  <a:pt x="27233" y="172245"/>
                </a:lnTo>
                <a:lnTo>
                  <a:pt x="32839" y="177338"/>
                </a:lnTo>
                <a:lnTo>
                  <a:pt x="39554" y="181725"/>
                </a:lnTo>
                <a:lnTo>
                  <a:pt x="47006" y="185642"/>
                </a:lnTo>
                <a:lnTo>
                  <a:pt x="54952" y="189246"/>
                </a:lnTo>
                <a:lnTo>
                  <a:pt x="62233" y="191648"/>
                </a:lnTo>
                <a:lnTo>
                  <a:pt x="69071" y="193249"/>
                </a:lnTo>
                <a:lnTo>
                  <a:pt x="75615" y="194317"/>
                </a:lnTo>
                <a:lnTo>
                  <a:pt x="82953" y="197013"/>
                </a:lnTo>
                <a:lnTo>
                  <a:pt x="90822" y="200795"/>
                </a:lnTo>
                <a:lnTo>
                  <a:pt x="99045" y="205301"/>
                </a:lnTo>
                <a:lnTo>
                  <a:pt x="107503" y="209297"/>
                </a:lnTo>
                <a:lnTo>
                  <a:pt x="116119" y="212953"/>
                </a:lnTo>
                <a:lnTo>
                  <a:pt x="124839" y="216382"/>
                </a:lnTo>
                <a:lnTo>
                  <a:pt x="134621" y="219661"/>
                </a:lnTo>
                <a:lnTo>
                  <a:pt x="145112" y="222839"/>
                </a:lnTo>
                <a:lnTo>
                  <a:pt x="166358" y="229016"/>
                </a:lnTo>
                <a:lnTo>
                  <a:pt x="214835" y="243712"/>
                </a:lnTo>
                <a:lnTo>
                  <a:pt x="267295" y="25896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6" name="SMARTPenAnnotation5237"/>
          <p:cNvSpPr/>
          <p:nvPr/>
        </p:nvSpPr>
        <p:spPr>
          <a:xfrm>
            <a:off x="1312664" y="4714875"/>
            <a:ext cx="1589485" cy="589360"/>
          </a:xfrm>
          <a:custGeom>
            <a:avLst/>
            <a:gdLst/>
            <a:ahLst/>
            <a:cxnLst/>
            <a:rect l="0" t="0" r="0" b="0"/>
            <a:pathLst>
              <a:path w="1589485" h="589360">
                <a:moveTo>
                  <a:pt x="1589484" y="0"/>
                </a:moveTo>
                <a:lnTo>
                  <a:pt x="1530378" y="0"/>
                </a:lnTo>
                <a:lnTo>
                  <a:pt x="1472082" y="9094"/>
                </a:lnTo>
                <a:lnTo>
                  <a:pt x="1434423" y="17797"/>
                </a:lnTo>
                <a:lnTo>
                  <a:pt x="1392576" y="30730"/>
                </a:lnTo>
                <a:lnTo>
                  <a:pt x="1318813" y="54746"/>
                </a:lnTo>
                <a:lnTo>
                  <a:pt x="1277363" y="69310"/>
                </a:lnTo>
                <a:lnTo>
                  <a:pt x="1236451" y="83391"/>
                </a:lnTo>
                <a:lnTo>
                  <a:pt x="1158011" y="107059"/>
                </a:lnTo>
                <a:lnTo>
                  <a:pt x="1118252" y="120673"/>
                </a:lnTo>
                <a:lnTo>
                  <a:pt x="1084045" y="133338"/>
                </a:lnTo>
                <a:lnTo>
                  <a:pt x="993220" y="167118"/>
                </a:lnTo>
                <a:lnTo>
                  <a:pt x="963771" y="178880"/>
                </a:lnTo>
                <a:lnTo>
                  <a:pt x="744296" y="270037"/>
                </a:lnTo>
                <a:lnTo>
                  <a:pt x="721424" y="280235"/>
                </a:lnTo>
                <a:lnTo>
                  <a:pt x="641829" y="317299"/>
                </a:lnTo>
                <a:lnTo>
                  <a:pt x="560367" y="351873"/>
                </a:lnTo>
                <a:lnTo>
                  <a:pt x="455065" y="395154"/>
                </a:lnTo>
                <a:lnTo>
                  <a:pt x="414410" y="413526"/>
                </a:lnTo>
                <a:lnTo>
                  <a:pt x="285253" y="467852"/>
                </a:lnTo>
                <a:lnTo>
                  <a:pt x="248487" y="484423"/>
                </a:lnTo>
                <a:lnTo>
                  <a:pt x="181876" y="511632"/>
                </a:lnTo>
                <a:lnTo>
                  <a:pt x="86300" y="550123"/>
                </a:lnTo>
                <a:lnTo>
                  <a:pt x="40122" y="567812"/>
                </a:lnTo>
                <a:lnTo>
                  <a:pt x="0" y="5893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7" name="SMARTPenAnnotation5238"/>
          <p:cNvSpPr/>
          <p:nvPr/>
        </p:nvSpPr>
        <p:spPr>
          <a:xfrm>
            <a:off x="1303886" y="5188148"/>
            <a:ext cx="133794" cy="195084"/>
          </a:xfrm>
          <a:custGeom>
            <a:avLst/>
            <a:gdLst/>
            <a:ahLst/>
            <a:cxnLst/>
            <a:rect l="0" t="0" r="0" b="0"/>
            <a:pathLst>
              <a:path w="133794" h="195084">
                <a:moveTo>
                  <a:pt x="53426" y="0"/>
                </a:moveTo>
                <a:lnTo>
                  <a:pt x="32435" y="41981"/>
                </a:lnTo>
                <a:lnTo>
                  <a:pt x="30502" y="47831"/>
                </a:lnTo>
                <a:lnTo>
                  <a:pt x="29214" y="53716"/>
                </a:lnTo>
                <a:lnTo>
                  <a:pt x="28355" y="59623"/>
                </a:lnTo>
                <a:lnTo>
                  <a:pt x="26790" y="65546"/>
                </a:lnTo>
                <a:lnTo>
                  <a:pt x="24755" y="71478"/>
                </a:lnTo>
                <a:lnTo>
                  <a:pt x="22406" y="77418"/>
                </a:lnTo>
                <a:lnTo>
                  <a:pt x="19847" y="83362"/>
                </a:lnTo>
                <a:lnTo>
                  <a:pt x="14359" y="95258"/>
                </a:lnTo>
                <a:lnTo>
                  <a:pt x="11506" y="104185"/>
                </a:lnTo>
                <a:lnTo>
                  <a:pt x="8612" y="115097"/>
                </a:lnTo>
                <a:lnTo>
                  <a:pt x="5691" y="127333"/>
                </a:lnTo>
                <a:lnTo>
                  <a:pt x="3743" y="137475"/>
                </a:lnTo>
                <a:lnTo>
                  <a:pt x="2445" y="146220"/>
                </a:lnTo>
                <a:lnTo>
                  <a:pt x="1579" y="154035"/>
                </a:lnTo>
                <a:lnTo>
                  <a:pt x="1002" y="160237"/>
                </a:lnTo>
                <a:lnTo>
                  <a:pt x="617" y="165364"/>
                </a:lnTo>
                <a:lnTo>
                  <a:pt x="0" y="175980"/>
                </a:lnTo>
                <a:lnTo>
                  <a:pt x="941" y="177844"/>
                </a:lnTo>
                <a:lnTo>
                  <a:pt x="4633" y="182560"/>
                </a:lnTo>
                <a:lnTo>
                  <a:pt x="7007" y="184215"/>
                </a:lnTo>
                <a:lnTo>
                  <a:pt x="9582" y="185318"/>
                </a:lnTo>
                <a:lnTo>
                  <a:pt x="12290" y="186053"/>
                </a:lnTo>
                <a:lnTo>
                  <a:pt x="15088" y="187535"/>
                </a:lnTo>
                <a:lnTo>
                  <a:pt x="17945" y="189516"/>
                </a:lnTo>
                <a:lnTo>
                  <a:pt x="20843" y="191828"/>
                </a:lnTo>
                <a:lnTo>
                  <a:pt x="24758" y="193370"/>
                </a:lnTo>
                <a:lnTo>
                  <a:pt x="29353" y="194398"/>
                </a:lnTo>
                <a:lnTo>
                  <a:pt x="34401" y="195083"/>
                </a:lnTo>
                <a:lnTo>
                  <a:pt x="40743" y="194547"/>
                </a:lnTo>
                <a:lnTo>
                  <a:pt x="47947" y="193198"/>
                </a:lnTo>
                <a:lnTo>
                  <a:pt x="55727" y="191307"/>
                </a:lnTo>
                <a:lnTo>
                  <a:pt x="62897" y="190046"/>
                </a:lnTo>
                <a:lnTo>
                  <a:pt x="69662" y="189205"/>
                </a:lnTo>
                <a:lnTo>
                  <a:pt x="76156" y="188645"/>
                </a:lnTo>
                <a:lnTo>
                  <a:pt x="85447" y="186286"/>
                </a:lnTo>
                <a:lnTo>
                  <a:pt x="96601" y="182730"/>
                </a:lnTo>
                <a:lnTo>
                  <a:pt x="133793"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8" name="SMARTPenAnnotation5239"/>
          <p:cNvSpPr/>
          <p:nvPr/>
        </p:nvSpPr>
        <p:spPr>
          <a:xfrm>
            <a:off x="2652117" y="4688227"/>
            <a:ext cx="248574" cy="115945"/>
          </a:xfrm>
          <a:custGeom>
            <a:avLst/>
            <a:gdLst/>
            <a:ahLst/>
            <a:cxnLst/>
            <a:rect l="0" t="0" r="0" b="0"/>
            <a:pathLst>
              <a:path w="248574" h="115945">
                <a:moveTo>
                  <a:pt x="0" y="17718"/>
                </a:moveTo>
                <a:lnTo>
                  <a:pt x="24857" y="5289"/>
                </a:lnTo>
                <a:lnTo>
                  <a:pt x="31454" y="3479"/>
                </a:lnTo>
                <a:lnTo>
                  <a:pt x="38829" y="2272"/>
                </a:lnTo>
                <a:lnTo>
                  <a:pt x="46722" y="1467"/>
                </a:lnTo>
                <a:lnTo>
                  <a:pt x="52976" y="931"/>
                </a:lnTo>
                <a:lnTo>
                  <a:pt x="58137" y="574"/>
                </a:lnTo>
                <a:lnTo>
                  <a:pt x="62571" y="335"/>
                </a:lnTo>
                <a:lnTo>
                  <a:pt x="72788" y="70"/>
                </a:lnTo>
                <a:lnTo>
                  <a:pt x="78291" y="0"/>
                </a:lnTo>
                <a:lnTo>
                  <a:pt x="83944" y="945"/>
                </a:lnTo>
                <a:lnTo>
                  <a:pt x="89697" y="2567"/>
                </a:lnTo>
                <a:lnTo>
                  <a:pt x="95517" y="4641"/>
                </a:lnTo>
                <a:lnTo>
                  <a:pt x="101381" y="6023"/>
                </a:lnTo>
                <a:lnTo>
                  <a:pt x="107275" y="6945"/>
                </a:lnTo>
                <a:lnTo>
                  <a:pt x="113188" y="7559"/>
                </a:lnTo>
                <a:lnTo>
                  <a:pt x="119115" y="7969"/>
                </a:lnTo>
                <a:lnTo>
                  <a:pt x="125050" y="8242"/>
                </a:lnTo>
                <a:lnTo>
                  <a:pt x="130992" y="8424"/>
                </a:lnTo>
                <a:lnTo>
                  <a:pt x="136937" y="9538"/>
                </a:lnTo>
                <a:lnTo>
                  <a:pt x="142885" y="11272"/>
                </a:lnTo>
                <a:lnTo>
                  <a:pt x="148835" y="13421"/>
                </a:lnTo>
                <a:lnTo>
                  <a:pt x="159747" y="15845"/>
                </a:lnTo>
                <a:lnTo>
                  <a:pt x="173966" y="18453"/>
                </a:lnTo>
                <a:lnTo>
                  <a:pt x="190392" y="21185"/>
                </a:lnTo>
                <a:lnTo>
                  <a:pt x="202334" y="23998"/>
                </a:lnTo>
                <a:lnTo>
                  <a:pt x="211288" y="26865"/>
                </a:lnTo>
                <a:lnTo>
                  <a:pt x="218249" y="29769"/>
                </a:lnTo>
                <a:lnTo>
                  <a:pt x="223882" y="31705"/>
                </a:lnTo>
                <a:lnTo>
                  <a:pt x="228630" y="32996"/>
                </a:lnTo>
                <a:lnTo>
                  <a:pt x="232787" y="33856"/>
                </a:lnTo>
                <a:lnTo>
                  <a:pt x="235558" y="35423"/>
                </a:lnTo>
                <a:lnTo>
                  <a:pt x="237406" y="37458"/>
                </a:lnTo>
                <a:lnTo>
                  <a:pt x="238638" y="39808"/>
                </a:lnTo>
                <a:lnTo>
                  <a:pt x="240451" y="42367"/>
                </a:lnTo>
                <a:lnTo>
                  <a:pt x="242652" y="45065"/>
                </a:lnTo>
                <a:lnTo>
                  <a:pt x="248573" y="51783"/>
                </a:lnTo>
                <a:lnTo>
                  <a:pt x="248067" y="53326"/>
                </a:lnTo>
                <a:lnTo>
                  <a:pt x="246737" y="55347"/>
                </a:lnTo>
                <a:lnTo>
                  <a:pt x="244859" y="57687"/>
                </a:lnTo>
                <a:lnTo>
                  <a:pt x="243606" y="60239"/>
                </a:lnTo>
                <a:lnTo>
                  <a:pt x="242771" y="62932"/>
                </a:lnTo>
                <a:lnTo>
                  <a:pt x="242215" y="65720"/>
                </a:lnTo>
                <a:lnTo>
                  <a:pt x="240851" y="68571"/>
                </a:lnTo>
                <a:lnTo>
                  <a:pt x="238950" y="71464"/>
                </a:lnTo>
                <a:lnTo>
                  <a:pt x="236691" y="74384"/>
                </a:lnTo>
                <a:lnTo>
                  <a:pt x="233200" y="77323"/>
                </a:lnTo>
                <a:lnTo>
                  <a:pt x="228888" y="80275"/>
                </a:lnTo>
                <a:lnTo>
                  <a:pt x="224030" y="83235"/>
                </a:lnTo>
                <a:lnTo>
                  <a:pt x="219798" y="86201"/>
                </a:lnTo>
                <a:lnTo>
                  <a:pt x="215985" y="89170"/>
                </a:lnTo>
                <a:lnTo>
                  <a:pt x="212451" y="92142"/>
                </a:lnTo>
                <a:lnTo>
                  <a:pt x="208111" y="95115"/>
                </a:lnTo>
                <a:lnTo>
                  <a:pt x="203232" y="98089"/>
                </a:lnTo>
                <a:lnTo>
                  <a:pt x="197996" y="101065"/>
                </a:lnTo>
                <a:lnTo>
                  <a:pt x="194505" y="104040"/>
                </a:lnTo>
                <a:lnTo>
                  <a:pt x="192178" y="107016"/>
                </a:lnTo>
                <a:lnTo>
                  <a:pt x="187523" y="11594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9" name="SMARTPenAnnotation5240"/>
          <p:cNvSpPr/>
          <p:nvPr/>
        </p:nvSpPr>
        <p:spPr>
          <a:xfrm>
            <a:off x="8162293" y="4804185"/>
            <a:ext cx="756655" cy="624756"/>
          </a:xfrm>
          <a:custGeom>
            <a:avLst/>
            <a:gdLst/>
            <a:ahLst/>
            <a:cxnLst/>
            <a:rect l="0" t="0" r="0" b="0"/>
            <a:pathLst>
              <a:path w="756655" h="624756">
                <a:moveTo>
                  <a:pt x="570941" y="107143"/>
                </a:moveTo>
                <a:lnTo>
                  <a:pt x="546083" y="82285"/>
                </a:lnTo>
                <a:lnTo>
                  <a:pt x="524219" y="65161"/>
                </a:lnTo>
                <a:lnTo>
                  <a:pt x="503629" y="47520"/>
                </a:lnTo>
                <a:lnTo>
                  <a:pt x="484961" y="34465"/>
                </a:lnTo>
                <a:lnTo>
                  <a:pt x="470220" y="30193"/>
                </a:lnTo>
                <a:lnTo>
                  <a:pt x="454739" y="27303"/>
                </a:lnTo>
                <a:lnTo>
                  <a:pt x="433874" y="20097"/>
                </a:lnTo>
                <a:lnTo>
                  <a:pt x="410274" y="11678"/>
                </a:lnTo>
                <a:lnTo>
                  <a:pt x="389281" y="3892"/>
                </a:lnTo>
                <a:lnTo>
                  <a:pt x="373124" y="1722"/>
                </a:lnTo>
                <a:lnTo>
                  <a:pt x="356023" y="758"/>
                </a:lnTo>
                <a:lnTo>
                  <a:pt x="338500" y="329"/>
                </a:lnTo>
                <a:lnTo>
                  <a:pt x="267321" y="0"/>
                </a:lnTo>
                <a:lnTo>
                  <a:pt x="255418" y="1980"/>
                </a:lnTo>
                <a:lnTo>
                  <a:pt x="241530" y="5284"/>
                </a:lnTo>
                <a:lnTo>
                  <a:pt x="226318" y="9471"/>
                </a:lnTo>
                <a:lnTo>
                  <a:pt x="210223" y="13255"/>
                </a:lnTo>
                <a:lnTo>
                  <a:pt x="193541" y="16770"/>
                </a:lnTo>
                <a:lnTo>
                  <a:pt x="176466" y="20105"/>
                </a:lnTo>
                <a:lnTo>
                  <a:pt x="163098" y="24313"/>
                </a:lnTo>
                <a:lnTo>
                  <a:pt x="142954" y="34280"/>
                </a:lnTo>
                <a:lnTo>
                  <a:pt x="124740" y="42679"/>
                </a:lnTo>
                <a:lnTo>
                  <a:pt x="107716" y="50711"/>
                </a:lnTo>
                <a:lnTo>
                  <a:pt x="86974" y="66389"/>
                </a:lnTo>
                <a:lnTo>
                  <a:pt x="68261" y="83603"/>
                </a:lnTo>
                <a:lnTo>
                  <a:pt x="51141" y="101271"/>
                </a:lnTo>
                <a:lnTo>
                  <a:pt x="38352" y="120065"/>
                </a:lnTo>
                <a:lnTo>
                  <a:pt x="27979" y="135706"/>
                </a:lnTo>
                <a:lnTo>
                  <a:pt x="19401" y="149934"/>
                </a:lnTo>
                <a:lnTo>
                  <a:pt x="12280" y="163864"/>
                </a:lnTo>
                <a:lnTo>
                  <a:pt x="5809" y="179978"/>
                </a:lnTo>
                <a:lnTo>
                  <a:pt x="2271" y="194415"/>
                </a:lnTo>
                <a:lnTo>
                  <a:pt x="699" y="210423"/>
                </a:lnTo>
                <a:lnTo>
                  <a:pt x="280" y="221636"/>
                </a:lnTo>
                <a:lnTo>
                  <a:pt x="0" y="234074"/>
                </a:lnTo>
                <a:lnTo>
                  <a:pt x="806" y="245341"/>
                </a:lnTo>
                <a:lnTo>
                  <a:pt x="2335" y="255830"/>
                </a:lnTo>
                <a:lnTo>
                  <a:pt x="4348" y="265799"/>
                </a:lnTo>
                <a:lnTo>
                  <a:pt x="9229" y="284812"/>
                </a:lnTo>
                <a:lnTo>
                  <a:pt x="15696" y="303185"/>
                </a:lnTo>
                <a:lnTo>
                  <a:pt x="25187" y="321273"/>
                </a:lnTo>
                <a:lnTo>
                  <a:pt x="32480" y="332248"/>
                </a:lnTo>
                <a:lnTo>
                  <a:pt x="41310" y="344525"/>
                </a:lnTo>
                <a:lnTo>
                  <a:pt x="51166" y="357671"/>
                </a:lnTo>
                <a:lnTo>
                  <a:pt x="62698" y="371396"/>
                </a:lnTo>
                <a:lnTo>
                  <a:pt x="75347" y="385507"/>
                </a:lnTo>
                <a:lnTo>
                  <a:pt x="100646" y="412431"/>
                </a:lnTo>
                <a:lnTo>
                  <a:pt x="121812" y="434318"/>
                </a:lnTo>
                <a:lnTo>
                  <a:pt x="141140" y="451322"/>
                </a:lnTo>
                <a:lnTo>
                  <a:pt x="159653" y="466486"/>
                </a:lnTo>
                <a:lnTo>
                  <a:pt x="177803" y="483148"/>
                </a:lnTo>
                <a:lnTo>
                  <a:pt x="198437" y="497829"/>
                </a:lnTo>
                <a:lnTo>
                  <a:pt x="219844" y="510968"/>
                </a:lnTo>
                <a:lnTo>
                  <a:pt x="239280" y="523423"/>
                </a:lnTo>
                <a:lnTo>
                  <a:pt x="260487" y="535573"/>
                </a:lnTo>
                <a:lnTo>
                  <a:pt x="282149" y="547587"/>
                </a:lnTo>
                <a:lnTo>
                  <a:pt x="301698" y="559542"/>
                </a:lnTo>
                <a:lnTo>
                  <a:pt x="322954" y="571469"/>
                </a:lnTo>
                <a:lnTo>
                  <a:pt x="334179" y="577428"/>
                </a:lnTo>
                <a:lnTo>
                  <a:pt x="349600" y="583385"/>
                </a:lnTo>
                <a:lnTo>
                  <a:pt x="367818" y="589341"/>
                </a:lnTo>
                <a:lnTo>
                  <a:pt x="449348" y="613157"/>
                </a:lnTo>
                <a:lnTo>
                  <a:pt x="466067" y="617126"/>
                </a:lnTo>
                <a:lnTo>
                  <a:pt x="480189" y="619772"/>
                </a:lnTo>
                <a:lnTo>
                  <a:pt x="492580" y="621536"/>
                </a:lnTo>
                <a:lnTo>
                  <a:pt x="504810" y="622713"/>
                </a:lnTo>
                <a:lnTo>
                  <a:pt x="516932" y="623496"/>
                </a:lnTo>
                <a:lnTo>
                  <a:pt x="539992" y="624368"/>
                </a:lnTo>
                <a:lnTo>
                  <a:pt x="560162" y="624755"/>
                </a:lnTo>
                <a:lnTo>
                  <a:pt x="579049" y="622281"/>
                </a:lnTo>
                <a:lnTo>
                  <a:pt x="600341" y="617875"/>
                </a:lnTo>
                <a:lnTo>
                  <a:pt x="629649" y="612609"/>
                </a:lnTo>
                <a:lnTo>
                  <a:pt x="651934" y="606961"/>
                </a:lnTo>
                <a:lnTo>
                  <a:pt x="668454" y="600151"/>
                </a:lnTo>
                <a:lnTo>
                  <a:pt x="688910" y="586153"/>
                </a:lnTo>
                <a:lnTo>
                  <a:pt x="707539" y="574289"/>
                </a:lnTo>
                <a:lnTo>
                  <a:pt x="719625" y="564133"/>
                </a:lnTo>
                <a:lnTo>
                  <a:pt x="732845" y="547259"/>
                </a:lnTo>
                <a:lnTo>
                  <a:pt x="743046" y="529692"/>
                </a:lnTo>
                <a:lnTo>
                  <a:pt x="749297" y="515208"/>
                </a:lnTo>
                <a:lnTo>
                  <a:pt x="754389" y="499841"/>
                </a:lnTo>
                <a:lnTo>
                  <a:pt x="756654" y="486397"/>
                </a:lnTo>
                <a:lnTo>
                  <a:pt x="755014" y="471161"/>
                </a:lnTo>
                <a:lnTo>
                  <a:pt x="751970" y="454468"/>
                </a:lnTo>
                <a:lnTo>
                  <a:pt x="750617" y="437127"/>
                </a:lnTo>
                <a:lnTo>
                  <a:pt x="747370" y="422144"/>
                </a:lnTo>
                <a:lnTo>
                  <a:pt x="741627" y="406885"/>
                </a:lnTo>
                <a:lnTo>
                  <a:pt x="737318" y="397260"/>
                </a:lnTo>
                <a:lnTo>
                  <a:pt x="722746" y="3661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0" name="SMARTPenAnnotation5241"/>
          <p:cNvSpPr/>
          <p:nvPr/>
        </p:nvSpPr>
        <p:spPr>
          <a:xfrm>
            <a:off x="6081117" y="4875609"/>
            <a:ext cx="1982391" cy="116087"/>
          </a:xfrm>
          <a:custGeom>
            <a:avLst/>
            <a:gdLst/>
            <a:ahLst/>
            <a:cxnLst/>
            <a:rect l="0" t="0" r="0" b="0"/>
            <a:pathLst>
              <a:path w="1982391" h="116087">
                <a:moveTo>
                  <a:pt x="1982390" y="116086"/>
                </a:moveTo>
                <a:lnTo>
                  <a:pt x="1977650" y="116086"/>
                </a:lnTo>
                <a:lnTo>
                  <a:pt x="1975261" y="115094"/>
                </a:lnTo>
                <a:lnTo>
                  <a:pt x="1972677" y="113440"/>
                </a:lnTo>
                <a:lnTo>
                  <a:pt x="1969962" y="111346"/>
                </a:lnTo>
                <a:lnTo>
                  <a:pt x="1967159" y="109949"/>
                </a:lnTo>
                <a:lnTo>
                  <a:pt x="1961400" y="108397"/>
                </a:lnTo>
                <a:lnTo>
                  <a:pt x="1920476" y="105417"/>
                </a:lnTo>
                <a:lnTo>
                  <a:pt x="1817202" y="94955"/>
                </a:lnTo>
                <a:lnTo>
                  <a:pt x="1772712" y="91811"/>
                </a:lnTo>
                <a:lnTo>
                  <a:pt x="1755293" y="89981"/>
                </a:lnTo>
                <a:lnTo>
                  <a:pt x="1739711" y="87769"/>
                </a:lnTo>
                <a:lnTo>
                  <a:pt x="1725354" y="85302"/>
                </a:lnTo>
                <a:lnTo>
                  <a:pt x="1656485" y="77268"/>
                </a:lnTo>
                <a:lnTo>
                  <a:pt x="1610339" y="72348"/>
                </a:lnTo>
                <a:lnTo>
                  <a:pt x="1316427" y="47023"/>
                </a:lnTo>
                <a:lnTo>
                  <a:pt x="1282431" y="43254"/>
                </a:lnTo>
                <a:lnTo>
                  <a:pt x="1136178" y="33776"/>
                </a:lnTo>
                <a:lnTo>
                  <a:pt x="917736" y="22575"/>
                </a:lnTo>
                <a:lnTo>
                  <a:pt x="652923" y="12344"/>
                </a:lnTo>
                <a:lnTo>
                  <a:pt x="445545" y="9379"/>
                </a:lnTo>
                <a:lnTo>
                  <a:pt x="94214" y="8931"/>
                </a:lnTo>
                <a:lnTo>
                  <a:pt x="56094" y="6284"/>
                </a:lnTo>
                <a:lnTo>
                  <a:pt x="28899" y="2793"/>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1" name="SMARTPenAnnotation5242"/>
          <p:cNvSpPr/>
          <p:nvPr/>
        </p:nvSpPr>
        <p:spPr>
          <a:xfrm>
            <a:off x="6001148" y="4777382"/>
            <a:ext cx="196056" cy="169665"/>
          </a:xfrm>
          <a:custGeom>
            <a:avLst/>
            <a:gdLst/>
            <a:ahLst/>
            <a:cxnLst/>
            <a:rect l="0" t="0" r="0" b="0"/>
            <a:pathLst>
              <a:path w="196056" h="169665">
                <a:moveTo>
                  <a:pt x="196055" y="0"/>
                </a:moveTo>
                <a:lnTo>
                  <a:pt x="181833" y="4741"/>
                </a:lnTo>
                <a:lnTo>
                  <a:pt x="176652" y="7129"/>
                </a:lnTo>
                <a:lnTo>
                  <a:pt x="172205" y="9714"/>
                </a:lnTo>
                <a:lnTo>
                  <a:pt x="168249" y="12429"/>
                </a:lnTo>
                <a:lnTo>
                  <a:pt x="163627" y="14239"/>
                </a:lnTo>
                <a:lnTo>
                  <a:pt x="158561" y="15446"/>
                </a:lnTo>
                <a:lnTo>
                  <a:pt x="153200" y="16251"/>
                </a:lnTo>
                <a:lnTo>
                  <a:pt x="142680" y="19763"/>
                </a:lnTo>
                <a:lnTo>
                  <a:pt x="128722" y="25083"/>
                </a:lnTo>
                <a:lnTo>
                  <a:pt x="112471" y="31604"/>
                </a:lnTo>
                <a:lnTo>
                  <a:pt x="98660" y="37937"/>
                </a:lnTo>
                <a:lnTo>
                  <a:pt x="86477" y="44143"/>
                </a:lnTo>
                <a:lnTo>
                  <a:pt x="64010" y="56330"/>
                </a:lnTo>
                <a:lnTo>
                  <a:pt x="40795" y="68362"/>
                </a:lnTo>
                <a:lnTo>
                  <a:pt x="31033" y="74348"/>
                </a:lnTo>
                <a:lnTo>
                  <a:pt x="22540" y="80323"/>
                </a:lnTo>
                <a:lnTo>
                  <a:pt x="4133" y="94690"/>
                </a:lnTo>
                <a:lnTo>
                  <a:pt x="2622" y="96861"/>
                </a:lnTo>
                <a:lnTo>
                  <a:pt x="944" y="101919"/>
                </a:lnTo>
                <a:lnTo>
                  <a:pt x="496" y="104657"/>
                </a:lnTo>
                <a:lnTo>
                  <a:pt x="198" y="107475"/>
                </a:lnTo>
                <a:lnTo>
                  <a:pt x="0" y="110346"/>
                </a:lnTo>
                <a:lnTo>
                  <a:pt x="859" y="112259"/>
                </a:lnTo>
                <a:lnTo>
                  <a:pt x="2424" y="113535"/>
                </a:lnTo>
                <a:lnTo>
                  <a:pt x="4460" y="114385"/>
                </a:lnTo>
                <a:lnTo>
                  <a:pt x="9368" y="117976"/>
                </a:lnTo>
                <a:lnTo>
                  <a:pt x="12065" y="120323"/>
                </a:lnTo>
                <a:lnTo>
                  <a:pt x="15848" y="121887"/>
                </a:lnTo>
                <a:lnTo>
                  <a:pt x="20354" y="122930"/>
                </a:lnTo>
                <a:lnTo>
                  <a:pt x="25343" y="123626"/>
                </a:lnTo>
                <a:lnTo>
                  <a:pt x="30653" y="125081"/>
                </a:lnTo>
                <a:lnTo>
                  <a:pt x="36178" y="127044"/>
                </a:lnTo>
                <a:lnTo>
                  <a:pt x="41845" y="129344"/>
                </a:lnTo>
                <a:lnTo>
                  <a:pt x="53561" y="132863"/>
                </a:lnTo>
                <a:lnTo>
                  <a:pt x="69308" y="137192"/>
                </a:lnTo>
                <a:lnTo>
                  <a:pt x="160336" y="1696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Possessive Noun Phrase</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7171194"/>
          </a:xfrm>
          <a:prstGeom prst="rect">
            <a:avLst/>
          </a:prstGeom>
          <a:noFill/>
        </p:spPr>
        <p:txBody>
          <a:bodyPr wrap="square" rtlCol="1">
            <a:spAutoFit/>
          </a:bodyPr>
          <a:lstStyle/>
          <a:p>
            <a:r>
              <a:rPr lang="en-US" dirty="0" smtClean="0"/>
              <a:t>The final example of determiners, </a:t>
            </a:r>
            <a:r>
              <a:rPr lang="en-US" i="1" dirty="0" smtClean="0">
                <a:solidFill>
                  <a:srgbClr val="FF0000"/>
                </a:solidFill>
              </a:rPr>
              <a:t>John’s</a:t>
            </a:r>
            <a:r>
              <a:rPr lang="en-US" dirty="0" smtClean="0"/>
              <a:t>, is a POSSESSIVE NOUN PHRASE </a:t>
            </a:r>
            <a:r>
              <a:rPr lang="en-US" i="1" dirty="0" smtClean="0">
                <a:solidFill>
                  <a:srgbClr val="993300"/>
                </a:solidFill>
              </a:rPr>
              <a:t>(‘s and ‘ ) possessive markers as </a:t>
            </a:r>
            <a:r>
              <a:rPr lang="en-US" i="1" dirty="0" err="1" smtClean="0">
                <a:solidFill>
                  <a:srgbClr val="993300"/>
                </a:solidFill>
              </a:rPr>
              <a:t>Poss</a:t>
            </a:r>
            <a:r>
              <a:rPr lang="en-US" dirty="0" smtClean="0"/>
              <a:t>…. </a:t>
            </a:r>
          </a:p>
          <a:p>
            <a:r>
              <a:rPr lang="en-US" dirty="0" smtClean="0">
                <a:solidFill>
                  <a:srgbClr val="002060"/>
                </a:solidFill>
              </a:rPr>
              <a:t>- </a:t>
            </a:r>
            <a:r>
              <a:rPr lang="en-US" i="1" dirty="0">
                <a:solidFill>
                  <a:srgbClr val="993300"/>
                </a:solidFill>
              </a:rPr>
              <a:t>John’s</a:t>
            </a:r>
            <a:r>
              <a:rPr lang="en-US" dirty="0">
                <a:solidFill>
                  <a:srgbClr val="002060"/>
                </a:solidFill>
              </a:rPr>
              <a:t> large box of groceries </a:t>
            </a:r>
          </a:p>
          <a:p>
            <a:r>
              <a:rPr lang="en-US" dirty="0" smtClean="0"/>
              <a:t>Like a possessive pronoun, its purpose is to indicate ownership. Although John’s is the possessive form of a single noun (John), multiword noun phrases can also have possessive forms, as the following indicates:</a:t>
            </a:r>
          </a:p>
          <a:p>
            <a:r>
              <a:rPr lang="en-US" sz="1600" i="1" dirty="0" smtClean="0">
                <a:solidFill>
                  <a:srgbClr val="993300"/>
                </a:solidFill>
              </a:rPr>
              <a:t>John’s</a:t>
            </a:r>
            <a:r>
              <a:rPr lang="en-US" sz="1600" dirty="0" smtClean="0">
                <a:solidFill>
                  <a:srgbClr val="002060"/>
                </a:solidFill>
              </a:rPr>
              <a:t> large box of groceries</a:t>
            </a:r>
          </a:p>
          <a:p>
            <a:r>
              <a:rPr lang="en-US" sz="1600" i="1" dirty="0" smtClean="0">
                <a:solidFill>
                  <a:srgbClr val="993300"/>
                </a:solidFill>
              </a:rPr>
              <a:t>The boy’s </a:t>
            </a:r>
            <a:r>
              <a:rPr lang="en-US" sz="1600" dirty="0" smtClean="0">
                <a:solidFill>
                  <a:srgbClr val="002060"/>
                </a:solidFill>
              </a:rPr>
              <a:t>large box of groceries</a:t>
            </a:r>
          </a:p>
          <a:p>
            <a:r>
              <a:rPr lang="en-US" sz="1600" i="1" dirty="0" smtClean="0">
                <a:solidFill>
                  <a:srgbClr val="993300"/>
                </a:solidFill>
              </a:rPr>
              <a:t>A small family’s </a:t>
            </a:r>
            <a:r>
              <a:rPr lang="en-US" sz="1600" dirty="0" smtClean="0">
                <a:solidFill>
                  <a:srgbClr val="002060"/>
                </a:solidFill>
              </a:rPr>
              <a:t>large box of groceries</a:t>
            </a:r>
          </a:p>
          <a:p>
            <a:r>
              <a:rPr lang="en-US" sz="1600" i="1" dirty="0" smtClean="0">
                <a:solidFill>
                  <a:srgbClr val="993300"/>
                </a:solidFill>
              </a:rPr>
              <a:t>My boss’s </a:t>
            </a:r>
            <a:r>
              <a:rPr lang="en-US" sz="1600" dirty="0" smtClean="0">
                <a:solidFill>
                  <a:srgbClr val="002060"/>
                </a:solidFill>
              </a:rPr>
              <a:t>large box of groceries</a:t>
            </a:r>
          </a:p>
          <a:p>
            <a:r>
              <a:rPr lang="en-US" dirty="0" smtClean="0"/>
              <a:t>Now consider this final option for determiners:                   </a:t>
            </a:r>
            <a:r>
              <a:rPr lang="en-US" dirty="0" smtClean="0">
                <a:solidFill>
                  <a:srgbClr val="002060"/>
                </a:solidFill>
              </a:rPr>
              <a:t>Art      </a:t>
            </a:r>
            <a:endParaRPr lang="en-US" dirty="0">
              <a:solidFill>
                <a:srgbClr val="002060"/>
              </a:solidFill>
            </a:endParaRPr>
          </a:p>
          <a:p>
            <a:pPr algn="ctr"/>
            <a:r>
              <a:rPr lang="en-US" dirty="0" smtClean="0">
                <a:solidFill>
                  <a:srgbClr val="002060"/>
                </a:solidFill>
              </a:rPr>
              <a:t>                                               </a:t>
            </a:r>
            <a:r>
              <a:rPr lang="en-US" dirty="0" err="1" smtClean="0">
                <a:solidFill>
                  <a:srgbClr val="002060"/>
                </a:solidFill>
              </a:rPr>
              <a:t>Det</a:t>
            </a:r>
            <a:r>
              <a:rPr lang="en-US" dirty="0" smtClean="0">
                <a:solidFill>
                  <a:srgbClr val="002060"/>
                </a:solidFill>
              </a:rPr>
              <a:t> </a:t>
            </a:r>
            <a:r>
              <a:rPr lang="en-US" dirty="0">
                <a:solidFill>
                  <a:srgbClr val="002060"/>
                </a:solidFill>
              </a:rPr>
              <a:t>-------&gt;  </a:t>
            </a:r>
            <a:r>
              <a:rPr lang="en-US" sz="3600" dirty="0">
                <a:solidFill>
                  <a:srgbClr val="002060"/>
                </a:solidFill>
              </a:rPr>
              <a:t>{</a:t>
            </a:r>
            <a:r>
              <a:rPr lang="en-US" dirty="0">
                <a:solidFill>
                  <a:srgbClr val="002060"/>
                </a:solidFill>
              </a:rPr>
              <a:t>   Dem   </a:t>
            </a:r>
            <a:r>
              <a:rPr lang="en-US" sz="3600" dirty="0">
                <a:solidFill>
                  <a:srgbClr val="002060"/>
                </a:solidFill>
              </a:rPr>
              <a:t>}</a:t>
            </a:r>
          </a:p>
          <a:p>
            <a:pPr algn="ctr"/>
            <a:r>
              <a:rPr lang="en-US" dirty="0">
                <a:solidFill>
                  <a:srgbClr val="002060"/>
                </a:solidFill>
              </a:rPr>
              <a:t>                    </a:t>
            </a:r>
            <a:r>
              <a:rPr lang="en-US" dirty="0" smtClean="0">
                <a:solidFill>
                  <a:srgbClr val="002060"/>
                </a:solidFill>
              </a:rPr>
              <a:t>                                              Quant</a:t>
            </a:r>
            <a:endParaRPr lang="en-US" dirty="0">
              <a:solidFill>
                <a:srgbClr val="002060"/>
              </a:solidFill>
            </a:endParaRPr>
          </a:p>
          <a:p>
            <a:pPr algn="ctr"/>
            <a:r>
              <a:rPr lang="en-US" dirty="0">
                <a:solidFill>
                  <a:srgbClr val="002060"/>
                </a:solidFill>
              </a:rPr>
              <a:t>                    </a:t>
            </a:r>
            <a:r>
              <a:rPr lang="en-US" dirty="0" smtClean="0">
                <a:solidFill>
                  <a:srgbClr val="002060"/>
                </a:solidFill>
              </a:rPr>
              <a:t>                                               Pro</a:t>
            </a:r>
            <a:r>
              <a:rPr lang="en-US" sz="1200" dirty="0" smtClean="0">
                <a:solidFill>
                  <a:srgbClr val="002060"/>
                </a:solidFill>
              </a:rPr>
              <a:t>p-s</a:t>
            </a:r>
          </a:p>
          <a:p>
            <a:pPr algn="ctr"/>
            <a:r>
              <a:rPr lang="en-US" sz="1200" dirty="0">
                <a:solidFill>
                  <a:srgbClr val="002060"/>
                </a:solidFill>
              </a:rPr>
              <a:t> </a:t>
            </a:r>
            <a:r>
              <a:rPr lang="en-US" sz="1200" dirty="0" smtClean="0">
                <a:solidFill>
                  <a:srgbClr val="002060"/>
                </a:solidFill>
              </a:rPr>
              <a:t>                                                                                                  </a:t>
            </a:r>
            <a:r>
              <a:rPr lang="en-US" dirty="0" smtClean="0">
                <a:solidFill>
                  <a:srgbClr val="002060"/>
                </a:solidFill>
              </a:rPr>
              <a:t>NP   </a:t>
            </a:r>
            <a:r>
              <a:rPr lang="en-US" dirty="0" err="1" smtClean="0">
                <a:solidFill>
                  <a:srgbClr val="002060"/>
                </a:solidFill>
              </a:rPr>
              <a:t>Poss</a:t>
            </a:r>
            <a:endParaRPr lang="ar-SA" dirty="0">
              <a:solidFill>
                <a:srgbClr val="002060"/>
              </a:solidFill>
            </a:endParaRP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5052"/>
          <p:cNvSpPr/>
          <p:nvPr/>
        </p:nvSpPr>
        <p:spPr>
          <a:xfrm>
            <a:off x="3786187" y="2366367"/>
            <a:ext cx="580431" cy="107157"/>
          </a:xfrm>
          <a:custGeom>
            <a:avLst/>
            <a:gdLst/>
            <a:ahLst/>
            <a:cxnLst/>
            <a:rect l="0" t="0" r="0" b="0"/>
            <a:pathLst>
              <a:path w="580431" h="107157">
                <a:moveTo>
                  <a:pt x="0" y="0"/>
                </a:moveTo>
                <a:lnTo>
                  <a:pt x="4741" y="9481"/>
                </a:lnTo>
                <a:lnTo>
                  <a:pt x="6137" y="13266"/>
                </a:lnTo>
                <a:lnTo>
                  <a:pt x="7068" y="16781"/>
                </a:lnTo>
                <a:lnTo>
                  <a:pt x="7688" y="20117"/>
                </a:lnTo>
                <a:lnTo>
                  <a:pt x="8102" y="23333"/>
                </a:lnTo>
                <a:lnTo>
                  <a:pt x="8378" y="26469"/>
                </a:lnTo>
                <a:lnTo>
                  <a:pt x="8562" y="29553"/>
                </a:lnTo>
                <a:lnTo>
                  <a:pt x="9677" y="31608"/>
                </a:lnTo>
                <a:lnTo>
                  <a:pt x="11412" y="32978"/>
                </a:lnTo>
                <a:lnTo>
                  <a:pt x="13561" y="33891"/>
                </a:lnTo>
                <a:lnTo>
                  <a:pt x="16978" y="36485"/>
                </a:lnTo>
                <a:lnTo>
                  <a:pt x="21241" y="40198"/>
                </a:lnTo>
                <a:lnTo>
                  <a:pt x="26067" y="44658"/>
                </a:lnTo>
                <a:lnTo>
                  <a:pt x="30276" y="47631"/>
                </a:lnTo>
                <a:lnTo>
                  <a:pt x="37599" y="50935"/>
                </a:lnTo>
                <a:lnTo>
                  <a:pt x="40941" y="52808"/>
                </a:lnTo>
                <a:lnTo>
                  <a:pt x="44162" y="55049"/>
                </a:lnTo>
                <a:lnTo>
                  <a:pt x="47300" y="57535"/>
                </a:lnTo>
                <a:lnTo>
                  <a:pt x="50385" y="60185"/>
                </a:lnTo>
                <a:lnTo>
                  <a:pt x="53434" y="62944"/>
                </a:lnTo>
                <a:lnTo>
                  <a:pt x="56459" y="65775"/>
                </a:lnTo>
                <a:lnTo>
                  <a:pt x="60459" y="67662"/>
                </a:lnTo>
                <a:lnTo>
                  <a:pt x="70196" y="69760"/>
                </a:lnTo>
                <a:lnTo>
                  <a:pt x="75571" y="71311"/>
                </a:lnTo>
                <a:lnTo>
                  <a:pt x="81138" y="73337"/>
                </a:lnTo>
                <a:lnTo>
                  <a:pt x="86835" y="75681"/>
                </a:lnTo>
                <a:lnTo>
                  <a:pt x="99592" y="78978"/>
                </a:lnTo>
                <a:lnTo>
                  <a:pt x="114396" y="79956"/>
                </a:lnTo>
                <a:lnTo>
                  <a:pt x="121905" y="82077"/>
                </a:lnTo>
                <a:lnTo>
                  <a:pt x="130879" y="85476"/>
                </a:lnTo>
                <a:lnTo>
                  <a:pt x="140831" y="89726"/>
                </a:lnTo>
                <a:lnTo>
                  <a:pt x="149450" y="92559"/>
                </a:lnTo>
                <a:lnTo>
                  <a:pt x="172053" y="97539"/>
                </a:lnTo>
                <a:lnTo>
                  <a:pt x="180187" y="99753"/>
                </a:lnTo>
                <a:lnTo>
                  <a:pt x="188585" y="102220"/>
                </a:lnTo>
                <a:lnTo>
                  <a:pt x="205855" y="104962"/>
                </a:lnTo>
                <a:lnTo>
                  <a:pt x="222460" y="106181"/>
                </a:lnTo>
                <a:lnTo>
                  <a:pt x="236455" y="106723"/>
                </a:lnTo>
                <a:lnTo>
                  <a:pt x="255489" y="107028"/>
                </a:lnTo>
                <a:lnTo>
                  <a:pt x="389821" y="107156"/>
                </a:lnTo>
                <a:lnTo>
                  <a:pt x="404433" y="104510"/>
                </a:lnTo>
                <a:lnTo>
                  <a:pt x="412497" y="102416"/>
                </a:lnTo>
                <a:lnTo>
                  <a:pt x="422834" y="101019"/>
                </a:lnTo>
                <a:lnTo>
                  <a:pt x="434687" y="100088"/>
                </a:lnTo>
                <a:lnTo>
                  <a:pt x="447549" y="99467"/>
                </a:lnTo>
                <a:lnTo>
                  <a:pt x="459100" y="98062"/>
                </a:lnTo>
                <a:lnTo>
                  <a:pt x="469778" y="96132"/>
                </a:lnTo>
                <a:lnTo>
                  <a:pt x="501672" y="88676"/>
                </a:lnTo>
                <a:lnTo>
                  <a:pt x="513042" y="85906"/>
                </a:lnTo>
                <a:lnTo>
                  <a:pt x="521614" y="83068"/>
                </a:lnTo>
                <a:lnTo>
                  <a:pt x="528321" y="80183"/>
                </a:lnTo>
                <a:lnTo>
                  <a:pt x="533784" y="77268"/>
                </a:lnTo>
                <a:lnTo>
                  <a:pt x="540403" y="74332"/>
                </a:lnTo>
                <a:lnTo>
                  <a:pt x="547792" y="71383"/>
                </a:lnTo>
                <a:lnTo>
                  <a:pt x="555695" y="68424"/>
                </a:lnTo>
                <a:lnTo>
                  <a:pt x="567121" y="65137"/>
                </a:lnTo>
                <a:lnTo>
                  <a:pt x="58043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5053"/>
          <p:cNvSpPr/>
          <p:nvPr/>
        </p:nvSpPr>
        <p:spPr>
          <a:xfrm>
            <a:off x="607218" y="1544835"/>
            <a:ext cx="71439" cy="151806"/>
          </a:xfrm>
          <a:custGeom>
            <a:avLst/>
            <a:gdLst/>
            <a:ahLst/>
            <a:cxnLst/>
            <a:rect l="0" t="0" r="0" b="0"/>
            <a:pathLst>
              <a:path w="71439" h="151806">
                <a:moveTo>
                  <a:pt x="71438" y="0"/>
                </a:moveTo>
                <a:lnTo>
                  <a:pt x="71438" y="35213"/>
                </a:lnTo>
                <a:lnTo>
                  <a:pt x="70446" y="43319"/>
                </a:lnTo>
                <a:lnTo>
                  <a:pt x="68792" y="50708"/>
                </a:lnTo>
                <a:lnTo>
                  <a:pt x="66697" y="57618"/>
                </a:lnTo>
                <a:lnTo>
                  <a:pt x="64309" y="64209"/>
                </a:lnTo>
                <a:lnTo>
                  <a:pt x="61724" y="70587"/>
                </a:lnTo>
                <a:lnTo>
                  <a:pt x="59009" y="76824"/>
                </a:lnTo>
                <a:lnTo>
                  <a:pt x="55214" y="82966"/>
                </a:lnTo>
                <a:lnTo>
                  <a:pt x="50700" y="89045"/>
                </a:lnTo>
                <a:lnTo>
                  <a:pt x="45707" y="95082"/>
                </a:lnTo>
                <a:lnTo>
                  <a:pt x="40393" y="101092"/>
                </a:lnTo>
                <a:lnTo>
                  <a:pt x="29197" y="113060"/>
                </a:lnTo>
                <a:lnTo>
                  <a:pt x="24426" y="119030"/>
                </a:lnTo>
                <a:lnTo>
                  <a:pt x="20253" y="124994"/>
                </a:lnTo>
                <a:lnTo>
                  <a:pt x="16478" y="130954"/>
                </a:lnTo>
                <a:lnTo>
                  <a:pt x="12970" y="135920"/>
                </a:lnTo>
                <a:lnTo>
                  <a:pt x="9639" y="140223"/>
                </a:lnTo>
                <a:lnTo>
                  <a:pt x="0" y="15180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5054"/>
          <p:cNvSpPr/>
          <p:nvPr/>
        </p:nvSpPr>
        <p:spPr>
          <a:xfrm>
            <a:off x="785812" y="1518046"/>
            <a:ext cx="61939" cy="169665"/>
          </a:xfrm>
          <a:custGeom>
            <a:avLst/>
            <a:gdLst/>
            <a:ahLst/>
            <a:cxnLst/>
            <a:rect l="0" t="0" r="0" b="0"/>
            <a:pathLst>
              <a:path w="61939" h="169665">
                <a:moveTo>
                  <a:pt x="44648" y="0"/>
                </a:moveTo>
                <a:lnTo>
                  <a:pt x="7407" y="37242"/>
                </a:lnTo>
                <a:lnTo>
                  <a:pt x="4938" y="40703"/>
                </a:lnTo>
                <a:lnTo>
                  <a:pt x="3292" y="44003"/>
                </a:lnTo>
                <a:lnTo>
                  <a:pt x="2195" y="47194"/>
                </a:lnTo>
                <a:lnTo>
                  <a:pt x="1463" y="50315"/>
                </a:lnTo>
                <a:lnTo>
                  <a:pt x="975" y="53387"/>
                </a:lnTo>
                <a:lnTo>
                  <a:pt x="650" y="56427"/>
                </a:lnTo>
                <a:lnTo>
                  <a:pt x="3410" y="60439"/>
                </a:lnTo>
                <a:lnTo>
                  <a:pt x="8227" y="65097"/>
                </a:lnTo>
                <a:lnTo>
                  <a:pt x="14414" y="70187"/>
                </a:lnTo>
                <a:lnTo>
                  <a:pt x="20523" y="74573"/>
                </a:lnTo>
                <a:lnTo>
                  <a:pt x="26581" y="78489"/>
                </a:lnTo>
                <a:lnTo>
                  <a:pt x="32603" y="82092"/>
                </a:lnTo>
                <a:lnTo>
                  <a:pt x="37610" y="84494"/>
                </a:lnTo>
                <a:lnTo>
                  <a:pt x="41941" y="86095"/>
                </a:lnTo>
                <a:lnTo>
                  <a:pt x="45820" y="87162"/>
                </a:lnTo>
                <a:lnTo>
                  <a:pt x="49398" y="88866"/>
                </a:lnTo>
                <a:lnTo>
                  <a:pt x="52776" y="90994"/>
                </a:lnTo>
                <a:lnTo>
                  <a:pt x="56020" y="93405"/>
                </a:lnTo>
                <a:lnTo>
                  <a:pt x="58182" y="96005"/>
                </a:lnTo>
                <a:lnTo>
                  <a:pt x="59624" y="98730"/>
                </a:lnTo>
                <a:lnTo>
                  <a:pt x="60585" y="101539"/>
                </a:lnTo>
                <a:lnTo>
                  <a:pt x="61226" y="104404"/>
                </a:lnTo>
                <a:lnTo>
                  <a:pt x="61653" y="107306"/>
                </a:lnTo>
                <a:lnTo>
                  <a:pt x="61938" y="110232"/>
                </a:lnTo>
                <a:lnTo>
                  <a:pt x="61136" y="113176"/>
                </a:lnTo>
                <a:lnTo>
                  <a:pt x="59609" y="116130"/>
                </a:lnTo>
                <a:lnTo>
                  <a:pt x="57599" y="119092"/>
                </a:lnTo>
                <a:lnTo>
                  <a:pt x="55266" y="122059"/>
                </a:lnTo>
                <a:lnTo>
                  <a:pt x="52719" y="125029"/>
                </a:lnTo>
                <a:lnTo>
                  <a:pt x="50029" y="128001"/>
                </a:lnTo>
                <a:lnTo>
                  <a:pt x="44267" y="132959"/>
                </a:lnTo>
                <a:lnTo>
                  <a:pt x="36456" y="139241"/>
                </a:lnTo>
                <a:lnTo>
                  <a:pt x="0" y="16966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5055"/>
          <p:cNvSpPr/>
          <p:nvPr/>
        </p:nvSpPr>
        <p:spPr>
          <a:xfrm>
            <a:off x="1733761" y="1500187"/>
            <a:ext cx="87006" cy="142876"/>
          </a:xfrm>
          <a:custGeom>
            <a:avLst/>
            <a:gdLst/>
            <a:ahLst/>
            <a:cxnLst/>
            <a:rect l="0" t="0" r="0" b="0"/>
            <a:pathLst>
              <a:path w="87006" h="142876">
                <a:moveTo>
                  <a:pt x="43246" y="0"/>
                </a:moveTo>
                <a:lnTo>
                  <a:pt x="33765" y="4741"/>
                </a:lnTo>
                <a:lnTo>
                  <a:pt x="29980" y="7129"/>
                </a:lnTo>
                <a:lnTo>
                  <a:pt x="26465" y="9714"/>
                </a:lnTo>
                <a:lnTo>
                  <a:pt x="23129" y="12429"/>
                </a:lnTo>
                <a:lnTo>
                  <a:pt x="19913" y="15231"/>
                </a:lnTo>
                <a:lnTo>
                  <a:pt x="16777" y="18092"/>
                </a:lnTo>
                <a:lnTo>
                  <a:pt x="9355" y="25071"/>
                </a:lnTo>
                <a:lnTo>
                  <a:pt x="0" y="34327"/>
                </a:lnTo>
                <a:lnTo>
                  <a:pt x="525" y="35783"/>
                </a:lnTo>
                <a:lnTo>
                  <a:pt x="1867" y="37746"/>
                </a:lnTo>
                <a:lnTo>
                  <a:pt x="6409" y="43285"/>
                </a:lnTo>
                <a:lnTo>
                  <a:pt x="7774" y="43739"/>
                </a:lnTo>
                <a:lnTo>
                  <a:pt x="9676" y="44042"/>
                </a:lnTo>
                <a:lnTo>
                  <a:pt x="11937" y="44244"/>
                </a:lnTo>
                <a:lnTo>
                  <a:pt x="14436" y="45371"/>
                </a:lnTo>
                <a:lnTo>
                  <a:pt x="17094" y="47115"/>
                </a:lnTo>
                <a:lnTo>
                  <a:pt x="19858" y="49269"/>
                </a:lnTo>
                <a:lnTo>
                  <a:pt x="22693" y="50706"/>
                </a:lnTo>
                <a:lnTo>
                  <a:pt x="25576" y="51663"/>
                </a:lnTo>
                <a:lnTo>
                  <a:pt x="32590" y="53200"/>
                </a:lnTo>
                <a:lnTo>
                  <a:pt x="34158" y="54318"/>
                </a:lnTo>
                <a:lnTo>
                  <a:pt x="36195" y="56056"/>
                </a:lnTo>
                <a:lnTo>
                  <a:pt x="38545" y="58207"/>
                </a:lnTo>
                <a:lnTo>
                  <a:pt x="41105" y="59640"/>
                </a:lnTo>
                <a:lnTo>
                  <a:pt x="43803" y="60596"/>
                </a:lnTo>
                <a:lnTo>
                  <a:pt x="46594" y="61233"/>
                </a:lnTo>
                <a:lnTo>
                  <a:pt x="49447" y="62650"/>
                </a:lnTo>
                <a:lnTo>
                  <a:pt x="52341" y="64587"/>
                </a:lnTo>
                <a:lnTo>
                  <a:pt x="55263" y="66871"/>
                </a:lnTo>
                <a:lnTo>
                  <a:pt x="58203" y="69385"/>
                </a:lnTo>
                <a:lnTo>
                  <a:pt x="61155" y="72054"/>
                </a:lnTo>
                <a:lnTo>
                  <a:pt x="64115" y="74825"/>
                </a:lnTo>
                <a:lnTo>
                  <a:pt x="68073" y="76672"/>
                </a:lnTo>
                <a:lnTo>
                  <a:pt x="72696" y="77904"/>
                </a:lnTo>
                <a:lnTo>
                  <a:pt x="77762" y="78725"/>
                </a:lnTo>
                <a:lnTo>
                  <a:pt x="81140" y="81257"/>
                </a:lnTo>
                <a:lnTo>
                  <a:pt x="83391" y="84929"/>
                </a:lnTo>
                <a:lnTo>
                  <a:pt x="84892" y="89362"/>
                </a:lnTo>
                <a:lnTo>
                  <a:pt x="85893" y="93309"/>
                </a:lnTo>
                <a:lnTo>
                  <a:pt x="86560" y="96932"/>
                </a:lnTo>
                <a:lnTo>
                  <a:pt x="87005" y="100340"/>
                </a:lnTo>
                <a:lnTo>
                  <a:pt x="86310" y="103605"/>
                </a:lnTo>
                <a:lnTo>
                  <a:pt x="84854" y="106773"/>
                </a:lnTo>
                <a:lnTo>
                  <a:pt x="82891" y="109877"/>
                </a:lnTo>
                <a:lnTo>
                  <a:pt x="80590" y="112939"/>
                </a:lnTo>
                <a:lnTo>
                  <a:pt x="78064" y="115972"/>
                </a:lnTo>
                <a:lnTo>
                  <a:pt x="75388" y="118987"/>
                </a:lnTo>
                <a:lnTo>
                  <a:pt x="71619" y="121989"/>
                </a:lnTo>
                <a:lnTo>
                  <a:pt x="67123" y="124982"/>
                </a:lnTo>
                <a:lnTo>
                  <a:pt x="62141" y="127970"/>
                </a:lnTo>
                <a:lnTo>
                  <a:pt x="56835" y="130954"/>
                </a:lnTo>
                <a:lnTo>
                  <a:pt x="34317"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5056"/>
          <p:cNvSpPr/>
          <p:nvPr/>
        </p:nvSpPr>
        <p:spPr>
          <a:xfrm>
            <a:off x="1893135" y="1500600"/>
            <a:ext cx="44559" cy="88885"/>
          </a:xfrm>
          <a:custGeom>
            <a:avLst/>
            <a:gdLst/>
            <a:ahLst/>
            <a:cxnLst/>
            <a:rect l="0" t="0" r="0" b="0"/>
            <a:pathLst>
              <a:path w="44559" h="88885">
                <a:moveTo>
                  <a:pt x="17818" y="8517"/>
                </a:moveTo>
                <a:lnTo>
                  <a:pt x="17818" y="28634"/>
                </a:lnTo>
                <a:lnTo>
                  <a:pt x="16825" y="31850"/>
                </a:lnTo>
                <a:lnTo>
                  <a:pt x="15172" y="34986"/>
                </a:lnTo>
                <a:lnTo>
                  <a:pt x="13077" y="38069"/>
                </a:lnTo>
                <a:lnTo>
                  <a:pt x="10689" y="40125"/>
                </a:lnTo>
                <a:lnTo>
                  <a:pt x="8104" y="41495"/>
                </a:lnTo>
                <a:lnTo>
                  <a:pt x="5389" y="42408"/>
                </a:lnTo>
                <a:lnTo>
                  <a:pt x="3579" y="42025"/>
                </a:lnTo>
                <a:lnTo>
                  <a:pt x="2372" y="40778"/>
                </a:lnTo>
                <a:lnTo>
                  <a:pt x="1567" y="38954"/>
                </a:lnTo>
                <a:lnTo>
                  <a:pt x="1031" y="36745"/>
                </a:lnTo>
                <a:lnTo>
                  <a:pt x="674" y="34281"/>
                </a:lnTo>
                <a:lnTo>
                  <a:pt x="435" y="31646"/>
                </a:lnTo>
                <a:lnTo>
                  <a:pt x="276" y="28897"/>
                </a:lnTo>
                <a:lnTo>
                  <a:pt x="100" y="23197"/>
                </a:lnTo>
                <a:lnTo>
                  <a:pt x="0" y="14410"/>
                </a:lnTo>
                <a:lnTo>
                  <a:pt x="978" y="12446"/>
                </a:lnTo>
                <a:lnTo>
                  <a:pt x="2623" y="11136"/>
                </a:lnTo>
                <a:lnTo>
                  <a:pt x="4711" y="10263"/>
                </a:lnTo>
                <a:lnTo>
                  <a:pt x="12323" y="6647"/>
                </a:lnTo>
                <a:lnTo>
                  <a:pt x="17131" y="4294"/>
                </a:lnTo>
                <a:lnTo>
                  <a:pt x="21329" y="2725"/>
                </a:lnTo>
                <a:lnTo>
                  <a:pt x="25119" y="1679"/>
                </a:lnTo>
                <a:lnTo>
                  <a:pt x="28638" y="982"/>
                </a:lnTo>
                <a:lnTo>
                  <a:pt x="31977" y="517"/>
                </a:lnTo>
                <a:lnTo>
                  <a:pt x="35195" y="207"/>
                </a:lnTo>
                <a:lnTo>
                  <a:pt x="38332" y="0"/>
                </a:lnTo>
                <a:lnTo>
                  <a:pt x="40424" y="855"/>
                </a:lnTo>
                <a:lnTo>
                  <a:pt x="41818" y="2416"/>
                </a:lnTo>
                <a:lnTo>
                  <a:pt x="42748" y="4450"/>
                </a:lnTo>
                <a:lnTo>
                  <a:pt x="43367" y="6798"/>
                </a:lnTo>
                <a:lnTo>
                  <a:pt x="43780" y="9355"/>
                </a:lnTo>
                <a:lnTo>
                  <a:pt x="44056" y="12052"/>
                </a:lnTo>
                <a:lnTo>
                  <a:pt x="44239" y="15835"/>
                </a:lnTo>
                <a:lnTo>
                  <a:pt x="44444" y="25329"/>
                </a:lnTo>
                <a:lnTo>
                  <a:pt x="44558" y="46571"/>
                </a:lnTo>
                <a:lnTo>
                  <a:pt x="43582" y="54722"/>
                </a:lnTo>
                <a:lnTo>
                  <a:pt x="41939" y="63133"/>
                </a:lnTo>
                <a:lnTo>
                  <a:pt x="35677" y="888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5057"/>
          <p:cNvSpPr/>
          <p:nvPr/>
        </p:nvSpPr>
        <p:spPr>
          <a:xfrm>
            <a:off x="3662413" y="2652117"/>
            <a:ext cx="695275" cy="160725"/>
          </a:xfrm>
          <a:custGeom>
            <a:avLst/>
            <a:gdLst/>
            <a:ahLst/>
            <a:cxnLst/>
            <a:rect l="0" t="0" r="0" b="0"/>
            <a:pathLst>
              <a:path w="695275" h="160725">
                <a:moveTo>
                  <a:pt x="7688" y="8929"/>
                </a:moveTo>
                <a:lnTo>
                  <a:pt x="2948" y="4189"/>
                </a:lnTo>
                <a:lnTo>
                  <a:pt x="1551" y="3785"/>
                </a:lnTo>
                <a:lnTo>
                  <a:pt x="620" y="4507"/>
                </a:lnTo>
                <a:lnTo>
                  <a:pt x="0" y="5981"/>
                </a:lnTo>
                <a:lnTo>
                  <a:pt x="578" y="6964"/>
                </a:lnTo>
                <a:lnTo>
                  <a:pt x="1956" y="7619"/>
                </a:lnTo>
                <a:lnTo>
                  <a:pt x="3867" y="8056"/>
                </a:lnTo>
                <a:lnTo>
                  <a:pt x="5140" y="10331"/>
                </a:lnTo>
                <a:lnTo>
                  <a:pt x="5990" y="13833"/>
                </a:lnTo>
                <a:lnTo>
                  <a:pt x="6556" y="18151"/>
                </a:lnTo>
                <a:lnTo>
                  <a:pt x="7925" y="22023"/>
                </a:lnTo>
                <a:lnTo>
                  <a:pt x="9831" y="25596"/>
                </a:lnTo>
                <a:lnTo>
                  <a:pt x="12093" y="28970"/>
                </a:lnTo>
                <a:lnTo>
                  <a:pt x="14593" y="33204"/>
                </a:lnTo>
                <a:lnTo>
                  <a:pt x="17253" y="38011"/>
                </a:lnTo>
                <a:lnTo>
                  <a:pt x="20018" y="43200"/>
                </a:lnTo>
                <a:lnTo>
                  <a:pt x="21861" y="48643"/>
                </a:lnTo>
                <a:lnTo>
                  <a:pt x="23090" y="54257"/>
                </a:lnTo>
                <a:lnTo>
                  <a:pt x="23909" y="59984"/>
                </a:lnTo>
                <a:lnTo>
                  <a:pt x="25447" y="64794"/>
                </a:lnTo>
                <a:lnTo>
                  <a:pt x="27465" y="68993"/>
                </a:lnTo>
                <a:lnTo>
                  <a:pt x="29803" y="72784"/>
                </a:lnTo>
                <a:lnTo>
                  <a:pt x="32353" y="76304"/>
                </a:lnTo>
                <a:lnTo>
                  <a:pt x="35045" y="79643"/>
                </a:lnTo>
                <a:lnTo>
                  <a:pt x="37833" y="82861"/>
                </a:lnTo>
                <a:lnTo>
                  <a:pt x="40683" y="85998"/>
                </a:lnTo>
                <a:lnTo>
                  <a:pt x="46496" y="92130"/>
                </a:lnTo>
                <a:lnTo>
                  <a:pt x="55346" y="101160"/>
                </a:lnTo>
                <a:lnTo>
                  <a:pt x="58312" y="103159"/>
                </a:lnTo>
                <a:lnTo>
                  <a:pt x="64253" y="105380"/>
                </a:lnTo>
                <a:lnTo>
                  <a:pt x="68218" y="107956"/>
                </a:lnTo>
                <a:lnTo>
                  <a:pt x="72846" y="111658"/>
                </a:lnTo>
                <a:lnTo>
                  <a:pt x="77916" y="116110"/>
                </a:lnTo>
                <a:lnTo>
                  <a:pt x="86195" y="123703"/>
                </a:lnTo>
                <a:lnTo>
                  <a:pt x="89792" y="127117"/>
                </a:lnTo>
                <a:lnTo>
                  <a:pt x="94174" y="129393"/>
                </a:lnTo>
                <a:lnTo>
                  <a:pt x="108830" y="133589"/>
                </a:lnTo>
                <a:lnTo>
                  <a:pt x="116471" y="138086"/>
                </a:lnTo>
                <a:lnTo>
                  <a:pt x="123174" y="140746"/>
                </a:lnTo>
                <a:lnTo>
                  <a:pt x="130453" y="142921"/>
                </a:lnTo>
                <a:lnTo>
                  <a:pt x="140302" y="147195"/>
                </a:lnTo>
                <a:lnTo>
                  <a:pt x="153940" y="149756"/>
                </a:lnTo>
                <a:lnTo>
                  <a:pt x="170916" y="151886"/>
                </a:lnTo>
                <a:lnTo>
                  <a:pt x="191690" y="156140"/>
                </a:lnTo>
                <a:lnTo>
                  <a:pt x="208860" y="158692"/>
                </a:lnTo>
                <a:lnTo>
                  <a:pt x="224098" y="159827"/>
                </a:lnTo>
                <a:lnTo>
                  <a:pt x="240792" y="160331"/>
                </a:lnTo>
                <a:lnTo>
                  <a:pt x="270618" y="160654"/>
                </a:lnTo>
                <a:lnTo>
                  <a:pt x="314638" y="160724"/>
                </a:lnTo>
                <a:lnTo>
                  <a:pt x="327996" y="158084"/>
                </a:lnTo>
                <a:lnTo>
                  <a:pt x="334336" y="155990"/>
                </a:lnTo>
                <a:lnTo>
                  <a:pt x="351964" y="153665"/>
                </a:lnTo>
                <a:lnTo>
                  <a:pt x="371043" y="152631"/>
                </a:lnTo>
                <a:lnTo>
                  <a:pt x="386138" y="152172"/>
                </a:lnTo>
                <a:lnTo>
                  <a:pt x="399461" y="149322"/>
                </a:lnTo>
                <a:lnTo>
                  <a:pt x="411997" y="145740"/>
                </a:lnTo>
                <a:lnTo>
                  <a:pt x="429219" y="142732"/>
                </a:lnTo>
                <a:lnTo>
                  <a:pt x="437459" y="138512"/>
                </a:lnTo>
                <a:lnTo>
                  <a:pt x="447075" y="135975"/>
                </a:lnTo>
                <a:lnTo>
                  <a:pt x="457963" y="133855"/>
                </a:lnTo>
                <a:lnTo>
                  <a:pt x="469417" y="129606"/>
                </a:lnTo>
                <a:lnTo>
                  <a:pt x="483768" y="124410"/>
                </a:lnTo>
                <a:lnTo>
                  <a:pt x="491762" y="121635"/>
                </a:lnTo>
                <a:lnTo>
                  <a:pt x="499076" y="118793"/>
                </a:lnTo>
                <a:lnTo>
                  <a:pt x="505936" y="115906"/>
                </a:lnTo>
                <a:lnTo>
                  <a:pt x="512494" y="112989"/>
                </a:lnTo>
                <a:lnTo>
                  <a:pt x="517858" y="110053"/>
                </a:lnTo>
                <a:lnTo>
                  <a:pt x="522427" y="107103"/>
                </a:lnTo>
                <a:lnTo>
                  <a:pt x="526464" y="104144"/>
                </a:lnTo>
                <a:lnTo>
                  <a:pt x="532132" y="101179"/>
                </a:lnTo>
                <a:lnTo>
                  <a:pt x="538888" y="98210"/>
                </a:lnTo>
                <a:lnTo>
                  <a:pt x="546368" y="95239"/>
                </a:lnTo>
                <a:lnTo>
                  <a:pt x="562617" y="89292"/>
                </a:lnTo>
                <a:lnTo>
                  <a:pt x="571118" y="86317"/>
                </a:lnTo>
                <a:lnTo>
                  <a:pt x="577777" y="83341"/>
                </a:lnTo>
                <a:lnTo>
                  <a:pt x="583208" y="80366"/>
                </a:lnTo>
                <a:lnTo>
                  <a:pt x="587821" y="77389"/>
                </a:lnTo>
                <a:lnTo>
                  <a:pt x="593873" y="74413"/>
                </a:lnTo>
                <a:lnTo>
                  <a:pt x="600884" y="71437"/>
                </a:lnTo>
                <a:lnTo>
                  <a:pt x="608535" y="68460"/>
                </a:lnTo>
                <a:lnTo>
                  <a:pt x="614628" y="65484"/>
                </a:lnTo>
                <a:lnTo>
                  <a:pt x="619682" y="62508"/>
                </a:lnTo>
                <a:lnTo>
                  <a:pt x="624043" y="59531"/>
                </a:lnTo>
                <a:lnTo>
                  <a:pt x="630920" y="53578"/>
                </a:lnTo>
                <a:lnTo>
                  <a:pt x="639473" y="45640"/>
                </a:lnTo>
                <a:lnTo>
                  <a:pt x="649143" y="36380"/>
                </a:lnTo>
                <a:lnTo>
                  <a:pt x="657575" y="29214"/>
                </a:lnTo>
                <a:lnTo>
                  <a:pt x="69527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5058"/>
          <p:cNvSpPr/>
          <p:nvPr/>
        </p:nvSpPr>
        <p:spPr>
          <a:xfrm>
            <a:off x="634007" y="3243085"/>
            <a:ext cx="2044900" cy="43041"/>
          </a:xfrm>
          <a:custGeom>
            <a:avLst/>
            <a:gdLst/>
            <a:ahLst/>
            <a:cxnLst/>
            <a:rect l="0" t="0" r="0" b="0"/>
            <a:pathLst>
              <a:path w="2044900" h="43041">
                <a:moveTo>
                  <a:pt x="0" y="16250"/>
                </a:moveTo>
                <a:lnTo>
                  <a:pt x="9481" y="11510"/>
                </a:lnTo>
                <a:lnTo>
                  <a:pt x="13266" y="9121"/>
                </a:lnTo>
                <a:lnTo>
                  <a:pt x="16782" y="6537"/>
                </a:lnTo>
                <a:lnTo>
                  <a:pt x="20118" y="3822"/>
                </a:lnTo>
                <a:lnTo>
                  <a:pt x="23334" y="2011"/>
                </a:lnTo>
                <a:lnTo>
                  <a:pt x="26470" y="805"/>
                </a:lnTo>
                <a:lnTo>
                  <a:pt x="29553" y="0"/>
                </a:lnTo>
                <a:lnTo>
                  <a:pt x="32601" y="456"/>
                </a:lnTo>
                <a:lnTo>
                  <a:pt x="35624" y="1752"/>
                </a:lnTo>
                <a:lnTo>
                  <a:pt x="38633" y="3608"/>
                </a:lnTo>
                <a:lnTo>
                  <a:pt x="43615" y="4846"/>
                </a:lnTo>
                <a:lnTo>
                  <a:pt x="49912" y="5671"/>
                </a:lnTo>
                <a:lnTo>
                  <a:pt x="57088" y="6221"/>
                </a:lnTo>
                <a:lnTo>
                  <a:pt x="62863" y="7580"/>
                </a:lnTo>
                <a:lnTo>
                  <a:pt x="67706" y="9478"/>
                </a:lnTo>
                <a:lnTo>
                  <a:pt x="71926" y="11736"/>
                </a:lnTo>
                <a:lnTo>
                  <a:pt x="75732" y="13241"/>
                </a:lnTo>
                <a:lnTo>
                  <a:pt x="79262" y="14244"/>
                </a:lnTo>
                <a:lnTo>
                  <a:pt x="85829" y="15359"/>
                </a:lnTo>
                <a:lnTo>
                  <a:pt x="92055" y="15854"/>
                </a:lnTo>
                <a:lnTo>
                  <a:pt x="95105" y="16978"/>
                </a:lnTo>
                <a:lnTo>
                  <a:pt x="98130" y="18720"/>
                </a:lnTo>
                <a:lnTo>
                  <a:pt x="101139" y="20874"/>
                </a:lnTo>
                <a:lnTo>
                  <a:pt x="104137" y="22309"/>
                </a:lnTo>
                <a:lnTo>
                  <a:pt x="107128" y="23266"/>
                </a:lnTo>
                <a:lnTo>
                  <a:pt x="115081" y="24329"/>
                </a:lnTo>
                <a:lnTo>
                  <a:pt x="128538" y="24802"/>
                </a:lnTo>
                <a:lnTo>
                  <a:pt x="135302" y="25920"/>
                </a:lnTo>
                <a:lnTo>
                  <a:pt x="141795" y="27658"/>
                </a:lnTo>
                <a:lnTo>
                  <a:pt x="148108" y="29809"/>
                </a:lnTo>
                <a:lnTo>
                  <a:pt x="155294" y="31243"/>
                </a:lnTo>
                <a:lnTo>
                  <a:pt x="163060" y="32198"/>
                </a:lnTo>
                <a:lnTo>
                  <a:pt x="184589" y="33260"/>
                </a:lnTo>
                <a:lnTo>
                  <a:pt x="271023" y="33942"/>
                </a:lnTo>
                <a:lnTo>
                  <a:pt x="326830" y="33043"/>
                </a:lnTo>
                <a:lnTo>
                  <a:pt x="352824" y="31414"/>
                </a:lnTo>
                <a:lnTo>
                  <a:pt x="378091" y="29336"/>
                </a:lnTo>
                <a:lnTo>
                  <a:pt x="416749" y="29673"/>
                </a:lnTo>
                <a:lnTo>
                  <a:pt x="432614" y="31152"/>
                </a:lnTo>
                <a:lnTo>
                  <a:pt x="445175" y="32138"/>
                </a:lnTo>
                <a:lnTo>
                  <a:pt x="464423" y="33234"/>
                </a:lnTo>
                <a:lnTo>
                  <a:pt x="582385" y="34033"/>
                </a:lnTo>
                <a:lnTo>
                  <a:pt x="602569" y="35051"/>
                </a:lnTo>
                <a:lnTo>
                  <a:pt x="694054" y="41168"/>
                </a:lnTo>
                <a:lnTo>
                  <a:pt x="726214" y="42485"/>
                </a:lnTo>
                <a:lnTo>
                  <a:pt x="785578" y="43018"/>
                </a:lnTo>
                <a:lnTo>
                  <a:pt x="1291544" y="43040"/>
                </a:lnTo>
                <a:lnTo>
                  <a:pt x="1305529" y="42047"/>
                </a:lnTo>
                <a:lnTo>
                  <a:pt x="1315845" y="40394"/>
                </a:lnTo>
                <a:lnTo>
                  <a:pt x="1323715" y="38299"/>
                </a:lnTo>
                <a:lnTo>
                  <a:pt x="1334914" y="36903"/>
                </a:lnTo>
                <a:lnTo>
                  <a:pt x="1348333" y="35972"/>
                </a:lnTo>
                <a:lnTo>
                  <a:pt x="1388943" y="34478"/>
                </a:lnTo>
                <a:lnTo>
                  <a:pt x="1436027" y="34219"/>
                </a:lnTo>
                <a:lnTo>
                  <a:pt x="1455430" y="33190"/>
                </a:lnTo>
                <a:lnTo>
                  <a:pt x="1475310" y="31513"/>
                </a:lnTo>
                <a:lnTo>
                  <a:pt x="1495509" y="29402"/>
                </a:lnTo>
                <a:lnTo>
                  <a:pt x="1515920" y="27994"/>
                </a:lnTo>
                <a:lnTo>
                  <a:pt x="1536473" y="27056"/>
                </a:lnTo>
                <a:lnTo>
                  <a:pt x="1598379" y="25427"/>
                </a:lnTo>
                <a:lnTo>
                  <a:pt x="1718568" y="25181"/>
                </a:lnTo>
                <a:lnTo>
                  <a:pt x="1736063" y="24188"/>
                </a:lnTo>
                <a:lnTo>
                  <a:pt x="1748719" y="22535"/>
                </a:lnTo>
                <a:lnTo>
                  <a:pt x="1758149" y="20440"/>
                </a:lnTo>
                <a:lnTo>
                  <a:pt x="1766420" y="19043"/>
                </a:lnTo>
                <a:lnTo>
                  <a:pt x="1773918" y="18112"/>
                </a:lnTo>
                <a:lnTo>
                  <a:pt x="1796598" y="16802"/>
                </a:lnTo>
                <a:lnTo>
                  <a:pt x="1855684" y="16283"/>
                </a:lnTo>
                <a:lnTo>
                  <a:pt x="1971310" y="16251"/>
                </a:lnTo>
                <a:lnTo>
                  <a:pt x="1983934" y="17243"/>
                </a:lnTo>
                <a:lnTo>
                  <a:pt x="1995325" y="18897"/>
                </a:lnTo>
                <a:lnTo>
                  <a:pt x="2044899" y="2518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5059"/>
          <p:cNvSpPr/>
          <p:nvPr/>
        </p:nvSpPr>
        <p:spPr>
          <a:xfrm>
            <a:off x="71437" y="3741539"/>
            <a:ext cx="276821" cy="272662"/>
          </a:xfrm>
          <a:custGeom>
            <a:avLst/>
            <a:gdLst/>
            <a:ahLst/>
            <a:cxnLst/>
            <a:rect l="0" t="0" r="0" b="0"/>
            <a:pathLst>
              <a:path w="276821" h="272662">
                <a:moveTo>
                  <a:pt x="0" y="169664"/>
                </a:moveTo>
                <a:lnTo>
                  <a:pt x="4740" y="174404"/>
                </a:lnTo>
                <a:lnTo>
                  <a:pt x="6137" y="176793"/>
                </a:lnTo>
                <a:lnTo>
                  <a:pt x="7688" y="182093"/>
                </a:lnTo>
                <a:lnTo>
                  <a:pt x="8378" y="187756"/>
                </a:lnTo>
                <a:lnTo>
                  <a:pt x="8562" y="190655"/>
                </a:lnTo>
                <a:lnTo>
                  <a:pt x="10669" y="197548"/>
                </a:lnTo>
                <a:lnTo>
                  <a:pt x="14058" y="207105"/>
                </a:lnTo>
                <a:lnTo>
                  <a:pt x="18302" y="218437"/>
                </a:lnTo>
                <a:lnTo>
                  <a:pt x="21131" y="226984"/>
                </a:lnTo>
                <a:lnTo>
                  <a:pt x="23017" y="233674"/>
                </a:lnTo>
                <a:lnTo>
                  <a:pt x="24274" y="239126"/>
                </a:lnTo>
                <a:lnTo>
                  <a:pt x="26105" y="243753"/>
                </a:lnTo>
                <a:lnTo>
                  <a:pt x="30784" y="251540"/>
                </a:lnTo>
                <a:lnTo>
                  <a:pt x="33526" y="258308"/>
                </a:lnTo>
                <a:lnTo>
                  <a:pt x="34257" y="261503"/>
                </a:lnTo>
                <a:lnTo>
                  <a:pt x="35736" y="263632"/>
                </a:lnTo>
                <a:lnTo>
                  <a:pt x="37715" y="265051"/>
                </a:lnTo>
                <a:lnTo>
                  <a:pt x="40026" y="265998"/>
                </a:lnTo>
                <a:lnTo>
                  <a:pt x="41567" y="267621"/>
                </a:lnTo>
                <a:lnTo>
                  <a:pt x="42594" y="269695"/>
                </a:lnTo>
                <a:lnTo>
                  <a:pt x="43279" y="272070"/>
                </a:lnTo>
                <a:lnTo>
                  <a:pt x="44728" y="272661"/>
                </a:lnTo>
                <a:lnTo>
                  <a:pt x="46686" y="272063"/>
                </a:lnTo>
                <a:lnTo>
                  <a:pt x="48983" y="270672"/>
                </a:lnTo>
                <a:lnTo>
                  <a:pt x="54182" y="269127"/>
                </a:lnTo>
                <a:lnTo>
                  <a:pt x="56957" y="268715"/>
                </a:lnTo>
                <a:lnTo>
                  <a:pt x="59800" y="267448"/>
                </a:lnTo>
                <a:lnTo>
                  <a:pt x="65604" y="263394"/>
                </a:lnTo>
                <a:lnTo>
                  <a:pt x="74136" y="255639"/>
                </a:lnTo>
                <a:lnTo>
                  <a:pt x="79190" y="250793"/>
                </a:lnTo>
                <a:lnTo>
                  <a:pt x="85535" y="242601"/>
                </a:lnTo>
                <a:lnTo>
                  <a:pt x="92742" y="232180"/>
                </a:lnTo>
                <a:lnTo>
                  <a:pt x="120956" y="189289"/>
                </a:lnTo>
                <a:lnTo>
                  <a:pt x="133223" y="172825"/>
                </a:lnTo>
                <a:lnTo>
                  <a:pt x="168020" y="128074"/>
                </a:lnTo>
                <a:lnTo>
                  <a:pt x="183451" y="109195"/>
                </a:lnTo>
                <a:lnTo>
                  <a:pt x="196715" y="93632"/>
                </a:lnTo>
                <a:lnTo>
                  <a:pt x="208534" y="80281"/>
                </a:lnTo>
                <a:lnTo>
                  <a:pt x="232249" y="52217"/>
                </a:lnTo>
                <a:lnTo>
                  <a:pt x="253042" y="27176"/>
                </a:lnTo>
                <a:lnTo>
                  <a:pt x="27682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5060"/>
          <p:cNvSpPr/>
          <p:nvPr/>
        </p:nvSpPr>
        <p:spPr>
          <a:xfrm>
            <a:off x="7670601" y="4036218"/>
            <a:ext cx="80368" cy="375048"/>
          </a:xfrm>
          <a:custGeom>
            <a:avLst/>
            <a:gdLst/>
            <a:ahLst/>
            <a:cxnLst/>
            <a:rect l="0" t="0" r="0" b="0"/>
            <a:pathLst>
              <a:path w="80368" h="375048">
                <a:moveTo>
                  <a:pt x="0" y="0"/>
                </a:moveTo>
                <a:lnTo>
                  <a:pt x="0" y="4741"/>
                </a:lnTo>
                <a:lnTo>
                  <a:pt x="992" y="8122"/>
                </a:lnTo>
                <a:lnTo>
                  <a:pt x="2646" y="12360"/>
                </a:lnTo>
                <a:lnTo>
                  <a:pt x="4741" y="17170"/>
                </a:lnTo>
                <a:lnTo>
                  <a:pt x="6137" y="23353"/>
                </a:lnTo>
                <a:lnTo>
                  <a:pt x="7068" y="30451"/>
                </a:lnTo>
                <a:lnTo>
                  <a:pt x="7689" y="38160"/>
                </a:lnTo>
                <a:lnTo>
                  <a:pt x="8103" y="45284"/>
                </a:lnTo>
                <a:lnTo>
                  <a:pt x="8562" y="58491"/>
                </a:lnTo>
                <a:lnTo>
                  <a:pt x="8820" y="81823"/>
                </a:lnTo>
                <a:lnTo>
                  <a:pt x="9849" y="89275"/>
                </a:lnTo>
                <a:lnTo>
                  <a:pt x="11527" y="96228"/>
                </a:lnTo>
                <a:lnTo>
                  <a:pt x="13638" y="102847"/>
                </a:lnTo>
                <a:lnTo>
                  <a:pt x="15046" y="110237"/>
                </a:lnTo>
                <a:lnTo>
                  <a:pt x="15984" y="118140"/>
                </a:lnTo>
                <a:lnTo>
                  <a:pt x="16609" y="126385"/>
                </a:lnTo>
                <a:lnTo>
                  <a:pt x="19010" y="137835"/>
                </a:lnTo>
                <a:lnTo>
                  <a:pt x="22595" y="151421"/>
                </a:lnTo>
                <a:lnTo>
                  <a:pt x="26970" y="166432"/>
                </a:lnTo>
                <a:lnTo>
                  <a:pt x="29887" y="179416"/>
                </a:lnTo>
                <a:lnTo>
                  <a:pt x="31831" y="191048"/>
                </a:lnTo>
                <a:lnTo>
                  <a:pt x="33127" y="201780"/>
                </a:lnTo>
                <a:lnTo>
                  <a:pt x="34983" y="211911"/>
                </a:lnTo>
                <a:lnTo>
                  <a:pt x="37213" y="221641"/>
                </a:lnTo>
                <a:lnTo>
                  <a:pt x="39691" y="231104"/>
                </a:lnTo>
                <a:lnTo>
                  <a:pt x="42336" y="240390"/>
                </a:lnTo>
                <a:lnTo>
                  <a:pt x="47920" y="258645"/>
                </a:lnTo>
                <a:lnTo>
                  <a:pt x="49806" y="267680"/>
                </a:lnTo>
                <a:lnTo>
                  <a:pt x="51064" y="276680"/>
                </a:lnTo>
                <a:lnTo>
                  <a:pt x="51902" y="285656"/>
                </a:lnTo>
                <a:lnTo>
                  <a:pt x="53453" y="293625"/>
                </a:lnTo>
                <a:lnTo>
                  <a:pt x="55479" y="300922"/>
                </a:lnTo>
                <a:lnTo>
                  <a:pt x="80367" y="37504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5061"/>
          <p:cNvSpPr/>
          <p:nvPr/>
        </p:nvSpPr>
        <p:spPr>
          <a:xfrm>
            <a:off x="7563445" y="3852480"/>
            <a:ext cx="240348" cy="219458"/>
          </a:xfrm>
          <a:custGeom>
            <a:avLst/>
            <a:gdLst/>
            <a:ahLst/>
            <a:cxnLst/>
            <a:rect l="0" t="0" r="0" b="0"/>
            <a:pathLst>
              <a:path w="240348" h="219458">
                <a:moveTo>
                  <a:pt x="98226" y="5145"/>
                </a:moveTo>
                <a:lnTo>
                  <a:pt x="112448" y="404"/>
                </a:lnTo>
                <a:lnTo>
                  <a:pt x="118621" y="0"/>
                </a:lnTo>
                <a:lnTo>
                  <a:pt x="124722" y="722"/>
                </a:lnTo>
                <a:lnTo>
                  <a:pt x="130772" y="2197"/>
                </a:lnTo>
                <a:lnTo>
                  <a:pt x="136791" y="3179"/>
                </a:lnTo>
                <a:lnTo>
                  <a:pt x="142788" y="3834"/>
                </a:lnTo>
                <a:lnTo>
                  <a:pt x="148770" y="4271"/>
                </a:lnTo>
                <a:lnTo>
                  <a:pt x="154742" y="5555"/>
                </a:lnTo>
                <a:lnTo>
                  <a:pt x="160709" y="7402"/>
                </a:lnTo>
                <a:lnTo>
                  <a:pt x="166670" y="9626"/>
                </a:lnTo>
                <a:lnTo>
                  <a:pt x="172630" y="13093"/>
                </a:lnTo>
                <a:lnTo>
                  <a:pt x="178586" y="17389"/>
                </a:lnTo>
                <a:lnTo>
                  <a:pt x="184541" y="22237"/>
                </a:lnTo>
                <a:lnTo>
                  <a:pt x="189505" y="26461"/>
                </a:lnTo>
                <a:lnTo>
                  <a:pt x="193805" y="30270"/>
                </a:lnTo>
                <a:lnTo>
                  <a:pt x="197664" y="33801"/>
                </a:lnTo>
                <a:lnTo>
                  <a:pt x="203214" y="40124"/>
                </a:lnTo>
                <a:lnTo>
                  <a:pt x="209890" y="48308"/>
                </a:lnTo>
                <a:lnTo>
                  <a:pt x="217317" y="57733"/>
                </a:lnTo>
                <a:lnTo>
                  <a:pt x="223261" y="66000"/>
                </a:lnTo>
                <a:lnTo>
                  <a:pt x="228215" y="73496"/>
                </a:lnTo>
                <a:lnTo>
                  <a:pt x="232510" y="80478"/>
                </a:lnTo>
                <a:lnTo>
                  <a:pt x="235375" y="87117"/>
                </a:lnTo>
                <a:lnTo>
                  <a:pt x="237284" y="93527"/>
                </a:lnTo>
                <a:lnTo>
                  <a:pt x="238556" y="99785"/>
                </a:lnTo>
                <a:lnTo>
                  <a:pt x="239405" y="105941"/>
                </a:lnTo>
                <a:lnTo>
                  <a:pt x="239970" y="112030"/>
                </a:lnTo>
                <a:lnTo>
                  <a:pt x="240347" y="118073"/>
                </a:lnTo>
                <a:lnTo>
                  <a:pt x="239606" y="123094"/>
                </a:lnTo>
                <a:lnTo>
                  <a:pt x="238121" y="127434"/>
                </a:lnTo>
                <a:lnTo>
                  <a:pt x="228606" y="146268"/>
                </a:lnTo>
                <a:lnTo>
                  <a:pt x="225826" y="150821"/>
                </a:lnTo>
                <a:lnTo>
                  <a:pt x="222980" y="154848"/>
                </a:lnTo>
                <a:lnTo>
                  <a:pt x="220091" y="158525"/>
                </a:lnTo>
                <a:lnTo>
                  <a:pt x="215188" y="161969"/>
                </a:lnTo>
                <a:lnTo>
                  <a:pt x="208944" y="165256"/>
                </a:lnTo>
                <a:lnTo>
                  <a:pt x="201803" y="168440"/>
                </a:lnTo>
                <a:lnTo>
                  <a:pt x="194067" y="171555"/>
                </a:lnTo>
                <a:lnTo>
                  <a:pt x="177533" y="177662"/>
                </a:lnTo>
                <a:lnTo>
                  <a:pt x="133806" y="192652"/>
                </a:lnTo>
                <a:lnTo>
                  <a:pt x="124922" y="195634"/>
                </a:lnTo>
                <a:lnTo>
                  <a:pt x="115032" y="197622"/>
                </a:lnTo>
                <a:lnTo>
                  <a:pt x="104469" y="198947"/>
                </a:lnTo>
                <a:lnTo>
                  <a:pt x="93458" y="199831"/>
                </a:lnTo>
                <a:lnTo>
                  <a:pt x="78180" y="202404"/>
                </a:lnTo>
                <a:lnTo>
                  <a:pt x="60057" y="206104"/>
                </a:lnTo>
                <a:lnTo>
                  <a:pt x="0" y="2194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062"/>
          <p:cNvSpPr/>
          <p:nvPr/>
        </p:nvSpPr>
        <p:spPr>
          <a:xfrm>
            <a:off x="7815405" y="3911203"/>
            <a:ext cx="202774" cy="124961"/>
          </a:xfrm>
          <a:custGeom>
            <a:avLst/>
            <a:gdLst/>
            <a:ahLst/>
            <a:cxnLst/>
            <a:rect l="0" t="0" r="0" b="0"/>
            <a:pathLst>
              <a:path w="202774" h="124961">
                <a:moveTo>
                  <a:pt x="158805" y="17859"/>
                </a:moveTo>
                <a:lnTo>
                  <a:pt x="149325" y="13119"/>
                </a:lnTo>
                <a:lnTo>
                  <a:pt x="143555" y="11722"/>
                </a:lnTo>
                <a:lnTo>
                  <a:pt x="136732" y="10791"/>
                </a:lnTo>
                <a:lnTo>
                  <a:pt x="129207" y="10171"/>
                </a:lnTo>
                <a:lnTo>
                  <a:pt x="122206" y="9757"/>
                </a:lnTo>
                <a:lnTo>
                  <a:pt x="109135" y="9297"/>
                </a:lnTo>
                <a:lnTo>
                  <a:pt x="102872" y="10167"/>
                </a:lnTo>
                <a:lnTo>
                  <a:pt x="96712" y="11739"/>
                </a:lnTo>
                <a:lnTo>
                  <a:pt x="67826" y="21391"/>
                </a:lnTo>
                <a:lnTo>
                  <a:pt x="60449" y="24182"/>
                </a:lnTo>
                <a:lnTo>
                  <a:pt x="53548" y="27035"/>
                </a:lnTo>
                <a:lnTo>
                  <a:pt x="46961" y="29930"/>
                </a:lnTo>
                <a:lnTo>
                  <a:pt x="34353" y="35791"/>
                </a:lnTo>
                <a:lnTo>
                  <a:pt x="28212" y="38744"/>
                </a:lnTo>
                <a:lnTo>
                  <a:pt x="23126" y="41704"/>
                </a:lnTo>
                <a:lnTo>
                  <a:pt x="18743" y="44670"/>
                </a:lnTo>
                <a:lnTo>
                  <a:pt x="14829" y="47639"/>
                </a:lnTo>
                <a:lnTo>
                  <a:pt x="11228" y="50611"/>
                </a:lnTo>
                <a:lnTo>
                  <a:pt x="7834" y="53584"/>
                </a:lnTo>
                <a:lnTo>
                  <a:pt x="4580" y="56559"/>
                </a:lnTo>
                <a:lnTo>
                  <a:pt x="2410" y="60526"/>
                </a:lnTo>
                <a:lnTo>
                  <a:pt x="964" y="65155"/>
                </a:lnTo>
                <a:lnTo>
                  <a:pt x="0" y="70226"/>
                </a:lnTo>
                <a:lnTo>
                  <a:pt x="348" y="74598"/>
                </a:lnTo>
                <a:lnTo>
                  <a:pt x="1574" y="78506"/>
                </a:lnTo>
                <a:lnTo>
                  <a:pt x="3383" y="82102"/>
                </a:lnTo>
                <a:lnTo>
                  <a:pt x="5581" y="85493"/>
                </a:lnTo>
                <a:lnTo>
                  <a:pt x="8039" y="88745"/>
                </a:lnTo>
                <a:lnTo>
                  <a:pt x="10670" y="91905"/>
                </a:lnTo>
                <a:lnTo>
                  <a:pt x="16392" y="95997"/>
                </a:lnTo>
                <a:lnTo>
                  <a:pt x="24176" y="100709"/>
                </a:lnTo>
                <a:lnTo>
                  <a:pt x="41423" y="110243"/>
                </a:lnTo>
                <a:lnTo>
                  <a:pt x="55703" y="117789"/>
                </a:lnTo>
                <a:lnTo>
                  <a:pt x="63282" y="120197"/>
                </a:lnTo>
                <a:lnTo>
                  <a:pt x="71311" y="121803"/>
                </a:lnTo>
                <a:lnTo>
                  <a:pt x="79640" y="122874"/>
                </a:lnTo>
                <a:lnTo>
                  <a:pt x="87176" y="123588"/>
                </a:lnTo>
                <a:lnTo>
                  <a:pt x="94185" y="124064"/>
                </a:lnTo>
                <a:lnTo>
                  <a:pt x="100843" y="124381"/>
                </a:lnTo>
                <a:lnTo>
                  <a:pt x="116177" y="124733"/>
                </a:lnTo>
                <a:lnTo>
                  <a:pt x="145534" y="124960"/>
                </a:lnTo>
                <a:lnTo>
                  <a:pt x="151942" y="123986"/>
                </a:lnTo>
                <a:lnTo>
                  <a:pt x="158198" y="122344"/>
                </a:lnTo>
                <a:lnTo>
                  <a:pt x="164355" y="120258"/>
                </a:lnTo>
                <a:lnTo>
                  <a:pt x="170442" y="117875"/>
                </a:lnTo>
                <a:lnTo>
                  <a:pt x="176485" y="115295"/>
                </a:lnTo>
                <a:lnTo>
                  <a:pt x="182499" y="112582"/>
                </a:lnTo>
                <a:lnTo>
                  <a:pt x="187499" y="108788"/>
                </a:lnTo>
                <a:lnTo>
                  <a:pt x="191825" y="104276"/>
                </a:lnTo>
                <a:lnTo>
                  <a:pt x="195702" y="99282"/>
                </a:lnTo>
                <a:lnTo>
                  <a:pt x="198285" y="94962"/>
                </a:lnTo>
                <a:lnTo>
                  <a:pt x="200008" y="91089"/>
                </a:lnTo>
                <a:lnTo>
                  <a:pt x="201157" y="87515"/>
                </a:lnTo>
                <a:lnTo>
                  <a:pt x="201922" y="83148"/>
                </a:lnTo>
                <a:lnTo>
                  <a:pt x="202433" y="78252"/>
                </a:lnTo>
                <a:lnTo>
                  <a:pt x="202773" y="73004"/>
                </a:lnTo>
                <a:lnTo>
                  <a:pt x="202008" y="68513"/>
                </a:lnTo>
                <a:lnTo>
                  <a:pt x="200506" y="64527"/>
                </a:lnTo>
                <a:lnTo>
                  <a:pt x="198512" y="60877"/>
                </a:lnTo>
                <a:lnTo>
                  <a:pt x="190965" y="46260"/>
                </a:lnTo>
                <a:lnTo>
                  <a:pt x="187191" y="41754"/>
                </a:lnTo>
                <a:lnTo>
                  <a:pt x="182690" y="37757"/>
                </a:lnTo>
                <a:lnTo>
                  <a:pt x="177705" y="34101"/>
                </a:lnTo>
                <a:lnTo>
                  <a:pt x="170412" y="29680"/>
                </a:lnTo>
                <a:lnTo>
                  <a:pt x="161583" y="24747"/>
                </a:lnTo>
                <a:lnTo>
                  <a:pt x="123087"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5063"/>
          <p:cNvSpPr/>
          <p:nvPr/>
        </p:nvSpPr>
        <p:spPr>
          <a:xfrm>
            <a:off x="8063507" y="3804465"/>
            <a:ext cx="71071" cy="231754"/>
          </a:xfrm>
          <a:custGeom>
            <a:avLst/>
            <a:gdLst/>
            <a:ahLst/>
            <a:cxnLst/>
            <a:rect l="0" t="0" r="0" b="0"/>
            <a:pathLst>
              <a:path w="71071" h="231754">
                <a:moveTo>
                  <a:pt x="62508" y="35300"/>
                </a:moveTo>
                <a:lnTo>
                  <a:pt x="67249" y="25819"/>
                </a:lnTo>
                <a:lnTo>
                  <a:pt x="68645" y="22034"/>
                </a:lnTo>
                <a:lnTo>
                  <a:pt x="70197" y="15183"/>
                </a:lnTo>
                <a:lnTo>
                  <a:pt x="71070" y="10488"/>
                </a:lnTo>
                <a:lnTo>
                  <a:pt x="70201" y="8837"/>
                </a:lnTo>
                <a:lnTo>
                  <a:pt x="68629" y="6744"/>
                </a:lnTo>
                <a:lnTo>
                  <a:pt x="66588" y="4356"/>
                </a:lnTo>
                <a:lnTo>
                  <a:pt x="63244" y="2765"/>
                </a:lnTo>
                <a:lnTo>
                  <a:pt x="59030" y="1704"/>
                </a:lnTo>
                <a:lnTo>
                  <a:pt x="54237" y="996"/>
                </a:lnTo>
                <a:lnTo>
                  <a:pt x="50048" y="525"/>
                </a:lnTo>
                <a:lnTo>
                  <a:pt x="46264" y="210"/>
                </a:lnTo>
                <a:lnTo>
                  <a:pt x="42749" y="0"/>
                </a:lnTo>
                <a:lnTo>
                  <a:pt x="39413" y="853"/>
                </a:lnTo>
                <a:lnTo>
                  <a:pt x="36197" y="2414"/>
                </a:lnTo>
                <a:lnTo>
                  <a:pt x="33062" y="4446"/>
                </a:lnTo>
                <a:lnTo>
                  <a:pt x="28986" y="5801"/>
                </a:lnTo>
                <a:lnTo>
                  <a:pt x="24286" y="6705"/>
                </a:lnTo>
                <a:lnTo>
                  <a:pt x="19167" y="7307"/>
                </a:lnTo>
                <a:lnTo>
                  <a:pt x="15755" y="8701"/>
                </a:lnTo>
                <a:lnTo>
                  <a:pt x="13480" y="10622"/>
                </a:lnTo>
                <a:lnTo>
                  <a:pt x="11964" y="12895"/>
                </a:lnTo>
                <a:lnTo>
                  <a:pt x="9960" y="15403"/>
                </a:lnTo>
                <a:lnTo>
                  <a:pt x="7632" y="18066"/>
                </a:lnTo>
                <a:lnTo>
                  <a:pt x="5088" y="20834"/>
                </a:lnTo>
                <a:lnTo>
                  <a:pt x="3392" y="24664"/>
                </a:lnTo>
                <a:lnTo>
                  <a:pt x="2261" y="29202"/>
                </a:lnTo>
                <a:lnTo>
                  <a:pt x="1508" y="34211"/>
                </a:lnTo>
                <a:lnTo>
                  <a:pt x="1006" y="38543"/>
                </a:lnTo>
                <a:lnTo>
                  <a:pt x="671" y="42423"/>
                </a:lnTo>
                <a:lnTo>
                  <a:pt x="448" y="46002"/>
                </a:lnTo>
                <a:lnTo>
                  <a:pt x="1290" y="50372"/>
                </a:lnTo>
                <a:lnTo>
                  <a:pt x="2845" y="55270"/>
                </a:lnTo>
                <a:lnTo>
                  <a:pt x="4874" y="60520"/>
                </a:lnTo>
                <a:lnTo>
                  <a:pt x="7218" y="66004"/>
                </a:lnTo>
                <a:lnTo>
                  <a:pt x="12469" y="77389"/>
                </a:lnTo>
                <a:lnTo>
                  <a:pt x="18235" y="87172"/>
                </a:lnTo>
                <a:lnTo>
                  <a:pt x="42335" y="125414"/>
                </a:lnTo>
                <a:lnTo>
                  <a:pt x="48067" y="135064"/>
                </a:lnTo>
                <a:lnTo>
                  <a:pt x="52881" y="143481"/>
                </a:lnTo>
                <a:lnTo>
                  <a:pt x="60875" y="158126"/>
                </a:lnTo>
                <a:lnTo>
                  <a:pt x="64396" y="164808"/>
                </a:lnTo>
                <a:lnTo>
                  <a:pt x="66744" y="172241"/>
                </a:lnTo>
                <a:lnTo>
                  <a:pt x="68309" y="180172"/>
                </a:lnTo>
                <a:lnTo>
                  <a:pt x="69351" y="188436"/>
                </a:lnTo>
                <a:lnTo>
                  <a:pt x="69055" y="194938"/>
                </a:lnTo>
                <a:lnTo>
                  <a:pt x="67864" y="200264"/>
                </a:lnTo>
                <a:lnTo>
                  <a:pt x="66079" y="204808"/>
                </a:lnTo>
                <a:lnTo>
                  <a:pt x="63896" y="208828"/>
                </a:lnTo>
                <a:lnTo>
                  <a:pt x="61450" y="212501"/>
                </a:lnTo>
                <a:lnTo>
                  <a:pt x="58826" y="215942"/>
                </a:lnTo>
                <a:lnTo>
                  <a:pt x="55092" y="219228"/>
                </a:lnTo>
                <a:lnTo>
                  <a:pt x="50619" y="222411"/>
                </a:lnTo>
                <a:lnTo>
                  <a:pt x="45652" y="225525"/>
                </a:lnTo>
                <a:lnTo>
                  <a:pt x="40357" y="227601"/>
                </a:lnTo>
                <a:lnTo>
                  <a:pt x="34842" y="228985"/>
                </a:lnTo>
                <a:lnTo>
                  <a:pt x="29181" y="229908"/>
                </a:lnTo>
                <a:lnTo>
                  <a:pt x="24415" y="230523"/>
                </a:lnTo>
                <a:lnTo>
                  <a:pt x="20246" y="230933"/>
                </a:lnTo>
                <a:lnTo>
                  <a:pt x="16474" y="231207"/>
                </a:lnTo>
                <a:lnTo>
                  <a:pt x="12967" y="231389"/>
                </a:lnTo>
                <a:lnTo>
                  <a:pt x="0" y="23175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5064"/>
          <p:cNvSpPr/>
          <p:nvPr/>
        </p:nvSpPr>
        <p:spPr>
          <a:xfrm>
            <a:off x="8179593" y="3796532"/>
            <a:ext cx="133947" cy="257547"/>
          </a:xfrm>
          <a:custGeom>
            <a:avLst/>
            <a:gdLst/>
            <a:ahLst/>
            <a:cxnLst/>
            <a:rect l="0" t="0" r="0" b="0"/>
            <a:pathLst>
              <a:path w="133947" h="257547">
                <a:moveTo>
                  <a:pt x="133946" y="34303"/>
                </a:moveTo>
                <a:lnTo>
                  <a:pt x="129205" y="24823"/>
                </a:lnTo>
                <a:lnTo>
                  <a:pt x="126817" y="21038"/>
                </a:lnTo>
                <a:lnTo>
                  <a:pt x="124232" y="17522"/>
                </a:lnTo>
                <a:lnTo>
                  <a:pt x="121517" y="14186"/>
                </a:lnTo>
                <a:lnTo>
                  <a:pt x="118714" y="11962"/>
                </a:lnTo>
                <a:lnTo>
                  <a:pt x="115854" y="10480"/>
                </a:lnTo>
                <a:lnTo>
                  <a:pt x="112955" y="9491"/>
                </a:lnTo>
                <a:lnTo>
                  <a:pt x="109037" y="7840"/>
                </a:lnTo>
                <a:lnTo>
                  <a:pt x="104442" y="5747"/>
                </a:lnTo>
                <a:lnTo>
                  <a:pt x="99393" y="3360"/>
                </a:lnTo>
                <a:lnTo>
                  <a:pt x="94044" y="1768"/>
                </a:lnTo>
                <a:lnTo>
                  <a:pt x="88493" y="707"/>
                </a:lnTo>
                <a:lnTo>
                  <a:pt x="82808" y="0"/>
                </a:lnTo>
                <a:lnTo>
                  <a:pt x="78026" y="520"/>
                </a:lnTo>
                <a:lnTo>
                  <a:pt x="73845" y="1859"/>
                </a:lnTo>
                <a:lnTo>
                  <a:pt x="70067" y="3744"/>
                </a:lnTo>
                <a:lnTo>
                  <a:pt x="66555" y="5993"/>
                </a:lnTo>
                <a:lnTo>
                  <a:pt x="63221" y="8485"/>
                </a:lnTo>
                <a:lnTo>
                  <a:pt x="60007" y="11138"/>
                </a:lnTo>
                <a:lnTo>
                  <a:pt x="57864" y="13899"/>
                </a:lnTo>
                <a:lnTo>
                  <a:pt x="56436" y="16732"/>
                </a:lnTo>
                <a:lnTo>
                  <a:pt x="55483" y="19612"/>
                </a:lnTo>
                <a:lnTo>
                  <a:pt x="54848" y="23517"/>
                </a:lnTo>
                <a:lnTo>
                  <a:pt x="54426" y="28105"/>
                </a:lnTo>
                <a:lnTo>
                  <a:pt x="54143" y="33147"/>
                </a:lnTo>
                <a:lnTo>
                  <a:pt x="53830" y="44042"/>
                </a:lnTo>
                <a:lnTo>
                  <a:pt x="53746" y="49726"/>
                </a:lnTo>
                <a:lnTo>
                  <a:pt x="54682" y="56491"/>
                </a:lnTo>
                <a:lnTo>
                  <a:pt x="56298" y="63978"/>
                </a:lnTo>
                <a:lnTo>
                  <a:pt x="58368" y="71946"/>
                </a:lnTo>
                <a:lnTo>
                  <a:pt x="59748" y="79243"/>
                </a:lnTo>
                <a:lnTo>
                  <a:pt x="60668" y="86091"/>
                </a:lnTo>
                <a:lnTo>
                  <a:pt x="61281" y="92641"/>
                </a:lnTo>
                <a:lnTo>
                  <a:pt x="62682" y="101969"/>
                </a:lnTo>
                <a:lnTo>
                  <a:pt x="66885" y="125562"/>
                </a:lnTo>
                <a:lnTo>
                  <a:pt x="68402" y="136814"/>
                </a:lnTo>
                <a:lnTo>
                  <a:pt x="69415" y="147293"/>
                </a:lnTo>
                <a:lnTo>
                  <a:pt x="70089" y="157254"/>
                </a:lnTo>
                <a:lnTo>
                  <a:pt x="69546" y="165880"/>
                </a:lnTo>
                <a:lnTo>
                  <a:pt x="68193" y="173615"/>
                </a:lnTo>
                <a:lnTo>
                  <a:pt x="66299" y="180756"/>
                </a:lnTo>
                <a:lnTo>
                  <a:pt x="63051" y="189485"/>
                </a:lnTo>
                <a:lnTo>
                  <a:pt x="58901" y="199274"/>
                </a:lnTo>
                <a:lnTo>
                  <a:pt x="54150" y="209768"/>
                </a:lnTo>
                <a:lnTo>
                  <a:pt x="48999" y="217756"/>
                </a:lnTo>
                <a:lnTo>
                  <a:pt x="43580" y="224074"/>
                </a:lnTo>
                <a:lnTo>
                  <a:pt x="37983" y="229278"/>
                </a:lnTo>
                <a:lnTo>
                  <a:pt x="32267" y="233740"/>
                </a:lnTo>
                <a:lnTo>
                  <a:pt x="26472" y="237707"/>
                </a:lnTo>
                <a:lnTo>
                  <a:pt x="20625" y="241343"/>
                </a:lnTo>
                <a:lnTo>
                  <a:pt x="15735" y="244759"/>
                </a:lnTo>
                <a:lnTo>
                  <a:pt x="11482" y="248029"/>
                </a:lnTo>
                <a:lnTo>
                  <a:pt x="0" y="25754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5065"/>
          <p:cNvSpPr/>
          <p:nvPr/>
        </p:nvSpPr>
        <p:spPr>
          <a:xfrm>
            <a:off x="7679531" y="4429492"/>
            <a:ext cx="759024" cy="35352"/>
          </a:xfrm>
          <a:custGeom>
            <a:avLst/>
            <a:gdLst/>
            <a:ahLst/>
            <a:cxnLst/>
            <a:rect l="0" t="0" r="0" b="0"/>
            <a:pathLst>
              <a:path w="759024" h="35352">
                <a:moveTo>
                  <a:pt x="0" y="8562"/>
                </a:moveTo>
                <a:lnTo>
                  <a:pt x="99339" y="8562"/>
                </a:lnTo>
                <a:lnTo>
                  <a:pt x="118813" y="7570"/>
                </a:lnTo>
                <a:lnTo>
                  <a:pt x="192410" y="2425"/>
                </a:lnTo>
                <a:lnTo>
                  <a:pt x="231036" y="874"/>
                </a:lnTo>
                <a:lnTo>
                  <a:pt x="318597" y="0"/>
                </a:lnTo>
                <a:lnTo>
                  <a:pt x="353288" y="870"/>
                </a:lnTo>
                <a:lnTo>
                  <a:pt x="426230" y="4482"/>
                </a:lnTo>
                <a:lnTo>
                  <a:pt x="456794" y="6834"/>
                </a:lnTo>
                <a:lnTo>
                  <a:pt x="483124" y="9395"/>
                </a:lnTo>
                <a:lnTo>
                  <a:pt x="506629" y="12094"/>
                </a:lnTo>
                <a:lnTo>
                  <a:pt x="528253" y="13893"/>
                </a:lnTo>
                <a:lnTo>
                  <a:pt x="548622" y="15093"/>
                </a:lnTo>
                <a:lnTo>
                  <a:pt x="568154" y="15892"/>
                </a:lnTo>
                <a:lnTo>
                  <a:pt x="586136" y="17418"/>
                </a:lnTo>
                <a:lnTo>
                  <a:pt x="603085" y="19427"/>
                </a:lnTo>
                <a:lnTo>
                  <a:pt x="680155" y="29780"/>
                </a:lnTo>
                <a:lnTo>
                  <a:pt x="698507" y="31637"/>
                </a:lnTo>
                <a:lnTo>
                  <a:pt x="714710" y="32875"/>
                </a:lnTo>
                <a:lnTo>
                  <a:pt x="759023" y="3535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5066"/>
          <p:cNvSpPr/>
          <p:nvPr/>
        </p:nvSpPr>
        <p:spPr>
          <a:xfrm>
            <a:off x="446484" y="5065000"/>
            <a:ext cx="3357563" cy="87430"/>
          </a:xfrm>
          <a:custGeom>
            <a:avLst/>
            <a:gdLst/>
            <a:ahLst/>
            <a:cxnLst/>
            <a:rect l="0" t="0" r="0" b="0"/>
            <a:pathLst>
              <a:path w="3357563" h="87430">
                <a:moveTo>
                  <a:pt x="0" y="78500"/>
                </a:moveTo>
                <a:lnTo>
                  <a:pt x="36599" y="77508"/>
                </a:lnTo>
                <a:lnTo>
                  <a:pt x="43251" y="75854"/>
                </a:lnTo>
                <a:lnTo>
                  <a:pt x="49670" y="73759"/>
                </a:lnTo>
                <a:lnTo>
                  <a:pt x="67385" y="71432"/>
                </a:lnTo>
                <a:lnTo>
                  <a:pt x="137932" y="68823"/>
                </a:lnTo>
                <a:lnTo>
                  <a:pt x="156447" y="67088"/>
                </a:lnTo>
                <a:lnTo>
                  <a:pt x="175735" y="64938"/>
                </a:lnTo>
                <a:lnTo>
                  <a:pt x="205104" y="62550"/>
                </a:lnTo>
                <a:lnTo>
                  <a:pt x="257748" y="59899"/>
                </a:lnTo>
                <a:lnTo>
                  <a:pt x="267082" y="58162"/>
                </a:lnTo>
                <a:lnTo>
                  <a:pt x="276281" y="56012"/>
                </a:lnTo>
                <a:lnTo>
                  <a:pt x="302378" y="50976"/>
                </a:lnTo>
                <a:lnTo>
                  <a:pt x="317671" y="48245"/>
                </a:lnTo>
                <a:lnTo>
                  <a:pt x="330843" y="46423"/>
                </a:lnTo>
                <a:lnTo>
                  <a:pt x="353416" y="44400"/>
                </a:lnTo>
                <a:lnTo>
                  <a:pt x="371541" y="41876"/>
                </a:lnTo>
                <a:lnTo>
                  <a:pt x="420783" y="33780"/>
                </a:lnTo>
                <a:lnTo>
                  <a:pt x="441256" y="30827"/>
                </a:lnTo>
                <a:lnTo>
                  <a:pt x="457882" y="28859"/>
                </a:lnTo>
                <a:lnTo>
                  <a:pt x="543875" y="20959"/>
                </a:lnTo>
                <a:lnTo>
                  <a:pt x="565982" y="18311"/>
                </a:lnTo>
                <a:lnTo>
                  <a:pt x="584688" y="15553"/>
                </a:lnTo>
                <a:lnTo>
                  <a:pt x="601128" y="12723"/>
                </a:lnTo>
                <a:lnTo>
                  <a:pt x="616057" y="10836"/>
                </a:lnTo>
                <a:lnTo>
                  <a:pt x="663967" y="8181"/>
                </a:lnTo>
                <a:lnTo>
                  <a:pt x="824444" y="7105"/>
                </a:lnTo>
                <a:lnTo>
                  <a:pt x="848292" y="4435"/>
                </a:lnTo>
                <a:lnTo>
                  <a:pt x="860207" y="2334"/>
                </a:lnTo>
                <a:lnTo>
                  <a:pt x="886676" y="0"/>
                </a:lnTo>
                <a:lnTo>
                  <a:pt x="937406" y="1332"/>
                </a:lnTo>
                <a:lnTo>
                  <a:pt x="958313" y="3242"/>
                </a:lnTo>
                <a:lnTo>
                  <a:pt x="1006698" y="5930"/>
                </a:lnTo>
                <a:lnTo>
                  <a:pt x="1382347" y="7058"/>
                </a:lnTo>
                <a:lnTo>
                  <a:pt x="1821726" y="7062"/>
                </a:lnTo>
                <a:lnTo>
                  <a:pt x="1871958" y="9708"/>
                </a:lnTo>
                <a:lnTo>
                  <a:pt x="1890909" y="11803"/>
                </a:lnTo>
                <a:lnTo>
                  <a:pt x="1922550" y="14130"/>
                </a:lnTo>
                <a:lnTo>
                  <a:pt x="1949842" y="14172"/>
                </a:lnTo>
                <a:lnTo>
                  <a:pt x="1962676" y="12794"/>
                </a:lnTo>
                <a:lnTo>
                  <a:pt x="1975200" y="10884"/>
                </a:lnTo>
                <a:lnTo>
                  <a:pt x="2027787" y="8809"/>
                </a:lnTo>
                <a:lnTo>
                  <a:pt x="2046389" y="10211"/>
                </a:lnTo>
                <a:lnTo>
                  <a:pt x="2066728" y="12138"/>
                </a:lnTo>
                <a:lnTo>
                  <a:pt x="2133277" y="14850"/>
                </a:lnTo>
                <a:lnTo>
                  <a:pt x="2224559" y="15891"/>
                </a:lnTo>
                <a:lnTo>
                  <a:pt x="2388844" y="15983"/>
                </a:lnTo>
                <a:lnTo>
                  <a:pt x="2423982" y="18634"/>
                </a:lnTo>
                <a:lnTo>
                  <a:pt x="2437519" y="20730"/>
                </a:lnTo>
                <a:lnTo>
                  <a:pt x="2476373" y="23058"/>
                </a:lnTo>
                <a:lnTo>
                  <a:pt x="2560292" y="25669"/>
                </a:lnTo>
                <a:lnTo>
                  <a:pt x="2576018" y="27404"/>
                </a:lnTo>
                <a:lnTo>
                  <a:pt x="2609366" y="31978"/>
                </a:lnTo>
                <a:lnTo>
                  <a:pt x="2644031" y="37318"/>
                </a:lnTo>
                <a:lnTo>
                  <a:pt x="2663593" y="39139"/>
                </a:lnTo>
                <a:lnTo>
                  <a:pt x="2724089" y="41702"/>
                </a:lnTo>
                <a:lnTo>
                  <a:pt x="2778945" y="43453"/>
                </a:lnTo>
                <a:lnTo>
                  <a:pt x="2859628" y="47379"/>
                </a:lnTo>
                <a:lnTo>
                  <a:pt x="2890669" y="49815"/>
                </a:lnTo>
                <a:lnTo>
                  <a:pt x="2913347" y="52431"/>
                </a:lnTo>
                <a:lnTo>
                  <a:pt x="2930450" y="55168"/>
                </a:lnTo>
                <a:lnTo>
                  <a:pt x="2949790" y="56992"/>
                </a:lnTo>
                <a:lnTo>
                  <a:pt x="3008979" y="59559"/>
                </a:lnTo>
                <a:lnTo>
                  <a:pt x="3050659" y="61312"/>
                </a:lnTo>
                <a:lnTo>
                  <a:pt x="3134184" y="67645"/>
                </a:lnTo>
                <a:lnTo>
                  <a:pt x="3162041" y="69707"/>
                </a:lnTo>
                <a:lnTo>
                  <a:pt x="3216397" y="75453"/>
                </a:lnTo>
                <a:lnTo>
                  <a:pt x="3258030" y="78098"/>
                </a:lnTo>
                <a:lnTo>
                  <a:pt x="3297552" y="78489"/>
                </a:lnTo>
                <a:lnTo>
                  <a:pt x="3300688" y="79485"/>
                </a:lnTo>
                <a:lnTo>
                  <a:pt x="3303771" y="81141"/>
                </a:lnTo>
                <a:lnTo>
                  <a:pt x="3306819" y="83237"/>
                </a:lnTo>
                <a:lnTo>
                  <a:pt x="3312851" y="85566"/>
                </a:lnTo>
                <a:lnTo>
                  <a:pt x="3320824" y="86601"/>
                </a:lnTo>
                <a:lnTo>
                  <a:pt x="3357562" y="874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5067"/>
          <p:cNvSpPr/>
          <p:nvPr/>
        </p:nvSpPr>
        <p:spPr>
          <a:xfrm>
            <a:off x="4362772" y="5019916"/>
            <a:ext cx="566366" cy="649945"/>
          </a:xfrm>
          <a:custGeom>
            <a:avLst/>
            <a:gdLst/>
            <a:ahLst/>
            <a:cxnLst/>
            <a:rect l="0" t="0" r="0" b="0"/>
            <a:pathLst>
              <a:path w="566366" h="649945">
                <a:moveTo>
                  <a:pt x="494978" y="78935"/>
                </a:moveTo>
                <a:lnTo>
                  <a:pt x="482549" y="54078"/>
                </a:lnTo>
                <a:lnTo>
                  <a:pt x="478754" y="49465"/>
                </a:lnTo>
                <a:lnTo>
                  <a:pt x="462940" y="37241"/>
                </a:lnTo>
                <a:lnTo>
                  <a:pt x="447996" y="27001"/>
                </a:lnTo>
                <a:lnTo>
                  <a:pt x="434079" y="18481"/>
                </a:lnTo>
                <a:lnTo>
                  <a:pt x="421279" y="12379"/>
                </a:lnTo>
                <a:lnTo>
                  <a:pt x="408975" y="9667"/>
                </a:lnTo>
                <a:lnTo>
                  <a:pt x="396892" y="5816"/>
                </a:lnTo>
                <a:lnTo>
                  <a:pt x="390892" y="3400"/>
                </a:lnTo>
                <a:lnTo>
                  <a:pt x="376288" y="715"/>
                </a:lnTo>
                <a:lnTo>
                  <a:pt x="368226" y="0"/>
                </a:lnTo>
                <a:lnTo>
                  <a:pt x="351331" y="1850"/>
                </a:lnTo>
                <a:lnTo>
                  <a:pt x="333900" y="4988"/>
                </a:lnTo>
                <a:lnTo>
                  <a:pt x="316231" y="6382"/>
                </a:lnTo>
                <a:lnTo>
                  <a:pt x="307353" y="7746"/>
                </a:lnTo>
                <a:lnTo>
                  <a:pt x="298457" y="9648"/>
                </a:lnTo>
                <a:lnTo>
                  <a:pt x="258052" y="19829"/>
                </a:lnTo>
                <a:lnTo>
                  <a:pt x="247730" y="22663"/>
                </a:lnTo>
                <a:lnTo>
                  <a:pt x="228324" y="28460"/>
                </a:lnTo>
                <a:lnTo>
                  <a:pt x="200664" y="37301"/>
                </a:lnTo>
                <a:lnTo>
                  <a:pt x="191613" y="42249"/>
                </a:lnTo>
                <a:lnTo>
                  <a:pt x="182601" y="48525"/>
                </a:lnTo>
                <a:lnTo>
                  <a:pt x="173617" y="55685"/>
                </a:lnTo>
                <a:lnTo>
                  <a:pt x="163659" y="62443"/>
                </a:lnTo>
                <a:lnTo>
                  <a:pt x="153052" y="68932"/>
                </a:lnTo>
                <a:lnTo>
                  <a:pt x="142011" y="75243"/>
                </a:lnTo>
                <a:lnTo>
                  <a:pt x="124453" y="87547"/>
                </a:lnTo>
                <a:lnTo>
                  <a:pt x="107058" y="103599"/>
                </a:lnTo>
                <a:lnTo>
                  <a:pt x="95474" y="116213"/>
                </a:lnTo>
                <a:lnTo>
                  <a:pt x="72350" y="142136"/>
                </a:lnTo>
                <a:lnTo>
                  <a:pt x="55458" y="160272"/>
                </a:lnTo>
                <a:lnTo>
                  <a:pt x="41336" y="180238"/>
                </a:lnTo>
                <a:lnTo>
                  <a:pt x="34792" y="191119"/>
                </a:lnTo>
                <a:lnTo>
                  <a:pt x="24875" y="211146"/>
                </a:lnTo>
                <a:lnTo>
                  <a:pt x="17161" y="229969"/>
                </a:lnTo>
                <a:lnTo>
                  <a:pt x="10425" y="248257"/>
                </a:lnTo>
                <a:lnTo>
                  <a:pt x="7239" y="261269"/>
                </a:lnTo>
                <a:lnTo>
                  <a:pt x="4123" y="276890"/>
                </a:lnTo>
                <a:lnTo>
                  <a:pt x="1054" y="294249"/>
                </a:lnTo>
                <a:lnTo>
                  <a:pt x="0" y="308798"/>
                </a:lnTo>
                <a:lnTo>
                  <a:pt x="289" y="321474"/>
                </a:lnTo>
                <a:lnTo>
                  <a:pt x="1474" y="332901"/>
                </a:lnTo>
                <a:lnTo>
                  <a:pt x="2265" y="343496"/>
                </a:lnTo>
                <a:lnTo>
                  <a:pt x="3143" y="363205"/>
                </a:lnTo>
                <a:lnTo>
                  <a:pt x="4369" y="373620"/>
                </a:lnTo>
                <a:lnTo>
                  <a:pt x="6179" y="384533"/>
                </a:lnTo>
                <a:lnTo>
                  <a:pt x="8377" y="395776"/>
                </a:lnTo>
                <a:lnTo>
                  <a:pt x="10835" y="406249"/>
                </a:lnTo>
                <a:lnTo>
                  <a:pt x="16212" y="425822"/>
                </a:lnTo>
                <a:lnTo>
                  <a:pt x="24555" y="444443"/>
                </a:lnTo>
                <a:lnTo>
                  <a:pt x="35869" y="464625"/>
                </a:lnTo>
                <a:lnTo>
                  <a:pt x="50820" y="490132"/>
                </a:lnTo>
                <a:lnTo>
                  <a:pt x="64741" y="512713"/>
                </a:lnTo>
                <a:lnTo>
                  <a:pt x="78535" y="531678"/>
                </a:lnTo>
                <a:lnTo>
                  <a:pt x="94587" y="546722"/>
                </a:lnTo>
                <a:lnTo>
                  <a:pt x="108998" y="560022"/>
                </a:lnTo>
                <a:lnTo>
                  <a:pt x="123009" y="572549"/>
                </a:lnTo>
                <a:lnTo>
                  <a:pt x="139158" y="584731"/>
                </a:lnTo>
                <a:lnTo>
                  <a:pt x="156257" y="596759"/>
                </a:lnTo>
                <a:lnTo>
                  <a:pt x="164984" y="602745"/>
                </a:lnTo>
                <a:lnTo>
                  <a:pt x="176755" y="609712"/>
                </a:lnTo>
                <a:lnTo>
                  <a:pt x="190556" y="617333"/>
                </a:lnTo>
                <a:lnTo>
                  <a:pt x="205709" y="625390"/>
                </a:lnTo>
                <a:lnTo>
                  <a:pt x="218788" y="630762"/>
                </a:lnTo>
                <a:lnTo>
                  <a:pt x="230485" y="634343"/>
                </a:lnTo>
                <a:lnTo>
                  <a:pt x="241258" y="636731"/>
                </a:lnTo>
                <a:lnTo>
                  <a:pt x="251417" y="639314"/>
                </a:lnTo>
                <a:lnTo>
                  <a:pt x="261167" y="642029"/>
                </a:lnTo>
                <a:lnTo>
                  <a:pt x="270642" y="644831"/>
                </a:lnTo>
                <a:lnTo>
                  <a:pt x="279937" y="646699"/>
                </a:lnTo>
                <a:lnTo>
                  <a:pt x="289109" y="647944"/>
                </a:lnTo>
                <a:lnTo>
                  <a:pt x="298201" y="648775"/>
                </a:lnTo>
                <a:lnTo>
                  <a:pt x="307238" y="649328"/>
                </a:lnTo>
                <a:lnTo>
                  <a:pt x="325217" y="649944"/>
                </a:lnTo>
                <a:lnTo>
                  <a:pt x="334179" y="649115"/>
                </a:lnTo>
                <a:lnTo>
                  <a:pt x="343130" y="647571"/>
                </a:lnTo>
                <a:lnTo>
                  <a:pt x="352074" y="645549"/>
                </a:lnTo>
                <a:lnTo>
                  <a:pt x="361013" y="644201"/>
                </a:lnTo>
                <a:lnTo>
                  <a:pt x="369949" y="643302"/>
                </a:lnTo>
                <a:lnTo>
                  <a:pt x="378883" y="642703"/>
                </a:lnTo>
                <a:lnTo>
                  <a:pt x="386823" y="640319"/>
                </a:lnTo>
                <a:lnTo>
                  <a:pt x="400938" y="632380"/>
                </a:lnTo>
                <a:lnTo>
                  <a:pt x="416471" y="624882"/>
                </a:lnTo>
                <a:lnTo>
                  <a:pt x="432305" y="617250"/>
                </a:lnTo>
                <a:lnTo>
                  <a:pt x="445956" y="607244"/>
                </a:lnTo>
                <a:lnTo>
                  <a:pt x="458639" y="596182"/>
                </a:lnTo>
                <a:lnTo>
                  <a:pt x="470889" y="584651"/>
                </a:lnTo>
                <a:lnTo>
                  <a:pt x="500894" y="555146"/>
                </a:lnTo>
                <a:lnTo>
                  <a:pt x="512821" y="540616"/>
                </a:lnTo>
                <a:lnTo>
                  <a:pt x="524736" y="522252"/>
                </a:lnTo>
                <a:lnTo>
                  <a:pt x="530691" y="510409"/>
                </a:lnTo>
                <a:lnTo>
                  <a:pt x="536646" y="497553"/>
                </a:lnTo>
                <a:lnTo>
                  <a:pt x="541608" y="486006"/>
                </a:lnTo>
                <a:lnTo>
                  <a:pt x="545908" y="475332"/>
                </a:lnTo>
                <a:lnTo>
                  <a:pt x="549767" y="465238"/>
                </a:lnTo>
                <a:lnTo>
                  <a:pt x="553332" y="454541"/>
                </a:lnTo>
                <a:lnTo>
                  <a:pt x="556701" y="443441"/>
                </a:lnTo>
                <a:lnTo>
                  <a:pt x="559939" y="432071"/>
                </a:lnTo>
                <a:lnTo>
                  <a:pt x="562098" y="421515"/>
                </a:lnTo>
                <a:lnTo>
                  <a:pt x="564496" y="401850"/>
                </a:lnTo>
                <a:lnTo>
                  <a:pt x="565562" y="383187"/>
                </a:lnTo>
                <a:lnTo>
                  <a:pt x="566036" y="364971"/>
                </a:lnTo>
                <a:lnTo>
                  <a:pt x="566365" y="320074"/>
                </a:lnTo>
                <a:lnTo>
                  <a:pt x="563747" y="302194"/>
                </a:lnTo>
                <a:lnTo>
                  <a:pt x="561659" y="293259"/>
                </a:lnTo>
                <a:lnTo>
                  <a:pt x="554049" y="278039"/>
                </a:lnTo>
                <a:lnTo>
                  <a:pt x="544052" y="262676"/>
                </a:lnTo>
                <a:lnTo>
                  <a:pt x="532994" y="242618"/>
                </a:lnTo>
                <a:lnTo>
                  <a:pt x="521465" y="228412"/>
                </a:lnTo>
                <a:lnTo>
                  <a:pt x="506464" y="214836"/>
                </a:lnTo>
                <a:lnTo>
                  <a:pt x="486048" y="20395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5068"/>
          <p:cNvSpPr/>
          <p:nvPr/>
        </p:nvSpPr>
        <p:spPr>
          <a:xfrm>
            <a:off x="4991695" y="4830960"/>
            <a:ext cx="839391" cy="401837"/>
          </a:xfrm>
          <a:custGeom>
            <a:avLst/>
            <a:gdLst/>
            <a:ahLst/>
            <a:cxnLst/>
            <a:rect l="0" t="0" r="0" b="0"/>
            <a:pathLst>
              <a:path w="839391" h="401837">
                <a:moveTo>
                  <a:pt x="0" y="401836"/>
                </a:moveTo>
                <a:lnTo>
                  <a:pt x="13266" y="394707"/>
                </a:lnTo>
                <a:lnTo>
                  <a:pt x="26470" y="383745"/>
                </a:lnTo>
                <a:lnTo>
                  <a:pt x="38632" y="372025"/>
                </a:lnTo>
                <a:lnTo>
                  <a:pt x="42622" y="370056"/>
                </a:lnTo>
                <a:lnTo>
                  <a:pt x="52347" y="367868"/>
                </a:lnTo>
                <a:lnTo>
                  <a:pt x="56726" y="365300"/>
                </a:lnTo>
                <a:lnTo>
                  <a:pt x="64237" y="357155"/>
                </a:lnTo>
                <a:lnTo>
                  <a:pt x="72591" y="351213"/>
                </a:lnTo>
                <a:lnTo>
                  <a:pt x="84113" y="344275"/>
                </a:lnTo>
                <a:lnTo>
                  <a:pt x="111798" y="328628"/>
                </a:lnTo>
                <a:lnTo>
                  <a:pt x="152298" y="305070"/>
                </a:lnTo>
                <a:lnTo>
                  <a:pt x="170544" y="294998"/>
                </a:lnTo>
                <a:lnTo>
                  <a:pt x="187915" y="284569"/>
                </a:lnTo>
                <a:lnTo>
                  <a:pt x="204564" y="274312"/>
                </a:lnTo>
                <a:lnTo>
                  <a:pt x="218579" y="266445"/>
                </a:lnTo>
                <a:lnTo>
                  <a:pt x="256587" y="246958"/>
                </a:lnTo>
                <a:lnTo>
                  <a:pt x="268292" y="240045"/>
                </a:lnTo>
                <a:lnTo>
                  <a:pt x="278080" y="233452"/>
                </a:lnTo>
                <a:lnTo>
                  <a:pt x="286590" y="227072"/>
                </a:lnTo>
                <a:lnTo>
                  <a:pt x="311920" y="214692"/>
                </a:lnTo>
                <a:lnTo>
                  <a:pt x="327009" y="208613"/>
                </a:lnTo>
                <a:lnTo>
                  <a:pt x="351712" y="196566"/>
                </a:lnTo>
                <a:lnTo>
                  <a:pt x="371621" y="185589"/>
                </a:lnTo>
                <a:lnTo>
                  <a:pt x="387084" y="177404"/>
                </a:lnTo>
                <a:lnTo>
                  <a:pt x="411155" y="167813"/>
                </a:lnTo>
                <a:lnTo>
                  <a:pt x="425908" y="162477"/>
                </a:lnTo>
                <a:lnTo>
                  <a:pt x="450238" y="151256"/>
                </a:lnTo>
                <a:lnTo>
                  <a:pt x="470973" y="140647"/>
                </a:lnTo>
                <a:lnTo>
                  <a:pt x="490110" y="132625"/>
                </a:lnTo>
                <a:lnTo>
                  <a:pt x="508537" y="125752"/>
                </a:lnTo>
                <a:lnTo>
                  <a:pt x="544621" y="113255"/>
                </a:lnTo>
                <a:lnTo>
                  <a:pt x="571473" y="104224"/>
                </a:lnTo>
                <a:lnTo>
                  <a:pt x="586702" y="95600"/>
                </a:lnTo>
                <a:lnTo>
                  <a:pt x="603061" y="85153"/>
                </a:lnTo>
                <a:lnTo>
                  <a:pt x="626869" y="73896"/>
                </a:lnTo>
                <a:lnTo>
                  <a:pt x="640162" y="69108"/>
                </a:lnTo>
                <a:lnTo>
                  <a:pt x="653985" y="64924"/>
                </a:lnTo>
                <a:lnTo>
                  <a:pt x="679598" y="57629"/>
                </a:lnTo>
                <a:lnTo>
                  <a:pt x="697596" y="51079"/>
                </a:lnTo>
                <a:lnTo>
                  <a:pt x="717501" y="42215"/>
                </a:lnTo>
                <a:lnTo>
                  <a:pt x="737592" y="33645"/>
                </a:lnTo>
                <a:lnTo>
                  <a:pt x="764028" y="26836"/>
                </a:lnTo>
                <a:lnTo>
                  <a:pt x="777243" y="22852"/>
                </a:lnTo>
                <a:lnTo>
                  <a:pt x="83939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5069"/>
          <p:cNvSpPr/>
          <p:nvPr/>
        </p:nvSpPr>
        <p:spPr>
          <a:xfrm>
            <a:off x="5697140" y="4750593"/>
            <a:ext cx="201250" cy="160736"/>
          </a:xfrm>
          <a:custGeom>
            <a:avLst/>
            <a:gdLst/>
            <a:ahLst/>
            <a:cxnLst/>
            <a:rect l="0" t="0" r="0" b="0"/>
            <a:pathLst>
              <a:path w="201250" h="160736">
                <a:moveTo>
                  <a:pt x="0" y="0"/>
                </a:moveTo>
                <a:lnTo>
                  <a:pt x="45804" y="0"/>
                </a:lnTo>
                <a:lnTo>
                  <a:pt x="52364" y="993"/>
                </a:lnTo>
                <a:lnTo>
                  <a:pt x="60706" y="2646"/>
                </a:lnTo>
                <a:lnTo>
                  <a:pt x="70237" y="4741"/>
                </a:lnTo>
                <a:lnTo>
                  <a:pt x="77582" y="6137"/>
                </a:lnTo>
                <a:lnTo>
                  <a:pt x="83472" y="7068"/>
                </a:lnTo>
                <a:lnTo>
                  <a:pt x="88390" y="7689"/>
                </a:lnTo>
                <a:lnTo>
                  <a:pt x="93653" y="9095"/>
                </a:lnTo>
                <a:lnTo>
                  <a:pt x="99147" y="11024"/>
                </a:lnTo>
                <a:lnTo>
                  <a:pt x="104793" y="13303"/>
                </a:lnTo>
                <a:lnTo>
                  <a:pt x="110541" y="14822"/>
                </a:lnTo>
                <a:lnTo>
                  <a:pt x="116359" y="15834"/>
                </a:lnTo>
                <a:lnTo>
                  <a:pt x="122221" y="16510"/>
                </a:lnTo>
                <a:lnTo>
                  <a:pt x="128113" y="17952"/>
                </a:lnTo>
                <a:lnTo>
                  <a:pt x="134026" y="19906"/>
                </a:lnTo>
                <a:lnTo>
                  <a:pt x="139953" y="22200"/>
                </a:lnTo>
                <a:lnTo>
                  <a:pt x="144896" y="23730"/>
                </a:lnTo>
                <a:lnTo>
                  <a:pt x="149183" y="24750"/>
                </a:lnTo>
                <a:lnTo>
                  <a:pt x="153033" y="25429"/>
                </a:lnTo>
                <a:lnTo>
                  <a:pt x="156593" y="26875"/>
                </a:lnTo>
                <a:lnTo>
                  <a:pt x="159958" y="28831"/>
                </a:lnTo>
                <a:lnTo>
                  <a:pt x="163193" y="31127"/>
                </a:lnTo>
                <a:lnTo>
                  <a:pt x="166342" y="33650"/>
                </a:lnTo>
                <a:lnTo>
                  <a:pt x="169434" y="36324"/>
                </a:lnTo>
                <a:lnTo>
                  <a:pt x="172487" y="39099"/>
                </a:lnTo>
                <a:lnTo>
                  <a:pt x="178526" y="44828"/>
                </a:lnTo>
                <a:lnTo>
                  <a:pt x="181525" y="47745"/>
                </a:lnTo>
                <a:lnTo>
                  <a:pt x="184517" y="51673"/>
                </a:lnTo>
                <a:lnTo>
                  <a:pt x="187503" y="56277"/>
                </a:lnTo>
                <a:lnTo>
                  <a:pt x="190487" y="61331"/>
                </a:lnTo>
                <a:lnTo>
                  <a:pt x="192476" y="65692"/>
                </a:lnTo>
                <a:lnTo>
                  <a:pt x="193802" y="69592"/>
                </a:lnTo>
                <a:lnTo>
                  <a:pt x="194685" y="73183"/>
                </a:lnTo>
                <a:lnTo>
                  <a:pt x="196267" y="77563"/>
                </a:lnTo>
                <a:lnTo>
                  <a:pt x="198314" y="82466"/>
                </a:lnTo>
                <a:lnTo>
                  <a:pt x="200670" y="87720"/>
                </a:lnTo>
                <a:lnTo>
                  <a:pt x="201249" y="92214"/>
                </a:lnTo>
                <a:lnTo>
                  <a:pt x="200642" y="96203"/>
                </a:lnTo>
                <a:lnTo>
                  <a:pt x="199246" y="99854"/>
                </a:lnTo>
                <a:lnTo>
                  <a:pt x="198315" y="104273"/>
                </a:lnTo>
                <a:lnTo>
                  <a:pt x="197695" y="109202"/>
                </a:lnTo>
                <a:lnTo>
                  <a:pt x="197281" y="114473"/>
                </a:lnTo>
                <a:lnTo>
                  <a:pt x="195020" y="120964"/>
                </a:lnTo>
                <a:lnTo>
                  <a:pt x="191530" y="128268"/>
                </a:lnTo>
                <a:lnTo>
                  <a:pt x="169664" y="1607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5070"/>
          <p:cNvSpPr/>
          <p:nvPr/>
        </p:nvSpPr>
        <p:spPr>
          <a:xfrm>
            <a:off x="5045273" y="5223986"/>
            <a:ext cx="857251" cy="44530"/>
          </a:xfrm>
          <a:custGeom>
            <a:avLst/>
            <a:gdLst/>
            <a:ahLst/>
            <a:cxnLst/>
            <a:rect l="0" t="0" r="0" b="0"/>
            <a:pathLst>
              <a:path w="857251" h="44530">
                <a:moveTo>
                  <a:pt x="0" y="44529"/>
                </a:moveTo>
                <a:lnTo>
                  <a:pt x="9481" y="35048"/>
                </a:lnTo>
                <a:lnTo>
                  <a:pt x="14258" y="32255"/>
                </a:lnTo>
                <a:lnTo>
                  <a:pt x="19427" y="30394"/>
                </a:lnTo>
                <a:lnTo>
                  <a:pt x="24858" y="29152"/>
                </a:lnTo>
                <a:lnTo>
                  <a:pt x="33537" y="27773"/>
                </a:lnTo>
                <a:lnTo>
                  <a:pt x="51934" y="26888"/>
                </a:lnTo>
                <a:lnTo>
                  <a:pt x="59428" y="25823"/>
                </a:lnTo>
                <a:lnTo>
                  <a:pt x="68392" y="24121"/>
                </a:lnTo>
                <a:lnTo>
                  <a:pt x="78337" y="21994"/>
                </a:lnTo>
                <a:lnTo>
                  <a:pt x="85959" y="20576"/>
                </a:lnTo>
                <a:lnTo>
                  <a:pt x="92033" y="19631"/>
                </a:lnTo>
                <a:lnTo>
                  <a:pt x="110613" y="18300"/>
                </a:lnTo>
                <a:lnTo>
                  <a:pt x="132324" y="17906"/>
                </a:lnTo>
                <a:lnTo>
                  <a:pt x="157438" y="17773"/>
                </a:lnTo>
                <a:lnTo>
                  <a:pt x="164490" y="16770"/>
                </a:lnTo>
                <a:lnTo>
                  <a:pt x="172167" y="15109"/>
                </a:lnTo>
                <a:lnTo>
                  <a:pt x="180263" y="13009"/>
                </a:lnTo>
                <a:lnTo>
                  <a:pt x="187644" y="11609"/>
                </a:lnTo>
                <a:lnTo>
                  <a:pt x="194549" y="10677"/>
                </a:lnTo>
                <a:lnTo>
                  <a:pt x="267294" y="4439"/>
                </a:lnTo>
                <a:lnTo>
                  <a:pt x="290314" y="2919"/>
                </a:lnTo>
                <a:lnTo>
                  <a:pt x="329119" y="1231"/>
                </a:lnTo>
                <a:lnTo>
                  <a:pt x="569938" y="0"/>
                </a:lnTo>
                <a:lnTo>
                  <a:pt x="606178" y="1944"/>
                </a:lnTo>
                <a:lnTo>
                  <a:pt x="645220" y="5225"/>
                </a:lnTo>
                <a:lnTo>
                  <a:pt x="715389" y="12178"/>
                </a:lnTo>
                <a:lnTo>
                  <a:pt x="753190" y="15268"/>
                </a:lnTo>
                <a:lnTo>
                  <a:pt x="779252" y="16641"/>
                </a:lnTo>
                <a:lnTo>
                  <a:pt x="810754" y="17523"/>
                </a:lnTo>
                <a:lnTo>
                  <a:pt x="815339" y="18588"/>
                </a:lnTo>
                <a:lnTo>
                  <a:pt x="819388" y="20290"/>
                </a:lnTo>
                <a:lnTo>
                  <a:pt x="823078" y="22417"/>
                </a:lnTo>
                <a:lnTo>
                  <a:pt x="828516" y="23834"/>
                </a:lnTo>
                <a:lnTo>
                  <a:pt x="835118" y="24780"/>
                </a:lnTo>
                <a:lnTo>
                  <a:pt x="857250" y="266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5071"/>
          <p:cNvSpPr/>
          <p:nvPr/>
        </p:nvSpPr>
        <p:spPr>
          <a:xfrm>
            <a:off x="5884664" y="5179218"/>
            <a:ext cx="98105" cy="98228"/>
          </a:xfrm>
          <a:custGeom>
            <a:avLst/>
            <a:gdLst/>
            <a:ahLst/>
            <a:cxnLst/>
            <a:rect l="0" t="0" r="0" b="0"/>
            <a:pathLst>
              <a:path w="98105" h="98228">
                <a:moveTo>
                  <a:pt x="0" y="0"/>
                </a:moveTo>
                <a:lnTo>
                  <a:pt x="23065" y="7689"/>
                </a:lnTo>
                <a:lnTo>
                  <a:pt x="26291" y="8102"/>
                </a:lnTo>
                <a:lnTo>
                  <a:pt x="30426" y="8378"/>
                </a:lnTo>
                <a:lnTo>
                  <a:pt x="35166" y="8562"/>
                </a:lnTo>
                <a:lnTo>
                  <a:pt x="39319" y="9677"/>
                </a:lnTo>
                <a:lnTo>
                  <a:pt x="43080" y="11412"/>
                </a:lnTo>
                <a:lnTo>
                  <a:pt x="46579" y="13561"/>
                </a:lnTo>
                <a:lnTo>
                  <a:pt x="49904" y="14994"/>
                </a:lnTo>
                <a:lnTo>
                  <a:pt x="53113" y="15949"/>
                </a:lnTo>
                <a:lnTo>
                  <a:pt x="56245" y="16586"/>
                </a:lnTo>
                <a:lnTo>
                  <a:pt x="59325" y="18003"/>
                </a:lnTo>
                <a:lnTo>
                  <a:pt x="62370" y="19939"/>
                </a:lnTo>
                <a:lnTo>
                  <a:pt x="65392" y="22223"/>
                </a:lnTo>
                <a:lnTo>
                  <a:pt x="67407" y="24737"/>
                </a:lnTo>
                <a:lnTo>
                  <a:pt x="68751" y="27406"/>
                </a:lnTo>
                <a:lnTo>
                  <a:pt x="69646" y="30177"/>
                </a:lnTo>
                <a:lnTo>
                  <a:pt x="71236" y="32024"/>
                </a:lnTo>
                <a:lnTo>
                  <a:pt x="73287" y="33256"/>
                </a:lnTo>
                <a:lnTo>
                  <a:pt x="75647" y="34077"/>
                </a:lnTo>
                <a:lnTo>
                  <a:pt x="78212" y="35617"/>
                </a:lnTo>
                <a:lnTo>
                  <a:pt x="80915" y="37635"/>
                </a:lnTo>
                <a:lnTo>
                  <a:pt x="87641" y="43263"/>
                </a:lnTo>
                <a:lnTo>
                  <a:pt x="89185" y="44717"/>
                </a:lnTo>
                <a:lnTo>
                  <a:pt x="93547" y="48979"/>
                </a:lnTo>
                <a:lnTo>
                  <a:pt x="95107" y="51504"/>
                </a:lnTo>
                <a:lnTo>
                  <a:pt x="96146" y="54180"/>
                </a:lnTo>
                <a:lnTo>
                  <a:pt x="96839" y="56956"/>
                </a:lnTo>
                <a:lnTo>
                  <a:pt x="97302" y="59799"/>
                </a:lnTo>
                <a:lnTo>
                  <a:pt x="97610" y="62686"/>
                </a:lnTo>
                <a:lnTo>
                  <a:pt x="98104" y="69710"/>
                </a:lnTo>
                <a:lnTo>
                  <a:pt x="97153" y="70285"/>
                </a:lnTo>
                <a:lnTo>
                  <a:pt x="95526" y="70670"/>
                </a:lnTo>
                <a:lnTo>
                  <a:pt x="93450" y="70925"/>
                </a:lnTo>
                <a:lnTo>
                  <a:pt x="90081" y="73080"/>
                </a:lnTo>
                <a:lnTo>
                  <a:pt x="85851" y="76501"/>
                </a:lnTo>
                <a:lnTo>
                  <a:pt x="81046" y="80767"/>
                </a:lnTo>
                <a:lnTo>
                  <a:pt x="75859" y="84603"/>
                </a:lnTo>
                <a:lnTo>
                  <a:pt x="70416" y="88152"/>
                </a:lnTo>
                <a:lnTo>
                  <a:pt x="64804" y="91511"/>
                </a:lnTo>
                <a:lnTo>
                  <a:pt x="60070" y="93749"/>
                </a:lnTo>
                <a:lnTo>
                  <a:pt x="55921" y="95242"/>
                </a:lnTo>
                <a:lnTo>
                  <a:pt x="44648" y="982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5072"/>
          <p:cNvSpPr/>
          <p:nvPr/>
        </p:nvSpPr>
        <p:spPr>
          <a:xfrm>
            <a:off x="4991695" y="5491757"/>
            <a:ext cx="830462" cy="178595"/>
          </a:xfrm>
          <a:custGeom>
            <a:avLst/>
            <a:gdLst/>
            <a:ahLst/>
            <a:cxnLst/>
            <a:rect l="0" t="0" r="0" b="0"/>
            <a:pathLst>
              <a:path w="830462" h="178595">
                <a:moveTo>
                  <a:pt x="0" y="0"/>
                </a:moveTo>
                <a:lnTo>
                  <a:pt x="34293" y="0"/>
                </a:lnTo>
                <a:lnTo>
                  <a:pt x="53275" y="2646"/>
                </a:lnTo>
                <a:lnTo>
                  <a:pt x="77256" y="8122"/>
                </a:lnTo>
                <a:lnTo>
                  <a:pt x="89207" y="12360"/>
                </a:lnTo>
                <a:lnTo>
                  <a:pt x="101143" y="17170"/>
                </a:lnTo>
                <a:lnTo>
                  <a:pt x="122343" y="22514"/>
                </a:lnTo>
                <a:lnTo>
                  <a:pt x="141687" y="24889"/>
                </a:lnTo>
                <a:lnTo>
                  <a:pt x="160207" y="25944"/>
                </a:lnTo>
                <a:lnTo>
                  <a:pt x="183651" y="29060"/>
                </a:lnTo>
                <a:lnTo>
                  <a:pt x="208623" y="33751"/>
                </a:lnTo>
                <a:lnTo>
                  <a:pt x="229643" y="39144"/>
                </a:lnTo>
                <a:lnTo>
                  <a:pt x="262952" y="47759"/>
                </a:lnTo>
                <a:lnTo>
                  <a:pt x="283555" y="50992"/>
                </a:lnTo>
                <a:lnTo>
                  <a:pt x="302634" y="53421"/>
                </a:lnTo>
                <a:lnTo>
                  <a:pt x="381312" y="70596"/>
                </a:lnTo>
                <a:lnTo>
                  <a:pt x="400060" y="73853"/>
                </a:lnTo>
                <a:lnTo>
                  <a:pt x="415535" y="76025"/>
                </a:lnTo>
                <a:lnTo>
                  <a:pt x="428828" y="77472"/>
                </a:lnTo>
                <a:lnTo>
                  <a:pt x="444635" y="80422"/>
                </a:lnTo>
                <a:lnTo>
                  <a:pt x="462119" y="84372"/>
                </a:lnTo>
                <a:lnTo>
                  <a:pt x="480719" y="88991"/>
                </a:lnTo>
                <a:lnTo>
                  <a:pt x="496097" y="93062"/>
                </a:lnTo>
                <a:lnTo>
                  <a:pt x="521120" y="100231"/>
                </a:lnTo>
                <a:lnTo>
                  <a:pt x="551942" y="109845"/>
                </a:lnTo>
                <a:lnTo>
                  <a:pt x="570745" y="113313"/>
                </a:lnTo>
                <a:lnTo>
                  <a:pt x="592000" y="116838"/>
                </a:lnTo>
                <a:lnTo>
                  <a:pt x="606003" y="120556"/>
                </a:lnTo>
                <a:lnTo>
                  <a:pt x="621291" y="125019"/>
                </a:lnTo>
                <a:lnTo>
                  <a:pt x="643569" y="129978"/>
                </a:lnTo>
                <a:lnTo>
                  <a:pt x="666038" y="134167"/>
                </a:lnTo>
                <a:lnTo>
                  <a:pt x="702483" y="142643"/>
                </a:lnTo>
                <a:lnTo>
                  <a:pt x="717361" y="146689"/>
                </a:lnTo>
                <a:lnTo>
                  <a:pt x="729264" y="150379"/>
                </a:lnTo>
                <a:lnTo>
                  <a:pt x="739184" y="153831"/>
                </a:lnTo>
                <a:lnTo>
                  <a:pt x="763225" y="160363"/>
                </a:lnTo>
                <a:lnTo>
                  <a:pt x="774451" y="164869"/>
                </a:lnTo>
                <a:lnTo>
                  <a:pt x="786054" y="167533"/>
                </a:lnTo>
                <a:lnTo>
                  <a:pt x="809672" y="169243"/>
                </a:lnTo>
                <a:lnTo>
                  <a:pt x="814618" y="170376"/>
                </a:lnTo>
                <a:lnTo>
                  <a:pt x="818907" y="172123"/>
                </a:lnTo>
                <a:lnTo>
                  <a:pt x="830461" y="17859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5073"/>
          <p:cNvSpPr/>
          <p:nvPr/>
        </p:nvSpPr>
        <p:spPr>
          <a:xfrm>
            <a:off x="5750718" y="5563195"/>
            <a:ext cx="165474" cy="125016"/>
          </a:xfrm>
          <a:custGeom>
            <a:avLst/>
            <a:gdLst/>
            <a:ahLst/>
            <a:cxnLst/>
            <a:rect l="0" t="0" r="0" b="0"/>
            <a:pathLst>
              <a:path w="165474" h="125016">
                <a:moveTo>
                  <a:pt x="26789" y="0"/>
                </a:moveTo>
                <a:lnTo>
                  <a:pt x="41011" y="4741"/>
                </a:lnTo>
                <a:lnTo>
                  <a:pt x="46192" y="7129"/>
                </a:lnTo>
                <a:lnTo>
                  <a:pt x="50639" y="9713"/>
                </a:lnTo>
                <a:lnTo>
                  <a:pt x="54595" y="12429"/>
                </a:lnTo>
                <a:lnTo>
                  <a:pt x="58225" y="15231"/>
                </a:lnTo>
                <a:lnTo>
                  <a:pt x="61637" y="18091"/>
                </a:lnTo>
                <a:lnTo>
                  <a:pt x="64904" y="20990"/>
                </a:lnTo>
                <a:lnTo>
                  <a:pt x="68074" y="22924"/>
                </a:lnTo>
                <a:lnTo>
                  <a:pt x="71180" y="24212"/>
                </a:lnTo>
                <a:lnTo>
                  <a:pt x="74243" y="25071"/>
                </a:lnTo>
                <a:lnTo>
                  <a:pt x="78269" y="26636"/>
                </a:lnTo>
                <a:lnTo>
                  <a:pt x="82937" y="28671"/>
                </a:lnTo>
                <a:lnTo>
                  <a:pt x="88033" y="31020"/>
                </a:lnTo>
                <a:lnTo>
                  <a:pt x="92423" y="32586"/>
                </a:lnTo>
                <a:lnTo>
                  <a:pt x="96342" y="33631"/>
                </a:lnTo>
                <a:lnTo>
                  <a:pt x="99947" y="34326"/>
                </a:lnTo>
                <a:lnTo>
                  <a:pt x="103342" y="35783"/>
                </a:lnTo>
                <a:lnTo>
                  <a:pt x="106598" y="37746"/>
                </a:lnTo>
                <a:lnTo>
                  <a:pt x="109761" y="40047"/>
                </a:lnTo>
                <a:lnTo>
                  <a:pt x="113854" y="42573"/>
                </a:lnTo>
                <a:lnTo>
                  <a:pt x="118567" y="45249"/>
                </a:lnTo>
                <a:lnTo>
                  <a:pt x="123693" y="48025"/>
                </a:lnTo>
                <a:lnTo>
                  <a:pt x="127110" y="50869"/>
                </a:lnTo>
                <a:lnTo>
                  <a:pt x="129389" y="53756"/>
                </a:lnTo>
                <a:lnTo>
                  <a:pt x="130908" y="56673"/>
                </a:lnTo>
                <a:lnTo>
                  <a:pt x="133905" y="59610"/>
                </a:lnTo>
                <a:lnTo>
                  <a:pt x="137887" y="62560"/>
                </a:lnTo>
                <a:lnTo>
                  <a:pt x="142526" y="65519"/>
                </a:lnTo>
                <a:lnTo>
                  <a:pt x="146611" y="68484"/>
                </a:lnTo>
                <a:lnTo>
                  <a:pt x="150327" y="71453"/>
                </a:lnTo>
                <a:lnTo>
                  <a:pt x="153796" y="74424"/>
                </a:lnTo>
                <a:lnTo>
                  <a:pt x="156109" y="77397"/>
                </a:lnTo>
                <a:lnTo>
                  <a:pt x="157651" y="80372"/>
                </a:lnTo>
                <a:lnTo>
                  <a:pt x="158679" y="83347"/>
                </a:lnTo>
                <a:lnTo>
                  <a:pt x="160356" y="85330"/>
                </a:lnTo>
                <a:lnTo>
                  <a:pt x="162467" y="86652"/>
                </a:lnTo>
                <a:lnTo>
                  <a:pt x="164866" y="87534"/>
                </a:lnTo>
                <a:lnTo>
                  <a:pt x="165473" y="89114"/>
                </a:lnTo>
                <a:lnTo>
                  <a:pt x="164886" y="91159"/>
                </a:lnTo>
                <a:lnTo>
                  <a:pt x="161555" y="96831"/>
                </a:lnTo>
                <a:lnTo>
                  <a:pt x="160289" y="97296"/>
                </a:lnTo>
                <a:lnTo>
                  <a:pt x="156237" y="97813"/>
                </a:lnTo>
                <a:lnTo>
                  <a:pt x="151129" y="98043"/>
                </a:lnTo>
                <a:lnTo>
                  <a:pt x="142675" y="98172"/>
                </a:lnTo>
                <a:lnTo>
                  <a:pt x="139765" y="98190"/>
                </a:lnTo>
                <a:lnTo>
                  <a:pt x="130880" y="99195"/>
                </a:lnTo>
                <a:lnTo>
                  <a:pt x="102487" y="102956"/>
                </a:lnTo>
                <a:lnTo>
                  <a:pt x="90153" y="104356"/>
                </a:lnTo>
                <a:lnTo>
                  <a:pt x="79946" y="105290"/>
                </a:lnTo>
                <a:lnTo>
                  <a:pt x="64305" y="106327"/>
                </a:lnTo>
                <a:lnTo>
                  <a:pt x="54047" y="106787"/>
                </a:lnTo>
                <a:lnTo>
                  <a:pt x="48929" y="107902"/>
                </a:lnTo>
                <a:lnTo>
                  <a:pt x="43534" y="109638"/>
                </a:lnTo>
                <a:lnTo>
                  <a:pt x="30097" y="114812"/>
                </a:lnTo>
                <a:lnTo>
                  <a:pt x="26018" y="115237"/>
                </a:lnTo>
                <a:lnTo>
                  <a:pt x="20322" y="115520"/>
                </a:lnTo>
                <a:lnTo>
                  <a:pt x="0" y="12501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5074"/>
          <p:cNvSpPr/>
          <p:nvPr/>
        </p:nvSpPr>
        <p:spPr>
          <a:xfrm>
            <a:off x="4955976" y="5554265"/>
            <a:ext cx="946548" cy="339329"/>
          </a:xfrm>
          <a:custGeom>
            <a:avLst/>
            <a:gdLst/>
            <a:ahLst/>
            <a:cxnLst/>
            <a:rect l="0" t="0" r="0" b="0"/>
            <a:pathLst>
              <a:path w="946548" h="339329">
                <a:moveTo>
                  <a:pt x="0" y="0"/>
                </a:moveTo>
                <a:lnTo>
                  <a:pt x="0" y="4741"/>
                </a:lnTo>
                <a:lnTo>
                  <a:pt x="993" y="6137"/>
                </a:lnTo>
                <a:lnTo>
                  <a:pt x="2646" y="7068"/>
                </a:lnTo>
                <a:lnTo>
                  <a:pt x="4741" y="7689"/>
                </a:lnTo>
                <a:lnTo>
                  <a:pt x="6137" y="9095"/>
                </a:lnTo>
                <a:lnTo>
                  <a:pt x="7068" y="11024"/>
                </a:lnTo>
                <a:lnTo>
                  <a:pt x="7689" y="13302"/>
                </a:lnTo>
                <a:lnTo>
                  <a:pt x="10087" y="15814"/>
                </a:lnTo>
                <a:lnTo>
                  <a:pt x="21950" y="24089"/>
                </a:lnTo>
                <a:lnTo>
                  <a:pt x="32191" y="31832"/>
                </a:lnTo>
                <a:lnTo>
                  <a:pt x="41509" y="35559"/>
                </a:lnTo>
                <a:lnTo>
                  <a:pt x="47552" y="39948"/>
                </a:lnTo>
                <a:lnTo>
                  <a:pt x="70755" y="47996"/>
                </a:lnTo>
                <a:lnTo>
                  <a:pt x="221140" y="100471"/>
                </a:lnTo>
                <a:lnTo>
                  <a:pt x="237521" y="109476"/>
                </a:lnTo>
                <a:lnTo>
                  <a:pt x="252409" y="119102"/>
                </a:lnTo>
                <a:lnTo>
                  <a:pt x="268948" y="126687"/>
                </a:lnTo>
                <a:lnTo>
                  <a:pt x="294157" y="136011"/>
                </a:lnTo>
                <a:lnTo>
                  <a:pt x="344627" y="153426"/>
                </a:lnTo>
                <a:lnTo>
                  <a:pt x="369231" y="163309"/>
                </a:lnTo>
                <a:lnTo>
                  <a:pt x="393298" y="174777"/>
                </a:lnTo>
                <a:lnTo>
                  <a:pt x="408050" y="182003"/>
                </a:lnTo>
                <a:lnTo>
                  <a:pt x="420862" y="187812"/>
                </a:lnTo>
                <a:lnTo>
                  <a:pt x="443034" y="196912"/>
                </a:lnTo>
                <a:lnTo>
                  <a:pt x="470748" y="206910"/>
                </a:lnTo>
                <a:lnTo>
                  <a:pt x="522825" y="224757"/>
                </a:lnTo>
                <a:lnTo>
                  <a:pt x="548213" y="234168"/>
                </a:lnTo>
                <a:lnTo>
                  <a:pt x="574049" y="243974"/>
                </a:lnTo>
                <a:lnTo>
                  <a:pt x="647940" y="271013"/>
                </a:lnTo>
                <a:lnTo>
                  <a:pt x="663140" y="276917"/>
                </a:lnTo>
                <a:lnTo>
                  <a:pt x="685320" y="286124"/>
                </a:lnTo>
                <a:lnTo>
                  <a:pt x="709730" y="293523"/>
                </a:lnTo>
                <a:lnTo>
                  <a:pt x="735131" y="300119"/>
                </a:lnTo>
                <a:lnTo>
                  <a:pt x="756342" y="306357"/>
                </a:lnTo>
                <a:lnTo>
                  <a:pt x="770134" y="309410"/>
                </a:lnTo>
                <a:lnTo>
                  <a:pt x="786275" y="312438"/>
                </a:lnTo>
                <a:lnTo>
                  <a:pt x="803980" y="315449"/>
                </a:lnTo>
                <a:lnTo>
                  <a:pt x="831590" y="321439"/>
                </a:lnTo>
                <a:lnTo>
                  <a:pt x="852791" y="327408"/>
                </a:lnTo>
                <a:lnTo>
                  <a:pt x="879925" y="336680"/>
                </a:lnTo>
                <a:lnTo>
                  <a:pt x="898380" y="338979"/>
                </a:lnTo>
                <a:lnTo>
                  <a:pt x="922372" y="339308"/>
                </a:lnTo>
                <a:lnTo>
                  <a:pt x="946547" y="33932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5075"/>
          <p:cNvSpPr/>
          <p:nvPr/>
        </p:nvSpPr>
        <p:spPr>
          <a:xfrm>
            <a:off x="5795367" y="5741789"/>
            <a:ext cx="174683" cy="178594"/>
          </a:xfrm>
          <a:custGeom>
            <a:avLst/>
            <a:gdLst/>
            <a:ahLst/>
            <a:cxnLst/>
            <a:rect l="0" t="0" r="0" b="0"/>
            <a:pathLst>
              <a:path w="174683" h="178594">
                <a:moveTo>
                  <a:pt x="0" y="0"/>
                </a:moveTo>
                <a:lnTo>
                  <a:pt x="4740" y="4740"/>
                </a:lnTo>
                <a:lnTo>
                  <a:pt x="7129" y="8121"/>
                </a:lnTo>
                <a:lnTo>
                  <a:pt x="9713" y="12359"/>
                </a:lnTo>
                <a:lnTo>
                  <a:pt x="12428" y="17169"/>
                </a:lnTo>
                <a:lnTo>
                  <a:pt x="15231" y="21368"/>
                </a:lnTo>
                <a:lnTo>
                  <a:pt x="18091" y="25159"/>
                </a:lnTo>
                <a:lnTo>
                  <a:pt x="20990" y="28679"/>
                </a:lnTo>
                <a:lnTo>
                  <a:pt x="23915" y="32018"/>
                </a:lnTo>
                <a:lnTo>
                  <a:pt x="26857" y="35235"/>
                </a:lnTo>
                <a:lnTo>
                  <a:pt x="32772" y="41457"/>
                </a:lnTo>
                <a:lnTo>
                  <a:pt x="47629" y="56526"/>
                </a:lnTo>
                <a:lnTo>
                  <a:pt x="51596" y="59512"/>
                </a:lnTo>
                <a:lnTo>
                  <a:pt x="56226" y="62495"/>
                </a:lnTo>
                <a:lnTo>
                  <a:pt x="61296" y="65475"/>
                </a:lnTo>
                <a:lnTo>
                  <a:pt x="74868" y="74080"/>
                </a:lnTo>
                <a:lnTo>
                  <a:pt x="107833" y="95771"/>
                </a:lnTo>
                <a:lnTo>
                  <a:pt x="114553" y="100558"/>
                </a:lnTo>
                <a:lnTo>
                  <a:pt x="120025" y="104742"/>
                </a:lnTo>
                <a:lnTo>
                  <a:pt x="124665" y="108523"/>
                </a:lnTo>
                <a:lnTo>
                  <a:pt x="128750" y="111044"/>
                </a:lnTo>
                <a:lnTo>
                  <a:pt x="132466" y="112725"/>
                </a:lnTo>
                <a:lnTo>
                  <a:pt x="135936" y="113845"/>
                </a:lnTo>
                <a:lnTo>
                  <a:pt x="140233" y="116576"/>
                </a:lnTo>
                <a:lnTo>
                  <a:pt x="145083" y="120381"/>
                </a:lnTo>
                <a:lnTo>
                  <a:pt x="150299" y="124902"/>
                </a:lnTo>
                <a:lnTo>
                  <a:pt x="158743" y="132572"/>
                </a:lnTo>
                <a:lnTo>
                  <a:pt x="167507" y="140839"/>
                </a:lnTo>
                <a:lnTo>
                  <a:pt x="168225" y="142510"/>
                </a:lnTo>
                <a:lnTo>
                  <a:pt x="169024" y="147012"/>
                </a:lnTo>
                <a:lnTo>
                  <a:pt x="170230" y="148609"/>
                </a:lnTo>
                <a:lnTo>
                  <a:pt x="172025" y="149674"/>
                </a:lnTo>
                <a:lnTo>
                  <a:pt x="174215" y="150385"/>
                </a:lnTo>
                <a:lnTo>
                  <a:pt x="174682" y="151850"/>
                </a:lnTo>
                <a:lnTo>
                  <a:pt x="174001" y="153819"/>
                </a:lnTo>
                <a:lnTo>
                  <a:pt x="172556" y="156124"/>
                </a:lnTo>
                <a:lnTo>
                  <a:pt x="170600" y="157660"/>
                </a:lnTo>
                <a:lnTo>
                  <a:pt x="168303" y="158685"/>
                </a:lnTo>
                <a:lnTo>
                  <a:pt x="163106" y="159823"/>
                </a:lnTo>
                <a:lnTo>
                  <a:pt x="160331" y="160127"/>
                </a:lnTo>
                <a:lnTo>
                  <a:pt x="157489" y="160330"/>
                </a:lnTo>
                <a:lnTo>
                  <a:pt x="152618" y="161457"/>
                </a:lnTo>
                <a:lnTo>
                  <a:pt x="146393" y="163200"/>
                </a:lnTo>
                <a:lnTo>
                  <a:pt x="139267" y="165355"/>
                </a:lnTo>
                <a:lnTo>
                  <a:pt x="132532" y="166791"/>
                </a:lnTo>
                <a:lnTo>
                  <a:pt x="126058" y="167748"/>
                </a:lnTo>
                <a:lnTo>
                  <a:pt x="119757" y="168387"/>
                </a:lnTo>
                <a:lnTo>
                  <a:pt x="110596" y="169805"/>
                </a:lnTo>
                <a:lnTo>
                  <a:pt x="87187" y="174026"/>
                </a:lnTo>
                <a:lnTo>
                  <a:pt x="76976" y="175548"/>
                </a:lnTo>
                <a:lnTo>
                  <a:pt x="68185" y="176564"/>
                </a:lnTo>
                <a:lnTo>
                  <a:pt x="44648" y="1785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5076"/>
          <p:cNvSpPr/>
          <p:nvPr/>
        </p:nvSpPr>
        <p:spPr>
          <a:xfrm>
            <a:off x="4848820" y="5643562"/>
            <a:ext cx="759024" cy="464345"/>
          </a:xfrm>
          <a:custGeom>
            <a:avLst/>
            <a:gdLst/>
            <a:ahLst/>
            <a:cxnLst/>
            <a:rect l="0" t="0" r="0" b="0"/>
            <a:pathLst>
              <a:path w="759024" h="464345">
                <a:moveTo>
                  <a:pt x="0" y="0"/>
                </a:moveTo>
                <a:lnTo>
                  <a:pt x="16243" y="9113"/>
                </a:lnTo>
                <a:lnTo>
                  <a:pt x="34338" y="21910"/>
                </a:lnTo>
                <a:lnTo>
                  <a:pt x="63043" y="40120"/>
                </a:lnTo>
                <a:lnTo>
                  <a:pt x="78762" y="51134"/>
                </a:lnTo>
                <a:lnTo>
                  <a:pt x="96851" y="61091"/>
                </a:lnTo>
                <a:lnTo>
                  <a:pt x="112829" y="72131"/>
                </a:lnTo>
                <a:lnTo>
                  <a:pt x="129521" y="84644"/>
                </a:lnTo>
                <a:lnTo>
                  <a:pt x="140918" y="92149"/>
                </a:lnTo>
                <a:lnTo>
                  <a:pt x="163833" y="106439"/>
                </a:lnTo>
                <a:lnTo>
                  <a:pt x="193843" y="124031"/>
                </a:lnTo>
                <a:lnTo>
                  <a:pt x="229689" y="146076"/>
                </a:lnTo>
                <a:lnTo>
                  <a:pt x="244407" y="155923"/>
                </a:lnTo>
                <a:lnTo>
                  <a:pt x="256204" y="164472"/>
                </a:lnTo>
                <a:lnTo>
                  <a:pt x="275595" y="178271"/>
                </a:lnTo>
                <a:lnTo>
                  <a:pt x="303246" y="192609"/>
                </a:lnTo>
                <a:lnTo>
                  <a:pt x="321307" y="203343"/>
                </a:lnTo>
                <a:lnTo>
                  <a:pt x="339257" y="214729"/>
                </a:lnTo>
                <a:lnTo>
                  <a:pt x="401831" y="256009"/>
                </a:lnTo>
                <a:lnTo>
                  <a:pt x="561569" y="354373"/>
                </a:lnTo>
                <a:lnTo>
                  <a:pt x="614841" y="389167"/>
                </a:lnTo>
                <a:lnTo>
                  <a:pt x="626190" y="395375"/>
                </a:lnTo>
                <a:lnTo>
                  <a:pt x="638718" y="401497"/>
                </a:lnTo>
                <a:lnTo>
                  <a:pt x="652031" y="407563"/>
                </a:lnTo>
                <a:lnTo>
                  <a:pt x="672114" y="419595"/>
                </a:lnTo>
                <a:lnTo>
                  <a:pt x="687655" y="430565"/>
                </a:lnTo>
                <a:lnTo>
                  <a:pt x="707560" y="442319"/>
                </a:lnTo>
                <a:lnTo>
                  <a:pt x="713800" y="445692"/>
                </a:lnTo>
                <a:lnTo>
                  <a:pt x="759023" y="4643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5077"/>
          <p:cNvSpPr/>
          <p:nvPr/>
        </p:nvSpPr>
        <p:spPr>
          <a:xfrm>
            <a:off x="5500687" y="6009679"/>
            <a:ext cx="174238" cy="138148"/>
          </a:xfrm>
          <a:custGeom>
            <a:avLst/>
            <a:gdLst/>
            <a:ahLst/>
            <a:cxnLst/>
            <a:rect l="0" t="0" r="0" b="0"/>
            <a:pathLst>
              <a:path w="174238" h="138148">
                <a:moveTo>
                  <a:pt x="89297" y="0"/>
                </a:moveTo>
                <a:lnTo>
                  <a:pt x="114155" y="24858"/>
                </a:lnTo>
                <a:lnTo>
                  <a:pt x="117775" y="29471"/>
                </a:lnTo>
                <a:lnTo>
                  <a:pt x="120189" y="33538"/>
                </a:lnTo>
                <a:lnTo>
                  <a:pt x="121798" y="37242"/>
                </a:lnTo>
                <a:lnTo>
                  <a:pt x="123863" y="40703"/>
                </a:lnTo>
                <a:lnTo>
                  <a:pt x="126231" y="44002"/>
                </a:lnTo>
                <a:lnTo>
                  <a:pt x="128803" y="47195"/>
                </a:lnTo>
                <a:lnTo>
                  <a:pt x="131509" y="50315"/>
                </a:lnTo>
                <a:lnTo>
                  <a:pt x="134306" y="53387"/>
                </a:lnTo>
                <a:lnTo>
                  <a:pt x="137162" y="56427"/>
                </a:lnTo>
                <a:lnTo>
                  <a:pt x="139066" y="59447"/>
                </a:lnTo>
                <a:lnTo>
                  <a:pt x="140336" y="62451"/>
                </a:lnTo>
                <a:lnTo>
                  <a:pt x="141182" y="65447"/>
                </a:lnTo>
                <a:lnTo>
                  <a:pt x="142739" y="68436"/>
                </a:lnTo>
                <a:lnTo>
                  <a:pt x="144768" y="71421"/>
                </a:lnTo>
                <a:lnTo>
                  <a:pt x="147114" y="74403"/>
                </a:lnTo>
                <a:lnTo>
                  <a:pt x="150662" y="79368"/>
                </a:lnTo>
                <a:lnTo>
                  <a:pt x="159896" y="92821"/>
                </a:lnTo>
                <a:lnTo>
                  <a:pt x="163152" y="98592"/>
                </a:lnTo>
                <a:lnTo>
                  <a:pt x="165323" y="103431"/>
                </a:lnTo>
                <a:lnTo>
                  <a:pt x="166770" y="107650"/>
                </a:lnTo>
                <a:lnTo>
                  <a:pt x="168727" y="111454"/>
                </a:lnTo>
                <a:lnTo>
                  <a:pt x="171024" y="114982"/>
                </a:lnTo>
                <a:lnTo>
                  <a:pt x="173547" y="118327"/>
                </a:lnTo>
                <a:lnTo>
                  <a:pt x="174237" y="120556"/>
                </a:lnTo>
                <a:lnTo>
                  <a:pt x="173705" y="122043"/>
                </a:lnTo>
                <a:lnTo>
                  <a:pt x="170468" y="124687"/>
                </a:lnTo>
                <a:lnTo>
                  <a:pt x="168215" y="126781"/>
                </a:lnTo>
                <a:lnTo>
                  <a:pt x="165722" y="129169"/>
                </a:lnTo>
                <a:lnTo>
                  <a:pt x="162075" y="131753"/>
                </a:lnTo>
                <a:lnTo>
                  <a:pt x="157659" y="134469"/>
                </a:lnTo>
                <a:lnTo>
                  <a:pt x="152731" y="137271"/>
                </a:lnTo>
                <a:lnTo>
                  <a:pt x="145477" y="138147"/>
                </a:lnTo>
                <a:lnTo>
                  <a:pt x="136672" y="137739"/>
                </a:lnTo>
                <a:lnTo>
                  <a:pt x="126834" y="136474"/>
                </a:lnTo>
                <a:lnTo>
                  <a:pt x="118290" y="135631"/>
                </a:lnTo>
                <a:lnTo>
                  <a:pt x="110610" y="135069"/>
                </a:lnTo>
                <a:lnTo>
                  <a:pt x="103506" y="134695"/>
                </a:lnTo>
                <a:lnTo>
                  <a:pt x="90320" y="134278"/>
                </a:lnTo>
                <a:lnTo>
                  <a:pt x="65686" y="134011"/>
                </a:lnTo>
                <a:lnTo>
                  <a:pt x="42945" y="133965"/>
                </a:lnTo>
                <a:lnTo>
                  <a:pt x="35575" y="132966"/>
                </a:lnTo>
                <a:lnTo>
                  <a:pt x="28678" y="131309"/>
                </a:lnTo>
                <a:lnTo>
                  <a:pt x="22095" y="129211"/>
                </a:lnTo>
                <a:lnTo>
                  <a:pt x="16714" y="127813"/>
                </a:lnTo>
                <a:lnTo>
                  <a:pt x="12135" y="126880"/>
                </a:lnTo>
                <a:lnTo>
                  <a:pt x="0"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5078"/>
          <p:cNvSpPr/>
          <p:nvPr/>
        </p:nvSpPr>
        <p:spPr>
          <a:xfrm>
            <a:off x="5679314" y="6000751"/>
            <a:ext cx="1249978" cy="473269"/>
          </a:xfrm>
          <a:custGeom>
            <a:avLst/>
            <a:gdLst/>
            <a:ahLst/>
            <a:cxnLst/>
            <a:rect l="0" t="0" r="0" b="0"/>
            <a:pathLst>
              <a:path w="1249978" h="473269">
                <a:moveTo>
                  <a:pt x="1178686" y="178592"/>
                </a:moveTo>
                <a:lnTo>
                  <a:pt x="1191951" y="172455"/>
                </a:lnTo>
                <a:lnTo>
                  <a:pt x="1203498" y="170030"/>
                </a:lnTo>
                <a:lnTo>
                  <a:pt x="1203165" y="168916"/>
                </a:lnTo>
                <a:lnTo>
                  <a:pt x="1197612" y="162006"/>
                </a:lnTo>
                <a:lnTo>
                  <a:pt x="1197019" y="158653"/>
                </a:lnTo>
                <a:lnTo>
                  <a:pt x="1196862" y="156370"/>
                </a:lnTo>
                <a:lnTo>
                  <a:pt x="1195764" y="154848"/>
                </a:lnTo>
                <a:lnTo>
                  <a:pt x="1194040" y="153833"/>
                </a:lnTo>
                <a:lnTo>
                  <a:pt x="1191898" y="153156"/>
                </a:lnTo>
                <a:lnTo>
                  <a:pt x="1190471" y="151713"/>
                </a:lnTo>
                <a:lnTo>
                  <a:pt x="1189519" y="149759"/>
                </a:lnTo>
                <a:lnTo>
                  <a:pt x="1188884" y="147464"/>
                </a:lnTo>
                <a:lnTo>
                  <a:pt x="1187469" y="145934"/>
                </a:lnTo>
                <a:lnTo>
                  <a:pt x="1185533" y="144914"/>
                </a:lnTo>
                <a:lnTo>
                  <a:pt x="1183250" y="144233"/>
                </a:lnTo>
                <a:lnTo>
                  <a:pt x="1181729" y="142788"/>
                </a:lnTo>
                <a:lnTo>
                  <a:pt x="1180715" y="140833"/>
                </a:lnTo>
                <a:lnTo>
                  <a:pt x="1180038" y="138536"/>
                </a:lnTo>
                <a:lnTo>
                  <a:pt x="1178595" y="137005"/>
                </a:lnTo>
                <a:lnTo>
                  <a:pt x="1176641" y="135985"/>
                </a:lnTo>
                <a:lnTo>
                  <a:pt x="1174346" y="135305"/>
                </a:lnTo>
                <a:lnTo>
                  <a:pt x="1169150" y="131903"/>
                </a:lnTo>
                <a:lnTo>
                  <a:pt x="1153801" y="118792"/>
                </a:lnTo>
                <a:lnTo>
                  <a:pt x="1132291" y="104143"/>
                </a:lnTo>
                <a:lnTo>
                  <a:pt x="1108274" y="85757"/>
                </a:lnTo>
                <a:lnTo>
                  <a:pt x="1092490" y="75155"/>
                </a:lnTo>
                <a:lnTo>
                  <a:pt x="1073900" y="65151"/>
                </a:lnTo>
                <a:lnTo>
                  <a:pt x="1042487" y="50783"/>
                </a:lnTo>
                <a:lnTo>
                  <a:pt x="1015957" y="39768"/>
                </a:lnTo>
                <a:lnTo>
                  <a:pt x="986933" y="27988"/>
                </a:lnTo>
                <a:lnTo>
                  <a:pt x="972415" y="22360"/>
                </a:lnTo>
                <a:lnTo>
                  <a:pt x="953086" y="19192"/>
                </a:lnTo>
                <a:lnTo>
                  <a:pt x="929830" y="16269"/>
                </a:lnTo>
                <a:lnTo>
                  <a:pt x="899081" y="8553"/>
                </a:lnTo>
                <a:lnTo>
                  <a:pt x="864909" y="3801"/>
                </a:lnTo>
                <a:lnTo>
                  <a:pt x="831862" y="1688"/>
                </a:lnTo>
                <a:lnTo>
                  <a:pt x="792930" y="499"/>
                </a:lnTo>
                <a:lnTo>
                  <a:pt x="753053" y="98"/>
                </a:lnTo>
                <a:lnTo>
                  <a:pt x="643433" y="0"/>
                </a:lnTo>
                <a:lnTo>
                  <a:pt x="622965" y="2645"/>
                </a:lnTo>
                <a:lnTo>
                  <a:pt x="600286" y="7066"/>
                </a:lnTo>
                <a:lnTo>
                  <a:pt x="562477" y="8377"/>
                </a:lnTo>
                <a:lnTo>
                  <a:pt x="360304" y="8925"/>
                </a:lnTo>
                <a:lnTo>
                  <a:pt x="337426" y="9918"/>
                </a:lnTo>
                <a:lnTo>
                  <a:pt x="286266" y="15065"/>
                </a:lnTo>
                <a:lnTo>
                  <a:pt x="248948" y="17030"/>
                </a:lnTo>
                <a:lnTo>
                  <a:pt x="217314" y="17749"/>
                </a:lnTo>
                <a:lnTo>
                  <a:pt x="180189" y="23974"/>
                </a:lnTo>
                <a:lnTo>
                  <a:pt x="153246" y="26946"/>
                </a:lnTo>
                <a:lnTo>
                  <a:pt x="114451" y="37763"/>
                </a:lnTo>
                <a:lnTo>
                  <a:pt x="80931" y="49878"/>
                </a:lnTo>
                <a:lnTo>
                  <a:pt x="67392" y="53472"/>
                </a:lnTo>
                <a:lnTo>
                  <a:pt x="46083" y="65861"/>
                </a:lnTo>
                <a:lnTo>
                  <a:pt x="30610" y="77464"/>
                </a:lnTo>
                <a:lnTo>
                  <a:pt x="17999" y="89310"/>
                </a:lnTo>
                <a:lnTo>
                  <a:pt x="14965" y="92282"/>
                </a:lnTo>
                <a:lnTo>
                  <a:pt x="12942" y="95255"/>
                </a:lnTo>
                <a:lnTo>
                  <a:pt x="9429" y="105392"/>
                </a:lnTo>
                <a:lnTo>
                  <a:pt x="2865" y="113935"/>
                </a:lnTo>
                <a:lnTo>
                  <a:pt x="1255" y="119429"/>
                </a:lnTo>
                <a:lnTo>
                  <a:pt x="349" y="132840"/>
                </a:lnTo>
                <a:lnTo>
                  <a:pt x="0" y="200553"/>
                </a:lnTo>
                <a:lnTo>
                  <a:pt x="981" y="206131"/>
                </a:lnTo>
                <a:lnTo>
                  <a:pt x="6110" y="219715"/>
                </a:lnTo>
                <a:lnTo>
                  <a:pt x="7658" y="230272"/>
                </a:lnTo>
                <a:lnTo>
                  <a:pt x="12040" y="240827"/>
                </a:lnTo>
                <a:lnTo>
                  <a:pt x="18929" y="254809"/>
                </a:lnTo>
                <a:lnTo>
                  <a:pt x="27491" y="271075"/>
                </a:lnTo>
                <a:lnTo>
                  <a:pt x="36176" y="284896"/>
                </a:lnTo>
                <a:lnTo>
                  <a:pt x="44942" y="297087"/>
                </a:lnTo>
                <a:lnTo>
                  <a:pt x="53763" y="308190"/>
                </a:lnTo>
                <a:lnTo>
                  <a:pt x="60636" y="316584"/>
                </a:lnTo>
                <a:lnTo>
                  <a:pt x="70917" y="328558"/>
                </a:lnTo>
                <a:lnTo>
                  <a:pt x="87025" y="340876"/>
                </a:lnTo>
                <a:lnTo>
                  <a:pt x="104108" y="353928"/>
                </a:lnTo>
                <a:lnTo>
                  <a:pt x="125563" y="366060"/>
                </a:lnTo>
                <a:lnTo>
                  <a:pt x="148910" y="378011"/>
                </a:lnTo>
                <a:lnTo>
                  <a:pt x="169470" y="390918"/>
                </a:lnTo>
                <a:lnTo>
                  <a:pt x="214541" y="411548"/>
                </a:lnTo>
                <a:lnTo>
                  <a:pt x="237216" y="421034"/>
                </a:lnTo>
                <a:lnTo>
                  <a:pt x="271677" y="428359"/>
                </a:lnTo>
                <a:lnTo>
                  <a:pt x="343981" y="444961"/>
                </a:lnTo>
                <a:lnTo>
                  <a:pt x="374120" y="450767"/>
                </a:lnTo>
                <a:lnTo>
                  <a:pt x="408814" y="455028"/>
                </a:lnTo>
                <a:lnTo>
                  <a:pt x="432038" y="459542"/>
                </a:lnTo>
                <a:lnTo>
                  <a:pt x="468819" y="464855"/>
                </a:lnTo>
                <a:lnTo>
                  <a:pt x="491129" y="467660"/>
                </a:lnTo>
                <a:lnTo>
                  <a:pt x="514931" y="469531"/>
                </a:lnTo>
                <a:lnTo>
                  <a:pt x="539730" y="470778"/>
                </a:lnTo>
                <a:lnTo>
                  <a:pt x="601420" y="472533"/>
                </a:lnTo>
                <a:lnTo>
                  <a:pt x="659821" y="473175"/>
                </a:lnTo>
                <a:lnTo>
                  <a:pt x="740688" y="473268"/>
                </a:lnTo>
                <a:lnTo>
                  <a:pt x="766731" y="470624"/>
                </a:lnTo>
                <a:lnTo>
                  <a:pt x="799142" y="467134"/>
                </a:lnTo>
                <a:lnTo>
                  <a:pt x="836697" y="465583"/>
                </a:lnTo>
                <a:lnTo>
                  <a:pt x="865957" y="462248"/>
                </a:lnTo>
                <a:lnTo>
                  <a:pt x="893843" y="457459"/>
                </a:lnTo>
                <a:lnTo>
                  <a:pt x="932696" y="452022"/>
                </a:lnTo>
                <a:lnTo>
                  <a:pt x="963192" y="446299"/>
                </a:lnTo>
                <a:lnTo>
                  <a:pt x="988654" y="440448"/>
                </a:lnTo>
                <a:lnTo>
                  <a:pt x="1016505" y="434540"/>
                </a:lnTo>
                <a:lnTo>
                  <a:pt x="1053358" y="423316"/>
                </a:lnTo>
                <a:lnTo>
                  <a:pt x="1092226" y="409397"/>
                </a:lnTo>
                <a:lnTo>
                  <a:pt x="1135429" y="391397"/>
                </a:lnTo>
                <a:lnTo>
                  <a:pt x="1165538" y="379339"/>
                </a:lnTo>
                <a:lnTo>
                  <a:pt x="1177142" y="372654"/>
                </a:lnTo>
                <a:lnTo>
                  <a:pt x="1185606" y="363730"/>
                </a:lnTo>
                <a:lnTo>
                  <a:pt x="1195950" y="350195"/>
                </a:lnTo>
                <a:lnTo>
                  <a:pt x="1208334" y="336733"/>
                </a:lnTo>
                <a:lnTo>
                  <a:pt x="1226300" y="318524"/>
                </a:lnTo>
                <a:lnTo>
                  <a:pt x="1228288" y="315537"/>
                </a:lnTo>
                <a:lnTo>
                  <a:pt x="1230496" y="309571"/>
                </a:lnTo>
                <a:lnTo>
                  <a:pt x="1236480" y="286413"/>
                </a:lnTo>
                <a:lnTo>
                  <a:pt x="1239044" y="278254"/>
                </a:lnTo>
                <a:lnTo>
                  <a:pt x="1244537" y="263897"/>
                </a:lnTo>
                <a:lnTo>
                  <a:pt x="1248468" y="249398"/>
                </a:lnTo>
                <a:lnTo>
                  <a:pt x="1249633" y="238818"/>
                </a:lnTo>
                <a:lnTo>
                  <a:pt x="1249905" y="221896"/>
                </a:lnTo>
                <a:lnTo>
                  <a:pt x="1249977" y="210438"/>
                </a:lnTo>
                <a:lnTo>
                  <a:pt x="1249034" y="201807"/>
                </a:lnTo>
                <a:lnTo>
                  <a:pt x="1245340" y="189572"/>
                </a:lnTo>
                <a:lnTo>
                  <a:pt x="1242422" y="177105"/>
                </a:lnTo>
                <a:lnTo>
                  <a:pt x="1241020" y="174624"/>
                </a:lnTo>
                <a:lnTo>
                  <a:pt x="1239094" y="172971"/>
                </a:lnTo>
                <a:lnTo>
                  <a:pt x="1236817" y="171868"/>
                </a:lnTo>
                <a:lnTo>
                  <a:pt x="1231642" y="165351"/>
                </a:lnTo>
                <a:lnTo>
                  <a:pt x="1227027" y="156833"/>
                </a:lnTo>
                <a:lnTo>
                  <a:pt x="1224975" y="149739"/>
                </a:lnTo>
                <a:lnTo>
                  <a:pt x="1223435" y="147451"/>
                </a:lnTo>
                <a:lnTo>
                  <a:pt x="1205475" y="1339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5079"/>
          <p:cNvSpPr/>
          <p:nvPr/>
        </p:nvSpPr>
        <p:spPr>
          <a:xfrm>
            <a:off x="7036593" y="5938242"/>
            <a:ext cx="571501" cy="169665"/>
          </a:xfrm>
          <a:custGeom>
            <a:avLst/>
            <a:gdLst/>
            <a:ahLst/>
            <a:cxnLst/>
            <a:rect l="0" t="0" r="0" b="0"/>
            <a:pathLst>
              <a:path w="571501" h="169665">
                <a:moveTo>
                  <a:pt x="0" y="169664"/>
                </a:moveTo>
                <a:lnTo>
                  <a:pt x="9482" y="164924"/>
                </a:lnTo>
                <a:lnTo>
                  <a:pt x="19428" y="162596"/>
                </a:lnTo>
                <a:lnTo>
                  <a:pt x="32447" y="161562"/>
                </a:lnTo>
                <a:lnTo>
                  <a:pt x="51463" y="161102"/>
                </a:lnTo>
                <a:lnTo>
                  <a:pt x="276245" y="160734"/>
                </a:lnTo>
                <a:lnTo>
                  <a:pt x="292311" y="159742"/>
                </a:lnTo>
                <a:lnTo>
                  <a:pt x="306992" y="158088"/>
                </a:lnTo>
                <a:lnTo>
                  <a:pt x="368549" y="148305"/>
                </a:lnTo>
                <a:lnTo>
                  <a:pt x="383614" y="144511"/>
                </a:lnTo>
                <a:lnTo>
                  <a:pt x="397626" y="139997"/>
                </a:lnTo>
                <a:lnTo>
                  <a:pt x="438953" y="124162"/>
                </a:lnTo>
                <a:lnTo>
                  <a:pt x="453370" y="118494"/>
                </a:lnTo>
                <a:lnTo>
                  <a:pt x="464966" y="112730"/>
                </a:lnTo>
                <a:lnTo>
                  <a:pt x="474681" y="106904"/>
                </a:lnTo>
                <a:lnTo>
                  <a:pt x="483141" y="101035"/>
                </a:lnTo>
                <a:lnTo>
                  <a:pt x="490766" y="96129"/>
                </a:lnTo>
                <a:lnTo>
                  <a:pt x="497833" y="91867"/>
                </a:lnTo>
                <a:lnTo>
                  <a:pt x="504530" y="88034"/>
                </a:lnTo>
                <a:lnTo>
                  <a:pt x="510978" y="83494"/>
                </a:lnTo>
                <a:lnTo>
                  <a:pt x="517262" y="78483"/>
                </a:lnTo>
                <a:lnTo>
                  <a:pt x="523435" y="73158"/>
                </a:lnTo>
                <a:lnTo>
                  <a:pt x="532941" y="64595"/>
                </a:lnTo>
                <a:lnTo>
                  <a:pt x="536864" y="60923"/>
                </a:lnTo>
                <a:lnTo>
                  <a:pt x="551867" y="46273"/>
                </a:lnTo>
                <a:lnTo>
                  <a:pt x="555435" y="41763"/>
                </a:lnTo>
                <a:lnTo>
                  <a:pt x="557813" y="37763"/>
                </a:lnTo>
                <a:lnTo>
                  <a:pt x="559399" y="34105"/>
                </a:lnTo>
                <a:lnTo>
                  <a:pt x="563807" y="24749"/>
                </a:lnTo>
                <a:lnTo>
                  <a:pt x="57150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5080"/>
          <p:cNvSpPr/>
          <p:nvPr/>
        </p:nvSpPr>
        <p:spPr>
          <a:xfrm>
            <a:off x="7581304" y="5795367"/>
            <a:ext cx="105752" cy="205384"/>
          </a:xfrm>
          <a:custGeom>
            <a:avLst/>
            <a:gdLst/>
            <a:ahLst/>
            <a:cxnLst/>
            <a:rect l="0" t="0" r="0" b="0"/>
            <a:pathLst>
              <a:path w="105752" h="205384">
                <a:moveTo>
                  <a:pt x="0" y="0"/>
                </a:moveTo>
                <a:lnTo>
                  <a:pt x="14222" y="4740"/>
                </a:lnTo>
                <a:lnTo>
                  <a:pt x="20395" y="6137"/>
                </a:lnTo>
                <a:lnTo>
                  <a:pt x="26495" y="7067"/>
                </a:lnTo>
                <a:lnTo>
                  <a:pt x="32546" y="7688"/>
                </a:lnTo>
                <a:lnTo>
                  <a:pt x="37572" y="8102"/>
                </a:lnTo>
                <a:lnTo>
                  <a:pt x="41916" y="8378"/>
                </a:lnTo>
                <a:lnTo>
                  <a:pt x="45804" y="8562"/>
                </a:lnTo>
                <a:lnTo>
                  <a:pt x="49387" y="9677"/>
                </a:lnTo>
                <a:lnTo>
                  <a:pt x="52769" y="11412"/>
                </a:lnTo>
                <a:lnTo>
                  <a:pt x="56015" y="13561"/>
                </a:lnTo>
                <a:lnTo>
                  <a:pt x="60164" y="15986"/>
                </a:lnTo>
                <a:lnTo>
                  <a:pt x="64914" y="18595"/>
                </a:lnTo>
                <a:lnTo>
                  <a:pt x="70066" y="21326"/>
                </a:lnTo>
                <a:lnTo>
                  <a:pt x="74492" y="23147"/>
                </a:lnTo>
                <a:lnTo>
                  <a:pt x="78435" y="24361"/>
                </a:lnTo>
                <a:lnTo>
                  <a:pt x="82056" y="25171"/>
                </a:lnTo>
                <a:lnTo>
                  <a:pt x="85461" y="27694"/>
                </a:lnTo>
                <a:lnTo>
                  <a:pt x="88724" y="31361"/>
                </a:lnTo>
                <a:lnTo>
                  <a:pt x="91892" y="35791"/>
                </a:lnTo>
                <a:lnTo>
                  <a:pt x="94003" y="39735"/>
                </a:lnTo>
                <a:lnTo>
                  <a:pt x="95411" y="43357"/>
                </a:lnTo>
                <a:lnTo>
                  <a:pt x="96350" y="46764"/>
                </a:lnTo>
                <a:lnTo>
                  <a:pt x="97968" y="51019"/>
                </a:lnTo>
                <a:lnTo>
                  <a:pt x="100038" y="55841"/>
                </a:lnTo>
                <a:lnTo>
                  <a:pt x="102412" y="61040"/>
                </a:lnTo>
                <a:lnTo>
                  <a:pt x="103993" y="67482"/>
                </a:lnTo>
                <a:lnTo>
                  <a:pt x="105048" y="74754"/>
                </a:lnTo>
                <a:lnTo>
                  <a:pt x="105751" y="82578"/>
                </a:lnTo>
                <a:lnTo>
                  <a:pt x="105227" y="91763"/>
                </a:lnTo>
                <a:lnTo>
                  <a:pt x="103886" y="101855"/>
                </a:lnTo>
                <a:lnTo>
                  <a:pt x="101999" y="112552"/>
                </a:lnTo>
                <a:lnTo>
                  <a:pt x="100742" y="120675"/>
                </a:lnTo>
                <a:lnTo>
                  <a:pt x="99904" y="127083"/>
                </a:lnTo>
                <a:lnTo>
                  <a:pt x="99345" y="132346"/>
                </a:lnTo>
                <a:lnTo>
                  <a:pt x="96988" y="138833"/>
                </a:lnTo>
                <a:lnTo>
                  <a:pt x="93432" y="146133"/>
                </a:lnTo>
                <a:lnTo>
                  <a:pt x="89078" y="153977"/>
                </a:lnTo>
                <a:lnTo>
                  <a:pt x="83197" y="162182"/>
                </a:lnTo>
                <a:lnTo>
                  <a:pt x="76301" y="170630"/>
                </a:lnTo>
                <a:lnTo>
                  <a:pt x="62686" y="185968"/>
                </a:lnTo>
                <a:lnTo>
                  <a:pt x="57665" y="191447"/>
                </a:lnTo>
                <a:lnTo>
                  <a:pt x="35719" y="20538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5081"/>
          <p:cNvSpPr/>
          <p:nvPr/>
        </p:nvSpPr>
        <p:spPr>
          <a:xfrm>
            <a:off x="7777757" y="5500687"/>
            <a:ext cx="110953" cy="388657"/>
          </a:xfrm>
          <a:custGeom>
            <a:avLst/>
            <a:gdLst/>
            <a:ahLst/>
            <a:cxnLst/>
            <a:rect l="0" t="0" r="0" b="0"/>
            <a:pathLst>
              <a:path w="110953" h="388657">
                <a:moveTo>
                  <a:pt x="17860" y="0"/>
                </a:moveTo>
                <a:lnTo>
                  <a:pt x="30288" y="12429"/>
                </a:lnTo>
                <a:lnTo>
                  <a:pt x="34083" y="18208"/>
                </a:lnTo>
                <a:lnTo>
                  <a:pt x="38597" y="26029"/>
                </a:lnTo>
                <a:lnTo>
                  <a:pt x="47912" y="43319"/>
                </a:lnTo>
                <a:lnTo>
                  <a:pt x="55360" y="57617"/>
                </a:lnTo>
                <a:lnTo>
                  <a:pt x="84092" y="119487"/>
                </a:lnTo>
                <a:lnTo>
                  <a:pt x="91780" y="139190"/>
                </a:lnTo>
                <a:lnTo>
                  <a:pt x="96906" y="155301"/>
                </a:lnTo>
                <a:lnTo>
                  <a:pt x="100323" y="169018"/>
                </a:lnTo>
                <a:lnTo>
                  <a:pt x="103592" y="184117"/>
                </a:lnTo>
                <a:lnTo>
                  <a:pt x="109873" y="216767"/>
                </a:lnTo>
                <a:lnTo>
                  <a:pt x="110952" y="235793"/>
                </a:lnTo>
                <a:lnTo>
                  <a:pt x="110679" y="256414"/>
                </a:lnTo>
                <a:lnTo>
                  <a:pt x="108200" y="307485"/>
                </a:lnTo>
                <a:lnTo>
                  <a:pt x="107853" y="318100"/>
                </a:lnTo>
                <a:lnTo>
                  <a:pt x="106629" y="327160"/>
                </a:lnTo>
                <a:lnTo>
                  <a:pt x="104820" y="335185"/>
                </a:lnTo>
                <a:lnTo>
                  <a:pt x="102623" y="342519"/>
                </a:lnTo>
                <a:lnTo>
                  <a:pt x="100165" y="349393"/>
                </a:lnTo>
                <a:lnTo>
                  <a:pt x="97535" y="355960"/>
                </a:lnTo>
                <a:lnTo>
                  <a:pt x="94789" y="362322"/>
                </a:lnTo>
                <a:lnTo>
                  <a:pt x="90974" y="367556"/>
                </a:lnTo>
                <a:lnTo>
                  <a:pt x="86446" y="372037"/>
                </a:lnTo>
                <a:lnTo>
                  <a:pt x="81443" y="376017"/>
                </a:lnTo>
                <a:lnTo>
                  <a:pt x="77116" y="378670"/>
                </a:lnTo>
                <a:lnTo>
                  <a:pt x="73239" y="380439"/>
                </a:lnTo>
                <a:lnTo>
                  <a:pt x="69662" y="381618"/>
                </a:lnTo>
                <a:lnTo>
                  <a:pt x="65293" y="383397"/>
                </a:lnTo>
                <a:lnTo>
                  <a:pt x="60396" y="385575"/>
                </a:lnTo>
                <a:lnTo>
                  <a:pt x="55147" y="388019"/>
                </a:lnTo>
                <a:lnTo>
                  <a:pt x="50655" y="388656"/>
                </a:lnTo>
                <a:lnTo>
                  <a:pt x="46669" y="388088"/>
                </a:lnTo>
                <a:lnTo>
                  <a:pt x="43019" y="386717"/>
                </a:lnTo>
                <a:lnTo>
                  <a:pt x="38601" y="384812"/>
                </a:lnTo>
                <a:lnTo>
                  <a:pt x="28401" y="380048"/>
                </a:lnTo>
                <a:lnTo>
                  <a:pt x="23895" y="377389"/>
                </a:lnTo>
                <a:lnTo>
                  <a:pt x="19899" y="374624"/>
                </a:lnTo>
                <a:lnTo>
                  <a:pt x="16243" y="371788"/>
                </a:lnTo>
                <a:lnTo>
                  <a:pt x="12813" y="368906"/>
                </a:lnTo>
                <a:lnTo>
                  <a:pt x="9535" y="365992"/>
                </a:lnTo>
                <a:lnTo>
                  <a:pt x="0"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5082"/>
          <p:cNvSpPr/>
          <p:nvPr/>
        </p:nvSpPr>
        <p:spPr>
          <a:xfrm>
            <a:off x="7652742" y="5388754"/>
            <a:ext cx="196454" cy="49426"/>
          </a:xfrm>
          <a:custGeom>
            <a:avLst/>
            <a:gdLst/>
            <a:ahLst/>
            <a:cxnLst/>
            <a:rect l="0" t="0" r="0" b="0"/>
            <a:pathLst>
              <a:path w="196454" h="49426">
                <a:moveTo>
                  <a:pt x="196453" y="49425"/>
                </a:moveTo>
                <a:lnTo>
                  <a:pt x="191713" y="44685"/>
                </a:lnTo>
                <a:lnTo>
                  <a:pt x="189324" y="41304"/>
                </a:lnTo>
                <a:lnTo>
                  <a:pt x="186739" y="37065"/>
                </a:lnTo>
                <a:lnTo>
                  <a:pt x="184024" y="32256"/>
                </a:lnTo>
                <a:lnTo>
                  <a:pt x="180230" y="28057"/>
                </a:lnTo>
                <a:lnTo>
                  <a:pt x="175716" y="24266"/>
                </a:lnTo>
                <a:lnTo>
                  <a:pt x="170722" y="20746"/>
                </a:lnTo>
                <a:lnTo>
                  <a:pt x="164416" y="17407"/>
                </a:lnTo>
                <a:lnTo>
                  <a:pt x="157236" y="14189"/>
                </a:lnTo>
                <a:lnTo>
                  <a:pt x="149472" y="11052"/>
                </a:lnTo>
                <a:lnTo>
                  <a:pt x="141320" y="8960"/>
                </a:lnTo>
                <a:lnTo>
                  <a:pt x="132909" y="7566"/>
                </a:lnTo>
                <a:lnTo>
                  <a:pt x="124324" y="6636"/>
                </a:lnTo>
                <a:lnTo>
                  <a:pt x="116617" y="5024"/>
                </a:lnTo>
                <a:lnTo>
                  <a:pt x="109495" y="2957"/>
                </a:lnTo>
                <a:lnTo>
                  <a:pt x="102762" y="588"/>
                </a:lnTo>
                <a:lnTo>
                  <a:pt x="94305" y="0"/>
                </a:lnTo>
                <a:lnTo>
                  <a:pt x="84698" y="599"/>
                </a:lnTo>
                <a:lnTo>
                  <a:pt x="74325" y="1992"/>
                </a:lnTo>
                <a:lnTo>
                  <a:pt x="65424" y="2920"/>
                </a:lnTo>
                <a:lnTo>
                  <a:pt x="57507" y="3539"/>
                </a:lnTo>
                <a:lnTo>
                  <a:pt x="50244" y="3952"/>
                </a:lnTo>
                <a:lnTo>
                  <a:pt x="41434" y="5219"/>
                </a:lnTo>
                <a:lnTo>
                  <a:pt x="31591" y="7056"/>
                </a:lnTo>
                <a:lnTo>
                  <a:pt x="0" y="137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5083"/>
          <p:cNvSpPr/>
          <p:nvPr/>
        </p:nvSpPr>
        <p:spPr>
          <a:xfrm>
            <a:off x="7912235" y="5509617"/>
            <a:ext cx="106143" cy="89133"/>
          </a:xfrm>
          <a:custGeom>
            <a:avLst/>
            <a:gdLst/>
            <a:ahLst/>
            <a:cxnLst/>
            <a:rect l="0" t="0" r="0" b="0"/>
            <a:pathLst>
              <a:path w="106143" h="89133">
                <a:moveTo>
                  <a:pt x="79835" y="26789"/>
                </a:moveTo>
                <a:lnTo>
                  <a:pt x="70354" y="22049"/>
                </a:lnTo>
                <a:lnTo>
                  <a:pt x="66569" y="20652"/>
                </a:lnTo>
                <a:lnTo>
                  <a:pt x="63054" y="19721"/>
                </a:lnTo>
                <a:lnTo>
                  <a:pt x="59717" y="19100"/>
                </a:lnTo>
                <a:lnTo>
                  <a:pt x="56501" y="18687"/>
                </a:lnTo>
                <a:lnTo>
                  <a:pt x="53365" y="18411"/>
                </a:lnTo>
                <a:lnTo>
                  <a:pt x="50282" y="18227"/>
                </a:lnTo>
                <a:lnTo>
                  <a:pt x="41565" y="18023"/>
                </a:lnTo>
                <a:lnTo>
                  <a:pt x="24540" y="17891"/>
                </a:lnTo>
                <a:lnTo>
                  <a:pt x="21144" y="18873"/>
                </a:lnTo>
                <a:lnTo>
                  <a:pt x="17887" y="20519"/>
                </a:lnTo>
                <a:lnTo>
                  <a:pt x="14724" y="22609"/>
                </a:lnTo>
                <a:lnTo>
                  <a:pt x="11623" y="24995"/>
                </a:lnTo>
                <a:lnTo>
                  <a:pt x="8563" y="27577"/>
                </a:lnTo>
                <a:lnTo>
                  <a:pt x="5532" y="30291"/>
                </a:lnTo>
                <a:lnTo>
                  <a:pt x="3510" y="33093"/>
                </a:lnTo>
                <a:lnTo>
                  <a:pt x="2163" y="35952"/>
                </a:lnTo>
                <a:lnTo>
                  <a:pt x="1264" y="38851"/>
                </a:lnTo>
                <a:lnTo>
                  <a:pt x="665" y="41775"/>
                </a:lnTo>
                <a:lnTo>
                  <a:pt x="266" y="44718"/>
                </a:lnTo>
                <a:lnTo>
                  <a:pt x="0" y="47671"/>
                </a:lnTo>
                <a:lnTo>
                  <a:pt x="815" y="51624"/>
                </a:lnTo>
                <a:lnTo>
                  <a:pt x="2350" y="56244"/>
                </a:lnTo>
                <a:lnTo>
                  <a:pt x="4366" y="61308"/>
                </a:lnTo>
                <a:lnTo>
                  <a:pt x="6702" y="65677"/>
                </a:lnTo>
                <a:lnTo>
                  <a:pt x="9252" y="69581"/>
                </a:lnTo>
                <a:lnTo>
                  <a:pt x="11944" y="73177"/>
                </a:lnTo>
                <a:lnTo>
                  <a:pt x="16715" y="76566"/>
                </a:lnTo>
                <a:lnTo>
                  <a:pt x="22872" y="79817"/>
                </a:lnTo>
                <a:lnTo>
                  <a:pt x="29953" y="82977"/>
                </a:lnTo>
                <a:lnTo>
                  <a:pt x="36658" y="85084"/>
                </a:lnTo>
                <a:lnTo>
                  <a:pt x="43113" y="86488"/>
                </a:lnTo>
                <a:lnTo>
                  <a:pt x="49401" y="87424"/>
                </a:lnTo>
                <a:lnTo>
                  <a:pt x="54584" y="88049"/>
                </a:lnTo>
                <a:lnTo>
                  <a:pt x="59033" y="88464"/>
                </a:lnTo>
                <a:lnTo>
                  <a:pt x="62990" y="88742"/>
                </a:lnTo>
                <a:lnTo>
                  <a:pt x="68605" y="88926"/>
                </a:lnTo>
                <a:lnTo>
                  <a:pt x="82781" y="89132"/>
                </a:lnTo>
                <a:lnTo>
                  <a:pt x="87752" y="88195"/>
                </a:lnTo>
                <a:lnTo>
                  <a:pt x="91066" y="86578"/>
                </a:lnTo>
                <a:lnTo>
                  <a:pt x="95741" y="82135"/>
                </a:lnTo>
                <a:lnTo>
                  <a:pt x="101126" y="76853"/>
                </a:lnTo>
                <a:lnTo>
                  <a:pt x="102958" y="74056"/>
                </a:lnTo>
                <a:lnTo>
                  <a:pt x="104181" y="71198"/>
                </a:lnTo>
                <a:lnTo>
                  <a:pt x="104995" y="68302"/>
                </a:lnTo>
                <a:lnTo>
                  <a:pt x="105538" y="65378"/>
                </a:lnTo>
                <a:lnTo>
                  <a:pt x="105900" y="62437"/>
                </a:lnTo>
                <a:lnTo>
                  <a:pt x="106142" y="59484"/>
                </a:lnTo>
                <a:lnTo>
                  <a:pt x="105310" y="53546"/>
                </a:lnTo>
                <a:lnTo>
                  <a:pt x="103764" y="45619"/>
                </a:lnTo>
                <a:lnTo>
                  <a:pt x="101740" y="36366"/>
                </a:lnTo>
                <a:lnTo>
                  <a:pt x="99400" y="29205"/>
                </a:lnTo>
                <a:lnTo>
                  <a:pt x="96847" y="23439"/>
                </a:lnTo>
                <a:lnTo>
                  <a:pt x="94153" y="18602"/>
                </a:lnTo>
                <a:lnTo>
                  <a:pt x="91364" y="14386"/>
                </a:lnTo>
                <a:lnTo>
                  <a:pt x="88514" y="10582"/>
                </a:lnTo>
                <a:lnTo>
                  <a:pt x="7983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5084"/>
          <p:cNvSpPr/>
          <p:nvPr/>
        </p:nvSpPr>
        <p:spPr>
          <a:xfrm>
            <a:off x="7992070" y="5214937"/>
            <a:ext cx="187524" cy="360773"/>
          </a:xfrm>
          <a:custGeom>
            <a:avLst/>
            <a:gdLst/>
            <a:ahLst/>
            <a:cxnLst/>
            <a:rect l="0" t="0" r="0" b="0"/>
            <a:pathLst>
              <a:path w="187524" h="360773">
                <a:moveTo>
                  <a:pt x="0" y="0"/>
                </a:moveTo>
                <a:lnTo>
                  <a:pt x="0" y="18962"/>
                </a:lnTo>
                <a:lnTo>
                  <a:pt x="992" y="26532"/>
                </a:lnTo>
                <a:lnTo>
                  <a:pt x="2646" y="33563"/>
                </a:lnTo>
                <a:lnTo>
                  <a:pt x="12429" y="63846"/>
                </a:lnTo>
                <a:lnTo>
                  <a:pt x="15231" y="75306"/>
                </a:lnTo>
                <a:lnTo>
                  <a:pt x="18092" y="88900"/>
                </a:lnTo>
                <a:lnTo>
                  <a:pt x="20991" y="103915"/>
                </a:lnTo>
                <a:lnTo>
                  <a:pt x="23915" y="116902"/>
                </a:lnTo>
                <a:lnTo>
                  <a:pt x="26858" y="128536"/>
                </a:lnTo>
                <a:lnTo>
                  <a:pt x="29812" y="139269"/>
                </a:lnTo>
                <a:lnTo>
                  <a:pt x="38385" y="177652"/>
                </a:lnTo>
                <a:lnTo>
                  <a:pt x="55317" y="259436"/>
                </a:lnTo>
                <a:lnTo>
                  <a:pt x="58706" y="273169"/>
                </a:lnTo>
                <a:lnTo>
                  <a:pt x="61958" y="284308"/>
                </a:lnTo>
                <a:lnTo>
                  <a:pt x="65118" y="293718"/>
                </a:lnTo>
                <a:lnTo>
                  <a:pt x="68217" y="301977"/>
                </a:lnTo>
                <a:lnTo>
                  <a:pt x="71275" y="309466"/>
                </a:lnTo>
                <a:lnTo>
                  <a:pt x="74305" y="316443"/>
                </a:lnTo>
                <a:lnTo>
                  <a:pt x="76326" y="323080"/>
                </a:lnTo>
                <a:lnTo>
                  <a:pt x="77673" y="329488"/>
                </a:lnTo>
                <a:lnTo>
                  <a:pt x="78571" y="335745"/>
                </a:lnTo>
                <a:lnTo>
                  <a:pt x="82215" y="345342"/>
                </a:lnTo>
                <a:lnTo>
                  <a:pt x="86149" y="352915"/>
                </a:lnTo>
                <a:lnTo>
                  <a:pt x="88364" y="360772"/>
                </a:lnTo>
                <a:lnTo>
                  <a:pt x="88675" y="360570"/>
                </a:lnTo>
                <a:lnTo>
                  <a:pt x="89112" y="355544"/>
                </a:lnTo>
                <a:lnTo>
                  <a:pt x="89174" y="353115"/>
                </a:lnTo>
                <a:lnTo>
                  <a:pt x="90207" y="350504"/>
                </a:lnTo>
                <a:lnTo>
                  <a:pt x="94001" y="344956"/>
                </a:lnTo>
                <a:lnTo>
                  <a:pt x="96402" y="337127"/>
                </a:lnTo>
                <a:lnTo>
                  <a:pt x="98995" y="325955"/>
                </a:lnTo>
                <a:lnTo>
                  <a:pt x="101715" y="312553"/>
                </a:lnTo>
                <a:lnTo>
                  <a:pt x="104521" y="302627"/>
                </a:lnTo>
                <a:lnTo>
                  <a:pt x="107384" y="295017"/>
                </a:lnTo>
                <a:lnTo>
                  <a:pt x="114366" y="280415"/>
                </a:lnTo>
                <a:lnTo>
                  <a:pt x="115932" y="279217"/>
                </a:lnTo>
                <a:lnTo>
                  <a:pt x="117968" y="278418"/>
                </a:lnTo>
                <a:lnTo>
                  <a:pt x="120317" y="277885"/>
                </a:lnTo>
                <a:lnTo>
                  <a:pt x="125573" y="274648"/>
                </a:lnTo>
                <a:lnTo>
                  <a:pt x="128364" y="272396"/>
                </a:lnTo>
                <a:lnTo>
                  <a:pt x="131216" y="271886"/>
                </a:lnTo>
                <a:lnTo>
                  <a:pt x="134110" y="272538"/>
                </a:lnTo>
                <a:lnTo>
                  <a:pt x="141144" y="275975"/>
                </a:lnTo>
                <a:lnTo>
                  <a:pt x="144751" y="276444"/>
                </a:lnTo>
                <a:lnTo>
                  <a:pt x="147102" y="276570"/>
                </a:lnTo>
                <a:lnTo>
                  <a:pt x="149662" y="278637"/>
                </a:lnTo>
                <a:lnTo>
                  <a:pt x="155152" y="286227"/>
                </a:lnTo>
                <a:lnTo>
                  <a:pt x="160899" y="293569"/>
                </a:lnTo>
                <a:lnTo>
                  <a:pt x="163821" y="296916"/>
                </a:lnTo>
                <a:lnTo>
                  <a:pt x="165769" y="301131"/>
                </a:lnTo>
                <a:lnTo>
                  <a:pt x="167933" y="311107"/>
                </a:lnTo>
                <a:lnTo>
                  <a:pt x="171541" y="319510"/>
                </a:lnTo>
                <a:lnTo>
                  <a:pt x="176451" y="326551"/>
                </a:lnTo>
                <a:lnTo>
                  <a:pt x="181941" y="332988"/>
                </a:lnTo>
                <a:lnTo>
                  <a:pt x="183802" y="336093"/>
                </a:lnTo>
                <a:lnTo>
                  <a:pt x="185042" y="339156"/>
                </a:lnTo>
                <a:lnTo>
                  <a:pt x="187523" y="34825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5085"/>
          <p:cNvSpPr/>
          <p:nvPr/>
        </p:nvSpPr>
        <p:spPr>
          <a:xfrm>
            <a:off x="8188523" y="5429250"/>
            <a:ext cx="125017" cy="80368"/>
          </a:xfrm>
          <a:custGeom>
            <a:avLst/>
            <a:gdLst/>
            <a:ahLst/>
            <a:cxnLst/>
            <a:rect l="0" t="0" r="0" b="0"/>
            <a:pathLst>
              <a:path w="125017" h="80368">
                <a:moveTo>
                  <a:pt x="0" y="0"/>
                </a:moveTo>
                <a:lnTo>
                  <a:pt x="4741" y="9481"/>
                </a:lnTo>
                <a:lnTo>
                  <a:pt x="7130" y="13265"/>
                </a:lnTo>
                <a:lnTo>
                  <a:pt x="9714" y="16781"/>
                </a:lnTo>
                <a:lnTo>
                  <a:pt x="12429" y="20117"/>
                </a:lnTo>
                <a:lnTo>
                  <a:pt x="14239" y="23333"/>
                </a:lnTo>
                <a:lnTo>
                  <a:pt x="15446" y="26469"/>
                </a:lnTo>
                <a:lnTo>
                  <a:pt x="16250" y="29552"/>
                </a:lnTo>
                <a:lnTo>
                  <a:pt x="19790" y="40916"/>
                </a:lnTo>
                <a:lnTo>
                  <a:pt x="22123" y="48113"/>
                </a:lnTo>
                <a:lnTo>
                  <a:pt x="24671" y="53903"/>
                </a:lnTo>
                <a:lnTo>
                  <a:pt x="27361" y="58755"/>
                </a:lnTo>
                <a:lnTo>
                  <a:pt x="30148" y="62982"/>
                </a:lnTo>
                <a:lnTo>
                  <a:pt x="32004" y="66793"/>
                </a:lnTo>
                <a:lnTo>
                  <a:pt x="33243" y="70326"/>
                </a:lnTo>
                <a:lnTo>
                  <a:pt x="34068" y="73673"/>
                </a:lnTo>
                <a:lnTo>
                  <a:pt x="35611" y="74912"/>
                </a:lnTo>
                <a:lnTo>
                  <a:pt x="37631" y="74746"/>
                </a:lnTo>
                <a:lnTo>
                  <a:pt x="39970" y="73643"/>
                </a:lnTo>
                <a:lnTo>
                  <a:pt x="41530" y="71916"/>
                </a:lnTo>
                <a:lnTo>
                  <a:pt x="42569" y="69771"/>
                </a:lnTo>
                <a:lnTo>
                  <a:pt x="43262" y="67350"/>
                </a:lnTo>
                <a:lnTo>
                  <a:pt x="43724" y="64744"/>
                </a:lnTo>
                <a:lnTo>
                  <a:pt x="44032" y="62014"/>
                </a:lnTo>
                <a:lnTo>
                  <a:pt x="44238" y="59202"/>
                </a:lnTo>
                <a:lnTo>
                  <a:pt x="44375" y="56335"/>
                </a:lnTo>
                <a:lnTo>
                  <a:pt x="44527" y="50504"/>
                </a:lnTo>
                <a:lnTo>
                  <a:pt x="44613" y="41643"/>
                </a:lnTo>
                <a:lnTo>
                  <a:pt x="45617" y="38675"/>
                </a:lnTo>
                <a:lnTo>
                  <a:pt x="47278" y="35706"/>
                </a:lnTo>
                <a:lnTo>
                  <a:pt x="49378" y="32733"/>
                </a:lnTo>
                <a:lnTo>
                  <a:pt x="51770" y="29759"/>
                </a:lnTo>
                <a:lnTo>
                  <a:pt x="54357" y="26785"/>
                </a:lnTo>
                <a:lnTo>
                  <a:pt x="57074" y="23809"/>
                </a:lnTo>
                <a:lnTo>
                  <a:pt x="59878" y="21826"/>
                </a:lnTo>
                <a:lnTo>
                  <a:pt x="62739" y="20504"/>
                </a:lnTo>
                <a:lnTo>
                  <a:pt x="65639" y="19622"/>
                </a:lnTo>
                <a:lnTo>
                  <a:pt x="67571" y="18042"/>
                </a:lnTo>
                <a:lnTo>
                  <a:pt x="68860" y="15997"/>
                </a:lnTo>
                <a:lnTo>
                  <a:pt x="69720" y="13641"/>
                </a:lnTo>
                <a:lnTo>
                  <a:pt x="71284" y="12070"/>
                </a:lnTo>
                <a:lnTo>
                  <a:pt x="73320" y="11023"/>
                </a:lnTo>
                <a:lnTo>
                  <a:pt x="75669" y="10325"/>
                </a:lnTo>
                <a:lnTo>
                  <a:pt x="78228" y="9860"/>
                </a:lnTo>
                <a:lnTo>
                  <a:pt x="80925" y="9549"/>
                </a:lnTo>
                <a:lnTo>
                  <a:pt x="83716" y="9343"/>
                </a:lnTo>
                <a:lnTo>
                  <a:pt x="86568" y="10197"/>
                </a:lnTo>
                <a:lnTo>
                  <a:pt x="89463" y="11759"/>
                </a:lnTo>
                <a:lnTo>
                  <a:pt x="92383" y="13792"/>
                </a:lnTo>
                <a:lnTo>
                  <a:pt x="95324" y="16140"/>
                </a:lnTo>
                <a:lnTo>
                  <a:pt x="98275" y="18698"/>
                </a:lnTo>
                <a:lnTo>
                  <a:pt x="105402" y="25191"/>
                </a:lnTo>
                <a:lnTo>
                  <a:pt x="106979" y="27707"/>
                </a:lnTo>
                <a:lnTo>
                  <a:pt x="109023" y="31370"/>
                </a:lnTo>
                <a:lnTo>
                  <a:pt x="111377" y="35796"/>
                </a:lnTo>
                <a:lnTo>
                  <a:pt x="112947" y="39739"/>
                </a:lnTo>
                <a:lnTo>
                  <a:pt x="113993" y="43360"/>
                </a:lnTo>
                <a:lnTo>
                  <a:pt x="114691" y="46766"/>
                </a:lnTo>
                <a:lnTo>
                  <a:pt x="115156" y="50028"/>
                </a:lnTo>
                <a:lnTo>
                  <a:pt x="115466" y="53196"/>
                </a:lnTo>
                <a:lnTo>
                  <a:pt x="115673" y="56300"/>
                </a:lnTo>
                <a:lnTo>
                  <a:pt x="116803" y="59361"/>
                </a:lnTo>
                <a:lnTo>
                  <a:pt x="118549" y="62395"/>
                </a:lnTo>
                <a:lnTo>
                  <a:pt x="125016" y="8036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5086"/>
          <p:cNvSpPr/>
          <p:nvPr/>
        </p:nvSpPr>
        <p:spPr>
          <a:xfrm>
            <a:off x="8340328" y="5250656"/>
            <a:ext cx="49442" cy="151805"/>
          </a:xfrm>
          <a:custGeom>
            <a:avLst/>
            <a:gdLst/>
            <a:ahLst/>
            <a:cxnLst/>
            <a:rect l="0" t="0" r="0" b="0"/>
            <a:pathLst>
              <a:path w="49442" h="151805">
                <a:moveTo>
                  <a:pt x="0" y="0"/>
                </a:moveTo>
                <a:lnTo>
                  <a:pt x="9480" y="4741"/>
                </a:lnTo>
                <a:lnTo>
                  <a:pt x="13265" y="7129"/>
                </a:lnTo>
                <a:lnTo>
                  <a:pt x="16781" y="9713"/>
                </a:lnTo>
                <a:lnTo>
                  <a:pt x="20116" y="12428"/>
                </a:lnTo>
                <a:lnTo>
                  <a:pt x="23332" y="15231"/>
                </a:lnTo>
                <a:lnTo>
                  <a:pt x="26469" y="18091"/>
                </a:lnTo>
                <a:lnTo>
                  <a:pt x="29552" y="20990"/>
                </a:lnTo>
                <a:lnTo>
                  <a:pt x="32600" y="24908"/>
                </a:lnTo>
                <a:lnTo>
                  <a:pt x="35624" y="29504"/>
                </a:lnTo>
                <a:lnTo>
                  <a:pt x="38631" y="34552"/>
                </a:lnTo>
                <a:lnTo>
                  <a:pt x="40637" y="39902"/>
                </a:lnTo>
                <a:lnTo>
                  <a:pt x="41974" y="45453"/>
                </a:lnTo>
                <a:lnTo>
                  <a:pt x="42865" y="51137"/>
                </a:lnTo>
                <a:lnTo>
                  <a:pt x="44452" y="58896"/>
                </a:lnTo>
                <a:lnTo>
                  <a:pt x="48860" y="78101"/>
                </a:lnTo>
                <a:lnTo>
                  <a:pt x="49441" y="87786"/>
                </a:lnTo>
                <a:lnTo>
                  <a:pt x="48835" y="97219"/>
                </a:lnTo>
                <a:lnTo>
                  <a:pt x="47439" y="106485"/>
                </a:lnTo>
                <a:lnTo>
                  <a:pt x="45517" y="114646"/>
                </a:lnTo>
                <a:lnTo>
                  <a:pt x="43243" y="122071"/>
                </a:lnTo>
                <a:lnTo>
                  <a:pt x="40735" y="129006"/>
                </a:lnTo>
                <a:lnTo>
                  <a:pt x="38071" y="134621"/>
                </a:lnTo>
                <a:lnTo>
                  <a:pt x="35302" y="139357"/>
                </a:lnTo>
                <a:lnTo>
                  <a:pt x="26789" y="15180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5087"/>
          <p:cNvSpPr/>
          <p:nvPr/>
        </p:nvSpPr>
        <p:spPr>
          <a:xfrm>
            <a:off x="8439077" y="5200863"/>
            <a:ext cx="69509" cy="192669"/>
          </a:xfrm>
          <a:custGeom>
            <a:avLst/>
            <a:gdLst/>
            <a:ahLst/>
            <a:cxnLst/>
            <a:rect l="0" t="0" r="0" b="0"/>
            <a:pathLst>
              <a:path w="69509" h="192669">
                <a:moveTo>
                  <a:pt x="61985" y="5144"/>
                </a:moveTo>
                <a:lnTo>
                  <a:pt x="52504" y="404"/>
                </a:lnTo>
                <a:lnTo>
                  <a:pt x="48719" y="0"/>
                </a:lnTo>
                <a:lnTo>
                  <a:pt x="45204" y="722"/>
                </a:lnTo>
                <a:lnTo>
                  <a:pt x="41868" y="2196"/>
                </a:lnTo>
                <a:lnTo>
                  <a:pt x="38652" y="3179"/>
                </a:lnTo>
                <a:lnTo>
                  <a:pt x="35516" y="3834"/>
                </a:lnTo>
                <a:lnTo>
                  <a:pt x="32433" y="4271"/>
                </a:lnTo>
                <a:lnTo>
                  <a:pt x="29385" y="5554"/>
                </a:lnTo>
                <a:lnTo>
                  <a:pt x="26361" y="7402"/>
                </a:lnTo>
                <a:lnTo>
                  <a:pt x="23353" y="9626"/>
                </a:lnTo>
                <a:lnTo>
                  <a:pt x="20356" y="13093"/>
                </a:lnTo>
                <a:lnTo>
                  <a:pt x="17365" y="17389"/>
                </a:lnTo>
                <a:lnTo>
                  <a:pt x="14379" y="22237"/>
                </a:lnTo>
                <a:lnTo>
                  <a:pt x="11396" y="26461"/>
                </a:lnTo>
                <a:lnTo>
                  <a:pt x="8415" y="30270"/>
                </a:lnTo>
                <a:lnTo>
                  <a:pt x="5436" y="33801"/>
                </a:lnTo>
                <a:lnTo>
                  <a:pt x="3450" y="37147"/>
                </a:lnTo>
                <a:lnTo>
                  <a:pt x="2125" y="40370"/>
                </a:lnTo>
                <a:lnTo>
                  <a:pt x="1242" y="43511"/>
                </a:lnTo>
                <a:lnTo>
                  <a:pt x="655" y="46597"/>
                </a:lnTo>
                <a:lnTo>
                  <a:pt x="262" y="49647"/>
                </a:lnTo>
                <a:lnTo>
                  <a:pt x="0" y="52672"/>
                </a:lnTo>
                <a:lnTo>
                  <a:pt x="818" y="56673"/>
                </a:lnTo>
                <a:lnTo>
                  <a:pt x="2355" y="61325"/>
                </a:lnTo>
                <a:lnTo>
                  <a:pt x="4373" y="66411"/>
                </a:lnTo>
                <a:lnTo>
                  <a:pt x="5718" y="70793"/>
                </a:lnTo>
                <a:lnTo>
                  <a:pt x="6614" y="74707"/>
                </a:lnTo>
                <a:lnTo>
                  <a:pt x="7212" y="78308"/>
                </a:lnTo>
                <a:lnTo>
                  <a:pt x="9594" y="82694"/>
                </a:lnTo>
                <a:lnTo>
                  <a:pt x="13168" y="87602"/>
                </a:lnTo>
                <a:lnTo>
                  <a:pt x="17534" y="92858"/>
                </a:lnTo>
                <a:lnTo>
                  <a:pt x="22428" y="99339"/>
                </a:lnTo>
                <a:lnTo>
                  <a:pt x="33160" y="114478"/>
                </a:lnTo>
                <a:lnTo>
                  <a:pt x="37807" y="120697"/>
                </a:lnTo>
                <a:lnTo>
                  <a:pt x="41898" y="125836"/>
                </a:lnTo>
                <a:lnTo>
                  <a:pt x="45617" y="130254"/>
                </a:lnTo>
                <a:lnTo>
                  <a:pt x="49089" y="134191"/>
                </a:lnTo>
                <a:lnTo>
                  <a:pt x="55592" y="141212"/>
                </a:lnTo>
                <a:lnTo>
                  <a:pt x="57723" y="144473"/>
                </a:lnTo>
                <a:lnTo>
                  <a:pt x="59144" y="147640"/>
                </a:lnTo>
                <a:lnTo>
                  <a:pt x="60091" y="150743"/>
                </a:lnTo>
                <a:lnTo>
                  <a:pt x="61714" y="152812"/>
                </a:lnTo>
                <a:lnTo>
                  <a:pt x="63789" y="154191"/>
                </a:lnTo>
                <a:lnTo>
                  <a:pt x="66165" y="155110"/>
                </a:lnTo>
                <a:lnTo>
                  <a:pt x="67748" y="156715"/>
                </a:lnTo>
                <a:lnTo>
                  <a:pt x="68804" y="158778"/>
                </a:lnTo>
                <a:lnTo>
                  <a:pt x="69508" y="161144"/>
                </a:lnTo>
                <a:lnTo>
                  <a:pt x="68985" y="162722"/>
                </a:lnTo>
                <a:lnTo>
                  <a:pt x="67644" y="163775"/>
                </a:lnTo>
                <a:lnTo>
                  <a:pt x="65758" y="164476"/>
                </a:lnTo>
                <a:lnTo>
                  <a:pt x="63508" y="166928"/>
                </a:lnTo>
                <a:lnTo>
                  <a:pt x="61016" y="170547"/>
                </a:lnTo>
                <a:lnTo>
                  <a:pt x="58363" y="174944"/>
                </a:lnTo>
                <a:lnTo>
                  <a:pt x="55601" y="177875"/>
                </a:lnTo>
                <a:lnTo>
                  <a:pt x="52768" y="179830"/>
                </a:lnTo>
                <a:lnTo>
                  <a:pt x="49887" y="181133"/>
                </a:lnTo>
                <a:lnTo>
                  <a:pt x="46975" y="182001"/>
                </a:lnTo>
                <a:lnTo>
                  <a:pt x="44040" y="182580"/>
                </a:lnTo>
                <a:lnTo>
                  <a:pt x="41092" y="182966"/>
                </a:lnTo>
                <a:lnTo>
                  <a:pt x="38135" y="183223"/>
                </a:lnTo>
                <a:lnTo>
                  <a:pt x="35171" y="183395"/>
                </a:lnTo>
                <a:lnTo>
                  <a:pt x="32202" y="183510"/>
                </a:lnTo>
                <a:lnTo>
                  <a:pt x="28239" y="184578"/>
                </a:lnTo>
                <a:lnTo>
                  <a:pt x="23613" y="186282"/>
                </a:lnTo>
                <a:lnTo>
                  <a:pt x="8407" y="1926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5088"/>
          <p:cNvSpPr/>
          <p:nvPr/>
        </p:nvSpPr>
        <p:spPr>
          <a:xfrm>
            <a:off x="3982640" y="6188273"/>
            <a:ext cx="1651993" cy="267892"/>
          </a:xfrm>
          <a:custGeom>
            <a:avLst/>
            <a:gdLst/>
            <a:ahLst/>
            <a:cxnLst/>
            <a:rect l="0" t="0" r="0" b="0"/>
            <a:pathLst>
              <a:path w="1651993" h="267892">
                <a:moveTo>
                  <a:pt x="1651992" y="0"/>
                </a:moveTo>
                <a:lnTo>
                  <a:pt x="1614068" y="28443"/>
                </a:lnTo>
                <a:lnTo>
                  <a:pt x="1578093" y="41782"/>
                </a:lnTo>
                <a:lnTo>
                  <a:pt x="1529304" y="55636"/>
                </a:lnTo>
                <a:lnTo>
                  <a:pt x="1471974" y="69833"/>
                </a:lnTo>
                <a:lnTo>
                  <a:pt x="1390097" y="85251"/>
                </a:lnTo>
                <a:lnTo>
                  <a:pt x="1182706" y="118256"/>
                </a:lnTo>
                <a:lnTo>
                  <a:pt x="0" y="26789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5089"/>
          <p:cNvSpPr/>
          <p:nvPr/>
        </p:nvSpPr>
        <p:spPr>
          <a:xfrm>
            <a:off x="54421" y="4598789"/>
            <a:ext cx="2642345" cy="1830587"/>
          </a:xfrm>
          <a:custGeom>
            <a:avLst/>
            <a:gdLst/>
            <a:ahLst/>
            <a:cxnLst/>
            <a:rect l="0" t="0" r="0" b="0"/>
            <a:pathLst>
              <a:path w="2642345" h="1830587">
                <a:moveTo>
                  <a:pt x="2642344" y="1830586"/>
                </a:moveTo>
                <a:lnTo>
                  <a:pt x="2560173" y="1809595"/>
                </a:lnTo>
                <a:lnTo>
                  <a:pt x="2478237" y="1785132"/>
                </a:lnTo>
                <a:lnTo>
                  <a:pt x="2377978" y="1756065"/>
                </a:lnTo>
                <a:lnTo>
                  <a:pt x="2301067" y="1732338"/>
                </a:lnTo>
                <a:lnTo>
                  <a:pt x="2249563" y="1715483"/>
                </a:lnTo>
                <a:lnTo>
                  <a:pt x="2167142" y="1684841"/>
                </a:lnTo>
                <a:lnTo>
                  <a:pt x="2089500" y="1653362"/>
                </a:lnTo>
                <a:lnTo>
                  <a:pt x="2017620" y="1623827"/>
                </a:lnTo>
                <a:lnTo>
                  <a:pt x="1847927" y="1560488"/>
                </a:lnTo>
                <a:lnTo>
                  <a:pt x="1732857" y="1514939"/>
                </a:lnTo>
                <a:lnTo>
                  <a:pt x="1664114" y="1480856"/>
                </a:lnTo>
                <a:lnTo>
                  <a:pt x="1589401" y="1446281"/>
                </a:lnTo>
                <a:lnTo>
                  <a:pt x="1516483" y="1414216"/>
                </a:lnTo>
                <a:lnTo>
                  <a:pt x="1435371" y="1370720"/>
                </a:lnTo>
                <a:lnTo>
                  <a:pt x="1356631" y="1326924"/>
                </a:lnTo>
                <a:lnTo>
                  <a:pt x="1282331" y="1289058"/>
                </a:lnTo>
                <a:lnTo>
                  <a:pt x="1199720" y="1239089"/>
                </a:lnTo>
                <a:lnTo>
                  <a:pt x="1123747" y="1189559"/>
                </a:lnTo>
                <a:lnTo>
                  <a:pt x="1057602" y="1149992"/>
                </a:lnTo>
                <a:lnTo>
                  <a:pt x="978206" y="1096388"/>
                </a:lnTo>
                <a:lnTo>
                  <a:pt x="897118" y="1043584"/>
                </a:lnTo>
                <a:lnTo>
                  <a:pt x="808301" y="987824"/>
                </a:lnTo>
                <a:lnTo>
                  <a:pt x="701113" y="922516"/>
                </a:lnTo>
                <a:lnTo>
                  <a:pt x="626738" y="878851"/>
                </a:lnTo>
                <a:lnTo>
                  <a:pt x="579916" y="851067"/>
                </a:lnTo>
                <a:lnTo>
                  <a:pt x="497766" y="813920"/>
                </a:lnTo>
                <a:lnTo>
                  <a:pt x="410117" y="766125"/>
                </a:lnTo>
                <a:lnTo>
                  <a:pt x="335195" y="721490"/>
                </a:lnTo>
                <a:lnTo>
                  <a:pt x="251033" y="675184"/>
                </a:lnTo>
                <a:lnTo>
                  <a:pt x="202736" y="644897"/>
                </a:lnTo>
                <a:lnTo>
                  <a:pt x="136925" y="592496"/>
                </a:lnTo>
                <a:lnTo>
                  <a:pt x="112737" y="566145"/>
                </a:lnTo>
                <a:lnTo>
                  <a:pt x="78165" y="521107"/>
                </a:lnTo>
                <a:lnTo>
                  <a:pt x="49135" y="469918"/>
                </a:lnTo>
                <a:lnTo>
                  <a:pt x="28076" y="417157"/>
                </a:lnTo>
                <a:lnTo>
                  <a:pt x="8759" y="363627"/>
                </a:lnTo>
                <a:lnTo>
                  <a:pt x="3424" y="338221"/>
                </a:lnTo>
                <a:lnTo>
                  <a:pt x="0" y="281195"/>
                </a:lnTo>
                <a:lnTo>
                  <a:pt x="260" y="233372"/>
                </a:lnTo>
                <a:lnTo>
                  <a:pt x="6319" y="200888"/>
                </a:lnTo>
                <a:lnTo>
                  <a:pt x="20152" y="164686"/>
                </a:lnTo>
                <a:lnTo>
                  <a:pt x="41964" y="129652"/>
                </a:lnTo>
                <a:lnTo>
                  <a:pt x="57453" y="110743"/>
                </a:lnTo>
                <a:lnTo>
                  <a:pt x="61409" y="101383"/>
                </a:lnTo>
                <a:lnTo>
                  <a:pt x="65850" y="95330"/>
                </a:lnTo>
                <a:lnTo>
                  <a:pt x="73777" y="89332"/>
                </a:lnTo>
                <a:lnTo>
                  <a:pt x="115400" y="60774"/>
                </a:lnTo>
                <a:lnTo>
                  <a:pt x="129569" y="48863"/>
                </a:lnTo>
                <a:lnTo>
                  <a:pt x="138890" y="44905"/>
                </a:lnTo>
                <a:lnTo>
                  <a:pt x="150929" y="35181"/>
                </a:lnTo>
                <a:lnTo>
                  <a:pt x="153916" y="32384"/>
                </a:lnTo>
                <a:lnTo>
                  <a:pt x="156900" y="30519"/>
                </a:lnTo>
                <a:lnTo>
                  <a:pt x="165840" y="26901"/>
                </a:lnTo>
                <a:lnTo>
                  <a:pt x="177750" y="17293"/>
                </a:lnTo>
                <a:lnTo>
                  <a:pt x="180726" y="14505"/>
                </a:lnTo>
                <a:lnTo>
                  <a:pt x="183703" y="12647"/>
                </a:lnTo>
                <a:lnTo>
                  <a:pt x="189656" y="10582"/>
                </a:lnTo>
                <a:lnTo>
                  <a:pt x="202776" y="9074"/>
                </a:lnTo>
                <a:lnTo>
                  <a:pt x="203364" y="8034"/>
                </a:lnTo>
                <a:lnTo>
                  <a:pt x="204385" y="1254"/>
                </a:lnTo>
                <a:lnTo>
                  <a:pt x="203444" y="836"/>
                </a:lnTo>
                <a:lnTo>
                  <a:pt x="19561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5090"/>
          <p:cNvSpPr/>
          <p:nvPr/>
        </p:nvSpPr>
        <p:spPr>
          <a:xfrm>
            <a:off x="153413" y="4580932"/>
            <a:ext cx="140829" cy="107154"/>
          </a:xfrm>
          <a:custGeom>
            <a:avLst/>
            <a:gdLst/>
            <a:ahLst/>
            <a:cxnLst/>
            <a:rect l="0" t="0" r="0" b="0"/>
            <a:pathLst>
              <a:path w="140829" h="107154">
                <a:moveTo>
                  <a:pt x="16251" y="35716"/>
                </a:moveTo>
                <a:lnTo>
                  <a:pt x="0" y="35716"/>
                </a:lnTo>
                <a:lnTo>
                  <a:pt x="456" y="34724"/>
                </a:lnTo>
                <a:lnTo>
                  <a:pt x="1752" y="33070"/>
                </a:lnTo>
                <a:lnTo>
                  <a:pt x="3608" y="30976"/>
                </a:lnTo>
                <a:lnTo>
                  <a:pt x="5838" y="29579"/>
                </a:lnTo>
                <a:lnTo>
                  <a:pt x="8317" y="28648"/>
                </a:lnTo>
                <a:lnTo>
                  <a:pt x="10961" y="28027"/>
                </a:lnTo>
                <a:lnTo>
                  <a:pt x="13717" y="26622"/>
                </a:lnTo>
                <a:lnTo>
                  <a:pt x="16546" y="24692"/>
                </a:lnTo>
                <a:lnTo>
                  <a:pt x="19424" y="22414"/>
                </a:lnTo>
                <a:lnTo>
                  <a:pt x="22335" y="19903"/>
                </a:lnTo>
                <a:lnTo>
                  <a:pt x="25268" y="17236"/>
                </a:lnTo>
                <a:lnTo>
                  <a:pt x="28215" y="14466"/>
                </a:lnTo>
                <a:lnTo>
                  <a:pt x="31172" y="12620"/>
                </a:lnTo>
                <a:lnTo>
                  <a:pt x="34136" y="11389"/>
                </a:lnTo>
                <a:lnTo>
                  <a:pt x="37104" y="10569"/>
                </a:lnTo>
                <a:lnTo>
                  <a:pt x="40075" y="9029"/>
                </a:lnTo>
                <a:lnTo>
                  <a:pt x="43047" y="7011"/>
                </a:lnTo>
                <a:lnTo>
                  <a:pt x="46021" y="4673"/>
                </a:lnTo>
                <a:lnTo>
                  <a:pt x="48996" y="3114"/>
                </a:lnTo>
                <a:lnTo>
                  <a:pt x="51972" y="2075"/>
                </a:lnTo>
                <a:lnTo>
                  <a:pt x="54947" y="1383"/>
                </a:lnTo>
                <a:lnTo>
                  <a:pt x="57923" y="921"/>
                </a:lnTo>
                <a:lnTo>
                  <a:pt x="60900" y="613"/>
                </a:lnTo>
                <a:lnTo>
                  <a:pt x="63876" y="408"/>
                </a:lnTo>
                <a:lnTo>
                  <a:pt x="75121" y="180"/>
                </a:lnTo>
                <a:lnTo>
                  <a:pt x="129619" y="0"/>
                </a:lnTo>
                <a:lnTo>
                  <a:pt x="131517" y="991"/>
                </a:lnTo>
                <a:lnTo>
                  <a:pt x="133775" y="2644"/>
                </a:lnTo>
                <a:lnTo>
                  <a:pt x="136272" y="4738"/>
                </a:lnTo>
                <a:lnTo>
                  <a:pt x="137937" y="7127"/>
                </a:lnTo>
                <a:lnTo>
                  <a:pt x="139046" y="9711"/>
                </a:lnTo>
                <a:lnTo>
                  <a:pt x="139786" y="12427"/>
                </a:lnTo>
                <a:lnTo>
                  <a:pt x="140280" y="15228"/>
                </a:lnTo>
                <a:lnTo>
                  <a:pt x="140608" y="18089"/>
                </a:lnTo>
                <a:lnTo>
                  <a:pt x="140828" y="20988"/>
                </a:lnTo>
                <a:lnTo>
                  <a:pt x="139982" y="24905"/>
                </a:lnTo>
                <a:lnTo>
                  <a:pt x="138425" y="29501"/>
                </a:lnTo>
                <a:lnTo>
                  <a:pt x="124058" y="65357"/>
                </a:lnTo>
                <a:lnTo>
                  <a:pt x="119872" y="75320"/>
                </a:lnTo>
                <a:lnTo>
                  <a:pt x="105547" y="1071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5091"/>
          <p:cNvSpPr/>
          <p:nvPr/>
        </p:nvSpPr>
        <p:spPr>
          <a:xfrm>
            <a:off x="22717" y="4688085"/>
            <a:ext cx="21932" cy="35720"/>
          </a:xfrm>
          <a:custGeom>
            <a:avLst/>
            <a:gdLst/>
            <a:ahLst/>
            <a:cxnLst/>
            <a:rect l="0" t="0" r="0" b="0"/>
            <a:pathLst>
              <a:path w="21932" h="35720">
                <a:moveTo>
                  <a:pt x="21931" y="35719"/>
                </a:moveTo>
                <a:lnTo>
                  <a:pt x="9502" y="23290"/>
                </a:lnTo>
                <a:lnTo>
                  <a:pt x="6700" y="19496"/>
                </a:lnTo>
                <a:lnTo>
                  <a:pt x="3839" y="14982"/>
                </a:lnTo>
                <a:lnTo>
                  <a:pt x="940" y="9988"/>
                </a:lnTo>
                <a:lnTo>
                  <a:pt x="0" y="6659"/>
                </a:lnTo>
                <a:lnTo>
                  <a:pt x="365" y="4439"/>
                </a:lnTo>
                <a:lnTo>
                  <a:pt x="407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5092"/>
          <p:cNvSpPr/>
          <p:nvPr/>
        </p:nvSpPr>
        <p:spPr>
          <a:xfrm>
            <a:off x="10170" y="4348757"/>
            <a:ext cx="222002" cy="250033"/>
          </a:xfrm>
          <a:custGeom>
            <a:avLst/>
            <a:gdLst/>
            <a:ahLst/>
            <a:cxnLst/>
            <a:rect l="0" t="0" r="0" b="0"/>
            <a:pathLst>
              <a:path w="222002" h="250033">
                <a:moveTo>
                  <a:pt x="7689" y="250032"/>
                </a:moveTo>
                <a:lnTo>
                  <a:pt x="2948" y="240551"/>
                </a:lnTo>
                <a:lnTo>
                  <a:pt x="621" y="233250"/>
                </a:lnTo>
                <a:lnTo>
                  <a:pt x="0" y="229914"/>
                </a:lnTo>
                <a:lnTo>
                  <a:pt x="579" y="225706"/>
                </a:lnTo>
                <a:lnTo>
                  <a:pt x="1957" y="220916"/>
                </a:lnTo>
                <a:lnTo>
                  <a:pt x="3867" y="215739"/>
                </a:lnTo>
                <a:lnTo>
                  <a:pt x="5141" y="211294"/>
                </a:lnTo>
                <a:lnTo>
                  <a:pt x="6557" y="203711"/>
                </a:lnTo>
                <a:lnTo>
                  <a:pt x="7926" y="199308"/>
                </a:lnTo>
                <a:lnTo>
                  <a:pt x="9831" y="194388"/>
                </a:lnTo>
                <a:lnTo>
                  <a:pt x="12094" y="189123"/>
                </a:lnTo>
                <a:lnTo>
                  <a:pt x="17253" y="177982"/>
                </a:lnTo>
                <a:lnTo>
                  <a:pt x="20018" y="172233"/>
                </a:lnTo>
                <a:lnTo>
                  <a:pt x="22854" y="165424"/>
                </a:lnTo>
                <a:lnTo>
                  <a:pt x="25736" y="157907"/>
                </a:lnTo>
                <a:lnTo>
                  <a:pt x="28650" y="149920"/>
                </a:lnTo>
                <a:lnTo>
                  <a:pt x="32577" y="141619"/>
                </a:lnTo>
                <a:lnTo>
                  <a:pt x="37180" y="133108"/>
                </a:lnTo>
                <a:lnTo>
                  <a:pt x="42232" y="124457"/>
                </a:lnTo>
                <a:lnTo>
                  <a:pt x="50492" y="109554"/>
                </a:lnTo>
                <a:lnTo>
                  <a:pt x="54084" y="102802"/>
                </a:lnTo>
                <a:lnTo>
                  <a:pt x="62431" y="94332"/>
                </a:lnTo>
                <a:lnTo>
                  <a:pt x="73949" y="84716"/>
                </a:lnTo>
                <a:lnTo>
                  <a:pt x="87581" y="74337"/>
                </a:lnTo>
                <a:lnTo>
                  <a:pt x="97661" y="66425"/>
                </a:lnTo>
                <a:lnTo>
                  <a:pt x="105374" y="60159"/>
                </a:lnTo>
                <a:lnTo>
                  <a:pt x="111507" y="54989"/>
                </a:lnTo>
                <a:lnTo>
                  <a:pt x="118573" y="50550"/>
                </a:lnTo>
                <a:lnTo>
                  <a:pt x="126260" y="46599"/>
                </a:lnTo>
                <a:lnTo>
                  <a:pt x="134361" y="42972"/>
                </a:lnTo>
                <a:lnTo>
                  <a:pt x="140754" y="39562"/>
                </a:lnTo>
                <a:lnTo>
                  <a:pt x="146009" y="36297"/>
                </a:lnTo>
                <a:lnTo>
                  <a:pt x="150504" y="33127"/>
                </a:lnTo>
                <a:lnTo>
                  <a:pt x="154492" y="31015"/>
                </a:lnTo>
                <a:lnTo>
                  <a:pt x="158144" y="29606"/>
                </a:lnTo>
                <a:lnTo>
                  <a:pt x="161570" y="28668"/>
                </a:lnTo>
                <a:lnTo>
                  <a:pt x="165839" y="27049"/>
                </a:lnTo>
                <a:lnTo>
                  <a:pt x="170669" y="24978"/>
                </a:lnTo>
                <a:lnTo>
                  <a:pt x="175874" y="22606"/>
                </a:lnTo>
                <a:lnTo>
                  <a:pt x="182320" y="20031"/>
                </a:lnTo>
                <a:lnTo>
                  <a:pt x="189594" y="17323"/>
                </a:lnTo>
                <a:lnTo>
                  <a:pt x="22200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5093"/>
          <p:cNvSpPr/>
          <p:nvPr/>
        </p:nvSpPr>
        <p:spPr>
          <a:xfrm>
            <a:off x="169664" y="4331266"/>
            <a:ext cx="62508" cy="71070"/>
          </a:xfrm>
          <a:custGeom>
            <a:avLst/>
            <a:gdLst/>
            <a:ahLst/>
            <a:cxnLst/>
            <a:rect l="0" t="0" r="0" b="0"/>
            <a:pathLst>
              <a:path w="62508" h="71070">
                <a:moveTo>
                  <a:pt x="0" y="8562"/>
                </a:moveTo>
                <a:lnTo>
                  <a:pt x="4740" y="3821"/>
                </a:lnTo>
                <a:lnTo>
                  <a:pt x="8121" y="2425"/>
                </a:lnTo>
                <a:lnTo>
                  <a:pt x="12359" y="1494"/>
                </a:lnTo>
                <a:lnTo>
                  <a:pt x="17169" y="873"/>
                </a:lnTo>
                <a:lnTo>
                  <a:pt x="21368" y="459"/>
                </a:lnTo>
                <a:lnTo>
                  <a:pt x="25159" y="184"/>
                </a:lnTo>
                <a:lnTo>
                  <a:pt x="28679" y="0"/>
                </a:lnTo>
                <a:lnTo>
                  <a:pt x="33010" y="1862"/>
                </a:lnTo>
                <a:lnTo>
                  <a:pt x="37881" y="5087"/>
                </a:lnTo>
                <a:lnTo>
                  <a:pt x="43113" y="9222"/>
                </a:lnTo>
                <a:lnTo>
                  <a:pt x="46602" y="12971"/>
                </a:lnTo>
                <a:lnTo>
                  <a:pt x="48927" y="16462"/>
                </a:lnTo>
                <a:lnTo>
                  <a:pt x="50477" y="19781"/>
                </a:lnTo>
                <a:lnTo>
                  <a:pt x="52503" y="24971"/>
                </a:lnTo>
                <a:lnTo>
                  <a:pt x="54846" y="31408"/>
                </a:lnTo>
                <a:lnTo>
                  <a:pt x="62507" y="710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5094"/>
          <p:cNvSpPr/>
          <p:nvPr/>
        </p:nvSpPr>
        <p:spPr>
          <a:xfrm>
            <a:off x="44648" y="4152304"/>
            <a:ext cx="187524" cy="294681"/>
          </a:xfrm>
          <a:custGeom>
            <a:avLst/>
            <a:gdLst/>
            <a:ahLst/>
            <a:cxnLst/>
            <a:rect l="0" t="0" r="0" b="0"/>
            <a:pathLst>
              <a:path w="187524" h="294681">
                <a:moveTo>
                  <a:pt x="0" y="294680"/>
                </a:moveTo>
                <a:lnTo>
                  <a:pt x="0" y="218059"/>
                </a:lnTo>
                <a:lnTo>
                  <a:pt x="992" y="209865"/>
                </a:lnTo>
                <a:lnTo>
                  <a:pt x="2646" y="200433"/>
                </a:lnTo>
                <a:lnTo>
                  <a:pt x="4740" y="190177"/>
                </a:lnTo>
                <a:lnTo>
                  <a:pt x="6137" y="180363"/>
                </a:lnTo>
                <a:lnTo>
                  <a:pt x="7068" y="170843"/>
                </a:lnTo>
                <a:lnTo>
                  <a:pt x="7688" y="161521"/>
                </a:lnTo>
                <a:lnTo>
                  <a:pt x="9094" y="154313"/>
                </a:lnTo>
                <a:lnTo>
                  <a:pt x="11024" y="148516"/>
                </a:lnTo>
                <a:lnTo>
                  <a:pt x="13302" y="143660"/>
                </a:lnTo>
                <a:lnTo>
                  <a:pt x="14821" y="137445"/>
                </a:lnTo>
                <a:lnTo>
                  <a:pt x="15834" y="130326"/>
                </a:lnTo>
                <a:lnTo>
                  <a:pt x="16509" y="122602"/>
                </a:lnTo>
                <a:lnTo>
                  <a:pt x="16959" y="115469"/>
                </a:lnTo>
                <a:lnTo>
                  <a:pt x="17459" y="102252"/>
                </a:lnTo>
                <a:lnTo>
                  <a:pt x="18585" y="96942"/>
                </a:lnTo>
                <a:lnTo>
                  <a:pt x="22481" y="88395"/>
                </a:lnTo>
                <a:lnTo>
                  <a:pt x="25902" y="84727"/>
                </a:lnTo>
                <a:lnTo>
                  <a:pt x="30166" y="81289"/>
                </a:lnTo>
                <a:lnTo>
                  <a:pt x="34994" y="78006"/>
                </a:lnTo>
                <a:lnTo>
                  <a:pt x="38212" y="74824"/>
                </a:lnTo>
                <a:lnTo>
                  <a:pt x="40357" y="71711"/>
                </a:lnTo>
                <a:lnTo>
                  <a:pt x="43733" y="65606"/>
                </a:lnTo>
                <a:lnTo>
                  <a:pt x="48541" y="59585"/>
                </a:lnTo>
                <a:lnTo>
                  <a:pt x="51212" y="57583"/>
                </a:lnTo>
                <a:lnTo>
                  <a:pt x="56826" y="55358"/>
                </a:lnTo>
                <a:lnTo>
                  <a:pt x="62628" y="51724"/>
                </a:lnTo>
                <a:lnTo>
                  <a:pt x="69697" y="46046"/>
                </a:lnTo>
                <a:lnTo>
                  <a:pt x="73310" y="42624"/>
                </a:lnTo>
                <a:lnTo>
                  <a:pt x="75662" y="40323"/>
                </a:lnTo>
                <a:lnTo>
                  <a:pt x="79215" y="38788"/>
                </a:lnTo>
                <a:lnTo>
                  <a:pt x="83568" y="37765"/>
                </a:lnTo>
                <a:lnTo>
                  <a:pt x="88454" y="37083"/>
                </a:lnTo>
                <a:lnTo>
                  <a:pt x="93696" y="35636"/>
                </a:lnTo>
                <a:lnTo>
                  <a:pt x="99175" y="33680"/>
                </a:lnTo>
                <a:lnTo>
                  <a:pt x="104812" y="31383"/>
                </a:lnTo>
                <a:lnTo>
                  <a:pt x="109562" y="29851"/>
                </a:lnTo>
                <a:lnTo>
                  <a:pt x="113721" y="28831"/>
                </a:lnTo>
                <a:lnTo>
                  <a:pt x="117486" y="28150"/>
                </a:lnTo>
                <a:lnTo>
                  <a:pt x="121980" y="26704"/>
                </a:lnTo>
                <a:lnTo>
                  <a:pt x="126961" y="24748"/>
                </a:lnTo>
                <a:lnTo>
                  <a:pt x="132265" y="22452"/>
                </a:lnTo>
                <a:lnTo>
                  <a:pt x="136794" y="20921"/>
                </a:lnTo>
                <a:lnTo>
                  <a:pt x="140805" y="19901"/>
                </a:lnTo>
                <a:lnTo>
                  <a:pt x="144472" y="19220"/>
                </a:lnTo>
                <a:lnTo>
                  <a:pt x="147908" y="17775"/>
                </a:lnTo>
                <a:lnTo>
                  <a:pt x="151191" y="15819"/>
                </a:lnTo>
                <a:lnTo>
                  <a:pt x="154372" y="13522"/>
                </a:lnTo>
                <a:lnTo>
                  <a:pt x="158477" y="11000"/>
                </a:lnTo>
                <a:lnTo>
                  <a:pt x="163198" y="8325"/>
                </a:lnTo>
                <a:lnTo>
                  <a:pt x="18752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5095"/>
          <p:cNvSpPr/>
          <p:nvPr/>
        </p:nvSpPr>
        <p:spPr>
          <a:xfrm>
            <a:off x="160734" y="4089796"/>
            <a:ext cx="116087" cy="53580"/>
          </a:xfrm>
          <a:custGeom>
            <a:avLst/>
            <a:gdLst/>
            <a:ahLst/>
            <a:cxnLst/>
            <a:rect l="0" t="0" r="0" b="0"/>
            <a:pathLst>
              <a:path w="116087" h="53580">
                <a:moveTo>
                  <a:pt x="0" y="53579"/>
                </a:moveTo>
                <a:lnTo>
                  <a:pt x="20117" y="33461"/>
                </a:lnTo>
                <a:lnTo>
                  <a:pt x="23333" y="31237"/>
                </a:lnTo>
                <a:lnTo>
                  <a:pt x="26470" y="29755"/>
                </a:lnTo>
                <a:lnTo>
                  <a:pt x="29553" y="28766"/>
                </a:lnTo>
                <a:lnTo>
                  <a:pt x="37561" y="25131"/>
                </a:lnTo>
                <a:lnTo>
                  <a:pt x="62334" y="13154"/>
                </a:lnTo>
                <a:lnTo>
                  <a:pt x="73306" y="8770"/>
                </a:lnTo>
                <a:lnTo>
                  <a:pt x="82605" y="5847"/>
                </a:lnTo>
                <a:lnTo>
                  <a:pt x="90789" y="3898"/>
                </a:lnTo>
                <a:lnTo>
                  <a:pt x="97237" y="2599"/>
                </a:lnTo>
                <a:lnTo>
                  <a:pt x="102528" y="1733"/>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5096"/>
          <p:cNvSpPr/>
          <p:nvPr/>
        </p:nvSpPr>
        <p:spPr>
          <a:xfrm>
            <a:off x="54163" y="3946921"/>
            <a:ext cx="186939" cy="303611"/>
          </a:xfrm>
          <a:custGeom>
            <a:avLst/>
            <a:gdLst/>
            <a:ahLst/>
            <a:cxnLst/>
            <a:rect l="0" t="0" r="0" b="0"/>
            <a:pathLst>
              <a:path w="186939" h="303611">
                <a:moveTo>
                  <a:pt x="26204" y="303610"/>
                </a:moveTo>
                <a:lnTo>
                  <a:pt x="6086" y="283492"/>
                </a:lnTo>
                <a:lnTo>
                  <a:pt x="3862" y="280276"/>
                </a:lnTo>
                <a:lnTo>
                  <a:pt x="1391" y="274057"/>
                </a:lnTo>
                <a:lnTo>
                  <a:pt x="293" y="265340"/>
                </a:lnTo>
                <a:lnTo>
                  <a:pt x="0" y="260237"/>
                </a:lnTo>
                <a:lnTo>
                  <a:pt x="797" y="255843"/>
                </a:lnTo>
                <a:lnTo>
                  <a:pt x="4329" y="248315"/>
                </a:lnTo>
                <a:lnTo>
                  <a:pt x="6560" y="239016"/>
                </a:lnTo>
                <a:lnTo>
                  <a:pt x="7154" y="233759"/>
                </a:lnTo>
                <a:lnTo>
                  <a:pt x="7815" y="225271"/>
                </a:lnTo>
                <a:lnTo>
                  <a:pt x="8109" y="216206"/>
                </a:lnTo>
                <a:lnTo>
                  <a:pt x="8240" y="202256"/>
                </a:lnTo>
                <a:lnTo>
                  <a:pt x="9267" y="195361"/>
                </a:lnTo>
                <a:lnTo>
                  <a:pt x="10944" y="188780"/>
                </a:lnTo>
                <a:lnTo>
                  <a:pt x="13054" y="182408"/>
                </a:lnTo>
                <a:lnTo>
                  <a:pt x="15453" y="174191"/>
                </a:lnTo>
                <a:lnTo>
                  <a:pt x="20764" y="154479"/>
                </a:lnTo>
                <a:lnTo>
                  <a:pt x="25554" y="142673"/>
                </a:lnTo>
                <a:lnTo>
                  <a:pt x="31724" y="129842"/>
                </a:lnTo>
                <a:lnTo>
                  <a:pt x="38813" y="116327"/>
                </a:lnTo>
                <a:lnTo>
                  <a:pt x="45524" y="104341"/>
                </a:lnTo>
                <a:lnTo>
                  <a:pt x="51982" y="93373"/>
                </a:lnTo>
                <a:lnTo>
                  <a:pt x="58272" y="83085"/>
                </a:lnTo>
                <a:lnTo>
                  <a:pt x="64450" y="74242"/>
                </a:lnTo>
                <a:lnTo>
                  <a:pt x="70553" y="66362"/>
                </a:lnTo>
                <a:lnTo>
                  <a:pt x="76606" y="59124"/>
                </a:lnTo>
                <a:lnTo>
                  <a:pt x="82625" y="52315"/>
                </a:lnTo>
                <a:lnTo>
                  <a:pt x="94605" y="39457"/>
                </a:lnTo>
                <a:lnTo>
                  <a:pt x="111336" y="22163"/>
                </a:lnTo>
                <a:lnTo>
                  <a:pt x="117949" y="15473"/>
                </a:lnTo>
                <a:lnTo>
                  <a:pt x="121102" y="13292"/>
                </a:lnTo>
                <a:lnTo>
                  <a:pt x="124196" y="11838"/>
                </a:lnTo>
                <a:lnTo>
                  <a:pt x="127250" y="10869"/>
                </a:lnTo>
                <a:lnTo>
                  <a:pt x="130279" y="9230"/>
                </a:lnTo>
                <a:lnTo>
                  <a:pt x="133290" y="7146"/>
                </a:lnTo>
                <a:lnTo>
                  <a:pt x="136290" y="4764"/>
                </a:lnTo>
                <a:lnTo>
                  <a:pt x="140274" y="3176"/>
                </a:lnTo>
                <a:lnTo>
                  <a:pt x="144915" y="2118"/>
                </a:lnTo>
                <a:lnTo>
                  <a:pt x="149993" y="1412"/>
                </a:lnTo>
                <a:lnTo>
                  <a:pt x="154370" y="941"/>
                </a:lnTo>
                <a:lnTo>
                  <a:pt x="158281" y="628"/>
                </a:lnTo>
                <a:lnTo>
                  <a:pt x="161880" y="419"/>
                </a:lnTo>
                <a:lnTo>
                  <a:pt x="168525" y="186"/>
                </a:lnTo>
                <a:lnTo>
                  <a:pt x="18693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097"/>
          <p:cNvSpPr/>
          <p:nvPr/>
        </p:nvSpPr>
        <p:spPr>
          <a:xfrm>
            <a:off x="205382" y="3911622"/>
            <a:ext cx="88795" cy="79949"/>
          </a:xfrm>
          <a:custGeom>
            <a:avLst/>
            <a:gdLst/>
            <a:ahLst/>
            <a:cxnLst/>
            <a:rect l="0" t="0" r="0" b="0"/>
            <a:pathLst>
              <a:path w="88795" h="79949">
                <a:moveTo>
                  <a:pt x="0" y="35299"/>
                </a:moveTo>
                <a:lnTo>
                  <a:pt x="20118" y="15182"/>
                </a:lnTo>
                <a:lnTo>
                  <a:pt x="23334" y="12958"/>
                </a:lnTo>
                <a:lnTo>
                  <a:pt x="26470" y="11476"/>
                </a:lnTo>
                <a:lnTo>
                  <a:pt x="29553" y="10487"/>
                </a:lnTo>
                <a:lnTo>
                  <a:pt x="33593" y="8836"/>
                </a:lnTo>
                <a:lnTo>
                  <a:pt x="38270" y="6743"/>
                </a:lnTo>
                <a:lnTo>
                  <a:pt x="43373" y="4356"/>
                </a:lnTo>
                <a:lnTo>
                  <a:pt x="48759" y="2764"/>
                </a:lnTo>
                <a:lnTo>
                  <a:pt x="54334" y="1703"/>
                </a:lnTo>
                <a:lnTo>
                  <a:pt x="68059" y="0"/>
                </a:lnTo>
                <a:lnTo>
                  <a:pt x="70178" y="852"/>
                </a:lnTo>
                <a:lnTo>
                  <a:pt x="72582" y="2413"/>
                </a:lnTo>
                <a:lnTo>
                  <a:pt x="75177" y="4445"/>
                </a:lnTo>
                <a:lnTo>
                  <a:pt x="77900" y="6793"/>
                </a:lnTo>
                <a:lnTo>
                  <a:pt x="80707" y="9350"/>
                </a:lnTo>
                <a:lnTo>
                  <a:pt x="83570" y="12047"/>
                </a:lnTo>
                <a:lnTo>
                  <a:pt x="85479" y="14836"/>
                </a:lnTo>
                <a:lnTo>
                  <a:pt x="86752" y="17689"/>
                </a:lnTo>
                <a:lnTo>
                  <a:pt x="87600" y="20582"/>
                </a:lnTo>
                <a:lnTo>
                  <a:pt x="88166" y="23504"/>
                </a:lnTo>
                <a:lnTo>
                  <a:pt x="88543" y="26443"/>
                </a:lnTo>
                <a:lnTo>
                  <a:pt x="88794" y="29395"/>
                </a:lnTo>
                <a:lnTo>
                  <a:pt x="87970" y="33348"/>
                </a:lnTo>
                <a:lnTo>
                  <a:pt x="86428" y="37967"/>
                </a:lnTo>
                <a:lnTo>
                  <a:pt x="84408" y="43031"/>
                </a:lnTo>
                <a:lnTo>
                  <a:pt x="83061" y="48392"/>
                </a:lnTo>
                <a:lnTo>
                  <a:pt x="82163" y="53949"/>
                </a:lnTo>
                <a:lnTo>
                  <a:pt x="81565" y="59639"/>
                </a:lnTo>
                <a:lnTo>
                  <a:pt x="81166" y="64424"/>
                </a:lnTo>
                <a:lnTo>
                  <a:pt x="80900" y="68607"/>
                </a:lnTo>
                <a:lnTo>
                  <a:pt x="80368" y="799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terms/"/>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1410</TotalTime>
  <Words>1002</Words>
  <Application>Microsoft Office PowerPoint</Application>
  <PresentationFormat>On-screen Show (4:3)</PresentationFormat>
  <Paragraphs>214</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11th Lecture</vt:lpstr>
      <vt:lpstr>Determiners</vt:lpstr>
      <vt:lpstr> Determiners</vt:lpstr>
      <vt:lpstr> Determiners</vt:lpstr>
      <vt:lpstr> Determiners</vt:lpstr>
      <vt:lpstr> Determiners</vt:lpstr>
      <vt:lpstr> Demonstratives and Quantifiers</vt:lpstr>
      <vt:lpstr> Determiners and Quantifiers</vt:lpstr>
      <vt:lpstr> Possessive Pronouns </vt:lpstr>
      <vt:lpstr>Possessive Pronouns</vt:lpstr>
      <vt:lpstr> Possessive Noun Phrase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145</cp:revision>
  <dcterms:created xsi:type="dcterms:W3CDTF">1601-01-01T00:00:00Z</dcterms:created>
  <dcterms:modified xsi:type="dcterms:W3CDTF">2014-02-02T22:22:04Z</dcterms:modified>
</cp:coreProperties>
</file>