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09" r:id="rId4"/>
  </p:sldMasterIdLst>
  <p:notesMasterIdLst>
    <p:notesMasterId r:id="rId16"/>
  </p:notesMasterIdLst>
  <p:handoutMasterIdLst>
    <p:handoutMasterId r:id="rId17"/>
  </p:handoutMasterIdLst>
  <p:sldIdLst>
    <p:sldId id="286" r:id="rId5"/>
    <p:sldId id="287" r:id="rId6"/>
    <p:sldId id="289" r:id="rId7"/>
    <p:sldId id="290" r:id="rId8"/>
    <p:sldId id="291" r:id="rId9"/>
    <p:sldId id="292" r:id="rId10"/>
    <p:sldId id="293" r:id="rId11"/>
    <p:sldId id="294" r:id="rId12"/>
    <p:sldId id="295" r:id="rId13"/>
    <p:sldId id="296" r:id="rId14"/>
    <p:sldId id="288" r:id="rId15"/>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34" autoAdjust="0"/>
    <p:restoredTop sz="94660" autoAdjust="0"/>
  </p:normalViewPr>
  <p:slideViewPr>
    <p:cSldViewPr>
      <p:cViewPr>
        <p:scale>
          <a:sx n="76" d="100"/>
          <a:sy n="76" d="100"/>
        </p:scale>
        <p:origin x="-300" y="47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21507"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pitchFamily="18" charset="0"/>
                <a:cs typeface="Times New Roman" pitchFamily="18" charset="0"/>
              </a:defRPr>
            </a:lvl1pPr>
          </a:lstStyle>
          <a:p>
            <a:pPr>
              <a:defRPr/>
            </a:pPr>
            <a:endParaRPr lang="en-US" dirty="0"/>
          </a:p>
        </p:txBody>
      </p:sp>
      <p:sp>
        <p:nvSpPr>
          <p:cNvPr id="21508"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21509"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New Roman" pitchFamily="18" charset="0"/>
                <a:cs typeface="Times New Roman" pitchFamily="18" charset="0"/>
              </a:defRPr>
            </a:lvl1pPr>
          </a:lstStyle>
          <a:p>
            <a:pPr>
              <a:defRPr/>
            </a:pPr>
            <a:fld id="{F96BF620-5DF2-4AA5-AAEC-B2B4FFD5CA8C}" type="slidenum">
              <a:rPr lang="en-US"/>
              <a:pPr>
                <a:defRPr/>
              </a:pPr>
              <a:t>‹#›</a:t>
            </a:fld>
            <a:endParaRPr lang="en-US" dirty="0"/>
          </a:p>
        </p:txBody>
      </p:sp>
    </p:spTree>
    <p:extLst>
      <p:ext uri="{BB962C8B-B14F-4D97-AF65-F5344CB8AC3E}">
        <p14:creationId xmlns:p14="http://schemas.microsoft.com/office/powerpoint/2010/main" val="273581754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7171"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pitchFamily="18" charset="0"/>
                <a:cs typeface="Times New Roman" pitchFamily="18" charset="0"/>
              </a:defRPr>
            </a:lvl1pPr>
          </a:lstStyle>
          <a:p>
            <a:pPr>
              <a:defRPr/>
            </a:pPr>
            <a:endParaRPr lang="en-US" dirty="0"/>
          </a:p>
        </p:txBody>
      </p:sp>
      <p:sp>
        <p:nvSpPr>
          <p:cNvPr id="2560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7173"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7174"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7175"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New Roman" pitchFamily="18" charset="0"/>
                <a:cs typeface="Times New Roman" pitchFamily="18" charset="0"/>
              </a:defRPr>
            </a:lvl1pPr>
          </a:lstStyle>
          <a:p>
            <a:pPr>
              <a:defRPr/>
            </a:pPr>
            <a:fld id="{E5C5D1F6-904E-4F35-A659-B6C44C15B66F}" type="slidenum">
              <a:rPr lang="en-US"/>
              <a:pPr>
                <a:defRPr/>
              </a:pPr>
              <a:t>‹#›</a:t>
            </a:fld>
            <a:endParaRPr lang="en-US" dirty="0"/>
          </a:p>
        </p:txBody>
      </p:sp>
    </p:spTree>
    <p:extLst>
      <p:ext uri="{BB962C8B-B14F-4D97-AF65-F5344CB8AC3E}">
        <p14:creationId xmlns:p14="http://schemas.microsoft.com/office/powerpoint/2010/main" val="337162355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a:p>
        </p:txBody>
      </p:sp>
      <p:sp>
        <p:nvSpPr>
          <p:cNvPr id="4" name="Slide Number Placeholder 3"/>
          <p:cNvSpPr>
            <a:spLocks noGrp="1"/>
          </p:cNvSpPr>
          <p:nvPr>
            <p:ph type="sldNum" sz="quarter" idx="10"/>
          </p:nvPr>
        </p:nvSpPr>
        <p:spPr/>
        <p:txBody>
          <a:bodyPr/>
          <a:lstStyle/>
          <a:p>
            <a:pPr>
              <a:defRPr/>
            </a:pPr>
            <a:fld id="{162B8BAD-30A2-4184-9AA2-111A23B8E5B8}" type="slidenum">
              <a:rPr lang="ar-SA" smtClean="0"/>
              <a:pPr>
                <a:defRPr/>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2</a:t>
            </a:fld>
            <a:endParaRPr lang="en-US" dirty="0"/>
          </a:p>
        </p:txBody>
      </p:sp>
    </p:spTree>
    <p:extLst>
      <p:ext uri="{BB962C8B-B14F-4D97-AF65-F5344CB8AC3E}">
        <p14:creationId xmlns:p14="http://schemas.microsoft.com/office/powerpoint/2010/main" val="36574560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3</a:t>
            </a:fld>
            <a:endParaRPr lang="en-US" dirty="0"/>
          </a:p>
        </p:txBody>
      </p:sp>
    </p:spTree>
    <p:extLst>
      <p:ext uri="{BB962C8B-B14F-4D97-AF65-F5344CB8AC3E}">
        <p14:creationId xmlns:p14="http://schemas.microsoft.com/office/powerpoint/2010/main" val="14166725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4</a:t>
            </a:fld>
            <a:endParaRPr lang="en-US" dirty="0"/>
          </a:p>
        </p:txBody>
      </p:sp>
    </p:spTree>
    <p:extLst>
      <p:ext uri="{BB962C8B-B14F-4D97-AF65-F5344CB8AC3E}">
        <p14:creationId xmlns:p14="http://schemas.microsoft.com/office/powerpoint/2010/main" val="6380402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5</a:t>
            </a:fld>
            <a:endParaRPr lang="en-US" dirty="0"/>
          </a:p>
        </p:txBody>
      </p:sp>
    </p:spTree>
    <p:extLst>
      <p:ext uri="{BB962C8B-B14F-4D97-AF65-F5344CB8AC3E}">
        <p14:creationId xmlns:p14="http://schemas.microsoft.com/office/powerpoint/2010/main" val="40430614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6</a:t>
            </a:fld>
            <a:endParaRPr lang="en-US" dirty="0"/>
          </a:p>
        </p:txBody>
      </p:sp>
    </p:spTree>
    <p:extLst>
      <p:ext uri="{BB962C8B-B14F-4D97-AF65-F5344CB8AC3E}">
        <p14:creationId xmlns:p14="http://schemas.microsoft.com/office/powerpoint/2010/main" val="31772048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7</a:t>
            </a:fld>
            <a:endParaRPr lang="en-US" dirty="0"/>
          </a:p>
        </p:txBody>
      </p:sp>
    </p:spTree>
    <p:extLst>
      <p:ext uri="{BB962C8B-B14F-4D97-AF65-F5344CB8AC3E}">
        <p14:creationId xmlns:p14="http://schemas.microsoft.com/office/powerpoint/2010/main" val="19848553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8</a:t>
            </a:fld>
            <a:endParaRPr lang="en-US" dirty="0"/>
          </a:p>
        </p:txBody>
      </p:sp>
    </p:spTree>
    <p:extLst>
      <p:ext uri="{BB962C8B-B14F-4D97-AF65-F5344CB8AC3E}">
        <p14:creationId xmlns:p14="http://schemas.microsoft.com/office/powerpoint/2010/main" val="152916838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9</a:t>
            </a:fld>
            <a:endParaRPr lang="en-US" dirty="0"/>
          </a:p>
        </p:txBody>
      </p:sp>
    </p:spTree>
    <p:extLst>
      <p:ext uri="{BB962C8B-B14F-4D97-AF65-F5344CB8AC3E}">
        <p14:creationId xmlns:p14="http://schemas.microsoft.com/office/powerpoint/2010/main" val="32160689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10</a:t>
            </a:fld>
            <a:endParaRPr lang="en-US" dirty="0"/>
          </a:p>
        </p:txBody>
      </p:sp>
    </p:spTree>
    <p:extLst>
      <p:ext uri="{BB962C8B-B14F-4D97-AF65-F5344CB8AC3E}">
        <p14:creationId xmlns:p14="http://schemas.microsoft.com/office/powerpoint/2010/main" val="134061420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11</a:t>
            </a:fld>
            <a:endParaRPr lang="en-US" dirty="0"/>
          </a:p>
        </p:txBody>
      </p:sp>
    </p:spTree>
    <p:extLst>
      <p:ext uri="{BB962C8B-B14F-4D97-AF65-F5344CB8AC3E}">
        <p14:creationId xmlns:p14="http://schemas.microsoft.com/office/powerpoint/2010/main" val="38795172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5" name="Rectangle 9"/>
          <p:cNvSpPr/>
          <p:nvPr/>
        </p:nvSpPr>
        <p:spPr>
          <a:xfrm>
            <a:off x="0" y="2133600"/>
            <a:ext cx="2461846"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6" name="Rectangle 11"/>
          <p:cNvSpPr/>
          <p:nvPr/>
        </p:nvSpPr>
        <p:spPr>
          <a:xfrm>
            <a:off x="6682154" y="2133600"/>
            <a:ext cx="2461846"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685800" y="2130427"/>
            <a:ext cx="77724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Slide Number Placeholder 5"/>
          <p:cNvSpPr>
            <a:spLocks noGrp="1"/>
          </p:cNvSpPr>
          <p:nvPr>
            <p:ph type="sldNum" sz="quarter" idx="10"/>
          </p:nvPr>
        </p:nvSpPr>
        <p:spPr>
          <a:xfrm>
            <a:off x="4548554" y="6356351"/>
            <a:ext cx="445477" cy="365125"/>
          </a:xfrm>
        </p:spPr>
        <p:txBody>
          <a:bodyPr/>
          <a:lstStyle>
            <a:lvl1pPr>
              <a:defRPr/>
            </a:lvl1pPr>
          </a:lstStyle>
          <a:p>
            <a:pPr>
              <a:defRPr/>
            </a:pPr>
            <a:fld id="{C455E084-9970-4F34-AC24-F1A206AAC942}" type="slidenum">
              <a:rPr lang="en-US"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8699989" y="280988"/>
            <a:ext cx="281354"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383931" y="1365250"/>
            <a:ext cx="8581292"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8699989" y="1"/>
            <a:ext cx="281354"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7" name="Rectangle 6"/>
          <p:cNvSpPr/>
          <p:nvPr/>
        </p:nvSpPr>
        <p:spPr>
          <a:xfrm>
            <a:off x="4501662" y="6367463"/>
            <a:ext cx="92204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fld id="{8A1C9AF9-138B-4FF1-9E9A-A36AC571954C}" type="slidenum">
              <a:rPr lang="en-US" sz="1600" smtClean="0">
                <a:solidFill>
                  <a:schemeClr val="bg1"/>
                </a:solidFill>
                <a:latin typeface="+mn-lt"/>
                <a:cs typeface="+mn-cs"/>
              </a:rPr>
              <a:pPr algn="l" rtl="0" fontAlgn="auto">
                <a:spcBef>
                  <a:spcPts val="0"/>
                </a:spcBef>
                <a:spcAft>
                  <a:spcPts val="0"/>
                </a:spcAft>
                <a:defRPr/>
              </a:pPr>
              <a:t>‹#›</a:t>
            </a:fld>
            <a:r>
              <a:rPr lang="en-US" sz="1600" dirty="0" smtClean="0">
                <a:solidFill>
                  <a:schemeClr val="bg1"/>
                </a:solidFill>
                <a:latin typeface="+mn-lt"/>
                <a:cs typeface="+mn-cs"/>
              </a:rPr>
              <a:t>     </a:t>
            </a:r>
            <a:r>
              <a:rPr lang="en-US" sz="1600" dirty="0">
                <a:solidFill>
                  <a:schemeClr val="bg1"/>
                </a:solidFill>
                <a:latin typeface="+mn-lt"/>
                <a:cs typeface="+mn-cs"/>
              </a:rPr>
              <a:t>]</a:t>
            </a: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722313" y="4406902"/>
            <a:ext cx="7772400" cy="1362075"/>
          </a:xfr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5" name="Rectangle 9"/>
          <p:cNvSpPr/>
          <p:nvPr/>
        </p:nvSpPr>
        <p:spPr>
          <a:xfrm>
            <a:off x="8699989" y="280988"/>
            <a:ext cx="281354"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383931" y="1365250"/>
            <a:ext cx="8581292"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8699989" y="1"/>
            <a:ext cx="281354"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8" name="Rectangle 7"/>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4638685" y="1600202"/>
            <a:ext cx="4051495"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22031" y="1600202"/>
            <a:ext cx="4051495"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Rectangle 6"/>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2"/>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1"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1943100" y="6376989"/>
            <a:ext cx="527538" cy="365125"/>
          </a:xfrm>
        </p:spPr>
        <p:txBody>
          <a:bodyPr/>
          <a:lstStyle>
            <a:lvl1pPr>
              <a:defRPr/>
            </a:lvl1pPr>
          </a:lstStyle>
          <a:p>
            <a:pPr>
              <a:defRPr/>
            </a:pPr>
            <a:fld id="{2B71BEFD-5694-4D42-B6B2-4AB0CF4212D5}" type="slidenum">
              <a:rPr lang="en-US" smtClean="0"/>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1943100" y="6376989"/>
            <a:ext cx="527538" cy="365125"/>
          </a:xfrm>
        </p:spPr>
        <p:txBody>
          <a:bodyPr/>
          <a:lstStyle>
            <a:lvl1pPr>
              <a:defRPr/>
            </a:lvl1pPr>
          </a:lstStyle>
          <a:p>
            <a:pPr>
              <a:defRPr/>
            </a:pPr>
            <a:fld id="{8E357673-F87A-43BA-AA61-C74C9F012FC9}" type="slidenum">
              <a:rPr lang="en-US" smtClean="0"/>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1943100" y="6376989"/>
            <a:ext cx="527538" cy="365125"/>
          </a:xfrm>
        </p:spPr>
        <p:txBody>
          <a:bodyPr/>
          <a:lstStyle>
            <a:lvl1pPr>
              <a:defRPr/>
            </a:lvl1pPr>
          </a:lstStyle>
          <a:p>
            <a:pPr>
              <a:defRPr/>
            </a:pPr>
            <a:fld id="{B3FF3978-8EEA-4379-8B38-B0CDE8245264}" type="slidenum">
              <a:rPr lang="en-US" smtClean="0"/>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81850" y="274640"/>
            <a:ext cx="222885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95301" y="274640"/>
            <a:ext cx="653415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1943100" y="6376989"/>
            <a:ext cx="527538" cy="365125"/>
          </a:xfrm>
        </p:spPr>
        <p:txBody>
          <a:bodyPr/>
          <a:lstStyle>
            <a:lvl1pPr>
              <a:defRPr/>
            </a:lvl1pPr>
          </a:lstStyle>
          <a:p>
            <a:pPr>
              <a:defRPr/>
            </a:pPr>
            <a:fld id="{721D8995-148C-4492-AF94-5C9F1387DA00}" type="slidenum">
              <a:rPr lang="en-US" smtClean="0"/>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27" name="Text Placeholder 2"/>
          <p:cNvSpPr>
            <a:spLocks noGrp="1"/>
          </p:cNvSpPr>
          <p:nvPr>
            <p:ph type="body" idx="1"/>
          </p:nvPr>
        </p:nvSpPr>
        <p:spPr bwMode="auto">
          <a:xfrm>
            <a:off x="457200" y="1600201"/>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p:nvSpPr>
        <p:spPr>
          <a:xfrm>
            <a:off x="0" y="6324600"/>
            <a:ext cx="9144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7"/>
          <p:cNvGrpSpPr>
            <a:grpSpLocks/>
          </p:cNvGrpSpPr>
          <p:nvPr/>
        </p:nvGrpSpPr>
        <p:grpSpPr bwMode="auto">
          <a:xfrm>
            <a:off x="7948246" y="5791200"/>
            <a:ext cx="868974"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037"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536831" y="6376989"/>
            <a:ext cx="527538"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2E300A16-F201-4E35-871D-6738331B5CE3}" type="slidenum">
              <a:rPr lang="en-US" smtClean="0"/>
              <a:pPr>
                <a:defRPr/>
              </a:pPr>
              <a:t>‹#›</a:t>
            </a:fld>
            <a:endParaRPr lang="en-US" dirty="0"/>
          </a:p>
        </p:txBody>
      </p:sp>
      <p:sp>
        <p:nvSpPr>
          <p:cNvPr id="16" name="Rectangle 15"/>
          <p:cNvSpPr/>
          <p:nvPr/>
        </p:nvSpPr>
        <p:spPr>
          <a:xfrm>
            <a:off x="6260123" y="6519864"/>
            <a:ext cx="1928926"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a:t>
            </a:r>
          </a:p>
        </p:txBody>
      </p:sp>
      <p:sp>
        <p:nvSpPr>
          <p:cNvPr id="17" name="Rectangle 16"/>
          <p:cNvSpPr/>
          <p:nvPr/>
        </p:nvSpPr>
        <p:spPr>
          <a:xfrm>
            <a:off x="6507773" y="6291264"/>
            <a:ext cx="1406154" cy="338554"/>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033" name="Picture 17" descr="logo EDE.png"/>
          <p:cNvPicPr>
            <a:picLocks noChangeAspect="1"/>
          </p:cNvPicPr>
          <p:nvPr/>
        </p:nvPicPr>
        <p:blipFill>
          <a:blip r:embed="rId14" cstate="print"/>
          <a:srcRect/>
          <a:stretch>
            <a:fillRect/>
          </a:stretch>
        </p:blipFill>
        <p:spPr bwMode="auto">
          <a:xfrm>
            <a:off x="281354" y="5791201"/>
            <a:ext cx="773723" cy="938213"/>
          </a:xfrm>
          <a:prstGeom prst="rect">
            <a:avLst/>
          </a:prstGeom>
          <a:noFill/>
          <a:ln w="9525">
            <a:noFill/>
            <a:miter lim="800000"/>
            <a:headEnd/>
            <a:tailEnd/>
          </a:ln>
        </p:spPr>
      </p:pic>
      <p:sp>
        <p:nvSpPr>
          <p:cNvPr id="19" name="Rectangle 18"/>
          <p:cNvSpPr/>
          <p:nvPr/>
        </p:nvSpPr>
        <p:spPr>
          <a:xfrm>
            <a:off x="844062" y="6581776"/>
            <a:ext cx="3116046" cy="276999"/>
          </a:xfrm>
          <a:prstGeom prst="rect">
            <a:avLst/>
          </a:prstGeom>
        </p:spPr>
        <p:txBody>
          <a:bodyPr wrap="none">
            <a:spAutoFit/>
          </a:bodyPr>
          <a:lstStyle/>
          <a:p>
            <a:pPr algn="l" rtl="0" fontAlgn="auto">
              <a:spcBef>
                <a:spcPts val="0"/>
              </a:spcBef>
              <a:spcAft>
                <a:spcPts val="0"/>
              </a:spcAft>
              <a:defRPr/>
            </a:pPr>
            <a:r>
              <a:rPr lang="en-US" sz="1200" dirty="0">
                <a:solidFill>
                  <a:schemeClr val="bg1"/>
                </a:solidFill>
                <a:latin typeface="+mn-lt"/>
                <a:cs typeface="+mn-cs"/>
              </a:rPr>
              <a:t>Deanship of E-Learning and Distance Education</a:t>
            </a:r>
          </a:p>
        </p:txBody>
      </p:sp>
      <p:sp>
        <p:nvSpPr>
          <p:cNvPr id="20" name="Rectangle 19"/>
          <p:cNvSpPr/>
          <p:nvPr/>
        </p:nvSpPr>
        <p:spPr>
          <a:xfrm>
            <a:off x="1091712" y="6291264"/>
            <a:ext cx="2795958" cy="338554"/>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عمادة التعلم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Lst>
  <p:hf hdr="0" dt="0"/>
  <p:txStyles>
    <p:titleStyle>
      <a:lvl1pPr algn="r" rtl="1" eaLnBrk="1" fontAlgn="base" hangingPunct="1">
        <a:spcBef>
          <a:spcPct val="0"/>
        </a:spcBef>
        <a:spcAft>
          <a:spcPct val="0"/>
        </a:spcAft>
        <a:defRPr sz="4400" kern="1200">
          <a:solidFill>
            <a:srgbClr val="376092"/>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1" eaLnBrk="1" fontAlgn="base" hangingPunct="1">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1" eaLnBrk="1" fontAlgn="base" hangingPunct="1">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1" eaLnBrk="1" fontAlgn="base" hangingPunct="1">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1" eaLnBrk="1" fontAlgn="base" hangingPunct="1">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1" eaLnBrk="1" fontAlgn="base" hangingPunct="1">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ctrTitle"/>
          </p:nvPr>
        </p:nvSpPr>
        <p:spPr>
          <a:xfrm>
            <a:off x="685800" y="2130426"/>
            <a:ext cx="77724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13316" name="Slide Number Placeholder 3"/>
          <p:cNvSpPr>
            <a:spLocks noGrp="1"/>
          </p:cNvSpPr>
          <p:nvPr>
            <p:ph type="sldNum" sz="quarter" idx="10"/>
          </p:nvPr>
        </p:nvSpPr>
        <p:spPr bwMode="auto">
          <a:noFill/>
          <a:ln>
            <a:miter lim="800000"/>
            <a:headEnd/>
            <a:tailEnd/>
          </a:ln>
        </p:spPr>
        <p:txBody>
          <a:bodyPr/>
          <a:lstStyle/>
          <a:p>
            <a:fld id="{D641B72C-ACC8-4B85-BE2B-D4397CF4367B}"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144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4788025" y="4581128"/>
            <a:ext cx="4355976" cy="1066800"/>
          </a:xfrm>
          <a:prstGeom prst="rect">
            <a:avLst/>
          </a:prstGeom>
          <a:noFill/>
          <a:ln w="9525">
            <a:noFill/>
            <a:miter lim="800000"/>
            <a:headEnd/>
            <a:tailEnd/>
          </a:ln>
        </p:spPr>
        <p:txBody>
          <a:bodyPr/>
          <a:lstStyle/>
          <a:p>
            <a:pPr algn="ctr" rtl="0">
              <a:spcBef>
                <a:spcPct val="20000"/>
              </a:spcBef>
              <a:buFont typeface="Arial" pitchFamily="34" charset="0"/>
              <a:buNone/>
              <a:defRPr/>
            </a:pPr>
            <a:r>
              <a:rPr lang="ar-SA" sz="2400" b="1" dirty="0">
                <a:solidFill>
                  <a:schemeClr val="tx2">
                    <a:lumMod val="75000"/>
                  </a:schemeClr>
                </a:solidFill>
                <a:latin typeface="Calibri" pitchFamily="34" charset="0"/>
              </a:rPr>
              <a:t>جامعة الملك فيصل</a:t>
            </a:r>
          </a:p>
          <a:p>
            <a:pPr algn="ctr" rtl="0">
              <a:spcBef>
                <a:spcPct val="20000"/>
              </a:spcBef>
              <a:buFont typeface="Arial" pitchFamily="34" charset="0"/>
              <a:buNone/>
              <a:defRPr/>
            </a:pPr>
            <a:r>
              <a:rPr lang="ar-SA" sz="2400" b="1" dirty="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defRPr/>
            </a:pPr>
            <a:r>
              <a:rPr lang="ar-SA" sz="2400" dirty="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2" name="Group 7"/>
          <p:cNvGrpSpPr>
            <a:grpSpLocks/>
          </p:cNvGrpSpPr>
          <p:nvPr/>
        </p:nvGrpSpPr>
        <p:grpSpPr bwMode="auto">
          <a:xfrm>
            <a:off x="5994889" y="1981201"/>
            <a:ext cx="2400300"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3325"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5622681"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422031" y="2819400"/>
            <a:ext cx="4706815" cy="1981200"/>
          </a:xfrm>
          <a:prstGeom prst="rect">
            <a:avLst/>
          </a:prstGeom>
          <a:noFill/>
          <a:ln w="9525">
            <a:noFill/>
            <a:miter lim="800000"/>
            <a:headEnd/>
            <a:tailEnd/>
          </a:ln>
        </p:spPr>
        <p:txBody>
          <a:bodyPr anchor="ctr"/>
          <a:lstStyle/>
          <a:p>
            <a:pPr algn="ctr">
              <a:defRPr/>
            </a:pPr>
            <a:r>
              <a:rPr lang="en-US" sz="3700" b="1" dirty="0" smtClean="0">
                <a:solidFill>
                  <a:schemeClr val="accent1">
                    <a:lumMod val="50000"/>
                  </a:schemeClr>
                </a:solidFill>
                <a:latin typeface="AYM Wadiy S_U normal."/>
                <a:cs typeface="Times New Roman" pitchFamily="18" charset="0"/>
              </a:rPr>
              <a:t>Syntax &amp; Morphology</a:t>
            </a:r>
            <a:endParaRPr lang="ar-SA" sz="3700" b="1" dirty="0">
              <a:solidFill>
                <a:schemeClr val="accent1">
                  <a:lumMod val="50000"/>
                </a:schemeClr>
              </a:solidFill>
              <a:latin typeface="AYM Wadiy S_U normal."/>
              <a:cs typeface="Times New Roman" pitchFamily="18" charset="0"/>
            </a:endParaRPr>
          </a:p>
          <a:p>
            <a:pPr algn="ctr">
              <a:defRPr/>
            </a:pPr>
            <a:r>
              <a:rPr lang="en-US" sz="2800" b="1" dirty="0" smtClean="0">
                <a:solidFill>
                  <a:srgbClr val="7F7F7F"/>
                </a:solidFill>
                <a:latin typeface="Calibri" pitchFamily="34" charset="0"/>
              </a:rPr>
              <a:t> </a:t>
            </a:r>
            <a:endParaRPr lang="en-US" sz="2800" b="1" dirty="0">
              <a:solidFill>
                <a:srgbClr val="7F7F7F"/>
              </a:solidFill>
              <a:latin typeface="Calibri" pitchFamily="34" charset="0"/>
            </a:endParaRPr>
          </a:p>
          <a:p>
            <a:pPr algn="ctr">
              <a:defRPr/>
            </a:pPr>
            <a:r>
              <a:rPr lang="en-US" sz="2600" b="1" dirty="0" smtClean="0">
                <a:solidFill>
                  <a:srgbClr val="7F7F7F"/>
                </a:solidFill>
                <a:latin typeface="Calibri" pitchFamily="34" charset="0"/>
                <a:cs typeface="Times New Roman" pitchFamily="18" charset="0"/>
              </a:rPr>
              <a:t> Dr. Abdullah Al-</a:t>
            </a:r>
            <a:r>
              <a:rPr lang="en-US" sz="2600" b="1" dirty="0" err="1" smtClean="0">
                <a:solidFill>
                  <a:srgbClr val="7F7F7F"/>
                </a:solidFill>
                <a:latin typeface="Calibri" pitchFamily="34" charset="0"/>
                <a:cs typeface="Times New Roman" pitchFamily="18" charset="0"/>
              </a:rPr>
              <a:t>Mulhim</a:t>
            </a:r>
            <a:endParaRPr lang="en-US" sz="2600" b="1" dirty="0">
              <a:solidFill>
                <a:srgbClr val="7F7F7F"/>
              </a:solidFill>
              <a:latin typeface="Calibri" pitchFamily="34" charset="0"/>
            </a:endParaRPr>
          </a:p>
        </p:txBody>
      </p:sp>
      <p:sp>
        <p:nvSpPr>
          <p:cNvPr id="13323" name="Slide Number Placeholder 10"/>
          <p:cNvSpPr txBox="1">
            <a:spLocks/>
          </p:cNvSpPr>
          <p:nvPr/>
        </p:nvSpPr>
        <p:spPr bwMode="auto">
          <a:xfrm>
            <a:off x="351692" y="6405564"/>
            <a:ext cx="2133600" cy="365125"/>
          </a:xfrm>
          <a:prstGeom prst="rect">
            <a:avLst/>
          </a:prstGeom>
          <a:noFill/>
          <a:ln w="9525">
            <a:noFill/>
            <a:miter lim="800000"/>
            <a:headEnd/>
            <a:tailEnd/>
          </a:ln>
        </p:spPr>
        <p:txBody>
          <a:bodyPr anchor="ctr"/>
          <a:lstStyle/>
          <a:p>
            <a:pPr rtl="0"/>
            <a:fld id="{03D8253F-85DB-4BD5-864C-440904512F6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p:txBody>
          <a:bodyPr/>
          <a:lstStyle/>
          <a:p>
            <a:pPr eaLnBrk="1" hangingPunct="1">
              <a:defRPr/>
            </a:pPr>
            <a:r>
              <a:rPr lang="en-US" spc="-150" dirty="0" smtClean="0">
                <a:solidFill>
                  <a:srgbClr val="376092"/>
                </a:solidFill>
                <a:latin typeface="ae_AlMateen" pitchFamily="2" charset="-78"/>
                <a:cs typeface="ae_AlMateen" pitchFamily="2" charset="-78"/>
              </a:rPr>
              <a:t>13</a:t>
            </a:r>
            <a:r>
              <a:rPr lang="en-US" spc="-150" baseline="30000" dirty="0" smtClean="0">
                <a:solidFill>
                  <a:srgbClr val="376092"/>
                </a:solidFill>
                <a:latin typeface="ae_AlMateen" pitchFamily="2" charset="-78"/>
                <a:cs typeface="ae_AlMateen" pitchFamily="2" charset="-78"/>
              </a:rPr>
              <a:t>th</a:t>
            </a:r>
            <a:r>
              <a:rPr lang="en-US" spc="-150" dirty="0" smtClean="0">
                <a:solidFill>
                  <a:srgbClr val="376092"/>
                </a:solidFill>
                <a:latin typeface="ae_AlMateen" pitchFamily="2" charset="-78"/>
                <a:cs typeface="ae_AlMateen" pitchFamily="2" charset="-78"/>
              </a:rPr>
              <a:t> Lecture</a:t>
            </a:r>
          </a:p>
        </p:txBody>
      </p:sp>
      <p:sp>
        <p:nvSpPr>
          <p:cNvPr id="4" name="Subtitle 3"/>
          <p:cNvSpPr>
            <a:spLocks noGrp="1"/>
          </p:cNvSpPr>
          <p:nvPr>
            <p:ph type="subTitle" idx="1"/>
          </p:nvPr>
        </p:nvSpPr>
        <p:spPr/>
        <p:txBody>
          <a:bodyPr/>
          <a:lstStyle/>
          <a:p>
            <a:r>
              <a:rPr lang="ar-SA" b="1" dirty="0" smtClean="0"/>
              <a:t> </a:t>
            </a:r>
            <a:r>
              <a:rPr lang="en-US" b="1" dirty="0" smtClean="0"/>
              <a:t>Morphology</a:t>
            </a:r>
            <a:endParaRPr lang="ar-SA" dirty="0"/>
          </a:p>
        </p:txBody>
      </p:sp>
      <p:sp>
        <p:nvSpPr>
          <p:cNvPr id="14338" name="Slide Number Placeholder 3"/>
          <p:cNvSpPr>
            <a:spLocks noGrp="1"/>
          </p:cNvSpPr>
          <p:nvPr>
            <p:ph type="sldNum" sz="quarter" idx="10"/>
          </p:nvPr>
        </p:nvSpPr>
        <p:spPr bwMode="auto">
          <a:xfrm>
            <a:off x="4698682" y="6356351"/>
            <a:ext cx="445477" cy="365125"/>
          </a:xfrm>
          <a:noFill/>
          <a:ln>
            <a:miter lim="800000"/>
            <a:headEnd/>
            <a:tailEnd/>
          </a:ln>
        </p:spPr>
        <p:txBody>
          <a:bodyPr/>
          <a:lstStyle/>
          <a:p>
            <a:fld id="{9B498F4A-58E1-402E-9A26-F99314DCE6EC}" type="slidenum">
              <a:rPr lang="en-US" sz="1600" smtClean="0">
                <a:cs typeface="Arial" pitchFamily="34" charset="0"/>
              </a:rPr>
              <a:pPr/>
              <a:t>2</a:t>
            </a:fld>
            <a:endParaRPr lang="en-US" sz="1600" dirty="0" smtClean="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eaLnBrk="1" hangingPunct="1">
              <a:defRPr/>
            </a:pPr>
            <a:r>
              <a:rPr lang="ar-SA" dirty="0" smtClean="0">
                <a:solidFill>
                  <a:srgbClr val="C00000"/>
                </a:solidFill>
              </a:rPr>
              <a:t> </a:t>
            </a:r>
            <a:r>
              <a:rPr lang="en-US" dirty="0" smtClean="0">
                <a:solidFill>
                  <a:srgbClr val="C00000"/>
                </a:solidFill>
              </a:rPr>
              <a:t>Morphology</a:t>
            </a:r>
            <a:endParaRPr lang="en-US" dirty="0">
              <a:solidFill>
                <a:srgbClr val="C00000"/>
              </a:solidFill>
            </a:endParaRP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107504" y="2060848"/>
            <a:ext cx="8136904" cy="6740307"/>
          </a:xfrm>
          <a:prstGeom prst="rect">
            <a:avLst/>
          </a:prstGeom>
          <a:noFill/>
        </p:spPr>
        <p:txBody>
          <a:bodyPr wrap="square" rtlCol="1">
            <a:spAutoFit/>
          </a:bodyPr>
          <a:lstStyle/>
          <a:p>
            <a:r>
              <a:rPr lang="ar-SA" dirty="0" smtClean="0"/>
              <a:t> </a:t>
            </a:r>
            <a:r>
              <a:rPr lang="en-US" dirty="0" smtClean="0"/>
              <a:t> In many languages, what appear to be single forms actually turn out to contain a large number of “word-like” elements. For example, in Swahili (spoken throughout East Africa), the form </a:t>
            </a:r>
            <a:r>
              <a:rPr lang="en-US" u="sng" dirty="0" err="1" smtClean="0">
                <a:solidFill>
                  <a:srgbClr val="FF0000"/>
                </a:solidFill>
              </a:rPr>
              <a:t>nitakupenda</a:t>
            </a:r>
            <a:r>
              <a:rPr lang="en-US" dirty="0" smtClean="0"/>
              <a:t> conveys what, in English, would have to be represented as something like </a:t>
            </a:r>
            <a:r>
              <a:rPr lang="en-US" dirty="0" smtClean="0">
                <a:solidFill>
                  <a:srgbClr val="FF0000"/>
                </a:solidFill>
              </a:rPr>
              <a:t>I will love you</a:t>
            </a:r>
            <a:r>
              <a:rPr lang="en-US" dirty="0" smtClean="0"/>
              <a:t>. Now, is the Swahili form a single word? If it is a “word” then it seems to consist of a number of elements which, in English, turn up as separate “ words”. A rough correspondence can be presented in the following way:</a:t>
            </a:r>
            <a:endParaRPr lang="en-US" dirty="0"/>
          </a:p>
          <a:p>
            <a:r>
              <a:rPr lang="en-US" dirty="0" smtClean="0">
                <a:solidFill>
                  <a:srgbClr val="FF0000"/>
                </a:solidFill>
              </a:rPr>
              <a:t>  </a:t>
            </a:r>
            <a:r>
              <a:rPr lang="en-US" dirty="0" err="1" smtClean="0">
                <a:solidFill>
                  <a:srgbClr val="FF0000"/>
                </a:solidFill>
              </a:rPr>
              <a:t>ni</a:t>
            </a:r>
            <a:r>
              <a:rPr lang="en-US" dirty="0" smtClean="0">
                <a:solidFill>
                  <a:srgbClr val="FF0000"/>
                </a:solidFill>
              </a:rPr>
              <a:t>--     ta--      </a:t>
            </a:r>
            <a:r>
              <a:rPr lang="en-US" dirty="0" err="1" smtClean="0">
                <a:solidFill>
                  <a:srgbClr val="FF0000"/>
                </a:solidFill>
              </a:rPr>
              <a:t>ku</a:t>
            </a:r>
            <a:r>
              <a:rPr lang="en-US" dirty="0" smtClean="0">
                <a:solidFill>
                  <a:srgbClr val="FF0000"/>
                </a:solidFill>
              </a:rPr>
              <a:t>--      penda</a:t>
            </a:r>
          </a:p>
          <a:p>
            <a:r>
              <a:rPr lang="en-US" dirty="0" smtClean="0">
                <a:solidFill>
                  <a:srgbClr val="FF0000"/>
                </a:solidFill>
              </a:rPr>
              <a:t>“ I         will      love      you “</a:t>
            </a:r>
          </a:p>
          <a:p>
            <a:r>
              <a:rPr lang="en-US" dirty="0" smtClean="0"/>
              <a:t>It would seem that this Swahili “word”  is rather different from what we think of as an English “word”. Yet, there clearly  is some similarity between the languages, in that similar elements of the whole message can be found in both. Perhaps a better way of looking at linguistic forms in different languages would be to use this notion of ‘element’ in the message, rather that depend on identifying only ‘words’.</a:t>
            </a: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sp>
        <p:nvSpPr>
          <p:cNvPr id="6" name="SMARTPenAnnotation955"/>
          <p:cNvSpPr/>
          <p:nvPr/>
        </p:nvSpPr>
        <p:spPr>
          <a:xfrm>
            <a:off x="2634257" y="2394397"/>
            <a:ext cx="2723556" cy="60889"/>
          </a:xfrm>
          <a:custGeom>
            <a:avLst/>
            <a:gdLst/>
            <a:ahLst/>
            <a:cxnLst/>
            <a:rect l="0" t="0" r="0" b="0"/>
            <a:pathLst>
              <a:path w="2723556" h="60889">
                <a:moveTo>
                  <a:pt x="0" y="7688"/>
                </a:moveTo>
                <a:lnTo>
                  <a:pt x="4741" y="2948"/>
                </a:lnTo>
                <a:lnTo>
                  <a:pt x="7130" y="1551"/>
                </a:lnTo>
                <a:lnTo>
                  <a:pt x="12429" y="0"/>
                </a:lnTo>
                <a:lnTo>
                  <a:pt x="14239" y="578"/>
                </a:lnTo>
                <a:lnTo>
                  <a:pt x="15446" y="1956"/>
                </a:lnTo>
                <a:lnTo>
                  <a:pt x="16251" y="3867"/>
                </a:lnTo>
                <a:lnTo>
                  <a:pt x="17779" y="5141"/>
                </a:lnTo>
                <a:lnTo>
                  <a:pt x="19790" y="5990"/>
                </a:lnTo>
                <a:lnTo>
                  <a:pt x="27362" y="7185"/>
                </a:lnTo>
                <a:lnTo>
                  <a:pt x="38809" y="7589"/>
                </a:lnTo>
                <a:lnTo>
                  <a:pt x="42740" y="8614"/>
                </a:lnTo>
                <a:lnTo>
                  <a:pt x="47345" y="10290"/>
                </a:lnTo>
                <a:lnTo>
                  <a:pt x="52399" y="12400"/>
                </a:lnTo>
                <a:lnTo>
                  <a:pt x="56761" y="13806"/>
                </a:lnTo>
                <a:lnTo>
                  <a:pt x="64253" y="15368"/>
                </a:lnTo>
                <a:lnTo>
                  <a:pt x="130656" y="17604"/>
                </a:lnTo>
                <a:lnTo>
                  <a:pt x="139690" y="19260"/>
                </a:lnTo>
                <a:lnTo>
                  <a:pt x="149681" y="21356"/>
                </a:lnTo>
                <a:lnTo>
                  <a:pt x="157335" y="22753"/>
                </a:lnTo>
                <a:lnTo>
                  <a:pt x="168484" y="24306"/>
                </a:lnTo>
                <a:lnTo>
                  <a:pt x="253150" y="25544"/>
                </a:lnTo>
                <a:lnTo>
                  <a:pt x="329734" y="25548"/>
                </a:lnTo>
                <a:lnTo>
                  <a:pt x="339878" y="26540"/>
                </a:lnTo>
                <a:lnTo>
                  <a:pt x="350609" y="28194"/>
                </a:lnTo>
                <a:lnTo>
                  <a:pt x="361731" y="30288"/>
                </a:lnTo>
                <a:lnTo>
                  <a:pt x="375100" y="31685"/>
                </a:lnTo>
                <a:lnTo>
                  <a:pt x="405828" y="33236"/>
                </a:lnTo>
                <a:lnTo>
                  <a:pt x="447116" y="34110"/>
                </a:lnTo>
                <a:lnTo>
                  <a:pt x="459804" y="35225"/>
                </a:lnTo>
                <a:lnTo>
                  <a:pt x="472232" y="36960"/>
                </a:lnTo>
                <a:lnTo>
                  <a:pt x="484485" y="39109"/>
                </a:lnTo>
                <a:lnTo>
                  <a:pt x="494639" y="40542"/>
                </a:lnTo>
                <a:lnTo>
                  <a:pt x="511212" y="42134"/>
                </a:lnTo>
                <a:lnTo>
                  <a:pt x="517418" y="43550"/>
                </a:lnTo>
                <a:lnTo>
                  <a:pt x="522547" y="45487"/>
                </a:lnTo>
                <a:lnTo>
                  <a:pt x="526958" y="47770"/>
                </a:lnTo>
                <a:lnTo>
                  <a:pt x="532876" y="49293"/>
                </a:lnTo>
                <a:lnTo>
                  <a:pt x="547389" y="50984"/>
                </a:lnTo>
                <a:lnTo>
                  <a:pt x="572294" y="51936"/>
                </a:lnTo>
                <a:lnTo>
                  <a:pt x="579967" y="53062"/>
                </a:lnTo>
                <a:lnTo>
                  <a:pt x="587066" y="54805"/>
                </a:lnTo>
                <a:lnTo>
                  <a:pt x="593784" y="56958"/>
                </a:lnTo>
                <a:lnTo>
                  <a:pt x="603223" y="58395"/>
                </a:lnTo>
                <a:lnTo>
                  <a:pt x="626940" y="59990"/>
                </a:lnTo>
                <a:lnTo>
                  <a:pt x="696627" y="60888"/>
                </a:lnTo>
                <a:lnTo>
                  <a:pt x="770033" y="60200"/>
                </a:lnTo>
                <a:lnTo>
                  <a:pt x="787200" y="58571"/>
                </a:lnTo>
                <a:lnTo>
                  <a:pt x="804597" y="56493"/>
                </a:lnTo>
                <a:lnTo>
                  <a:pt x="821156" y="55107"/>
                </a:lnTo>
                <a:lnTo>
                  <a:pt x="852784" y="53568"/>
                </a:lnTo>
                <a:lnTo>
                  <a:pt x="868163" y="52166"/>
                </a:lnTo>
                <a:lnTo>
                  <a:pt x="883377" y="50239"/>
                </a:lnTo>
                <a:lnTo>
                  <a:pt x="909542" y="46443"/>
                </a:lnTo>
                <a:lnTo>
                  <a:pt x="924478" y="44757"/>
                </a:lnTo>
                <a:lnTo>
                  <a:pt x="1000961" y="43418"/>
                </a:lnTo>
                <a:lnTo>
                  <a:pt x="1008620" y="42422"/>
                </a:lnTo>
                <a:lnTo>
                  <a:pt x="1018687" y="40766"/>
                </a:lnTo>
                <a:lnTo>
                  <a:pt x="1030359" y="38670"/>
                </a:lnTo>
                <a:lnTo>
                  <a:pt x="1046078" y="37272"/>
                </a:lnTo>
                <a:lnTo>
                  <a:pt x="1084710" y="35720"/>
                </a:lnTo>
                <a:lnTo>
                  <a:pt x="1106125" y="34313"/>
                </a:lnTo>
                <a:lnTo>
                  <a:pt x="1151085" y="30105"/>
                </a:lnTo>
                <a:lnTo>
                  <a:pt x="1175179" y="28586"/>
                </a:lnTo>
                <a:lnTo>
                  <a:pt x="1225763" y="26898"/>
                </a:lnTo>
                <a:lnTo>
                  <a:pt x="1335752" y="25666"/>
                </a:lnTo>
                <a:lnTo>
                  <a:pt x="1460000" y="25549"/>
                </a:lnTo>
                <a:lnTo>
                  <a:pt x="1465458" y="24556"/>
                </a:lnTo>
                <a:lnTo>
                  <a:pt x="1470090" y="22903"/>
                </a:lnTo>
                <a:lnTo>
                  <a:pt x="1474169" y="20808"/>
                </a:lnTo>
                <a:lnTo>
                  <a:pt x="1478873" y="19411"/>
                </a:lnTo>
                <a:lnTo>
                  <a:pt x="1489392" y="17859"/>
                </a:lnTo>
                <a:lnTo>
                  <a:pt x="1549134" y="16986"/>
                </a:lnTo>
                <a:lnTo>
                  <a:pt x="1577467" y="17856"/>
                </a:lnTo>
                <a:lnTo>
                  <a:pt x="1695830" y="24339"/>
                </a:lnTo>
                <a:lnTo>
                  <a:pt x="1772382" y="25516"/>
                </a:lnTo>
                <a:lnTo>
                  <a:pt x="2215269" y="25548"/>
                </a:lnTo>
                <a:lnTo>
                  <a:pt x="2230909" y="24556"/>
                </a:lnTo>
                <a:lnTo>
                  <a:pt x="2312541" y="17859"/>
                </a:lnTo>
                <a:lnTo>
                  <a:pt x="2322546" y="18438"/>
                </a:lnTo>
                <a:lnTo>
                  <a:pt x="2333184" y="19816"/>
                </a:lnTo>
                <a:lnTo>
                  <a:pt x="2344246" y="21726"/>
                </a:lnTo>
                <a:lnTo>
                  <a:pt x="2355588" y="23000"/>
                </a:lnTo>
                <a:lnTo>
                  <a:pt x="2393491" y="24793"/>
                </a:lnTo>
                <a:lnTo>
                  <a:pt x="2498100" y="25528"/>
                </a:lnTo>
                <a:lnTo>
                  <a:pt x="2587821" y="25548"/>
                </a:lnTo>
                <a:lnTo>
                  <a:pt x="2598339" y="26540"/>
                </a:lnTo>
                <a:lnTo>
                  <a:pt x="2649249" y="32616"/>
                </a:lnTo>
                <a:lnTo>
                  <a:pt x="2656158" y="33236"/>
                </a:lnTo>
                <a:lnTo>
                  <a:pt x="2662749" y="32658"/>
                </a:lnTo>
                <a:lnTo>
                  <a:pt x="2669127" y="31280"/>
                </a:lnTo>
                <a:lnTo>
                  <a:pt x="2684140" y="26680"/>
                </a:lnTo>
                <a:lnTo>
                  <a:pt x="2687356" y="27295"/>
                </a:lnTo>
                <a:lnTo>
                  <a:pt x="2691485" y="28697"/>
                </a:lnTo>
                <a:lnTo>
                  <a:pt x="2696222" y="30624"/>
                </a:lnTo>
                <a:lnTo>
                  <a:pt x="2700372" y="31908"/>
                </a:lnTo>
                <a:lnTo>
                  <a:pt x="2704131" y="32765"/>
                </a:lnTo>
                <a:lnTo>
                  <a:pt x="2723555" y="34478"/>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 name="SMARTPenAnnotation956"/>
          <p:cNvSpPr/>
          <p:nvPr/>
        </p:nvSpPr>
        <p:spPr>
          <a:xfrm>
            <a:off x="5732859" y="2385477"/>
            <a:ext cx="1473399" cy="25539"/>
          </a:xfrm>
          <a:custGeom>
            <a:avLst/>
            <a:gdLst/>
            <a:ahLst/>
            <a:cxnLst/>
            <a:rect l="0" t="0" r="0" b="0"/>
            <a:pathLst>
              <a:path w="1473399" h="25539">
                <a:moveTo>
                  <a:pt x="0" y="25538"/>
                </a:moveTo>
                <a:lnTo>
                  <a:pt x="9481" y="25538"/>
                </a:lnTo>
                <a:lnTo>
                  <a:pt x="13266" y="24546"/>
                </a:lnTo>
                <a:lnTo>
                  <a:pt x="16781" y="22892"/>
                </a:lnTo>
                <a:lnTo>
                  <a:pt x="20117" y="20798"/>
                </a:lnTo>
                <a:lnTo>
                  <a:pt x="24326" y="19401"/>
                </a:lnTo>
                <a:lnTo>
                  <a:pt x="29116" y="18470"/>
                </a:lnTo>
                <a:lnTo>
                  <a:pt x="34293" y="17850"/>
                </a:lnTo>
                <a:lnTo>
                  <a:pt x="45338" y="17160"/>
                </a:lnTo>
                <a:lnTo>
                  <a:pt x="51061" y="16976"/>
                </a:lnTo>
                <a:lnTo>
                  <a:pt x="55869" y="15861"/>
                </a:lnTo>
                <a:lnTo>
                  <a:pt x="60066" y="14126"/>
                </a:lnTo>
                <a:lnTo>
                  <a:pt x="63856" y="11977"/>
                </a:lnTo>
                <a:lnTo>
                  <a:pt x="68368" y="10544"/>
                </a:lnTo>
                <a:lnTo>
                  <a:pt x="73360" y="9589"/>
                </a:lnTo>
                <a:lnTo>
                  <a:pt x="78672" y="8952"/>
                </a:lnTo>
                <a:lnTo>
                  <a:pt x="95158" y="8245"/>
                </a:lnTo>
                <a:lnTo>
                  <a:pt x="129398" y="7847"/>
                </a:lnTo>
                <a:lnTo>
                  <a:pt x="142820" y="7791"/>
                </a:lnTo>
                <a:lnTo>
                  <a:pt x="161690" y="6761"/>
                </a:lnTo>
                <a:lnTo>
                  <a:pt x="209115" y="2972"/>
                </a:lnTo>
                <a:lnTo>
                  <a:pt x="240613" y="1564"/>
                </a:lnTo>
                <a:lnTo>
                  <a:pt x="315298" y="0"/>
                </a:lnTo>
                <a:lnTo>
                  <a:pt x="347121" y="575"/>
                </a:lnTo>
                <a:lnTo>
                  <a:pt x="374289" y="1951"/>
                </a:lnTo>
                <a:lnTo>
                  <a:pt x="417374" y="5133"/>
                </a:lnTo>
                <a:lnTo>
                  <a:pt x="446445" y="6547"/>
                </a:lnTo>
                <a:lnTo>
                  <a:pt x="479545" y="7343"/>
                </a:lnTo>
                <a:lnTo>
                  <a:pt x="630757" y="7649"/>
                </a:lnTo>
                <a:lnTo>
                  <a:pt x="648708" y="8651"/>
                </a:lnTo>
                <a:lnTo>
                  <a:pt x="668613" y="10312"/>
                </a:lnTo>
                <a:lnTo>
                  <a:pt x="689820" y="12411"/>
                </a:lnTo>
                <a:lnTo>
                  <a:pt x="708919" y="13810"/>
                </a:lnTo>
                <a:lnTo>
                  <a:pt x="726613" y="14743"/>
                </a:lnTo>
                <a:lnTo>
                  <a:pt x="767279" y="16056"/>
                </a:lnTo>
                <a:lnTo>
                  <a:pt x="807368" y="16536"/>
                </a:lnTo>
                <a:lnTo>
                  <a:pt x="1377877" y="16608"/>
                </a:lnTo>
                <a:lnTo>
                  <a:pt x="1388881" y="17601"/>
                </a:lnTo>
                <a:lnTo>
                  <a:pt x="1402171" y="19254"/>
                </a:lnTo>
                <a:lnTo>
                  <a:pt x="1416984" y="21349"/>
                </a:lnTo>
                <a:lnTo>
                  <a:pt x="1428844" y="22745"/>
                </a:lnTo>
                <a:lnTo>
                  <a:pt x="1438735" y="23676"/>
                </a:lnTo>
                <a:lnTo>
                  <a:pt x="1454024" y="24711"/>
                </a:lnTo>
                <a:lnTo>
                  <a:pt x="1473398" y="25538"/>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9" name="SMARTPenAnnotation957"/>
          <p:cNvSpPr/>
          <p:nvPr/>
        </p:nvSpPr>
        <p:spPr>
          <a:xfrm>
            <a:off x="669726" y="2634291"/>
            <a:ext cx="2169915" cy="71405"/>
          </a:xfrm>
          <a:custGeom>
            <a:avLst/>
            <a:gdLst/>
            <a:ahLst/>
            <a:cxnLst/>
            <a:rect l="0" t="0" r="0" b="0"/>
            <a:pathLst>
              <a:path w="2169915" h="71405">
                <a:moveTo>
                  <a:pt x="0" y="71404"/>
                </a:moveTo>
                <a:lnTo>
                  <a:pt x="9481" y="61923"/>
                </a:lnTo>
                <a:lnTo>
                  <a:pt x="13266" y="59130"/>
                </a:lnTo>
                <a:lnTo>
                  <a:pt x="16781" y="57268"/>
                </a:lnTo>
                <a:lnTo>
                  <a:pt x="23333" y="55199"/>
                </a:lnTo>
                <a:lnTo>
                  <a:pt x="38270" y="53872"/>
                </a:lnTo>
                <a:lnTo>
                  <a:pt x="50743" y="52698"/>
                </a:lnTo>
                <a:lnTo>
                  <a:pt x="59626" y="50996"/>
                </a:lnTo>
                <a:lnTo>
                  <a:pt x="69516" y="48869"/>
                </a:lnTo>
                <a:lnTo>
                  <a:pt x="88016" y="47450"/>
                </a:lnTo>
                <a:lnTo>
                  <a:pt x="140321" y="45875"/>
                </a:lnTo>
                <a:lnTo>
                  <a:pt x="277891" y="44725"/>
                </a:lnTo>
                <a:lnTo>
                  <a:pt x="288448" y="45681"/>
                </a:lnTo>
                <a:lnTo>
                  <a:pt x="297470" y="47310"/>
                </a:lnTo>
                <a:lnTo>
                  <a:pt x="305470" y="49388"/>
                </a:lnTo>
                <a:lnTo>
                  <a:pt x="312787" y="50773"/>
                </a:lnTo>
                <a:lnTo>
                  <a:pt x="344081" y="52997"/>
                </a:lnTo>
                <a:lnTo>
                  <a:pt x="410425" y="53530"/>
                </a:lnTo>
                <a:lnTo>
                  <a:pt x="510064" y="53544"/>
                </a:lnTo>
                <a:lnTo>
                  <a:pt x="525582" y="52552"/>
                </a:lnTo>
                <a:lnTo>
                  <a:pt x="542872" y="50899"/>
                </a:lnTo>
                <a:lnTo>
                  <a:pt x="561345" y="48804"/>
                </a:lnTo>
                <a:lnTo>
                  <a:pt x="577628" y="47407"/>
                </a:lnTo>
                <a:lnTo>
                  <a:pt x="620500" y="45442"/>
                </a:lnTo>
                <a:lnTo>
                  <a:pt x="684239" y="44724"/>
                </a:lnTo>
                <a:lnTo>
                  <a:pt x="727788" y="43644"/>
                </a:lnTo>
                <a:lnTo>
                  <a:pt x="736216" y="41983"/>
                </a:lnTo>
                <a:lnTo>
                  <a:pt x="743818" y="39884"/>
                </a:lnTo>
                <a:lnTo>
                  <a:pt x="753848" y="38484"/>
                </a:lnTo>
                <a:lnTo>
                  <a:pt x="788689" y="36515"/>
                </a:lnTo>
                <a:lnTo>
                  <a:pt x="851055" y="35758"/>
                </a:lnTo>
                <a:lnTo>
                  <a:pt x="888784" y="35695"/>
                </a:lnTo>
                <a:lnTo>
                  <a:pt x="895140" y="34699"/>
                </a:lnTo>
                <a:lnTo>
                  <a:pt x="901362" y="33044"/>
                </a:lnTo>
                <a:lnTo>
                  <a:pt x="907494" y="30947"/>
                </a:lnTo>
                <a:lnTo>
                  <a:pt x="916543" y="29550"/>
                </a:lnTo>
                <a:lnTo>
                  <a:pt x="950004" y="27584"/>
                </a:lnTo>
                <a:lnTo>
                  <a:pt x="975794" y="26009"/>
                </a:lnTo>
                <a:lnTo>
                  <a:pt x="985889" y="24273"/>
                </a:lnTo>
                <a:lnTo>
                  <a:pt x="996587" y="22124"/>
                </a:lnTo>
                <a:lnTo>
                  <a:pt x="1006696" y="20691"/>
                </a:lnTo>
                <a:lnTo>
                  <a:pt x="1038121" y="18675"/>
                </a:lnTo>
                <a:lnTo>
                  <a:pt x="1083813" y="17085"/>
                </a:lnTo>
                <a:lnTo>
                  <a:pt x="1100565" y="15348"/>
                </a:lnTo>
                <a:lnTo>
                  <a:pt x="1117687" y="13197"/>
                </a:lnTo>
                <a:lnTo>
                  <a:pt x="1136046" y="11763"/>
                </a:lnTo>
                <a:lnTo>
                  <a:pt x="1190108" y="9746"/>
                </a:lnTo>
                <a:lnTo>
                  <a:pt x="1220899" y="8156"/>
                </a:lnTo>
                <a:lnTo>
                  <a:pt x="1228667" y="6418"/>
                </a:lnTo>
                <a:lnTo>
                  <a:pt x="1235830" y="4267"/>
                </a:lnTo>
                <a:lnTo>
                  <a:pt x="1244574" y="2834"/>
                </a:lnTo>
                <a:lnTo>
                  <a:pt x="1273858" y="816"/>
                </a:lnTo>
                <a:lnTo>
                  <a:pt x="1336791" y="0"/>
                </a:lnTo>
                <a:lnTo>
                  <a:pt x="1344624" y="981"/>
                </a:lnTo>
                <a:lnTo>
                  <a:pt x="1350838" y="2627"/>
                </a:lnTo>
                <a:lnTo>
                  <a:pt x="1355973" y="4716"/>
                </a:lnTo>
                <a:lnTo>
                  <a:pt x="1363365" y="6110"/>
                </a:lnTo>
                <a:lnTo>
                  <a:pt x="1390745" y="8070"/>
                </a:lnTo>
                <a:lnTo>
                  <a:pt x="1455929" y="8848"/>
                </a:lnTo>
                <a:lnTo>
                  <a:pt x="1488333" y="9882"/>
                </a:lnTo>
                <a:lnTo>
                  <a:pt x="1499230" y="11538"/>
                </a:lnTo>
                <a:lnTo>
                  <a:pt x="1511455" y="13634"/>
                </a:lnTo>
                <a:lnTo>
                  <a:pt x="1522582" y="15031"/>
                </a:lnTo>
                <a:lnTo>
                  <a:pt x="1554448" y="16998"/>
                </a:lnTo>
                <a:lnTo>
                  <a:pt x="1618360" y="17717"/>
                </a:lnTo>
                <a:lnTo>
                  <a:pt x="1631555" y="18745"/>
                </a:lnTo>
                <a:lnTo>
                  <a:pt x="1645313" y="20423"/>
                </a:lnTo>
                <a:lnTo>
                  <a:pt x="1659446" y="22534"/>
                </a:lnTo>
                <a:lnTo>
                  <a:pt x="1677797" y="23941"/>
                </a:lnTo>
                <a:lnTo>
                  <a:pt x="1740336" y="25922"/>
                </a:lnTo>
                <a:lnTo>
                  <a:pt x="1804994" y="26723"/>
                </a:lnTo>
                <a:lnTo>
                  <a:pt x="1926088" y="26755"/>
                </a:lnTo>
                <a:lnTo>
                  <a:pt x="1933941" y="25763"/>
                </a:lnTo>
                <a:lnTo>
                  <a:pt x="1943146" y="24110"/>
                </a:lnTo>
                <a:lnTo>
                  <a:pt x="1953251" y="22015"/>
                </a:lnTo>
                <a:lnTo>
                  <a:pt x="1961972" y="20618"/>
                </a:lnTo>
                <a:lnTo>
                  <a:pt x="1982735" y="18653"/>
                </a:lnTo>
                <a:lnTo>
                  <a:pt x="2049939" y="17828"/>
                </a:lnTo>
                <a:lnTo>
                  <a:pt x="2169914" y="17826"/>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0" name="SMARTPenAnnotation958"/>
          <p:cNvSpPr/>
          <p:nvPr/>
        </p:nvSpPr>
        <p:spPr>
          <a:xfrm>
            <a:off x="3045023" y="2652117"/>
            <a:ext cx="2647" cy="1"/>
          </a:xfrm>
          <a:custGeom>
            <a:avLst/>
            <a:gdLst/>
            <a:ahLst/>
            <a:cxnLst/>
            <a:rect l="0" t="0" r="0" b="0"/>
            <a:pathLst>
              <a:path w="2647" h="1">
                <a:moveTo>
                  <a:pt x="0" y="0"/>
                </a:moveTo>
                <a:lnTo>
                  <a:pt x="2646" y="0"/>
                </a:lnTo>
                <a:close/>
              </a:path>
            </a:pathLst>
          </a:custGeom>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1" name="SMARTPenAnnotation959"/>
          <p:cNvSpPr/>
          <p:nvPr/>
        </p:nvSpPr>
        <p:spPr>
          <a:xfrm>
            <a:off x="3062882" y="2652117"/>
            <a:ext cx="875111" cy="25549"/>
          </a:xfrm>
          <a:custGeom>
            <a:avLst/>
            <a:gdLst/>
            <a:ahLst/>
            <a:cxnLst/>
            <a:rect l="0" t="0" r="0" b="0"/>
            <a:pathLst>
              <a:path w="875111" h="25549">
                <a:moveTo>
                  <a:pt x="0" y="0"/>
                </a:moveTo>
                <a:lnTo>
                  <a:pt x="29553" y="0"/>
                </a:lnTo>
                <a:lnTo>
                  <a:pt x="34585" y="992"/>
                </a:lnTo>
                <a:lnTo>
                  <a:pt x="40916" y="2645"/>
                </a:lnTo>
                <a:lnTo>
                  <a:pt x="48113" y="4740"/>
                </a:lnTo>
                <a:lnTo>
                  <a:pt x="53904" y="6137"/>
                </a:lnTo>
                <a:lnTo>
                  <a:pt x="58756" y="7067"/>
                </a:lnTo>
                <a:lnTo>
                  <a:pt x="62984" y="7688"/>
                </a:lnTo>
                <a:lnTo>
                  <a:pt x="70326" y="8378"/>
                </a:lnTo>
                <a:lnTo>
                  <a:pt x="83125" y="8820"/>
                </a:lnTo>
                <a:lnTo>
                  <a:pt x="86174" y="9849"/>
                </a:lnTo>
                <a:lnTo>
                  <a:pt x="89200" y="11527"/>
                </a:lnTo>
                <a:lnTo>
                  <a:pt x="92209" y="13638"/>
                </a:lnTo>
                <a:lnTo>
                  <a:pt x="95207" y="15045"/>
                </a:lnTo>
                <a:lnTo>
                  <a:pt x="98198" y="15983"/>
                </a:lnTo>
                <a:lnTo>
                  <a:pt x="101184" y="16608"/>
                </a:lnTo>
                <a:lnTo>
                  <a:pt x="109794" y="17303"/>
                </a:lnTo>
                <a:lnTo>
                  <a:pt x="131089" y="17695"/>
                </a:lnTo>
                <a:lnTo>
                  <a:pt x="216522" y="17859"/>
                </a:lnTo>
                <a:lnTo>
                  <a:pt x="221739" y="18851"/>
                </a:lnTo>
                <a:lnTo>
                  <a:pt x="228193" y="20505"/>
                </a:lnTo>
                <a:lnTo>
                  <a:pt x="235473" y="22599"/>
                </a:lnTo>
                <a:lnTo>
                  <a:pt x="241318" y="23996"/>
                </a:lnTo>
                <a:lnTo>
                  <a:pt x="246207" y="24927"/>
                </a:lnTo>
                <a:lnTo>
                  <a:pt x="250458" y="25548"/>
                </a:lnTo>
                <a:lnTo>
                  <a:pt x="254285" y="24969"/>
                </a:lnTo>
                <a:lnTo>
                  <a:pt x="257828" y="23591"/>
                </a:lnTo>
                <a:lnTo>
                  <a:pt x="261182" y="21681"/>
                </a:lnTo>
                <a:lnTo>
                  <a:pt x="264411" y="20407"/>
                </a:lnTo>
                <a:lnTo>
                  <a:pt x="267555" y="19558"/>
                </a:lnTo>
                <a:lnTo>
                  <a:pt x="270643" y="18991"/>
                </a:lnTo>
                <a:lnTo>
                  <a:pt x="295242" y="18362"/>
                </a:lnTo>
                <a:lnTo>
                  <a:pt x="875110" y="17859"/>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2" name="SMARTPenAnnotation960"/>
          <p:cNvSpPr/>
          <p:nvPr/>
        </p:nvSpPr>
        <p:spPr>
          <a:xfrm>
            <a:off x="4286250" y="2634257"/>
            <a:ext cx="473274" cy="53579"/>
          </a:xfrm>
          <a:custGeom>
            <a:avLst/>
            <a:gdLst/>
            <a:ahLst/>
            <a:cxnLst/>
            <a:rect l="0" t="0" r="0" b="0"/>
            <a:pathLst>
              <a:path w="473274" h="53579">
                <a:moveTo>
                  <a:pt x="0" y="53578"/>
                </a:moveTo>
                <a:lnTo>
                  <a:pt x="14221" y="48838"/>
                </a:lnTo>
                <a:lnTo>
                  <a:pt x="20395" y="47441"/>
                </a:lnTo>
                <a:lnTo>
                  <a:pt x="32546" y="45890"/>
                </a:lnTo>
                <a:lnTo>
                  <a:pt x="40549" y="45476"/>
                </a:lnTo>
                <a:lnTo>
                  <a:pt x="60024" y="45016"/>
                </a:lnTo>
                <a:lnTo>
                  <a:pt x="73750" y="43902"/>
                </a:lnTo>
                <a:lnTo>
                  <a:pt x="107522" y="40017"/>
                </a:lnTo>
                <a:lnTo>
                  <a:pt x="124267" y="38585"/>
                </a:lnTo>
                <a:lnTo>
                  <a:pt x="140392" y="37629"/>
                </a:lnTo>
                <a:lnTo>
                  <a:pt x="156102" y="36992"/>
                </a:lnTo>
                <a:lnTo>
                  <a:pt x="168560" y="35576"/>
                </a:lnTo>
                <a:lnTo>
                  <a:pt x="178850" y="33639"/>
                </a:lnTo>
                <a:lnTo>
                  <a:pt x="187694" y="31356"/>
                </a:lnTo>
                <a:lnTo>
                  <a:pt x="198551" y="29834"/>
                </a:lnTo>
                <a:lnTo>
                  <a:pt x="210750" y="28819"/>
                </a:lnTo>
                <a:lnTo>
                  <a:pt x="234557" y="27691"/>
                </a:lnTo>
                <a:lnTo>
                  <a:pt x="251752" y="27190"/>
                </a:lnTo>
                <a:lnTo>
                  <a:pt x="259116" y="26064"/>
                </a:lnTo>
                <a:lnTo>
                  <a:pt x="266010" y="24322"/>
                </a:lnTo>
                <a:lnTo>
                  <a:pt x="272589" y="22168"/>
                </a:lnTo>
                <a:lnTo>
                  <a:pt x="281937" y="20732"/>
                </a:lnTo>
                <a:lnTo>
                  <a:pt x="293130" y="19774"/>
                </a:lnTo>
                <a:lnTo>
                  <a:pt x="305553" y="19136"/>
                </a:lnTo>
                <a:lnTo>
                  <a:pt x="315819" y="17719"/>
                </a:lnTo>
                <a:lnTo>
                  <a:pt x="324648" y="15781"/>
                </a:lnTo>
                <a:lnTo>
                  <a:pt x="332518" y="13497"/>
                </a:lnTo>
                <a:lnTo>
                  <a:pt x="340740" y="11975"/>
                </a:lnTo>
                <a:lnTo>
                  <a:pt x="349199" y="10960"/>
                </a:lnTo>
                <a:lnTo>
                  <a:pt x="357815" y="10283"/>
                </a:lnTo>
                <a:lnTo>
                  <a:pt x="365543" y="9832"/>
                </a:lnTo>
                <a:lnTo>
                  <a:pt x="379422" y="9331"/>
                </a:lnTo>
                <a:lnTo>
                  <a:pt x="385901" y="8205"/>
                </a:lnTo>
                <a:lnTo>
                  <a:pt x="392205" y="6462"/>
                </a:lnTo>
                <a:lnTo>
                  <a:pt x="398391" y="4308"/>
                </a:lnTo>
                <a:lnTo>
                  <a:pt x="404501" y="2872"/>
                </a:lnTo>
                <a:lnTo>
                  <a:pt x="410557" y="1915"/>
                </a:lnTo>
                <a:lnTo>
                  <a:pt x="473273" y="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3" name="SMARTPenAnnotation961"/>
          <p:cNvSpPr/>
          <p:nvPr/>
        </p:nvSpPr>
        <p:spPr>
          <a:xfrm>
            <a:off x="5295304" y="2625328"/>
            <a:ext cx="750095" cy="25548"/>
          </a:xfrm>
          <a:custGeom>
            <a:avLst/>
            <a:gdLst/>
            <a:ahLst/>
            <a:cxnLst/>
            <a:rect l="0" t="0" r="0" b="0"/>
            <a:pathLst>
              <a:path w="750095" h="25548">
                <a:moveTo>
                  <a:pt x="0" y="0"/>
                </a:moveTo>
                <a:lnTo>
                  <a:pt x="14221" y="4740"/>
                </a:lnTo>
                <a:lnTo>
                  <a:pt x="19403" y="6137"/>
                </a:lnTo>
                <a:lnTo>
                  <a:pt x="23850" y="7067"/>
                </a:lnTo>
                <a:lnTo>
                  <a:pt x="27806" y="7688"/>
                </a:lnTo>
                <a:lnTo>
                  <a:pt x="34848" y="8378"/>
                </a:lnTo>
                <a:lnTo>
                  <a:pt x="49222" y="8684"/>
                </a:lnTo>
                <a:lnTo>
                  <a:pt x="118012" y="8897"/>
                </a:lnTo>
                <a:lnTo>
                  <a:pt x="130268" y="9900"/>
                </a:lnTo>
                <a:lnTo>
                  <a:pt x="183968" y="15993"/>
                </a:lnTo>
                <a:lnTo>
                  <a:pt x="191106" y="16615"/>
                </a:lnTo>
                <a:lnTo>
                  <a:pt x="204330" y="17306"/>
                </a:lnTo>
                <a:lnTo>
                  <a:pt x="224247" y="17750"/>
                </a:lnTo>
                <a:lnTo>
                  <a:pt x="324280" y="17858"/>
                </a:lnTo>
                <a:lnTo>
                  <a:pt x="339218" y="18851"/>
                </a:lnTo>
                <a:lnTo>
                  <a:pt x="356122" y="20505"/>
                </a:lnTo>
                <a:lnTo>
                  <a:pt x="387472" y="23996"/>
                </a:lnTo>
                <a:lnTo>
                  <a:pt x="404713" y="25547"/>
                </a:lnTo>
                <a:lnTo>
                  <a:pt x="419629" y="24969"/>
                </a:lnTo>
                <a:lnTo>
                  <a:pt x="500005" y="18991"/>
                </a:lnTo>
                <a:lnTo>
                  <a:pt x="525834" y="18362"/>
                </a:lnTo>
                <a:lnTo>
                  <a:pt x="750094" y="17859"/>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4" name="SMARTPenAnnotation962"/>
          <p:cNvSpPr/>
          <p:nvPr/>
        </p:nvSpPr>
        <p:spPr>
          <a:xfrm>
            <a:off x="6554390" y="2634257"/>
            <a:ext cx="759025" cy="26790"/>
          </a:xfrm>
          <a:custGeom>
            <a:avLst/>
            <a:gdLst/>
            <a:ahLst/>
            <a:cxnLst/>
            <a:rect l="0" t="0" r="0" b="0"/>
            <a:pathLst>
              <a:path w="759025" h="26790">
                <a:moveTo>
                  <a:pt x="0" y="8930"/>
                </a:moveTo>
                <a:lnTo>
                  <a:pt x="15377" y="1242"/>
                </a:lnTo>
                <a:lnTo>
                  <a:pt x="24693" y="552"/>
                </a:lnTo>
                <a:lnTo>
                  <a:pt x="45448" y="109"/>
                </a:lnTo>
                <a:lnTo>
                  <a:pt x="325673" y="0"/>
                </a:lnTo>
                <a:lnTo>
                  <a:pt x="362364" y="2646"/>
                </a:lnTo>
                <a:lnTo>
                  <a:pt x="407113" y="6137"/>
                </a:lnTo>
                <a:lnTo>
                  <a:pt x="436924" y="7689"/>
                </a:lnTo>
                <a:lnTo>
                  <a:pt x="460095" y="8378"/>
                </a:lnTo>
                <a:lnTo>
                  <a:pt x="499223" y="8821"/>
                </a:lnTo>
                <a:lnTo>
                  <a:pt x="511409" y="9850"/>
                </a:lnTo>
                <a:lnTo>
                  <a:pt x="525487" y="11527"/>
                </a:lnTo>
                <a:lnTo>
                  <a:pt x="540824" y="13638"/>
                </a:lnTo>
                <a:lnTo>
                  <a:pt x="557003" y="15046"/>
                </a:lnTo>
                <a:lnTo>
                  <a:pt x="573742" y="15983"/>
                </a:lnTo>
                <a:lnTo>
                  <a:pt x="605238" y="17026"/>
                </a:lnTo>
                <a:lnTo>
                  <a:pt x="643674" y="17613"/>
                </a:lnTo>
                <a:lnTo>
                  <a:pt x="708935" y="17811"/>
                </a:lnTo>
                <a:lnTo>
                  <a:pt x="759024" y="26789"/>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5" name="SMARTPenAnnotation963"/>
          <p:cNvSpPr/>
          <p:nvPr/>
        </p:nvSpPr>
        <p:spPr>
          <a:xfrm>
            <a:off x="3562945" y="2937867"/>
            <a:ext cx="678657" cy="35719"/>
          </a:xfrm>
          <a:custGeom>
            <a:avLst/>
            <a:gdLst/>
            <a:ahLst/>
            <a:cxnLst/>
            <a:rect l="0" t="0" r="0" b="0"/>
            <a:pathLst>
              <a:path w="678657" h="35719">
                <a:moveTo>
                  <a:pt x="0" y="0"/>
                </a:moveTo>
                <a:lnTo>
                  <a:pt x="41981" y="0"/>
                </a:lnTo>
                <a:lnTo>
                  <a:pt x="48824" y="992"/>
                </a:lnTo>
                <a:lnTo>
                  <a:pt x="56361" y="2645"/>
                </a:lnTo>
                <a:lnTo>
                  <a:pt x="64363" y="4740"/>
                </a:lnTo>
                <a:lnTo>
                  <a:pt x="70690" y="6137"/>
                </a:lnTo>
                <a:lnTo>
                  <a:pt x="75900" y="7067"/>
                </a:lnTo>
                <a:lnTo>
                  <a:pt x="80365" y="7688"/>
                </a:lnTo>
                <a:lnTo>
                  <a:pt x="85327" y="9094"/>
                </a:lnTo>
                <a:lnTo>
                  <a:pt x="90619" y="11024"/>
                </a:lnTo>
                <a:lnTo>
                  <a:pt x="96131" y="13302"/>
                </a:lnTo>
                <a:lnTo>
                  <a:pt x="101790" y="14821"/>
                </a:lnTo>
                <a:lnTo>
                  <a:pt x="107548" y="15834"/>
                </a:lnTo>
                <a:lnTo>
                  <a:pt x="113370" y="16509"/>
                </a:lnTo>
                <a:lnTo>
                  <a:pt x="126306" y="17459"/>
                </a:lnTo>
                <a:lnTo>
                  <a:pt x="131829" y="18584"/>
                </a:lnTo>
                <a:lnTo>
                  <a:pt x="138487" y="20327"/>
                </a:lnTo>
                <a:lnTo>
                  <a:pt x="145903" y="22481"/>
                </a:lnTo>
                <a:lnTo>
                  <a:pt x="152831" y="23917"/>
                </a:lnTo>
                <a:lnTo>
                  <a:pt x="159434" y="24874"/>
                </a:lnTo>
                <a:lnTo>
                  <a:pt x="165821" y="25512"/>
                </a:lnTo>
                <a:lnTo>
                  <a:pt x="173055" y="26930"/>
                </a:lnTo>
                <a:lnTo>
                  <a:pt x="180854" y="28867"/>
                </a:lnTo>
                <a:lnTo>
                  <a:pt x="189031" y="31151"/>
                </a:lnTo>
                <a:lnTo>
                  <a:pt x="195473" y="32674"/>
                </a:lnTo>
                <a:lnTo>
                  <a:pt x="200761" y="33689"/>
                </a:lnTo>
                <a:lnTo>
                  <a:pt x="205278" y="34365"/>
                </a:lnTo>
                <a:lnTo>
                  <a:pt x="221117" y="35317"/>
                </a:lnTo>
                <a:lnTo>
                  <a:pt x="249391" y="35639"/>
                </a:lnTo>
                <a:lnTo>
                  <a:pt x="607163" y="35718"/>
                </a:lnTo>
                <a:lnTo>
                  <a:pt x="611150" y="34726"/>
                </a:lnTo>
                <a:lnTo>
                  <a:pt x="614801" y="33073"/>
                </a:lnTo>
                <a:lnTo>
                  <a:pt x="618226" y="30978"/>
                </a:lnTo>
                <a:lnTo>
                  <a:pt x="621502" y="29581"/>
                </a:lnTo>
                <a:lnTo>
                  <a:pt x="624679" y="28651"/>
                </a:lnTo>
                <a:lnTo>
                  <a:pt x="631846" y="27616"/>
                </a:lnTo>
                <a:lnTo>
                  <a:pt x="652616" y="26952"/>
                </a:lnTo>
                <a:lnTo>
                  <a:pt x="658320" y="26898"/>
                </a:lnTo>
                <a:lnTo>
                  <a:pt x="662122" y="25869"/>
                </a:lnTo>
                <a:lnTo>
                  <a:pt x="664657" y="24191"/>
                </a:lnTo>
                <a:lnTo>
                  <a:pt x="666346" y="22081"/>
                </a:lnTo>
                <a:lnTo>
                  <a:pt x="668465" y="20673"/>
                </a:lnTo>
                <a:lnTo>
                  <a:pt x="670870" y="19735"/>
                </a:lnTo>
                <a:lnTo>
                  <a:pt x="678656" y="17859"/>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6" name="SMARTPenAnnotation964"/>
          <p:cNvSpPr/>
          <p:nvPr/>
        </p:nvSpPr>
        <p:spPr>
          <a:xfrm>
            <a:off x="767953" y="3457608"/>
            <a:ext cx="1268016" cy="33900"/>
          </a:xfrm>
          <a:custGeom>
            <a:avLst/>
            <a:gdLst/>
            <a:ahLst/>
            <a:cxnLst/>
            <a:rect l="0" t="0" r="0" b="0"/>
            <a:pathLst>
              <a:path w="1268016" h="33900">
                <a:moveTo>
                  <a:pt x="0" y="7110"/>
                </a:moveTo>
                <a:lnTo>
                  <a:pt x="88389" y="7110"/>
                </a:lnTo>
                <a:lnTo>
                  <a:pt x="98614" y="8102"/>
                </a:lnTo>
                <a:lnTo>
                  <a:pt x="128495" y="11851"/>
                </a:lnTo>
                <a:lnTo>
                  <a:pt x="151697" y="11532"/>
                </a:lnTo>
                <a:lnTo>
                  <a:pt x="160662" y="10058"/>
                </a:lnTo>
                <a:lnTo>
                  <a:pt x="172593" y="9076"/>
                </a:lnTo>
                <a:lnTo>
                  <a:pt x="186499" y="8421"/>
                </a:lnTo>
                <a:lnTo>
                  <a:pt x="232631" y="7369"/>
                </a:lnTo>
                <a:lnTo>
                  <a:pt x="446240" y="7113"/>
                </a:lnTo>
                <a:lnTo>
                  <a:pt x="463189" y="6119"/>
                </a:lnTo>
                <a:lnTo>
                  <a:pt x="482425" y="4465"/>
                </a:lnTo>
                <a:lnTo>
                  <a:pt x="503187" y="2371"/>
                </a:lnTo>
                <a:lnTo>
                  <a:pt x="520997" y="974"/>
                </a:lnTo>
                <a:lnTo>
                  <a:pt x="536839" y="42"/>
                </a:lnTo>
                <a:lnTo>
                  <a:pt x="567009" y="0"/>
                </a:lnTo>
                <a:lnTo>
                  <a:pt x="583389" y="1378"/>
                </a:lnTo>
                <a:lnTo>
                  <a:pt x="600262" y="3289"/>
                </a:lnTo>
                <a:lnTo>
                  <a:pt x="613495" y="4563"/>
                </a:lnTo>
                <a:lnTo>
                  <a:pt x="624301" y="5412"/>
                </a:lnTo>
                <a:lnTo>
                  <a:pt x="633490" y="5978"/>
                </a:lnTo>
                <a:lnTo>
                  <a:pt x="643584" y="7347"/>
                </a:lnTo>
                <a:lnTo>
                  <a:pt x="654282" y="9253"/>
                </a:lnTo>
                <a:lnTo>
                  <a:pt x="665384" y="11515"/>
                </a:lnTo>
                <a:lnTo>
                  <a:pt x="674769" y="13023"/>
                </a:lnTo>
                <a:lnTo>
                  <a:pt x="683010" y="14029"/>
                </a:lnTo>
                <a:lnTo>
                  <a:pt x="690488" y="14699"/>
                </a:lnTo>
                <a:lnTo>
                  <a:pt x="700435" y="16138"/>
                </a:lnTo>
                <a:lnTo>
                  <a:pt x="724716" y="20383"/>
                </a:lnTo>
                <a:lnTo>
                  <a:pt x="735159" y="21912"/>
                </a:lnTo>
                <a:lnTo>
                  <a:pt x="744106" y="22931"/>
                </a:lnTo>
                <a:lnTo>
                  <a:pt x="752055" y="23611"/>
                </a:lnTo>
                <a:lnTo>
                  <a:pt x="782204" y="24567"/>
                </a:lnTo>
                <a:lnTo>
                  <a:pt x="863092" y="24959"/>
                </a:lnTo>
                <a:lnTo>
                  <a:pt x="876027" y="25955"/>
                </a:lnTo>
                <a:lnTo>
                  <a:pt x="930944" y="31105"/>
                </a:lnTo>
                <a:lnTo>
                  <a:pt x="945074" y="32036"/>
                </a:lnTo>
                <a:lnTo>
                  <a:pt x="967720" y="33071"/>
                </a:lnTo>
                <a:lnTo>
                  <a:pt x="1004946" y="33790"/>
                </a:lnTo>
                <a:lnTo>
                  <a:pt x="1073426" y="33899"/>
                </a:lnTo>
                <a:lnTo>
                  <a:pt x="1080742" y="32907"/>
                </a:lnTo>
                <a:lnTo>
                  <a:pt x="1087604" y="31253"/>
                </a:lnTo>
                <a:lnTo>
                  <a:pt x="1094163" y="29159"/>
                </a:lnTo>
                <a:lnTo>
                  <a:pt x="1100520" y="28755"/>
                </a:lnTo>
                <a:lnTo>
                  <a:pt x="1106742" y="29477"/>
                </a:lnTo>
                <a:lnTo>
                  <a:pt x="1112875" y="30951"/>
                </a:lnTo>
                <a:lnTo>
                  <a:pt x="1117956" y="30942"/>
                </a:lnTo>
                <a:lnTo>
                  <a:pt x="1122335" y="29943"/>
                </a:lnTo>
                <a:lnTo>
                  <a:pt x="1126247" y="28286"/>
                </a:lnTo>
                <a:lnTo>
                  <a:pt x="1130839" y="28173"/>
                </a:lnTo>
                <a:lnTo>
                  <a:pt x="1135885" y="29089"/>
                </a:lnTo>
                <a:lnTo>
                  <a:pt x="1141233" y="30693"/>
                </a:lnTo>
                <a:lnTo>
                  <a:pt x="1148767" y="31761"/>
                </a:lnTo>
                <a:lnTo>
                  <a:pt x="1157759" y="32474"/>
                </a:lnTo>
                <a:lnTo>
                  <a:pt x="1181438" y="33477"/>
                </a:lnTo>
                <a:lnTo>
                  <a:pt x="1214676" y="33862"/>
                </a:lnTo>
                <a:lnTo>
                  <a:pt x="1268015" y="33899"/>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7" name="SMARTPenAnnotation965"/>
          <p:cNvSpPr/>
          <p:nvPr/>
        </p:nvSpPr>
        <p:spPr>
          <a:xfrm>
            <a:off x="3455789" y="4179093"/>
            <a:ext cx="714376" cy="8931"/>
          </a:xfrm>
          <a:custGeom>
            <a:avLst/>
            <a:gdLst/>
            <a:ahLst/>
            <a:cxnLst/>
            <a:rect l="0" t="0" r="0" b="0"/>
            <a:pathLst>
              <a:path w="714376" h="8931">
                <a:moveTo>
                  <a:pt x="714375" y="8930"/>
                </a:moveTo>
                <a:lnTo>
                  <a:pt x="631709" y="8930"/>
                </a:lnTo>
                <a:lnTo>
                  <a:pt x="611640" y="7938"/>
                </a:lnTo>
                <a:lnTo>
                  <a:pt x="534445" y="2793"/>
                </a:lnTo>
                <a:lnTo>
                  <a:pt x="498146" y="1242"/>
                </a:lnTo>
                <a:lnTo>
                  <a:pt x="426955" y="368"/>
                </a:lnTo>
                <a:lnTo>
                  <a:pt x="0" y="0"/>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8" name="SMARTPenAnnotation966"/>
          <p:cNvSpPr/>
          <p:nvPr/>
        </p:nvSpPr>
        <p:spPr>
          <a:xfrm>
            <a:off x="3456181" y="4116585"/>
            <a:ext cx="204991" cy="142876"/>
          </a:xfrm>
          <a:custGeom>
            <a:avLst/>
            <a:gdLst/>
            <a:ahLst/>
            <a:cxnLst/>
            <a:rect l="0" t="0" r="0" b="0"/>
            <a:pathLst>
              <a:path w="204991" h="142876">
                <a:moveTo>
                  <a:pt x="160342" y="0"/>
                </a:moveTo>
                <a:lnTo>
                  <a:pt x="135485" y="0"/>
                </a:lnTo>
                <a:lnTo>
                  <a:pt x="125911" y="1985"/>
                </a:lnTo>
                <a:lnTo>
                  <a:pt x="113575" y="5292"/>
                </a:lnTo>
                <a:lnTo>
                  <a:pt x="99399" y="9481"/>
                </a:lnTo>
                <a:lnTo>
                  <a:pt x="87963" y="13266"/>
                </a:lnTo>
                <a:lnTo>
                  <a:pt x="78355" y="16782"/>
                </a:lnTo>
                <a:lnTo>
                  <a:pt x="69965" y="20118"/>
                </a:lnTo>
                <a:lnTo>
                  <a:pt x="62387" y="23334"/>
                </a:lnTo>
                <a:lnTo>
                  <a:pt x="48676" y="29553"/>
                </a:lnTo>
                <a:lnTo>
                  <a:pt x="43234" y="31609"/>
                </a:lnTo>
                <a:lnTo>
                  <a:pt x="38614" y="32979"/>
                </a:lnTo>
                <a:lnTo>
                  <a:pt x="34541" y="33892"/>
                </a:lnTo>
                <a:lnTo>
                  <a:pt x="29842" y="35493"/>
                </a:lnTo>
                <a:lnTo>
                  <a:pt x="24725" y="37553"/>
                </a:lnTo>
                <a:lnTo>
                  <a:pt x="19329" y="39918"/>
                </a:lnTo>
                <a:lnTo>
                  <a:pt x="15732" y="42487"/>
                </a:lnTo>
                <a:lnTo>
                  <a:pt x="13334" y="45192"/>
                </a:lnTo>
                <a:lnTo>
                  <a:pt x="9485" y="51922"/>
                </a:lnTo>
                <a:lnTo>
                  <a:pt x="6313" y="55489"/>
                </a:lnTo>
                <a:lnTo>
                  <a:pt x="4077" y="57828"/>
                </a:lnTo>
                <a:lnTo>
                  <a:pt x="2588" y="60380"/>
                </a:lnTo>
                <a:lnTo>
                  <a:pt x="1594" y="63074"/>
                </a:lnTo>
                <a:lnTo>
                  <a:pt x="932" y="65862"/>
                </a:lnTo>
                <a:lnTo>
                  <a:pt x="490" y="68713"/>
                </a:lnTo>
                <a:lnTo>
                  <a:pt x="196" y="71605"/>
                </a:lnTo>
                <a:lnTo>
                  <a:pt x="0" y="74527"/>
                </a:lnTo>
                <a:lnTo>
                  <a:pt x="861" y="77465"/>
                </a:lnTo>
                <a:lnTo>
                  <a:pt x="2428" y="80417"/>
                </a:lnTo>
                <a:lnTo>
                  <a:pt x="4464" y="83378"/>
                </a:lnTo>
                <a:lnTo>
                  <a:pt x="6814" y="86343"/>
                </a:lnTo>
                <a:lnTo>
                  <a:pt x="9373" y="89312"/>
                </a:lnTo>
                <a:lnTo>
                  <a:pt x="12071" y="92284"/>
                </a:lnTo>
                <a:lnTo>
                  <a:pt x="14862" y="94265"/>
                </a:lnTo>
                <a:lnTo>
                  <a:pt x="20609" y="96466"/>
                </a:lnTo>
                <a:lnTo>
                  <a:pt x="26507" y="99037"/>
                </a:lnTo>
                <a:lnTo>
                  <a:pt x="43643" y="107186"/>
                </a:lnTo>
                <a:lnTo>
                  <a:pt x="52778" y="110153"/>
                </a:lnTo>
                <a:lnTo>
                  <a:pt x="61843" y="112131"/>
                </a:lnTo>
                <a:lnTo>
                  <a:pt x="70864" y="113449"/>
                </a:lnTo>
                <a:lnTo>
                  <a:pt x="80846" y="115321"/>
                </a:lnTo>
                <a:lnTo>
                  <a:pt x="102521" y="120045"/>
                </a:lnTo>
                <a:lnTo>
                  <a:pt x="149766" y="131163"/>
                </a:lnTo>
                <a:lnTo>
                  <a:pt x="204990" y="142875"/>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9" name="SMARTPenAnnotation967"/>
          <p:cNvSpPr/>
          <p:nvPr/>
        </p:nvSpPr>
        <p:spPr>
          <a:xfrm>
            <a:off x="875119" y="4173949"/>
            <a:ext cx="80358" cy="255177"/>
          </a:xfrm>
          <a:custGeom>
            <a:avLst/>
            <a:gdLst/>
            <a:ahLst/>
            <a:cxnLst/>
            <a:rect l="0" t="0" r="0" b="0"/>
            <a:pathLst>
              <a:path w="80358" h="255177">
                <a:moveTo>
                  <a:pt x="71427" y="5144"/>
                </a:moveTo>
                <a:lnTo>
                  <a:pt x="66687" y="404"/>
                </a:lnTo>
                <a:lnTo>
                  <a:pt x="64298" y="0"/>
                </a:lnTo>
                <a:lnTo>
                  <a:pt x="61714" y="722"/>
                </a:lnTo>
                <a:lnTo>
                  <a:pt x="55177" y="4271"/>
                </a:lnTo>
                <a:lnTo>
                  <a:pt x="53649" y="4562"/>
                </a:lnTo>
                <a:lnTo>
                  <a:pt x="51637" y="4756"/>
                </a:lnTo>
                <a:lnTo>
                  <a:pt x="49304" y="4886"/>
                </a:lnTo>
                <a:lnTo>
                  <a:pt x="47749" y="5964"/>
                </a:lnTo>
                <a:lnTo>
                  <a:pt x="46712" y="7675"/>
                </a:lnTo>
                <a:lnTo>
                  <a:pt x="46021" y="9808"/>
                </a:lnTo>
                <a:lnTo>
                  <a:pt x="44568" y="12222"/>
                </a:lnTo>
                <a:lnTo>
                  <a:pt x="42607" y="14824"/>
                </a:lnTo>
                <a:lnTo>
                  <a:pt x="40308" y="17550"/>
                </a:lnTo>
                <a:lnTo>
                  <a:pt x="37782" y="20360"/>
                </a:lnTo>
                <a:lnTo>
                  <a:pt x="32331" y="26129"/>
                </a:lnTo>
                <a:lnTo>
                  <a:pt x="29488" y="30048"/>
                </a:lnTo>
                <a:lnTo>
                  <a:pt x="26601" y="34645"/>
                </a:lnTo>
                <a:lnTo>
                  <a:pt x="23683" y="39694"/>
                </a:lnTo>
                <a:lnTo>
                  <a:pt x="21739" y="44052"/>
                </a:lnTo>
                <a:lnTo>
                  <a:pt x="19578" y="51541"/>
                </a:lnTo>
                <a:lnTo>
                  <a:pt x="18010" y="54927"/>
                </a:lnTo>
                <a:lnTo>
                  <a:pt x="15972" y="58177"/>
                </a:lnTo>
                <a:lnTo>
                  <a:pt x="13621" y="61335"/>
                </a:lnTo>
                <a:lnTo>
                  <a:pt x="12054" y="64433"/>
                </a:lnTo>
                <a:lnTo>
                  <a:pt x="10313" y="70521"/>
                </a:lnTo>
                <a:lnTo>
                  <a:pt x="9539" y="76534"/>
                </a:lnTo>
                <a:lnTo>
                  <a:pt x="9332" y="79526"/>
                </a:lnTo>
                <a:lnTo>
                  <a:pt x="8203" y="82514"/>
                </a:lnTo>
                <a:lnTo>
                  <a:pt x="6457" y="85497"/>
                </a:lnTo>
                <a:lnTo>
                  <a:pt x="4301" y="88479"/>
                </a:lnTo>
                <a:lnTo>
                  <a:pt x="1906" y="94437"/>
                </a:lnTo>
                <a:lnTo>
                  <a:pt x="842" y="100392"/>
                </a:lnTo>
                <a:lnTo>
                  <a:pt x="368" y="106346"/>
                </a:lnTo>
                <a:lnTo>
                  <a:pt x="158" y="114946"/>
                </a:lnTo>
                <a:lnTo>
                  <a:pt x="0" y="141698"/>
                </a:lnTo>
                <a:lnTo>
                  <a:pt x="989" y="144798"/>
                </a:lnTo>
                <a:lnTo>
                  <a:pt x="2640" y="147856"/>
                </a:lnTo>
                <a:lnTo>
                  <a:pt x="4733" y="150887"/>
                </a:lnTo>
                <a:lnTo>
                  <a:pt x="7059" y="156901"/>
                </a:lnTo>
                <a:lnTo>
                  <a:pt x="8093" y="162880"/>
                </a:lnTo>
                <a:lnTo>
                  <a:pt x="8675" y="170833"/>
                </a:lnTo>
                <a:lnTo>
                  <a:pt x="8811" y="173042"/>
                </a:lnTo>
                <a:lnTo>
                  <a:pt x="9839" y="174623"/>
                </a:lnTo>
                <a:lnTo>
                  <a:pt x="11517" y="176669"/>
                </a:lnTo>
                <a:lnTo>
                  <a:pt x="13628" y="179025"/>
                </a:lnTo>
                <a:lnTo>
                  <a:pt x="15035" y="181589"/>
                </a:lnTo>
                <a:lnTo>
                  <a:pt x="16598" y="187082"/>
                </a:lnTo>
                <a:lnTo>
                  <a:pt x="19000" y="189936"/>
                </a:lnTo>
                <a:lnTo>
                  <a:pt x="22585" y="192831"/>
                </a:lnTo>
                <a:lnTo>
                  <a:pt x="26960" y="195753"/>
                </a:lnTo>
                <a:lnTo>
                  <a:pt x="29876" y="198694"/>
                </a:lnTo>
                <a:lnTo>
                  <a:pt x="31820" y="201646"/>
                </a:lnTo>
                <a:lnTo>
                  <a:pt x="33116" y="204606"/>
                </a:lnTo>
                <a:lnTo>
                  <a:pt x="34973" y="206580"/>
                </a:lnTo>
                <a:lnTo>
                  <a:pt x="37202" y="207896"/>
                </a:lnTo>
                <a:lnTo>
                  <a:pt x="39681" y="208773"/>
                </a:lnTo>
                <a:lnTo>
                  <a:pt x="41333" y="210350"/>
                </a:lnTo>
                <a:lnTo>
                  <a:pt x="42435" y="212393"/>
                </a:lnTo>
                <a:lnTo>
                  <a:pt x="43170" y="214748"/>
                </a:lnTo>
                <a:lnTo>
                  <a:pt x="44651" y="217310"/>
                </a:lnTo>
                <a:lnTo>
                  <a:pt x="46631" y="220010"/>
                </a:lnTo>
                <a:lnTo>
                  <a:pt x="48944" y="222802"/>
                </a:lnTo>
                <a:lnTo>
                  <a:pt x="51477" y="224663"/>
                </a:lnTo>
                <a:lnTo>
                  <a:pt x="54159" y="225904"/>
                </a:lnTo>
                <a:lnTo>
                  <a:pt x="56938" y="226732"/>
                </a:lnTo>
                <a:lnTo>
                  <a:pt x="58791" y="228276"/>
                </a:lnTo>
                <a:lnTo>
                  <a:pt x="60027" y="230297"/>
                </a:lnTo>
                <a:lnTo>
                  <a:pt x="60851" y="232637"/>
                </a:lnTo>
                <a:lnTo>
                  <a:pt x="62392" y="234197"/>
                </a:lnTo>
                <a:lnTo>
                  <a:pt x="64411" y="235236"/>
                </a:lnTo>
                <a:lnTo>
                  <a:pt x="66750" y="235929"/>
                </a:lnTo>
                <a:lnTo>
                  <a:pt x="69301" y="238376"/>
                </a:lnTo>
                <a:lnTo>
                  <a:pt x="71994" y="241992"/>
                </a:lnTo>
                <a:lnTo>
                  <a:pt x="80357" y="255176"/>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eaLnBrk="1" hangingPunct="1">
              <a:defRPr/>
            </a:pPr>
            <a:r>
              <a:rPr lang="ar-SA" dirty="0" smtClean="0">
                <a:solidFill>
                  <a:srgbClr val="C00000"/>
                </a:solidFill>
              </a:rPr>
              <a:t> </a:t>
            </a:r>
            <a:r>
              <a:rPr lang="en-US" dirty="0" smtClean="0">
                <a:solidFill>
                  <a:srgbClr val="C00000"/>
                </a:solidFill>
              </a:rPr>
              <a:t>Morphology</a:t>
            </a:r>
            <a:endParaRPr lang="en-US" dirty="0">
              <a:solidFill>
                <a:srgbClr val="C00000"/>
              </a:solidFill>
            </a:endParaRP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107504" y="2060848"/>
            <a:ext cx="8136904" cy="4524315"/>
          </a:xfrm>
          <a:prstGeom prst="rect">
            <a:avLst/>
          </a:prstGeom>
          <a:noFill/>
        </p:spPr>
        <p:txBody>
          <a:bodyPr wrap="square" rtlCol="1">
            <a:spAutoFit/>
          </a:bodyPr>
          <a:lstStyle/>
          <a:p>
            <a:r>
              <a:rPr lang="ar-SA" dirty="0" smtClean="0"/>
              <a:t> </a:t>
            </a:r>
            <a:r>
              <a:rPr lang="en-US" dirty="0" smtClean="0"/>
              <a:t> The type of exercise we have just performed is an example of investigating basic forms in language, generally known as </a:t>
            </a:r>
            <a:r>
              <a:rPr lang="en-US" dirty="0" smtClean="0">
                <a:solidFill>
                  <a:srgbClr val="FF0000"/>
                </a:solidFill>
              </a:rPr>
              <a:t>MORPHOLOGY</a:t>
            </a:r>
            <a:r>
              <a:rPr lang="en-US" dirty="0" smtClean="0"/>
              <a:t>. This term, which literally means “ the study of forms,” was originally used in biology, but, since the middle of the 19</a:t>
            </a:r>
            <a:r>
              <a:rPr lang="en-US" baseline="30000" dirty="0" smtClean="0"/>
              <a:t>th</a:t>
            </a:r>
            <a:r>
              <a:rPr lang="en-US" dirty="0" smtClean="0"/>
              <a:t> century, has also been used to describe the type of investigation that analyzes all those basic “elements” used in a language. What we have been describing as ‘ elements’ in the form of a linguistic message are technically known as </a:t>
            </a:r>
            <a:r>
              <a:rPr lang="en-US" dirty="0" smtClean="0">
                <a:solidFill>
                  <a:srgbClr val="FF0000"/>
                </a:solidFill>
              </a:rPr>
              <a:t>MORPHEMES.</a:t>
            </a:r>
            <a:endParaRPr lang="ar-SA" dirty="0" smtClean="0">
              <a:solidFill>
                <a:srgbClr val="FF0000"/>
              </a:solidFill>
            </a:endParaRPr>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sp>
        <p:nvSpPr>
          <p:cNvPr id="6" name="SMARTPenAnnotation950"/>
          <p:cNvSpPr/>
          <p:nvPr/>
        </p:nvSpPr>
        <p:spPr>
          <a:xfrm>
            <a:off x="553640" y="2375667"/>
            <a:ext cx="2286001" cy="62137"/>
          </a:xfrm>
          <a:custGeom>
            <a:avLst/>
            <a:gdLst/>
            <a:ahLst/>
            <a:cxnLst/>
            <a:rect l="0" t="0" r="0" b="0"/>
            <a:pathLst>
              <a:path w="2286001" h="62137">
                <a:moveTo>
                  <a:pt x="0" y="53208"/>
                </a:moveTo>
                <a:lnTo>
                  <a:pt x="4741" y="57948"/>
                </a:lnTo>
                <a:lnTo>
                  <a:pt x="7129" y="59345"/>
                </a:lnTo>
                <a:lnTo>
                  <a:pt x="12429" y="60896"/>
                </a:lnTo>
                <a:lnTo>
                  <a:pt x="80635" y="62065"/>
                </a:lnTo>
                <a:lnTo>
                  <a:pt x="155145" y="62136"/>
                </a:lnTo>
                <a:lnTo>
                  <a:pt x="166930" y="61144"/>
                </a:lnTo>
                <a:lnTo>
                  <a:pt x="175779" y="59491"/>
                </a:lnTo>
                <a:lnTo>
                  <a:pt x="182670" y="57397"/>
                </a:lnTo>
                <a:lnTo>
                  <a:pt x="188257" y="56000"/>
                </a:lnTo>
                <a:lnTo>
                  <a:pt x="197110" y="54449"/>
                </a:lnTo>
                <a:lnTo>
                  <a:pt x="202844" y="55027"/>
                </a:lnTo>
                <a:lnTo>
                  <a:pt x="209644" y="56405"/>
                </a:lnTo>
                <a:lnTo>
                  <a:pt x="217153" y="58316"/>
                </a:lnTo>
                <a:lnTo>
                  <a:pt x="223152" y="59589"/>
                </a:lnTo>
                <a:lnTo>
                  <a:pt x="232462" y="61005"/>
                </a:lnTo>
                <a:lnTo>
                  <a:pt x="240303" y="60390"/>
                </a:lnTo>
                <a:lnTo>
                  <a:pt x="250491" y="58988"/>
                </a:lnTo>
                <a:lnTo>
                  <a:pt x="262244" y="57061"/>
                </a:lnTo>
                <a:lnTo>
                  <a:pt x="271072" y="55777"/>
                </a:lnTo>
                <a:lnTo>
                  <a:pt x="288236" y="53969"/>
                </a:lnTo>
                <a:lnTo>
                  <a:pt x="355134" y="53209"/>
                </a:lnTo>
                <a:lnTo>
                  <a:pt x="388770" y="52216"/>
                </a:lnTo>
                <a:lnTo>
                  <a:pt x="399079" y="50562"/>
                </a:lnTo>
                <a:lnTo>
                  <a:pt x="408927" y="48467"/>
                </a:lnTo>
                <a:lnTo>
                  <a:pt x="417478" y="47071"/>
                </a:lnTo>
                <a:lnTo>
                  <a:pt x="432270" y="45519"/>
                </a:lnTo>
                <a:lnTo>
                  <a:pt x="447013" y="44646"/>
                </a:lnTo>
                <a:lnTo>
                  <a:pt x="452790" y="43531"/>
                </a:lnTo>
                <a:lnTo>
                  <a:pt x="459618" y="41795"/>
                </a:lnTo>
                <a:lnTo>
                  <a:pt x="467146" y="39647"/>
                </a:lnTo>
                <a:lnTo>
                  <a:pt x="473158" y="38214"/>
                </a:lnTo>
                <a:lnTo>
                  <a:pt x="482482" y="36621"/>
                </a:lnTo>
                <a:lnTo>
                  <a:pt x="498051" y="35726"/>
                </a:lnTo>
                <a:lnTo>
                  <a:pt x="504674" y="34607"/>
                </a:lnTo>
                <a:lnTo>
                  <a:pt x="512067" y="32870"/>
                </a:lnTo>
                <a:lnTo>
                  <a:pt x="519972" y="30720"/>
                </a:lnTo>
                <a:lnTo>
                  <a:pt x="528218" y="29286"/>
                </a:lnTo>
                <a:lnTo>
                  <a:pt x="595382" y="22056"/>
                </a:lnTo>
                <a:lnTo>
                  <a:pt x="612226" y="20533"/>
                </a:lnTo>
                <a:lnTo>
                  <a:pt x="641525" y="18842"/>
                </a:lnTo>
                <a:lnTo>
                  <a:pt x="657871" y="17399"/>
                </a:lnTo>
                <a:lnTo>
                  <a:pt x="709099" y="11619"/>
                </a:lnTo>
                <a:lnTo>
                  <a:pt x="730551" y="9919"/>
                </a:lnTo>
                <a:lnTo>
                  <a:pt x="796958" y="8738"/>
                </a:lnTo>
                <a:lnTo>
                  <a:pt x="832438" y="7646"/>
                </a:lnTo>
                <a:lnTo>
                  <a:pt x="844677" y="5966"/>
                </a:lnTo>
                <a:lnTo>
                  <a:pt x="854821" y="3854"/>
                </a:lnTo>
                <a:lnTo>
                  <a:pt x="862576" y="2446"/>
                </a:lnTo>
                <a:lnTo>
                  <a:pt x="873839" y="881"/>
                </a:lnTo>
                <a:lnTo>
                  <a:pt x="928421" y="0"/>
                </a:lnTo>
                <a:lnTo>
                  <a:pt x="950338" y="869"/>
                </a:lnTo>
                <a:lnTo>
                  <a:pt x="971895" y="2440"/>
                </a:lnTo>
                <a:lnTo>
                  <a:pt x="993211" y="4480"/>
                </a:lnTo>
                <a:lnTo>
                  <a:pt x="1012383" y="5839"/>
                </a:lnTo>
                <a:lnTo>
                  <a:pt x="1066045" y="7753"/>
                </a:lnTo>
                <a:lnTo>
                  <a:pt x="1148533" y="8453"/>
                </a:lnTo>
                <a:lnTo>
                  <a:pt x="1159587" y="9481"/>
                </a:lnTo>
                <a:lnTo>
                  <a:pt x="1170925" y="11158"/>
                </a:lnTo>
                <a:lnTo>
                  <a:pt x="1182453" y="13268"/>
                </a:lnTo>
                <a:lnTo>
                  <a:pt x="1201052" y="14675"/>
                </a:lnTo>
                <a:lnTo>
                  <a:pt x="1250822" y="16238"/>
                </a:lnTo>
                <a:lnTo>
                  <a:pt x="1547866" y="17467"/>
                </a:lnTo>
                <a:lnTo>
                  <a:pt x="1819148" y="17489"/>
                </a:lnTo>
                <a:lnTo>
                  <a:pt x="1827922" y="18481"/>
                </a:lnTo>
                <a:lnTo>
                  <a:pt x="1838732" y="20135"/>
                </a:lnTo>
                <a:lnTo>
                  <a:pt x="1850899" y="22229"/>
                </a:lnTo>
                <a:lnTo>
                  <a:pt x="1860003" y="23626"/>
                </a:lnTo>
                <a:lnTo>
                  <a:pt x="1872764" y="25177"/>
                </a:lnTo>
                <a:lnTo>
                  <a:pt x="1884502" y="24599"/>
                </a:lnTo>
                <a:lnTo>
                  <a:pt x="1900265" y="23221"/>
                </a:lnTo>
                <a:lnTo>
                  <a:pt x="1918710" y="21310"/>
                </a:lnTo>
                <a:lnTo>
                  <a:pt x="1933984" y="20036"/>
                </a:lnTo>
                <a:lnTo>
                  <a:pt x="1973670" y="18244"/>
                </a:lnTo>
                <a:lnTo>
                  <a:pt x="2080366" y="17508"/>
                </a:lnTo>
                <a:lnTo>
                  <a:pt x="2115269" y="18487"/>
                </a:lnTo>
                <a:lnTo>
                  <a:pt x="2204072" y="25178"/>
                </a:lnTo>
                <a:lnTo>
                  <a:pt x="2254498" y="26255"/>
                </a:lnTo>
                <a:lnTo>
                  <a:pt x="2286000" y="35348"/>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 name="SMARTPenAnnotation951"/>
          <p:cNvSpPr/>
          <p:nvPr/>
        </p:nvSpPr>
        <p:spPr>
          <a:xfrm>
            <a:off x="2643187" y="2929327"/>
            <a:ext cx="1571626" cy="71049"/>
          </a:xfrm>
          <a:custGeom>
            <a:avLst/>
            <a:gdLst/>
            <a:ahLst/>
            <a:cxnLst/>
            <a:rect l="0" t="0" r="0" b="0"/>
            <a:pathLst>
              <a:path w="1571626" h="71049">
                <a:moveTo>
                  <a:pt x="0" y="8540"/>
                </a:moveTo>
                <a:lnTo>
                  <a:pt x="65730" y="8540"/>
                </a:lnTo>
                <a:lnTo>
                  <a:pt x="91445" y="9532"/>
                </a:lnTo>
                <a:lnTo>
                  <a:pt x="151767" y="13280"/>
                </a:lnTo>
                <a:lnTo>
                  <a:pt x="185514" y="13685"/>
                </a:lnTo>
                <a:lnTo>
                  <a:pt x="220910" y="12962"/>
                </a:lnTo>
                <a:lnTo>
                  <a:pt x="257407" y="11488"/>
                </a:lnTo>
                <a:lnTo>
                  <a:pt x="337645" y="9850"/>
                </a:lnTo>
                <a:lnTo>
                  <a:pt x="379878" y="9413"/>
                </a:lnTo>
                <a:lnTo>
                  <a:pt x="466491" y="6282"/>
                </a:lnTo>
                <a:lnTo>
                  <a:pt x="510424" y="4058"/>
                </a:lnTo>
                <a:lnTo>
                  <a:pt x="593634" y="1587"/>
                </a:lnTo>
                <a:lnTo>
                  <a:pt x="756891" y="0"/>
                </a:lnTo>
                <a:lnTo>
                  <a:pt x="798282" y="862"/>
                </a:lnTo>
                <a:lnTo>
                  <a:pt x="956580" y="6729"/>
                </a:lnTo>
                <a:lnTo>
                  <a:pt x="991931" y="7333"/>
                </a:lnTo>
                <a:lnTo>
                  <a:pt x="1065605" y="10649"/>
                </a:lnTo>
                <a:lnTo>
                  <a:pt x="1139360" y="15430"/>
                </a:lnTo>
                <a:lnTo>
                  <a:pt x="1208520" y="20863"/>
                </a:lnTo>
                <a:lnTo>
                  <a:pt x="1243235" y="24693"/>
                </a:lnTo>
                <a:lnTo>
                  <a:pt x="1347986" y="38571"/>
                </a:lnTo>
                <a:lnTo>
                  <a:pt x="1476370" y="52653"/>
                </a:lnTo>
                <a:lnTo>
                  <a:pt x="1571625" y="71048"/>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9" name="SMARTPenAnnotation952"/>
          <p:cNvSpPr/>
          <p:nvPr/>
        </p:nvSpPr>
        <p:spPr>
          <a:xfrm>
            <a:off x="2491382" y="3723679"/>
            <a:ext cx="553642" cy="40790"/>
          </a:xfrm>
          <a:custGeom>
            <a:avLst/>
            <a:gdLst/>
            <a:ahLst/>
            <a:cxnLst/>
            <a:rect l="0" t="0" r="0" b="0"/>
            <a:pathLst>
              <a:path w="553642" h="40790">
                <a:moveTo>
                  <a:pt x="0" y="0"/>
                </a:moveTo>
                <a:lnTo>
                  <a:pt x="9481" y="4741"/>
                </a:lnTo>
                <a:lnTo>
                  <a:pt x="13266" y="7129"/>
                </a:lnTo>
                <a:lnTo>
                  <a:pt x="16782" y="9714"/>
                </a:lnTo>
                <a:lnTo>
                  <a:pt x="20118" y="12429"/>
                </a:lnTo>
                <a:lnTo>
                  <a:pt x="23334" y="14239"/>
                </a:lnTo>
                <a:lnTo>
                  <a:pt x="26470" y="15446"/>
                </a:lnTo>
                <a:lnTo>
                  <a:pt x="29553" y="16251"/>
                </a:lnTo>
                <a:lnTo>
                  <a:pt x="33593" y="17779"/>
                </a:lnTo>
                <a:lnTo>
                  <a:pt x="38270" y="19790"/>
                </a:lnTo>
                <a:lnTo>
                  <a:pt x="43373" y="22123"/>
                </a:lnTo>
                <a:lnTo>
                  <a:pt x="50744" y="23679"/>
                </a:lnTo>
                <a:lnTo>
                  <a:pt x="59626" y="24716"/>
                </a:lnTo>
                <a:lnTo>
                  <a:pt x="77102" y="25868"/>
                </a:lnTo>
                <a:lnTo>
                  <a:pt x="88177" y="26380"/>
                </a:lnTo>
                <a:lnTo>
                  <a:pt x="95495" y="27509"/>
                </a:lnTo>
                <a:lnTo>
                  <a:pt x="104343" y="29253"/>
                </a:lnTo>
                <a:lnTo>
                  <a:pt x="114211" y="31408"/>
                </a:lnTo>
                <a:lnTo>
                  <a:pt x="124758" y="32845"/>
                </a:lnTo>
                <a:lnTo>
                  <a:pt x="135758" y="33803"/>
                </a:lnTo>
                <a:lnTo>
                  <a:pt x="147060" y="34441"/>
                </a:lnTo>
                <a:lnTo>
                  <a:pt x="180785" y="35151"/>
                </a:lnTo>
                <a:lnTo>
                  <a:pt x="200891" y="35341"/>
                </a:lnTo>
                <a:lnTo>
                  <a:pt x="221240" y="36459"/>
                </a:lnTo>
                <a:lnTo>
                  <a:pt x="241751" y="38197"/>
                </a:lnTo>
                <a:lnTo>
                  <a:pt x="262371" y="40347"/>
                </a:lnTo>
                <a:lnTo>
                  <a:pt x="278101" y="40789"/>
                </a:lnTo>
                <a:lnTo>
                  <a:pt x="290573" y="40091"/>
                </a:lnTo>
                <a:lnTo>
                  <a:pt x="300872" y="38634"/>
                </a:lnTo>
                <a:lnTo>
                  <a:pt x="310714" y="37662"/>
                </a:lnTo>
                <a:lnTo>
                  <a:pt x="320252" y="37015"/>
                </a:lnTo>
                <a:lnTo>
                  <a:pt x="337795" y="36295"/>
                </a:lnTo>
                <a:lnTo>
                  <a:pt x="352207" y="35975"/>
                </a:lnTo>
                <a:lnTo>
                  <a:pt x="553641" y="35719"/>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0" name="SMARTPenAnnotation953"/>
          <p:cNvSpPr/>
          <p:nvPr/>
        </p:nvSpPr>
        <p:spPr>
          <a:xfrm>
            <a:off x="3893343" y="3705823"/>
            <a:ext cx="866181" cy="35717"/>
          </a:xfrm>
          <a:custGeom>
            <a:avLst/>
            <a:gdLst/>
            <a:ahLst/>
            <a:cxnLst/>
            <a:rect l="0" t="0" r="0" b="0"/>
            <a:pathLst>
              <a:path w="866181" h="35717">
                <a:moveTo>
                  <a:pt x="0" y="35716"/>
                </a:moveTo>
                <a:lnTo>
                  <a:pt x="9481" y="30975"/>
                </a:lnTo>
                <a:lnTo>
                  <a:pt x="13266" y="29579"/>
                </a:lnTo>
                <a:lnTo>
                  <a:pt x="16782" y="28648"/>
                </a:lnTo>
                <a:lnTo>
                  <a:pt x="27302" y="27613"/>
                </a:lnTo>
                <a:lnTo>
                  <a:pt x="48515" y="27154"/>
                </a:lnTo>
                <a:lnTo>
                  <a:pt x="166345" y="26786"/>
                </a:lnTo>
                <a:lnTo>
                  <a:pt x="174397" y="25794"/>
                </a:lnTo>
                <a:lnTo>
                  <a:pt x="183733" y="24140"/>
                </a:lnTo>
                <a:lnTo>
                  <a:pt x="193926" y="22045"/>
                </a:lnTo>
                <a:lnTo>
                  <a:pt x="213190" y="22364"/>
                </a:lnTo>
                <a:lnTo>
                  <a:pt x="222494" y="23838"/>
                </a:lnTo>
                <a:lnTo>
                  <a:pt x="231673" y="24820"/>
                </a:lnTo>
                <a:lnTo>
                  <a:pt x="249810" y="25912"/>
                </a:lnTo>
                <a:lnTo>
                  <a:pt x="265759" y="25211"/>
                </a:lnTo>
                <a:lnTo>
                  <a:pt x="341479" y="19603"/>
                </a:lnTo>
                <a:lnTo>
                  <a:pt x="367747" y="18374"/>
                </a:lnTo>
                <a:lnTo>
                  <a:pt x="392397" y="18010"/>
                </a:lnTo>
                <a:lnTo>
                  <a:pt x="465238" y="17859"/>
                </a:lnTo>
                <a:lnTo>
                  <a:pt x="471885" y="16866"/>
                </a:lnTo>
                <a:lnTo>
                  <a:pt x="480286" y="15212"/>
                </a:lnTo>
                <a:lnTo>
                  <a:pt x="489855" y="13117"/>
                </a:lnTo>
                <a:lnTo>
                  <a:pt x="502187" y="11720"/>
                </a:lnTo>
                <a:lnTo>
                  <a:pt x="516362" y="10789"/>
                </a:lnTo>
                <a:lnTo>
                  <a:pt x="531765" y="10168"/>
                </a:lnTo>
                <a:lnTo>
                  <a:pt x="550963" y="8762"/>
                </a:lnTo>
                <a:lnTo>
                  <a:pt x="633802" y="1347"/>
                </a:lnTo>
                <a:lnTo>
                  <a:pt x="655996" y="397"/>
                </a:lnTo>
                <a:lnTo>
                  <a:pt x="680278" y="50"/>
                </a:lnTo>
                <a:lnTo>
                  <a:pt x="712735" y="0"/>
                </a:lnTo>
                <a:lnTo>
                  <a:pt x="721219" y="991"/>
                </a:lnTo>
                <a:lnTo>
                  <a:pt x="731836" y="2644"/>
                </a:lnTo>
                <a:lnTo>
                  <a:pt x="743875" y="4738"/>
                </a:lnTo>
                <a:lnTo>
                  <a:pt x="759839" y="6134"/>
                </a:lnTo>
                <a:lnTo>
                  <a:pt x="778419" y="7065"/>
                </a:lnTo>
                <a:lnTo>
                  <a:pt x="823971" y="8375"/>
                </a:lnTo>
                <a:lnTo>
                  <a:pt x="866180" y="8927"/>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1" name="SMARTPenAnnotation954"/>
          <p:cNvSpPr/>
          <p:nvPr/>
        </p:nvSpPr>
        <p:spPr>
          <a:xfrm>
            <a:off x="3759398" y="4009429"/>
            <a:ext cx="1651993" cy="365708"/>
          </a:xfrm>
          <a:custGeom>
            <a:avLst/>
            <a:gdLst/>
            <a:ahLst/>
            <a:cxnLst/>
            <a:rect l="0" t="0" r="0" b="0"/>
            <a:pathLst>
              <a:path w="1651993" h="365708">
                <a:moveTo>
                  <a:pt x="0" y="26789"/>
                </a:moveTo>
                <a:lnTo>
                  <a:pt x="0" y="31530"/>
                </a:lnTo>
                <a:lnTo>
                  <a:pt x="992" y="33918"/>
                </a:lnTo>
                <a:lnTo>
                  <a:pt x="7129" y="43013"/>
                </a:lnTo>
                <a:lnTo>
                  <a:pt x="12429" y="52521"/>
                </a:lnTo>
                <a:lnTo>
                  <a:pt x="18092" y="60715"/>
                </a:lnTo>
                <a:lnTo>
                  <a:pt x="23916" y="68656"/>
                </a:lnTo>
                <a:lnTo>
                  <a:pt x="29811" y="78801"/>
                </a:lnTo>
                <a:lnTo>
                  <a:pt x="35739" y="89923"/>
                </a:lnTo>
                <a:lnTo>
                  <a:pt x="41681" y="100490"/>
                </a:lnTo>
                <a:lnTo>
                  <a:pt x="47629" y="108493"/>
                </a:lnTo>
                <a:lnTo>
                  <a:pt x="56226" y="118003"/>
                </a:lnTo>
                <a:lnTo>
                  <a:pt x="67653" y="129836"/>
                </a:lnTo>
                <a:lnTo>
                  <a:pt x="82654" y="145018"/>
                </a:lnTo>
                <a:lnTo>
                  <a:pt x="96597" y="156395"/>
                </a:lnTo>
                <a:lnTo>
                  <a:pt x="108416" y="164759"/>
                </a:lnTo>
                <a:lnTo>
                  <a:pt x="121641" y="176038"/>
                </a:lnTo>
                <a:lnTo>
                  <a:pt x="132114" y="186057"/>
                </a:lnTo>
                <a:lnTo>
                  <a:pt x="148676" y="197125"/>
                </a:lnTo>
                <a:lnTo>
                  <a:pt x="167282" y="207665"/>
                </a:lnTo>
                <a:lnTo>
                  <a:pt x="182165" y="215658"/>
                </a:lnTo>
                <a:lnTo>
                  <a:pt x="209873" y="229866"/>
                </a:lnTo>
                <a:lnTo>
                  <a:pt x="229537" y="239746"/>
                </a:lnTo>
                <a:lnTo>
                  <a:pt x="248860" y="248106"/>
                </a:lnTo>
                <a:lnTo>
                  <a:pt x="273827" y="258391"/>
                </a:lnTo>
                <a:lnTo>
                  <a:pt x="296439" y="267722"/>
                </a:lnTo>
                <a:lnTo>
                  <a:pt x="319344" y="276771"/>
                </a:lnTo>
                <a:lnTo>
                  <a:pt x="341344" y="285735"/>
                </a:lnTo>
                <a:lnTo>
                  <a:pt x="366715" y="294676"/>
                </a:lnTo>
                <a:lnTo>
                  <a:pt x="384242" y="299639"/>
                </a:lnTo>
                <a:lnTo>
                  <a:pt x="427685" y="308117"/>
                </a:lnTo>
                <a:lnTo>
                  <a:pt x="455988" y="316527"/>
                </a:lnTo>
                <a:lnTo>
                  <a:pt x="491634" y="326840"/>
                </a:lnTo>
                <a:lnTo>
                  <a:pt x="535599" y="335187"/>
                </a:lnTo>
                <a:lnTo>
                  <a:pt x="581275" y="341156"/>
                </a:lnTo>
                <a:lnTo>
                  <a:pt x="624337" y="348800"/>
                </a:lnTo>
                <a:lnTo>
                  <a:pt x="661459" y="353460"/>
                </a:lnTo>
                <a:lnTo>
                  <a:pt x="752466" y="359097"/>
                </a:lnTo>
                <a:lnTo>
                  <a:pt x="804726" y="362997"/>
                </a:lnTo>
                <a:lnTo>
                  <a:pt x="841182" y="364731"/>
                </a:lnTo>
                <a:lnTo>
                  <a:pt x="884019" y="365707"/>
                </a:lnTo>
                <a:lnTo>
                  <a:pt x="928017" y="363289"/>
                </a:lnTo>
                <a:lnTo>
                  <a:pt x="955030" y="361255"/>
                </a:lnTo>
                <a:lnTo>
                  <a:pt x="1006210" y="356350"/>
                </a:lnTo>
                <a:lnTo>
                  <a:pt x="1057400" y="349870"/>
                </a:lnTo>
                <a:lnTo>
                  <a:pt x="1113223" y="340375"/>
                </a:lnTo>
                <a:lnTo>
                  <a:pt x="1155233" y="332187"/>
                </a:lnTo>
                <a:lnTo>
                  <a:pt x="1198549" y="321999"/>
                </a:lnTo>
                <a:lnTo>
                  <a:pt x="1230235" y="312696"/>
                </a:lnTo>
                <a:lnTo>
                  <a:pt x="1267609" y="300664"/>
                </a:lnTo>
                <a:lnTo>
                  <a:pt x="1288340" y="292048"/>
                </a:lnTo>
                <a:lnTo>
                  <a:pt x="1311775" y="281604"/>
                </a:lnTo>
                <a:lnTo>
                  <a:pt x="1338728" y="270348"/>
                </a:lnTo>
                <a:lnTo>
                  <a:pt x="1350876" y="264567"/>
                </a:lnTo>
                <a:lnTo>
                  <a:pt x="1361951" y="258730"/>
                </a:lnTo>
                <a:lnTo>
                  <a:pt x="1382195" y="247944"/>
                </a:lnTo>
                <a:lnTo>
                  <a:pt x="1401113" y="239844"/>
                </a:lnTo>
                <a:lnTo>
                  <a:pt x="1416798" y="230290"/>
                </a:lnTo>
                <a:lnTo>
                  <a:pt x="1430384" y="219429"/>
                </a:lnTo>
                <a:lnTo>
                  <a:pt x="1436784" y="213755"/>
                </a:lnTo>
                <a:lnTo>
                  <a:pt x="1449188" y="202159"/>
                </a:lnTo>
                <a:lnTo>
                  <a:pt x="1461315" y="190390"/>
                </a:lnTo>
                <a:lnTo>
                  <a:pt x="1473320" y="181191"/>
                </a:lnTo>
                <a:lnTo>
                  <a:pt x="1487254" y="170818"/>
                </a:lnTo>
                <a:lnTo>
                  <a:pt x="1496526" y="162496"/>
                </a:lnTo>
                <a:lnTo>
                  <a:pt x="1506677" y="152979"/>
                </a:lnTo>
                <a:lnTo>
                  <a:pt x="1517412" y="143658"/>
                </a:lnTo>
                <a:lnTo>
                  <a:pt x="1528538" y="134467"/>
                </a:lnTo>
                <a:lnTo>
                  <a:pt x="1539923" y="125364"/>
                </a:lnTo>
                <a:lnTo>
                  <a:pt x="1550491" y="115326"/>
                </a:lnTo>
                <a:lnTo>
                  <a:pt x="1560512" y="104665"/>
                </a:lnTo>
                <a:lnTo>
                  <a:pt x="1577600" y="85214"/>
                </a:lnTo>
                <a:lnTo>
                  <a:pt x="1588502" y="73261"/>
                </a:lnTo>
                <a:lnTo>
                  <a:pt x="1596655" y="61995"/>
                </a:lnTo>
                <a:lnTo>
                  <a:pt x="1600217" y="56213"/>
                </a:lnTo>
                <a:lnTo>
                  <a:pt x="1609468" y="47143"/>
                </a:lnTo>
                <a:lnTo>
                  <a:pt x="1623187" y="36458"/>
                </a:lnTo>
                <a:lnTo>
                  <a:pt x="1633535" y="27008"/>
                </a:lnTo>
                <a:lnTo>
                  <a:pt x="1639821" y="19941"/>
                </a:lnTo>
                <a:lnTo>
                  <a:pt x="1642885" y="15279"/>
                </a:lnTo>
                <a:lnTo>
                  <a:pt x="1651992" y="0"/>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eaLnBrk="1" hangingPunct="1">
              <a:defRPr/>
            </a:pPr>
            <a:r>
              <a:rPr lang="ar-SA" dirty="0" smtClean="0">
                <a:solidFill>
                  <a:srgbClr val="C00000"/>
                </a:solidFill>
              </a:rPr>
              <a:t> </a:t>
            </a:r>
            <a:r>
              <a:rPr lang="en-US" dirty="0" smtClean="0">
                <a:solidFill>
                  <a:srgbClr val="C00000"/>
                </a:solidFill>
              </a:rPr>
              <a:t>Morphemes</a:t>
            </a:r>
            <a:endParaRPr lang="en-US" dirty="0">
              <a:solidFill>
                <a:srgbClr val="C00000"/>
              </a:solidFill>
            </a:endParaRP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107504" y="2060848"/>
            <a:ext cx="8136904" cy="6463308"/>
          </a:xfrm>
          <a:prstGeom prst="rect">
            <a:avLst/>
          </a:prstGeom>
          <a:noFill/>
        </p:spPr>
        <p:txBody>
          <a:bodyPr wrap="square" rtlCol="1">
            <a:spAutoFit/>
          </a:bodyPr>
          <a:lstStyle/>
          <a:p>
            <a:r>
              <a:rPr lang="ar-SA" dirty="0" smtClean="0"/>
              <a:t> </a:t>
            </a:r>
            <a:r>
              <a:rPr lang="en-US" dirty="0" smtClean="0"/>
              <a:t> We can recognize that English word forms such as </a:t>
            </a:r>
            <a:r>
              <a:rPr lang="en-US" i="1" dirty="0" smtClean="0">
                <a:solidFill>
                  <a:srgbClr val="FF0000"/>
                </a:solidFill>
              </a:rPr>
              <a:t>talks, talker, talked and talking</a:t>
            </a:r>
            <a:r>
              <a:rPr lang="en-US" dirty="0" smtClean="0"/>
              <a:t> must consist of one element talk, and a number of other elements such as </a:t>
            </a:r>
            <a:r>
              <a:rPr lang="en-US" i="1" dirty="0" smtClean="0">
                <a:solidFill>
                  <a:srgbClr val="FF0000"/>
                </a:solidFill>
              </a:rPr>
              <a:t>–s, --</a:t>
            </a:r>
            <a:r>
              <a:rPr lang="en-US" i="1" dirty="0" err="1" smtClean="0">
                <a:solidFill>
                  <a:srgbClr val="FF0000"/>
                </a:solidFill>
              </a:rPr>
              <a:t>er</a:t>
            </a:r>
            <a:r>
              <a:rPr lang="en-US" i="1" dirty="0" smtClean="0">
                <a:solidFill>
                  <a:srgbClr val="FF0000"/>
                </a:solidFill>
              </a:rPr>
              <a:t>, --</a:t>
            </a:r>
            <a:r>
              <a:rPr lang="en-US" i="1" dirty="0" err="1" smtClean="0">
                <a:solidFill>
                  <a:srgbClr val="FF0000"/>
                </a:solidFill>
              </a:rPr>
              <a:t>ed</a:t>
            </a:r>
            <a:r>
              <a:rPr lang="en-US" i="1" dirty="0">
                <a:solidFill>
                  <a:srgbClr val="FF0000"/>
                </a:solidFill>
              </a:rPr>
              <a:t> </a:t>
            </a:r>
            <a:r>
              <a:rPr lang="en-US" i="1" dirty="0" smtClean="0">
                <a:solidFill>
                  <a:srgbClr val="FF0000"/>
                </a:solidFill>
              </a:rPr>
              <a:t>and –</a:t>
            </a:r>
            <a:r>
              <a:rPr lang="en-US" i="1" dirty="0" err="1" smtClean="0">
                <a:solidFill>
                  <a:srgbClr val="FF0000"/>
                </a:solidFill>
              </a:rPr>
              <a:t>ing</a:t>
            </a:r>
            <a:r>
              <a:rPr lang="en-US" dirty="0" smtClean="0"/>
              <a:t>. All these elements are described as </a:t>
            </a:r>
            <a:r>
              <a:rPr lang="en-US" dirty="0" smtClean="0">
                <a:solidFill>
                  <a:srgbClr val="002060"/>
                </a:solidFill>
              </a:rPr>
              <a:t>MORPHEMES</a:t>
            </a:r>
            <a:r>
              <a:rPr lang="en-US" dirty="0" smtClean="0"/>
              <a:t>. The definition of a morpheme is “ a minimal unit of meaning or grammatical function”. Units of grammatical function include forms used to indicate past tense or plural, for example.</a:t>
            </a:r>
          </a:p>
          <a:p>
            <a:r>
              <a:rPr lang="en-US" dirty="0"/>
              <a:t> </a:t>
            </a:r>
            <a:r>
              <a:rPr lang="en-US" dirty="0" smtClean="0"/>
              <a:t> In the sentence, …</a:t>
            </a:r>
            <a:r>
              <a:rPr lang="en-US" dirty="0" smtClean="0">
                <a:solidFill>
                  <a:srgbClr val="002060"/>
                </a:solidFill>
              </a:rPr>
              <a:t>The police reopened the investigation</a:t>
            </a:r>
            <a:r>
              <a:rPr lang="en-US" dirty="0" smtClean="0"/>
              <a:t>…, the word  </a:t>
            </a:r>
            <a:r>
              <a:rPr lang="en-US" i="1" dirty="0" smtClean="0">
                <a:solidFill>
                  <a:srgbClr val="FF0000"/>
                </a:solidFill>
              </a:rPr>
              <a:t>reopened </a:t>
            </a:r>
            <a:r>
              <a:rPr lang="en-US" dirty="0" smtClean="0"/>
              <a:t>consists of three morphemes. One minimal unit of meaning is </a:t>
            </a:r>
            <a:r>
              <a:rPr lang="en-US" i="1" dirty="0" smtClean="0">
                <a:solidFill>
                  <a:srgbClr val="FF0000"/>
                </a:solidFill>
              </a:rPr>
              <a:t>open</a:t>
            </a:r>
            <a:r>
              <a:rPr lang="en-US" dirty="0" smtClean="0"/>
              <a:t>, another minimal unit of meaning is </a:t>
            </a:r>
            <a:r>
              <a:rPr lang="en-US" i="1" dirty="0" smtClean="0">
                <a:solidFill>
                  <a:srgbClr val="FF0000"/>
                </a:solidFill>
              </a:rPr>
              <a:t>re</a:t>
            </a:r>
            <a:r>
              <a:rPr lang="en-US" dirty="0" smtClean="0"/>
              <a:t>– (meaning again) and a minimal unit of grammatical function is –</a:t>
            </a:r>
            <a:r>
              <a:rPr lang="en-US" i="1" dirty="0" err="1" smtClean="0">
                <a:solidFill>
                  <a:srgbClr val="FF0000"/>
                </a:solidFill>
              </a:rPr>
              <a:t>ed</a:t>
            </a:r>
            <a:r>
              <a:rPr lang="en-US" dirty="0" smtClean="0"/>
              <a:t> (indicated past tense).</a:t>
            </a:r>
          </a:p>
          <a:p>
            <a:r>
              <a:rPr lang="en-US" dirty="0"/>
              <a:t> </a:t>
            </a:r>
            <a:r>
              <a:rPr lang="en-US" dirty="0" smtClean="0"/>
              <a:t> The word </a:t>
            </a:r>
            <a:r>
              <a:rPr lang="en-US" i="1" dirty="0" smtClean="0">
                <a:solidFill>
                  <a:srgbClr val="FF0000"/>
                </a:solidFill>
              </a:rPr>
              <a:t>tourists</a:t>
            </a:r>
            <a:r>
              <a:rPr lang="en-US" dirty="0" smtClean="0"/>
              <a:t> also contains three morphemes. There is one minimal unit of meaning </a:t>
            </a:r>
            <a:r>
              <a:rPr lang="en-US" i="1" dirty="0" smtClean="0">
                <a:solidFill>
                  <a:srgbClr val="FF0000"/>
                </a:solidFill>
              </a:rPr>
              <a:t>tour,</a:t>
            </a:r>
            <a:r>
              <a:rPr lang="en-US" dirty="0" smtClean="0"/>
              <a:t> another minimal unit of meaning –</a:t>
            </a:r>
            <a:r>
              <a:rPr lang="en-US" i="1" dirty="0" err="1" smtClean="0">
                <a:solidFill>
                  <a:srgbClr val="FF0000"/>
                </a:solidFill>
              </a:rPr>
              <a:t>ist</a:t>
            </a:r>
            <a:r>
              <a:rPr lang="en-US" dirty="0" smtClean="0"/>
              <a:t> (marking “person who does something”), and a minimal unit of grammatical function –</a:t>
            </a:r>
            <a:r>
              <a:rPr lang="en-US" i="1" dirty="0" smtClean="0">
                <a:solidFill>
                  <a:srgbClr val="FF0000"/>
                </a:solidFill>
              </a:rPr>
              <a:t>s</a:t>
            </a:r>
            <a:r>
              <a:rPr lang="en-US" dirty="0" smtClean="0"/>
              <a:t> (indicating plural).</a:t>
            </a: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sp>
        <p:nvSpPr>
          <p:cNvPr id="6" name="SMARTPenAnnotation908"/>
          <p:cNvSpPr/>
          <p:nvPr/>
        </p:nvSpPr>
        <p:spPr>
          <a:xfrm>
            <a:off x="5572125" y="2411015"/>
            <a:ext cx="437555" cy="44650"/>
          </a:xfrm>
          <a:custGeom>
            <a:avLst/>
            <a:gdLst/>
            <a:ahLst/>
            <a:cxnLst/>
            <a:rect l="0" t="0" r="0" b="0"/>
            <a:pathLst>
              <a:path w="437555" h="44650">
                <a:moveTo>
                  <a:pt x="0" y="0"/>
                </a:moveTo>
                <a:lnTo>
                  <a:pt x="12428" y="0"/>
                </a:lnTo>
                <a:lnTo>
                  <a:pt x="16223" y="992"/>
                </a:lnTo>
                <a:lnTo>
                  <a:pt x="20737" y="2646"/>
                </a:lnTo>
                <a:lnTo>
                  <a:pt x="25730" y="4741"/>
                </a:lnTo>
                <a:lnTo>
                  <a:pt x="30052" y="6137"/>
                </a:lnTo>
                <a:lnTo>
                  <a:pt x="33925" y="7068"/>
                </a:lnTo>
                <a:lnTo>
                  <a:pt x="37500" y="7689"/>
                </a:lnTo>
                <a:lnTo>
                  <a:pt x="42859" y="9095"/>
                </a:lnTo>
                <a:lnTo>
                  <a:pt x="49408" y="11024"/>
                </a:lnTo>
                <a:lnTo>
                  <a:pt x="56751" y="13303"/>
                </a:lnTo>
                <a:lnTo>
                  <a:pt x="65615" y="14822"/>
                </a:lnTo>
                <a:lnTo>
                  <a:pt x="75494" y="15834"/>
                </a:lnTo>
                <a:lnTo>
                  <a:pt x="95068" y="16959"/>
                </a:lnTo>
                <a:lnTo>
                  <a:pt x="110382" y="17460"/>
                </a:lnTo>
                <a:lnTo>
                  <a:pt x="182305" y="22482"/>
                </a:lnTo>
                <a:lnTo>
                  <a:pt x="295817" y="32075"/>
                </a:lnTo>
                <a:lnTo>
                  <a:pt x="317265" y="33290"/>
                </a:lnTo>
                <a:lnTo>
                  <a:pt x="363218" y="34999"/>
                </a:lnTo>
                <a:lnTo>
                  <a:pt x="373114" y="35239"/>
                </a:lnTo>
                <a:lnTo>
                  <a:pt x="384672" y="36391"/>
                </a:lnTo>
                <a:lnTo>
                  <a:pt x="397338" y="38152"/>
                </a:lnTo>
                <a:lnTo>
                  <a:pt x="437554" y="44649"/>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 name="SMARTPenAnnotation909"/>
          <p:cNvSpPr/>
          <p:nvPr/>
        </p:nvSpPr>
        <p:spPr>
          <a:xfrm>
            <a:off x="6125765" y="2411015"/>
            <a:ext cx="482204" cy="17861"/>
          </a:xfrm>
          <a:custGeom>
            <a:avLst/>
            <a:gdLst/>
            <a:ahLst/>
            <a:cxnLst/>
            <a:rect l="0" t="0" r="0" b="0"/>
            <a:pathLst>
              <a:path w="482204" h="17861">
                <a:moveTo>
                  <a:pt x="0" y="8930"/>
                </a:moveTo>
                <a:lnTo>
                  <a:pt x="4741" y="4189"/>
                </a:lnTo>
                <a:lnTo>
                  <a:pt x="7129" y="2793"/>
                </a:lnTo>
                <a:lnTo>
                  <a:pt x="9713" y="1862"/>
                </a:lnTo>
                <a:lnTo>
                  <a:pt x="12429" y="1241"/>
                </a:lnTo>
                <a:lnTo>
                  <a:pt x="15231" y="828"/>
                </a:lnTo>
                <a:lnTo>
                  <a:pt x="20991" y="368"/>
                </a:lnTo>
                <a:lnTo>
                  <a:pt x="358800" y="0"/>
                </a:lnTo>
                <a:lnTo>
                  <a:pt x="372153" y="992"/>
                </a:lnTo>
                <a:lnTo>
                  <a:pt x="386017" y="2646"/>
                </a:lnTo>
                <a:lnTo>
                  <a:pt x="400220" y="4741"/>
                </a:lnTo>
                <a:lnTo>
                  <a:pt x="412665" y="6137"/>
                </a:lnTo>
                <a:lnTo>
                  <a:pt x="423938" y="7068"/>
                </a:lnTo>
                <a:lnTo>
                  <a:pt x="434430" y="7689"/>
                </a:lnTo>
                <a:lnTo>
                  <a:pt x="443409" y="9095"/>
                </a:lnTo>
                <a:lnTo>
                  <a:pt x="451380" y="11024"/>
                </a:lnTo>
                <a:lnTo>
                  <a:pt x="458678" y="13303"/>
                </a:lnTo>
                <a:lnTo>
                  <a:pt x="464535" y="14822"/>
                </a:lnTo>
                <a:lnTo>
                  <a:pt x="469432" y="15834"/>
                </a:lnTo>
                <a:lnTo>
                  <a:pt x="482203" y="17860"/>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9" name="SMARTPenAnnotation910"/>
          <p:cNvSpPr/>
          <p:nvPr/>
        </p:nvSpPr>
        <p:spPr>
          <a:xfrm>
            <a:off x="6831210" y="2402085"/>
            <a:ext cx="500064" cy="26758"/>
          </a:xfrm>
          <a:custGeom>
            <a:avLst/>
            <a:gdLst/>
            <a:ahLst/>
            <a:cxnLst/>
            <a:rect l="0" t="0" r="0" b="0"/>
            <a:pathLst>
              <a:path w="500064" h="26758">
                <a:moveTo>
                  <a:pt x="0" y="0"/>
                </a:moveTo>
                <a:lnTo>
                  <a:pt x="18962" y="0"/>
                </a:lnTo>
                <a:lnTo>
                  <a:pt x="28517" y="993"/>
                </a:lnTo>
                <a:lnTo>
                  <a:pt x="38855" y="2646"/>
                </a:lnTo>
                <a:lnTo>
                  <a:pt x="49716" y="4741"/>
                </a:lnTo>
                <a:lnTo>
                  <a:pt x="58941" y="6137"/>
                </a:lnTo>
                <a:lnTo>
                  <a:pt x="67075" y="7068"/>
                </a:lnTo>
                <a:lnTo>
                  <a:pt x="74483" y="7689"/>
                </a:lnTo>
                <a:lnTo>
                  <a:pt x="88005" y="8379"/>
                </a:lnTo>
                <a:lnTo>
                  <a:pt x="104128" y="8767"/>
                </a:lnTo>
                <a:lnTo>
                  <a:pt x="159206" y="8921"/>
                </a:lnTo>
                <a:lnTo>
                  <a:pt x="172614" y="9916"/>
                </a:lnTo>
                <a:lnTo>
                  <a:pt x="185522" y="11572"/>
                </a:lnTo>
                <a:lnTo>
                  <a:pt x="198095" y="13668"/>
                </a:lnTo>
                <a:lnTo>
                  <a:pt x="208462" y="15065"/>
                </a:lnTo>
                <a:lnTo>
                  <a:pt x="217358" y="15997"/>
                </a:lnTo>
                <a:lnTo>
                  <a:pt x="225273" y="16618"/>
                </a:lnTo>
                <a:lnTo>
                  <a:pt x="239359" y="17308"/>
                </a:lnTo>
                <a:lnTo>
                  <a:pt x="245892" y="17492"/>
                </a:lnTo>
                <a:lnTo>
                  <a:pt x="330831" y="23924"/>
                </a:lnTo>
                <a:lnTo>
                  <a:pt x="375570" y="25516"/>
                </a:lnTo>
                <a:lnTo>
                  <a:pt x="411362" y="26412"/>
                </a:lnTo>
                <a:lnTo>
                  <a:pt x="477981" y="26757"/>
                </a:lnTo>
                <a:lnTo>
                  <a:pt x="483358" y="25775"/>
                </a:lnTo>
                <a:lnTo>
                  <a:pt x="487934" y="24129"/>
                </a:lnTo>
                <a:lnTo>
                  <a:pt x="500063" y="17860"/>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0" name="SMARTPenAnnotation911"/>
          <p:cNvSpPr/>
          <p:nvPr/>
        </p:nvSpPr>
        <p:spPr>
          <a:xfrm>
            <a:off x="267890" y="2669976"/>
            <a:ext cx="535782" cy="26790"/>
          </a:xfrm>
          <a:custGeom>
            <a:avLst/>
            <a:gdLst/>
            <a:ahLst/>
            <a:cxnLst/>
            <a:rect l="0" t="0" r="0" b="0"/>
            <a:pathLst>
              <a:path w="535782" h="26790">
                <a:moveTo>
                  <a:pt x="0" y="0"/>
                </a:moveTo>
                <a:lnTo>
                  <a:pt x="0" y="4741"/>
                </a:lnTo>
                <a:lnTo>
                  <a:pt x="1985" y="7129"/>
                </a:lnTo>
                <a:lnTo>
                  <a:pt x="5292" y="9714"/>
                </a:lnTo>
                <a:lnTo>
                  <a:pt x="9481" y="12429"/>
                </a:lnTo>
                <a:lnTo>
                  <a:pt x="13266" y="14239"/>
                </a:lnTo>
                <a:lnTo>
                  <a:pt x="16782" y="15446"/>
                </a:lnTo>
                <a:lnTo>
                  <a:pt x="24812" y="17383"/>
                </a:lnTo>
                <a:lnTo>
                  <a:pt x="26464" y="18534"/>
                </a:lnTo>
                <a:lnTo>
                  <a:pt x="28556" y="20294"/>
                </a:lnTo>
                <a:lnTo>
                  <a:pt x="30944" y="22459"/>
                </a:lnTo>
                <a:lnTo>
                  <a:pt x="33528" y="23902"/>
                </a:lnTo>
                <a:lnTo>
                  <a:pt x="36243" y="24864"/>
                </a:lnTo>
                <a:lnTo>
                  <a:pt x="39045" y="25506"/>
                </a:lnTo>
                <a:lnTo>
                  <a:pt x="55387" y="26219"/>
                </a:lnTo>
                <a:lnTo>
                  <a:pt x="96820" y="26677"/>
                </a:lnTo>
                <a:lnTo>
                  <a:pt x="107211" y="25722"/>
                </a:lnTo>
                <a:lnTo>
                  <a:pt x="118107" y="24093"/>
                </a:lnTo>
                <a:lnTo>
                  <a:pt x="129339" y="22015"/>
                </a:lnTo>
                <a:lnTo>
                  <a:pt x="137820" y="20630"/>
                </a:lnTo>
                <a:lnTo>
                  <a:pt x="144466" y="19707"/>
                </a:lnTo>
                <a:lnTo>
                  <a:pt x="149889" y="19091"/>
                </a:lnTo>
                <a:lnTo>
                  <a:pt x="156481" y="17688"/>
                </a:lnTo>
                <a:lnTo>
                  <a:pt x="163852" y="15761"/>
                </a:lnTo>
                <a:lnTo>
                  <a:pt x="171742" y="13484"/>
                </a:lnTo>
                <a:lnTo>
                  <a:pt x="178987" y="11966"/>
                </a:lnTo>
                <a:lnTo>
                  <a:pt x="185801" y="10954"/>
                </a:lnTo>
                <a:lnTo>
                  <a:pt x="192329" y="10279"/>
                </a:lnTo>
                <a:lnTo>
                  <a:pt x="202227" y="9530"/>
                </a:lnTo>
                <a:lnTo>
                  <a:pt x="218669" y="9107"/>
                </a:lnTo>
                <a:lnTo>
                  <a:pt x="241411" y="8965"/>
                </a:lnTo>
                <a:lnTo>
                  <a:pt x="246269" y="7961"/>
                </a:lnTo>
                <a:lnTo>
                  <a:pt x="251492" y="6300"/>
                </a:lnTo>
                <a:lnTo>
                  <a:pt x="256958" y="4200"/>
                </a:lnTo>
                <a:lnTo>
                  <a:pt x="261595" y="2800"/>
                </a:lnTo>
                <a:lnTo>
                  <a:pt x="265678" y="1866"/>
                </a:lnTo>
                <a:lnTo>
                  <a:pt x="269392" y="1245"/>
                </a:lnTo>
                <a:lnTo>
                  <a:pt x="281456" y="553"/>
                </a:lnTo>
                <a:lnTo>
                  <a:pt x="303974" y="109"/>
                </a:lnTo>
                <a:lnTo>
                  <a:pt x="387516" y="10"/>
                </a:lnTo>
                <a:lnTo>
                  <a:pt x="398243" y="999"/>
                </a:lnTo>
                <a:lnTo>
                  <a:pt x="408370" y="2650"/>
                </a:lnTo>
                <a:lnTo>
                  <a:pt x="418098" y="4743"/>
                </a:lnTo>
                <a:lnTo>
                  <a:pt x="425576" y="6139"/>
                </a:lnTo>
                <a:lnTo>
                  <a:pt x="431553" y="7069"/>
                </a:lnTo>
                <a:lnTo>
                  <a:pt x="436530" y="7689"/>
                </a:lnTo>
                <a:lnTo>
                  <a:pt x="449998" y="8378"/>
                </a:lnTo>
                <a:lnTo>
                  <a:pt x="473416" y="8821"/>
                </a:lnTo>
                <a:lnTo>
                  <a:pt x="482298" y="10842"/>
                </a:lnTo>
                <a:lnTo>
                  <a:pt x="494173" y="14173"/>
                </a:lnTo>
                <a:lnTo>
                  <a:pt x="535781" y="26789"/>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1" name="SMARTPenAnnotation912"/>
          <p:cNvSpPr/>
          <p:nvPr/>
        </p:nvSpPr>
        <p:spPr>
          <a:xfrm>
            <a:off x="3830835" y="2643187"/>
            <a:ext cx="357189" cy="62095"/>
          </a:xfrm>
          <a:custGeom>
            <a:avLst/>
            <a:gdLst/>
            <a:ahLst/>
            <a:cxnLst/>
            <a:rect l="0" t="0" r="0" b="0"/>
            <a:pathLst>
              <a:path w="357189" h="62095">
                <a:moveTo>
                  <a:pt x="0" y="0"/>
                </a:moveTo>
                <a:lnTo>
                  <a:pt x="29812" y="29812"/>
                </a:lnTo>
                <a:lnTo>
                  <a:pt x="34758" y="32773"/>
                </a:lnTo>
                <a:lnTo>
                  <a:pt x="41031" y="35739"/>
                </a:lnTo>
                <a:lnTo>
                  <a:pt x="48191" y="38709"/>
                </a:lnTo>
                <a:lnTo>
                  <a:pt x="53955" y="41681"/>
                </a:lnTo>
                <a:lnTo>
                  <a:pt x="58791" y="44654"/>
                </a:lnTo>
                <a:lnTo>
                  <a:pt x="63006" y="47629"/>
                </a:lnTo>
                <a:lnTo>
                  <a:pt x="66809" y="49612"/>
                </a:lnTo>
                <a:lnTo>
                  <a:pt x="70336" y="50934"/>
                </a:lnTo>
                <a:lnTo>
                  <a:pt x="73680" y="51815"/>
                </a:lnTo>
                <a:lnTo>
                  <a:pt x="102088" y="57796"/>
                </a:lnTo>
                <a:lnTo>
                  <a:pt x="111716" y="59367"/>
                </a:lnTo>
                <a:lnTo>
                  <a:pt x="120118" y="60414"/>
                </a:lnTo>
                <a:lnTo>
                  <a:pt x="127703" y="61112"/>
                </a:lnTo>
                <a:lnTo>
                  <a:pt x="137722" y="61577"/>
                </a:lnTo>
                <a:lnTo>
                  <a:pt x="162082" y="62094"/>
                </a:lnTo>
                <a:lnTo>
                  <a:pt x="174532" y="61240"/>
                </a:lnTo>
                <a:lnTo>
                  <a:pt x="186800" y="59678"/>
                </a:lnTo>
                <a:lnTo>
                  <a:pt x="198948" y="57645"/>
                </a:lnTo>
                <a:lnTo>
                  <a:pt x="208038" y="56289"/>
                </a:lnTo>
                <a:lnTo>
                  <a:pt x="215091" y="55386"/>
                </a:lnTo>
                <a:lnTo>
                  <a:pt x="225573" y="54382"/>
                </a:lnTo>
                <a:lnTo>
                  <a:pt x="233539" y="53935"/>
                </a:lnTo>
                <a:lnTo>
                  <a:pt x="241021" y="51832"/>
                </a:lnTo>
                <a:lnTo>
                  <a:pt x="250970" y="48445"/>
                </a:lnTo>
                <a:lnTo>
                  <a:pt x="262563" y="44203"/>
                </a:lnTo>
                <a:lnTo>
                  <a:pt x="273269" y="39391"/>
                </a:lnTo>
                <a:lnTo>
                  <a:pt x="283383" y="34198"/>
                </a:lnTo>
                <a:lnTo>
                  <a:pt x="293102" y="28752"/>
                </a:lnTo>
                <a:lnTo>
                  <a:pt x="300573" y="25121"/>
                </a:lnTo>
                <a:lnTo>
                  <a:pt x="306546" y="22701"/>
                </a:lnTo>
                <a:lnTo>
                  <a:pt x="311521" y="21087"/>
                </a:lnTo>
                <a:lnTo>
                  <a:pt x="315829" y="19019"/>
                </a:lnTo>
                <a:lnTo>
                  <a:pt x="319693" y="16648"/>
                </a:lnTo>
                <a:lnTo>
                  <a:pt x="323262" y="14075"/>
                </a:lnTo>
                <a:lnTo>
                  <a:pt x="326633" y="12360"/>
                </a:lnTo>
                <a:lnTo>
                  <a:pt x="333025" y="10454"/>
                </a:lnTo>
                <a:lnTo>
                  <a:pt x="342201" y="9382"/>
                </a:lnTo>
                <a:lnTo>
                  <a:pt x="344220" y="8239"/>
                </a:lnTo>
                <a:lnTo>
                  <a:pt x="345567" y="6485"/>
                </a:lnTo>
                <a:lnTo>
                  <a:pt x="357188" y="0"/>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2" name="SMARTPenAnnotation913"/>
          <p:cNvSpPr/>
          <p:nvPr/>
        </p:nvSpPr>
        <p:spPr>
          <a:xfrm>
            <a:off x="5921657" y="2125669"/>
            <a:ext cx="159461" cy="249508"/>
          </a:xfrm>
          <a:custGeom>
            <a:avLst/>
            <a:gdLst/>
            <a:ahLst/>
            <a:cxnLst/>
            <a:rect l="0" t="0" r="0" b="0"/>
            <a:pathLst>
              <a:path w="159461" h="249508">
                <a:moveTo>
                  <a:pt x="159460" y="71034"/>
                </a:moveTo>
                <a:lnTo>
                  <a:pt x="159460" y="37659"/>
                </a:lnTo>
                <a:lnTo>
                  <a:pt x="156814" y="33711"/>
                </a:lnTo>
                <a:lnTo>
                  <a:pt x="154720" y="31269"/>
                </a:lnTo>
                <a:lnTo>
                  <a:pt x="153323" y="28649"/>
                </a:lnTo>
                <a:lnTo>
                  <a:pt x="151771" y="23092"/>
                </a:lnTo>
                <a:lnTo>
                  <a:pt x="150365" y="21213"/>
                </a:lnTo>
                <a:lnTo>
                  <a:pt x="148436" y="19961"/>
                </a:lnTo>
                <a:lnTo>
                  <a:pt x="146157" y="19126"/>
                </a:lnTo>
                <a:lnTo>
                  <a:pt x="144638" y="17577"/>
                </a:lnTo>
                <a:lnTo>
                  <a:pt x="143626" y="15552"/>
                </a:lnTo>
                <a:lnTo>
                  <a:pt x="142951" y="13210"/>
                </a:lnTo>
                <a:lnTo>
                  <a:pt x="141508" y="11648"/>
                </a:lnTo>
                <a:lnTo>
                  <a:pt x="139555" y="10608"/>
                </a:lnTo>
                <a:lnTo>
                  <a:pt x="137260" y="9914"/>
                </a:lnTo>
                <a:lnTo>
                  <a:pt x="133746" y="8459"/>
                </a:lnTo>
                <a:lnTo>
                  <a:pt x="129419" y="6497"/>
                </a:lnTo>
                <a:lnTo>
                  <a:pt x="124550" y="4197"/>
                </a:lnTo>
                <a:lnTo>
                  <a:pt x="120312" y="2663"/>
                </a:lnTo>
                <a:lnTo>
                  <a:pt x="116494" y="1641"/>
                </a:lnTo>
                <a:lnTo>
                  <a:pt x="112957" y="959"/>
                </a:lnTo>
                <a:lnTo>
                  <a:pt x="108614" y="505"/>
                </a:lnTo>
                <a:lnTo>
                  <a:pt x="103734" y="202"/>
                </a:lnTo>
                <a:lnTo>
                  <a:pt x="98497" y="0"/>
                </a:lnTo>
                <a:lnTo>
                  <a:pt x="93021" y="858"/>
                </a:lnTo>
                <a:lnTo>
                  <a:pt x="87386" y="2422"/>
                </a:lnTo>
                <a:lnTo>
                  <a:pt x="81645" y="4456"/>
                </a:lnTo>
                <a:lnTo>
                  <a:pt x="76825" y="5813"/>
                </a:lnTo>
                <a:lnTo>
                  <a:pt x="72620" y="6717"/>
                </a:lnTo>
                <a:lnTo>
                  <a:pt x="68824" y="7320"/>
                </a:lnTo>
                <a:lnTo>
                  <a:pt x="64310" y="9706"/>
                </a:lnTo>
                <a:lnTo>
                  <a:pt x="59315" y="13282"/>
                </a:lnTo>
                <a:lnTo>
                  <a:pt x="54002" y="17649"/>
                </a:lnTo>
                <a:lnTo>
                  <a:pt x="49467" y="21554"/>
                </a:lnTo>
                <a:lnTo>
                  <a:pt x="45452" y="25148"/>
                </a:lnTo>
                <a:lnTo>
                  <a:pt x="41782" y="28537"/>
                </a:lnTo>
                <a:lnTo>
                  <a:pt x="38344" y="32781"/>
                </a:lnTo>
                <a:lnTo>
                  <a:pt x="35060" y="37594"/>
                </a:lnTo>
                <a:lnTo>
                  <a:pt x="31878" y="42787"/>
                </a:lnTo>
                <a:lnTo>
                  <a:pt x="28765" y="49226"/>
                </a:lnTo>
                <a:lnTo>
                  <a:pt x="25697" y="56496"/>
                </a:lnTo>
                <a:lnTo>
                  <a:pt x="22660" y="64318"/>
                </a:lnTo>
                <a:lnTo>
                  <a:pt x="20635" y="70525"/>
                </a:lnTo>
                <a:lnTo>
                  <a:pt x="19285" y="75656"/>
                </a:lnTo>
                <a:lnTo>
                  <a:pt x="18385" y="80068"/>
                </a:lnTo>
                <a:lnTo>
                  <a:pt x="17385" y="87617"/>
                </a:lnTo>
                <a:lnTo>
                  <a:pt x="17118" y="91019"/>
                </a:lnTo>
                <a:lnTo>
                  <a:pt x="15948" y="94279"/>
                </a:lnTo>
                <a:lnTo>
                  <a:pt x="12002" y="100547"/>
                </a:lnTo>
                <a:lnTo>
                  <a:pt x="9587" y="106640"/>
                </a:lnTo>
                <a:lnTo>
                  <a:pt x="8514" y="112656"/>
                </a:lnTo>
                <a:lnTo>
                  <a:pt x="8037" y="118637"/>
                </a:lnTo>
                <a:lnTo>
                  <a:pt x="6917" y="123605"/>
                </a:lnTo>
                <a:lnTo>
                  <a:pt x="5179" y="129894"/>
                </a:lnTo>
                <a:lnTo>
                  <a:pt x="3028" y="137063"/>
                </a:lnTo>
                <a:lnTo>
                  <a:pt x="1594" y="144819"/>
                </a:lnTo>
                <a:lnTo>
                  <a:pt x="638" y="152966"/>
                </a:lnTo>
                <a:lnTo>
                  <a:pt x="0" y="161374"/>
                </a:lnTo>
                <a:lnTo>
                  <a:pt x="567" y="169956"/>
                </a:lnTo>
                <a:lnTo>
                  <a:pt x="1938" y="178654"/>
                </a:lnTo>
                <a:lnTo>
                  <a:pt x="6526" y="199779"/>
                </a:lnTo>
                <a:lnTo>
                  <a:pt x="7894" y="203496"/>
                </a:lnTo>
                <a:lnTo>
                  <a:pt x="9799" y="207959"/>
                </a:lnTo>
                <a:lnTo>
                  <a:pt x="12061" y="212919"/>
                </a:lnTo>
                <a:lnTo>
                  <a:pt x="13569" y="217218"/>
                </a:lnTo>
                <a:lnTo>
                  <a:pt x="15244" y="224640"/>
                </a:lnTo>
                <a:lnTo>
                  <a:pt x="16684" y="227016"/>
                </a:lnTo>
                <a:lnTo>
                  <a:pt x="18635" y="228600"/>
                </a:lnTo>
                <a:lnTo>
                  <a:pt x="20928" y="229656"/>
                </a:lnTo>
                <a:lnTo>
                  <a:pt x="23449" y="231352"/>
                </a:lnTo>
                <a:lnTo>
                  <a:pt x="26122" y="233475"/>
                </a:lnTo>
                <a:lnTo>
                  <a:pt x="28896" y="235883"/>
                </a:lnTo>
                <a:lnTo>
                  <a:pt x="31738" y="237488"/>
                </a:lnTo>
                <a:lnTo>
                  <a:pt x="34624" y="238558"/>
                </a:lnTo>
                <a:lnTo>
                  <a:pt x="37541" y="239271"/>
                </a:lnTo>
                <a:lnTo>
                  <a:pt x="41470" y="240739"/>
                </a:lnTo>
                <a:lnTo>
                  <a:pt x="46073" y="242709"/>
                </a:lnTo>
                <a:lnTo>
                  <a:pt x="58239" y="248261"/>
                </a:lnTo>
                <a:lnTo>
                  <a:pt x="62548" y="249020"/>
                </a:lnTo>
                <a:lnTo>
                  <a:pt x="65086" y="249222"/>
                </a:lnTo>
                <a:lnTo>
                  <a:pt x="67771" y="249358"/>
                </a:lnTo>
                <a:lnTo>
                  <a:pt x="73399" y="249507"/>
                </a:lnTo>
                <a:lnTo>
                  <a:pt x="76289" y="248555"/>
                </a:lnTo>
                <a:lnTo>
                  <a:pt x="79208" y="246928"/>
                </a:lnTo>
                <a:lnTo>
                  <a:pt x="82146" y="244851"/>
                </a:lnTo>
                <a:lnTo>
                  <a:pt x="87082" y="242475"/>
                </a:lnTo>
                <a:lnTo>
                  <a:pt x="93348" y="239898"/>
                </a:lnTo>
                <a:lnTo>
                  <a:pt x="100502" y="237188"/>
                </a:lnTo>
                <a:lnTo>
                  <a:pt x="106264" y="234389"/>
                </a:lnTo>
                <a:lnTo>
                  <a:pt x="111098" y="231531"/>
                </a:lnTo>
                <a:lnTo>
                  <a:pt x="115312" y="228634"/>
                </a:lnTo>
                <a:lnTo>
                  <a:pt x="118122" y="225709"/>
                </a:lnTo>
                <a:lnTo>
                  <a:pt x="119995" y="222768"/>
                </a:lnTo>
                <a:lnTo>
                  <a:pt x="121244" y="219815"/>
                </a:lnTo>
                <a:lnTo>
                  <a:pt x="123068" y="217846"/>
                </a:lnTo>
                <a:lnTo>
                  <a:pt x="125277" y="216534"/>
                </a:lnTo>
                <a:lnTo>
                  <a:pt x="127741" y="215659"/>
                </a:lnTo>
                <a:lnTo>
                  <a:pt x="130377" y="213091"/>
                </a:lnTo>
                <a:lnTo>
                  <a:pt x="133126" y="209395"/>
                </a:lnTo>
                <a:lnTo>
                  <a:pt x="135951" y="204946"/>
                </a:lnTo>
                <a:lnTo>
                  <a:pt x="138826" y="201981"/>
                </a:lnTo>
                <a:lnTo>
                  <a:pt x="141735" y="200003"/>
                </a:lnTo>
                <a:lnTo>
                  <a:pt x="150530" y="187120"/>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3" name="SMARTPenAnnotation914"/>
          <p:cNvSpPr/>
          <p:nvPr/>
        </p:nvSpPr>
        <p:spPr>
          <a:xfrm>
            <a:off x="6545464" y="2090935"/>
            <a:ext cx="205380" cy="346835"/>
          </a:xfrm>
          <a:custGeom>
            <a:avLst/>
            <a:gdLst/>
            <a:ahLst/>
            <a:cxnLst/>
            <a:rect l="0" t="0" r="0" b="0"/>
            <a:pathLst>
              <a:path w="205380" h="346835">
                <a:moveTo>
                  <a:pt x="160731" y="105768"/>
                </a:moveTo>
                <a:lnTo>
                  <a:pt x="170212" y="96287"/>
                </a:lnTo>
                <a:lnTo>
                  <a:pt x="173004" y="92502"/>
                </a:lnTo>
                <a:lnTo>
                  <a:pt x="176107" y="85650"/>
                </a:lnTo>
                <a:lnTo>
                  <a:pt x="177487" y="76652"/>
                </a:lnTo>
                <a:lnTo>
                  <a:pt x="178100" y="67030"/>
                </a:lnTo>
                <a:lnTo>
                  <a:pt x="178372" y="59447"/>
                </a:lnTo>
                <a:lnTo>
                  <a:pt x="177453" y="57028"/>
                </a:lnTo>
                <a:lnTo>
                  <a:pt x="175848" y="55415"/>
                </a:lnTo>
                <a:lnTo>
                  <a:pt x="173785" y="54340"/>
                </a:lnTo>
                <a:lnTo>
                  <a:pt x="172410" y="52631"/>
                </a:lnTo>
                <a:lnTo>
                  <a:pt x="171494" y="50499"/>
                </a:lnTo>
                <a:lnTo>
                  <a:pt x="169483" y="44493"/>
                </a:lnTo>
                <a:lnTo>
                  <a:pt x="165282" y="35209"/>
                </a:lnTo>
                <a:lnTo>
                  <a:pt x="162773" y="31940"/>
                </a:lnTo>
                <a:lnTo>
                  <a:pt x="160108" y="29760"/>
                </a:lnTo>
                <a:lnTo>
                  <a:pt x="154501" y="26346"/>
                </a:lnTo>
                <a:lnTo>
                  <a:pt x="148701" y="21521"/>
                </a:lnTo>
                <a:lnTo>
                  <a:pt x="142817" y="16070"/>
                </a:lnTo>
                <a:lnTo>
                  <a:pt x="139858" y="13227"/>
                </a:lnTo>
                <a:lnTo>
                  <a:pt x="136894" y="11332"/>
                </a:lnTo>
                <a:lnTo>
                  <a:pt x="130954" y="9226"/>
                </a:lnTo>
                <a:lnTo>
                  <a:pt x="107811" y="3300"/>
                </a:lnTo>
                <a:lnTo>
                  <a:pt x="99654" y="1737"/>
                </a:lnTo>
                <a:lnTo>
                  <a:pt x="92232" y="695"/>
                </a:lnTo>
                <a:lnTo>
                  <a:pt x="85299" y="0"/>
                </a:lnTo>
                <a:lnTo>
                  <a:pt x="79685" y="530"/>
                </a:lnTo>
                <a:lnTo>
                  <a:pt x="74951" y="1875"/>
                </a:lnTo>
                <a:lnTo>
                  <a:pt x="64963" y="6422"/>
                </a:lnTo>
                <a:lnTo>
                  <a:pt x="62159" y="8779"/>
                </a:lnTo>
                <a:lnTo>
                  <a:pt x="58305" y="12335"/>
                </a:lnTo>
                <a:lnTo>
                  <a:pt x="53752" y="16690"/>
                </a:lnTo>
                <a:lnTo>
                  <a:pt x="49724" y="19594"/>
                </a:lnTo>
                <a:lnTo>
                  <a:pt x="46046" y="21529"/>
                </a:lnTo>
                <a:lnTo>
                  <a:pt x="42602" y="22820"/>
                </a:lnTo>
                <a:lnTo>
                  <a:pt x="39314" y="24672"/>
                </a:lnTo>
                <a:lnTo>
                  <a:pt x="33015" y="29376"/>
                </a:lnTo>
                <a:lnTo>
                  <a:pt x="30939" y="32020"/>
                </a:lnTo>
                <a:lnTo>
                  <a:pt x="29554" y="34774"/>
                </a:lnTo>
                <a:lnTo>
                  <a:pt x="28631" y="37603"/>
                </a:lnTo>
                <a:lnTo>
                  <a:pt x="24960" y="43391"/>
                </a:lnTo>
                <a:lnTo>
                  <a:pt x="20022" y="50264"/>
                </a:lnTo>
                <a:lnTo>
                  <a:pt x="14519" y="59932"/>
                </a:lnTo>
                <a:lnTo>
                  <a:pt x="12655" y="66281"/>
                </a:lnTo>
                <a:lnTo>
                  <a:pt x="11412" y="73490"/>
                </a:lnTo>
                <a:lnTo>
                  <a:pt x="10583" y="81273"/>
                </a:lnTo>
                <a:lnTo>
                  <a:pt x="9039" y="88446"/>
                </a:lnTo>
                <a:lnTo>
                  <a:pt x="7017" y="95212"/>
                </a:lnTo>
                <a:lnTo>
                  <a:pt x="4677" y="101707"/>
                </a:lnTo>
                <a:lnTo>
                  <a:pt x="3116" y="108021"/>
                </a:lnTo>
                <a:lnTo>
                  <a:pt x="2077" y="114216"/>
                </a:lnTo>
                <a:lnTo>
                  <a:pt x="1383" y="120329"/>
                </a:lnTo>
                <a:lnTo>
                  <a:pt x="613" y="129768"/>
                </a:lnTo>
                <a:lnTo>
                  <a:pt x="271" y="137271"/>
                </a:lnTo>
                <a:lnTo>
                  <a:pt x="118" y="143912"/>
                </a:lnTo>
                <a:lnTo>
                  <a:pt x="0" y="237749"/>
                </a:lnTo>
                <a:lnTo>
                  <a:pt x="990" y="249318"/>
                </a:lnTo>
                <a:lnTo>
                  <a:pt x="2644" y="259015"/>
                </a:lnTo>
                <a:lnTo>
                  <a:pt x="4737" y="267464"/>
                </a:lnTo>
                <a:lnTo>
                  <a:pt x="9111" y="277065"/>
                </a:lnTo>
                <a:lnTo>
                  <a:pt x="15002" y="287435"/>
                </a:lnTo>
                <a:lnTo>
                  <a:pt x="21907" y="298317"/>
                </a:lnTo>
                <a:lnTo>
                  <a:pt x="26510" y="306563"/>
                </a:lnTo>
                <a:lnTo>
                  <a:pt x="29578" y="313053"/>
                </a:lnTo>
                <a:lnTo>
                  <a:pt x="31624" y="318372"/>
                </a:lnTo>
                <a:lnTo>
                  <a:pt x="33980" y="321918"/>
                </a:lnTo>
                <a:lnTo>
                  <a:pt x="36542" y="324282"/>
                </a:lnTo>
                <a:lnTo>
                  <a:pt x="39244" y="325858"/>
                </a:lnTo>
                <a:lnTo>
                  <a:pt x="41044" y="327901"/>
                </a:lnTo>
                <a:lnTo>
                  <a:pt x="42244" y="330255"/>
                </a:lnTo>
                <a:lnTo>
                  <a:pt x="43045" y="332817"/>
                </a:lnTo>
                <a:lnTo>
                  <a:pt x="44570" y="334524"/>
                </a:lnTo>
                <a:lnTo>
                  <a:pt x="46580" y="335663"/>
                </a:lnTo>
                <a:lnTo>
                  <a:pt x="66414" y="342230"/>
                </a:lnTo>
                <a:lnTo>
                  <a:pt x="72056" y="343777"/>
                </a:lnTo>
                <a:lnTo>
                  <a:pt x="76810" y="344807"/>
                </a:lnTo>
                <a:lnTo>
                  <a:pt x="80971" y="345495"/>
                </a:lnTo>
                <a:lnTo>
                  <a:pt x="84738" y="345953"/>
                </a:lnTo>
                <a:lnTo>
                  <a:pt x="88241" y="346259"/>
                </a:lnTo>
                <a:lnTo>
                  <a:pt x="91568" y="346462"/>
                </a:lnTo>
                <a:lnTo>
                  <a:pt x="100557" y="346688"/>
                </a:lnTo>
                <a:lnTo>
                  <a:pt x="117756" y="346834"/>
                </a:lnTo>
                <a:lnTo>
                  <a:pt x="121167" y="345853"/>
                </a:lnTo>
                <a:lnTo>
                  <a:pt x="124433" y="344208"/>
                </a:lnTo>
                <a:lnTo>
                  <a:pt x="130708" y="339733"/>
                </a:lnTo>
                <a:lnTo>
                  <a:pt x="136804" y="334437"/>
                </a:lnTo>
                <a:lnTo>
                  <a:pt x="142821" y="328776"/>
                </a:lnTo>
                <a:lnTo>
                  <a:pt x="154768" y="317057"/>
                </a:lnTo>
                <a:lnTo>
                  <a:pt x="156755" y="314096"/>
                </a:lnTo>
                <a:lnTo>
                  <a:pt x="160546" y="305188"/>
                </a:lnTo>
                <a:lnTo>
                  <a:pt x="164948" y="299240"/>
                </a:lnTo>
                <a:lnTo>
                  <a:pt x="170212" y="293290"/>
                </a:lnTo>
                <a:lnTo>
                  <a:pt x="173004" y="290313"/>
                </a:lnTo>
                <a:lnTo>
                  <a:pt x="174866" y="287337"/>
                </a:lnTo>
                <a:lnTo>
                  <a:pt x="178479" y="278408"/>
                </a:lnTo>
                <a:lnTo>
                  <a:pt x="182840" y="272455"/>
                </a:lnTo>
                <a:lnTo>
                  <a:pt x="185392" y="267494"/>
                </a:lnTo>
                <a:lnTo>
                  <a:pt x="188087" y="261210"/>
                </a:lnTo>
                <a:lnTo>
                  <a:pt x="190874" y="254044"/>
                </a:lnTo>
                <a:lnTo>
                  <a:pt x="193724" y="247283"/>
                </a:lnTo>
                <a:lnTo>
                  <a:pt x="199538" y="234479"/>
                </a:lnTo>
                <a:lnTo>
                  <a:pt x="201485" y="226302"/>
                </a:lnTo>
                <a:lnTo>
                  <a:pt x="202783" y="216881"/>
                </a:lnTo>
                <a:lnTo>
                  <a:pt x="204225" y="198808"/>
                </a:lnTo>
                <a:lnTo>
                  <a:pt x="204610" y="192599"/>
                </a:lnTo>
                <a:lnTo>
                  <a:pt x="205379" y="168275"/>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4" name="SMARTPenAnnotation915"/>
          <p:cNvSpPr/>
          <p:nvPr/>
        </p:nvSpPr>
        <p:spPr>
          <a:xfrm>
            <a:off x="7152689" y="2071806"/>
            <a:ext cx="294671" cy="356950"/>
          </a:xfrm>
          <a:custGeom>
            <a:avLst/>
            <a:gdLst/>
            <a:ahLst/>
            <a:cxnLst/>
            <a:rect l="0" t="0" r="0" b="0"/>
            <a:pathLst>
              <a:path w="294671" h="356950">
                <a:moveTo>
                  <a:pt x="294670" y="71319"/>
                </a:moveTo>
                <a:lnTo>
                  <a:pt x="294670" y="46506"/>
                </a:lnTo>
                <a:lnTo>
                  <a:pt x="292024" y="42762"/>
                </a:lnTo>
                <a:lnTo>
                  <a:pt x="284957" y="35076"/>
                </a:lnTo>
                <a:lnTo>
                  <a:pt x="273680" y="23590"/>
                </a:lnTo>
                <a:lnTo>
                  <a:pt x="270754" y="21640"/>
                </a:lnTo>
                <a:lnTo>
                  <a:pt x="264859" y="19474"/>
                </a:lnTo>
                <a:lnTo>
                  <a:pt x="255961" y="18254"/>
                </a:lnTo>
                <a:lnTo>
                  <a:pt x="253981" y="17091"/>
                </a:lnTo>
                <a:lnTo>
                  <a:pt x="252662" y="15323"/>
                </a:lnTo>
                <a:lnTo>
                  <a:pt x="251781" y="13152"/>
                </a:lnTo>
                <a:lnTo>
                  <a:pt x="250202" y="11705"/>
                </a:lnTo>
                <a:lnTo>
                  <a:pt x="248158" y="10740"/>
                </a:lnTo>
                <a:lnTo>
                  <a:pt x="241256" y="8676"/>
                </a:lnTo>
                <a:lnTo>
                  <a:pt x="228266" y="4451"/>
                </a:lnTo>
                <a:lnTo>
                  <a:pt x="222620" y="2928"/>
                </a:lnTo>
                <a:lnTo>
                  <a:pt x="213700" y="1235"/>
                </a:lnTo>
                <a:lnTo>
                  <a:pt x="206428" y="483"/>
                </a:lnTo>
                <a:lnTo>
                  <a:pt x="197904" y="149"/>
                </a:lnTo>
                <a:lnTo>
                  <a:pt x="184194" y="0"/>
                </a:lnTo>
                <a:lnTo>
                  <a:pt x="176371" y="952"/>
                </a:lnTo>
                <a:lnTo>
                  <a:pt x="168179" y="2580"/>
                </a:lnTo>
                <a:lnTo>
                  <a:pt x="159742" y="4657"/>
                </a:lnTo>
                <a:lnTo>
                  <a:pt x="151139" y="7034"/>
                </a:lnTo>
                <a:lnTo>
                  <a:pt x="133645" y="12320"/>
                </a:lnTo>
                <a:lnTo>
                  <a:pt x="126796" y="14127"/>
                </a:lnTo>
                <a:lnTo>
                  <a:pt x="121239" y="15331"/>
                </a:lnTo>
                <a:lnTo>
                  <a:pt x="116541" y="16134"/>
                </a:lnTo>
                <a:lnTo>
                  <a:pt x="110433" y="18654"/>
                </a:lnTo>
                <a:lnTo>
                  <a:pt x="103385" y="22318"/>
                </a:lnTo>
                <a:lnTo>
                  <a:pt x="95709" y="26746"/>
                </a:lnTo>
                <a:lnTo>
                  <a:pt x="89599" y="30689"/>
                </a:lnTo>
                <a:lnTo>
                  <a:pt x="84535" y="34310"/>
                </a:lnTo>
                <a:lnTo>
                  <a:pt x="80165" y="37717"/>
                </a:lnTo>
                <a:lnTo>
                  <a:pt x="75269" y="41972"/>
                </a:lnTo>
                <a:lnTo>
                  <a:pt x="70019" y="46793"/>
                </a:lnTo>
                <a:lnTo>
                  <a:pt x="58895" y="57442"/>
                </a:lnTo>
                <a:lnTo>
                  <a:pt x="34414" y="81593"/>
                </a:lnTo>
                <a:lnTo>
                  <a:pt x="30877" y="87098"/>
                </a:lnTo>
                <a:lnTo>
                  <a:pt x="27526" y="93744"/>
                </a:lnTo>
                <a:lnTo>
                  <a:pt x="24301" y="101152"/>
                </a:lnTo>
                <a:lnTo>
                  <a:pt x="18071" y="114674"/>
                </a:lnTo>
                <a:lnTo>
                  <a:pt x="15021" y="121058"/>
                </a:lnTo>
                <a:lnTo>
                  <a:pt x="12987" y="128291"/>
                </a:lnTo>
                <a:lnTo>
                  <a:pt x="11631" y="136089"/>
                </a:lnTo>
                <a:lnTo>
                  <a:pt x="10728" y="144264"/>
                </a:lnTo>
                <a:lnTo>
                  <a:pt x="10125" y="150707"/>
                </a:lnTo>
                <a:lnTo>
                  <a:pt x="9456" y="160511"/>
                </a:lnTo>
                <a:lnTo>
                  <a:pt x="8285" y="169475"/>
                </a:lnTo>
                <a:lnTo>
                  <a:pt x="2888" y="205574"/>
                </a:lnTo>
                <a:lnTo>
                  <a:pt x="1923" y="213408"/>
                </a:lnTo>
                <a:lnTo>
                  <a:pt x="1278" y="219623"/>
                </a:lnTo>
                <a:lnTo>
                  <a:pt x="563" y="229174"/>
                </a:lnTo>
                <a:lnTo>
                  <a:pt x="244" y="237719"/>
                </a:lnTo>
                <a:lnTo>
                  <a:pt x="24" y="260409"/>
                </a:lnTo>
                <a:lnTo>
                  <a:pt x="0" y="284552"/>
                </a:lnTo>
                <a:lnTo>
                  <a:pt x="989" y="293841"/>
                </a:lnTo>
                <a:lnTo>
                  <a:pt x="2640" y="303011"/>
                </a:lnTo>
                <a:lnTo>
                  <a:pt x="4734" y="312100"/>
                </a:lnTo>
                <a:lnTo>
                  <a:pt x="7122" y="318160"/>
                </a:lnTo>
                <a:lnTo>
                  <a:pt x="9705" y="322200"/>
                </a:lnTo>
                <a:lnTo>
                  <a:pt x="31011" y="343442"/>
                </a:lnTo>
                <a:lnTo>
                  <a:pt x="33570" y="345007"/>
                </a:lnTo>
                <a:lnTo>
                  <a:pt x="41909" y="348203"/>
                </a:lnTo>
                <a:lnTo>
                  <a:pt x="47725" y="352467"/>
                </a:lnTo>
                <a:lnTo>
                  <a:pt x="53642" y="354001"/>
                </a:lnTo>
                <a:lnTo>
                  <a:pt x="61555" y="355023"/>
                </a:lnTo>
                <a:lnTo>
                  <a:pt x="70799" y="355705"/>
                </a:lnTo>
                <a:lnTo>
                  <a:pt x="78946" y="356160"/>
                </a:lnTo>
                <a:lnTo>
                  <a:pt x="93290" y="356664"/>
                </a:lnTo>
                <a:lnTo>
                  <a:pt x="112522" y="356949"/>
                </a:lnTo>
                <a:lnTo>
                  <a:pt x="119660" y="355996"/>
                </a:lnTo>
                <a:lnTo>
                  <a:pt x="127395" y="354369"/>
                </a:lnTo>
                <a:lnTo>
                  <a:pt x="165937" y="344629"/>
                </a:lnTo>
                <a:lnTo>
                  <a:pt x="174121" y="341830"/>
                </a:lnTo>
                <a:lnTo>
                  <a:pt x="180570" y="338972"/>
                </a:lnTo>
                <a:lnTo>
                  <a:pt x="185861" y="336075"/>
                </a:lnTo>
                <a:lnTo>
                  <a:pt x="194386" y="330209"/>
                </a:lnTo>
                <a:lnTo>
                  <a:pt x="202474" y="324295"/>
                </a:lnTo>
                <a:lnTo>
                  <a:pt x="207409" y="321329"/>
                </a:lnTo>
                <a:lnTo>
                  <a:pt x="212683" y="318359"/>
                </a:lnTo>
                <a:lnTo>
                  <a:pt x="218185" y="312411"/>
                </a:lnTo>
                <a:lnTo>
                  <a:pt x="250021" y="267772"/>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5" name="SMARTPenAnnotation916"/>
          <p:cNvSpPr/>
          <p:nvPr/>
        </p:nvSpPr>
        <p:spPr>
          <a:xfrm>
            <a:off x="589517" y="2402121"/>
            <a:ext cx="374097" cy="267810"/>
          </a:xfrm>
          <a:custGeom>
            <a:avLst/>
            <a:gdLst/>
            <a:ahLst/>
            <a:cxnLst/>
            <a:rect l="0" t="0" r="0" b="0"/>
            <a:pathLst>
              <a:path w="374097" h="267810">
                <a:moveTo>
                  <a:pt x="285592" y="53543"/>
                </a:moveTo>
                <a:lnTo>
                  <a:pt x="276111" y="48802"/>
                </a:lnTo>
                <a:lnTo>
                  <a:pt x="265475" y="41114"/>
                </a:lnTo>
                <a:lnTo>
                  <a:pt x="259122" y="38097"/>
                </a:lnTo>
                <a:lnTo>
                  <a:pt x="256039" y="37292"/>
                </a:lnTo>
                <a:lnTo>
                  <a:pt x="249968" y="33752"/>
                </a:lnTo>
                <a:lnTo>
                  <a:pt x="246960" y="31419"/>
                </a:lnTo>
                <a:lnTo>
                  <a:pt x="240972" y="28827"/>
                </a:lnTo>
                <a:lnTo>
                  <a:pt x="237986" y="28136"/>
                </a:lnTo>
                <a:lnTo>
                  <a:pt x="232022" y="24722"/>
                </a:lnTo>
                <a:lnTo>
                  <a:pt x="229043" y="22423"/>
                </a:lnTo>
                <a:lnTo>
                  <a:pt x="225072" y="20890"/>
                </a:lnTo>
                <a:lnTo>
                  <a:pt x="215369" y="19186"/>
                </a:lnTo>
                <a:lnTo>
                  <a:pt x="207087" y="15783"/>
                </a:lnTo>
                <a:lnTo>
                  <a:pt x="200099" y="11956"/>
                </a:lnTo>
                <a:lnTo>
                  <a:pt x="193686" y="10255"/>
                </a:lnTo>
                <a:lnTo>
                  <a:pt x="170276" y="4557"/>
                </a:lnTo>
                <a:lnTo>
                  <a:pt x="163074" y="3026"/>
                </a:lnTo>
                <a:lnTo>
                  <a:pt x="152426" y="1325"/>
                </a:lnTo>
                <a:lnTo>
                  <a:pt x="146213" y="872"/>
                </a:lnTo>
                <a:lnTo>
                  <a:pt x="139095" y="569"/>
                </a:lnTo>
                <a:lnTo>
                  <a:pt x="123248" y="233"/>
                </a:lnTo>
                <a:lnTo>
                  <a:pt x="89478" y="0"/>
                </a:lnTo>
                <a:lnTo>
                  <a:pt x="85396" y="980"/>
                </a:lnTo>
                <a:lnTo>
                  <a:pt x="73919" y="7100"/>
                </a:lnTo>
                <a:lnTo>
                  <a:pt x="63853" y="12396"/>
                </a:lnTo>
                <a:lnTo>
                  <a:pt x="55411" y="18058"/>
                </a:lnTo>
                <a:lnTo>
                  <a:pt x="47360" y="23881"/>
                </a:lnTo>
                <a:lnTo>
                  <a:pt x="37167" y="29776"/>
                </a:lnTo>
                <a:lnTo>
                  <a:pt x="32663" y="33730"/>
                </a:lnTo>
                <a:lnTo>
                  <a:pt x="28668" y="38349"/>
                </a:lnTo>
                <a:lnTo>
                  <a:pt x="25012" y="43414"/>
                </a:lnTo>
                <a:lnTo>
                  <a:pt x="18305" y="51687"/>
                </a:lnTo>
                <a:lnTo>
                  <a:pt x="15127" y="55282"/>
                </a:lnTo>
                <a:lnTo>
                  <a:pt x="12016" y="60656"/>
                </a:lnTo>
                <a:lnTo>
                  <a:pt x="8950" y="67214"/>
                </a:lnTo>
                <a:lnTo>
                  <a:pt x="5914" y="74563"/>
                </a:lnTo>
                <a:lnTo>
                  <a:pt x="3890" y="81447"/>
                </a:lnTo>
                <a:lnTo>
                  <a:pt x="2541" y="88020"/>
                </a:lnTo>
                <a:lnTo>
                  <a:pt x="1641" y="94387"/>
                </a:lnTo>
                <a:lnTo>
                  <a:pt x="1041" y="103593"/>
                </a:lnTo>
                <a:lnTo>
                  <a:pt x="642" y="114691"/>
                </a:lnTo>
                <a:lnTo>
                  <a:pt x="0" y="153926"/>
                </a:lnTo>
                <a:lnTo>
                  <a:pt x="939" y="160152"/>
                </a:lnTo>
                <a:lnTo>
                  <a:pt x="2558" y="165295"/>
                </a:lnTo>
                <a:lnTo>
                  <a:pt x="4629" y="169716"/>
                </a:lnTo>
                <a:lnTo>
                  <a:pt x="6010" y="174648"/>
                </a:lnTo>
                <a:lnTo>
                  <a:pt x="6930" y="179920"/>
                </a:lnTo>
                <a:lnTo>
                  <a:pt x="7544" y="185420"/>
                </a:lnTo>
                <a:lnTo>
                  <a:pt x="8945" y="190078"/>
                </a:lnTo>
                <a:lnTo>
                  <a:pt x="13148" y="197899"/>
                </a:lnTo>
                <a:lnTo>
                  <a:pt x="15678" y="204683"/>
                </a:lnTo>
                <a:lnTo>
                  <a:pt x="16802" y="211005"/>
                </a:lnTo>
                <a:lnTo>
                  <a:pt x="17302" y="217122"/>
                </a:lnTo>
                <a:lnTo>
                  <a:pt x="18427" y="220142"/>
                </a:lnTo>
                <a:lnTo>
                  <a:pt x="22323" y="226144"/>
                </a:lnTo>
                <a:lnTo>
                  <a:pt x="27362" y="232119"/>
                </a:lnTo>
                <a:lnTo>
                  <a:pt x="32909" y="238082"/>
                </a:lnTo>
                <a:lnTo>
                  <a:pt x="38682" y="244039"/>
                </a:lnTo>
                <a:lnTo>
                  <a:pt x="49846" y="249994"/>
                </a:lnTo>
                <a:lnTo>
                  <a:pt x="56991" y="252971"/>
                </a:lnTo>
                <a:lnTo>
                  <a:pt x="67575" y="258925"/>
                </a:lnTo>
                <a:lnTo>
                  <a:pt x="75586" y="263886"/>
                </a:lnTo>
                <a:lnTo>
                  <a:pt x="82454" y="266091"/>
                </a:lnTo>
                <a:lnTo>
                  <a:pt x="94105" y="267071"/>
                </a:lnTo>
                <a:lnTo>
                  <a:pt x="112108" y="267623"/>
                </a:lnTo>
                <a:lnTo>
                  <a:pt x="129017" y="267786"/>
                </a:lnTo>
                <a:lnTo>
                  <a:pt x="136560" y="267809"/>
                </a:lnTo>
                <a:lnTo>
                  <a:pt x="144566" y="266832"/>
                </a:lnTo>
                <a:lnTo>
                  <a:pt x="152879" y="265189"/>
                </a:lnTo>
                <a:lnTo>
                  <a:pt x="161398" y="263101"/>
                </a:lnTo>
                <a:lnTo>
                  <a:pt x="173030" y="259725"/>
                </a:lnTo>
                <a:lnTo>
                  <a:pt x="201830" y="250682"/>
                </a:lnTo>
                <a:lnTo>
                  <a:pt x="212884" y="247477"/>
                </a:lnTo>
                <a:lnTo>
                  <a:pt x="221245" y="245340"/>
                </a:lnTo>
                <a:lnTo>
                  <a:pt x="227811" y="243915"/>
                </a:lnTo>
                <a:lnTo>
                  <a:pt x="237753" y="239687"/>
                </a:lnTo>
                <a:lnTo>
                  <a:pt x="248455" y="232515"/>
                </a:lnTo>
                <a:lnTo>
                  <a:pt x="266441" y="219406"/>
                </a:lnTo>
                <a:lnTo>
                  <a:pt x="273817" y="214720"/>
                </a:lnTo>
                <a:lnTo>
                  <a:pt x="284658" y="209513"/>
                </a:lnTo>
                <a:lnTo>
                  <a:pt x="296339" y="201841"/>
                </a:lnTo>
                <a:lnTo>
                  <a:pt x="302936" y="196182"/>
                </a:lnTo>
                <a:lnTo>
                  <a:pt x="311160" y="188375"/>
                </a:lnTo>
                <a:lnTo>
                  <a:pt x="350332" y="149524"/>
                </a:lnTo>
                <a:lnTo>
                  <a:pt x="353557" y="144319"/>
                </a:lnTo>
                <a:lnTo>
                  <a:pt x="356699" y="137873"/>
                </a:lnTo>
                <a:lnTo>
                  <a:pt x="359785" y="130599"/>
                </a:lnTo>
                <a:lnTo>
                  <a:pt x="362835" y="122773"/>
                </a:lnTo>
                <a:lnTo>
                  <a:pt x="368870" y="106140"/>
                </a:lnTo>
                <a:lnTo>
                  <a:pt x="370876" y="97537"/>
                </a:lnTo>
                <a:lnTo>
                  <a:pt x="372214" y="88825"/>
                </a:lnTo>
                <a:lnTo>
                  <a:pt x="373106" y="80041"/>
                </a:lnTo>
                <a:lnTo>
                  <a:pt x="373700" y="71208"/>
                </a:lnTo>
                <a:lnTo>
                  <a:pt x="374096" y="62343"/>
                </a:lnTo>
                <a:lnTo>
                  <a:pt x="365959" y="35683"/>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6" name="SMARTPenAnnotation917"/>
          <p:cNvSpPr/>
          <p:nvPr/>
        </p:nvSpPr>
        <p:spPr>
          <a:xfrm>
            <a:off x="6018609" y="1598414"/>
            <a:ext cx="330399" cy="428626"/>
          </a:xfrm>
          <a:custGeom>
            <a:avLst/>
            <a:gdLst/>
            <a:ahLst/>
            <a:cxnLst/>
            <a:rect l="0" t="0" r="0" b="0"/>
            <a:pathLst>
              <a:path w="330399" h="428626">
                <a:moveTo>
                  <a:pt x="330398" y="0"/>
                </a:moveTo>
                <a:lnTo>
                  <a:pt x="320917" y="9481"/>
                </a:lnTo>
                <a:lnTo>
                  <a:pt x="313617" y="19427"/>
                </a:lnTo>
                <a:lnTo>
                  <a:pt x="305081" y="31454"/>
                </a:lnTo>
                <a:lnTo>
                  <a:pt x="298637" y="38829"/>
                </a:lnTo>
                <a:lnTo>
                  <a:pt x="291365" y="46722"/>
                </a:lnTo>
                <a:lnTo>
                  <a:pt x="262118" y="81950"/>
                </a:lnTo>
                <a:lnTo>
                  <a:pt x="243206" y="105235"/>
                </a:lnTo>
                <a:lnTo>
                  <a:pt x="224645" y="129688"/>
                </a:lnTo>
                <a:lnTo>
                  <a:pt x="188147" y="180670"/>
                </a:lnTo>
                <a:lnTo>
                  <a:pt x="173056" y="199821"/>
                </a:lnTo>
                <a:lnTo>
                  <a:pt x="160019" y="214573"/>
                </a:lnTo>
                <a:lnTo>
                  <a:pt x="148351" y="226393"/>
                </a:lnTo>
                <a:lnTo>
                  <a:pt x="138588" y="237249"/>
                </a:lnTo>
                <a:lnTo>
                  <a:pt x="130095" y="247463"/>
                </a:lnTo>
                <a:lnTo>
                  <a:pt x="122449" y="257248"/>
                </a:lnTo>
                <a:lnTo>
                  <a:pt x="115367" y="266749"/>
                </a:lnTo>
                <a:lnTo>
                  <a:pt x="67483" y="333458"/>
                </a:lnTo>
                <a:lnTo>
                  <a:pt x="27932" y="391167"/>
                </a:lnTo>
                <a:lnTo>
                  <a:pt x="19614" y="402660"/>
                </a:lnTo>
                <a:lnTo>
                  <a:pt x="0" y="428625"/>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7" name="SMARTPenAnnotation918"/>
          <p:cNvSpPr/>
          <p:nvPr/>
        </p:nvSpPr>
        <p:spPr>
          <a:xfrm>
            <a:off x="5984686" y="1902023"/>
            <a:ext cx="150010" cy="177684"/>
          </a:xfrm>
          <a:custGeom>
            <a:avLst/>
            <a:gdLst/>
            <a:ahLst/>
            <a:cxnLst/>
            <a:rect l="0" t="0" r="0" b="0"/>
            <a:pathLst>
              <a:path w="150010" h="177684">
                <a:moveTo>
                  <a:pt x="69642" y="0"/>
                </a:moveTo>
                <a:lnTo>
                  <a:pt x="64902" y="14221"/>
                </a:lnTo>
                <a:lnTo>
                  <a:pt x="62513" y="19403"/>
                </a:lnTo>
                <a:lnTo>
                  <a:pt x="59928" y="23849"/>
                </a:lnTo>
                <a:lnTo>
                  <a:pt x="57213" y="27806"/>
                </a:lnTo>
                <a:lnTo>
                  <a:pt x="54410" y="32428"/>
                </a:lnTo>
                <a:lnTo>
                  <a:pt x="51550" y="37494"/>
                </a:lnTo>
                <a:lnTo>
                  <a:pt x="48651" y="42855"/>
                </a:lnTo>
                <a:lnTo>
                  <a:pt x="35090" y="69363"/>
                </a:lnTo>
                <a:lnTo>
                  <a:pt x="30732" y="78984"/>
                </a:lnTo>
                <a:lnTo>
                  <a:pt x="26835" y="88375"/>
                </a:lnTo>
                <a:lnTo>
                  <a:pt x="23244" y="97612"/>
                </a:lnTo>
                <a:lnTo>
                  <a:pt x="19859" y="105754"/>
                </a:lnTo>
                <a:lnTo>
                  <a:pt x="16609" y="113167"/>
                </a:lnTo>
                <a:lnTo>
                  <a:pt x="13450" y="120093"/>
                </a:lnTo>
                <a:lnTo>
                  <a:pt x="10353" y="128679"/>
                </a:lnTo>
                <a:lnTo>
                  <a:pt x="7296" y="138372"/>
                </a:lnTo>
                <a:lnTo>
                  <a:pt x="4265" y="148803"/>
                </a:lnTo>
                <a:lnTo>
                  <a:pt x="2245" y="156749"/>
                </a:lnTo>
                <a:lnTo>
                  <a:pt x="898" y="163038"/>
                </a:lnTo>
                <a:lnTo>
                  <a:pt x="0" y="168223"/>
                </a:lnTo>
                <a:lnTo>
                  <a:pt x="394" y="171680"/>
                </a:lnTo>
                <a:lnTo>
                  <a:pt x="1648" y="173985"/>
                </a:lnTo>
                <a:lnTo>
                  <a:pt x="3477" y="175521"/>
                </a:lnTo>
                <a:lnTo>
                  <a:pt x="5688" y="176545"/>
                </a:lnTo>
                <a:lnTo>
                  <a:pt x="8154" y="177228"/>
                </a:lnTo>
                <a:lnTo>
                  <a:pt x="10791" y="177683"/>
                </a:lnTo>
                <a:lnTo>
                  <a:pt x="13540" y="176995"/>
                </a:lnTo>
                <a:lnTo>
                  <a:pt x="16366" y="175543"/>
                </a:lnTo>
                <a:lnTo>
                  <a:pt x="19242" y="173584"/>
                </a:lnTo>
                <a:lnTo>
                  <a:pt x="24135" y="171285"/>
                </a:lnTo>
                <a:lnTo>
                  <a:pt x="30375" y="168760"/>
                </a:lnTo>
                <a:lnTo>
                  <a:pt x="45244" y="163309"/>
                </a:lnTo>
                <a:lnTo>
                  <a:pt x="61775" y="157579"/>
                </a:lnTo>
                <a:lnTo>
                  <a:pt x="70350" y="153670"/>
                </a:lnTo>
                <a:lnTo>
                  <a:pt x="79044" y="149080"/>
                </a:lnTo>
                <a:lnTo>
                  <a:pt x="87816" y="144035"/>
                </a:lnTo>
                <a:lnTo>
                  <a:pt x="96640" y="138687"/>
                </a:lnTo>
                <a:lnTo>
                  <a:pt x="105500" y="133138"/>
                </a:lnTo>
                <a:lnTo>
                  <a:pt x="150009" y="107156"/>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8" name="SMARTPenAnnotation919"/>
          <p:cNvSpPr/>
          <p:nvPr/>
        </p:nvSpPr>
        <p:spPr>
          <a:xfrm>
            <a:off x="6697265" y="1634132"/>
            <a:ext cx="330400" cy="428626"/>
          </a:xfrm>
          <a:custGeom>
            <a:avLst/>
            <a:gdLst/>
            <a:ahLst/>
            <a:cxnLst/>
            <a:rect l="0" t="0" r="0" b="0"/>
            <a:pathLst>
              <a:path w="330400" h="428626">
                <a:moveTo>
                  <a:pt x="330399" y="0"/>
                </a:moveTo>
                <a:lnTo>
                  <a:pt x="330399" y="12429"/>
                </a:lnTo>
                <a:lnTo>
                  <a:pt x="329406" y="15232"/>
                </a:lnTo>
                <a:lnTo>
                  <a:pt x="322277" y="26893"/>
                </a:lnTo>
                <a:lnTo>
                  <a:pt x="313229" y="44033"/>
                </a:lnTo>
                <a:lnTo>
                  <a:pt x="308039" y="52176"/>
                </a:lnTo>
                <a:lnTo>
                  <a:pt x="302593" y="59589"/>
                </a:lnTo>
                <a:lnTo>
                  <a:pt x="296979" y="66515"/>
                </a:lnTo>
                <a:lnTo>
                  <a:pt x="290260" y="76093"/>
                </a:lnTo>
                <a:lnTo>
                  <a:pt x="282803" y="87440"/>
                </a:lnTo>
                <a:lnTo>
                  <a:pt x="274855" y="99965"/>
                </a:lnTo>
                <a:lnTo>
                  <a:pt x="267573" y="110300"/>
                </a:lnTo>
                <a:lnTo>
                  <a:pt x="260734" y="119174"/>
                </a:lnTo>
                <a:lnTo>
                  <a:pt x="139436" y="265461"/>
                </a:lnTo>
                <a:lnTo>
                  <a:pt x="116212" y="291946"/>
                </a:lnTo>
                <a:lnTo>
                  <a:pt x="107240" y="301787"/>
                </a:lnTo>
                <a:lnTo>
                  <a:pt x="99274" y="311325"/>
                </a:lnTo>
                <a:lnTo>
                  <a:pt x="91980" y="320659"/>
                </a:lnTo>
                <a:lnTo>
                  <a:pt x="85132" y="329859"/>
                </a:lnTo>
                <a:lnTo>
                  <a:pt x="78584" y="336984"/>
                </a:lnTo>
                <a:lnTo>
                  <a:pt x="72233" y="342726"/>
                </a:lnTo>
                <a:lnTo>
                  <a:pt x="66015" y="347547"/>
                </a:lnTo>
                <a:lnTo>
                  <a:pt x="56459" y="358195"/>
                </a:lnTo>
                <a:lnTo>
                  <a:pt x="46921" y="370534"/>
                </a:lnTo>
                <a:lnTo>
                  <a:pt x="40211" y="377991"/>
                </a:lnTo>
                <a:lnTo>
                  <a:pt x="21837" y="397417"/>
                </a:lnTo>
                <a:lnTo>
                  <a:pt x="13674" y="406818"/>
                </a:lnTo>
                <a:lnTo>
                  <a:pt x="10108" y="412102"/>
                </a:lnTo>
                <a:lnTo>
                  <a:pt x="0" y="428625"/>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9" name="SMARTPenAnnotation920"/>
          <p:cNvSpPr/>
          <p:nvPr/>
        </p:nvSpPr>
        <p:spPr>
          <a:xfrm>
            <a:off x="6664180" y="1955601"/>
            <a:ext cx="167031" cy="194628"/>
          </a:xfrm>
          <a:custGeom>
            <a:avLst/>
            <a:gdLst/>
            <a:ahLst/>
            <a:cxnLst/>
            <a:rect l="0" t="0" r="0" b="0"/>
            <a:pathLst>
              <a:path w="167031" h="194628">
                <a:moveTo>
                  <a:pt x="42015" y="0"/>
                </a:moveTo>
                <a:lnTo>
                  <a:pt x="42015" y="9481"/>
                </a:lnTo>
                <a:lnTo>
                  <a:pt x="41023" y="13266"/>
                </a:lnTo>
                <a:lnTo>
                  <a:pt x="39369" y="16782"/>
                </a:lnTo>
                <a:lnTo>
                  <a:pt x="37275" y="20117"/>
                </a:lnTo>
                <a:lnTo>
                  <a:pt x="34886" y="24326"/>
                </a:lnTo>
                <a:lnTo>
                  <a:pt x="29586" y="34293"/>
                </a:lnTo>
                <a:lnTo>
                  <a:pt x="26783" y="41714"/>
                </a:lnTo>
                <a:lnTo>
                  <a:pt x="23923" y="50630"/>
                </a:lnTo>
                <a:lnTo>
                  <a:pt x="21025" y="60542"/>
                </a:lnTo>
                <a:lnTo>
                  <a:pt x="19091" y="69135"/>
                </a:lnTo>
                <a:lnTo>
                  <a:pt x="17803" y="76848"/>
                </a:lnTo>
                <a:lnTo>
                  <a:pt x="16944" y="83974"/>
                </a:lnTo>
                <a:lnTo>
                  <a:pt x="14387" y="97655"/>
                </a:lnTo>
                <a:lnTo>
                  <a:pt x="6254" y="136668"/>
                </a:lnTo>
                <a:lnTo>
                  <a:pt x="3292" y="152627"/>
                </a:lnTo>
                <a:lnTo>
                  <a:pt x="1317" y="165252"/>
                </a:lnTo>
                <a:lnTo>
                  <a:pt x="0" y="175652"/>
                </a:lnTo>
                <a:lnTo>
                  <a:pt x="114" y="182586"/>
                </a:lnTo>
                <a:lnTo>
                  <a:pt x="1182" y="187208"/>
                </a:lnTo>
                <a:lnTo>
                  <a:pt x="2887" y="190290"/>
                </a:lnTo>
                <a:lnTo>
                  <a:pt x="6008" y="192344"/>
                </a:lnTo>
                <a:lnTo>
                  <a:pt x="10073" y="193714"/>
                </a:lnTo>
                <a:lnTo>
                  <a:pt x="14767" y="194627"/>
                </a:lnTo>
                <a:lnTo>
                  <a:pt x="19881" y="194244"/>
                </a:lnTo>
                <a:lnTo>
                  <a:pt x="25275" y="192996"/>
                </a:lnTo>
                <a:lnTo>
                  <a:pt x="30855" y="191172"/>
                </a:lnTo>
                <a:lnTo>
                  <a:pt x="36559" y="188964"/>
                </a:lnTo>
                <a:lnTo>
                  <a:pt x="42347" y="186499"/>
                </a:lnTo>
                <a:lnTo>
                  <a:pt x="48190" y="183864"/>
                </a:lnTo>
                <a:lnTo>
                  <a:pt x="56053" y="181115"/>
                </a:lnTo>
                <a:lnTo>
                  <a:pt x="65265" y="178290"/>
                </a:lnTo>
                <a:lnTo>
                  <a:pt x="86082" y="172506"/>
                </a:lnTo>
                <a:lnTo>
                  <a:pt x="108564" y="166628"/>
                </a:lnTo>
                <a:lnTo>
                  <a:pt x="118131" y="163671"/>
                </a:lnTo>
                <a:lnTo>
                  <a:pt x="126493" y="160708"/>
                </a:lnTo>
                <a:lnTo>
                  <a:pt x="167030" y="142875"/>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0" name="SMARTPenAnnotation921"/>
          <p:cNvSpPr/>
          <p:nvPr/>
        </p:nvSpPr>
        <p:spPr>
          <a:xfrm>
            <a:off x="7322343" y="1741289"/>
            <a:ext cx="330400" cy="330399"/>
          </a:xfrm>
          <a:custGeom>
            <a:avLst/>
            <a:gdLst/>
            <a:ahLst/>
            <a:cxnLst/>
            <a:rect l="0" t="0" r="0" b="0"/>
            <a:pathLst>
              <a:path w="330400" h="330399">
                <a:moveTo>
                  <a:pt x="330399" y="0"/>
                </a:moveTo>
                <a:lnTo>
                  <a:pt x="285470" y="44929"/>
                </a:lnTo>
                <a:lnTo>
                  <a:pt x="278617" y="52773"/>
                </a:lnTo>
                <a:lnTo>
                  <a:pt x="251997" y="84538"/>
                </a:lnTo>
                <a:lnTo>
                  <a:pt x="244396" y="93069"/>
                </a:lnTo>
                <a:lnTo>
                  <a:pt x="230661" y="107840"/>
                </a:lnTo>
                <a:lnTo>
                  <a:pt x="211770" y="127313"/>
                </a:lnTo>
                <a:lnTo>
                  <a:pt x="149507" y="189812"/>
                </a:lnTo>
                <a:lnTo>
                  <a:pt x="134398" y="203931"/>
                </a:lnTo>
                <a:lnTo>
                  <a:pt x="73475" y="258784"/>
                </a:lnTo>
                <a:lnTo>
                  <a:pt x="55476" y="275749"/>
                </a:lnTo>
                <a:lnTo>
                  <a:pt x="30398" y="300164"/>
                </a:lnTo>
                <a:lnTo>
                  <a:pt x="0" y="330398"/>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1" name="SMARTPenAnnotation922"/>
          <p:cNvSpPr/>
          <p:nvPr/>
        </p:nvSpPr>
        <p:spPr>
          <a:xfrm>
            <a:off x="7306126" y="1964531"/>
            <a:ext cx="123375" cy="167759"/>
          </a:xfrm>
          <a:custGeom>
            <a:avLst/>
            <a:gdLst/>
            <a:ahLst/>
            <a:cxnLst/>
            <a:rect l="0" t="0" r="0" b="0"/>
            <a:pathLst>
              <a:path w="123375" h="167759">
                <a:moveTo>
                  <a:pt x="25147" y="0"/>
                </a:moveTo>
                <a:lnTo>
                  <a:pt x="20407" y="9481"/>
                </a:lnTo>
                <a:lnTo>
                  <a:pt x="19010" y="13266"/>
                </a:lnTo>
                <a:lnTo>
                  <a:pt x="18079" y="16781"/>
                </a:lnTo>
                <a:lnTo>
                  <a:pt x="17458" y="20117"/>
                </a:lnTo>
                <a:lnTo>
                  <a:pt x="16053" y="25318"/>
                </a:lnTo>
                <a:lnTo>
                  <a:pt x="11845" y="39033"/>
                </a:lnTo>
                <a:lnTo>
                  <a:pt x="9334" y="45866"/>
                </a:lnTo>
                <a:lnTo>
                  <a:pt x="6667" y="52405"/>
                </a:lnTo>
                <a:lnTo>
                  <a:pt x="3898" y="58749"/>
                </a:lnTo>
                <a:lnTo>
                  <a:pt x="2051" y="64963"/>
                </a:lnTo>
                <a:lnTo>
                  <a:pt x="820" y="71090"/>
                </a:lnTo>
                <a:lnTo>
                  <a:pt x="0" y="77159"/>
                </a:lnTo>
                <a:lnTo>
                  <a:pt x="445" y="85173"/>
                </a:lnTo>
                <a:lnTo>
                  <a:pt x="1733" y="94485"/>
                </a:lnTo>
                <a:lnTo>
                  <a:pt x="3585" y="104662"/>
                </a:lnTo>
                <a:lnTo>
                  <a:pt x="4819" y="112439"/>
                </a:lnTo>
                <a:lnTo>
                  <a:pt x="5642" y="118615"/>
                </a:lnTo>
                <a:lnTo>
                  <a:pt x="6191" y="123725"/>
                </a:lnTo>
                <a:lnTo>
                  <a:pt x="8540" y="129116"/>
                </a:lnTo>
                <a:lnTo>
                  <a:pt x="12092" y="134695"/>
                </a:lnTo>
                <a:lnTo>
                  <a:pt x="16444" y="140398"/>
                </a:lnTo>
                <a:lnTo>
                  <a:pt x="20336" y="145192"/>
                </a:lnTo>
                <a:lnTo>
                  <a:pt x="23925" y="149381"/>
                </a:lnTo>
                <a:lnTo>
                  <a:pt x="27309" y="153165"/>
                </a:lnTo>
                <a:lnTo>
                  <a:pt x="33715" y="160016"/>
                </a:lnTo>
                <a:lnTo>
                  <a:pt x="36812" y="163232"/>
                </a:lnTo>
                <a:lnTo>
                  <a:pt x="39869" y="165376"/>
                </a:lnTo>
                <a:lnTo>
                  <a:pt x="42899" y="166805"/>
                </a:lnTo>
                <a:lnTo>
                  <a:pt x="45912" y="167758"/>
                </a:lnTo>
                <a:lnTo>
                  <a:pt x="49904" y="167401"/>
                </a:lnTo>
                <a:lnTo>
                  <a:pt x="54551" y="166171"/>
                </a:lnTo>
                <a:lnTo>
                  <a:pt x="59632" y="164359"/>
                </a:lnTo>
                <a:lnTo>
                  <a:pt x="65004" y="162158"/>
                </a:lnTo>
                <a:lnTo>
                  <a:pt x="70570" y="159699"/>
                </a:lnTo>
                <a:lnTo>
                  <a:pt x="82046" y="154321"/>
                </a:lnTo>
                <a:lnTo>
                  <a:pt x="123374" y="133945"/>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2" name="SMARTPenAnnotation923"/>
          <p:cNvSpPr/>
          <p:nvPr/>
        </p:nvSpPr>
        <p:spPr>
          <a:xfrm>
            <a:off x="723305" y="1803796"/>
            <a:ext cx="35719" cy="598290"/>
          </a:xfrm>
          <a:custGeom>
            <a:avLst/>
            <a:gdLst/>
            <a:ahLst/>
            <a:cxnLst/>
            <a:rect l="0" t="0" r="0" b="0"/>
            <a:pathLst>
              <a:path w="35719" h="598290">
                <a:moveTo>
                  <a:pt x="35718" y="598289"/>
                </a:moveTo>
                <a:lnTo>
                  <a:pt x="26237" y="588809"/>
                </a:lnTo>
                <a:lnTo>
                  <a:pt x="23444" y="584031"/>
                </a:lnTo>
                <a:lnTo>
                  <a:pt x="21582" y="578862"/>
                </a:lnTo>
                <a:lnTo>
                  <a:pt x="20341" y="573432"/>
                </a:lnTo>
                <a:lnTo>
                  <a:pt x="13854" y="542086"/>
                </a:lnTo>
                <a:lnTo>
                  <a:pt x="8472" y="510141"/>
                </a:lnTo>
                <a:lnTo>
                  <a:pt x="5648" y="491899"/>
                </a:lnTo>
                <a:lnTo>
                  <a:pt x="3765" y="475769"/>
                </a:lnTo>
                <a:lnTo>
                  <a:pt x="2510" y="461046"/>
                </a:lnTo>
                <a:lnTo>
                  <a:pt x="1673" y="447263"/>
                </a:lnTo>
                <a:lnTo>
                  <a:pt x="743" y="421364"/>
                </a:lnTo>
                <a:lnTo>
                  <a:pt x="220" y="373888"/>
                </a:lnTo>
                <a:lnTo>
                  <a:pt x="0" y="136319"/>
                </a:lnTo>
                <a:lnTo>
                  <a:pt x="992" y="115684"/>
                </a:lnTo>
                <a:lnTo>
                  <a:pt x="2646" y="93990"/>
                </a:lnTo>
                <a:lnTo>
                  <a:pt x="6136" y="54672"/>
                </a:lnTo>
                <a:lnTo>
                  <a:pt x="7688" y="30583"/>
                </a:lnTo>
                <a:lnTo>
                  <a:pt x="8377" y="15908"/>
                </a:lnTo>
                <a:lnTo>
                  <a:pt x="8929"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3" name="SMARTPenAnnotation924"/>
          <p:cNvSpPr/>
          <p:nvPr/>
        </p:nvSpPr>
        <p:spPr>
          <a:xfrm>
            <a:off x="669846" y="1689697"/>
            <a:ext cx="131190" cy="201598"/>
          </a:xfrm>
          <a:custGeom>
            <a:avLst/>
            <a:gdLst/>
            <a:ahLst/>
            <a:cxnLst/>
            <a:rect l="0" t="0" r="0" b="0"/>
            <a:pathLst>
              <a:path w="131190" h="201598">
                <a:moveTo>
                  <a:pt x="62388" y="87310"/>
                </a:moveTo>
                <a:lnTo>
                  <a:pt x="57647" y="96791"/>
                </a:lnTo>
                <a:lnTo>
                  <a:pt x="55259" y="99584"/>
                </a:lnTo>
                <a:lnTo>
                  <a:pt x="52674" y="101446"/>
                </a:lnTo>
                <a:lnTo>
                  <a:pt x="49959" y="102687"/>
                </a:lnTo>
                <a:lnTo>
                  <a:pt x="48149" y="105499"/>
                </a:lnTo>
                <a:lnTo>
                  <a:pt x="46942" y="109358"/>
                </a:lnTo>
                <a:lnTo>
                  <a:pt x="46138" y="113915"/>
                </a:lnTo>
                <a:lnTo>
                  <a:pt x="44609" y="117945"/>
                </a:lnTo>
                <a:lnTo>
                  <a:pt x="42598" y="121624"/>
                </a:lnTo>
                <a:lnTo>
                  <a:pt x="40265" y="125069"/>
                </a:lnTo>
                <a:lnTo>
                  <a:pt x="37717" y="129350"/>
                </a:lnTo>
                <a:lnTo>
                  <a:pt x="35027" y="134188"/>
                </a:lnTo>
                <a:lnTo>
                  <a:pt x="32241" y="139398"/>
                </a:lnTo>
                <a:lnTo>
                  <a:pt x="30384" y="143864"/>
                </a:lnTo>
                <a:lnTo>
                  <a:pt x="29145" y="147833"/>
                </a:lnTo>
                <a:lnTo>
                  <a:pt x="28320" y="151471"/>
                </a:lnTo>
                <a:lnTo>
                  <a:pt x="26778" y="155881"/>
                </a:lnTo>
                <a:lnTo>
                  <a:pt x="24757" y="160805"/>
                </a:lnTo>
                <a:lnTo>
                  <a:pt x="22418" y="166073"/>
                </a:lnTo>
                <a:lnTo>
                  <a:pt x="20858" y="170576"/>
                </a:lnTo>
                <a:lnTo>
                  <a:pt x="19819" y="174571"/>
                </a:lnTo>
                <a:lnTo>
                  <a:pt x="19126" y="178226"/>
                </a:lnTo>
                <a:lnTo>
                  <a:pt x="17671" y="181655"/>
                </a:lnTo>
                <a:lnTo>
                  <a:pt x="15710" y="184934"/>
                </a:lnTo>
                <a:lnTo>
                  <a:pt x="13410" y="188111"/>
                </a:lnTo>
                <a:lnTo>
                  <a:pt x="10854" y="194288"/>
                </a:lnTo>
                <a:lnTo>
                  <a:pt x="10173" y="197324"/>
                </a:lnTo>
                <a:lnTo>
                  <a:pt x="8726" y="199348"/>
                </a:lnTo>
                <a:lnTo>
                  <a:pt x="6770" y="200697"/>
                </a:lnTo>
                <a:lnTo>
                  <a:pt x="4473" y="201597"/>
                </a:lnTo>
                <a:lnTo>
                  <a:pt x="2942" y="201205"/>
                </a:lnTo>
                <a:lnTo>
                  <a:pt x="1921" y="199951"/>
                </a:lnTo>
                <a:lnTo>
                  <a:pt x="1241" y="198123"/>
                </a:lnTo>
                <a:lnTo>
                  <a:pt x="485" y="193446"/>
                </a:lnTo>
                <a:lnTo>
                  <a:pt x="283" y="190809"/>
                </a:lnTo>
                <a:lnTo>
                  <a:pt x="149" y="187068"/>
                </a:lnTo>
                <a:lnTo>
                  <a:pt x="0" y="177618"/>
                </a:lnTo>
                <a:lnTo>
                  <a:pt x="952" y="170336"/>
                </a:lnTo>
                <a:lnTo>
                  <a:pt x="2579" y="161512"/>
                </a:lnTo>
                <a:lnTo>
                  <a:pt x="4656" y="151661"/>
                </a:lnTo>
                <a:lnTo>
                  <a:pt x="7033" y="143109"/>
                </a:lnTo>
                <a:lnTo>
                  <a:pt x="9609" y="135424"/>
                </a:lnTo>
                <a:lnTo>
                  <a:pt x="12319" y="128316"/>
                </a:lnTo>
                <a:lnTo>
                  <a:pt x="17976" y="112480"/>
                </a:lnTo>
                <a:lnTo>
                  <a:pt x="20874" y="104090"/>
                </a:lnTo>
                <a:lnTo>
                  <a:pt x="23798" y="96512"/>
                </a:lnTo>
                <a:lnTo>
                  <a:pt x="26739" y="89476"/>
                </a:lnTo>
                <a:lnTo>
                  <a:pt x="29693" y="82801"/>
                </a:lnTo>
                <a:lnTo>
                  <a:pt x="38265" y="64801"/>
                </a:lnTo>
                <a:lnTo>
                  <a:pt x="55198" y="30388"/>
                </a:lnTo>
                <a:lnTo>
                  <a:pt x="58587" y="24558"/>
                </a:lnTo>
                <a:lnTo>
                  <a:pt x="61838" y="19678"/>
                </a:lnTo>
                <a:lnTo>
                  <a:pt x="64998" y="15433"/>
                </a:lnTo>
                <a:lnTo>
                  <a:pt x="68097" y="11611"/>
                </a:lnTo>
                <a:lnTo>
                  <a:pt x="71155" y="8071"/>
                </a:lnTo>
                <a:lnTo>
                  <a:pt x="78451" y="0"/>
                </a:lnTo>
                <a:lnTo>
                  <a:pt x="80042" y="330"/>
                </a:lnTo>
                <a:lnTo>
                  <a:pt x="82095" y="1542"/>
                </a:lnTo>
                <a:lnTo>
                  <a:pt x="84456" y="3343"/>
                </a:lnTo>
                <a:lnTo>
                  <a:pt x="87021" y="5535"/>
                </a:lnTo>
                <a:lnTo>
                  <a:pt x="89724" y="7989"/>
                </a:lnTo>
                <a:lnTo>
                  <a:pt x="92518" y="10617"/>
                </a:lnTo>
                <a:lnTo>
                  <a:pt x="95373" y="14353"/>
                </a:lnTo>
                <a:lnTo>
                  <a:pt x="98269" y="18828"/>
                </a:lnTo>
                <a:lnTo>
                  <a:pt x="101191" y="23796"/>
                </a:lnTo>
                <a:lnTo>
                  <a:pt x="104132" y="29093"/>
                </a:lnTo>
                <a:lnTo>
                  <a:pt x="110045" y="40269"/>
                </a:lnTo>
                <a:lnTo>
                  <a:pt x="112019" y="47020"/>
                </a:lnTo>
                <a:lnTo>
                  <a:pt x="113334" y="54497"/>
                </a:lnTo>
                <a:lnTo>
                  <a:pt x="114212" y="62458"/>
                </a:lnTo>
                <a:lnTo>
                  <a:pt x="116781" y="72727"/>
                </a:lnTo>
                <a:lnTo>
                  <a:pt x="120478" y="84533"/>
                </a:lnTo>
                <a:lnTo>
                  <a:pt x="124927" y="97365"/>
                </a:lnTo>
                <a:lnTo>
                  <a:pt x="127893" y="108896"/>
                </a:lnTo>
                <a:lnTo>
                  <a:pt x="129871" y="119560"/>
                </a:lnTo>
                <a:lnTo>
                  <a:pt x="131189" y="129646"/>
                </a:lnTo>
                <a:lnTo>
                  <a:pt x="131076" y="138355"/>
                </a:lnTo>
                <a:lnTo>
                  <a:pt x="130008" y="146145"/>
                </a:lnTo>
                <a:lnTo>
                  <a:pt x="124896" y="167678"/>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4" name="SMARTPenAnnotation925"/>
          <p:cNvSpPr/>
          <p:nvPr/>
        </p:nvSpPr>
        <p:spPr>
          <a:xfrm>
            <a:off x="6474023" y="2948616"/>
            <a:ext cx="1321595" cy="24970"/>
          </a:xfrm>
          <a:custGeom>
            <a:avLst/>
            <a:gdLst/>
            <a:ahLst/>
            <a:cxnLst/>
            <a:rect l="0" t="0" r="0" b="0"/>
            <a:pathLst>
              <a:path w="1321595" h="24970">
                <a:moveTo>
                  <a:pt x="0" y="24969"/>
                </a:moveTo>
                <a:lnTo>
                  <a:pt x="24858" y="24969"/>
                </a:lnTo>
                <a:lnTo>
                  <a:pt x="30462" y="23977"/>
                </a:lnTo>
                <a:lnTo>
                  <a:pt x="36184" y="22324"/>
                </a:lnTo>
                <a:lnTo>
                  <a:pt x="41982" y="20229"/>
                </a:lnTo>
                <a:lnTo>
                  <a:pt x="47831" y="18832"/>
                </a:lnTo>
                <a:lnTo>
                  <a:pt x="53716" y="17902"/>
                </a:lnTo>
                <a:lnTo>
                  <a:pt x="59623" y="17281"/>
                </a:lnTo>
                <a:lnTo>
                  <a:pt x="68832" y="16591"/>
                </a:lnTo>
                <a:lnTo>
                  <a:pt x="92311" y="16149"/>
                </a:lnTo>
                <a:lnTo>
                  <a:pt x="105197" y="15120"/>
                </a:lnTo>
                <a:lnTo>
                  <a:pt x="155303" y="9924"/>
                </a:lnTo>
                <a:lnTo>
                  <a:pt x="167035" y="8986"/>
                </a:lnTo>
                <a:lnTo>
                  <a:pt x="176841" y="8361"/>
                </a:lnTo>
                <a:lnTo>
                  <a:pt x="200966" y="7666"/>
                </a:lnTo>
                <a:lnTo>
                  <a:pt x="367640" y="7113"/>
                </a:lnTo>
                <a:lnTo>
                  <a:pt x="379039" y="6120"/>
                </a:lnTo>
                <a:lnTo>
                  <a:pt x="389614" y="4466"/>
                </a:lnTo>
                <a:lnTo>
                  <a:pt x="399641" y="2370"/>
                </a:lnTo>
                <a:lnTo>
                  <a:pt x="409303" y="974"/>
                </a:lnTo>
                <a:lnTo>
                  <a:pt x="418720" y="43"/>
                </a:lnTo>
                <a:lnTo>
                  <a:pt x="443074" y="0"/>
                </a:lnTo>
                <a:lnTo>
                  <a:pt x="462070" y="1378"/>
                </a:lnTo>
                <a:lnTo>
                  <a:pt x="483664" y="3289"/>
                </a:lnTo>
                <a:lnTo>
                  <a:pt x="501036" y="4563"/>
                </a:lnTo>
                <a:lnTo>
                  <a:pt x="528277" y="5978"/>
                </a:lnTo>
                <a:lnTo>
                  <a:pt x="560347" y="6775"/>
                </a:lnTo>
                <a:lnTo>
                  <a:pt x="576963" y="7879"/>
                </a:lnTo>
                <a:lnTo>
                  <a:pt x="641800" y="13181"/>
                </a:lnTo>
                <a:lnTo>
                  <a:pt x="659047" y="14134"/>
                </a:lnTo>
                <a:lnTo>
                  <a:pt x="674513" y="14769"/>
                </a:lnTo>
                <a:lnTo>
                  <a:pt x="707572" y="15475"/>
                </a:lnTo>
                <a:lnTo>
                  <a:pt x="861755" y="16037"/>
                </a:lnTo>
                <a:lnTo>
                  <a:pt x="872160" y="17030"/>
                </a:lnTo>
                <a:lnTo>
                  <a:pt x="882072" y="18684"/>
                </a:lnTo>
                <a:lnTo>
                  <a:pt x="891658" y="20779"/>
                </a:lnTo>
                <a:lnTo>
                  <a:pt x="904993" y="22176"/>
                </a:lnTo>
                <a:lnTo>
                  <a:pt x="920829" y="23107"/>
                </a:lnTo>
                <a:lnTo>
                  <a:pt x="956945" y="23150"/>
                </a:lnTo>
                <a:lnTo>
                  <a:pt x="976299" y="21772"/>
                </a:lnTo>
                <a:lnTo>
                  <a:pt x="996148" y="19861"/>
                </a:lnTo>
                <a:lnTo>
                  <a:pt x="1012357" y="18587"/>
                </a:lnTo>
                <a:lnTo>
                  <a:pt x="1026138" y="17738"/>
                </a:lnTo>
                <a:lnTo>
                  <a:pt x="1038303" y="17172"/>
                </a:lnTo>
                <a:lnTo>
                  <a:pt x="1067695" y="16543"/>
                </a:lnTo>
                <a:lnTo>
                  <a:pt x="1172993" y="16139"/>
                </a:lnTo>
                <a:lnTo>
                  <a:pt x="1198714" y="17098"/>
                </a:lnTo>
                <a:lnTo>
                  <a:pt x="1218839" y="18730"/>
                </a:lnTo>
                <a:lnTo>
                  <a:pt x="1235231" y="20810"/>
                </a:lnTo>
                <a:lnTo>
                  <a:pt x="1251120" y="22196"/>
                </a:lnTo>
                <a:lnTo>
                  <a:pt x="1266674" y="23121"/>
                </a:lnTo>
                <a:lnTo>
                  <a:pt x="1321594" y="24969"/>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5" name="SMARTPenAnnotation926"/>
          <p:cNvSpPr/>
          <p:nvPr/>
        </p:nvSpPr>
        <p:spPr>
          <a:xfrm>
            <a:off x="1553765" y="3437929"/>
            <a:ext cx="3286126" cy="71439"/>
          </a:xfrm>
          <a:custGeom>
            <a:avLst/>
            <a:gdLst/>
            <a:ahLst/>
            <a:cxnLst/>
            <a:rect l="0" t="0" r="0" b="0"/>
            <a:pathLst>
              <a:path w="3286126" h="71439">
                <a:moveTo>
                  <a:pt x="0" y="0"/>
                </a:moveTo>
                <a:lnTo>
                  <a:pt x="9481" y="9481"/>
                </a:lnTo>
                <a:lnTo>
                  <a:pt x="13266" y="12274"/>
                </a:lnTo>
                <a:lnTo>
                  <a:pt x="16782" y="14136"/>
                </a:lnTo>
                <a:lnTo>
                  <a:pt x="23334" y="16205"/>
                </a:lnTo>
                <a:lnTo>
                  <a:pt x="29553" y="17124"/>
                </a:lnTo>
                <a:lnTo>
                  <a:pt x="31608" y="18361"/>
                </a:lnTo>
                <a:lnTo>
                  <a:pt x="32979" y="20179"/>
                </a:lnTo>
                <a:lnTo>
                  <a:pt x="33892" y="22382"/>
                </a:lnTo>
                <a:lnTo>
                  <a:pt x="37477" y="23851"/>
                </a:lnTo>
                <a:lnTo>
                  <a:pt x="49399" y="25484"/>
                </a:lnTo>
                <a:lnTo>
                  <a:pt x="137530" y="26532"/>
                </a:lnTo>
                <a:lnTo>
                  <a:pt x="194429" y="25721"/>
                </a:lnTo>
                <a:lnTo>
                  <a:pt x="272362" y="20630"/>
                </a:lnTo>
                <a:lnTo>
                  <a:pt x="315519" y="19091"/>
                </a:lnTo>
                <a:lnTo>
                  <a:pt x="331393" y="17688"/>
                </a:lnTo>
                <a:lnTo>
                  <a:pt x="343960" y="15761"/>
                </a:lnTo>
                <a:lnTo>
                  <a:pt x="354322" y="13484"/>
                </a:lnTo>
                <a:lnTo>
                  <a:pt x="368176" y="11966"/>
                </a:lnTo>
                <a:lnTo>
                  <a:pt x="416888" y="9829"/>
                </a:lnTo>
                <a:lnTo>
                  <a:pt x="513414" y="8940"/>
                </a:lnTo>
                <a:lnTo>
                  <a:pt x="547569" y="7940"/>
                </a:lnTo>
                <a:lnTo>
                  <a:pt x="559515" y="6285"/>
                </a:lnTo>
                <a:lnTo>
                  <a:pt x="572439" y="4190"/>
                </a:lnTo>
                <a:lnTo>
                  <a:pt x="583041" y="2794"/>
                </a:lnTo>
                <a:lnTo>
                  <a:pt x="608434" y="828"/>
                </a:lnTo>
                <a:lnTo>
                  <a:pt x="703862" y="73"/>
                </a:lnTo>
                <a:lnTo>
                  <a:pt x="744333" y="1014"/>
                </a:lnTo>
                <a:lnTo>
                  <a:pt x="755183" y="2660"/>
                </a:lnTo>
                <a:lnTo>
                  <a:pt x="765393" y="4750"/>
                </a:lnTo>
                <a:lnTo>
                  <a:pt x="774184" y="6144"/>
                </a:lnTo>
                <a:lnTo>
                  <a:pt x="789243" y="7692"/>
                </a:lnTo>
                <a:lnTo>
                  <a:pt x="805197" y="5734"/>
                </a:lnTo>
                <a:lnTo>
                  <a:pt x="813618" y="3822"/>
                </a:lnTo>
                <a:lnTo>
                  <a:pt x="830913" y="1699"/>
                </a:lnTo>
                <a:lnTo>
                  <a:pt x="911204" y="30"/>
                </a:lnTo>
                <a:lnTo>
                  <a:pt x="920008" y="1012"/>
                </a:lnTo>
                <a:lnTo>
                  <a:pt x="928855" y="2659"/>
                </a:lnTo>
                <a:lnTo>
                  <a:pt x="937729" y="4750"/>
                </a:lnTo>
                <a:lnTo>
                  <a:pt x="946621" y="6143"/>
                </a:lnTo>
                <a:lnTo>
                  <a:pt x="976335" y="8104"/>
                </a:lnTo>
                <a:lnTo>
                  <a:pt x="1069950" y="8767"/>
                </a:lnTo>
                <a:lnTo>
                  <a:pt x="1254896" y="8920"/>
                </a:lnTo>
                <a:lnTo>
                  <a:pt x="1274152" y="9916"/>
                </a:lnTo>
                <a:lnTo>
                  <a:pt x="1289966" y="11572"/>
                </a:lnTo>
                <a:lnTo>
                  <a:pt x="1303485" y="13668"/>
                </a:lnTo>
                <a:lnTo>
                  <a:pt x="1315475" y="15065"/>
                </a:lnTo>
                <a:lnTo>
                  <a:pt x="1351531" y="17032"/>
                </a:lnTo>
                <a:lnTo>
                  <a:pt x="1450250" y="18779"/>
                </a:lnTo>
                <a:lnTo>
                  <a:pt x="1500483" y="22568"/>
                </a:lnTo>
                <a:lnTo>
                  <a:pt x="1551251" y="27559"/>
                </a:lnTo>
                <a:lnTo>
                  <a:pt x="1575902" y="30279"/>
                </a:lnTo>
                <a:lnTo>
                  <a:pt x="1594320" y="33085"/>
                </a:lnTo>
                <a:lnTo>
                  <a:pt x="1608583" y="35947"/>
                </a:lnTo>
                <a:lnTo>
                  <a:pt x="1620076" y="38847"/>
                </a:lnTo>
                <a:lnTo>
                  <a:pt x="1630715" y="40781"/>
                </a:lnTo>
                <a:lnTo>
                  <a:pt x="1650473" y="42930"/>
                </a:lnTo>
                <a:lnTo>
                  <a:pt x="1683072" y="44139"/>
                </a:lnTo>
                <a:lnTo>
                  <a:pt x="1695532" y="45301"/>
                </a:lnTo>
                <a:lnTo>
                  <a:pt x="1708800" y="47068"/>
                </a:lnTo>
                <a:lnTo>
                  <a:pt x="1722606" y="49238"/>
                </a:lnTo>
                <a:lnTo>
                  <a:pt x="1744709" y="51677"/>
                </a:lnTo>
                <a:lnTo>
                  <a:pt x="1918276" y="67564"/>
                </a:lnTo>
                <a:lnTo>
                  <a:pt x="1951911" y="69716"/>
                </a:lnTo>
                <a:lnTo>
                  <a:pt x="2040704" y="71287"/>
                </a:lnTo>
                <a:lnTo>
                  <a:pt x="2545765" y="71438"/>
                </a:lnTo>
                <a:lnTo>
                  <a:pt x="2558395" y="70446"/>
                </a:lnTo>
                <a:lnTo>
                  <a:pt x="2590950" y="66697"/>
                </a:lnTo>
                <a:lnTo>
                  <a:pt x="2608363" y="65301"/>
                </a:lnTo>
                <a:lnTo>
                  <a:pt x="2657343" y="63335"/>
                </a:lnTo>
                <a:lnTo>
                  <a:pt x="2749681" y="61537"/>
                </a:lnTo>
                <a:lnTo>
                  <a:pt x="2757839" y="59877"/>
                </a:lnTo>
                <a:lnTo>
                  <a:pt x="2764270" y="57777"/>
                </a:lnTo>
                <a:lnTo>
                  <a:pt x="2770542" y="56377"/>
                </a:lnTo>
                <a:lnTo>
                  <a:pt x="2788850" y="54408"/>
                </a:lnTo>
                <a:lnTo>
                  <a:pt x="2873576" y="53585"/>
                </a:lnTo>
                <a:lnTo>
                  <a:pt x="3276745" y="53578"/>
                </a:lnTo>
                <a:lnTo>
                  <a:pt x="3279872" y="54571"/>
                </a:lnTo>
                <a:lnTo>
                  <a:pt x="3281956" y="56224"/>
                </a:lnTo>
                <a:lnTo>
                  <a:pt x="3286125" y="62508"/>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6" name="SMARTPenAnnotation927"/>
          <p:cNvSpPr/>
          <p:nvPr/>
        </p:nvSpPr>
        <p:spPr>
          <a:xfrm>
            <a:off x="7277695" y="3473648"/>
            <a:ext cx="598290" cy="35720"/>
          </a:xfrm>
          <a:custGeom>
            <a:avLst/>
            <a:gdLst/>
            <a:ahLst/>
            <a:cxnLst/>
            <a:rect l="0" t="0" r="0" b="0"/>
            <a:pathLst>
              <a:path w="598290" h="35720">
                <a:moveTo>
                  <a:pt x="0" y="0"/>
                </a:moveTo>
                <a:lnTo>
                  <a:pt x="4741" y="0"/>
                </a:lnTo>
                <a:lnTo>
                  <a:pt x="8121" y="992"/>
                </a:lnTo>
                <a:lnTo>
                  <a:pt x="12360" y="2646"/>
                </a:lnTo>
                <a:lnTo>
                  <a:pt x="23939" y="7688"/>
                </a:lnTo>
                <a:lnTo>
                  <a:pt x="28857" y="9094"/>
                </a:lnTo>
                <a:lnTo>
                  <a:pt x="44906" y="13302"/>
                </a:lnTo>
                <a:lnTo>
                  <a:pt x="54742" y="14822"/>
                </a:lnTo>
                <a:lnTo>
                  <a:pt x="65268" y="15834"/>
                </a:lnTo>
                <a:lnTo>
                  <a:pt x="76254" y="16509"/>
                </a:lnTo>
                <a:lnTo>
                  <a:pt x="87547" y="17952"/>
                </a:lnTo>
                <a:lnTo>
                  <a:pt x="99044" y="19905"/>
                </a:lnTo>
                <a:lnTo>
                  <a:pt x="110678" y="22200"/>
                </a:lnTo>
                <a:lnTo>
                  <a:pt x="120418" y="23729"/>
                </a:lnTo>
                <a:lnTo>
                  <a:pt x="128896" y="24749"/>
                </a:lnTo>
                <a:lnTo>
                  <a:pt x="136533" y="25429"/>
                </a:lnTo>
                <a:lnTo>
                  <a:pt x="147576" y="25882"/>
                </a:lnTo>
                <a:lnTo>
                  <a:pt x="175722" y="26386"/>
                </a:lnTo>
                <a:lnTo>
                  <a:pt x="188585" y="27513"/>
                </a:lnTo>
                <a:lnTo>
                  <a:pt x="200138" y="29256"/>
                </a:lnTo>
                <a:lnTo>
                  <a:pt x="210816" y="31410"/>
                </a:lnTo>
                <a:lnTo>
                  <a:pt x="219919" y="32846"/>
                </a:lnTo>
                <a:lnTo>
                  <a:pt x="227972" y="33804"/>
                </a:lnTo>
                <a:lnTo>
                  <a:pt x="245188" y="34868"/>
                </a:lnTo>
                <a:lnTo>
                  <a:pt x="269376" y="35340"/>
                </a:lnTo>
                <a:lnTo>
                  <a:pt x="598289" y="35719"/>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7" name="SMARTPenAnnotation928"/>
          <p:cNvSpPr/>
          <p:nvPr/>
        </p:nvSpPr>
        <p:spPr>
          <a:xfrm>
            <a:off x="276820" y="3723679"/>
            <a:ext cx="303610" cy="35720"/>
          </a:xfrm>
          <a:custGeom>
            <a:avLst/>
            <a:gdLst/>
            <a:ahLst/>
            <a:cxnLst/>
            <a:rect l="0" t="0" r="0" b="0"/>
            <a:pathLst>
              <a:path w="303610" h="35720">
                <a:moveTo>
                  <a:pt x="0" y="0"/>
                </a:moveTo>
                <a:lnTo>
                  <a:pt x="0" y="4741"/>
                </a:lnTo>
                <a:lnTo>
                  <a:pt x="992" y="6137"/>
                </a:lnTo>
                <a:lnTo>
                  <a:pt x="2646" y="7068"/>
                </a:lnTo>
                <a:lnTo>
                  <a:pt x="4740" y="7688"/>
                </a:lnTo>
                <a:lnTo>
                  <a:pt x="8121" y="9095"/>
                </a:lnTo>
                <a:lnTo>
                  <a:pt x="12359" y="11024"/>
                </a:lnTo>
                <a:lnTo>
                  <a:pt x="17169" y="13302"/>
                </a:lnTo>
                <a:lnTo>
                  <a:pt x="21368" y="14822"/>
                </a:lnTo>
                <a:lnTo>
                  <a:pt x="25159" y="15834"/>
                </a:lnTo>
                <a:lnTo>
                  <a:pt x="28679" y="16509"/>
                </a:lnTo>
                <a:lnTo>
                  <a:pt x="37882" y="17260"/>
                </a:lnTo>
                <a:lnTo>
                  <a:pt x="43114" y="17460"/>
                </a:lnTo>
                <a:lnTo>
                  <a:pt x="47594" y="18585"/>
                </a:lnTo>
                <a:lnTo>
                  <a:pt x="51573" y="20328"/>
                </a:lnTo>
                <a:lnTo>
                  <a:pt x="55218" y="22482"/>
                </a:lnTo>
                <a:lnTo>
                  <a:pt x="58640" y="23917"/>
                </a:lnTo>
                <a:lnTo>
                  <a:pt x="61914" y="24875"/>
                </a:lnTo>
                <a:lnTo>
                  <a:pt x="69189" y="25939"/>
                </a:lnTo>
                <a:lnTo>
                  <a:pt x="73907" y="26222"/>
                </a:lnTo>
                <a:lnTo>
                  <a:pt x="84441" y="26537"/>
                </a:lnTo>
                <a:lnTo>
                  <a:pt x="121719" y="26783"/>
                </a:lnTo>
                <a:lnTo>
                  <a:pt x="127850" y="26786"/>
                </a:lnTo>
                <a:lnTo>
                  <a:pt x="132858" y="27779"/>
                </a:lnTo>
                <a:lnTo>
                  <a:pt x="139174" y="29434"/>
                </a:lnTo>
                <a:lnTo>
                  <a:pt x="146361" y="31529"/>
                </a:lnTo>
                <a:lnTo>
                  <a:pt x="152144" y="32925"/>
                </a:lnTo>
                <a:lnTo>
                  <a:pt x="156992" y="33857"/>
                </a:lnTo>
                <a:lnTo>
                  <a:pt x="166016" y="34891"/>
                </a:lnTo>
                <a:lnTo>
                  <a:pt x="171201" y="35167"/>
                </a:lnTo>
                <a:lnTo>
                  <a:pt x="176642" y="35351"/>
                </a:lnTo>
                <a:lnTo>
                  <a:pt x="186222" y="34481"/>
                </a:lnTo>
                <a:lnTo>
                  <a:pt x="198562" y="32909"/>
                </a:lnTo>
                <a:lnTo>
                  <a:pt x="223187" y="29510"/>
                </a:lnTo>
                <a:lnTo>
                  <a:pt x="231143" y="28603"/>
                </a:lnTo>
                <a:lnTo>
                  <a:pt x="237439" y="27998"/>
                </a:lnTo>
                <a:lnTo>
                  <a:pt x="243621" y="27595"/>
                </a:lnTo>
                <a:lnTo>
                  <a:pt x="249726" y="27327"/>
                </a:lnTo>
                <a:lnTo>
                  <a:pt x="255781" y="27147"/>
                </a:lnTo>
                <a:lnTo>
                  <a:pt x="261802" y="28020"/>
                </a:lnTo>
                <a:lnTo>
                  <a:pt x="267800" y="29594"/>
                </a:lnTo>
                <a:lnTo>
                  <a:pt x="303609" y="35719"/>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8" name="SMARTPenAnnotation929"/>
          <p:cNvSpPr/>
          <p:nvPr/>
        </p:nvSpPr>
        <p:spPr>
          <a:xfrm>
            <a:off x="1035843" y="3759398"/>
            <a:ext cx="401837" cy="34469"/>
          </a:xfrm>
          <a:custGeom>
            <a:avLst/>
            <a:gdLst/>
            <a:ahLst/>
            <a:cxnLst/>
            <a:rect l="0" t="0" r="0" b="0"/>
            <a:pathLst>
              <a:path w="401837" h="34469">
                <a:moveTo>
                  <a:pt x="0" y="0"/>
                </a:moveTo>
                <a:lnTo>
                  <a:pt x="4741" y="4741"/>
                </a:lnTo>
                <a:lnTo>
                  <a:pt x="7129" y="6137"/>
                </a:lnTo>
                <a:lnTo>
                  <a:pt x="9714" y="7068"/>
                </a:lnTo>
                <a:lnTo>
                  <a:pt x="12429" y="7688"/>
                </a:lnTo>
                <a:lnTo>
                  <a:pt x="15231" y="9094"/>
                </a:lnTo>
                <a:lnTo>
                  <a:pt x="18092" y="11024"/>
                </a:lnTo>
                <a:lnTo>
                  <a:pt x="20991" y="13302"/>
                </a:lnTo>
                <a:lnTo>
                  <a:pt x="23916" y="14822"/>
                </a:lnTo>
                <a:lnTo>
                  <a:pt x="26858" y="15834"/>
                </a:lnTo>
                <a:lnTo>
                  <a:pt x="29812" y="16509"/>
                </a:lnTo>
                <a:lnTo>
                  <a:pt x="38709" y="17459"/>
                </a:lnTo>
                <a:lnTo>
                  <a:pt x="47629" y="17741"/>
                </a:lnTo>
                <a:lnTo>
                  <a:pt x="50605" y="18772"/>
                </a:lnTo>
                <a:lnTo>
                  <a:pt x="53580" y="20453"/>
                </a:lnTo>
                <a:lnTo>
                  <a:pt x="56556" y="22564"/>
                </a:lnTo>
                <a:lnTo>
                  <a:pt x="60525" y="23973"/>
                </a:lnTo>
                <a:lnTo>
                  <a:pt x="65154" y="24912"/>
                </a:lnTo>
                <a:lnTo>
                  <a:pt x="74598" y="25955"/>
                </a:lnTo>
                <a:lnTo>
                  <a:pt x="82103" y="26418"/>
                </a:lnTo>
                <a:lnTo>
                  <a:pt x="94037" y="26624"/>
                </a:lnTo>
                <a:lnTo>
                  <a:pt x="101387" y="26679"/>
                </a:lnTo>
                <a:lnTo>
                  <a:pt x="110255" y="27708"/>
                </a:lnTo>
                <a:lnTo>
                  <a:pt x="120137" y="29386"/>
                </a:lnTo>
                <a:lnTo>
                  <a:pt x="130693" y="31497"/>
                </a:lnTo>
                <a:lnTo>
                  <a:pt x="139714" y="32904"/>
                </a:lnTo>
                <a:lnTo>
                  <a:pt x="147713" y="33842"/>
                </a:lnTo>
                <a:lnTo>
                  <a:pt x="155030" y="34468"/>
                </a:lnTo>
                <a:lnTo>
                  <a:pt x="160901" y="33892"/>
                </a:lnTo>
                <a:lnTo>
                  <a:pt x="165806" y="32517"/>
                </a:lnTo>
                <a:lnTo>
                  <a:pt x="170069" y="30608"/>
                </a:lnTo>
                <a:lnTo>
                  <a:pt x="173903" y="29335"/>
                </a:lnTo>
                <a:lnTo>
                  <a:pt x="177451" y="28486"/>
                </a:lnTo>
                <a:lnTo>
                  <a:pt x="180809" y="27920"/>
                </a:lnTo>
                <a:lnTo>
                  <a:pt x="187016" y="28535"/>
                </a:lnTo>
                <a:lnTo>
                  <a:pt x="195123" y="29938"/>
                </a:lnTo>
                <a:lnTo>
                  <a:pt x="204496" y="31865"/>
                </a:lnTo>
                <a:lnTo>
                  <a:pt x="211737" y="32157"/>
                </a:lnTo>
                <a:lnTo>
                  <a:pt x="217556" y="31360"/>
                </a:lnTo>
                <a:lnTo>
                  <a:pt x="222428" y="29836"/>
                </a:lnTo>
                <a:lnTo>
                  <a:pt x="227661" y="28821"/>
                </a:lnTo>
                <a:lnTo>
                  <a:pt x="233133" y="28144"/>
                </a:lnTo>
                <a:lnTo>
                  <a:pt x="243513" y="27391"/>
                </a:lnTo>
                <a:lnTo>
                  <a:pt x="254935" y="26968"/>
                </a:lnTo>
                <a:lnTo>
                  <a:pt x="270729" y="26813"/>
                </a:lnTo>
                <a:lnTo>
                  <a:pt x="288715" y="26791"/>
                </a:lnTo>
                <a:lnTo>
                  <a:pt x="291695" y="25798"/>
                </a:lnTo>
                <a:lnTo>
                  <a:pt x="294675" y="24144"/>
                </a:lnTo>
                <a:lnTo>
                  <a:pt x="297653" y="22049"/>
                </a:lnTo>
                <a:lnTo>
                  <a:pt x="301623" y="20653"/>
                </a:lnTo>
                <a:lnTo>
                  <a:pt x="306254" y="19721"/>
                </a:lnTo>
                <a:lnTo>
                  <a:pt x="315699" y="18687"/>
                </a:lnTo>
                <a:lnTo>
                  <a:pt x="323204" y="18227"/>
                </a:lnTo>
                <a:lnTo>
                  <a:pt x="327587" y="17112"/>
                </a:lnTo>
                <a:lnTo>
                  <a:pt x="332493" y="15377"/>
                </a:lnTo>
                <a:lnTo>
                  <a:pt x="337748" y="13228"/>
                </a:lnTo>
                <a:lnTo>
                  <a:pt x="342243" y="11795"/>
                </a:lnTo>
                <a:lnTo>
                  <a:pt x="346233" y="10840"/>
                </a:lnTo>
                <a:lnTo>
                  <a:pt x="353311" y="9779"/>
                </a:lnTo>
                <a:lnTo>
                  <a:pt x="359764" y="9307"/>
                </a:lnTo>
                <a:lnTo>
                  <a:pt x="363866" y="8189"/>
                </a:lnTo>
                <a:lnTo>
                  <a:pt x="368585" y="6451"/>
                </a:lnTo>
                <a:lnTo>
                  <a:pt x="373716" y="4301"/>
                </a:lnTo>
                <a:lnTo>
                  <a:pt x="378128" y="2867"/>
                </a:lnTo>
                <a:lnTo>
                  <a:pt x="382062" y="1911"/>
                </a:lnTo>
                <a:lnTo>
                  <a:pt x="401836"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9" name="SMARTPenAnnotation930"/>
          <p:cNvSpPr/>
          <p:nvPr/>
        </p:nvSpPr>
        <p:spPr>
          <a:xfrm>
            <a:off x="6429375" y="3991570"/>
            <a:ext cx="669727" cy="17860"/>
          </a:xfrm>
          <a:custGeom>
            <a:avLst/>
            <a:gdLst/>
            <a:ahLst/>
            <a:cxnLst/>
            <a:rect l="0" t="0" r="0" b="0"/>
            <a:pathLst>
              <a:path w="669727" h="17860">
                <a:moveTo>
                  <a:pt x="0" y="17859"/>
                </a:moveTo>
                <a:lnTo>
                  <a:pt x="9481" y="13119"/>
                </a:lnTo>
                <a:lnTo>
                  <a:pt x="15250" y="11722"/>
                </a:lnTo>
                <a:lnTo>
                  <a:pt x="22073" y="10791"/>
                </a:lnTo>
                <a:lnTo>
                  <a:pt x="29598" y="10171"/>
                </a:lnTo>
                <a:lnTo>
                  <a:pt x="67063" y="9481"/>
                </a:lnTo>
                <a:lnTo>
                  <a:pt x="142121" y="9038"/>
                </a:lnTo>
                <a:lnTo>
                  <a:pt x="153286" y="8010"/>
                </a:lnTo>
                <a:lnTo>
                  <a:pt x="162714" y="6332"/>
                </a:lnTo>
                <a:lnTo>
                  <a:pt x="170984" y="4221"/>
                </a:lnTo>
                <a:lnTo>
                  <a:pt x="178481" y="2814"/>
                </a:lnTo>
                <a:lnTo>
                  <a:pt x="185464" y="1876"/>
                </a:lnTo>
                <a:lnTo>
                  <a:pt x="192103" y="1251"/>
                </a:lnTo>
                <a:lnTo>
                  <a:pt x="199507" y="834"/>
                </a:lnTo>
                <a:lnTo>
                  <a:pt x="215669" y="370"/>
                </a:lnTo>
                <a:lnTo>
                  <a:pt x="299032" y="14"/>
                </a:lnTo>
                <a:lnTo>
                  <a:pt x="581957" y="0"/>
                </a:lnTo>
                <a:lnTo>
                  <a:pt x="669726" y="8930"/>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0" name="SMARTPenAnnotation931"/>
          <p:cNvSpPr/>
          <p:nvPr/>
        </p:nvSpPr>
        <p:spPr>
          <a:xfrm>
            <a:off x="378831" y="4304109"/>
            <a:ext cx="621295" cy="25539"/>
          </a:xfrm>
          <a:custGeom>
            <a:avLst/>
            <a:gdLst/>
            <a:ahLst/>
            <a:cxnLst/>
            <a:rect l="0" t="0" r="0" b="0"/>
            <a:pathLst>
              <a:path w="621295" h="25539">
                <a:moveTo>
                  <a:pt x="5145" y="8930"/>
                </a:moveTo>
                <a:lnTo>
                  <a:pt x="0" y="8930"/>
                </a:lnTo>
                <a:lnTo>
                  <a:pt x="4272" y="8930"/>
                </a:lnTo>
                <a:lnTo>
                  <a:pt x="5555" y="9922"/>
                </a:lnTo>
                <a:lnTo>
                  <a:pt x="7403" y="11576"/>
                </a:lnTo>
                <a:lnTo>
                  <a:pt x="9627" y="13670"/>
                </a:lnTo>
                <a:lnTo>
                  <a:pt x="12102" y="15066"/>
                </a:lnTo>
                <a:lnTo>
                  <a:pt x="14744" y="15997"/>
                </a:lnTo>
                <a:lnTo>
                  <a:pt x="17497" y="16618"/>
                </a:lnTo>
                <a:lnTo>
                  <a:pt x="23203" y="17308"/>
                </a:lnTo>
                <a:lnTo>
                  <a:pt x="30209" y="17750"/>
                </a:lnTo>
                <a:lnTo>
                  <a:pt x="32769" y="18779"/>
                </a:lnTo>
                <a:lnTo>
                  <a:pt x="36459" y="20457"/>
                </a:lnTo>
                <a:lnTo>
                  <a:pt x="40904" y="22568"/>
                </a:lnTo>
                <a:lnTo>
                  <a:pt x="44859" y="23975"/>
                </a:lnTo>
                <a:lnTo>
                  <a:pt x="48488" y="24913"/>
                </a:lnTo>
                <a:lnTo>
                  <a:pt x="51900" y="25538"/>
                </a:lnTo>
                <a:lnTo>
                  <a:pt x="57151" y="24963"/>
                </a:lnTo>
                <a:lnTo>
                  <a:pt x="63628" y="23587"/>
                </a:lnTo>
                <a:lnTo>
                  <a:pt x="70923" y="21678"/>
                </a:lnTo>
                <a:lnTo>
                  <a:pt x="76778" y="20405"/>
                </a:lnTo>
                <a:lnTo>
                  <a:pt x="81674" y="19556"/>
                </a:lnTo>
                <a:lnTo>
                  <a:pt x="85930" y="18991"/>
                </a:lnTo>
                <a:lnTo>
                  <a:pt x="96660" y="18195"/>
                </a:lnTo>
                <a:lnTo>
                  <a:pt x="115211" y="17889"/>
                </a:lnTo>
                <a:lnTo>
                  <a:pt x="145013" y="17860"/>
                </a:lnTo>
                <a:lnTo>
                  <a:pt x="149984" y="16867"/>
                </a:lnTo>
                <a:lnTo>
                  <a:pt x="166091" y="13119"/>
                </a:lnTo>
                <a:lnTo>
                  <a:pt x="175942" y="11722"/>
                </a:lnTo>
                <a:lnTo>
                  <a:pt x="186479" y="10791"/>
                </a:lnTo>
                <a:lnTo>
                  <a:pt x="212943" y="9297"/>
                </a:lnTo>
                <a:lnTo>
                  <a:pt x="227284" y="9002"/>
                </a:lnTo>
                <a:lnTo>
                  <a:pt x="274618" y="8939"/>
                </a:lnTo>
                <a:lnTo>
                  <a:pt x="286989" y="7944"/>
                </a:lnTo>
                <a:lnTo>
                  <a:pt x="299205" y="6288"/>
                </a:lnTo>
                <a:lnTo>
                  <a:pt x="311318" y="4192"/>
                </a:lnTo>
                <a:lnTo>
                  <a:pt x="320385" y="2795"/>
                </a:lnTo>
                <a:lnTo>
                  <a:pt x="327422" y="1863"/>
                </a:lnTo>
                <a:lnTo>
                  <a:pt x="333106" y="1242"/>
                </a:lnTo>
                <a:lnTo>
                  <a:pt x="339872" y="1820"/>
                </a:lnTo>
                <a:lnTo>
                  <a:pt x="347359" y="3198"/>
                </a:lnTo>
                <a:lnTo>
                  <a:pt x="355326" y="5108"/>
                </a:lnTo>
                <a:lnTo>
                  <a:pt x="360638" y="5390"/>
                </a:lnTo>
                <a:lnTo>
                  <a:pt x="364180" y="4585"/>
                </a:lnTo>
                <a:lnTo>
                  <a:pt x="366541" y="3057"/>
                </a:lnTo>
                <a:lnTo>
                  <a:pt x="369107" y="2038"/>
                </a:lnTo>
                <a:lnTo>
                  <a:pt x="371810" y="1359"/>
                </a:lnTo>
                <a:lnTo>
                  <a:pt x="374604" y="906"/>
                </a:lnTo>
                <a:lnTo>
                  <a:pt x="378451" y="1596"/>
                </a:lnTo>
                <a:lnTo>
                  <a:pt x="383000" y="3049"/>
                </a:lnTo>
                <a:lnTo>
                  <a:pt x="388017" y="5009"/>
                </a:lnTo>
                <a:lnTo>
                  <a:pt x="392354" y="6316"/>
                </a:lnTo>
                <a:lnTo>
                  <a:pt x="396237" y="7187"/>
                </a:lnTo>
                <a:lnTo>
                  <a:pt x="399819" y="7768"/>
                </a:lnTo>
                <a:lnTo>
                  <a:pt x="409089" y="8413"/>
                </a:lnTo>
                <a:lnTo>
                  <a:pt x="426470" y="8828"/>
                </a:lnTo>
                <a:lnTo>
                  <a:pt x="557040" y="8929"/>
                </a:lnTo>
                <a:lnTo>
                  <a:pt x="564567" y="7937"/>
                </a:lnTo>
                <a:lnTo>
                  <a:pt x="570578" y="6284"/>
                </a:lnTo>
                <a:lnTo>
                  <a:pt x="582612" y="1241"/>
                </a:lnTo>
                <a:lnTo>
                  <a:pt x="586904" y="552"/>
                </a:lnTo>
                <a:lnTo>
                  <a:pt x="606197" y="48"/>
                </a:lnTo>
                <a:lnTo>
                  <a:pt x="621294" y="0"/>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1" name="SMARTPenAnnotation932"/>
          <p:cNvSpPr/>
          <p:nvPr/>
        </p:nvSpPr>
        <p:spPr>
          <a:xfrm>
            <a:off x="133945" y="4295179"/>
            <a:ext cx="214313" cy="71406"/>
          </a:xfrm>
          <a:custGeom>
            <a:avLst/>
            <a:gdLst/>
            <a:ahLst/>
            <a:cxnLst/>
            <a:rect l="0" t="0" r="0" b="0"/>
            <a:pathLst>
              <a:path w="214313" h="71406">
                <a:moveTo>
                  <a:pt x="0" y="0"/>
                </a:moveTo>
                <a:lnTo>
                  <a:pt x="0" y="12429"/>
                </a:lnTo>
                <a:lnTo>
                  <a:pt x="992" y="14239"/>
                </a:lnTo>
                <a:lnTo>
                  <a:pt x="2646" y="15446"/>
                </a:lnTo>
                <a:lnTo>
                  <a:pt x="4740" y="16251"/>
                </a:lnTo>
                <a:lnTo>
                  <a:pt x="6137" y="17779"/>
                </a:lnTo>
                <a:lnTo>
                  <a:pt x="7068" y="19790"/>
                </a:lnTo>
                <a:lnTo>
                  <a:pt x="7688" y="22123"/>
                </a:lnTo>
                <a:lnTo>
                  <a:pt x="9094" y="24671"/>
                </a:lnTo>
                <a:lnTo>
                  <a:pt x="11024" y="27361"/>
                </a:lnTo>
                <a:lnTo>
                  <a:pt x="16509" y="34068"/>
                </a:lnTo>
                <a:lnTo>
                  <a:pt x="16959" y="35611"/>
                </a:lnTo>
                <a:lnTo>
                  <a:pt x="17259" y="37631"/>
                </a:lnTo>
                <a:lnTo>
                  <a:pt x="17459" y="39970"/>
                </a:lnTo>
                <a:lnTo>
                  <a:pt x="18585" y="41530"/>
                </a:lnTo>
                <a:lnTo>
                  <a:pt x="20327" y="42569"/>
                </a:lnTo>
                <a:lnTo>
                  <a:pt x="22481" y="43262"/>
                </a:lnTo>
                <a:lnTo>
                  <a:pt x="24909" y="44717"/>
                </a:lnTo>
                <a:lnTo>
                  <a:pt x="27520" y="46678"/>
                </a:lnTo>
                <a:lnTo>
                  <a:pt x="34099" y="52216"/>
                </a:lnTo>
                <a:lnTo>
                  <a:pt x="37645" y="52973"/>
                </a:lnTo>
                <a:lnTo>
                  <a:pt x="39979" y="53175"/>
                </a:lnTo>
                <a:lnTo>
                  <a:pt x="42528" y="54301"/>
                </a:lnTo>
                <a:lnTo>
                  <a:pt x="45219" y="56045"/>
                </a:lnTo>
                <a:lnTo>
                  <a:pt x="48005" y="58199"/>
                </a:lnTo>
                <a:lnTo>
                  <a:pt x="50855" y="59635"/>
                </a:lnTo>
                <a:lnTo>
                  <a:pt x="56667" y="61231"/>
                </a:lnTo>
                <a:lnTo>
                  <a:pt x="60777" y="62130"/>
                </a:lnTo>
                <a:lnTo>
                  <a:pt x="62346" y="63248"/>
                </a:lnTo>
                <a:lnTo>
                  <a:pt x="64384" y="64986"/>
                </a:lnTo>
                <a:lnTo>
                  <a:pt x="66735" y="67136"/>
                </a:lnTo>
                <a:lnTo>
                  <a:pt x="69295" y="68570"/>
                </a:lnTo>
                <a:lnTo>
                  <a:pt x="74785" y="70163"/>
                </a:lnTo>
                <a:lnTo>
                  <a:pt x="80532" y="70871"/>
                </a:lnTo>
                <a:lnTo>
                  <a:pt x="86393" y="71186"/>
                </a:lnTo>
                <a:lnTo>
                  <a:pt x="96472" y="71405"/>
                </a:lnTo>
                <a:lnTo>
                  <a:pt x="98049" y="70424"/>
                </a:lnTo>
                <a:lnTo>
                  <a:pt x="100093" y="68777"/>
                </a:lnTo>
                <a:lnTo>
                  <a:pt x="102447" y="66688"/>
                </a:lnTo>
                <a:lnTo>
                  <a:pt x="105009" y="65294"/>
                </a:lnTo>
                <a:lnTo>
                  <a:pt x="110501" y="63746"/>
                </a:lnTo>
                <a:lnTo>
                  <a:pt x="116250" y="63058"/>
                </a:lnTo>
                <a:lnTo>
                  <a:pt x="122112" y="62753"/>
                </a:lnTo>
                <a:lnTo>
                  <a:pt x="128024" y="62617"/>
                </a:lnTo>
                <a:lnTo>
                  <a:pt x="131982" y="61589"/>
                </a:lnTo>
                <a:lnTo>
                  <a:pt x="136605" y="59911"/>
                </a:lnTo>
                <a:lnTo>
                  <a:pt x="141672" y="57800"/>
                </a:lnTo>
                <a:lnTo>
                  <a:pt x="146042" y="55401"/>
                </a:lnTo>
                <a:lnTo>
                  <a:pt x="149947" y="52809"/>
                </a:lnTo>
                <a:lnTo>
                  <a:pt x="153543" y="50089"/>
                </a:lnTo>
                <a:lnTo>
                  <a:pt x="156932" y="48276"/>
                </a:lnTo>
                <a:lnTo>
                  <a:pt x="163344" y="46261"/>
                </a:lnTo>
                <a:lnTo>
                  <a:pt x="169501" y="45365"/>
                </a:lnTo>
                <a:lnTo>
                  <a:pt x="172532" y="45127"/>
                </a:lnTo>
                <a:lnTo>
                  <a:pt x="175545" y="43975"/>
                </a:lnTo>
                <a:lnTo>
                  <a:pt x="178545" y="42215"/>
                </a:lnTo>
                <a:lnTo>
                  <a:pt x="181538" y="40050"/>
                </a:lnTo>
                <a:lnTo>
                  <a:pt x="184525" y="38606"/>
                </a:lnTo>
                <a:lnTo>
                  <a:pt x="190490" y="37002"/>
                </a:lnTo>
                <a:lnTo>
                  <a:pt x="193470" y="35582"/>
                </a:lnTo>
                <a:lnTo>
                  <a:pt x="196449" y="33643"/>
                </a:lnTo>
                <a:lnTo>
                  <a:pt x="199427" y="31359"/>
                </a:lnTo>
                <a:lnTo>
                  <a:pt x="202404" y="29836"/>
                </a:lnTo>
                <a:lnTo>
                  <a:pt x="205381" y="28820"/>
                </a:lnTo>
                <a:lnTo>
                  <a:pt x="214312" y="26789"/>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2" name="SMARTPenAnnotation933"/>
          <p:cNvSpPr/>
          <p:nvPr/>
        </p:nvSpPr>
        <p:spPr>
          <a:xfrm>
            <a:off x="535781" y="3995693"/>
            <a:ext cx="383977" cy="94104"/>
          </a:xfrm>
          <a:custGeom>
            <a:avLst/>
            <a:gdLst/>
            <a:ahLst/>
            <a:cxnLst/>
            <a:rect l="0" t="0" r="0" b="0"/>
            <a:pathLst>
              <a:path w="383977" h="94104">
                <a:moveTo>
                  <a:pt x="0" y="76244"/>
                </a:moveTo>
                <a:lnTo>
                  <a:pt x="0" y="80984"/>
                </a:lnTo>
                <a:lnTo>
                  <a:pt x="992" y="81389"/>
                </a:lnTo>
                <a:lnTo>
                  <a:pt x="2646" y="80666"/>
                </a:lnTo>
                <a:lnTo>
                  <a:pt x="4740" y="79192"/>
                </a:lnTo>
                <a:lnTo>
                  <a:pt x="9713" y="77554"/>
                </a:lnTo>
                <a:lnTo>
                  <a:pt x="12429" y="77118"/>
                </a:lnTo>
                <a:lnTo>
                  <a:pt x="14239" y="75834"/>
                </a:lnTo>
                <a:lnTo>
                  <a:pt x="15446" y="73986"/>
                </a:lnTo>
                <a:lnTo>
                  <a:pt x="16250" y="71762"/>
                </a:lnTo>
                <a:lnTo>
                  <a:pt x="17779" y="70280"/>
                </a:lnTo>
                <a:lnTo>
                  <a:pt x="19790" y="69291"/>
                </a:lnTo>
                <a:lnTo>
                  <a:pt x="22123" y="68632"/>
                </a:lnTo>
                <a:lnTo>
                  <a:pt x="24670" y="67201"/>
                </a:lnTo>
                <a:lnTo>
                  <a:pt x="27361" y="65254"/>
                </a:lnTo>
                <a:lnTo>
                  <a:pt x="34068" y="59742"/>
                </a:lnTo>
                <a:lnTo>
                  <a:pt x="36602" y="58297"/>
                </a:lnTo>
                <a:lnTo>
                  <a:pt x="44710" y="54046"/>
                </a:lnTo>
                <a:lnTo>
                  <a:pt x="53619" y="48547"/>
                </a:lnTo>
                <a:lnTo>
                  <a:pt x="79393" y="31853"/>
                </a:lnTo>
                <a:lnTo>
                  <a:pt x="89640" y="25815"/>
                </a:lnTo>
                <a:lnTo>
                  <a:pt x="97463" y="21788"/>
                </a:lnTo>
                <a:lnTo>
                  <a:pt x="103670" y="19104"/>
                </a:lnTo>
                <a:lnTo>
                  <a:pt x="108801" y="16322"/>
                </a:lnTo>
                <a:lnTo>
                  <a:pt x="113214" y="13476"/>
                </a:lnTo>
                <a:lnTo>
                  <a:pt x="117148" y="10586"/>
                </a:lnTo>
                <a:lnTo>
                  <a:pt x="122747" y="8660"/>
                </a:lnTo>
                <a:lnTo>
                  <a:pt x="129456" y="7375"/>
                </a:lnTo>
                <a:lnTo>
                  <a:pt x="136905" y="6519"/>
                </a:lnTo>
                <a:lnTo>
                  <a:pt x="143856" y="4956"/>
                </a:lnTo>
                <a:lnTo>
                  <a:pt x="150474" y="2922"/>
                </a:lnTo>
                <a:lnTo>
                  <a:pt x="156871" y="573"/>
                </a:lnTo>
                <a:lnTo>
                  <a:pt x="165104" y="0"/>
                </a:lnTo>
                <a:lnTo>
                  <a:pt x="174561" y="610"/>
                </a:lnTo>
                <a:lnTo>
                  <a:pt x="184835" y="2009"/>
                </a:lnTo>
                <a:lnTo>
                  <a:pt x="193669" y="2941"/>
                </a:lnTo>
                <a:lnTo>
                  <a:pt x="201542" y="3563"/>
                </a:lnTo>
                <a:lnTo>
                  <a:pt x="208775" y="3977"/>
                </a:lnTo>
                <a:lnTo>
                  <a:pt x="214590" y="5246"/>
                </a:lnTo>
                <a:lnTo>
                  <a:pt x="219458" y="7084"/>
                </a:lnTo>
                <a:lnTo>
                  <a:pt x="223696" y="9301"/>
                </a:lnTo>
                <a:lnTo>
                  <a:pt x="231051" y="11765"/>
                </a:lnTo>
                <a:lnTo>
                  <a:pt x="240769" y="13152"/>
                </a:lnTo>
                <a:lnTo>
                  <a:pt x="243856" y="13347"/>
                </a:lnTo>
                <a:lnTo>
                  <a:pt x="246907" y="14469"/>
                </a:lnTo>
                <a:lnTo>
                  <a:pt x="249933" y="16209"/>
                </a:lnTo>
                <a:lnTo>
                  <a:pt x="252942" y="18361"/>
                </a:lnTo>
                <a:lnTo>
                  <a:pt x="258932" y="20753"/>
                </a:lnTo>
                <a:lnTo>
                  <a:pt x="266121" y="22288"/>
                </a:lnTo>
                <a:lnTo>
                  <a:pt x="269750" y="25144"/>
                </a:lnTo>
                <a:lnTo>
                  <a:pt x="272106" y="27294"/>
                </a:lnTo>
                <a:lnTo>
                  <a:pt x="274670" y="28728"/>
                </a:lnTo>
                <a:lnTo>
                  <a:pt x="280164" y="30321"/>
                </a:lnTo>
                <a:lnTo>
                  <a:pt x="282026" y="31738"/>
                </a:lnTo>
                <a:lnTo>
                  <a:pt x="283267" y="33675"/>
                </a:lnTo>
                <a:lnTo>
                  <a:pt x="284095" y="35958"/>
                </a:lnTo>
                <a:lnTo>
                  <a:pt x="285639" y="37481"/>
                </a:lnTo>
                <a:lnTo>
                  <a:pt x="287660" y="38496"/>
                </a:lnTo>
                <a:lnTo>
                  <a:pt x="293293" y="40124"/>
                </a:lnTo>
                <a:lnTo>
                  <a:pt x="296709" y="42993"/>
                </a:lnTo>
                <a:lnTo>
                  <a:pt x="299009" y="45147"/>
                </a:lnTo>
                <a:lnTo>
                  <a:pt x="302527" y="47575"/>
                </a:lnTo>
                <a:lnTo>
                  <a:pt x="306856" y="50186"/>
                </a:lnTo>
                <a:lnTo>
                  <a:pt x="311727" y="52919"/>
                </a:lnTo>
                <a:lnTo>
                  <a:pt x="315966" y="54741"/>
                </a:lnTo>
                <a:lnTo>
                  <a:pt x="323323" y="56765"/>
                </a:lnTo>
                <a:lnTo>
                  <a:pt x="327666" y="58297"/>
                </a:lnTo>
                <a:lnTo>
                  <a:pt x="332545" y="60311"/>
                </a:lnTo>
                <a:lnTo>
                  <a:pt x="337783" y="62645"/>
                </a:lnTo>
                <a:lnTo>
                  <a:pt x="341274" y="65194"/>
                </a:lnTo>
                <a:lnTo>
                  <a:pt x="343602" y="67885"/>
                </a:lnTo>
                <a:lnTo>
                  <a:pt x="347338" y="74593"/>
                </a:lnTo>
                <a:lnTo>
                  <a:pt x="353141" y="75510"/>
                </a:lnTo>
                <a:lnTo>
                  <a:pt x="357466" y="75755"/>
                </a:lnTo>
                <a:lnTo>
                  <a:pt x="360350" y="76910"/>
                </a:lnTo>
                <a:lnTo>
                  <a:pt x="362272" y="78673"/>
                </a:lnTo>
                <a:lnTo>
                  <a:pt x="363554" y="80840"/>
                </a:lnTo>
                <a:lnTo>
                  <a:pt x="365400" y="82284"/>
                </a:lnTo>
                <a:lnTo>
                  <a:pt x="367624" y="83247"/>
                </a:lnTo>
                <a:lnTo>
                  <a:pt x="370098" y="83890"/>
                </a:lnTo>
                <a:lnTo>
                  <a:pt x="371748" y="85310"/>
                </a:lnTo>
                <a:lnTo>
                  <a:pt x="372847" y="87249"/>
                </a:lnTo>
                <a:lnTo>
                  <a:pt x="383976" y="94103"/>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3" name="SMARTPenAnnotation934"/>
          <p:cNvSpPr/>
          <p:nvPr/>
        </p:nvSpPr>
        <p:spPr>
          <a:xfrm>
            <a:off x="1000125" y="4281105"/>
            <a:ext cx="196454" cy="85511"/>
          </a:xfrm>
          <a:custGeom>
            <a:avLst/>
            <a:gdLst/>
            <a:ahLst/>
            <a:cxnLst/>
            <a:rect l="0" t="0" r="0" b="0"/>
            <a:pathLst>
              <a:path w="196454" h="85511">
                <a:moveTo>
                  <a:pt x="0" y="5145"/>
                </a:moveTo>
                <a:lnTo>
                  <a:pt x="0" y="0"/>
                </a:lnTo>
                <a:lnTo>
                  <a:pt x="0" y="44013"/>
                </a:lnTo>
                <a:lnTo>
                  <a:pt x="992" y="46932"/>
                </a:lnTo>
                <a:lnTo>
                  <a:pt x="2645" y="49870"/>
                </a:lnTo>
                <a:lnTo>
                  <a:pt x="4740" y="52821"/>
                </a:lnTo>
                <a:lnTo>
                  <a:pt x="7129" y="54788"/>
                </a:lnTo>
                <a:lnTo>
                  <a:pt x="9713" y="56100"/>
                </a:lnTo>
                <a:lnTo>
                  <a:pt x="12428" y="56974"/>
                </a:lnTo>
                <a:lnTo>
                  <a:pt x="15231" y="59541"/>
                </a:lnTo>
                <a:lnTo>
                  <a:pt x="18091" y="63237"/>
                </a:lnTo>
                <a:lnTo>
                  <a:pt x="20990" y="67686"/>
                </a:lnTo>
                <a:lnTo>
                  <a:pt x="24907" y="71643"/>
                </a:lnTo>
                <a:lnTo>
                  <a:pt x="29503" y="75274"/>
                </a:lnTo>
                <a:lnTo>
                  <a:pt x="41656" y="83490"/>
                </a:lnTo>
                <a:lnTo>
                  <a:pt x="44638" y="84164"/>
                </a:lnTo>
                <a:lnTo>
                  <a:pt x="48610" y="84613"/>
                </a:lnTo>
                <a:lnTo>
                  <a:pt x="53242" y="84913"/>
                </a:lnTo>
                <a:lnTo>
                  <a:pt x="61036" y="85245"/>
                </a:lnTo>
                <a:lnTo>
                  <a:pt x="71001" y="85433"/>
                </a:lnTo>
                <a:lnTo>
                  <a:pt x="101195" y="85510"/>
                </a:lnTo>
                <a:lnTo>
                  <a:pt x="104174" y="84519"/>
                </a:lnTo>
                <a:lnTo>
                  <a:pt x="107152" y="82865"/>
                </a:lnTo>
                <a:lnTo>
                  <a:pt x="110130" y="80771"/>
                </a:lnTo>
                <a:lnTo>
                  <a:pt x="116084" y="78444"/>
                </a:lnTo>
                <a:lnTo>
                  <a:pt x="123251" y="76950"/>
                </a:lnTo>
                <a:lnTo>
                  <a:pt x="124831" y="75835"/>
                </a:lnTo>
                <a:lnTo>
                  <a:pt x="126877" y="74100"/>
                </a:lnTo>
                <a:lnTo>
                  <a:pt x="132549" y="68926"/>
                </a:lnTo>
                <a:lnTo>
                  <a:pt x="135970" y="68218"/>
                </a:lnTo>
                <a:lnTo>
                  <a:pt x="138272" y="68029"/>
                </a:lnTo>
                <a:lnTo>
                  <a:pt x="142782" y="65919"/>
                </a:lnTo>
                <a:lnTo>
                  <a:pt x="148766" y="62528"/>
                </a:lnTo>
                <a:lnTo>
                  <a:pt x="155732" y="58283"/>
                </a:lnTo>
                <a:lnTo>
                  <a:pt x="161368" y="54461"/>
                </a:lnTo>
                <a:lnTo>
                  <a:pt x="166118" y="50921"/>
                </a:lnTo>
                <a:lnTo>
                  <a:pt x="176129" y="42850"/>
                </a:lnTo>
                <a:lnTo>
                  <a:pt x="177943" y="41195"/>
                </a:lnTo>
                <a:lnTo>
                  <a:pt x="180144" y="39100"/>
                </a:lnTo>
                <a:lnTo>
                  <a:pt x="196453" y="31934"/>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4" name="SMARTPenAnnotation935"/>
          <p:cNvSpPr/>
          <p:nvPr/>
        </p:nvSpPr>
        <p:spPr>
          <a:xfrm>
            <a:off x="3696890" y="4545210"/>
            <a:ext cx="330400" cy="80358"/>
          </a:xfrm>
          <a:custGeom>
            <a:avLst/>
            <a:gdLst/>
            <a:ahLst/>
            <a:cxnLst/>
            <a:rect l="0" t="0" r="0" b="0"/>
            <a:pathLst>
              <a:path w="330400" h="80358">
                <a:moveTo>
                  <a:pt x="0" y="17860"/>
                </a:moveTo>
                <a:lnTo>
                  <a:pt x="7688" y="25548"/>
                </a:lnTo>
                <a:lnTo>
                  <a:pt x="10087" y="26954"/>
                </a:lnTo>
                <a:lnTo>
                  <a:pt x="18043" y="31162"/>
                </a:lnTo>
                <a:lnTo>
                  <a:pt x="21950" y="33674"/>
                </a:lnTo>
                <a:lnTo>
                  <a:pt x="25548" y="36340"/>
                </a:lnTo>
                <a:lnTo>
                  <a:pt x="28938" y="39110"/>
                </a:lnTo>
                <a:lnTo>
                  <a:pt x="32191" y="41948"/>
                </a:lnTo>
                <a:lnTo>
                  <a:pt x="35351" y="44833"/>
                </a:lnTo>
                <a:lnTo>
                  <a:pt x="38450" y="47748"/>
                </a:lnTo>
                <a:lnTo>
                  <a:pt x="42501" y="50684"/>
                </a:lnTo>
                <a:lnTo>
                  <a:pt x="47185" y="53633"/>
                </a:lnTo>
                <a:lnTo>
                  <a:pt x="52293" y="56592"/>
                </a:lnTo>
                <a:lnTo>
                  <a:pt x="57682" y="58564"/>
                </a:lnTo>
                <a:lnTo>
                  <a:pt x="63260" y="59879"/>
                </a:lnTo>
                <a:lnTo>
                  <a:pt x="68962" y="60755"/>
                </a:lnTo>
                <a:lnTo>
                  <a:pt x="73756" y="62332"/>
                </a:lnTo>
                <a:lnTo>
                  <a:pt x="77944" y="64375"/>
                </a:lnTo>
                <a:lnTo>
                  <a:pt x="81728" y="66729"/>
                </a:lnTo>
                <a:lnTo>
                  <a:pt x="85244" y="68299"/>
                </a:lnTo>
                <a:lnTo>
                  <a:pt x="91795" y="70043"/>
                </a:lnTo>
                <a:lnTo>
                  <a:pt x="94931" y="71500"/>
                </a:lnTo>
                <a:lnTo>
                  <a:pt x="98014" y="73464"/>
                </a:lnTo>
                <a:lnTo>
                  <a:pt x="101061" y="75765"/>
                </a:lnTo>
                <a:lnTo>
                  <a:pt x="104085" y="77299"/>
                </a:lnTo>
                <a:lnTo>
                  <a:pt x="110091" y="79004"/>
                </a:lnTo>
                <a:lnTo>
                  <a:pt x="119050" y="79964"/>
                </a:lnTo>
                <a:lnTo>
                  <a:pt x="127988" y="80248"/>
                </a:lnTo>
                <a:lnTo>
                  <a:pt x="145852" y="80357"/>
                </a:lnTo>
                <a:lnTo>
                  <a:pt x="148828" y="79368"/>
                </a:lnTo>
                <a:lnTo>
                  <a:pt x="151805" y="77717"/>
                </a:lnTo>
                <a:lnTo>
                  <a:pt x="154781" y="75624"/>
                </a:lnTo>
                <a:lnTo>
                  <a:pt x="160735" y="73299"/>
                </a:lnTo>
                <a:lnTo>
                  <a:pt x="169664" y="71989"/>
                </a:lnTo>
                <a:lnTo>
                  <a:pt x="172641" y="71805"/>
                </a:lnTo>
                <a:lnTo>
                  <a:pt x="176610" y="70691"/>
                </a:lnTo>
                <a:lnTo>
                  <a:pt x="181240" y="68956"/>
                </a:lnTo>
                <a:lnTo>
                  <a:pt x="186311" y="66806"/>
                </a:lnTo>
                <a:lnTo>
                  <a:pt x="191676" y="65374"/>
                </a:lnTo>
                <a:lnTo>
                  <a:pt x="197237" y="64419"/>
                </a:lnTo>
                <a:lnTo>
                  <a:pt x="202929" y="63782"/>
                </a:lnTo>
                <a:lnTo>
                  <a:pt x="208708" y="62365"/>
                </a:lnTo>
                <a:lnTo>
                  <a:pt x="214545" y="60429"/>
                </a:lnTo>
                <a:lnTo>
                  <a:pt x="220421" y="58145"/>
                </a:lnTo>
                <a:lnTo>
                  <a:pt x="225330" y="55631"/>
                </a:lnTo>
                <a:lnTo>
                  <a:pt x="229595" y="52962"/>
                </a:lnTo>
                <a:lnTo>
                  <a:pt x="233431" y="50191"/>
                </a:lnTo>
                <a:lnTo>
                  <a:pt x="236980" y="48344"/>
                </a:lnTo>
                <a:lnTo>
                  <a:pt x="243569" y="46291"/>
                </a:lnTo>
                <a:lnTo>
                  <a:pt x="253661" y="41775"/>
                </a:lnTo>
                <a:lnTo>
                  <a:pt x="286040" y="26174"/>
                </a:lnTo>
                <a:lnTo>
                  <a:pt x="298842" y="20426"/>
                </a:lnTo>
                <a:lnTo>
                  <a:pt x="308369" y="16594"/>
                </a:lnTo>
                <a:lnTo>
                  <a:pt x="330399"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5" name="SMARTPenAnnotation936"/>
          <p:cNvSpPr/>
          <p:nvPr/>
        </p:nvSpPr>
        <p:spPr>
          <a:xfrm>
            <a:off x="732234" y="4778626"/>
            <a:ext cx="1053704" cy="70195"/>
          </a:xfrm>
          <a:custGeom>
            <a:avLst/>
            <a:gdLst/>
            <a:ahLst/>
            <a:cxnLst/>
            <a:rect l="0" t="0" r="0" b="0"/>
            <a:pathLst>
              <a:path w="1053704" h="70195">
                <a:moveTo>
                  <a:pt x="0" y="70194"/>
                </a:moveTo>
                <a:lnTo>
                  <a:pt x="25071" y="70194"/>
                </a:lnTo>
                <a:lnTo>
                  <a:pt x="26636" y="69202"/>
                </a:lnTo>
                <a:lnTo>
                  <a:pt x="28671" y="67548"/>
                </a:lnTo>
                <a:lnTo>
                  <a:pt x="31020" y="65454"/>
                </a:lnTo>
                <a:lnTo>
                  <a:pt x="33579" y="64057"/>
                </a:lnTo>
                <a:lnTo>
                  <a:pt x="39067" y="62505"/>
                </a:lnTo>
                <a:lnTo>
                  <a:pt x="68647" y="60345"/>
                </a:lnTo>
                <a:lnTo>
                  <a:pt x="73546" y="58667"/>
                </a:lnTo>
                <a:lnTo>
                  <a:pt x="78796" y="56556"/>
                </a:lnTo>
                <a:lnTo>
                  <a:pt x="83289" y="55149"/>
                </a:lnTo>
                <a:lnTo>
                  <a:pt x="90926" y="53585"/>
                </a:lnTo>
                <a:lnTo>
                  <a:pt x="95344" y="52176"/>
                </a:lnTo>
                <a:lnTo>
                  <a:pt x="100274" y="50245"/>
                </a:lnTo>
                <a:lnTo>
                  <a:pt x="105544" y="47965"/>
                </a:lnTo>
                <a:lnTo>
                  <a:pt x="110050" y="46445"/>
                </a:lnTo>
                <a:lnTo>
                  <a:pt x="121133" y="44306"/>
                </a:lnTo>
                <a:lnTo>
                  <a:pt x="148114" y="43457"/>
                </a:lnTo>
                <a:lnTo>
                  <a:pt x="162070" y="42436"/>
                </a:lnTo>
                <a:lnTo>
                  <a:pt x="168570" y="40774"/>
                </a:lnTo>
                <a:lnTo>
                  <a:pt x="174888" y="38675"/>
                </a:lnTo>
                <a:lnTo>
                  <a:pt x="182076" y="37275"/>
                </a:lnTo>
                <a:lnTo>
                  <a:pt x="205422" y="35304"/>
                </a:lnTo>
                <a:lnTo>
                  <a:pt x="228325" y="33729"/>
                </a:lnTo>
                <a:lnTo>
                  <a:pt x="239529" y="31993"/>
                </a:lnTo>
                <a:lnTo>
                  <a:pt x="251959" y="29844"/>
                </a:lnTo>
                <a:lnTo>
                  <a:pt x="263223" y="28411"/>
                </a:lnTo>
                <a:lnTo>
                  <a:pt x="294289" y="27386"/>
                </a:lnTo>
                <a:lnTo>
                  <a:pt x="305333" y="28757"/>
                </a:lnTo>
                <a:lnTo>
                  <a:pt x="316665" y="30663"/>
                </a:lnTo>
                <a:lnTo>
                  <a:pt x="339839" y="32781"/>
                </a:lnTo>
                <a:lnTo>
                  <a:pt x="369906" y="33973"/>
                </a:lnTo>
                <a:lnTo>
                  <a:pt x="399321" y="34326"/>
                </a:lnTo>
                <a:lnTo>
                  <a:pt x="434743" y="34446"/>
                </a:lnTo>
                <a:lnTo>
                  <a:pt x="439649" y="35448"/>
                </a:lnTo>
                <a:lnTo>
                  <a:pt x="443912" y="37108"/>
                </a:lnTo>
                <a:lnTo>
                  <a:pt x="447746" y="39207"/>
                </a:lnTo>
                <a:lnTo>
                  <a:pt x="451294" y="40606"/>
                </a:lnTo>
                <a:lnTo>
                  <a:pt x="457882" y="42161"/>
                </a:lnTo>
                <a:lnTo>
                  <a:pt x="487342" y="43241"/>
                </a:lnTo>
                <a:lnTo>
                  <a:pt x="626731" y="43405"/>
                </a:lnTo>
                <a:lnTo>
                  <a:pt x="637094" y="42413"/>
                </a:lnTo>
                <a:lnTo>
                  <a:pt x="648964" y="40759"/>
                </a:lnTo>
                <a:lnTo>
                  <a:pt x="661838" y="38665"/>
                </a:lnTo>
                <a:lnTo>
                  <a:pt x="692017" y="38983"/>
                </a:lnTo>
                <a:lnTo>
                  <a:pt x="720313" y="41439"/>
                </a:lnTo>
                <a:lnTo>
                  <a:pt x="736196" y="42532"/>
                </a:lnTo>
                <a:lnTo>
                  <a:pt x="751855" y="40370"/>
                </a:lnTo>
                <a:lnTo>
                  <a:pt x="760197" y="38406"/>
                </a:lnTo>
                <a:lnTo>
                  <a:pt x="782696" y="36222"/>
                </a:lnTo>
                <a:lnTo>
                  <a:pt x="805263" y="34259"/>
                </a:lnTo>
                <a:lnTo>
                  <a:pt x="812670" y="32347"/>
                </a:lnTo>
                <a:lnTo>
                  <a:pt x="818600" y="30080"/>
                </a:lnTo>
                <a:lnTo>
                  <a:pt x="824538" y="28568"/>
                </a:lnTo>
                <a:lnTo>
                  <a:pt x="836428" y="26889"/>
                </a:lnTo>
                <a:lnTo>
                  <a:pt x="842376" y="25449"/>
                </a:lnTo>
                <a:lnTo>
                  <a:pt x="848326" y="23497"/>
                </a:lnTo>
                <a:lnTo>
                  <a:pt x="854277" y="21203"/>
                </a:lnTo>
                <a:lnTo>
                  <a:pt x="860229" y="19674"/>
                </a:lnTo>
                <a:lnTo>
                  <a:pt x="877094" y="17521"/>
                </a:lnTo>
                <a:lnTo>
                  <a:pt x="890801" y="15892"/>
                </a:lnTo>
                <a:lnTo>
                  <a:pt x="897476" y="14149"/>
                </a:lnTo>
                <a:lnTo>
                  <a:pt x="904904" y="11994"/>
                </a:lnTo>
                <a:lnTo>
                  <a:pt x="910847" y="10558"/>
                </a:lnTo>
                <a:lnTo>
                  <a:pt x="923953" y="8537"/>
                </a:lnTo>
                <a:lnTo>
                  <a:pt x="955690" y="7761"/>
                </a:lnTo>
                <a:lnTo>
                  <a:pt x="964831" y="7719"/>
                </a:lnTo>
                <a:lnTo>
                  <a:pt x="969651" y="6716"/>
                </a:lnTo>
                <a:lnTo>
                  <a:pt x="974848" y="5055"/>
                </a:lnTo>
                <a:lnTo>
                  <a:pt x="980297" y="2955"/>
                </a:lnTo>
                <a:lnTo>
                  <a:pt x="984922" y="1555"/>
                </a:lnTo>
                <a:lnTo>
                  <a:pt x="992707" y="0"/>
                </a:lnTo>
                <a:lnTo>
                  <a:pt x="1004765" y="1955"/>
                </a:lnTo>
                <a:lnTo>
                  <a:pt x="1020351" y="5988"/>
                </a:lnTo>
                <a:lnTo>
                  <a:pt x="1053703" y="7686"/>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6" name="SMARTPenAnnotation937"/>
          <p:cNvSpPr/>
          <p:nvPr/>
        </p:nvSpPr>
        <p:spPr>
          <a:xfrm>
            <a:off x="2634257" y="4750593"/>
            <a:ext cx="348259" cy="115975"/>
          </a:xfrm>
          <a:custGeom>
            <a:avLst/>
            <a:gdLst/>
            <a:ahLst/>
            <a:cxnLst/>
            <a:rect l="0" t="0" r="0" b="0"/>
            <a:pathLst>
              <a:path w="348259" h="115975">
                <a:moveTo>
                  <a:pt x="0" y="0"/>
                </a:moveTo>
                <a:lnTo>
                  <a:pt x="0" y="39045"/>
                </a:lnTo>
                <a:lnTo>
                  <a:pt x="993" y="41905"/>
                </a:lnTo>
                <a:lnTo>
                  <a:pt x="2646" y="44804"/>
                </a:lnTo>
                <a:lnTo>
                  <a:pt x="4741" y="47729"/>
                </a:lnTo>
                <a:lnTo>
                  <a:pt x="6137" y="50671"/>
                </a:lnTo>
                <a:lnTo>
                  <a:pt x="7068" y="53624"/>
                </a:lnTo>
                <a:lnTo>
                  <a:pt x="7689" y="56586"/>
                </a:lnTo>
                <a:lnTo>
                  <a:pt x="9095" y="59552"/>
                </a:lnTo>
                <a:lnTo>
                  <a:pt x="11024" y="62522"/>
                </a:lnTo>
                <a:lnTo>
                  <a:pt x="13303" y="65494"/>
                </a:lnTo>
                <a:lnTo>
                  <a:pt x="15814" y="67475"/>
                </a:lnTo>
                <a:lnTo>
                  <a:pt x="18480" y="68796"/>
                </a:lnTo>
                <a:lnTo>
                  <a:pt x="21250" y="69677"/>
                </a:lnTo>
                <a:lnTo>
                  <a:pt x="24089" y="72248"/>
                </a:lnTo>
                <a:lnTo>
                  <a:pt x="26973" y="75947"/>
                </a:lnTo>
                <a:lnTo>
                  <a:pt x="29889" y="80397"/>
                </a:lnTo>
                <a:lnTo>
                  <a:pt x="32824" y="83363"/>
                </a:lnTo>
                <a:lnTo>
                  <a:pt x="35774" y="85341"/>
                </a:lnTo>
                <a:lnTo>
                  <a:pt x="42689" y="88531"/>
                </a:lnTo>
                <a:lnTo>
                  <a:pt x="52376" y="93256"/>
                </a:lnTo>
                <a:lnTo>
                  <a:pt x="60651" y="96018"/>
                </a:lnTo>
                <a:lnTo>
                  <a:pt x="64246" y="96754"/>
                </a:lnTo>
                <a:lnTo>
                  <a:pt x="70888" y="100218"/>
                </a:lnTo>
                <a:lnTo>
                  <a:pt x="74047" y="102531"/>
                </a:lnTo>
                <a:lnTo>
                  <a:pt x="80205" y="105101"/>
                </a:lnTo>
                <a:lnTo>
                  <a:pt x="89249" y="106548"/>
                </a:lnTo>
                <a:lnTo>
                  <a:pt x="92242" y="106750"/>
                </a:lnTo>
                <a:lnTo>
                  <a:pt x="95229" y="107878"/>
                </a:lnTo>
                <a:lnTo>
                  <a:pt x="98213" y="109622"/>
                </a:lnTo>
                <a:lnTo>
                  <a:pt x="101194" y="111777"/>
                </a:lnTo>
                <a:lnTo>
                  <a:pt x="106158" y="113213"/>
                </a:lnTo>
                <a:lnTo>
                  <a:pt x="112444" y="114171"/>
                </a:lnTo>
                <a:lnTo>
                  <a:pt x="119611" y="114810"/>
                </a:lnTo>
                <a:lnTo>
                  <a:pt x="131335" y="115235"/>
                </a:lnTo>
                <a:lnTo>
                  <a:pt x="191247" y="115974"/>
                </a:lnTo>
                <a:lnTo>
                  <a:pt x="197943" y="115020"/>
                </a:lnTo>
                <a:lnTo>
                  <a:pt x="204392" y="113391"/>
                </a:lnTo>
                <a:lnTo>
                  <a:pt x="210676" y="111313"/>
                </a:lnTo>
                <a:lnTo>
                  <a:pt x="217841" y="109927"/>
                </a:lnTo>
                <a:lnTo>
                  <a:pt x="225594" y="109004"/>
                </a:lnTo>
                <a:lnTo>
                  <a:pt x="240163" y="107977"/>
                </a:lnTo>
                <a:lnTo>
                  <a:pt x="249945" y="107522"/>
                </a:lnTo>
                <a:lnTo>
                  <a:pt x="253943" y="106408"/>
                </a:lnTo>
                <a:lnTo>
                  <a:pt x="257600" y="104673"/>
                </a:lnTo>
                <a:lnTo>
                  <a:pt x="261030" y="102524"/>
                </a:lnTo>
                <a:lnTo>
                  <a:pt x="270133" y="100137"/>
                </a:lnTo>
                <a:lnTo>
                  <a:pt x="279802" y="99076"/>
                </a:lnTo>
                <a:lnTo>
                  <a:pt x="287406" y="98604"/>
                </a:lnTo>
                <a:lnTo>
                  <a:pt x="296739" y="95749"/>
                </a:lnTo>
                <a:lnTo>
                  <a:pt x="309418" y="90571"/>
                </a:lnTo>
                <a:lnTo>
                  <a:pt x="316444" y="87218"/>
                </a:lnTo>
                <a:lnTo>
                  <a:pt x="321095" y="84934"/>
                </a:lnTo>
                <a:lnTo>
                  <a:pt x="328910" y="82397"/>
                </a:lnTo>
                <a:lnTo>
                  <a:pt x="337270" y="80769"/>
                </a:lnTo>
                <a:lnTo>
                  <a:pt x="341060" y="77900"/>
                </a:lnTo>
                <a:lnTo>
                  <a:pt x="348258" y="71438"/>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7" name="SMARTPenAnnotation938"/>
          <p:cNvSpPr/>
          <p:nvPr/>
        </p:nvSpPr>
        <p:spPr>
          <a:xfrm>
            <a:off x="3366492" y="4795242"/>
            <a:ext cx="1589485" cy="71070"/>
          </a:xfrm>
          <a:custGeom>
            <a:avLst/>
            <a:gdLst/>
            <a:ahLst/>
            <a:cxnLst/>
            <a:rect l="0" t="0" r="0" b="0"/>
            <a:pathLst>
              <a:path w="1589485" h="71070">
                <a:moveTo>
                  <a:pt x="0" y="0"/>
                </a:moveTo>
                <a:lnTo>
                  <a:pt x="13302" y="0"/>
                </a:lnTo>
                <a:lnTo>
                  <a:pt x="15813" y="992"/>
                </a:lnTo>
                <a:lnTo>
                  <a:pt x="18480" y="2646"/>
                </a:lnTo>
                <a:lnTo>
                  <a:pt x="21250" y="4740"/>
                </a:lnTo>
                <a:lnTo>
                  <a:pt x="24088" y="6137"/>
                </a:lnTo>
                <a:lnTo>
                  <a:pt x="29888" y="7688"/>
                </a:lnTo>
                <a:lnTo>
                  <a:pt x="68816" y="9849"/>
                </a:lnTo>
                <a:lnTo>
                  <a:pt x="79612" y="11527"/>
                </a:lnTo>
                <a:lnTo>
                  <a:pt x="91770" y="13638"/>
                </a:lnTo>
                <a:lnTo>
                  <a:pt x="100867" y="15045"/>
                </a:lnTo>
                <a:lnTo>
                  <a:pt x="118411" y="17025"/>
                </a:lnTo>
                <a:lnTo>
                  <a:pt x="136444" y="17749"/>
                </a:lnTo>
                <a:lnTo>
                  <a:pt x="139580" y="18778"/>
                </a:lnTo>
                <a:lnTo>
                  <a:pt x="142662" y="20456"/>
                </a:lnTo>
                <a:lnTo>
                  <a:pt x="145710" y="22567"/>
                </a:lnTo>
                <a:lnTo>
                  <a:pt x="149726" y="23974"/>
                </a:lnTo>
                <a:lnTo>
                  <a:pt x="163866" y="25955"/>
                </a:lnTo>
                <a:lnTo>
                  <a:pt x="213090" y="26786"/>
                </a:lnTo>
                <a:lnTo>
                  <a:pt x="217466" y="27779"/>
                </a:lnTo>
                <a:lnTo>
                  <a:pt x="221376" y="29433"/>
                </a:lnTo>
                <a:lnTo>
                  <a:pt x="224974" y="31528"/>
                </a:lnTo>
                <a:lnTo>
                  <a:pt x="230350" y="32925"/>
                </a:lnTo>
                <a:lnTo>
                  <a:pt x="255114" y="34891"/>
                </a:lnTo>
                <a:lnTo>
                  <a:pt x="308541" y="35610"/>
                </a:lnTo>
                <a:lnTo>
                  <a:pt x="340451" y="35709"/>
                </a:lnTo>
                <a:lnTo>
                  <a:pt x="344045" y="36704"/>
                </a:lnTo>
                <a:lnTo>
                  <a:pt x="347434" y="38360"/>
                </a:lnTo>
                <a:lnTo>
                  <a:pt x="350685" y="40457"/>
                </a:lnTo>
                <a:lnTo>
                  <a:pt x="353844" y="41854"/>
                </a:lnTo>
                <a:lnTo>
                  <a:pt x="360001" y="43406"/>
                </a:lnTo>
                <a:lnTo>
                  <a:pt x="378009" y="44539"/>
                </a:lnTo>
                <a:lnTo>
                  <a:pt x="382974" y="43583"/>
                </a:lnTo>
                <a:lnTo>
                  <a:pt x="389262" y="41954"/>
                </a:lnTo>
                <a:lnTo>
                  <a:pt x="396429" y="39875"/>
                </a:lnTo>
                <a:lnTo>
                  <a:pt x="402200" y="38490"/>
                </a:lnTo>
                <a:lnTo>
                  <a:pt x="418591" y="36266"/>
                </a:lnTo>
                <a:lnTo>
                  <a:pt x="462867" y="35740"/>
                </a:lnTo>
                <a:lnTo>
                  <a:pt x="644406" y="35718"/>
                </a:lnTo>
                <a:lnTo>
                  <a:pt x="662768" y="36711"/>
                </a:lnTo>
                <a:lnTo>
                  <a:pt x="678978" y="38364"/>
                </a:lnTo>
                <a:lnTo>
                  <a:pt x="704596" y="41855"/>
                </a:lnTo>
                <a:lnTo>
                  <a:pt x="730549" y="43821"/>
                </a:lnTo>
                <a:lnTo>
                  <a:pt x="780573" y="44403"/>
                </a:lnTo>
                <a:lnTo>
                  <a:pt x="1035463" y="44648"/>
                </a:lnTo>
                <a:lnTo>
                  <a:pt x="1045511" y="45640"/>
                </a:lnTo>
                <a:lnTo>
                  <a:pt x="1056180" y="47294"/>
                </a:lnTo>
                <a:lnTo>
                  <a:pt x="1067260" y="49389"/>
                </a:lnTo>
                <a:lnTo>
                  <a:pt x="1075639" y="50785"/>
                </a:lnTo>
                <a:lnTo>
                  <a:pt x="1092173" y="52750"/>
                </a:lnTo>
                <a:lnTo>
                  <a:pt x="1134354" y="54549"/>
                </a:lnTo>
                <a:lnTo>
                  <a:pt x="1139220" y="56209"/>
                </a:lnTo>
                <a:lnTo>
                  <a:pt x="1143457" y="58309"/>
                </a:lnTo>
                <a:lnTo>
                  <a:pt x="1148265" y="59708"/>
                </a:lnTo>
                <a:lnTo>
                  <a:pt x="1163522" y="61678"/>
                </a:lnTo>
                <a:lnTo>
                  <a:pt x="1211600" y="62501"/>
                </a:lnTo>
                <a:lnTo>
                  <a:pt x="1221775" y="62505"/>
                </a:lnTo>
                <a:lnTo>
                  <a:pt x="1226274" y="63498"/>
                </a:lnTo>
                <a:lnTo>
                  <a:pt x="1230266" y="65152"/>
                </a:lnTo>
                <a:lnTo>
                  <a:pt x="1233920" y="67247"/>
                </a:lnTo>
                <a:lnTo>
                  <a:pt x="1237347" y="68644"/>
                </a:lnTo>
                <a:lnTo>
                  <a:pt x="1243802" y="70196"/>
                </a:lnTo>
                <a:lnTo>
                  <a:pt x="1286197" y="71069"/>
                </a:lnTo>
                <a:lnTo>
                  <a:pt x="1327867" y="70372"/>
                </a:lnTo>
                <a:lnTo>
                  <a:pt x="1333714" y="68743"/>
                </a:lnTo>
                <a:lnTo>
                  <a:pt x="1338604" y="66664"/>
                </a:lnTo>
                <a:lnTo>
                  <a:pt x="1342855" y="65279"/>
                </a:lnTo>
                <a:lnTo>
                  <a:pt x="1354572" y="63329"/>
                </a:lnTo>
                <a:lnTo>
                  <a:pt x="1385192" y="61587"/>
                </a:lnTo>
                <a:lnTo>
                  <a:pt x="1420474" y="56392"/>
                </a:lnTo>
                <a:lnTo>
                  <a:pt x="1441401" y="54412"/>
                </a:lnTo>
                <a:lnTo>
                  <a:pt x="1464579" y="52833"/>
                </a:lnTo>
                <a:lnTo>
                  <a:pt x="1471487" y="51097"/>
                </a:lnTo>
                <a:lnTo>
                  <a:pt x="1478078" y="48947"/>
                </a:lnTo>
                <a:lnTo>
                  <a:pt x="1489416" y="47514"/>
                </a:lnTo>
                <a:lnTo>
                  <a:pt x="1503921" y="46559"/>
                </a:lnTo>
                <a:lnTo>
                  <a:pt x="1589484" y="44648"/>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8" name="SMARTPenAnnotation939"/>
          <p:cNvSpPr/>
          <p:nvPr/>
        </p:nvSpPr>
        <p:spPr>
          <a:xfrm>
            <a:off x="437554" y="5089921"/>
            <a:ext cx="616150" cy="62509"/>
          </a:xfrm>
          <a:custGeom>
            <a:avLst/>
            <a:gdLst/>
            <a:ahLst/>
            <a:cxnLst/>
            <a:rect l="0" t="0" r="0" b="0"/>
            <a:pathLst>
              <a:path w="616150" h="62509">
                <a:moveTo>
                  <a:pt x="0" y="0"/>
                </a:moveTo>
                <a:lnTo>
                  <a:pt x="9481" y="4741"/>
                </a:lnTo>
                <a:lnTo>
                  <a:pt x="12274" y="7129"/>
                </a:lnTo>
                <a:lnTo>
                  <a:pt x="14136" y="9714"/>
                </a:lnTo>
                <a:lnTo>
                  <a:pt x="15377" y="12429"/>
                </a:lnTo>
                <a:lnTo>
                  <a:pt x="18189" y="15232"/>
                </a:lnTo>
                <a:lnTo>
                  <a:pt x="22048" y="18092"/>
                </a:lnTo>
                <a:lnTo>
                  <a:pt x="26605" y="20991"/>
                </a:lnTo>
                <a:lnTo>
                  <a:pt x="30635" y="22924"/>
                </a:lnTo>
                <a:lnTo>
                  <a:pt x="34314" y="24212"/>
                </a:lnTo>
                <a:lnTo>
                  <a:pt x="42607" y="26281"/>
                </a:lnTo>
                <a:lnTo>
                  <a:pt x="45272" y="27442"/>
                </a:lnTo>
                <a:lnTo>
                  <a:pt x="53525" y="31379"/>
                </a:lnTo>
                <a:lnTo>
                  <a:pt x="57511" y="33818"/>
                </a:lnTo>
                <a:lnTo>
                  <a:pt x="61161" y="36436"/>
                </a:lnTo>
                <a:lnTo>
                  <a:pt x="64587" y="39174"/>
                </a:lnTo>
                <a:lnTo>
                  <a:pt x="67863" y="40999"/>
                </a:lnTo>
                <a:lnTo>
                  <a:pt x="71039" y="42215"/>
                </a:lnTo>
                <a:lnTo>
                  <a:pt x="80249" y="43928"/>
                </a:lnTo>
                <a:lnTo>
                  <a:pt x="83265" y="44168"/>
                </a:lnTo>
                <a:lnTo>
                  <a:pt x="88252" y="45321"/>
                </a:lnTo>
                <a:lnTo>
                  <a:pt x="94554" y="47081"/>
                </a:lnTo>
                <a:lnTo>
                  <a:pt x="101731" y="49247"/>
                </a:lnTo>
                <a:lnTo>
                  <a:pt x="107508" y="51683"/>
                </a:lnTo>
                <a:lnTo>
                  <a:pt x="112352" y="54299"/>
                </a:lnTo>
                <a:lnTo>
                  <a:pt x="116573" y="57036"/>
                </a:lnTo>
                <a:lnTo>
                  <a:pt x="121372" y="58860"/>
                </a:lnTo>
                <a:lnTo>
                  <a:pt x="126555" y="60076"/>
                </a:lnTo>
                <a:lnTo>
                  <a:pt x="143331" y="61788"/>
                </a:lnTo>
                <a:lnTo>
                  <a:pt x="162037" y="62366"/>
                </a:lnTo>
                <a:lnTo>
                  <a:pt x="241695" y="62508"/>
                </a:lnTo>
                <a:lnTo>
                  <a:pt x="245466" y="61516"/>
                </a:lnTo>
                <a:lnTo>
                  <a:pt x="248972" y="59863"/>
                </a:lnTo>
                <a:lnTo>
                  <a:pt x="252302" y="57768"/>
                </a:lnTo>
                <a:lnTo>
                  <a:pt x="256506" y="56371"/>
                </a:lnTo>
                <a:lnTo>
                  <a:pt x="266469" y="54820"/>
                </a:lnTo>
                <a:lnTo>
                  <a:pt x="285171" y="53742"/>
                </a:lnTo>
                <a:lnTo>
                  <a:pt x="288341" y="53687"/>
                </a:lnTo>
                <a:lnTo>
                  <a:pt x="294422" y="52659"/>
                </a:lnTo>
                <a:lnTo>
                  <a:pt x="302446" y="50981"/>
                </a:lnTo>
                <a:lnTo>
                  <a:pt x="311763" y="48871"/>
                </a:lnTo>
                <a:lnTo>
                  <a:pt x="320952" y="47463"/>
                </a:lnTo>
                <a:lnTo>
                  <a:pt x="339098" y="45900"/>
                </a:lnTo>
                <a:lnTo>
                  <a:pt x="356568" y="45019"/>
                </a:lnTo>
                <a:lnTo>
                  <a:pt x="365705" y="45888"/>
                </a:lnTo>
                <a:lnTo>
                  <a:pt x="377748" y="47459"/>
                </a:lnTo>
                <a:lnTo>
                  <a:pt x="402045" y="50859"/>
                </a:lnTo>
                <a:lnTo>
                  <a:pt x="416150" y="52370"/>
                </a:lnTo>
                <a:lnTo>
                  <a:pt x="428246" y="52773"/>
                </a:lnTo>
                <a:lnTo>
                  <a:pt x="462852" y="53220"/>
                </a:lnTo>
                <a:lnTo>
                  <a:pt x="477240" y="52348"/>
                </a:lnTo>
                <a:lnTo>
                  <a:pt x="488816" y="50774"/>
                </a:lnTo>
                <a:lnTo>
                  <a:pt x="498518" y="48732"/>
                </a:lnTo>
                <a:lnTo>
                  <a:pt x="509947" y="47371"/>
                </a:lnTo>
                <a:lnTo>
                  <a:pt x="522527" y="46464"/>
                </a:lnTo>
                <a:lnTo>
                  <a:pt x="546758" y="45455"/>
                </a:lnTo>
                <a:lnTo>
                  <a:pt x="564142" y="45007"/>
                </a:lnTo>
                <a:lnTo>
                  <a:pt x="572548" y="43896"/>
                </a:lnTo>
                <a:lnTo>
                  <a:pt x="581128" y="42163"/>
                </a:lnTo>
                <a:lnTo>
                  <a:pt x="616149" y="35719"/>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9" name="SMARTPenAnnotation940"/>
          <p:cNvSpPr/>
          <p:nvPr/>
        </p:nvSpPr>
        <p:spPr>
          <a:xfrm>
            <a:off x="1464468" y="5089921"/>
            <a:ext cx="437556" cy="35720"/>
          </a:xfrm>
          <a:custGeom>
            <a:avLst/>
            <a:gdLst/>
            <a:ahLst/>
            <a:cxnLst/>
            <a:rect l="0" t="0" r="0" b="0"/>
            <a:pathLst>
              <a:path w="437556" h="35720">
                <a:moveTo>
                  <a:pt x="0" y="0"/>
                </a:moveTo>
                <a:lnTo>
                  <a:pt x="14222" y="4741"/>
                </a:lnTo>
                <a:lnTo>
                  <a:pt x="19403" y="7129"/>
                </a:lnTo>
                <a:lnTo>
                  <a:pt x="23850" y="9714"/>
                </a:lnTo>
                <a:lnTo>
                  <a:pt x="27806" y="12429"/>
                </a:lnTo>
                <a:lnTo>
                  <a:pt x="31436" y="14240"/>
                </a:lnTo>
                <a:lnTo>
                  <a:pt x="34848" y="15446"/>
                </a:lnTo>
                <a:lnTo>
                  <a:pt x="38115" y="16251"/>
                </a:lnTo>
                <a:lnTo>
                  <a:pt x="44391" y="17145"/>
                </a:lnTo>
                <a:lnTo>
                  <a:pt x="56504" y="17719"/>
                </a:lnTo>
                <a:lnTo>
                  <a:pt x="71251" y="17852"/>
                </a:lnTo>
                <a:lnTo>
                  <a:pt x="103019" y="17859"/>
                </a:lnTo>
                <a:lnTo>
                  <a:pt x="106383" y="18852"/>
                </a:lnTo>
                <a:lnTo>
                  <a:pt x="110609" y="20505"/>
                </a:lnTo>
                <a:lnTo>
                  <a:pt x="115411" y="22601"/>
                </a:lnTo>
                <a:lnTo>
                  <a:pt x="119605" y="23997"/>
                </a:lnTo>
                <a:lnTo>
                  <a:pt x="123393" y="24928"/>
                </a:lnTo>
                <a:lnTo>
                  <a:pt x="133224" y="25962"/>
                </a:lnTo>
                <a:lnTo>
                  <a:pt x="141402" y="26238"/>
                </a:lnTo>
                <a:lnTo>
                  <a:pt x="177656" y="26768"/>
                </a:lnTo>
                <a:lnTo>
                  <a:pt x="373425" y="26789"/>
                </a:lnTo>
                <a:lnTo>
                  <a:pt x="380911" y="27782"/>
                </a:lnTo>
                <a:lnTo>
                  <a:pt x="386894" y="29435"/>
                </a:lnTo>
                <a:lnTo>
                  <a:pt x="391875" y="31530"/>
                </a:lnTo>
                <a:lnTo>
                  <a:pt x="396187" y="32926"/>
                </a:lnTo>
                <a:lnTo>
                  <a:pt x="400055" y="33857"/>
                </a:lnTo>
                <a:lnTo>
                  <a:pt x="407990" y="34892"/>
                </a:lnTo>
                <a:lnTo>
                  <a:pt x="421629" y="35474"/>
                </a:lnTo>
                <a:lnTo>
                  <a:pt x="423961" y="35556"/>
                </a:lnTo>
                <a:lnTo>
                  <a:pt x="437555" y="35719"/>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0" name="SMARTPenAnnotation941"/>
          <p:cNvSpPr/>
          <p:nvPr/>
        </p:nvSpPr>
        <p:spPr>
          <a:xfrm>
            <a:off x="1410890" y="5089921"/>
            <a:ext cx="303611" cy="17861"/>
          </a:xfrm>
          <a:custGeom>
            <a:avLst/>
            <a:gdLst/>
            <a:ahLst/>
            <a:cxnLst/>
            <a:rect l="0" t="0" r="0" b="0"/>
            <a:pathLst>
              <a:path w="303611" h="17861">
                <a:moveTo>
                  <a:pt x="0" y="0"/>
                </a:moveTo>
                <a:lnTo>
                  <a:pt x="9481" y="4741"/>
                </a:lnTo>
                <a:lnTo>
                  <a:pt x="16243" y="7129"/>
                </a:lnTo>
                <a:lnTo>
                  <a:pt x="24719" y="9714"/>
                </a:lnTo>
                <a:lnTo>
                  <a:pt x="47878" y="16251"/>
                </a:lnTo>
                <a:lnTo>
                  <a:pt x="51762" y="16787"/>
                </a:lnTo>
                <a:lnTo>
                  <a:pt x="56336" y="17145"/>
                </a:lnTo>
                <a:lnTo>
                  <a:pt x="68455" y="17719"/>
                </a:lnTo>
                <a:lnTo>
                  <a:pt x="75294" y="17818"/>
                </a:lnTo>
                <a:lnTo>
                  <a:pt x="259962" y="17860"/>
                </a:lnTo>
                <a:lnTo>
                  <a:pt x="262605" y="16868"/>
                </a:lnTo>
                <a:lnTo>
                  <a:pt x="264367" y="15214"/>
                </a:lnTo>
                <a:lnTo>
                  <a:pt x="265541" y="13120"/>
                </a:lnTo>
                <a:lnTo>
                  <a:pt x="268309" y="11723"/>
                </a:lnTo>
                <a:lnTo>
                  <a:pt x="272138" y="10792"/>
                </a:lnTo>
                <a:lnTo>
                  <a:pt x="283061" y="9298"/>
                </a:lnTo>
                <a:lnTo>
                  <a:pt x="284950" y="10167"/>
                </a:lnTo>
                <a:lnTo>
                  <a:pt x="287201" y="11740"/>
                </a:lnTo>
                <a:lnTo>
                  <a:pt x="289694" y="13780"/>
                </a:lnTo>
                <a:lnTo>
                  <a:pt x="292348" y="15139"/>
                </a:lnTo>
                <a:lnTo>
                  <a:pt x="295110" y="16046"/>
                </a:lnTo>
                <a:lnTo>
                  <a:pt x="303610" y="1786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1" name="SMARTPenAnnotation942"/>
          <p:cNvSpPr/>
          <p:nvPr/>
        </p:nvSpPr>
        <p:spPr>
          <a:xfrm>
            <a:off x="1821656" y="5063132"/>
            <a:ext cx="151805" cy="35719"/>
          </a:xfrm>
          <a:custGeom>
            <a:avLst/>
            <a:gdLst/>
            <a:ahLst/>
            <a:cxnLst/>
            <a:rect l="0" t="0" r="0" b="0"/>
            <a:pathLst>
              <a:path w="151805" h="35719">
                <a:moveTo>
                  <a:pt x="0" y="8930"/>
                </a:moveTo>
                <a:lnTo>
                  <a:pt x="9481" y="13671"/>
                </a:lnTo>
                <a:lnTo>
                  <a:pt x="12274" y="16059"/>
                </a:lnTo>
                <a:lnTo>
                  <a:pt x="14135" y="18643"/>
                </a:lnTo>
                <a:lnTo>
                  <a:pt x="15377" y="21359"/>
                </a:lnTo>
                <a:lnTo>
                  <a:pt x="17196" y="23169"/>
                </a:lnTo>
                <a:lnTo>
                  <a:pt x="19402" y="24376"/>
                </a:lnTo>
                <a:lnTo>
                  <a:pt x="25330" y="26313"/>
                </a:lnTo>
                <a:lnTo>
                  <a:pt x="26808" y="27464"/>
                </a:lnTo>
                <a:lnTo>
                  <a:pt x="28786" y="29223"/>
                </a:lnTo>
                <a:lnTo>
                  <a:pt x="31097" y="31389"/>
                </a:lnTo>
                <a:lnTo>
                  <a:pt x="33630" y="32832"/>
                </a:lnTo>
                <a:lnTo>
                  <a:pt x="36310" y="33795"/>
                </a:lnTo>
                <a:lnTo>
                  <a:pt x="39090" y="34436"/>
                </a:lnTo>
                <a:lnTo>
                  <a:pt x="41935" y="34863"/>
                </a:lnTo>
                <a:lnTo>
                  <a:pt x="44824" y="35149"/>
                </a:lnTo>
                <a:lnTo>
                  <a:pt x="47742" y="35339"/>
                </a:lnTo>
                <a:lnTo>
                  <a:pt x="50679" y="35466"/>
                </a:lnTo>
                <a:lnTo>
                  <a:pt x="56589" y="35606"/>
                </a:lnTo>
                <a:lnTo>
                  <a:pt x="84585" y="35718"/>
                </a:lnTo>
                <a:lnTo>
                  <a:pt x="87148" y="34726"/>
                </a:lnTo>
                <a:lnTo>
                  <a:pt x="89849" y="33073"/>
                </a:lnTo>
                <a:lnTo>
                  <a:pt x="92641" y="30978"/>
                </a:lnTo>
                <a:lnTo>
                  <a:pt x="95495" y="29582"/>
                </a:lnTo>
                <a:lnTo>
                  <a:pt x="98390" y="28651"/>
                </a:lnTo>
                <a:lnTo>
                  <a:pt x="105425" y="27157"/>
                </a:lnTo>
                <a:lnTo>
                  <a:pt x="109032" y="26953"/>
                </a:lnTo>
                <a:lnTo>
                  <a:pt x="116642" y="26838"/>
                </a:lnTo>
                <a:lnTo>
                  <a:pt x="119433" y="26822"/>
                </a:lnTo>
                <a:lnTo>
                  <a:pt x="121294" y="25819"/>
                </a:lnTo>
                <a:lnTo>
                  <a:pt x="122534" y="24158"/>
                </a:lnTo>
                <a:lnTo>
                  <a:pt x="123361" y="22059"/>
                </a:lnTo>
                <a:lnTo>
                  <a:pt x="124905" y="20659"/>
                </a:lnTo>
                <a:lnTo>
                  <a:pt x="126926" y="19726"/>
                </a:lnTo>
                <a:lnTo>
                  <a:pt x="132559" y="18228"/>
                </a:lnTo>
                <a:lnTo>
                  <a:pt x="133021" y="17113"/>
                </a:lnTo>
                <a:lnTo>
                  <a:pt x="133329" y="15378"/>
                </a:lnTo>
                <a:lnTo>
                  <a:pt x="133534" y="13229"/>
                </a:lnTo>
                <a:lnTo>
                  <a:pt x="134663" y="11796"/>
                </a:lnTo>
                <a:lnTo>
                  <a:pt x="136408" y="10840"/>
                </a:lnTo>
                <a:lnTo>
                  <a:pt x="141598" y="9307"/>
                </a:lnTo>
                <a:lnTo>
                  <a:pt x="143015" y="8189"/>
                </a:lnTo>
                <a:lnTo>
                  <a:pt x="144953" y="6452"/>
                </a:lnTo>
                <a:lnTo>
                  <a:pt x="151804"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2" name="SMARTPenAnnotation943"/>
          <p:cNvSpPr/>
          <p:nvPr/>
        </p:nvSpPr>
        <p:spPr>
          <a:xfrm>
            <a:off x="2062757" y="5080992"/>
            <a:ext cx="53579" cy="8767"/>
          </a:xfrm>
          <a:custGeom>
            <a:avLst/>
            <a:gdLst/>
            <a:ahLst/>
            <a:cxnLst/>
            <a:rect l="0" t="0" r="0" b="0"/>
            <a:pathLst>
              <a:path w="53579" h="8767">
                <a:moveTo>
                  <a:pt x="0" y="0"/>
                </a:moveTo>
                <a:lnTo>
                  <a:pt x="4741" y="4740"/>
                </a:lnTo>
                <a:lnTo>
                  <a:pt x="7129" y="6137"/>
                </a:lnTo>
                <a:lnTo>
                  <a:pt x="9714" y="7067"/>
                </a:lnTo>
                <a:lnTo>
                  <a:pt x="12429" y="7688"/>
                </a:lnTo>
                <a:lnTo>
                  <a:pt x="15232" y="8102"/>
                </a:lnTo>
                <a:lnTo>
                  <a:pt x="18092" y="8378"/>
                </a:lnTo>
                <a:lnTo>
                  <a:pt x="20991" y="8562"/>
                </a:lnTo>
                <a:lnTo>
                  <a:pt x="26858" y="8766"/>
                </a:lnTo>
                <a:lnTo>
                  <a:pt x="53578"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3" name="SMARTPenAnnotation944"/>
          <p:cNvSpPr/>
          <p:nvPr/>
        </p:nvSpPr>
        <p:spPr>
          <a:xfrm>
            <a:off x="5206007" y="5313164"/>
            <a:ext cx="348259" cy="80332"/>
          </a:xfrm>
          <a:custGeom>
            <a:avLst/>
            <a:gdLst/>
            <a:ahLst/>
            <a:cxnLst/>
            <a:rect l="0" t="0" r="0" b="0"/>
            <a:pathLst>
              <a:path w="348259" h="80332">
                <a:moveTo>
                  <a:pt x="0" y="8929"/>
                </a:moveTo>
                <a:lnTo>
                  <a:pt x="0" y="13670"/>
                </a:lnTo>
                <a:lnTo>
                  <a:pt x="1985" y="17051"/>
                </a:lnTo>
                <a:lnTo>
                  <a:pt x="5292" y="21289"/>
                </a:lnTo>
                <a:lnTo>
                  <a:pt x="9482" y="26099"/>
                </a:lnTo>
                <a:lnTo>
                  <a:pt x="16781" y="34089"/>
                </a:lnTo>
                <a:lnTo>
                  <a:pt x="26470" y="44165"/>
                </a:lnTo>
                <a:lnTo>
                  <a:pt x="38633" y="56459"/>
                </a:lnTo>
                <a:lnTo>
                  <a:pt x="41630" y="58475"/>
                </a:lnTo>
                <a:lnTo>
                  <a:pt x="47607" y="60715"/>
                </a:lnTo>
                <a:lnTo>
                  <a:pt x="51582" y="62305"/>
                </a:lnTo>
                <a:lnTo>
                  <a:pt x="56216" y="64356"/>
                </a:lnTo>
                <a:lnTo>
                  <a:pt x="61290" y="66716"/>
                </a:lnTo>
                <a:lnTo>
                  <a:pt x="66657" y="68290"/>
                </a:lnTo>
                <a:lnTo>
                  <a:pt x="72220" y="69339"/>
                </a:lnTo>
                <a:lnTo>
                  <a:pt x="77912" y="70039"/>
                </a:lnTo>
                <a:lnTo>
                  <a:pt x="82699" y="71497"/>
                </a:lnTo>
                <a:lnTo>
                  <a:pt x="86883" y="73461"/>
                </a:lnTo>
                <a:lnTo>
                  <a:pt x="90665" y="75763"/>
                </a:lnTo>
                <a:lnTo>
                  <a:pt x="94178" y="77298"/>
                </a:lnTo>
                <a:lnTo>
                  <a:pt x="100727" y="79003"/>
                </a:lnTo>
                <a:lnTo>
                  <a:pt x="109992" y="79963"/>
                </a:lnTo>
                <a:lnTo>
                  <a:pt x="121315" y="80187"/>
                </a:lnTo>
                <a:lnTo>
                  <a:pt x="152838" y="80331"/>
                </a:lnTo>
                <a:lnTo>
                  <a:pt x="162416" y="79351"/>
                </a:lnTo>
                <a:lnTo>
                  <a:pt x="172769" y="77705"/>
                </a:lnTo>
                <a:lnTo>
                  <a:pt x="183640" y="75616"/>
                </a:lnTo>
                <a:lnTo>
                  <a:pt x="191880" y="74223"/>
                </a:lnTo>
                <a:lnTo>
                  <a:pt x="198366" y="73294"/>
                </a:lnTo>
                <a:lnTo>
                  <a:pt x="209210" y="72263"/>
                </a:lnTo>
                <a:lnTo>
                  <a:pt x="214879" y="71987"/>
                </a:lnTo>
                <a:lnTo>
                  <a:pt x="220644" y="71804"/>
                </a:lnTo>
                <a:lnTo>
                  <a:pt x="225479" y="70689"/>
                </a:lnTo>
                <a:lnTo>
                  <a:pt x="229694" y="68955"/>
                </a:lnTo>
                <a:lnTo>
                  <a:pt x="233497" y="66806"/>
                </a:lnTo>
                <a:lnTo>
                  <a:pt x="240368" y="64418"/>
                </a:lnTo>
                <a:lnTo>
                  <a:pt x="248713" y="62364"/>
                </a:lnTo>
                <a:lnTo>
                  <a:pt x="262344" y="58144"/>
                </a:lnTo>
                <a:lnTo>
                  <a:pt x="268162" y="55630"/>
                </a:lnTo>
                <a:lnTo>
                  <a:pt x="273033" y="52961"/>
                </a:lnTo>
                <a:lnTo>
                  <a:pt x="277272" y="50190"/>
                </a:lnTo>
                <a:lnTo>
                  <a:pt x="281091" y="48343"/>
                </a:lnTo>
                <a:lnTo>
                  <a:pt x="287978" y="46290"/>
                </a:lnTo>
                <a:lnTo>
                  <a:pt x="291204" y="44751"/>
                </a:lnTo>
                <a:lnTo>
                  <a:pt x="294347" y="42732"/>
                </a:lnTo>
                <a:lnTo>
                  <a:pt x="297435" y="40394"/>
                </a:lnTo>
                <a:lnTo>
                  <a:pt x="300485" y="38835"/>
                </a:lnTo>
                <a:lnTo>
                  <a:pt x="306521" y="37104"/>
                </a:lnTo>
                <a:lnTo>
                  <a:pt x="309519" y="35650"/>
                </a:lnTo>
                <a:lnTo>
                  <a:pt x="312510" y="33689"/>
                </a:lnTo>
                <a:lnTo>
                  <a:pt x="315497" y="31389"/>
                </a:lnTo>
                <a:lnTo>
                  <a:pt x="318480" y="28863"/>
                </a:lnTo>
                <a:lnTo>
                  <a:pt x="321461" y="26187"/>
                </a:lnTo>
                <a:lnTo>
                  <a:pt x="324440" y="23411"/>
                </a:lnTo>
                <a:lnTo>
                  <a:pt x="327419" y="21561"/>
                </a:lnTo>
                <a:lnTo>
                  <a:pt x="330396" y="20327"/>
                </a:lnTo>
                <a:lnTo>
                  <a:pt x="348258"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4" name="SMARTPenAnnotation945"/>
          <p:cNvSpPr/>
          <p:nvPr/>
        </p:nvSpPr>
        <p:spPr>
          <a:xfrm>
            <a:off x="2687835" y="5643562"/>
            <a:ext cx="1268017" cy="80367"/>
          </a:xfrm>
          <a:custGeom>
            <a:avLst/>
            <a:gdLst/>
            <a:ahLst/>
            <a:cxnLst/>
            <a:rect l="0" t="0" r="0" b="0"/>
            <a:pathLst>
              <a:path w="1268017" h="80367">
                <a:moveTo>
                  <a:pt x="0" y="0"/>
                </a:moveTo>
                <a:lnTo>
                  <a:pt x="0" y="4741"/>
                </a:lnTo>
                <a:lnTo>
                  <a:pt x="993" y="6137"/>
                </a:lnTo>
                <a:lnTo>
                  <a:pt x="2646" y="7068"/>
                </a:lnTo>
                <a:lnTo>
                  <a:pt x="7689" y="8562"/>
                </a:lnTo>
                <a:lnTo>
                  <a:pt x="9095" y="9677"/>
                </a:lnTo>
                <a:lnTo>
                  <a:pt x="11024" y="11412"/>
                </a:lnTo>
                <a:lnTo>
                  <a:pt x="13303" y="13561"/>
                </a:lnTo>
                <a:lnTo>
                  <a:pt x="15814" y="14994"/>
                </a:lnTo>
                <a:lnTo>
                  <a:pt x="25081" y="18003"/>
                </a:lnTo>
                <a:lnTo>
                  <a:pt x="29619" y="19939"/>
                </a:lnTo>
                <a:lnTo>
                  <a:pt x="34629" y="22222"/>
                </a:lnTo>
                <a:lnTo>
                  <a:pt x="38961" y="24737"/>
                </a:lnTo>
                <a:lnTo>
                  <a:pt x="42842" y="27405"/>
                </a:lnTo>
                <a:lnTo>
                  <a:pt x="46420" y="30176"/>
                </a:lnTo>
                <a:lnTo>
                  <a:pt x="51783" y="32024"/>
                </a:lnTo>
                <a:lnTo>
                  <a:pt x="65679" y="34077"/>
                </a:lnTo>
                <a:lnTo>
                  <a:pt x="71567" y="35616"/>
                </a:lnTo>
                <a:lnTo>
                  <a:pt x="76485" y="37635"/>
                </a:lnTo>
                <a:lnTo>
                  <a:pt x="80756" y="39973"/>
                </a:lnTo>
                <a:lnTo>
                  <a:pt x="84595" y="41532"/>
                </a:lnTo>
                <a:lnTo>
                  <a:pt x="91507" y="43263"/>
                </a:lnTo>
                <a:lnTo>
                  <a:pt x="110165" y="45367"/>
                </a:lnTo>
                <a:lnTo>
                  <a:pt x="114124" y="47112"/>
                </a:lnTo>
                <a:lnTo>
                  <a:pt x="117754" y="49268"/>
                </a:lnTo>
                <a:lnTo>
                  <a:pt x="127080" y="51662"/>
                </a:lnTo>
                <a:lnTo>
                  <a:pt x="173464" y="54318"/>
                </a:lnTo>
                <a:lnTo>
                  <a:pt x="182119" y="56056"/>
                </a:lnTo>
                <a:lnTo>
                  <a:pt x="189874" y="58207"/>
                </a:lnTo>
                <a:lnTo>
                  <a:pt x="206428" y="60596"/>
                </a:lnTo>
                <a:lnTo>
                  <a:pt x="222715" y="62650"/>
                </a:lnTo>
                <a:lnTo>
                  <a:pt x="229836" y="64587"/>
                </a:lnTo>
                <a:lnTo>
                  <a:pt x="236568" y="66871"/>
                </a:lnTo>
                <a:lnTo>
                  <a:pt x="243040" y="68393"/>
                </a:lnTo>
                <a:lnTo>
                  <a:pt x="270332" y="70836"/>
                </a:lnTo>
                <a:lnTo>
                  <a:pt x="299352" y="71319"/>
                </a:lnTo>
                <a:lnTo>
                  <a:pt x="338428" y="74031"/>
                </a:lnTo>
                <a:lnTo>
                  <a:pt x="387546" y="77551"/>
                </a:lnTo>
                <a:lnTo>
                  <a:pt x="422604" y="79116"/>
                </a:lnTo>
                <a:lnTo>
                  <a:pt x="474136" y="79997"/>
                </a:lnTo>
                <a:lnTo>
                  <a:pt x="617085" y="80366"/>
                </a:lnTo>
                <a:lnTo>
                  <a:pt x="623718" y="79374"/>
                </a:lnTo>
                <a:lnTo>
                  <a:pt x="629133" y="77721"/>
                </a:lnTo>
                <a:lnTo>
                  <a:pt x="633734" y="75626"/>
                </a:lnTo>
                <a:lnTo>
                  <a:pt x="649431" y="73299"/>
                </a:lnTo>
                <a:lnTo>
                  <a:pt x="677574" y="72265"/>
                </a:lnTo>
                <a:lnTo>
                  <a:pt x="842587" y="71447"/>
                </a:lnTo>
                <a:lnTo>
                  <a:pt x="854420" y="70452"/>
                </a:lnTo>
                <a:lnTo>
                  <a:pt x="900289" y="65303"/>
                </a:lnTo>
                <a:lnTo>
                  <a:pt x="924003" y="63750"/>
                </a:lnTo>
                <a:lnTo>
                  <a:pt x="937471" y="62344"/>
                </a:lnTo>
                <a:lnTo>
                  <a:pt x="968310" y="58136"/>
                </a:lnTo>
                <a:lnTo>
                  <a:pt x="981892" y="56616"/>
                </a:lnTo>
                <a:lnTo>
                  <a:pt x="1019785" y="54178"/>
                </a:lnTo>
                <a:lnTo>
                  <a:pt x="1055022" y="53613"/>
                </a:lnTo>
                <a:lnTo>
                  <a:pt x="1091630" y="52593"/>
                </a:lnTo>
                <a:lnTo>
                  <a:pt x="1105777" y="50937"/>
                </a:lnTo>
                <a:lnTo>
                  <a:pt x="1132410" y="47443"/>
                </a:lnTo>
                <a:lnTo>
                  <a:pt x="1161658" y="45017"/>
                </a:lnTo>
                <a:lnTo>
                  <a:pt x="1172121" y="44757"/>
                </a:lnTo>
                <a:lnTo>
                  <a:pt x="1177297" y="43729"/>
                </a:lnTo>
                <a:lnTo>
                  <a:pt x="1183724" y="42051"/>
                </a:lnTo>
                <a:lnTo>
                  <a:pt x="1190985" y="39941"/>
                </a:lnTo>
                <a:lnTo>
                  <a:pt x="1204346" y="37595"/>
                </a:lnTo>
                <a:lnTo>
                  <a:pt x="1239953" y="35740"/>
                </a:lnTo>
                <a:lnTo>
                  <a:pt x="1268016" y="35719"/>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5" name="SMARTPenAnnotation946"/>
          <p:cNvSpPr/>
          <p:nvPr/>
        </p:nvSpPr>
        <p:spPr>
          <a:xfrm>
            <a:off x="4232671" y="5679281"/>
            <a:ext cx="2000251" cy="70536"/>
          </a:xfrm>
          <a:custGeom>
            <a:avLst/>
            <a:gdLst/>
            <a:ahLst/>
            <a:cxnLst/>
            <a:rect l="0" t="0" r="0" b="0"/>
            <a:pathLst>
              <a:path w="2000251" h="70536">
                <a:moveTo>
                  <a:pt x="0" y="44648"/>
                </a:moveTo>
                <a:lnTo>
                  <a:pt x="9481" y="49389"/>
                </a:lnTo>
                <a:lnTo>
                  <a:pt x="13266" y="50785"/>
                </a:lnTo>
                <a:lnTo>
                  <a:pt x="23334" y="52750"/>
                </a:lnTo>
                <a:lnTo>
                  <a:pt x="36569" y="54325"/>
                </a:lnTo>
                <a:lnTo>
                  <a:pt x="66178" y="59642"/>
                </a:lnTo>
                <a:lnTo>
                  <a:pt x="78360" y="61234"/>
                </a:lnTo>
                <a:lnTo>
                  <a:pt x="83991" y="62651"/>
                </a:lnTo>
                <a:lnTo>
                  <a:pt x="89728" y="64587"/>
                </a:lnTo>
                <a:lnTo>
                  <a:pt x="95538" y="66870"/>
                </a:lnTo>
                <a:lnTo>
                  <a:pt x="102388" y="68393"/>
                </a:lnTo>
                <a:lnTo>
                  <a:pt x="128233" y="70535"/>
                </a:lnTo>
                <a:lnTo>
                  <a:pt x="165436" y="70178"/>
                </a:lnTo>
                <a:lnTo>
                  <a:pt x="177760" y="68613"/>
                </a:lnTo>
                <a:lnTo>
                  <a:pt x="189944" y="66578"/>
                </a:lnTo>
                <a:lnTo>
                  <a:pt x="202036" y="65221"/>
                </a:lnTo>
                <a:lnTo>
                  <a:pt x="329912" y="55599"/>
                </a:lnTo>
                <a:lnTo>
                  <a:pt x="387658" y="53755"/>
                </a:lnTo>
                <a:lnTo>
                  <a:pt x="409425" y="52664"/>
                </a:lnTo>
                <a:lnTo>
                  <a:pt x="420786" y="50985"/>
                </a:lnTo>
                <a:lnTo>
                  <a:pt x="432329" y="48873"/>
                </a:lnTo>
                <a:lnTo>
                  <a:pt x="481758" y="41160"/>
                </a:lnTo>
                <a:lnTo>
                  <a:pt x="495797" y="38354"/>
                </a:lnTo>
                <a:lnTo>
                  <a:pt x="507141" y="35491"/>
                </a:lnTo>
                <a:lnTo>
                  <a:pt x="516688" y="32590"/>
                </a:lnTo>
                <a:lnTo>
                  <a:pt x="524044" y="30656"/>
                </a:lnTo>
                <a:lnTo>
                  <a:pt x="534865" y="28508"/>
                </a:lnTo>
                <a:lnTo>
                  <a:pt x="560756" y="27298"/>
                </a:lnTo>
                <a:lnTo>
                  <a:pt x="568306" y="26137"/>
                </a:lnTo>
                <a:lnTo>
                  <a:pt x="574332" y="24370"/>
                </a:lnTo>
                <a:lnTo>
                  <a:pt x="579341" y="22199"/>
                </a:lnTo>
                <a:lnTo>
                  <a:pt x="589626" y="19760"/>
                </a:lnTo>
                <a:lnTo>
                  <a:pt x="603428" y="17143"/>
                </a:lnTo>
                <a:lnTo>
                  <a:pt x="619574" y="14405"/>
                </a:lnTo>
                <a:lnTo>
                  <a:pt x="633316" y="12580"/>
                </a:lnTo>
                <a:lnTo>
                  <a:pt x="656521" y="10552"/>
                </a:lnTo>
                <a:lnTo>
                  <a:pt x="665884" y="9019"/>
                </a:lnTo>
                <a:lnTo>
                  <a:pt x="674110" y="7005"/>
                </a:lnTo>
                <a:lnTo>
                  <a:pt x="681579" y="4670"/>
                </a:lnTo>
                <a:lnTo>
                  <a:pt x="688542" y="3113"/>
                </a:lnTo>
                <a:lnTo>
                  <a:pt x="707823" y="923"/>
                </a:lnTo>
                <a:lnTo>
                  <a:pt x="766167" y="16"/>
                </a:lnTo>
                <a:lnTo>
                  <a:pt x="993107" y="0"/>
                </a:lnTo>
                <a:lnTo>
                  <a:pt x="1003384" y="992"/>
                </a:lnTo>
                <a:lnTo>
                  <a:pt x="1012220" y="2646"/>
                </a:lnTo>
                <a:lnTo>
                  <a:pt x="1020095" y="4741"/>
                </a:lnTo>
                <a:lnTo>
                  <a:pt x="1027329" y="6137"/>
                </a:lnTo>
                <a:lnTo>
                  <a:pt x="1049968" y="8102"/>
                </a:lnTo>
                <a:lnTo>
                  <a:pt x="1109962" y="8821"/>
                </a:lnTo>
                <a:lnTo>
                  <a:pt x="1143567" y="9900"/>
                </a:lnTo>
                <a:lnTo>
                  <a:pt x="1150323" y="11561"/>
                </a:lnTo>
                <a:lnTo>
                  <a:pt x="1156812" y="13660"/>
                </a:lnTo>
                <a:lnTo>
                  <a:pt x="1174036" y="15060"/>
                </a:lnTo>
                <a:lnTo>
                  <a:pt x="1227570" y="16615"/>
                </a:lnTo>
                <a:lnTo>
                  <a:pt x="1251966" y="18022"/>
                </a:lnTo>
                <a:lnTo>
                  <a:pt x="1273191" y="19952"/>
                </a:lnTo>
                <a:lnTo>
                  <a:pt x="1292302" y="22231"/>
                </a:lnTo>
                <a:lnTo>
                  <a:pt x="1309011" y="23750"/>
                </a:lnTo>
                <a:lnTo>
                  <a:pt x="1350498" y="25888"/>
                </a:lnTo>
                <a:lnTo>
                  <a:pt x="1410545" y="26671"/>
                </a:lnTo>
                <a:lnTo>
                  <a:pt x="1500865" y="26786"/>
                </a:lnTo>
                <a:lnTo>
                  <a:pt x="1518499" y="27779"/>
                </a:lnTo>
                <a:lnTo>
                  <a:pt x="1592440" y="33856"/>
                </a:lnTo>
                <a:lnTo>
                  <a:pt x="1652884" y="35610"/>
                </a:lnTo>
                <a:lnTo>
                  <a:pt x="1664493" y="36638"/>
                </a:lnTo>
                <a:lnTo>
                  <a:pt x="1678186" y="38316"/>
                </a:lnTo>
                <a:lnTo>
                  <a:pt x="1693267" y="40427"/>
                </a:lnTo>
                <a:lnTo>
                  <a:pt x="1723253" y="45418"/>
                </a:lnTo>
                <a:lnTo>
                  <a:pt x="1738195" y="48138"/>
                </a:lnTo>
                <a:lnTo>
                  <a:pt x="1752125" y="49951"/>
                </a:lnTo>
                <a:lnTo>
                  <a:pt x="1778186" y="51966"/>
                </a:lnTo>
                <a:lnTo>
                  <a:pt x="1829392" y="53100"/>
                </a:lnTo>
                <a:lnTo>
                  <a:pt x="1888551" y="53437"/>
                </a:lnTo>
                <a:lnTo>
                  <a:pt x="1903956" y="54475"/>
                </a:lnTo>
                <a:lnTo>
                  <a:pt x="1916210" y="56161"/>
                </a:lnTo>
                <a:lnTo>
                  <a:pt x="1926365" y="58276"/>
                </a:lnTo>
                <a:lnTo>
                  <a:pt x="1935118" y="59687"/>
                </a:lnTo>
                <a:lnTo>
                  <a:pt x="1955927" y="61672"/>
                </a:lnTo>
                <a:lnTo>
                  <a:pt x="2000250" y="62508"/>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6" name="SMARTPenAnnotation947"/>
          <p:cNvSpPr/>
          <p:nvPr/>
        </p:nvSpPr>
        <p:spPr>
          <a:xfrm>
            <a:off x="6474078" y="5331434"/>
            <a:ext cx="248736" cy="374459"/>
          </a:xfrm>
          <a:custGeom>
            <a:avLst/>
            <a:gdLst/>
            <a:ahLst/>
            <a:cxnLst/>
            <a:rect l="0" t="0" r="0" b="0"/>
            <a:pathLst>
              <a:path w="248736" h="374459">
                <a:moveTo>
                  <a:pt x="241047" y="151394"/>
                </a:moveTo>
                <a:lnTo>
                  <a:pt x="241047" y="141913"/>
                </a:lnTo>
                <a:lnTo>
                  <a:pt x="242039" y="135151"/>
                </a:lnTo>
                <a:lnTo>
                  <a:pt x="243693" y="126675"/>
                </a:lnTo>
                <a:lnTo>
                  <a:pt x="245787" y="117055"/>
                </a:lnTo>
                <a:lnTo>
                  <a:pt x="247183" y="108658"/>
                </a:lnTo>
                <a:lnTo>
                  <a:pt x="248114" y="101075"/>
                </a:lnTo>
                <a:lnTo>
                  <a:pt x="248735" y="94035"/>
                </a:lnTo>
                <a:lnTo>
                  <a:pt x="248156" y="87358"/>
                </a:lnTo>
                <a:lnTo>
                  <a:pt x="246779" y="80922"/>
                </a:lnTo>
                <a:lnTo>
                  <a:pt x="243594" y="69471"/>
                </a:lnTo>
                <a:lnTo>
                  <a:pt x="241801" y="58439"/>
                </a:lnTo>
                <a:lnTo>
                  <a:pt x="241382" y="55510"/>
                </a:lnTo>
                <a:lnTo>
                  <a:pt x="238550" y="51563"/>
                </a:lnTo>
                <a:lnTo>
                  <a:pt x="231377" y="43762"/>
                </a:lnTo>
                <a:lnTo>
                  <a:pt x="215978" y="28114"/>
                </a:lnTo>
                <a:lnTo>
                  <a:pt x="209731" y="24504"/>
                </a:lnTo>
                <a:lnTo>
                  <a:pt x="205287" y="22152"/>
                </a:lnTo>
                <a:lnTo>
                  <a:pt x="197703" y="16893"/>
                </a:lnTo>
                <a:lnTo>
                  <a:pt x="194291" y="14102"/>
                </a:lnTo>
                <a:lnTo>
                  <a:pt x="187855" y="11000"/>
                </a:lnTo>
                <a:lnTo>
                  <a:pt x="180695" y="8629"/>
                </a:lnTo>
                <a:lnTo>
                  <a:pt x="176008" y="6608"/>
                </a:lnTo>
                <a:lnTo>
                  <a:pt x="170898" y="4268"/>
                </a:lnTo>
                <a:lnTo>
                  <a:pt x="165508" y="2709"/>
                </a:lnTo>
                <a:lnTo>
                  <a:pt x="159929" y="1669"/>
                </a:lnTo>
                <a:lnTo>
                  <a:pt x="154226" y="976"/>
                </a:lnTo>
                <a:lnTo>
                  <a:pt x="148440" y="513"/>
                </a:lnTo>
                <a:lnTo>
                  <a:pt x="142597" y="205"/>
                </a:lnTo>
                <a:lnTo>
                  <a:pt x="136719" y="0"/>
                </a:lnTo>
                <a:lnTo>
                  <a:pt x="127838" y="855"/>
                </a:lnTo>
                <a:lnTo>
                  <a:pt x="116957" y="2417"/>
                </a:lnTo>
                <a:lnTo>
                  <a:pt x="104742" y="4451"/>
                </a:lnTo>
                <a:lnTo>
                  <a:pt x="94614" y="6799"/>
                </a:lnTo>
                <a:lnTo>
                  <a:pt x="85878" y="9357"/>
                </a:lnTo>
                <a:lnTo>
                  <a:pt x="78070" y="12054"/>
                </a:lnTo>
                <a:lnTo>
                  <a:pt x="71872" y="14844"/>
                </a:lnTo>
                <a:lnTo>
                  <a:pt x="66748" y="17697"/>
                </a:lnTo>
                <a:lnTo>
                  <a:pt x="62340" y="20590"/>
                </a:lnTo>
                <a:lnTo>
                  <a:pt x="54796" y="23806"/>
                </a:lnTo>
                <a:lnTo>
                  <a:pt x="51395" y="24663"/>
                </a:lnTo>
                <a:lnTo>
                  <a:pt x="44971" y="28262"/>
                </a:lnTo>
                <a:lnTo>
                  <a:pt x="41868" y="30610"/>
                </a:lnTo>
                <a:lnTo>
                  <a:pt x="35775" y="38512"/>
                </a:lnTo>
                <a:lnTo>
                  <a:pt x="28768" y="49630"/>
                </a:lnTo>
                <a:lnTo>
                  <a:pt x="19040" y="64494"/>
                </a:lnTo>
                <a:lnTo>
                  <a:pt x="14659" y="73616"/>
                </a:lnTo>
                <a:lnTo>
                  <a:pt x="10746" y="83667"/>
                </a:lnTo>
                <a:lnTo>
                  <a:pt x="7146" y="94337"/>
                </a:lnTo>
                <a:lnTo>
                  <a:pt x="4745" y="105418"/>
                </a:lnTo>
                <a:lnTo>
                  <a:pt x="3146" y="116775"/>
                </a:lnTo>
                <a:lnTo>
                  <a:pt x="2079" y="128314"/>
                </a:lnTo>
                <a:lnTo>
                  <a:pt x="1367" y="138984"/>
                </a:lnTo>
                <a:lnTo>
                  <a:pt x="893" y="149074"/>
                </a:lnTo>
                <a:lnTo>
                  <a:pt x="366" y="167230"/>
                </a:lnTo>
                <a:lnTo>
                  <a:pt x="0" y="196596"/>
                </a:lnTo>
                <a:lnTo>
                  <a:pt x="974" y="203357"/>
                </a:lnTo>
                <a:lnTo>
                  <a:pt x="2616" y="211833"/>
                </a:lnTo>
                <a:lnTo>
                  <a:pt x="4702" y="221452"/>
                </a:lnTo>
                <a:lnTo>
                  <a:pt x="7085" y="228857"/>
                </a:lnTo>
                <a:lnTo>
                  <a:pt x="12379" y="239731"/>
                </a:lnTo>
                <a:lnTo>
                  <a:pt x="15393" y="250517"/>
                </a:lnTo>
                <a:lnTo>
                  <a:pt x="16197" y="256171"/>
                </a:lnTo>
                <a:lnTo>
                  <a:pt x="18717" y="262917"/>
                </a:lnTo>
                <a:lnTo>
                  <a:pt x="22382" y="270391"/>
                </a:lnTo>
                <a:lnTo>
                  <a:pt x="26809" y="278351"/>
                </a:lnTo>
                <a:lnTo>
                  <a:pt x="34374" y="289840"/>
                </a:lnTo>
                <a:lnTo>
                  <a:pt x="37781" y="294293"/>
                </a:lnTo>
                <a:lnTo>
                  <a:pt x="40052" y="299246"/>
                </a:lnTo>
                <a:lnTo>
                  <a:pt x="42575" y="310041"/>
                </a:lnTo>
                <a:lnTo>
                  <a:pt x="44240" y="313713"/>
                </a:lnTo>
                <a:lnTo>
                  <a:pt x="46342" y="316161"/>
                </a:lnTo>
                <a:lnTo>
                  <a:pt x="54042" y="322253"/>
                </a:lnTo>
                <a:lnTo>
                  <a:pt x="59706" y="327542"/>
                </a:lnTo>
                <a:lnTo>
                  <a:pt x="65532" y="333200"/>
                </a:lnTo>
                <a:lnTo>
                  <a:pt x="67482" y="336098"/>
                </a:lnTo>
                <a:lnTo>
                  <a:pt x="69649" y="341964"/>
                </a:lnTo>
                <a:lnTo>
                  <a:pt x="71219" y="343925"/>
                </a:lnTo>
                <a:lnTo>
                  <a:pt x="73258" y="345232"/>
                </a:lnTo>
                <a:lnTo>
                  <a:pt x="75609" y="346104"/>
                </a:lnTo>
                <a:lnTo>
                  <a:pt x="80153" y="348669"/>
                </a:lnTo>
                <a:lnTo>
                  <a:pt x="86160" y="352364"/>
                </a:lnTo>
                <a:lnTo>
                  <a:pt x="93140" y="356811"/>
                </a:lnTo>
                <a:lnTo>
                  <a:pt x="98786" y="360769"/>
                </a:lnTo>
                <a:lnTo>
                  <a:pt x="103542" y="364398"/>
                </a:lnTo>
                <a:lnTo>
                  <a:pt x="107705" y="367811"/>
                </a:lnTo>
                <a:lnTo>
                  <a:pt x="114976" y="371603"/>
                </a:lnTo>
                <a:lnTo>
                  <a:pt x="122508" y="373288"/>
                </a:lnTo>
                <a:lnTo>
                  <a:pt x="127295" y="373737"/>
                </a:lnTo>
                <a:lnTo>
                  <a:pt x="132469" y="374037"/>
                </a:lnTo>
                <a:lnTo>
                  <a:pt x="143511" y="374370"/>
                </a:lnTo>
                <a:lnTo>
                  <a:pt x="149233" y="374458"/>
                </a:lnTo>
                <a:lnTo>
                  <a:pt x="155033" y="373525"/>
                </a:lnTo>
                <a:lnTo>
                  <a:pt x="160884" y="371911"/>
                </a:lnTo>
                <a:lnTo>
                  <a:pt x="166769" y="369843"/>
                </a:lnTo>
                <a:lnTo>
                  <a:pt x="171685" y="368464"/>
                </a:lnTo>
                <a:lnTo>
                  <a:pt x="175954" y="367544"/>
                </a:lnTo>
                <a:lnTo>
                  <a:pt x="179791" y="366932"/>
                </a:lnTo>
                <a:lnTo>
                  <a:pt x="185327" y="364539"/>
                </a:lnTo>
                <a:lnTo>
                  <a:pt x="191994" y="360960"/>
                </a:lnTo>
                <a:lnTo>
                  <a:pt x="199415" y="356588"/>
                </a:lnTo>
                <a:lnTo>
                  <a:pt x="205355" y="352682"/>
                </a:lnTo>
                <a:lnTo>
                  <a:pt x="210307" y="349086"/>
                </a:lnTo>
                <a:lnTo>
                  <a:pt x="214600" y="345696"/>
                </a:lnTo>
                <a:lnTo>
                  <a:pt x="222017" y="339284"/>
                </a:lnTo>
                <a:lnTo>
                  <a:pt x="225384" y="336185"/>
                </a:lnTo>
                <a:lnTo>
                  <a:pt x="227628" y="333127"/>
                </a:lnTo>
                <a:lnTo>
                  <a:pt x="229124" y="330096"/>
                </a:lnTo>
                <a:lnTo>
                  <a:pt x="232117" y="321058"/>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7" name="SMARTPenAnnotation948"/>
          <p:cNvSpPr/>
          <p:nvPr/>
        </p:nvSpPr>
        <p:spPr>
          <a:xfrm>
            <a:off x="6929437" y="5715367"/>
            <a:ext cx="767954" cy="71071"/>
          </a:xfrm>
          <a:custGeom>
            <a:avLst/>
            <a:gdLst/>
            <a:ahLst/>
            <a:cxnLst/>
            <a:rect l="0" t="0" r="0" b="0"/>
            <a:pathLst>
              <a:path w="767954" h="71071">
                <a:moveTo>
                  <a:pt x="0" y="8562"/>
                </a:moveTo>
                <a:lnTo>
                  <a:pt x="18962" y="8562"/>
                </a:lnTo>
                <a:lnTo>
                  <a:pt x="26532" y="7570"/>
                </a:lnTo>
                <a:lnTo>
                  <a:pt x="33563" y="5917"/>
                </a:lnTo>
                <a:lnTo>
                  <a:pt x="40235" y="3822"/>
                </a:lnTo>
                <a:lnTo>
                  <a:pt x="48651" y="2425"/>
                </a:lnTo>
                <a:lnTo>
                  <a:pt x="68587" y="874"/>
                </a:lnTo>
                <a:lnTo>
                  <a:pt x="101259" y="184"/>
                </a:lnTo>
                <a:lnTo>
                  <a:pt x="121084" y="0"/>
                </a:lnTo>
                <a:lnTo>
                  <a:pt x="137278" y="870"/>
                </a:lnTo>
                <a:lnTo>
                  <a:pt x="151050" y="2442"/>
                </a:lnTo>
                <a:lnTo>
                  <a:pt x="176274" y="6834"/>
                </a:lnTo>
                <a:lnTo>
                  <a:pt x="252274" y="20633"/>
                </a:lnTo>
                <a:lnTo>
                  <a:pt x="265417" y="22562"/>
                </a:lnTo>
                <a:lnTo>
                  <a:pt x="297365" y="26270"/>
                </a:lnTo>
                <a:lnTo>
                  <a:pt x="326630" y="30654"/>
                </a:lnTo>
                <a:lnTo>
                  <a:pt x="341778" y="32220"/>
                </a:lnTo>
                <a:lnTo>
                  <a:pt x="356836" y="33264"/>
                </a:lnTo>
                <a:lnTo>
                  <a:pt x="384813" y="34424"/>
                </a:lnTo>
                <a:lnTo>
                  <a:pt x="416305" y="35076"/>
                </a:lnTo>
                <a:lnTo>
                  <a:pt x="588732" y="35351"/>
                </a:lnTo>
                <a:lnTo>
                  <a:pt x="612754" y="36343"/>
                </a:lnTo>
                <a:lnTo>
                  <a:pt x="634721" y="37997"/>
                </a:lnTo>
                <a:lnTo>
                  <a:pt x="655320" y="40092"/>
                </a:lnTo>
                <a:lnTo>
                  <a:pt x="674012" y="43473"/>
                </a:lnTo>
                <a:lnTo>
                  <a:pt x="691435" y="47711"/>
                </a:lnTo>
                <a:lnTo>
                  <a:pt x="708012" y="52521"/>
                </a:lnTo>
                <a:lnTo>
                  <a:pt x="720054" y="56719"/>
                </a:lnTo>
                <a:lnTo>
                  <a:pt x="729076" y="60511"/>
                </a:lnTo>
                <a:lnTo>
                  <a:pt x="736081" y="64031"/>
                </a:lnTo>
                <a:lnTo>
                  <a:pt x="741745" y="66377"/>
                </a:lnTo>
                <a:lnTo>
                  <a:pt x="746512" y="67942"/>
                </a:lnTo>
                <a:lnTo>
                  <a:pt x="757962" y="70143"/>
                </a:lnTo>
                <a:lnTo>
                  <a:pt x="767953" y="7107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8" name="SMARTPenAnnotation949"/>
          <p:cNvSpPr/>
          <p:nvPr/>
        </p:nvSpPr>
        <p:spPr>
          <a:xfrm>
            <a:off x="196453" y="5939592"/>
            <a:ext cx="500063" cy="43299"/>
          </a:xfrm>
          <a:custGeom>
            <a:avLst/>
            <a:gdLst/>
            <a:ahLst/>
            <a:cxnLst/>
            <a:rect l="0" t="0" r="0" b="0"/>
            <a:pathLst>
              <a:path w="500063" h="43299">
                <a:moveTo>
                  <a:pt x="0" y="43298"/>
                </a:moveTo>
                <a:lnTo>
                  <a:pt x="4740" y="38558"/>
                </a:lnTo>
                <a:lnTo>
                  <a:pt x="7129" y="37161"/>
                </a:lnTo>
                <a:lnTo>
                  <a:pt x="9713" y="36230"/>
                </a:lnTo>
                <a:lnTo>
                  <a:pt x="12429" y="35609"/>
                </a:lnTo>
                <a:lnTo>
                  <a:pt x="14239" y="34204"/>
                </a:lnTo>
                <a:lnTo>
                  <a:pt x="15445" y="32274"/>
                </a:lnTo>
                <a:lnTo>
                  <a:pt x="16250" y="29996"/>
                </a:lnTo>
                <a:lnTo>
                  <a:pt x="17779" y="28477"/>
                </a:lnTo>
                <a:lnTo>
                  <a:pt x="19790" y="27464"/>
                </a:lnTo>
                <a:lnTo>
                  <a:pt x="22123" y="26789"/>
                </a:lnTo>
                <a:lnTo>
                  <a:pt x="24670" y="25347"/>
                </a:lnTo>
                <a:lnTo>
                  <a:pt x="27361" y="23393"/>
                </a:lnTo>
                <a:lnTo>
                  <a:pt x="30147" y="21099"/>
                </a:lnTo>
                <a:lnTo>
                  <a:pt x="32996" y="19569"/>
                </a:lnTo>
                <a:lnTo>
                  <a:pt x="35888" y="18549"/>
                </a:lnTo>
                <a:lnTo>
                  <a:pt x="41747" y="17416"/>
                </a:lnTo>
                <a:lnTo>
                  <a:pt x="56564" y="16628"/>
                </a:lnTo>
                <a:lnTo>
                  <a:pt x="135483" y="16509"/>
                </a:lnTo>
                <a:lnTo>
                  <a:pt x="141915" y="15517"/>
                </a:lnTo>
                <a:lnTo>
                  <a:pt x="150173" y="13863"/>
                </a:lnTo>
                <a:lnTo>
                  <a:pt x="159646" y="11769"/>
                </a:lnTo>
                <a:lnTo>
                  <a:pt x="166954" y="10372"/>
                </a:lnTo>
                <a:lnTo>
                  <a:pt x="172818" y="9441"/>
                </a:lnTo>
                <a:lnTo>
                  <a:pt x="177720" y="8820"/>
                </a:lnTo>
                <a:lnTo>
                  <a:pt x="183964" y="7415"/>
                </a:lnTo>
                <a:lnTo>
                  <a:pt x="191104" y="5485"/>
                </a:lnTo>
                <a:lnTo>
                  <a:pt x="198840" y="3207"/>
                </a:lnTo>
                <a:lnTo>
                  <a:pt x="208958" y="1687"/>
                </a:lnTo>
                <a:lnTo>
                  <a:pt x="220665" y="675"/>
                </a:lnTo>
                <a:lnTo>
                  <a:pt x="233430" y="0"/>
                </a:lnTo>
                <a:lnTo>
                  <a:pt x="244917" y="542"/>
                </a:lnTo>
                <a:lnTo>
                  <a:pt x="255551" y="1896"/>
                </a:lnTo>
                <a:lnTo>
                  <a:pt x="265617" y="3790"/>
                </a:lnTo>
                <a:lnTo>
                  <a:pt x="274312" y="5053"/>
                </a:lnTo>
                <a:lnTo>
                  <a:pt x="282094" y="5895"/>
                </a:lnTo>
                <a:lnTo>
                  <a:pt x="299359" y="7247"/>
                </a:lnTo>
                <a:lnTo>
                  <a:pt x="312763" y="7536"/>
                </a:lnTo>
                <a:lnTo>
                  <a:pt x="344661" y="7577"/>
                </a:lnTo>
                <a:lnTo>
                  <a:pt x="354790" y="8570"/>
                </a:lnTo>
                <a:lnTo>
                  <a:pt x="364518" y="10225"/>
                </a:lnTo>
                <a:lnTo>
                  <a:pt x="387299" y="15268"/>
                </a:lnTo>
                <a:lnTo>
                  <a:pt x="400725" y="16141"/>
                </a:lnTo>
                <a:lnTo>
                  <a:pt x="417572" y="16477"/>
                </a:lnTo>
                <a:lnTo>
                  <a:pt x="500062" y="16509"/>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eaLnBrk="1" hangingPunct="1">
              <a:defRPr/>
            </a:pPr>
            <a:r>
              <a:rPr lang="ar-SA" dirty="0" smtClean="0">
                <a:solidFill>
                  <a:srgbClr val="C00000"/>
                </a:solidFill>
              </a:rPr>
              <a:t> </a:t>
            </a:r>
            <a:r>
              <a:rPr lang="en-US" dirty="0" smtClean="0">
                <a:solidFill>
                  <a:srgbClr val="C00000"/>
                </a:solidFill>
              </a:rPr>
              <a:t>Free and Bound Morphemes</a:t>
            </a:r>
            <a:endParaRPr lang="en-US" dirty="0">
              <a:solidFill>
                <a:srgbClr val="C00000"/>
              </a:solidFill>
            </a:endParaRP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107504" y="2060848"/>
            <a:ext cx="8136904" cy="6463308"/>
          </a:xfrm>
          <a:prstGeom prst="rect">
            <a:avLst/>
          </a:prstGeom>
          <a:noFill/>
        </p:spPr>
        <p:txBody>
          <a:bodyPr wrap="square" rtlCol="1">
            <a:spAutoFit/>
          </a:bodyPr>
          <a:lstStyle/>
          <a:p>
            <a:r>
              <a:rPr lang="ar-SA" dirty="0" smtClean="0"/>
              <a:t> </a:t>
            </a:r>
            <a:r>
              <a:rPr lang="en-US" dirty="0" smtClean="0"/>
              <a:t> From these examples, we can make a broad distinction between two types of morphemes. There are </a:t>
            </a:r>
            <a:r>
              <a:rPr lang="en-US" dirty="0" smtClean="0">
                <a:solidFill>
                  <a:srgbClr val="FF0000"/>
                </a:solidFill>
              </a:rPr>
              <a:t>FREE MORPHEMES</a:t>
            </a:r>
            <a:r>
              <a:rPr lang="en-US" dirty="0" smtClean="0"/>
              <a:t>, that is, morphemes that can stand by themselves as single words, for example </a:t>
            </a:r>
            <a:r>
              <a:rPr lang="en-US" i="1" dirty="0" smtClean="0">
                <a:solidFill>
                  <a:srgbClr val="FF0000"/>
                </a:solidFill>
              </a:rPr>
              <a:t>open and tour</a:t>
            </a:r>
            <a:r>
              <a:rPr lang="en-US" dirty="0" smtClean="0"/>
              <a:t>. There are also </a:t>
            </a:r>
            <a:r>
              <a:rPr lang="en-US" dirty="0" smtClean="0">
                <a:solidFill>
                  <a:srgbClr val="FF0000"/>
                </a:solidFill>
              </a:rPr>
              <a:t>BOUND MORPHEMES</a:t>
            </a:r>
            <a:r>
              <a:rPr lang="en-US" dirty="0" smtClean="0"/>
              <a:t>, which are those forms that cannot normally stand alone and are typically attached to another form, exemplified as </a:t>
            </a:r>
            <a:r>
              <a:rPr lang="en-US" i="1" dirty="0" smtClean="0">
                <a:solidFill>
                  <a:srgbClr val="FF0000"/>
                </a:solidFill>
              </a:rPr>
              <a:t>re--, --</a:t>
            </a:r>
            <a:r>
              <a:rPr lang="en-US" i="1" dirty="0" err="1" smtClean="0">
                <a:solidFill>
                  <a:srgbClr val="FF0000"/>
                </a:solidFill>
              </a:rPr>
              <a:t>ist</a:t>
            </a:r>
            <a:r>
              <a:rPr lang="en-US" i="1" dirty="0" smtClean="0">
                <a:solidFill>
                  <a:srgbClr val="FF0000"/>
                </a:solidFill>
              </a:rPr>
              <a:t>, --</a:t>
            </a:r>
            <a:r>
              <a:rPr lang="en-US" i="1" dirty="0" err="1" smtClean="0">
                <a:solidFill>
                  <a:srgbClr val="FF0000"/>
                </a:solidFill>
              </a:rPr>
              <a:t>ed</a:t>
            </a:r>
            <a:r>
              <a:rPr lang="en-US" i="1" dirty="0" smtClean="0">
                <a:solidFill>
                  <a:srgbClr val="FF0000"/>
                </a:solidFill>
              </a:rPr>
              <a:t>, --s</a:t>
            </a:r>
            <a:r>
              <a:rPr lang="en-US" dirty="0" smtClean="0"/>
              <a:t>. These forms are called </a:t>
            </a:r>
            <a:r>
              <a:rPr lang="en-US" dirty="0" smtClean="0">
                <a:solidFill>
                  <a:srgbClr val="FF0000"/>
                </a:solidFill>
              </a:rPr>
              <a:t>AFFIXES</a:t>
            </a:r>
            <a:r>
              <a:rPr lang="en-US" dirty="0" smtClean="0"/>
              <a:t>. So, we can say that all affixes (PREFIXES and SUFFIXES) in English are bound morphemes. The free morphemes can generally be identified as the set of separate English word forms such as basic </a:t>
            </a:r>
            <a:r>
              <a:rPr lang="en-US" dirty="0" smtClean="0">
                <a:solidFill>
                  <a:srgbClr val="002060"/>
                </a:solidFill>
              </a:rPr>
              <a:t>nouns, adjectives, verbs, etc</a:t>
            </a:r>
            <a:r>
              <a:rPr lang="en-US" dirty="0" smtClean="0"/>
              <a:t>. When they are used with bound morphemes attached, the basic word forms are technically known as STEMS. For example:</a:t>
            </a:r>
          </a:p>
          <a:p>
            <a:r>
              <a:rPr lang="en-US" dirty="0">
                <a:solidFill>
                  <a:srgbClr val="FF0000"/>
                </a:solidFill>
              </a:rPr>
              <a:t>u</a:t>
            </a:r>
            <a:r>
              <a:rPr lang="en-US" dirty="0" smtClean="0">
                <a:solidFill>
                  <a:srgbClr val="FF0000"/>
                </a:solidFill>
              </a:rPr>
              <a:t>n--       dress     </a:t>
            </a:r>
            <a:r>
              <a:rPr lang="en-US" dirty="0" err="1" smtClean="0">
                <a:solidFill>
                  <a:srgbClr val="FF0000"/>
                </a:solidFill>
              </a:rPr>
              <a:t>ed</a:t>
            </a:r>
            <a:r>
              <a:rPr lang="en-US" dirty="0" smtClean="0">
                <a:solidFill>
                  <a:srgbClr val="FF0000"/>
                </a:solidFill>
              </a:rPr>
              <a:t>                        care      --less     --ness</a:t>
            </a:r>
          </a:p>
          <a:p>
            <a:r>
              <a:rPr lang="en-US" dirty="0" smtClean="0">
                <a:solidFill>
                  <a:srgbClr val="0070C0"/>
                </a:solidFill>
              </a:rPr>
              <a:t>prefix    stem     suffix                     stem     suffix      </a:t>
            </a:r>
            <a:r>
              <a:rPr lang="en-US" dirty="0" err="1" smtClean="0">
                <a:solidFill>
                  <a:srgbClr val="0070C0"/>
                </a:solidFill>
              </a:rPr>
              <a:t>suffix</a:t>
            </a:r>
            <a:endParaRPr lang="en-US" dirty="0" smtClean="0">
              <a:solidFill>
                <a:srgbClr val="0070C0"/>
              </a:solidFill>
            </a:endParaRPr>
          </a:p>
          <a:p>
            <a:r>
              <a:rPr lang="en-US" dirty="0">
                <a:solidFill>
                  <a:srgbClr val="993300"/>
                </a:solidFill>
              </a:rPr>
              <a:t>b</a:t>
            </a:r>
            <a:r>
              <a:rPr lang="en-US" dirty="0" smtClean="0">
                <a:solidFill>
                  <a:srgbClr val="993300"/>
                </a:solidFill>
              </a:rPr>
              <a:t>ound   free       bound                  free       bound     </a:t>
            </a:r>
            <a:r>
              <a:rPr lang="en-US" dirty="0" err="1" smtClean="0">
                <a:solidFill>
                  <a:srgbClr val="993300"/>
                </a:solidFill>
              </a:rPr>
              <a:t>bound</a:t>
            </a:r>
            <a:endParaRPr lang="ar-SA" dirty="0" smtClean="0">
              <a:solidFill>
                <a:srgbClr val="993300"/>
              </a:solidFill>
            </a:endParaRPr>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sp>
        <p:nvSpPr>
          <p:cNvPr id="6" name="SMARTPenAnnotation865"/>
          <p:cNvSpPr/>
          <p:nvPr/>
        </p:nvSpPr>
        <p:spPr>
          <a:xfrm>
            <a:off x="2718409" y="2375296"/>
            <a:ext cx="773099" cy="17861"/>
          </a:xfrm>
          <a:custGeom>
            <a:avLst/>
            <a:gdLst/>
            <a:ahLst/>
            <a:cxnLst/>
            <a:rect l="0" t="0" r="0" b="0"/>
            <a:pathLst>
              <a:path w="773099" h="17861">
                <a:moveTo>
                  <a:pt x="5145" y="17860"/>
                </a:moveTo>
                <a:lnTo>
                  <a:pt x="405" y="17860"/>
                </a:lnTo>
                <a:lnTo>
                  <a:pt x="0" y="16868"/>
                </a:lnTo>
                <a:lnTo>
                  <a:pt x="723" y="15214"/>
                </a:lnTo>
                <a:lnTo>
                  <a:pt x="2197" y="13119"/>
                </a:lnTo>
                <a:lnTo>
                  <a:pt x="4172" y="11723"/>
                </a:lnTo>
                <a:lnTo>
                  <a:pt x="6481" y="10792"/>
                </a:lnTo>
                <a:lnTo>
                  <a:pt x="9012" y="10171"/>
                </a:lnTo>
                <a:lnTo>
                  <a:pt x="11692" y="9758"/>
                </a:lnTo>
                <a:lnTo>
                  <a:pt x="17315" y="9298"/>
                </a:lnTo>
                <a:lnTo>
                  <a:pt x="39674" y="8962"/>
                </a:lnTo>
                <a:lnTo>
                  <a:pt x="78395" y="8930"/>
                </a:lnTo>
                <a:lnTo>
                  <a:pt x="86720" y="9923"/>
                </a:lnTo>
                <a:lnTo>
                  <a:pt x="121920" y="15067"/>
                </a:lnTo>
                <a:lnTo>
                  <a:pt x="129628" y="15998"/>
                </a:lnTo>
                <a:lnTo>
                  <a:pt x="135759" y="16619"/>
                </a:lnTo>
                <a:lnTo>
                  <a:pt x="146791" y="17032"/>
                </a:lnTo>
                <a:lnTo>
                  <a:pt x="196494" y="17615"/>
                </a:lnTo>
                <a:lnTo>
                  <a:pt x="317207" y="17857"/>
                </a:lnTo>
                <a:lnTo>
                  <a:pt x="324312" y="16866"/>
                </a:lnTo>
                <a:lnTo>
                  <a:pt x="333017" y="15213"/>
                </a:lnTo>
                <a:lnTo>
                  <a:pt x="342789" y="13119"/>
                </a:lnTo>
                <a:lnTo>
                  <a:pt x="353272" y="11722"/>
                </a:lnTo>
                <a:lnTo>
                  <a:pt x="364230" y="10792"/>
                </a:lnTo>
                <a:lnTo>
                  <a:pt x="375504" y="10171"/>
                </a:lnTo>
                <a:lnTo>
                  <a:pt x="398614" y="9482"/>
                </a:lnTo>
                <a:lnTo>
                  <a:pt x="441047" y="9039"/>
                </a:lnTo>
                <a:lnTo>
                  <a:pt x="448543" y="8011"/>
                </a:lnTo>
                <a:lnTo>
                  <a:pt x="454533" y="6333"/>
                </a:lnTo>
                <a:lnTo>
                  <a:pt x="459518" y="4222"/>
                </a:lnTo>
                <a:lnTo>
                  <a:pt x="464826" y="2815"/>
                </a:lnTo>
                <a:lnTo>
                  <a:pt x="470349" y="1877"/>
                </a:lnTo>
                <a:lnTo>
                  <a:pt x="476016" y="1251"/>
                </a:lnTo>
                <a:lnTo>
                  <a:pt x="488723" y="834"/>
                </a:lnTo>
                <a:lnTo>
                  <a:pt x="621497" y="49"/>
                </a:lnTo>
                <a:lnTo>
                  <a:pt x="773098" y="0"/>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 name="SMARTPenAnnotation866"/>
          <p:cNvSpPr/>
          <p:nvPr/>
        </p:nvSpPr>
        <p:spPr>
          <a:xfrm>
            <a:off x="2794992" y="2705695"/>
            <a:ext cx="1393032" cy="26790"/>
          </a:xfrm>
          <a:custGeom>
            <a:avLst/>
            <a:gdLst/>
            <a:ahLst/>
            <a:cxnLst/>
            <a:rect l="0" t="0" r="0" b="0"/>
            <a:pathLst>
              <a:path w="1393032" h="26790">
                <a:moveTo>
                  <a:pt x="0" y="26789"/>
                </a:moveTo>
                <a:lnTo>
                  <a:pt x="14221" y="22048"/>
                </a:lnTo>
                <a:lnTo>
                  <a:pt x="22379" y="20652"/>
                </a:lnTo>
                <a:lnTo>
                  <a:pt x="31786" y="19721"/>
                </a:lnTo>
                <a:lnTo>
                  <a:pt x="50838" y="18687"/>
                </a:lnTo>
                <a:lnTo>
                  <a:pt x="89603" y="17932"/>
                </a:lnTo>
                <a:lnTo>
                  <a:pt x="224044" y="17860"/>
                </a:lnTo>
                <a:lnTo>
                  <a:pt x="234691" y="18852"/>
                </a:lnTo>
                <a:lnTo>
                  <a:pt x="243773" y="20506"/>
                </a:lnTo>
                <a:lnTo>
                  <a:pt x="251812" y="22600"/>
                </a:lnTo>
                <a:lnTo>
                  <a:pt x="260148" y="23996"/>
                </a:lnTo>
                <a:lnTo>
                  <a:pt x="268682" y="24927"/>
                </a:lnTo>
                <a:lnTo>
                  <a:pt x="291063" y="24969"/>
                </a:lnTo>
                <a:lnTo>
                  <a:pt x="308143" y="23591"/>
                </a:lnTo>
                <a:lnTo>
                  <a:pt x="327468" y="21681"/>
                </a:lnTo>
                <a:lnTo>
                  <a:pt x="352257" y="20407"/>
                </a:lnTo>
                <a:lnTo>
                  <a:pt x="435101" y="18614"/>
                </a:lnTo>
                <a:lnTo>
                  <a:pt x="469206" y="18195"/>
                </a:lnTo>
                <a:lnTo>
                  <a:pt x="526036" y="15362"/>
                </a:lnTo>
                <a:lnTo>
                  <a:pt x="589989" y="11789"/>
                </a:lnTo>
                <a:lnTo>
                  <a:pt x="631641" y="10200"/>
                </a:lnTo>
                <a:lnTo>
                  <a:pt x="650289" y="8785"/>
                </a:lnTo>
                <a:lnTo>
                  <a:pt x="668675" y="6849"/>
                </a:lnTo>
                <a:lnTo>
                  <a:pt x="686885" y="4565"/>
                </a:lnTo>
                <a:lnTo>
                  <a:pt x="702001" y="3044"/>
                </a:lnTo>
                <a:lnTo>
                  <a:pt x="715055" y="2029"/>
                </a:lnTo>
                <a:lnTo>
                  <a:pt x="726735" y="1353"/>
                </a:lnTo>
                <a:lnTo>
                  <a:pt x="747649" y="601"/>
                </a:lnTo>
                <a:lnTo>
                  <a:pt x="786711" y="267"/>
                </a:lnTo>
                <a:lnTo>
                  <a:pt x="1393031" y="0"/>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9" name="SMARTPenAnnotation867"/>
          <p:cNvSpPr/>
          <p:nvPr/>
        </p:nvSpPr>
        <p:spPr>
          <a:xfrm>
            <a:off x="4857750" y="2696765"/>
            <a:ext cx="392907" cy="29436"/>
          </a:xfrm>
          <a:custGeom>
            <a:avLst/>
            <a:gdLst/>
            <a:ahLst/>
            <a:cxnLst/>
            <a:rect l="0" t="0" r="0" b="0"/>
            <a:pathLst>
              <a:path w="392907" h="29436">
                <a:moveTo>
                  <a:pt x="0" y="0"/>
                </a:moveTo>
                <a:lnTo>
                  <a:pt x="15376" y="7689"/>
                </a:lnTo>
                <a:lnTo>
                  <a:pt x="19401" y="8378"/>
                </a:lnTo>
                <a:lnTo>
                  <a:pt x="21864" y="8562"/>
                </a:lnTo>
                <a:lnTo>
                  <a:pt x="26482" y="9677"/>
                </a:lnTo>
                <a:lnTo>
                  <a:pt x="32537" y="11412"/>
                </a:lnTo>
                <a:lnTo>
                  <a:pt x="39551" y="13562"/>
                </a:lnTo>
                <a:lnTo>
                  <a:pt x="45218" y="14994"/>
                </a:lnTo>
                <a:lnTo>
                  <a:pt x="49989" y="15949"/>
                </a:lnTo>
                <a:lnTo>
                  <a:pt x="54162" y="16586"/>
                </a:lnTo>
                <a:lnTo>
                  <a:pt x="64775" y="17482"/>
                </a:lnTo>
                <a:lnTo>
                  <a:pt x="70965" y="18600"/>
                </a:lnTo>
                <a:lnTo>
                  <a:pt x="79060" y="20338"/>
                </a:lnTo>
                <a:lnTo>
                  <a:pt x="88425" y="22488"/>
                </a:lnTo>
                <a:lnTo>
                  <a:pt x="102606" y="23922"/>
                </a:lnTo>
                <a:lnTo>
                  <a:pt x="119998" y="24877"/>
                </a:lnTo>
                <a:lnTo>
                  <a:pt x="171815" y="26223"/>
                </a:lnTo>
                <a:lnTo>
                  <a:pt x="374119" y="26789"/>
                </a:lnTo>
                <a:lnTo>
                  <a:pt x="378397" y="27781"/>
                </a:lnTo>
                <a:lnTo>
                  <a:pt x="382241" y="29435"/>
                </a:lnTo>
                <a:lnTo>
                  <a:pt x="392906" y="26789"/>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0" name="SMARTPenAnnotation868"/>
          <p:cNvSpPr/>
          <p:nvPr/>
        </p:nvSpPr>
        <p:spPr>
          <a:xfrm>
            <a:off x="5616773" y="2661046"/>
            <a:ext cx="1169790" cy="26790"/>
          </a:xfrm>
          <a:custGeom>
            <a:avLst/>
            <a:gdLst/>
            <a:ahLst/>
            <a:cxnLst/>
            <a:rect l="0" t="0" r="0" b="0"/>
            <a:pathLst>
              <a:path w="1169790" h="26790">
                <a:moveTo>
                  <a:pt x="0" y="26789"/>
                </a:moveTo>
                <a:lnTo>
                  <a:pt x="42855" y="26789"/>
                </a:lnTo>
                <a:lnTo>
                  <a:pt x="47421" y="25797"/>
                </a:lnTo>
                <a:lnTo>
                  <a:pt x="51458" y="24144"/>
                </a:lnTo>
                <a:lnTo>
                  <a:pt x="55141" y="22049"/>
                </a:lnTo>
                <a:lnTo>
                  <a:pt x="58589" y="20652"/>
                </a:lnTo>
                <a:lnTo>
                  <a:pt x="61880" y="19722"/>
                </a:lnTo>
                <a:lnTo>
                  <a:pt x="65066" y="19101"/>
                </a:lnTo>
                <a:lnTo>
                  <a:pt x="89772" y="18411"/>
                </a:lnTo>
                <a:lnTo>
                  <a:pt x="1020177" y="17860"/>
                </a:lnTo>
                <a:lnTo>
                  <a:pt x="1032345" y="16868"/>
                </a:lnTo>
                <a:lnTo>
                  <a:pt x="1064385" y="13119"/>
                </a:lnTo>
                <a:lnTo>
                  <a:pt x="1079676" y="11723"/>
                </a:lnTo>
                <a:lnTo>
                  <a:pt x="1093839" y="10792"/>
                </a:lnTo>
                <a:lnTo>
                  <a:pt x="1107249" y="10171"/>
                </a:lnTo>
                <a:lnTo>
                  <a:pt x="1120159" y="8766"/>
                </a:lnTo>
                <a:lnTo>
                  <a:pt x="1132733" y="6836"/>
                </a:lnTo>
                <a:lnTo>
                  <a:pt x="1169789" y="0"/>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1" name="SMARTPenAnnotation869"/>
          <p:cNvSpPr/>
          <p:nvPr/>
        </p:nvSpPr>
        <p:spPr>
          <a:xfrm>
            <a:off x="580429" y="2897274"/>
            <a:ext cx="1151931" cy="58453"/>
          </a:xfrm>
          <a:custGeom>
            <a:avLst/>
            <a:gdLst/>
            <a:ahLst/>
            <a:cxnLst/>
            <a:rect l="0" t="0" r="0" b="0"/>
            <a:pathLst>
              <a:path w="1151931" h="58453">
                <a:moveTo>
                  <a:pt x="0" y="58452"/>
                </a:moveTo>
                <a:lnTo>
                  <a:pt x="9481" y="53712"/>
                </a:lnTo>
                <a:lnTo>
                  <a:pt x="13266" y="52315"/>
                </a:lnTo>
                <a:lnTo>
                  <a:pt x="20118" y="50764"/>
                </a:lnTo>
                <a:lnTo>
                  <a:pt x="42345" y="50074"/>
                </a:lnTo>
                <a:lnTo>
                  <a:pt x="391450" y="49522"/>
                </a:lnTo>
                <a:lnTo>
                  <a:pt x="401857" y="48530"/>
                </a:lnTo>
                <a:lnTo>
                  <a:pt x="444727" y="43385"/>
                </a:lnTo>
                <a:lnTo>
                  <a:pt x="464224" y="41834"/>
                </a:lnTo>
                <a:lnTo>
                  <a:pt x="493902" y="40838"/>
                </a:lnTo>
                <a:lnTo>
                  <a:pt x="555108" y="40625"/>
                </a:lnTo>
                <a:lnTo>
                  <a:pt x="576447" y="38630"/>
                </a:lnTo>
                <a:lnTo>
                  <a:pt x="600595" y="35315"/>
                </a:lnTo>
                <a:lnTo>
                  <a:pt x="626615" y="31122"/>
                </a:lnTo>
                <a:lnTo>
                  <a:pt x="647931" y="28325"/>
                </a:lnTo>
                <a:lnTo>
                  <a:pt x="666110" y="26461"/>
                </a:lnTo>
                <a:lnTo>
                  <a:pt x="682199" y="25219"/>
                </a:lnTo>
                <a:lnTo>
                  <a:pt x="696893" y="23398"/>
                </a:lnTo>
                <a:lnTo>
                  <a:pt x="710658" y="21192"/>
                </a:lnTo>
                <a:lnTo>
                  <a:pt x="723803" y="18729"/>
                </a:lnTo>
                <a:lnTo>
                  <a:pt x="733559" y="17087"/>
                </a:lnTo>
                <a:lnTo>
                  <a:pt x="747045" y="15263"/>
                </a:lnTo>
                <a:lnTo>
                  <a:pt x="812360" y="9496"/>
                </a:lnTo>
                <a:lnTo>
                  <a:pt x="847551" y="6928"/>
                </a:lnTo>
                <a:lnTo>
                  <a:pt x="859714" y="6243"/>
                </a:lnTo>
                <a:lnTo>
                  <a:pt x="872783" y="4795"/>
                </a:lnTo>
                <a:lnTo>
                  <a:pt x="886457" y="2837"/>
                </a:lnTo>
                <a:lnTo>
                  <a:pt x="900534" y="539"/>
                </a:lnTo>
                <a:lnTo>
                  <a:pt x="919840" y="0"/>
                </a:lnTo>
                <a:lnTo>
                  <a:pt x="942633" y="632"/>
                </a:lnTo>
                <a:lnTo>
                  <a:pt x="1000950" y="3617"/>
                </a:lnTo>
                <a:lnTo>
                  <a:pt x="1033692" y="4626"/>
                </a:lnTo>
                <a:lnTo>
                  <a:pt x="1114924" y="4872"/>
                </a:lnTo>
                <a:lnTo>
                  <a:pt x="1123291" y="5865"/>
                </a:lnTo>
                <a:lnTo>
                  <a:pt x="1130853" y="7519"/>
                </a:lnTo>
                <a:lnTo>
                  <a:pt x="1151930" y="13804"/>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2" name="SMARTPenAnnotation870"/>
          <p:cNvSpPr/>
          <p:nvPr/>
        </p:nvSpPr>
        <p:spPr>
          <a:xfrm>
            <a:off x="2536031" y="2946796"/>
            <a:ext cx="17860" cy="1"/>
          </a:xfrm>
          <a:custGeom>
            <a:avLst/>
            <a:gdLst/>
            <a:ahLst/>
            <a:cxnLst/>
            <a:rect l="0" t="0" r="0" b="0"/>
            <a:pathLst>
              <a:path w="17860" h="1">
                <a:moveTo>
                  <a:pt x="0" y="0"/>
                </a:moveTo>
                <a:lnTo>
                  <a:pt x="17859" y="0"/>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3" name="SMARTPenAnnotation871"/>
          <p:cNvSpPr/>
          <p:nvPr/>
        </p:nvSpPr>
        <p:spPr>
          <a:xfrm>
            <a:off x="2598539" y="2955726"/>
            <a:ext cx="1250157" cy="26421"/>
          </a:xfrm>
          <a:custGeom>
            <a:avLst/>
            <a:gdLst/>
            <a:ahLst/>
            <a:cxnLst/>
            <a:rect l="0" t="0" r="0" b="0"/>
            <a:pathLst>
              <a:path w="1250157" h="26421">
                <a:moveTo>
                  <a:pt x="0" y="0"/>
                </a:moveTo>
                <a:lnTo>
                  <a:pt x="49715" y="0"/>
                </a:lnTo>
                <a:lnTo>
                  <a:pt x="66878" y="992"/>
                </a:lnTo>
                <a:lnTo>
                  <a:pt x="112405" y="4741"/>
                </a:lnTo>
                <a:lnTo>
                  <a:pt x="135460" y="6137"/>
                </a:lnTo>
                <a:lnTo>
                  <a:pt x="179598" y="7689"/>
                </a:lnTo>
                <a:lnTo>
                  <a:pt x="329636" y="8766"/>
                </a:lnTo>
                <a:lnTo>
                  <a:pt x="487344" y="8898"/>
                </a:lnTo>
                <a:lnTo>
                  <a:pt x="517380" y="9900"/>
                </a:lnTo>
                <a:lnTo>
                  <a:pt x="539389" y="11561"/>
                </a:lnTo>
                <a:lnTo>
                  <a:pt x="556045" y="13660"/>
                </a:lnTo>
                <a:lnTo>
                  <a:pt x="569134" y="15060"/>
                </a:lnTo>
                <a:lnTo>
                  <a:pt x="579845" y="15993"/>
                </a:lnTo>
                <a:lnTo>
                  <a:pt x="588969" y="16615"/>
                </a:lnTo>
                <a:lnTo>
                  <a:pt x="604399" y="17307"/>
                </a:lnTo>
                <a:lnTo>
                  <a:pt x="642566" y="17787"/>
                </a:lnTo>
                <a:lnTo>
                  <a:pt x="677168" y="17827"/>
                </a:lnTo>
                <a:lnTo>
                  <a:pt x="697508" y="18830"/>
                </a:lnTo>
                <a:lnTo>
                  <a:pt x="719005" y="20491"/>
                </a:lnTo>
                <a:lnTo>
                  <a:pt x="741274" y="22590"/>
                </a:lnTo>
                <a:lnTo>
                  <a:pt x="768026" y="23990"/>
                </a:lnTo>
                <a:lnTo>
                  <a:pt x="852641" y="25960"/>
                </a:lnTo>
                <a:lnTo>
                  <a:pt x="883644" y="26420"/>
                </a:lnTo>
                <a:lnTo>
                  <a:pt x="899650" y="25551"/>
                </a:lnTo>
                <a:lnTo>
                  <a:pt x="917267" y="23980"/>
                </a:lnTo>
                <a:lnTo>
                  <a:pt x="949408" y="20579"/>
                </a:lnTo>
                <a:lnTo>
                  <a:pt x="967001" y="19068"/>
                </a:lnTo>
                <a:lnTo>
                  <a:pt x="980773" y="18397"/>
                </a:lnTo>
                <a:lnTo>
                  <a:pt x="1010524" y="17965"/>
                </a:lnTo>
                <a:lnTo>
                  <a:pt x="1016979" y="16938"/>
                </a:lnTo>
                <a:lnTo>
                  <a:pt x="1022275" y="15261"/>
                </a:lnTo>
                <a:lnTo>
                  <a:pt x="1026798" y="13150"/>
                </a:lnTo>
                <a:lnTo>
                  <a:pt x="1031797" y="11744"/>
                </a:lnTo>
                <a:lnTo>
                  <a:pt x="1037115" y="10806"/>
                </a:lnTo>
                <a:lnTo>
                  <a:pt x="1042644" y="10180"/>
                </a:lnTo>
                <a:lnTo>
                  <a:pt x="1051434" y="9486"/>
                </a:lnTo>
                <a:lnTo>
                  <a:pt x="1089783" y="8962"/>
                </a:lnTo>
                <a:lnTo>
                  <a:pt x="1250156" y="8930"/>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4" name="SMARTPenAnnotation872"/>
          <p:cNvSpPr/>
          <p:nvPr/>
        </p:nvSpPr>
        <p:spPr>
          <a:xfrm>
            <a:off x="3375421" y="3179001"/>
            <a:ext cx="1848447" cy="17828"/>
          </a:xfrm>
          <a:custGeom>
            <a:avLst/>
            <a:gdLst/>
            <a:ahLst/>
            <a:cxnLst/>
            <a:rect l="0" t="0" r="0" b="0"/>
            <a:pathLst>
              <a:path w="1848447" h="17828">
                <a:moveTo>
                  <a:pt x="0" y="17827"/>
                </a:moveTo>
                <a:lnTo>
                  <a:pt x="4741" y="13086"/>
                </a:lnTo>
                <a:lnTo>
                  <a:pt x="8122" y="11690"/>
                </a:lnTo>
                <a:lnTo>
                  <a:pt x="12360" y="10759"/>
                </a:lnTo>
                <a:lnTo>
                  <a:pt x="17170" y="10138"/>
                </a:lnTo>
                <a:lnTo>
                  <a:pt x="23353" y="9725"/>
                </a:lnTo>
                <a:lnTo>
                  <a:pt x="38160" y="9265"/>
                </a:lnTo>
                <a:lnTo>
                  <a:pt x="238794" y="8900"/>
                </a:lnTo>
                <a:lnTo>
                  <a:pt x="246509" y="7907"/>
                </a:lnTo>
                <a:lnTo>
                  <a:pt x="252644" y="6253"/>
                </a:lnTo>
                <a:lnTo>
                  <a:pt x="257726" y="4157"/>
                </a:lnTo>
                <a:lnTo>
                  <a:pt x="265083" y="2761"/>
                </a:lnTo>
                <a:lnTo>
                  <a:pt x="273957" y="1830"/>
                </a:lnTo>
                <a:lnTo>
                  <a:pt x="283841" y="1209"/>
                </a:lnTo>
                <a:lnTo>
                  <a:pt x="321282" y="519"/>
                </a:lnTo>
                <a:lnTo>
                  <a:pt x="345157" y="335"/>
                </a:lnTo>
                <a:lnTo>
                  <a:pt x="363058" y="1205"/>
                </a:lnTo>
                <a:lnTo>
                  <a:pt x="376976" y="2777"/>
                </a:lnTo>
                <a:lnTo>
                  <a:pt x="388239" y="4817"/>
                </a:lnTo>
                <a:lnTo>
                  <a:pt x="396740" y="6177"/>
                </a:lnTo>
                <a:lnTo>
                  <a:pt x="403400" y="7084"/>
                </a:lnTo>
                <a:lnTo>
                  <a:pt x="408832" y="7688"/>
                </a:lnTo>
                <a:lnTo>
                  <a:pt x="416422" y="8091"/>
                </a:lnTo>
                <a:lnTo>
                  <a:pt x="435439" y="8539"/>
                </a:lnTo>
                <a:lnTo>
                  <a:pt x="488879" y="8876"/>
                </a:lnTo>
                <a:lnTo>
                  <a:pt x="686297" y="8897"/>
                </a:lnTo>
                <a:lnTo>
                  <a:pt x="697641" y="9889"/>
                </a:lnTo>
                <a:lnTo>
                  <a:pt x="707188" y="11543"/>
                </a:lnTo>
                <a:lnTo>
                  <a:pt x="715537" y="13638"/>
                </a:lnTo>
                <a:lnTo>
                  <a:pt x="722095" y="15034"/>
                </a:lnTo>
                <a:lnTo>
                  <a:pt x="727459" y="15965"/>
                </a:lnTo>
                <a:lnTo>
                  <a:pt x="732028" y="16585"/>
                </a:lnTo>
                <a:lnTo>
                  <a:pt x="741026" y="16999"/>
                </a:lnTo>
                <a:lnTo>
                  <a:pt x="766900" y="17459"/>
                </a:lnTo>
                <a:lnTo>
                  <a:pt x="1479725" y="17827"/>
                </a:lnTo>
                <a:lnTo>
                  <a:pt x="1498452" y="16834"/>
                </a:lnTo>
                <a:lnTo>
                  <a:pt x="1513913" y="15181"/>
                </a:lnTo>
                <a:lnTo>
                  <a:pt x="1527198" y="13086"/>
                </a:lnTo>
                <a:lnTo>
                  <a:pt x="1542007" y="11690"/>
                </a:lnTo>
                <a:lnTo>
                  <a:pt x="1557833" y="10759"/>
                </a:lnTo>
                <a:lnTo>
                  <a:pt x="1597966" y="9448"/>
                </a:lnTo>
                <a:lnTo>
                  <a:pt x="1641828" y="8970"/>
                </a:lnTo>
                <a:lnTo>
                  <a:pt x="1712843" y="8906"/>
                </a:lnTo>
                <a:lnTo>
                  <a:pt x="1722325" y="7911"/>
                </a:lnTo>
                <a:lnTo>
                  <a:pt x="1731623" y="6255"/>
                </a:lnTo>
                <a:lnTo>
                  <a:pt x="1740798" y="4159"/>
                </a:lnTo>
                <a:lnTo>
                  <a:pt x="1748899" y="2762"/>
                </a:lnTo>
                <a:lnTo>
                  <a:pt x="1756285" y="1831"/>
                </a:lnTo>
                <a:lnTo>
                  <a:pt x="1763192" y="1209"/>
                </a:lnTo>
                <a:lnTo>
                  <a:pt x="1768790" y="795"/>
                </a:lnTo>
                <a:lnTo>
                  <a:pt x="1777655" y="335"/>
                </a:lnTo>
                <a:lnTo>
                  <a:pt x="1810068" y="0"/>
                </a:lnTo>
                <a:lnTo>
                  <a:pt x="1814923" y="981"/>
                </a:lnTo>
                <a:lnTo>
                  <a:pt x="1819152" y="2628"/>
                </a:lnTo>
                <a:lnTo>
                  <a:pt x="1848446" y="8897"/>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5" name="SMARTPenAnnotation873"/>
          <p:cNvSpPr/>
          <p:nvPr/>
        </p:nvSpPr>
        <p:spPr>
          <a:xfrm>
            <a:off x="678656" y="3741539"/>
            <a:ext cx="258962" cy="35719"/>
          </a:xfrm>
          <a:custGeom>
            <a:avLst/>
            <a:gdLst/>
            <a:ahLst/>
            <a:cxnLst/>
            <a:rect l="0" t="0" r="0" b="0"/>
            <a:pathLst>
              <a:path w="258962" h="35719">
                <a:moveTo>
                  <a:pt x="0" y="0"/>
                </a:moveTo>
                <a:lnTo>
                  <a:pt x="7688" y="7688"/>
                </a:lnTo>
                <a:lnTo>
                  <a:pt x="11024" y="8378"/>
                </a:lnTo>
                <a:lnTo>
                  <a:pt x="13302" y="8561"/>
                </a:lnTo>
                <a:lnTo>
                  <a:pt x="14821" y="9676"/>
                </a:lnTo>
                <a:lnTo>
                  <a:pt x="15834" y="11412"/>
                </a:lnTo>
                <a:lnTo>
                  <a:pt x="16509" y="13561"/>
                </a:lnTo>
                <a:lnTo>
                  <a:pt x="17951" y="14994"/>
                </a:lnTo>
                <a:lnTo>
                  <a:pt x="19905" y="15949"/>
                </a:lnTo>
                <a:lnTo>
                  <a:pt x="24721" y="17010"/>
                </a:lnTo>
                <a:lnTo>
                  <a:pt x="30169" y="17482"/>
                </a:lnTo>
                <a:lnTo>
                  <a:pt x="33011" y="18600"/>
                </a:lnTo>
                <a:lnTo>
                  <a:pt x="35898" y="20337"/>
                </a:lnTo>
                <a:lnTo>
                  <a:pt x="38815" y="22488"/>
                </a:lnTo>
                <a:lnTo>
                  <a:pt x="41751" y="23921"/>
                </a:lnTo>
                <a:lnTo>
                  <a:pt x="44701" y="24877"/>
                </a:lnTo>
                <a:lnTo>
                  <a:pt x="51825" y="26411"/>
                </a:lnTo>
                <a:lnTo>
                  <a:pt x="58090" y="26621"/>
                </a:lnTo>
                <a:lnTo>
                  <a:pt x="73541" y="26756"/>
                </a:lnTo>
                <a:lnTo>
                  <a:pt x="77801" y="27759"/>
                </a:lnTo>
                <a:lnTo>
                  <a:pt x="82625" y="29420"/>
                </a:lnTo>
                <a:lnTo>
                  <a:pt x="87825" y="31519"/>
                </a:lnTo>
                <a:lnTo>
                  <a:pt x="97246" y="32919"/>
                </a:lnTo>
                <a:lnTo>
                  <a:pt x="109479" y="33852"/>
                </a:lnTo>
                <a:lnTo>
                  <a:pt x="134977" y="34889"/>
                </a:lnTo>
                <a:lnTo>
                  <a:pt x="164870" y="35554"/>
                </a:lnTo>
                <a:lnTo>
                  <a:pt x="243698" y="35718"/>
                </a:lnTo>
                <a:lnTo>
                  <a:pt x="246801" y="34726"/>
                </a:lnTo>
                <a:lnTo>
                  <a:pt x="249862" y="33072"/>
                </a:lnTo>
                <a:lnTo>
                  <a:pt x="258961" y="26789"/>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6" name="SMARTPenAnnotation874"/>
          <p:cNvSpPr/>
          <p:nvPr/>
        </p:nvSpPr>
        <p:spPr>
          <a:xfrm>
            <a:off x="1227573" y="3492873"/>
            <a:ext cx="254756" cy="256081"/>
          </a:xfrm>
          <a:custGeom>
            <a:avLst/>
            <a:gdLst/>
            <a:ahLst/>
            <a:cxnLst/>
            <a:rect l="0" t="0" r="0" b="0"/>
            <a:pathLst>
              <a:path w="254756" h="256081">
                <a:moveTo>
                  <a:pt x="254755" y="79002"/>
                </a:moveTo>
                <a:lnTo>
                  <a:pt x="250014" y="69521"/>
                </a:lnTo>
                <a:lnTo>
                  <a:pt x="245641" y="63751"/>
                </a:lnTo>
                <a:lnTo>
                  <a:pt x="239749" y="56928"/>
                </a:lnTo>
                <a:lnTo>
                  <a:pt x="232845" y="49403"/>
                </a:lnTo>
                <a:lnTo>
                  <a:pt x="228242" y="43394"/>
                </a:lnTo>
                <a:lnTo>
                  <a:pt x="225173" y="38396"/>
                </a:lnTo>
                <a:lnTo>
                  <a:pt x="223127" y="34072"/>
                </a:lnTo>
                <a:lnTo>
                  <a:pt x="219779" y="30197"/>
                </a:lnTo>
                <a:lnTo>
                  <a:pt x="215563" y="26621"/>
                </a:lnTo>
                <a:lnTo>
                  <a:pt x="210767" y="23246"/>
                </a:lnTo>
                <a:lnTo>
                  <a:pt x="206578" y="20995"/>
                </a:lnTo>
                <a:lnTo>
                  <a:pt x="199278" y="18494"/>
                </a:lnTo>
                <a:lnTo>
                  <a:pt x="192726" y="14737"/>
                </a:lnTo>
                <a:lnTo>
                  <a:pt x="189590" y="12346"/>
                </a:lnTo>
                <a:lnTo>
                  <a:pt x="185514" y="10752"/>
                </a:lnTo>
                <a:lnTo>
                  <a:pt x="180813" y="9689"/>
                </a:lnTo>
                <a:lnTo>
                  <a:pt x="175695" y="8981"/>
                </a:lnTo>
                <a:lnTo>
                  <a:pt x="168314" y="7516"/>
                </a:lnTo>
                <a:lnTo>
                  <a:pt x="149529" y="3243"/>
                </a:lnTo>
                <a:lnTo>
                  <a:pt x="141940" y="1707"/>
                </a:lnTo>
                <a:lnTo>
                  <a:pt x="135889" y="683"/>
                </a:lnTo>
                <a:lnTo>
                  <a:pt x="130862" y="0"/>
                </a:lnTo>
                <a:lnTo>
                  <a:pt x="126519" y="537"/>
                </a:lnTo>
                <a:lnTo>
                  <a:pt x="122631" y="1887"/>
                </a:lnTo>
                <a:lnTo>
                  <a:pt x="119048" y="3780"/>
                </a:lnTo>
                <a:lnTo>
                  <a:pt x="114674" y="5041"/>
                </a:lnTo>
                <a:lnTo>
                  <a:pt x="109774" y="5882"/>
                </a:lnTo>
                <a:lnTo>
                  <a:pt x="104523" y="6443"/>
                </a:lnTo>
                <a:lnTo>
                  <a:pt x="99037" y="7809"/>
                </a:lnTo>
                <a:lnTo>
                  <a:pt x="93396" y="9712"/>
                </a:lnTo>
                <a:lnTo>
                  <a:pt x="87651" y="11972"/>
                </a:lnTo>
                <a:lnTo>
                  <a:pt x="82829" y="13480"/>
                </a:lnTo>
                <a:lnTo>
                  <a:pt x="78622" y="14484"/>
                </a:lnTo>
                <a:lnTo>
                  <a:pt x="74825" y="15154"/>
                </a:lnTo>
                <a:lnTo>
                  <a:pt x="67960" y="18544"/>
                </a:lnTo>
                <a:lnTo>
                  <a:pt x="61602" y="23358"/>
                </a:lnTo>
                <a:lnTo>
                  <a:pt x="55469" y="28805"/>
                </a:lnTo>
                <a:lnTo>
                  <a:pt x="49436" y="34533"/>
                </a:lnTo>
                <a:lnTo>
                  <a:pt x="37478" y="46295"/>
                </a:lnTo>
                <a:lnTo>
                  <a:pt x="33505" y="51244"/>
                </a:lnTo>
                <a:lnTo>
                  <a:pt x="28872" y="57520"/>
                </a:lnTo>
                <a:lnTo>
                  <a:pt x="23799" y="64680"/>
                </a:lnTo>
                <a:lnTo>
                  <a:pt x="19425" y="70447"/>
                </a:lnTo>
                <a:lnTo>
                  <a:pt x="15517" y="75282"/>
                </a:lnTo>
                <a:lnTo>
                  <a:pt x="11919" y="79499"/>
                </a:lnTo>
                <a:lnTo>
                  <a:pt x="7921" y="86829"/>
                </a:lnTo>
                <a:lnTo>
                  <a:pt x="6855" y="90173"/>
                </a:lnTo>
                <a:lnTo>
                  <a:pt x="3025" y="104472"/>
                </a:lnTo>
                <a:lnTo>
                  <a:pt x="615" y="113841"/>
                </a:lnTo>
                <a:lnTo>
                  <a:pt x="0" y="121080"/>
                </a:lnTo>
                <a:lnTo>
                  <a:pt x="582" y="126897"/>
                </a:lnTo>
                <a:lnTo>
                  <a:pt x="1963" y="131768"/>
                </a:lnTo>
                <a:lnTo>
                  <a:pt x="2883" y="136007"/>
                </a:lnTo>
                <a:lnTo>
                  <a:pt x="3905" y="143363"/>
                </a:lnTo>
                <a:lnTo>
                  <a:pt x="4178" y="147707"/>
                </a:lnTo>
                <a:lnTo>
                  <a:pt x="4481" y="157823"/>
                </a:lnTo>
                <a:lnTo>
                  <a:pt x="5554" y="162307"/>
                </a:lnTo>
                <a:lnTo>
                  <a:pt x="9392" y="169935"/>
                </a:lnTo>
                <a:lnTo>
                  <a:pt x="11805" y="174351"/>
                </a:lnTo>
                <a:lnTo>
                  <a:pt x="17131" y="184548"/>
                </a:lnTo>
                <a:lnTo>
                  <a:pt x="19940" y="189053"/>
                </a:lnTo>
                <a:lnTo>
                  <a:pt x="25708" y="196705"/>
                </a:lnTo>
                <a:lnTo>
                  <a:pt x="29627" y="201127"/>
                </a:lnTo>
                <a:lnTo>
                  <a:pt x="39273" y="211332"/>
                </a:lnTo>
                <a:lnTo>
                  <a:pt x="44624" y="215839"/>
                </a:lnTo>
                <a:lnTo>
                  <a:pt x="50175" y="219836"/>
                </a:lnTo>
                <a:lnTo>
                  <a:pt x="78083" y="238120"/>
                </a:lnTo>
                <a:lnTo>
                  <a:pt x="84388" y="241635"/>
                </a:lnTo>
                <a:lnTo>
                  <a:pt x="89583" y="243979"/>
                </a:lnTo>
                <a:lnTo>
                  <a:pt x="114531" y="252480"/>
                </a:lnTo>
                <a:lnTo>
                  <a:pt x="120593" y="254185"/>
                </a:lnTo>
                <a:lnTo>
                  <a:pt x="125626" y="255322"/>
                </a:lnTo>
                <a:lnTo>
                  <a:pt x="129973" y="256080"/>
                </a:lnTo>
                <a:lnTo>
                  <a:pt x="134856" y="255593"/>
                </a:lnTo>
                <a:lnTo>
                  <a:pt x="140096" y="254276"/>
                </a:lnTo>
                <a:lnTo>
                  <a:pt x="145573" y="252406"/>
                </a:lnTo>
                <a:lnTo>
                  <a:pt x="150217" y="251159"/>
                </a:lnTo>
                <a:lnTo>
                  <a:pt x="158023" y="249774"/>
                </a:lnTo>
                <a:lnTo>
                  <a:pt x="161493" y="248412"/>
                </a:lnTo>
                <a:lnTo>
                  <a:pt x="167995" y="244253"/>
                </a:lnTo>
                <a:lnTo>
                  <a:pt x="174192" y="239098"/>
                </a:lnTo>
                <a:lnTo>
                  <a:pt x="180254" y="233499"/>
                </a:lnTo>
                <a:lnTo>
                  <a:pt x="186255" y="227704"/>
                </a:lnTo>
                <a:lnTo>
                  <a:pt x="188252" y="224769"/>
                </a:lnTo>
                <a:lnTo>
                  <a:pt x="190472" y="218863"/>
                </a:lnTo>
                <a:lnTo>
                  <a:pt x="192056" y="214906"/>
                </a:lnTo>
                <a:lnTo>
                  <a:pt x="194104" y="210284"/>
                </a:lnTo>
                <a:lnTo>
                  <a:pt x="196461" y="205219"/>
                </a:lnTo>
                <a:lnTo>
                  <a:pt x="198033" y="199857"/>
                </a:lnTo>
                <a:lnTo>
                  <a:pt x="199081" y="194298"/>
                </a:lnTo>
                <a:lnTo>
                  <a:pt x="201177" y="168298"/>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7" name="SMARTPenAnnotation875"/>
          <p:cNvSpPr/>
          <p:nvPr/>
        </p:nvSpPr>
        <p:spPr>
          <a:xfrm>
            <a:off x="1732359" y="3723682"/>
            <a:ext cx="3053954" cy="44647"/>
          </a:xfrm>
          <a:custGeom>
            <a:avLst/>
            <a:gdLst/>
            <a:ahLst/>
            <a:cxnLst/>
            <a:rect l="0" t="0" r="0" b="0"/>
            <a:pathLst>
              <a:path w="3053954" h="44647">
                <a:moveTo>
                  <a:pt x="0" y="17857"/>
                </a:moveTo>
                <a:lnTo>
                  <a:pt x="117153" y="17857"/>
                </a:lnTo>
                <a:lnTo>
                  <a:pt x="121758" y="16864"/>
                </a:lnTo>
                <a:lnTo>
                  <a:pt x="126813" y="15211"/>
                </a:lnTo>
                <a:lnTo>
                  <a:pt x="132167" y="13116"/>
                </a:lnTo>
                <a:lnTo>
                  <a:pt x="136728" y="11720"/>
                </a:lnTo>
                <a:lnTo>
                  <a:pt x="140762" y="10789"/>
                </a:lnTo>
                <a:lnTo>
                  <a:pt x="156470" y="9479"/>
                </a:lnTo>
                <a:lnTo>
                  <a:pt x="249699" y="8937"/>
                </a:lnTo>
                <a:lnTo>
                  <a:pt x="258739" y="9925"/>
                </a:lnTo>
                <a:lnTo>
                  <a:pt x="284659" y="13670"/>
                </a:lnTo>
                <a:lnTo>
                  <a:pt x="294945" y="16058"/>
                </a:lnTo>
                <a:lnTo>
                  <a:pt x="302794" y="18642"/>
                </a:lnTo>
                <a:lnTo>
                  <a:pt x="309019" y="21357"/>
                </a:lnTo>
                <a:lnTo>
                  <a:pt x="314161" y="23166"/>
                </a:lnTo>
                <a:lnTo>
                  <a:pt x="318581" y="24373"/>
                </a:lnTo>
                <a:lnTo>
                  <a:pt x="327131" y="25713"/>
                </a:lnTo>
                <a:lnTo>
                  <a:pt x="419097" y="26781"/>
                </a:lnTo>
                <a:lnTo>
                  <a:pt x="974802" y="26786"/>
                </a:lnTo>
                <a:lnTo>
                  <a:pt x="979274" y="27778"/>
                </a:lnTo>
                <a:lnTo>
                  <a:pt x="984240" y="29432"/>
                </a:lnTo>
                <a:lnTo>
                  <a:pt x="989535" y="31527"/>
                </a:lnTo>
                <a:lnTo>
                  <a:pt x="995049" y="32923"/>
                </a:lnTo>
                <a:lnTo>
                  <a:pt x="1000710" y="33854"/>
                </a:lnTo>
                <a:lnTo>
                  <a:pt x="1031387" y="35164"/>
                </a:lnTo>
                <a:lnTo>
                  <a:pt x="1281435" y="35715"/>
                </a:lnTo>
                <a:lnTo>
                  <a:pt x="1291845" y="34723"/>
                </a:lnTo>
                <a:lnTo>
                  <a:pt x="1301761" y="33070"/>
                </a:lnTo>
                <a:lnTo>
                  <a:pt x="1311349" y="30975"/>
                </a:lnTo>
                <a:lnTo>
                  <a:pt x="1320717" y="29579"/>
                </a:lnTo>
                <a:lnTo>
                  <a:pt x="1329939" y="28648"/>
                </a:lnTo>
                <a:lnTo>
                  <a:pt x="1354493" y="27338"/>
                </a:lnTo>
                <a:lnTo>
                  <a:pt x="1441483" y="26819"/>
                </a:lnTo>
                <a:lnTo>
                  <a:pt x="1558549" y="26787"/>
                </a:lnTo>
                <a:lnTo>
                  <a:pt x="1569853" y="25794"/>
                </a:lnTo>
                <a:lnTo>
                  <a:pt x="1581358" y="24141"/>
                </a:lnTo>
                <a:lnTo>
                  <a:pt x="1592996" y="22046"/>
                </a:lnTo>
                <a:lnTo>
                  <a:pt x="1608693" y="20649"/>
                </a:lnTo>
                <a:lnTo>
                  <a:pt x="1627095" y="19718"/>
                </a:lnTo>
                <a:lnTo>
                  <a:pt x="1696209" y="18408"/>
                </a:lnTo>
                <a:lnTo>
                  <a:pt x="1749035" y="17110"/>
                </a:lnTo>
                <a:lnTo>
                  <a:pt x="1774234" y="15374"/>
                </a:lnTo>
                <a:lnTo>
                  <a:pt x="1798971" y="13225"/>
                </a:lnTo>
                <a:lnTo>
                  <a:pt x="1824392" y="11792"/>
                </a:lnTo>
                <a:lnTo>
                  <a:pt x="1876450" y="10200"/>
                </a:lnTo>
                <a:lnTo>
                  <a:pt x="1901842" y="8784"/>
                </a:lnTo>
                <a:lnTo>
                  <a:pt x="1926707" y="6847"/>
                </a:lnTo>
                <a:lnTo>
                  <a:pt x="1951221" y="4564"/>
                </a:lnTo>
                <a:lnTo>
                  <a:pt x="1976494" y="3042"/>
                </a:lnTo>
                <a:lnTo>
                  <a:pt x="2028387" y="1350"/>
                </a:lnTo>
                <a:lnTo>
                  <a:pt x="2104619" y="175"/>
                </a:lnTo>
                <a:lnTo>
                  <a:pt x="2226140" y="0"/>
                </a:lnTo>
                <a:lnTo>
                  <a:pt x="2239148" y="991"/>
                </a:lnTo>
                <a:lnTo>
                  <a:pt x="2274768" y="4739"/>
                </a:lnTo>
                <a:lnTo>
                  <a:pt x="2293395" y="6135"/>
                </a:lnTo>
                <a:lnTo>
                  <a:pt x="2311766" y="7065"/>
                </a:lnTo>
                <a:lnTo>
                  <a:pt x="2360322" y="8559"/>
                </a:lnTo>
                <a:lnTo>
                  <a:pt x="2380341" y="8818"/>
                </a:lnTo>
                <a:lnTo>
                  <a:pt x="2385605" y="9846"/>
                </a:lnTo>
                <a:lnTo>
                  <a:pt x="2390106" y="11524"/>
                </a:lnTo>
                <a:lnTo>
                  <a:pt x="2394099" y="13635"/>
                </a:lnTo>
                <a:lnTo>
                  <a:pt x="2398746" y="15042"/>
                </a:lnTo>
                <a:lnTo>
                  <a:pt x="2403828" y="15980"/>
                </a:lnTo>
                <a:lnTo>
                  <a:pt x="2420461" y="17301"/>
                </a:lnTo>
                <a:lnTo>
                  <a:pt x="2512942" y="17852"/>
                </a:lnTo>
                <a:lnTo>
                  <a:pt x="2601573" y="17857"/>
                </a:lnTo>
                <a:lnTo>
                  <a:pt x="2612468" y="18849"/>
                </a:lnTo>
                <a:lnTo>
                  <a:pt x="2625685" y="20503"/>
                </a:lnTo>
                <a:lnTo>
                  <a:pt x="2651283" y="23993"/>
                </a:lnTo>
                <a:lnTo>
                  <a:pt x="2659499" y="24924"/>
                </a:lnTo>
                <a:lnTo>
                  <a:pt x="2678448" y="26235"/>
                </a:lnTo>
                <a:lnTo>
                  <a:pt x="2763958" y="26782"/>
                </a:lnTo>
                <a:lnTo>
                  <a:pt x="2792113" y="27776"/>
                </a:lnTo>
                <a:lnTo>
                  <a:pt x="2801010" y="29431"/>
                </a:lnTo>
                <a:lnTo>
                  <a:pt x="2807934" y="31526"/>
                </a:lnTo>
                <a:lnTo>
                  <a:pt x="2813542" y="32923"/>
                </a:lnTo>
                <a:lnTo>
                  <a:pt x="2818272" y="33854"/>
                </a:lnTo>
                <a:lnTo>
                  <a:pt x="2834963" y="35164"/>
                </a:lnTo>
                <a:lnTo>
                  <a:pt x="2920910" y="35706"/>
                </a:lnTo>
                <a:lnTo>
                  <a:pt x="2925570" y="36702"/>
                </a:lnTo>
                <a:lnTo>
                  <a:pt x="2930661" y="38358"/>
                </a:lnTo>
                <a:lnTo>
                  <a:pt x="2943609" y="43403"/>
                </a:lnTo>
                <a:lnTo>
                  <a:pt x="2950593" y="44278"/>
                </a:lnTo>
                <a:lnTo>
                  <a:pt x="3039715" y="44641"/>
                </a:lnTo>
                <a:lnTo>
                  <a:pt x="3053953" y="44646"/>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8" name="SMARTPenAnnotation876"/>
          <p:cNvSpPr/>
          <p:nvPr/>
        </p:nvSpPr>
        <p:spPr>
          <a:xfrm>
            <a:off x="544710" y="3991570"/>
            <a:ext cx="750095" cy="53579"/>
          </a:xfrm>
          <a:custGeom>
            <a:avLst/>
            <a:gdLst/>
            <a:ahLst/>
            <a:cxnLst/>
            <a:rect l="0" t="0" r="0" b="0"/>
            <a:pathLst>
              <a:path w="750095" h="53579">
                <a:moveTo>
                  <a:pt x="0" y="0"/>
                </a:moveTo>
                <a:lnTo>
                  <a:pt x="7689" y="7688"/>
                </a:lnTo>
                <a:lnTo>
                  <a:pt x="11024" y="8378"/>
                </a:lnTo>
                <a:lnTo>
                  <a:pt x="13303" y="8562"/>
                </a:lnTo>
                <a:lnTo>
                  <a:pt x="14822" y="9676"/>
                </a:lnTo>
                <a:lnTo>
                  <a:pt x="15834" y="11412"/>
                </a:lnTo>
                <a:lnTo>
                  <a:pt x="16510" y="13561"/>
                </a:lnTo>
                <a:lnTo>
                  <a:pt x="17952" y="14994"/>
                </a:lnTo>
                <a:lnTo>
                  <a:pt x="19906" y="15949"/>
                </a:lnTo>
                <a:lnTo>
                  <a:pt x="25430" y="17482"/>
                </a:lnTo>
                <a:lnTo>
                  <a:pt x="40608" y="22488"/>
                </a:lnTo>
                <a:lnTo>
                  <a:pt x="45924" y="24914"/>
                </a:lnTo>
                <a:lnTo>
                  <a:pt x="50460" y="27523"/>
                </a:lnTo>
                <a:lnTo>
                  <a:pt x="54476" y="30255"/>
                </a:lnTo>
                <a:lnTo>
                  <a:pt x="58146" y="32076"/>
                </a:lnTo>
                <a:lnTo>
                  <a:pt x="61584" y="33290"/>
                </a:lnTo>
                <a:lnTo>
                  <a:pt x="64869" y="34100"/>
                </a:lnTo>
                <a:lnTo>
                  <a:pt x="70035" y="35632"/>
                </a:lnTo>
                <a:lnTo>
                  <a:pt x="83713" y="39980"/>
                </a:lnTo>
                <a:lnTo>
                  <a:pt x="97481" y="42528"/>
                </a:lnTo>
                <a:lnTo>
                  <a:pt x="115589" y="45219"/>
                </a:lnTo>
                <a:lnTo>
                  <a:pt x="151584" y="49863"/>
                </a:lnTo>
                <a:lnTo>
                  <a:pt x="170889" y="51927"/>
                </a:lnTo>
                <a:lnTo>
                  <a:pt x="192076" y="53089"/>
                </a:lnTo>
                <a:lnTo>
                  <a:pt x="210876" y="53481"/>
                </a:lnTo>
                <a:lnTo>
                  <a:pt x="488577" y="53578"/>
                </a:lnTo>
                <a:lnTo>
                  <a:pt x="501335" y="52586"/>
                </a:lnTo>
                <a:lnTo>
                  <a:pt x="515794" y="50932"/>
                </a:lnTo>
                <a:lnTo>
                  <a:pt x="542773" y="47441"/>
                </a:lnTo>
                <a:lnTo>
                  <a:pt x="619927" y="38756"/>
                </a:lnTo>
                <a:lnTo>
                  <a:pt x="631566" y="37744"/>
                </a:lnTo>
                <a:lnTo>
                  <a:pt x="649790" y="36619"/>
                </a:lnTo>
                <a:lnTo>
                  <a:pt x="673190" y="34993"/>
                </a:lnTo>
                <a:lnTo>
                  <a:pt x="682950" y="33250"/>
                </a:lnTo>
                <a:lnTo>
                  <a:pt x="750094" y="26789"/>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9" name="SMARTPenAnnotation877"/>
          <p:cNvSpPr/>
          <p:nvPr/>
        </p:nvSpPr>
        <p:spPr>
          <a:xfrm>
            <a:off x="3098601" y="4027289"/>
            <a:ext cx="991196" cy="44537"/>
          </a:xfrm>
          <a:custGeom>
            <a:avLst/>
            <a:gdLst/>
            <a:ahLst/>
            <a:cxnLst/>
            <a:rect l="0" t="0" r="0" b="0"/>
            <a:pathLst>
              <a:path w="991196" h="44537">
                <a:moveTo>
                  <a:pt x="0" y="0"/>
                </a:moveTo>
                <a:lnTo>
                  <a:pt x="14221" y="0"/>
                </a:lnTo>
                <a:lnTo>
                  <a:pt x="20395" y="992"/>
                </a:lnTo>
                <a:lnTo>
                  <a:pt x="26495" y="2646"/>
                </a:lnTo>
                <a:lnTo>
                  <a:pt x="32546" y="4740"/>
                </a:lnTo>
                <a:lnTo>
                  <a:pt x="42534" y="6136"/>
                </a:lnTo>
                <a:lnTo>
                  <a:pt x="55145" y="7067"/>
                </a:lnTo>
                <a:lnTo>
                  <a:pt x="81064" y="8102"/>
                </a:lnTo>
                <a:lnTo>
                  <a:pt x="99197" y="8561"/>
                </a:lnTo>
                <a:lnTo>
                  <a:pt x="110780" y="9676"/>
                </a:lnTo>
                <a:lnTo>
                  <a:pt x="124455" y="11412"/>
                </a:lnTo>
                <a:lnTo>
                  <a:pt x="139525" y="13561"/>
                </a:lnTo>
                <a:lnTo>
                  <a:pt x="153540" y="14994"/>
                </a:lnTo>
                <a:lnTo>
                  <a:pt x="166852" y="15949"/>
                </a:lnTo>
                <a:lnTo>
                  <a:pt x="190243" y="17010"/>
                </a:lnTo>
                <a:lnTo>
                  <a:pt x="218782" y="17692"/>
                </a:lnTo>
                <a:lnTo>
                  <a:pt x="256246" y="17849"/>
                </a:lnTo>
                <a:lnTo>
                  <a:pt x="265089" y="18845"/>
                </a:lnTo>
                <a:lnTo>
                  <a:pt x="275944" y="20500"/>
                </a:lnTo>
                <a:lnTo>
                  <a:pt x="288143" y="22597"/>
                </a:lnTo>
                <a:lnTo>
                  <a:pt x="298259" y="23994"/>
                </a:lnTo>
                <a:lnTo>
                  <a:pt x="306988" y="24926"/>
                </a:lnTo>
                <a:lnTo>
                  <a:pt x="326108" y="26237"/>
                </a:lnTo>
                <a:lnTo>
                  <a:pt x="346198" y="26680"/>
                </a:lnTo>
                <a:lnTo>
                  <a:pt x="396595" y="26756"/>
                </a:lnTo>
                <a:lnTo>
                  <a:pt x="421163" y="27759"/>
                </a:lnTo>
                <a:lnTo>
                  <a:pt x="477564" y="31520"/>
                </a:lnTo>
                <a:lnTo>
                  <a:pt x="509868" y="32919"/>
                </a:lnTo>
                <a:lnTo>
                  <a:pt x="580158" y="34474"/>
                </a:lnTo>
                <a:lnTo>
                  <a:pt x="682765" y="35350"/>
                </a:lnTo>
                <a:lnTo>
                  <a:pt x="708184" y="36465"/>
                </a:lnTo>
                <a:lnTo>
                  <a:pt x="728108" y="38200"/>
                </a:lnTo>
                <a:lnTo>
                  <a:pt x="744366" y="40349"/>
                </a:lnTo>
                <a:lnTo>
                  <a:pt x="759173" y="41782"/>
                </a:lnTo>
                <a:lnTo>
                  <a:pt x="773014" y="42738"/>
                </a:lnTo>
                <a:lnTo>
                  <a:pt x="796992" y="43799"/>
                </a:lnTo>
                <a:lnTo>
                  <a:pt x="825907" y="44481"/>
                </a:lnTo>
                <a:lnTo>
                  <a:pt x="830402" y="44536"/>
                </a:lnTo>
                <a:lnTo>
                  <a:pt x="837367" y="43581"/>
                </a:lnTo>
                <a:lnTo>
                  <a:pt x="845979" y="41952"/>
                </a:lnTo>
                <a:lnTo>
                  <a:pt x="855689" y="39874"/>
                </a:lnTo>
                <a:lnTo>
                  <a:pt x="863155" y="38489"/>
                </a:lnTo>
                <a:lnTo>
                  <a:pt x="869124" y="37565"/>
                </a:lnTo>
                <a:lnTo>
                  <a:pt x="887332" y="36540"/>
                </a:lnTo>
                <a:lnTo>
                  <a:pt x="991195" y="35718"/>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0" name="SMARTPenAnnotation878"/>
          <p:cNvSpPr/>
          <p:nvPr/>
        </p:nvSpPr>
        <p:spPr>
          <a:xfrm>
            <a:off x="4491632" y="3982641"/>
            <a:ext cx="1705572" cy="62508"/>
          </a:xfrm>
          <a:custGeom>
            <a:avLst/>
            <a:gdLst/>
            <a:ahLst/>
            <a:cxnLst/>
            <a:rect l="0" t="0" r="0" b="0"/>
            <a:pathLst>
              <a:path w="1705572" h="62508">
                <a:moveTo>
                  <a:pt x="0" y="26788"/>
                </a:moveTo>
                <a:lnTo>
                  <a:pt x="9481" y="26788"/>
                </a:lnTo>
                <a:lnTo>
                  <a:pt x="14258" y="25796"/>
                </a:lnTo>
                <a:lnTo>
                  <a:pt x="19428" y="24142"/>
                </a:lnTo>
                <a:lnTo>
                  <a:pt x="24858" y="22048"/>
                </a:lnTo>
                <a:lnTo>
                  <a:pt x="33439" y="19659"/>
                </a:lnTo>
                <a:lnTo>
                  <a:pt x="44121" y="17074"/>
                </a:lnTo>
                <a:lnTo>
                  <a:pt x="56203" y="14359"/>
                </a:lnTo>
                <a:lnTo>
                  <a:pt x="66242" y="12549"/>
                </a:lnTo>
                <a:lnTo>
                  <a:pt x="74920" y="11343"/>
                </a:lnTo>
                <a:lnTo>
                  <a:pt x="112585" y="9406"/>
                </a:lnTo>
                <a:lnTo>
                  <a:pt x="192496" y="8941"/>
                </a:lnTo>
                <a:lnTo>
                  <a:pt x="202745" y="7945"/>
                </a:lnTo>
                <a:lnTo>
                  <a:pt x="215531" y="6288"/>
                </a:lnTo>
                <a:lnTo>
                  <a:pt x="230007" y="4192"/>
                </a:lnTo>
                <a:lnTo>
                  <a:pt x="249580" y="2794"/>
                </a:lnTo>
                <a:lnTo>
                  <a:pt x="297787" y="1242"/>
                </a:lnTo>
                <a:lnTo>
                  <a:pt x="432740" y="48"/>
                </a:lnTo>
                <a:lnTo>
                  <a:pt x="698228" y="0"/>
                </a:lnTo>
                <a:lnTo>
                  <a:pt x="710556" y="992"/>
                </a:lnTo>
                <a:lnTo>
                  <a:pt x="722743" y="2645"/>
                </a:lnTo>
                <a:lnTo>
                  <a:pt x="734836" y="4740"/>
                </a:lnTo>
                <a:lnTo>
                  <a:pt x="748852" y="6136"/>
                </a:lnTo>
                <a:lnTo>
                  <a:pt x="780300" y="7687"/>
                </a:lnTo>
                <a:lnTo>
                  <a:pt x="807771" y="8561"/>
                </a:lnTo>
                <a:lnTo>
                  <a:pt x="819303" y="9676"/>
                </a:lnTo>
                <a:lnTo>
                  <a:pt x="863756" y="14993"/>
                </a:lnTo>
                <a:lnTo>
                  <a:pt x="883624" y="16585"/>
                </a:lnTo>
                <a:lnTo>
                  <a:pt x="901224" y="17481"/>
                </a:lnTo>
                <a:lnTo>
                  <a:pt x="907402" y="18599"/>
                </a:lnTo>
                <a:lnTo>
                  <a:pt x="914498" y="20337"/>
                </a:lnTo>
                <a:lnTo>
                  <a:pt x="922204" y="22487"/>
                </a:lnTo>
                <a:lnTo>
                  <a:pt x="929326" y="23921"/>
                </a:lnTo>
                <a:lnTo>
                  <a:pt x="942532" y="25514"/>
                </a:lnTo>
                <a:lnTo>
                  <a:pt x="1008553" y="27706"/>
                </a:lnTo>
                <a:lnTo>
                  <a:pt x="1025588" y="29385"/>
                </a:lnTo>
                <a:lnTo>
                  <a:pt x="1043890" y="31496"/>
                </a:lnTo>
                <a:lnTo>
                  <a:pt x="1061051" y="32903"/>
                </a:lnTo>
                <a:lnTo>
                  <a:pt x="1093349" y="34467"/>
                </a:lnTo>
                <a:lnTo>
                  <a:pt x="1144164" y="35347"/>
                </a:lnTo>
                <a:lnTo>
                  <a:pt x="1219802" y="35708"/>
                </a:lnTo>
                <a:lnTo>
                  <a:pt x="1233889" y="36704"/>
                </a:lnTo>
                <a:lnTo>
                  <a:pt x="1293182" y="41853"/>
                </a:lnTo>
                <a:lnTo>
                  <a:pt x="1317566" y="43405"/>
                </a:lnTo>
                <a:lnTo>
                  <a:pt x="1328830" y="44812"/>
                </a:lnTo>
                <a:lnTo>
                  <a:pt x="1340309" y="46742"/>
                </a:lnTo>
                <a:lnTo>
                  <a:pt x="1351930" y="49020"/>
                </a:lnTo>
                <a:lnTo>
                  <a:pt x="1362654" y="50539"/>
                </a:lnTo>
                <a:lnTo>
                  <a:pt x="1382507" y="52227"/>
                </a:lnTo>
                <a:lnTo>
                  <a:pt x="1422298" y="53311"/>
                </a:lnTo>
                <a:lnTo>
                  <a:pt x="1693572" y="53577"/>
                </a:lnTo>
                <a:lnTo>
                  <a:pt x="1695588" y="54569"/>
                </a:lnTo>
                <a:lnTo>
                  <a:pt x="1697923" y="56223"/>
                </a:lnTo>
                <a:lnTo>
                  <a:pt x="1705571" y="62507"/>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1" name="SMARTPenAnnotation879"/>
          <p:cNvSpPr/>
          <p:nvPr/>
        </p:nvSpPr>
        <p:spPr>
          <a:xfrm>
            <a:off x="6724054" y="3964782"/>
            <a:ext cx="785814" cy="62508"/>
          </a:xfrm>
          <a:custGeom>
            <a:avLst/>
            <a:gdLst/>
            <a:ahLst/>
            <a:cxnLst/>
            <a:rect l="0" t="0" r="0" b="0"/>
            <a:pathLst>
              <a:path w="785814" h="62508">
                <a:moveTo>
                  <a:pt x="0" y="17858"/>
                </a:moveTo>
                <a:lnTo>
                  <a:pt x="4741" y="17858"/>
                </a:lnTo>
                <a:lnTo>
                  <a:pt x="8121" y="16866"/>
                </a:lnTo>
                <a:lnTo>
                  <a:pt x="12360" y="15212"/>
                </a:lnTo>
                <a:lnTo>
                  <a:pt x="17170" y="13118"/>
                </a:lnTo>
                <a:lnTo>
                  <a:pt x="21369" y="11721"/>
                </a:lnTo>
                <a:lnTo>
                  <a:pt x="28680" y="10170"/>
                </a:lnTo>
                <a:lnTo>
                  <a:pt x="33011" y="8764"/>
                </a:lnTo>
                <a:lnTo>
                  <a:pt x="37882" y="6834"/>
                </a:lnTo>
                <a:lnTo>
                  <a:pt x="43115" y="4556"/>
                </a:lnTo>
                <a:lnTo>
                  <a:pt x="48586" y="3037"/>
                </a:lnTo>
                <a:lnTo>
                  <a:pt x="59959" y="1349"/>
                </a:lnTo>
                <a:lnTo>
                  <a:pt x="77517" y="399"/>
                </a:lnTo>
                <a:lnTo>
                  <a:pt x="121309" y="51"/>
                </a:lnTo>
                <a:lnTo>
                  <a:pt x="198704" y="0"/>
                </a:lnTo>
                <a:lnTo>
                  <a:pt x="208868" y="991"/>
                </a:lnTo>
                <a:lnTo>
                  <a:pt x="217628" y="2645"/>
                </a:lnTo>
                <a:lnTo>
                  <a:pt x="225453" y="4740"/>
                </a:lnTo>
                <a:lnTo>
                  <a:pt x="233646" y="6136"/>
                </a:lnTo>
                <a:lnTo>
                  <a:pt x="262375" y="9093"/>
                </a:lnTo>
                <a:lnTo>
                  <a:pt x="291236" y="13301"/>
                </a:lnTo>
                <a:lnTo>
                  <a:pt x="303298" y="14820"/>
                </a:lnTo>
                <a:lnTo>
                  <a:pt x="321992" y="16508"/>
                </a:lnTo>
                <a:lnTo>
                  <a:pt x="333724" y="16958"/>
                </a:lnTo>
                <a:lnTo>
                  <a:pt x="362635" y="17458"/>
                </a:lnTo>
                <a:lnTo>
                  <a:pt x="375701" y="18584"/>
                </a:lnTo>
                <a:lnTo>
                  <a:pt x="387390" y="20326"/>
                </a:lnTo>
                <a:lnTo>
                  <a:pt x="398158" y="22480"/>
                </a:lnTo>
                <a:lnTo>
                  <a:pt x="407322" y="23916"/>
                </a:lnTo>
                <a:lnTo>
                  <a:pt x="422795" y="25512"/>
                </a:lnTo>
                <a:lnTo>
                  <a:pt x="438933" y="26221"/>
                </a:lnTo>
                <a:lnTo>
                  <a:pt x="464752" y="26620"/>
                </a:lnTo>
                <a:lnTo>
                  <a:pt x="484369" y="27705"/>
                </a:lnTo>
                <a:lnTo>
                  <a:pt x="496546" y="29384"/>
                </a:lnTo>
                <a:lnTo>
                  <a:pt x="523304" y="33895"/>
                </a:lnTo>
                <a:lnTo>
                  <a:pt x="551734" y="39207"/>
                </a:lnTo>
                <a:lnTo>
                  <a:pt x="564276" y="41020"/>
                </a:lnTo>
                <a:lnTo>
                  <a:pt x="575613" y="42230"/>
                </a:lnTo>
                <a:lnTo>
                  <a:pt x="595156" y="43573"/>
                </a:lnTo>
                <a:lnTo>
                  <a:pt x="618307" y="45321"/>
                </a:lnTo>
                <a:lnTo>
                  <a:pt x="626518" y="47081"/>
                </a:lnTo>
                <a:lnTo>
                  <a:pt x="634968" y="49246"/>
                </a:lnTo>
                <a:lnTo>
                  <a:pt x="642585" y="50689"/>
                </a:lnTo>
                <a:lnTo>
                  <a:pt x="656341" y="52294"/>
                </a:lnTo>
                <a:lnTo>
                  <a:pt x="727152" y="60476"/>
                </a:lnTo>
                <a:lnTo>
                  <a:pt x="750303" y="62105"/>
                </a:lnTo>
                <a:lnTo>
                  <a:pt x="767589" y="62454"/>
                </a:lnTo>
                <a:lnTo>
                  <a:pt x="785813" y="62507"/>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2" name="SMARTPenAnnotation880"/>
          <p:cNvSpPr/>
          <p:nvPr/>
        </p:nvSpPr>
        <p:spPr>
          <a:xfrm>
            <a:off x="5375671" y="4536281"/>
            <a:ext cx="2268142" cy="44649"/>
          </a:xfrm>
          <a:custGeom>
            <a:avLst/>
            <a:gdLst/>
            <a:ahLst/>
            <a:cxnLst/>
            <a:rect l="0" t="0" r="0" b="0"/>
            <a:pathLst>
              <a:path w="2268142" h="44649">
                <a:moveTo>
                  <a:pt x="0" y="35719"/>
                </a:moveTo>
                <a:lnTo>
                  <a:pt x="89860" y="35719"/>
                </a:lnTo>
                <a:lnTo>
                  <a:pt x="96617" y="36711"/>
                </a:lnTo>
                <a:lnTo>
                  <a:pt x="102115" y="38364"/>
                </a:lnTo>
                <a:lnTo>
                  <a:pt x="106772" y="40459"/>
                </a:lnTo>
                <a:lnTo>
                  <a:pt x="110869" y="41855"/>
                </a:lnTo>
                <a:lnTo>
                  <a:pt x="114592" y="42786"/>
                </a:lnTo>
                <a:lnTo>
                  <a:pt x="124573" y="44097"/>
                </a:lnTo>
                <a:lnTo>
                  <a:pt x="146315" y="44539"/>
                </a:lnTo>
                <a:lnTo>
                  <a:pt x="153107" y="43583"/>
                </a:lnTo>
                <a:lnTo>
                  <a:pt x="159618" y="41954"/>
                </a:lnTo>
                <a:lnTo>
                  <a:pt x="165944" y="39875"/>
                </a:lnTo>
                <a:lnTo>
                  <a:pt x="173137" y="38490"/>
                </a:lnTo>
                <a:lnTo>
                  <a:pt x="180909" y="37566"/>
                </a:lnTo>
                <a:lnTo>
                  <a:pt x="224590" y="36266"/>
                </a:lnTo>
                <a:lnTo>
                  <a:pt x="304537" y="35827"/>
                </a:lnTo>
                <a:lnTo>
                  <a:pt x="319111" y="36783"/>
                </a:lnTo>
                <a:lnTo>
                  <a:pt x="331803" y="38413"/>
                </a:lnTo>
                <a:lnTo>
                  <a:pt x="343241" y="40491"/>
                </a:lnTo>
                <a:lnTo>
                  <a:pt x="352851" y="41877"/>
                </a:lnTo>
                <a:lnTo>
                  <a:pt x="361242" y="42801"/>
                </a:lnTo>
                <a:lnTo>
                  <a:pt x="382532" y="44101"/>
                </a:lnTo>
                <a:lnTo>
                  <a:pt x="433668" y="44600"/>
                </a:lnTo>
                <a:lnTo>
                  <a:pt x="622481" y="44648"/>
                </a:lnTo>
                <a:lnTo>
                  <a:pt x="628308" y="43656"/>
                </a:lnTo>
                <a:lnTo>
                  <a:pt x="634177" y="42002"/>
                </a:lnTo>
                <a:lnTo>
                  <a:pt x="640074" y="39907"/>
                </a:lnTo>
                <a:lnTo>
                  <a:pt x="646981" y="38511"/>
                </a:lnTo>
                <a:lnTo>
                  <a:pt x="654563" y="37580"/>
                </a:lnTo>
                <a:lnTo>
                  <a:pt x="674164" y="36270"/>
                </a:lnTo>
                <a:lnTo>
                  <a:pt x="687574" y="34972"/>
                </a:lnTo>
                <a:lnTo>
                  <a:pt x="713378" y="31087"/>
                </a:lnTo>
                <a:lnTo>
                  <a:pt x="729585" y="29654"/>
                </a:lnTo>
                <a:lnTo>
                  <a:pt x="747336" y="28699"/>
                </a:lnTo>
                <a:lnTo>
                  <a:pt x="805501" y="27355"/>
                </a:lnTo>
                <a:lnTo>
                  <a:pt x="841196" y="26048"/>
                </a:lnTo>
                <a:lnTo>
                  <a:pt x="853493" y="24311"/>
                </a:lnTo>
                <a:lnTo>
                  <a:pt x="863675" y="22160"/>
                </a:lnTo>
                <a:lnTo>
                  <a:pt x="872448" y="20726"/>
                </a:lnTo>
                <a:lnTo>
                  <a:pt x="880280" y="19771"/>
                </a:lnTo>
                <a:lnTo>
                  <a:pt x="906077" y="18426"/>
                </a:lnTo>
                <a:lnTo>
                  <a:pt x="959830" y="17971"/>
                </a:lnTo>
                <a:lnTo>
                  <a:pt x="973262" y="16942"/>
                </a:lnTo>
                <a:lnTo>
                  <a:pt x="985193" y="15263"/>
                </a:lnTo>
                <a:lnTo>
                  <a:pt x="996124" y="13152"/>
                </a:lnTo>
                <a:lnTo>
                  <a:pt x="1005395" y="11744"/>
                </a:lnTo>
                <a:lnTo>
                  <a:pt x="1013560" y="10806"/>
                </a:lnTo>
                <a:lnTo>
                  <a:pt x="1037179" y="9486"/>
                </a:lnTo>
                <a:lnTo>
                  <a:pt x="1104173" y="8939"/>
                </a:lnTo>
                <a:lnTo>
                  <a:pt x="1129083" y="7939"/>
                </a:lnTo>
                <a:lnTo>
                  <a:pt x="1136699" y="6285"/>
                </a:lnTo>
                <a:lnTo>
                  <a:pt x="1144753" y="4190"/>
                </a:lnTo>
                <a:lnTo>
                  <a:pt x="1152106" y="2793"/>
                </a:lnTo>
                <a:lnTo>
                  <a:pt x="1158993" y="1862"/>
                </a:lnTo>
                <a:lnTo>
                  <a:pt x="1183458" y="552"/>
                </a:lnTo>
                <a:lnTo>
                  <a:pt x="1236523" y="73"/>
                </a:lnTo>
                <a:lnTo>
                  <a:pt x="1438152" y="3"/>
                </a:lnTo>
                <a:lnTo>
                  <a:pt x="1449901" y="994"/>
                </a:lnTo>
                <a:lnTo>
                  <a:pt x="1460710" y="2647"/>
                </a:lnTo>
                <a:lnTo>
                  <a:pt x="1470893" y="4741"/>
                </a:lnTo>
                <a:lnTo>
                  <a:pt x="1479666" y="6137"/>
                </a:lnTo>
                <a:lnTo>
                  <a:pt x="1487499" y="7068"/>
                </a:lnTo>
                <a:lnTo>
                  <a:pt x="1508004" y="8378"/>
                </a:lnTo>
                <a:lnTo>
                  <a:pt x="1575397" y="8923"/>
                </a:lnTo>
                <a:lnTo>
                  <a:pt x="1665651" y="8929"/>
                </a:lnTo>
                <a:lnTo>
                  <a:pt x="1672011" y="9921"/>
                </a:lnTo>
                <a:lnTo>
                  <a:pt x="1678237" y="11575"/>
                </a:lnTo>
                <a:lnTo>
                  <a:pt x="1684372" y="13670"/>
                </a:lnTo>
                <a:lnTo>
                  <a:pt x="1690446" y="14074"/>
                </a:lnTo>
                <a:lnTo>
                  <a:pt x="1696480" y="13352"/>
                </a:lnTo>
                <a:lnTo>
                  <a:pt x="1702486" y="11877"/>
                </a:lnTo>
                <a:lnTo>
                  <a:pt x="1707483" y="11887"/>
                </a:lnTo>
                <a:lnTo>
                  <a:pt x="1711807" y="12885"/>
                </a:lnTo>
                <a:lnTo>
                  <a:pt x="1715682" y="14543"/>
                </a:lnTo>
                <a:lnTo>
                  <a:pt x="1720249" y="15649"/>
                </a:lnTo>
                <a:lnTo>
                  <a:pt x="1730615" y="16877"/>
                </a:lnTo>
                <a:lnTo>
                  <a:pt x="1736157" y="16212"/>
                </a:lnTo>
                <a:lnTo>
                  <a:pt x="1741837" y="14777"/>
                </a:lnTo>
                <a:lnTo>
                  <a:pt x="1747608" y="12828"/>
                </a:lnTo>
                <a:lnTo>
                  <a:pt x="1753439" y="12520"/>
                </a:lnTo>
                <a:lnTo>
                  <a:pt x="1759312" y="13308"/>
                </a:lnTo>
                <a:lnTo>
                  <a:pt x="1765210" y="14825"/>
                </a:lnTo>
                <a:lnTo>
                  <a:pt x="1770135" y="15836"/>
                </a:lnTo>
                <a:lnTo>
                  <a:pt x="1778253" y="16960"/>
                </a:lnTo>
                <a:lnTo>
                  <a:pt x="1784784" y="16268"/>
                </a:lnTo>
                <a:lnTo>
                  <a:pt x="1793106" y="14814"/>
                </a:lnTo>
                <a:lnTo>
                  <a:pt x="1802623" y="12852"/>
                </a:lnTo>
                <a:lnTo>
                  <a:pt x="1809960" y="11545"/>
                </a:lnTo>
                <a:lnTo>
                  <a:pt x="1815843" y="10673"/>
                </a:lnTo>
                <a:lnTo>
                  <a:pt x="1831510" y="9446"/>
                </a:lnTo>
                <a:lnTo>
                  <a:pt x="1894658" y="8975"/>
                </a:lnTo>
                <a:lnTo>
                  <a:pt x="2015792" y="8930"/>
                </a:lnTo>
                <a:lnTo>
                  <a:pt x="2020534" y="7938"/>
                </a:lnTo>
                <a:lnTo>
                  <a:pt x="2024687" y="6284"/>
                </a:lnTo>
                <a:lnTo>
                  <a:pt x="2028447" y="4189"/>
                </a:lnTo>
                <a:lnTo>
                  <a:pt x="2033931" y="2793"/>
                </a:lnTo>
                <a:lnTo>
                  <a:pt x="2040563" y="1862"/>
                </a:lnTo>
                <a:lnTo>
                  <a:pt x="2079994" y="552"/>
                </a:lnTo>
                <a:lnTo>
                  <a:pt x="2268141" y="0"/>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3" name="SMARTPenAnnotation881"/>
          <p:cNvSpPr/>
          <p:nvPr/>
        </p:nvSpPr>
        <p:spPr>
          <a:xfrm>
            <a:off x="2482453" y="5098851"/>
            <a:ext cx="750094" cy="116087"/>
          </a:xfrm>
          <a:custGeom>
            <a:avLst/>
            <a:gdLst/>
            <a:ahLst/>
            <a:cxnLst/>
            <a:rect l="0" t="0" r="0" b="0"/>
            <a:pathLst>
              <a:path w="750094" h="116087">
                <a:moveTo>
                  <a:pt x="750093" y="0"/>
                </a:moveTo>
                <a:lnTo>
                  <a:pt x="725236" y="0"/>
                </a:lnTo>
                <a:lnTo>
                  <a:pt x="713910" y="2646"/>
                </a:lnTo>
                <a:lnTo>
                  <a:pt x="702262" y="6137"/>
                </a:lnTo>
                <a:lnTo>
                  <a:pt x="684548" y="9094"/>
                </a:lnTo>
                <a:lnTo>
                  <a:pt x="678615" y="11024"/>
                </a:lnTo>
                <a:lnTo>
                  <a:pt x="672676" y="13302"/>
                </a:lnTo>
                <a:lnTo>
                  <a:pt x="650095" y="16510"/>
                </a:lnTo>
                <a:lnTo>
                  <a:pt x="629293" y="17459"/>
                </a:lnTo>
                <a:lnTo>
                  <a:pt x="606116" y="20328"/>
                </a:lnTo>
                <a:lnTo>
                  <a:pt x="591600" y="22482"/>
                </a:lnTo>
                <a:lnTo>
                  <a:pt x="578947" y="24910"/>
                </a:lnTo>
                <a:lnTo>
                  <a:pt x="567535" y="27520"/>
                </a:lnTo>
                <a:lnTo>
                  <a:pt x="556950" y="30253"/>
                </a:lnTo>
                <a:lnTo>
                  <a:pt x="547909" y="33067"/>
                </a:lnTo>
                <a:lnTo>
                  <a:pt x="539898" y="35936"/>
                </a:lnTo>
                <a:lnTo>
                  <a:pt x="532572" y="38840"/>
                </a:lnTo>
                <a:lnTo>
                  <a:pt x="521736" y="40776"/>
                </a:lnTo>
                <a:lnTo>
                  <a:pt x="508558" y="42067"/>
                </a:lnTo>
                <a:lnTo>
                  <a:pt x="493820" y="42927"/>
                </a:lnTo>
                <a:lnTo>
                  <a:pt x="472153" y="46529"/>
                </a:lnTo>
                <a:lnTo>
                  <a:pt x="463596" y="48879"/>
                </a:lnTo>
                <a:lnTo>
                  <a:pt x="446152" y="51490"/>
                </a:lnTo>
                <a:lnTo>
                  <a:pt x="437333" y="52186"/>
                </a:lnTo>
                <a:lnTo>
                  <a:pt x="393138" y="58251"/>
                </a:lnTo>
                <a:lnTo>
                  <a:pt x="292851" y="73573"/>
                </a:lnTo>
                <a:lnTo>
                  <a:pt x="275601" y="75838"/>
                </a:lnTo>
                <a:lnTo>
                  <a:pt x="261125" y="77348"/>
                </a:lnTo>
                <a:lnTo>
                  <a:pt x="238094" y="79025"/>
                </a:lnTo>
                <a:lnTo>
                  <a:pt x="221244" y="79771"/>
                </a:lnTo>
                <a:lnTo>
                  <a:pt x="195861" y="80191"/>
                </a:lnTo>
                <a:lnTo>
                  <a:pt x="155252" y="80352"/>
                </a:lnTo>
                <a:lnTo>
                  <a:pt x="142196" y="82341"/>
                </a:lnTo>
                <a:lnTo>
                  <a:pt x="124563" y="85652"/>
                </a:lnTo>
                <a:lnTo>
                  <a:pt x="89095" y="92638"/>
                </a:lnTo>
                <a:lnTo>
                  <a:pt x="47659" y="99768"/>
                </a:lnTo>
                <a:lnTo>
                  <a:pt x="34749" y="102231"/>
                </a:lnTo>
                <a:lnTo>
                  <a:pt x="25150" y="104865"/>
                </a:lnTo>
                <a:lnTo>
                  <a:pt x="17759" y="107613"/>
                </a:lnTo>
                <a:lnTo>
                  <a:pt x="0" y="116086"/>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4" name="SMARTPenAnnotation882"/>
          <p:cNvSpPr/>
          <p:nvPr/>
        </p:nvSpPr>
        <p:spPr>
          <a:xfrm>
            <a:off x="2483846" y="5063132"/>
            <a:ext cx="230780" cy="187405"/>
          </a:xfrm>
          <a:custGeom>
            <a:avLst/>
            <a:gdLst/>
            <a:ahLst/>
            <a:cxnLst/>
            <a:rect l="0" t="0" r="0" b="0"/>
            <a:pathLst>
              <a:path w="230780" h="187405">
                <a:moveTo>
                  <a:pt x="195060" y="0"/>
                </a:moveTo>
                <a:lnTo>
                  <a:pt x="190319" y="4741"/>
                </a:lnTo>
                <a:lnTo>
                  <a:pt x="188923" y="7129"/>
                </a:lnTo>
                <a:lnTo>
                  <a:pt x="187371" y="12429"/>
                </a:lnTo>
                <a:lnTo>
                  <a:pt x="181997" y="18208"/>
                </a:lnTo>
                <a:lnTo>
                  <a:pt x="173453" y="26030"/>
                </a:lnTo>
                <a:lnTo>
                  <a:pt x="154699" y="42326"/>
                </a:lnTo>
                <a:lnTo>
                  <a:pt x="143057" y="52878"/>
                </a:lnTo>
                <a:lnTo>
                  <a:pt x="135586" y="59064"/>
                </a:lnTo>
                <a:lnTo>
                  <a:pt x="109087" y="80009"/>
                </a:lnTo>
                <a:lnTo>
                  <a:pt x="103018" y="85089"/>
                </a:lnTo>
                <a:lnTo>
                  <a:pt x="97980" y="89468"/>
                </a:lnTo>
                <a:lnTo>
                  <a:pt x="79153" y="107564"/>
                </a:lnTo>
                <a:lnTo>
                  <a:pt x="67187" y="119334"/>
                </a:lnTo>
                <a:lnTo>
                  <a:pt x="57225" y="128173"/>
                </a:lnTo>
                <a:lnTo>
                  <a:pt x="48600" y="135059"/>
                </a:lnTo>
                <a:lnTo>
                  <a:pt x="40865" y="140641"/>
                </a:lnTo>
                <a:lnTo>
                  <a:pt x="35709" y="145354"/>
                </a:lnTo>
                <a:lnTo>
                  <a:pt x="32271" y="149489"/>
                </a:lnTo>
                <a:lnTo>
                  <a:pt x="29979" y="153237"/>
                </a:lnTo>
                <a:lnTo>
                  <a:pt x="27459" y="156729"/>
                </a:lnTo>
                <a:lnTo>
                  <a:pt x="24787" y="160049"/>
                </a:lnTo>
                <a:lnTo>
                  <a:pt x="22013" y="163254"/>
                </a:lnTo>
                <a:lnTo>
                  <a:pt x="19172" y="165390"/>
                </a:lnTo>
                <a:lnTo>
                  <a:pt x="13369" y="167765"/>
                </a:lnTo>
                <a:lnTo>
                  <a:pt x="11425" y="169390"/>
                </a:lnTo>
                <a:lnTo>
                  <a:pt x="10129" y="171466"/>
                </a:lnTo>
                <a:lnTo>
                  <a:pt x="9265" y="173842"/>
                </a:lnTo>
                <a:lnTo>
                  <a:pt x="7696" y="175426"/>
                </a:lnTo>
                <a:lnTo>
                  <a:pt x="5659" y="176482"/>
                </a:lnTo>
                <a:lnTo>
                  <a:pt x="3308" y="177186"/>
                </a:lnTo>
                <a:lnTo>
                  <a:pt x="1741" y="178648"/>
                </a:lnTo>
                <a:lnTo>
                  <a:pt x="696" y="180614"/>
                </a:lnTo>
                <a:lnTo>
                  <a:pt x="0" y="182918"/>
                </a:lnTo>
                <a:lnTo>
                  <a:pt x="528" y="184453"/>
                </a:lnTo>
                <a:lnTo>
                  <a:pt x="1872" y="185477"/>
                </a:lnTo>
                <a:lnTo>
                  <a:pt x="3760" y="186159"/>
                </a:lnTo>
                <a:lnTo>
                  <a:pt x="7003" y="186614"/>
                </a:lnTo>
                <a:lnTo>
                  <a:pt x="11149" y="186917"/>
                </a:lnTo>
                <a:lnTo>
                  <a:pt x="20056" y="187254"/>
                </a:lnTo>
                <a:lnTo>
                  <a:pt x="27322" y="187404"/>
                </a:lnTo>
                <a:lnTo>
                  <a:pt x="30649" y="186452"/>
                </a:lnTo>
                <a:lnTo>
                  <a:pt x="36991" y="182748"/>
                </a:lnTo>
                <a:lnTo>
                  <a:pt x="41063" y="181363"/>
                </a:lnTo>
                <a:lnTo>
                  <a:pt x="45763" y="180440"/>
                </a:lnTo>
                <a:lnTo>
                  <a:pt x="50880" y="179825"/>
                </a:lnTo>
                <a:lnTo>
                  <a:pt x="59252" y="179415"/>
                </a:lnTo>
                <a:lnTo>
                  <a:pt x="81784" y="178959"/>
                </a:lnTo>
                <a:lnTo>
                  <a:pt x="230779" y="178594"/>
                </a:lnTo>
              </a:path>
            </a:pathLst>
          </a:custGeom>
          <a:ln w="38100" cap="flat" cmpd="sng" algn="ctr">
            <a:solidFill>
              <a:srgbClr val="0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5" name="SMARTPenAnnotation883"/>
          <p:cNvSpPr/>
          <p:nvPr/>
        </p:nvSpPr>
        <p:spPr>
          <a:xfrm>
            <a:off x="80413" y="5089921"/>
            <a:ext cx="732025" cy="317246"/>
          </a:xfrm>
          <a:custGeom>
            <a:avLst/>
            <a:gdLst/>
            <a:ahLst/>
            <a:cxnLst/>
            <a:rect l="0" t="0" r="0" b="0"/>
            <a:pathLst>
              <a:path w="732025" h="317246">
                <a:moveTo>
                  <a:pt x="339282" y="0"/>
                </a:moveTo>
                <a:lnTo>
                  <a:pt x="285790" y="0"/>
                </a:lnTo>
                <a:lnTo>
                  <a:pt x="275490" y="2646"/>
                </a:lnTo>
                <a:lnTo>
                  <a:pt x="261320" y="7129"/>
                </a:lnTo>
                <a:lnTo>
                  <a:pt x="227436" y="15232"/>
                </a:lnTo>
                <a:lnTo>
                  <a:pt x="207221" y="20991"/>
                </a:lnTo>
                <a:lnTo>
                  <a:pt x="188587" y="25072"/>
                </a:lnTo>
                <a:lnTo>
                  <a:pt x="166272" y="33579"/>
                </a:lnTo>
                <a:lnTo>
                  <a:pt x="148673" y="41920"/>
                </a:lnTo>
                <a:lnTo>
                  <a:pt x="130890" y="49683"/>
                </a:lnTo>
                <a:lnTo>
                  <a:pt x="113053" y="53416"/>
                </a:lnTo>
                <a:lnTo>
                  <a:pt x="96193" y="60366"/>
                </a:lnTo>
                <a:lnTo>
                  <a:pt x="84473" y="68709"/>
                </a:lnTo>
                <a:lnTo>
                  <a:pt x="77867" y="74525"/>
                </a:lnTo>
                <a:lnTo>
                  <a:pt x="49608" y="102339"/>
                </a:lnTo>
                <a:lnTo>
                  <a:pt x="41986" y="110890"/>
                </a:lnTo>
                <a:lnTo>
                  <a:pt x="36905" y="117583"/>
                </a:lnTo>
                <a:lnTo>
                  <a:pt x="33518" y="123037"/>
                </a:lnTo>
                <a:lnTo>
                  <a:pt x="27108" y="131743"/>
                </a:lnTo>
                <a:lnTo>
                  <a:pt x="20952" y="139912"/>
                </a:lnTo>
                <a:lnTo>
                  <a:pt x="17921" y="144869"/>
                </a:lnTo>
                <a:lnTo>
                  <a:pt x="14909" y="150157"/>
                </a:lnTo>
                <a:lnTo>
                  <a:pt x="8915" y="161325"/>
                </a:lnTo>
                <a:lnTo>
                  <a:pt x="5928" y="167082"/>
                </a:lnTo>
                <a:lnTo>
                  <a:pt x="2609" y="176123"/>
                </a:lnTo>
                <a:lnTo>
                  <a:pt x="1134" y="183449"/>
                </a:lnTo>
                <a:lnTo>
                  <a:pt x="478" y="190012"/>
                </a:lnTo>
                <a:lnTo>
                  <a:pt x="303" y="195136"/>
                </a:lnTo>
                <a:lnTo>
                  <a:pt x="0" y="223694"/>
                </a:lnTo>
                <a:lnTo>
                  <a:pt x="977" y="227512"/>
                </a:lnTo>
                <a:lnTo>
                  <a:pt x="4708" y="234400"/>
                </a:lnTo>
                <a:lnTo>
                  <a:pt x="7028" y="240769"/>
                </a:lnTo>
                <a:lnTo>
                  <a:pt x="7646" y="243857"/>
                </a:lnTo>
                <a:lnTo>
                  <a:pt x="10979" y="249933"/>
                </a:lnTo>
                <a:lnTo>
                  <a:pt x="18434" y="258932"/>
                </a:lnTo>
                <a:lnTo>
                  <a:pt x="21204" y="261918"/>
                </a:lnTo>
                <a:lnTo>
                  <a:pt x="24042" y="263909"/>
                </a:lnTo>
                <a:lnTo>
                  <a:pt x="41019" y="272396"/>
                </a:lnTo>
                <a:lnTo>
                  <a:pt x="53924" y="279815"/>
                </a:lnTo>
                <a:lnTo>
                  <a:pt x="72938" y="287224"/>
                </a:lnTo>
                <a:lnTo>
                  <a:pt x="82993" y="291366"/>
                </a:lnTo>
                <a:lnTo>
                  <a:pt x="102824" y="296671"/>
                </a:lnTo>
                <a:lnTo>
                  <a:pt x="117111" y="300526"/>
                </a:lnTo>
                <a:lnTo>
                  <a:pt x="167493" y="307944"/>
                </a:lnTo>
                <a:lnTo>
                  <a:pt x="188848" y="310497"/>
                </a:lnTo>
                <a:lnTo>
                  <a:pt x="206938" y="311631"/>
                </a:lnTo>
                <a:lnTo>
                  <a:pt x="228207" y="312136"/>
                </a:lnTo>
                <a:lnTo>
                  <a:pt x="253013" y="312420"/>
                </a:lnTo>
                <a:lnTo>
                  <a:pt x="271836" y="315132"/>
                </a:lnTo>
                <a:lnTo>
                  <a:pt x="282412" y="317245"/>
                </a:lnTo>
                <a:lnTo>
                  <a:pt x="299454" y="316946"/>
                </a:lnTo>
                <a:lnTo>
                  <a:pt x="318604" y="314498"/>
                </a:lnTo>
                <a:lnTo>
                  <a:pt x="333434" y="313845"/>
                </a:lnTo>
                <a:lnTo>
                  <a:pt x="350266" y="313410"/>
                </a:lnTo>
                <a:lnTo>
                  <a:pt x="363472" y="312127"/>
                </a:lnTo>
                <a:lnTo>
                  <a:pt x="391539" y="306575"/>
                </a:lnTo>
                <a:lnTo>
                  <a:pt x="412422" y="304488"/>
                </a:lnTo>
                <a:lnTo>
                  <a:pt x="435147" y="302878"/>
                </a:lnTo>
                <a:lnTo>
                  <a:pt x="462256" y="298985"/>
                </a:lnTo>
                <a:lnTo>
                  <a:pt x="474842" y="295566"/>
                </a:lnTo>
                <a:lnTo>
                  <a:pt x="507771" y="282265"/>
                </a:lnTo>
                <a:lnTo>
                  <a:pt x="530583" y="274941"/>
                </a:lnTo>
                <a:lnTo>
                  <a:pt x="548659" y="271025"/>
                </a:lnTo>
                <a:lnTo>
                  <a:pt x="563307" y="268291"/>
                </a:lnTo>
                <a:lnTo>
                  <a:pt x="576432" y="263770"/>
                </a:lnTo>
                <a:lnTo>
                  <a:pt x="586234" y="258452"/>
                </a:lnTo>
                <a:lnTo>
                  <a:pt x="599976" y="249881"/>
                </a:lnTo>
                <a:lnTo>
                  <a:pt x="619262" y="241057"/>
                </a:lnTo>
                <a:lnTo>
                  <a:pt x="641182" y="232159"/>
                </a:lnTo>
                <a:lnTo>
                  <a:pt x="653045" y="226213"/>
                </a:lnTo>
                <a:lnTo>
                  <a:pt x="668279" y="216296"/>
                </a:lnTo>
                <a:lnTo>
                  <a:pt x="686255" y="206595"/>
                </a:lnTo>
                <a:lnTo>
                  <a:pt x="708747" y="197465"/>
                </a:lnTo>
                <a:lnTo>
                  <a:pt x="719510" y="190910"/>
                </a:lnTo>
                <a:lnTo>
                  <a:pt x="725892" y="189029"/>
                </a:lnTo>
                <a:lnTo>
                  <a:pt x="727991" y="187535"/>
                </a:lnTo>
                <a:lnTo>
                  <a:pt x="729390" y="185547"/>
                </a:lnTo>
                <a:lnTo>
                  <a:pt x="730944" y="180692"/>
                </a:lnTo>
                <a:lnTo>
                  <a:pt x="732024" y="171312"/>
                </a:lnTo>
                <a:lnTo>
                  <a:pt x="729469" y="167751"/>
                </a:lnTo>
                <a:lnTo>
                  <a:pt x="722453" y="160168"/>
                </a:lnTo>
                <a:lnTo>
                  <a:pt x="719745" y="157380"/>
                </a:lnTo>
                <a:lnTo>
                  <a:pt x="706453" y="148716"/>
                </a:lnTo>
                <a:lnTo>
                  <a:pt x="665773" y="124626"/>
                </a:lnTo>
                <a:lnTo>
                  <a:pt x="649423" y="115583"/>
                </a:lnTo>
                <a:lnTo>
                  <a:pt x="632896" y="110901"/>
                </a:lnTo>
                <a:lnTo>
                  <a:pt x="616621" y="107829"/>
                </a:lnTo>
                <a:lnTo>
                  <a:pt x="596302" y="100521"/>
                </a:lnTo>
                <a:lnTo>
                  <a:pt x="576721" y="92071"/>
                </a:lnTo>
                <a:lnTo>
                  <a:pt x="560896" y="86231"/>
                </a:lnTo>
                <a:lnTo>
                  <a:pt x="533358" y="77682"/>
                </a:lnTo>
                <a:lnTo>
                  <a:pt x="516291" y="72624"/>
                </a:lnTo>
                <a:lnTo>
                  <a:pt x="501936" y="69252"/>
                </a:lnTo>
                <a:lnTo>
                  <a:pt x="489390" y="67004"/>
                </a:lnTo>
                <a:lnTo>
                  <a:pt x="467512" y="64506"/>
                </a:lnTo>
                <a:lnTo>
                  <a:pt x="447867" y="63397"/>
                </a:lnTo>
                <a:lnTo>
                  <a:pt x="429214" y="60257"/>
                </a:lnTo>
                <a:lnTo>
                  <a:pt x="401790" y="53579"/>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6" name="SMARTPenAnnotation884"/>
          <p:cNvSpPr/>
          <p:nvPr/>
        </p:nvSpPr>
        <p:spPr>
          <a:xfrm>
            <a:off x="107569" y="5357812"/>
            <a:ext cx="79955" cy="250032"/>
          </a:xfrm>
          <a:custGeom>
            <a:avLst/>
            <a:gdLst/>
            <a:ahLst/>
            <a:cxnLst/>
            <a:rect l="0" t="0" r="0" b="0"/>
            <a:pathLst>
              <a:path w="79955" h="250032">
                <a:moveTo>
                  <a:pt x="62095" y="0"/>
                </a:moveTo>
                <a:lnTo>
                  <a:pt x="40230" y="21864"/>
                </a:lnTo>
                <a:lnTo>
                  <a:pt x="37597" y="25490"/>
                </a:lnTo>
                <a:lnTo>
                  <a:pt x="34848" y="29892"/>
                </a:lnTo>
                <a:lnTo>
                  <a:pt x="32024" y="34811"/>
                </a:lnTo>
                <a:lnTo>
                  <a:pt x="26240" y="45568"/>
                </a:lnTo>
                <a:lnTo>
                  <a:pt x="23309" y="51214"/>
                </a:lnTo>
                <a:lnTo>
                  <a:pt x="20363" y="57956"/>
                </a:lnTo>
                <a:lnTo>
                  <a:pt x="17406" y="65426"/>
                </a:lnTo>
                <a:lnTo>
                  <a:pt x="14443" y="73383"/>
                </a:lnTo>
                <a:lnTo>
                  <a:pt x="12467" y="81664"/>
                </a:lnTo>
                <a:lnTo>
                  <a:pt x="11150" y="90162"/>
                </a:lnTo>
                <a:lnTo>
                  <a:pt x="10272" y="98803"/>
                </a:lnTo>
                <a:lnTo>
                  <a:pt x="8695" y="105556"/>
                </a:lnTo>
                <a:lnTo>
                  <a:pt x="6651" y="111051"/>
                </a:lnTo>
                <a:lnTo>
                  <a:pt x="4296" y="115705"/>
                </a:lnTo>
                <a:lnTo>
                  <a:pt x="2726" y="119801"/>
                </a:lnTo>
                <a:lnTo>
                  <a:pt x="982" y="126997"/>
                </a:lnTo>
                <a:lnTo>
                  <a:pt x="207" y="133503"/>
                </a:lnTo>
                <a:lnTo>
                  <a:pt x="0" y="136627"/>
                </a:lnTo>
                <a:lnTo>
                  <a:pt x="855" y="139702"/>
                </a:lnTo>
                <a:lnTo>
                  <a:pt x="2416" y="142744"/>
                </a:lnTo>
                <a:lnTo>
                  <a:pt x="4450" y="145764"/>
                </a:lnTo>
                <a:lnTo>
                  <a:pt x="6709" y="151766"/>
                </a:lnTo>
                <a:lnTo>
                  <a:pt x="7311" y="154755"/>
                </a:lnTo>
                <a:lnTo>
                  <a:pt x="8705" y="157740"/>
                </a:lnTo>
                <a:lnTo>
                  <a:pt x="10627" y="160723"/>
                </a:lnTo>
                <a:lnTo>
                  <a:pt x="12900" y="163703"/>
                </a:lnTo>
                <a:lnTo>
                  <a:pt x="14415" y="166682"/>
                </a:lnTo>
                <a:lnTo>
                  <a:pt x="16099" y="172638"/>
                </a:lnTo>
                <a:lnTo>
                  <a:pt x="17540" y="175616"/>
                </a:lnTo>
                <a:lnTo>
                  <a:pt x="19493" y="178593"/>
                </a:lnTo>
                <a:lnTo>
                  <a:pt x="21787" y="181570"/>
                </a:lnTo>
                <a:lnTo>
                  <a:pt x="24309" y="184546"/>
                </a:lnTo>
                <a:lnTo>
                  <a:pt x="26982" y="187523"/>
                </a:lnTo>
                <a:lnTo>
                  <a:pt x="29757" y="190500"/>
                </a:lnTo>
                <a:lnTo>
                  <a:pt x="32599" y="194469"/>
                </a:lnTo>
                <a:lnTo>
                  <a:pt x="35485" y="199099"/>
                </a:lnTo>
                <a:lnTo>
                  <a:pt x="38402" y="204170"/>
                </a:lnTo>
                <a:lnTo>
                  <a:pt x="41339" y="208543"/>
                </a:lnTo>
                <a:lnTo>
                  <a:pt x="44288" y="212451"/>
                </a:lnTo>
                <a:lnTo>
                  <a:pt x="47247" y="216048"/>
                </a:lnTo>
                <a:lnTo>
                  <a:pt x="49220" y="219439"/>
                </a:lnTo>
                <a:lnTo>
                  <a:pt x="51411" y="225851"/>
                </a:lnTo>
                <a:lnTo>
                  <a:pt x="52988" y="228950"/>
                </a:lnTo>
                <a:lnTo>
                  <a:pt x="55031" y="232008"/>
                </a:lnTo>
                <a:lnTo>
                  <a:pt x="57386" y="235040"/>
                </a:lnTo>
                <a:lnTo>
                  <a:pt x="59948" y="237060"/>
                </a:lnTo>
                <a:lnTo>
                  <a:pt x="62648" y="238408"/>
                </a:lnTo>
                <a:lnTo>
                  <a:pt x="65440" y="239306"/>
                </a:lnTo>
                <a:lnTo>
                  <a:pt x="68293" y="240897"/>
                </a:lnTo>
                <a:lnTo>
                  <a:pt x="71188" y="242949"/>
                </a:lnTo>
                <a:lnTo>
                  <a:pt x="79954" y="250031"/>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7" name="SMARTPenAnnotation885"/>
          <p:cNvSpPr/>
          <p:nvPr/>
        </p:nvSpPr>
        <p:spPr>
          <a:xfrm>
            <a:off x="187523" y="5572125"/>
            <a:ext cx="8931" cy="8930"/>
          </a:xfrm>
          <a:custGeom>
            <a:avLst/>
            <a:gdLst/>
            <a:ahLst/>
            <a:cxnLst/>
            <a:rect l="0" t="0" r="0" b="0"/>
            <a:pathLst>
              <a:path w="8931" h="8930">
                <a:moveTo>
                  <a:pt x="8930" y="0"/>
                </a:moveTo>
                <a:lnTo>
                  <a:pt x="0" y="8929"/>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8" name="SMARTPenAnnotation886"/>
          <p:cNvSpPr/>
          <p:nvPr/>
        </p:nvSpPr>
        <p:spPr>
          <a:xfrm>
            <a:off x="72679" y="5643562"/>
            <a:ext cx="150564" cy="303098"/>
          </a:xfrm>
          <a:custGeom>
            <a:avLst/>
            <a:gdLst/>
            <a:ahLst/>
            <a:cxnLst/>
            <a:rect l="0" t="0" r="0" b="0"/>
            <a:pathLst>
              <a:path w="150564" h="303098">
                <a:moveTo>
                  <a:pt x="105914" y="0"/>
                </a:moveTo>
                <a:lnTo>
                  <a:pt x="101174" y="9481"/>
                </a:lnTo>
                <a:lnTo>
                  <a:pt x="98785" y="13266"/>
                </a:lnTo>
                <a:lnTo>
                  <a:pt x="96201" y="16781"/>
                </a:lnTo>
                <a:lnTo>
                  <a:pt x="93485" y="20117"/>
                </a:lnTo>
                <a:lnTo>
                  <a:pt x="90683" y="23333"/>
                </a:lnTo>
                <a:lnTo>
                  <a:pt x="87823" y="26470"/>
                </a:lnTo>
                <a:lnTo>
                  <a:pt x="81999" y="32600"/>
                </a:lnTo>
                <a:lnTo>
                  <a:pt x="76103" y="38633"/>
                </a:lnTo>
                <a:lnTo>
                  <a:pt x="72149" y="43614"/>
                </a:lnTo>
                <a:lnTo>
                  <a:pt x="67529" y="49912"/>
                </a:lnTo>
                <a:lnTo>
                  <a:pt x="62465" y="57088"/>
                </a:lnTo>
                <a:lnTo>
                  <a:pt x="58096" y="62863"/>
                </a:lnTo>
                <a:lnTo>
                  <a:pt x="54192" y="67706"/>
                </a:lnTo>
                <a:lnTo>
                  <a:pt x="50597" y="71926"/>
                </a:lnTo>
                <a:lnTo>
                  <a:pt x="47208" y="75732"/>
                </a:lnTo>
                <a:lnTo>
                  <a:pt x="40796" y="82607"/>
                </a:lnTo>
                <a:lnTo>
                  <a:pt x="38690" y="85829"/>
                </a:lnTo>
                <a:lnTo>
                  <a:pt x="34733" y="95105"/>
                </a:lnTo>
                <a:lnTo>
                  <a:pt x="30291" y="101139"/>
                </a:lnTo>
                <a:lnTo>
                  <a:pt x="27718" y="106121"/>
                </a:lnTo>
                <a:lnTo>
                  <a:pt x="25010" y="112419"/>
                </a:lnTo>
                <a:lnTo>
                  <a:pt x="22212" y="119594"/>
                </a:lnTo>
                <a:lnTo>
                  <a:pt x="19355" y="125370"/>
                </a:lnTo>
                <a:lnTo>
                  <a:pt x="16458" y="130213"/>
                </a:lnTo>
                <a:lnTo>
                  <a:pt x="13535" y="134434"/>
                </a:lnTo>
                <a:lnTo>
                  <a:pt x="10286" y="141769"/>
                </a:lnTo>
                <a:lnTo>
                  <a:pt x="8843" y="148337"/>
                </a:lnTo>
                <a:lnTo>
                  <a:pt x="8030" y="156620"/>
                </a:lnTo>
                <a:lnTo>
                  <a:pt x="7733" y="164933"/>
                </a:lnTo>
                <a:lnTo>
                  <a:pt x="7701" y="173003"/>
                </a:lnTo>
                <a:lnTo>
                  <a:pt x="6704" y="175859"/>
                </a:lnTo>
                <a:lnTo>
                  <a:pt x="2951" y="181678"/>
                </a:lnTo>
                <a:lnTo>
                  <a:pt x="0" y="185791"/>
                </a:lnTo>
                <a:lnTo>
                  <a:pt x="1956" y="194691"/>
                </a:lnTo>
                <a:lnTo>
                  <a:pt x="3867" y="201232"/>
                </a:lnTo>
                <a:lnTo>
                  <a:pt x="5140" y="206584"/>
                </a:lnTo>
                <a:lnTo>
                  <a:pt x="6556" y="215177"/>
                </a:lnTo>
                <a:lnTo>
                  <a:pt x="7185" y="222303"/>
                </a:lnTo>
                <a:lnTo>
                  <a:pt x="7588" y="230223"/>
                </a:lnTo>
                <a:lnTo>
                  <a:pt x="7658" y="236335"/>
                </a:lnTo>
                <a:lnTo>
                  <a:pt x="8660" y="237923"/>
                </a:lnTo>
                <a:lnTo>
                  <a:pt x="10320" y="238983"/>
                </a:lnTo>
                <a:lnTo>
                  <a:pt x="12419" y="239689"/>
                </a:lnTo>
                <a:lnTo>
                  <a:pt x="13819" y="241152"/>
                </a:lnTo>
                <a:lnTo>
                  <a:pt x="14752" y="243120"/>
                </a:lnTo>
                <a:lnTo>
                  <a:pt x="16249" y="248666"/>
                </a:lnTo>
                <a:lnTo>
                  <a:pt x="16508" y="254367"/>
                </a:lnTo>
                <a:lnTo>
                  <a:pt x="17537" y="256891"/>
                </a:lnTo>
                <a:lnTo>
                  <a:pt x="21325" y="262340"/>
                </a:lnTo>
                <a:lnTo>
                  <a:pt x="23725" y="264190"/>
                </a:lnTo>
                <a:lnTo>
                  <a:pt x="26317" y="265424"/>
                </a:lnTo>
                <a:lnTo>
                  <a:pt x="29037" y="266246"/>
                </a:lnTo>
                <a:lnTo>
                  <a:pt x="31842" y="267786"/>
                </a:lnTo>
                <a:lnTo>
                  <a:pt x="34705" y="269806"/>
                </a:lnTo>
                <a:lnTo>
                  <a:pt x="37605" y="272144"/>
                </a:lnTo>
                <a:lnTo>
                  <a:pt x="40531" y="273703"/>
                </a:lnTo>
                <a:lnTo>
                  <a:pt x="43474" y="274742"/>
                </a:lnTo>
                <a:lnTo>
                  <a:pt x="46428" y="275435"/>
                </a:lnTo>
                <a:lnTo>
                  <a:pt x="50382" y="276889"/>
                </a:lnTo>
                <a:lnTo>
                  <a:pt x="55002" y="278850"/>
                </a:lnTo>
                <a:lnTo>
                  <a:pt x="65427" y="283676"/>
                </a:lnTo>
                <a:lnTo>
                  <a:pt x="76675" y="289128"/>
                </a:lnTo>
                <a:lnTo>
                  <a:pt x="80468" y="291971"/>
                </a:lnTo>
                <a:lnTo>
                  <a:pt x="82997" y="294858"/>
                </a:lnTo>
                <a:lnTo>
                  <a:pt x="84683" y="297775"/>
                </a:lnTo>
                <a:lnTo>
                  <a:pt x="86799" y="299720"/>
                </a:lnTo>
                <a:lnTo>
                  <a:pt x="89202" y="301017"/>
                </a:lnTo>
                <a:lnTo>
                  <a:pt x="91796" y="301881"/>
                </a:lnTo>
                <a:lnTo>
                  <a:pt x="94518" y="302457"/>
                </a:lnTo>
                <a:lnTo>
                  <a:pt x="97325" y="302842"/>
                </a:lnTo>
                <a:lnTo>
                  <a:pt x="100188" y="303097"/>
                </a:lnTo>
                <a:lnTo>
                  <a:pt x="103089" y="302276"/>
                </a:lnTo>
                <a:lnTo>
                  <a:pt x="106015" y="300736"/>
                </a:lnTo>
                <a:lnTo>
                  <a:pt x="113100" y="295876"/>
                </a:lnTo>
                <a:lnTo>
                  <a:pt x="113681" y="294485"/>
                </a:lnTo>
                <a:lnTo>
                  <a:pt x="114327" y="290294"/>
                </a:lnTo>
                <a:lnTo>
                  <a:pt x="115492" y="288779"/>
                </a:lnTo>
                <a:lnTo>
                  <a:pt x="117260" y="287769"/>
                </a:lnTo>
                <a:lnTo>
                  <a:pt x="119431" y="287096"/>
                </a:lnTo>
                <a:lnTo>
                  <a:pt x="120879" y="285655"/>
                </a:lnTo>
                <a:lnTo>
                  <a:pt x="121844" y="283702"/>
                </a:lnTo>
                <a:lnTo>
                  <a:pt x="123392" y="278180"/>
                </a:lnTo>
                <a:lnTo>
                  <a:pt x="124512" y="277727"/>
                </a:lnTo>
                <a:lnTo>
                  <a:pt x="128401" y="277223"/>
                </a:lnTo>
                <a:lnTo>
                  <a:pt x="130827" y="277089"/>
                </a:lnTo>
                <a:lnTo>
                  <a:pt x="140014" y="276856"/>
                </a:lnTo>
                <a:lnTo>
                  <a:pt x="150563" y="27682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9" name="SMARTPenAnnotation887"/>
          <p:cNvSpPr/>
          <p:nvPr/>
        </p:nvSpPr>
        <p:spPr>
          <a:xfrm>
            <a:off x="223242" y="5893593"/>
            <a:ext cx="2647" cy="1"/>
          </a:xfrm>
          <a:custGeom>
            <a:avLst/>
            <a:gdLst/>
            <a:ahLst/>
            <a:cxnLst/>
            <a:rect l="0" t="0" r="0" b="0"/>
            <a:pathLst>
              <a:path w="2647" h="1">
                <a:moveTo>
                  <a:pt x="0" y="0"/>
                </a:moveTo>
                <a:lnTo>
                  <a:pt x="2646" y="0"/>
                </a:lnTo>
                <a:close/>
              </a:path>
            </a:pathLst>
          </a:custGeom>
          <a:ln w="381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30" name="SMARTPenAnnotation888"/>
          <p:cNvSpPr/>
          <p:nvPr/>
        </p:nvSpPr>
        <p:spPr>
          <a:xfrm>
            <a:off x="214312" y="5893593"/>
            <a:ext cx="62509" cy="44650"/>
          </a:xfrm>
          <a:custGeom>
            <a:avLst/>
            <a:gdLst/>
            <a:ahLst/>
            <a:cxnLst/>
            <a:rect l="0" t="0" r="0" b="0"/>
            <a:pathLst>
              <a:path w="62509" h="44650">
                <a:moveTo>
                  <a:pt x="0" y="0"/>
                </a:moveTo>
                <a:lnTo>
                  <a:pt x="25071" y="0"/>
                </a:lnTo>
                <a:lnTo>
                  <a:pt x="28620" y="1985"/>
                </a:lnTo>
                <a:lnTo>
                  <a:pt x="33963" y="5292"/>
                </a:lnTo>
                <a:lnTo>
                  <a:pt x="40501" y="9481"/>
                </a:lnTo>
                <a:lnTo>
                  <a:pt x="45852" y="12274"/>
                </a:lnTo>
                <a:lnTo>
                  <a:pt x="50412" y="14136"/>
                </a:lnTo>
                <a:lnTo>
                  <a:pt x="54444" y="15377"/>
                </a:lnTo>
                <a:lnTo>
                  <a:pt x="56140" y="17197"/>
                </a:lnTo>
                <a:lnTo>
                  <a:pt x="56278" y="19402"/>
                </a:lnTo>
                <a:lnTo>
                  <a:pt x="54111" y="25330"/>
                </a:lnTo>
                <a:lnTo>
                  <a:pt x="54926" y="26809"/>
                </a:lnTo>
                <a:lnTo>
                  <a:pt x="56461" y="28787"/>
                </a:lnTo>
                <a:lnTo>
                  <a:pt x="58477" y="31098"/>
                </a:lnTo>
                <a:lnTo>
                  <a:pt x="59820" y="33630"/>
                </a:lnTo>
                <a:lnTo>
                  <a:pt x="60716" y="36311"/>
                </a:lnTo>
                <a:lnTo>
                  <a:pt x="62508" y="44649"/>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1" name="SMARTPenAnnotation889"/>
          <p:cNvSpPr/>
          <p:nvPr/>
        </p:nvSpPr>
        <p:spPr>
          <a:xfrm>
            <a:off x="955486" y="5232796"/>
            <a:ext cx="142833" cy="232130"/>
          </a:xfrm>
          <a:custGeom>
            <a:avLst/>
            <a:gdLst/>
            <a:ahLst/>
            <a:cxnLst/>
            <a:rect l="0" t="0" r="0" b="0"/>
            <a:pathLst>
              <a:path w="142833" h="232130">
                <a:moveTo>
                  <a:pt x="98217" y="0"/>
                </a:moveTo>
                <a:lnTo>
                  <a:pt x="77226" y="0"/>
                </a:lnTo>
                <a:lnTo>
                  <a:pt x="74301" y="993"/>
                </a:lnTo>
                <a:lnTo>
                  <a:pt x="71359" y="2646"/>
                </a:lnTo>
                <a:lnTo>
                  <a:pt x="68405" y="4741"/>
                </a:lnTo>
                <a:lnTo>
                  <a:pt x="64452" y="7129"/>
                </a:lnTo>
                <a:lnTo>
                  <a:pt x="59832" y="9714"/>
                </a:lnTo>
                <a:lnTo>
                  <a:pt x="54767" y="12429"/>
                </a:lnTo>
                <a:lnTo>
                  <a:pt x="50399" y="14240"/>
                </a:lnTo>
                <a:lnTo>
                  <a:pt x="46494" y="15446"/>
                </a:lnTo>
                <a:lnTo>
                  <a:pt x="42899" y="16251"/>
                </a:lnTo>
                <a:lnTo>
                  <a:pt x="40502" y="17779"/>
                </a:lnTo>
                <a:lnTo>
                  <a:pt x="38905" y="19791"/>
                </a:lnTo>
                <a:lnTo>
                  <a:pt x="37839" y="22123"/>
                </a:lnTo>
                <a:lnTo>
                  <a:pt x="36137" y="23679"/>
                </a:lnTo>
                <a:lnTo>
                  <a:pt x="34010" y="24716"/>
                </a:lnTo>
                <a:lnTo>
                  <a:pt x="31600" y="25407"/>
                </a:lnTo>
                <a:lnTo>
                  <a:pt x="29993" y="26860"/>
                </a:lnTo>
                <a:lnTo>
                  <a:pt x="28922" y="28821"/>
                </a:lnTo>
                <a:lnTo>
                  <a:pt x="28207" y="31120"/>
                </a:lnTo>
                <a:lnTo>
                  <a:pt x="24768" y="36321"/>
                </a:lnTo>
                <a:lnTo>
                  <a:pt x="19216" y="43004"/>
                </a:lnTo>
                <a:lnTo>
                  <a:pt x="15811" y="46563"/>
                </a:lnTo>
                <a:lnTo>
                  <a:pt x="13514" y="48902"/>
                </a:lnTo>
                <a:lnTo>
                  <a:pt x="11983" y="51453"/>
                </a:lnTo>
                <a:lnTo>
                  <a:pt x="10281" y="56933"/>
                </a:lnTo>
                <a:lnTo>
                  <a:pt x="9323" y="60857"/>
                </a:lnTo>
                <a:lnTo>
                  <a:pt x="6453" y="64420"/>
                </a:lnTo>
                <a:lnTo>
                  <a:pt x="1267" y="70052"/>
                </a:lnTo>
                <a:lnTo>
                  <a:pt x="557" y="73468"/>
                </a:lnTo>
                <a:lnTo>
                  <a:pt x="242" y="78293"/>
                </a:lnTo>
                <a:lnTo>
                  <a:pt x="102" y="83745"/>
                </a:lnTo>
                <a:lnTo>
                  <a:pt x="0" y="101239"/>
                </a:lnTo>
                <a:lnTo>
                  <a:pt x="989" y="104204"/>
                </a:lnTo>
                <a:lnTo>
                  <a:pt x="4733" y="110143"/>
                </a:lnTo>
                <a:lnTo>
                  <a:pt x="7059" y="116091"/>
                </a:lnTo>
                <a:lnTo>
                  <a:pt x="8552" y="123253"/>
                </a:lnTo>
                <a:lnTo>
                  <a:pt x="8811" y="129234"/>
                </a:lnTo>
                <a:lnTo>
                  <a:pt x="8920" y="173906"/>
                </a:lnTo>
                <a:lnTo>
                  <a:pt x="9912" y="175468"/>
                </a:lnTo>
                <a:lnTo>
                  <a:pt x="11566" y="176511"/>
                </a:lnTo>
                <a:lnTo>
                  <a:pt x="16608" y="178183"/>
                </a:lnTo>
                <a:lnTo>
                  <a:pt x="19944" y="181057"/>
                </a:lnTo>
                <a:lnTo>
                  <a:pt x="22222" y="183213"/>
                </a:lnTo>
                <a:lnTo>
                  <a:pt x="23741" y="185642"/>
                </a:lnTo>
                <a:lnTo>
                  <a:pt x="25879" y="192809"/>
                </a:lnTo>
                <a:lnTo>
                  <a:pt x="26379" y="194834"/>
                </a:lnTo>
                <a:lnTo>
                  <a:pt x="29247" y="201025"/>
                </a:lnTo>
                <a:lnTo>
                  <a:pt x="31401" y="205455"/>
                </a:lnTo>
                <a:lnTo>
                  <a:pt x="33829" y="208407"/>
                </a:lnTo>
                <a:lnTo>
                  <a:pt x="36440" y="210376"/>
                </a:lnTo>
                <a:lnTo>
                  <a:pt x="43019" y="213535"/>
                </a:lnTo>
                <a:lnTo>
                  <a:pt x="46565" y="216613"/>
                </a:lnTo>
                <a:lnTo>
                  <a:pt x="52185" y="221933"/>
                </a:lnTo>
                <a:lnTo>
                  <a:pt x="55599" y="222660"/>
                </a:lnTo>
                <a:lnTo>
                  <a:pt x="57899" y="222855"/>
                </a:lnTo>
                <a:lnTo>
                  <a:pt x="60424" y="222984"/>
                </a:lnTo>
                <a:lnTo>
                  <a:pt x="65876" y="223127"/>
                </a:lnTo>
                <a:lnTo>
                  <a:pt x="68719" y="222174"/>
                </a:lnTo>
                <a:lnTo>
                  <a:pt x="71606" y="220546"/>
                </a:lnTo>
                <a:lnTo>
                  <a:pt x="74523" y="218468"/>
                </a:lnTo>
                <a:lnTo>
                  <a:pt x="77460" y="217083"/>
                </a:lnTo>
                <a:lnTo>
                  <a:pt x="80410" y="216159"/>
                </a:lnTo>
                <a:lnTo>
                  <a:pt x="87534" y="214678"/>
                </a:lnTo>
                <a:lnTo>
                  <a:pt x="91153" y="214475"/>
                </a:lnTo>
                <a:lnTo>
                  <a:pt x="93508" y="214421"/>
                </a:lnTo>
                <a:lnTo>
                  <a:pt x="96070" y="213393"/>
                </a:lnTo>
                <a:lnTo>
                  <a:pt x="98770" y="211715"/>
                </a:lnTo>
                <a:lnTo>
                  <a:pt x="101562" y="209604"/>
                </a:lnTo>
                <a:lnTo>
                  <a:pt x="104416" y="208198"/>
                </a:lnTo>
                <a:lnTo>
                  <a:pt x="107310" y="207259"/>
                </a:lnTo>
                <a:lnTo>
                  <a:pt x="110232" y="206634"/>
                </a:lnTo>
                <a:lnTo>
                  <a:pt x="113172" y="206217"/>
                </a:lnTo>
                <a:lnTo>
                  <a:pt x="116125" y="205939"/>
                </a:lnTo>
                <a:lnTo>
                  <a:pt x="119085" y="205754"/>
                </a:lnTo>
                <a:lnTo>
                  <a:pt x="125020" y="205548"/>
                </a:lnTo>
                <a:lnTo>
                  <a:pt x="127992" y="205493"/>
                </a:lnTo>
                <a:lnTo>
                  <a:pt x="129973" y="204464"/>
                </a:lnTo>
                <a:lnTo>
                  <a:pt x="131294" y="202786"/>
                </a:lnTo>
                <a:lnTo>
                  <a:pt x="133414" y="197704"/>
                </a:lnTo>
                <a:lnTo>
                  <a:pt x="134580" y="197288"/>
                </a:lnTo>
                <a:lnTo>
                  <a:pt x="138521" y="196824"/>
                </a:lnTo>
                <a:lnTo>
                  <a:pt x="142484" y="196486"/>
                </a:lnTo>
                <a:lnTo>
                  <a:pt x="142790" y="203589"/>
                </a:lnTo>
                <a:lnTo>
                  <a:pt x="142832" y="208886"/>
                </a:lnTo>
                <a:lnTo>
                  <a:pt x="141851" y="210694"/>
                </a:lnTo>
                <a:lnTo>
                  <a:pt x="140204" y="211901"/>
                </a:lnTo>
                <a:lnTo>
                  <a:pt x="138115" y="212705"/>
                </a:lnTo>
                <a:lnTo>
                  <a:pt x="136722" y="214233"/>
                </a:lnTo>
                <a:lnTo>
                  <a:pt x="135793" y="216244"/>
                </a:lnTo>
                <a:lnTo>
                  <a:pt x="135174" y="218577"/>
                </a:lnTo>
                <a:lnTo>
                  <a:pt x="131840" y="223815"/>
                </a:lnTo>
                <a:lnTo>
                  <a:pt x="129562" y="226600"/>
                </a:lnTo>
                <a:lnTo>
                  <a:pt x="127051" y="228458"/>
                </a:lnTo>
                <a:lnTo>
                  <a:pt x="124385" y="229696"/>
                </a:lnTo>
                <a:lnTo>
                  <a:pt x="117717" y="231684"/>
                </a:lnTo>
                <a:lnTo>
                  <a:pt x="114160" y="231955"/>
                </a:lnTo>
                <a:lnTo>
                  <a:pt x="109271" y="232076"/>
                </a:lnTo>
                <a:lnTo>
                  <a:pt x="103791" y="232129"/>
                </a:lnTo>
                <a:lnTo>
                  <a:pt x="101933" y="231151"/>
                </a:lnTo>
                <a:lnTo>
                  <a:pt x="100694" y="229508"/>
                </a:lnTo>
                <a:lnTo>
                  <a:pt x="99868" y="227419"/>
                </a:lnTo>
                <a:lnTo>
                  <a:pt x="98326" y="226027"/>
                </a:lnTo>
                <a:lnTo>
                  <a:pt x="96305" y="225099"/>
                </a:lnTo>
                <a:lnTo>
                  <a:pt x="71711" y="218869"/>
                </a:lnTo>
                <a:lnTo>
                  <a:pt x="64671" y="217350"/>
                </a:lnTo>
                <a:lnTo>
                  <a:pt x="58986" y="216338"/>
                </a:lnTo>
                <a:lnTo>
                  <a:pt x="54204" y="215663"/>
                </a:lnTo>
                <a:lnTo>
                  <a:pt x="52007" y="215213"/>
                </a:lnTo>
                <a:lnTo>
                  <a:pt x="51535" y="214913"/>
                </a:lnTo>
                <a:lnTo>
                  <a:pt x="53167" y="214432"/>
                </a:lnTo>
                <a:lnTo>
                  <a:pt x="56036" y="214366"/>
                </a:lnTo>
                <a:lnTo>
                  <a:pt x="58190" y="214348"/>
                </a:lnTo>
                <a:lnTo>
                  <a:pt x="60618" y="213344"/>
                </a:lnTo>
                <a:lnTo>
                  <a:pt x="63229" y="211682"/>
                </a:lnTo>
                <a:lnTo>
                  <a:pt x="125006" y="178594"/>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2" name="SMARTPenAnnotation890"/>
          <p:cNvSpPr/>
          <p:nvPr/>
        </p:nvSpPr>
        <p:spPr>
          <a:xfrm>
            <a:off x="973368" y="5572125"/>
            <a:ext cx="62476" cy="276821"/>
          </a:xfrm>
          <a:custGeom>
            <a:avLst/>
            <a:gdLst/>
            <a:ahLst/>
            <a:cxnLst/>
            <a:rect l="0" t="0" r="0" b="0"/>
            <a:pathLst>
              <a:path w="62476" h="276821">
                <a:moveTo>
                  <a:pt x="62475" y="0"/>
                </a:moveTo>
                <a:lnTo>
                  <a:pt x="54787" y="0"/>
                </a:lnTo>
                <a:lnTo>
                  <a:pt x="53381" y="992"/>
                </a:lnTo>
                <a:lnTo>
                  <a:pt x="51451" y="2645"/>
                </a:lnTo>
                <a:lnTo>
                  <a:pt x="49173" y="4740"/>
                </a:lnTo>
                <a:lnTo>
                  <a:pt x="46662" y="6136"/>
                </a:lnTo>
                <a:lnTo>
                  <a:pt x="43995" y="7067"/>
                </a:lnTo>
                <a:lnTo>
                  <a:pt x="37328" y="8561"/>
                </a:lnTo>
                <a:lnTo>
                  <a:pt x="35788" y="8684"/>
                </a:lnTo>
                <a:lnTo>
                  <a:pt x="33770" y="8766"/>
                </a:lnTo>
                <a:lnTo>
                  <a:pt x="31432" y="8820"/>
                </a:lnTo>
                <a:lnTo>
                  <a:pt x="29874" y="9849"/>
                </a:lnTo>
                <a:lnTo>
                  <a:pt x="28835" y="11527"/>
                </a:lnTo>
                <a:lnTo>
                  <a:pt x="28142" y="13638"/>
                </a:lnTo>
                <a:lnTo>
                  <a:pt x="26688" y="15045"/>
                </a:lnTo>
                <a:lnTo>
                  <a:pt x="24726" y="15983"/>
                </a:lnTo>
                <a:lnTo>
                  <a:pt x="22427" y="16608"/>
                </a:lnTo>
                <a:lnTo>
                  <a:pt x="19901" y="18017"/>
                </a:lnTo>
                <a:lnTo>
                  <a:pt x="17225" y="19949"/>
                </a:lnTo>
                <a:lnTo>
                  <a:pt x="10542" y="25437"/>
                </a:lnTo>
                <a:lnTo>
                  <a:pt x="9994" y="26880"/>
                </a:lnTo>
                <a:lnTo>
                  <a:pt x="9042" y="34358"/>
                </a:lnTo>
                <a:lnTo>
                  <a:pt x="8940" y="40056"/>
                </a:lnTo>
                <a:lnTo>
                  <a:pt x="8910" y="52768"/>
                </a:lnTo>
                <a:lnTo>
                  <a:pt x="7913" y="57999"/>
                </a:lnTo>
                <a:lnTo>
                  <a:pt x="6257" y="63470"/>
                </a:lnTo>
                <a:lnTo>
                  <a:pt x="4160" y="69103"/>
                </a:lnTo>
                <a:lnTo>
                  <a:pt x="2763" y="73849"/>
                </a:lnTo>
                <a:lnTo>
                  <a:pt x="1210" y="81770"/>
                </a:lnTo>
                <a:lnTo>
                  <a:pt x="796" y="86263"/>
                </a:lnTo>
                <a:lnTo>
                  <a:pt x="520" y="91243"/>
                </a:lnTo>
                <a:lnTo>
                  <a:pt x="213" y="101076"/>
                </a:lnTo>
                <a:lnTo>
                  <a:pt x="16" y="115472"/>
                </a:lnTo>
                <a:lnTo>
                  <a:pt x="0" y="118653"/>
                </a:lnTo>
                <a:lnTo>
                  <a:pt x="981" y="122758"/>
                </a:lnTo>
                <a:lnTo>
                  <a:pt x="2628" y="127480"/>
                </a:lnTo>
                <a:lnTo>
                  <a:pt x="4717" y="132611"/>
                </a:lnTo>
                <a:lnTo>
                  <a:pt x="6111" y="137025"/>
                </a:lnTo>
                <a:lnTo>
                  <a:pt x="7659" y="144574"/>
                </a:lnTo>
                <a:lnTo>
                  <a:pt x="8072" y="148968"/>
                </a:lnTo>
                <a:lnTo>
                  <a:pt x="8347" y="153882"/>
                </a:lnTo>
                <a:lnTo>
                  <a:pt x="8788" y="166547"/>
                </a:lnTo>
                <a:lnTo>
                  <a:pt x="8865" y="173480"/>
                </a:lnTo>
                <a:lnTo>
                  <a:pt x="9868" y="176177"/>
                </a:lnTo>
                <a:lnTo>
                  <a:pt x="11529" y="178966"/>
                </a:lnTo>
                <a:lnTo>
                  <a:pt x="13628" y="181819"/>
                </a:lnTo>
                <a:lnTo>
                  <a:pt x="15028" y="184712"/>
                </a:lnTo>
                <a:lnTo>
                  <a:pt x="16583" y="190574"/>
                </a:lnTo>
                <a:lnTo>
                  <a:pt x="17458" y="194711"/>
                </a:lnTo>
                <a:lnTo>
                  <a:pt x="17663" y="200970"/>
                </a:lnTo>
                <a:lnTo>
                  <a:pt x="17817" y="213531"/>
                </a:lnTo>
                <a:lnTo>
                  <a:pt x="18813" y="214783"/>
                </a:lnTo>
                <a:lnTo>
                  <a:pt x="20468" y="216611"/>
                </a:lnTo>
                <a:lnTo>
                  <a:pt x="25514" y="221932"/>
                </a:lnTo>
                <a:lnTo>
                  <a:pt x="26204" y="225306"/>
                </a:lnTo>
                <a:lnTo>
                  <a:pt x="26388" y="227594"/>
                </a:lnTo>
                <a:lnTo>
                  <a:pt x="27503" y="230112"/>
                </a:lnTo>
                <a:lnTo>
                  <a:pt x="29239" y="232783"/>
                </a:lnTo>
                <a:lnTo>
                  <a:pt x="31388" y="235555"/>
                </a:lnTo>
                <a:lnTo>
                  <a:pt x="32821" y="238396"/>
                </a:lnTo>
                <a:lnTo>
                  <a:pt x="34413" y="244199"/>
                </a:lnTo>
                <a:lnTo>
                  <a:pt x="35120" y="250085"/>
                </a:lnTo>
                <a:lnTo>
                  <a:pt x="35309" y="253043"/>
                </a:lnTo>
                <a:lnTo>
                  <a:pt x="36427" y="255016"/>
                </a:lnTo>
                <a:lnTo>
                  <a:pt x="38164" y="256331"/>
                </a:lnTo>
                <a:lnTo>
                  <a:pt x="40315" y="257207"/>
                </a:lnTo>
                <a:lnTo>
                  <a:pt x="41749" y="258784"/>
                </a:lnTo>
                <a:lnTo>
                  <a:pt x="42704" y="260827"/>
                </a:lnTo>
                <a:lnTo>
                  <a:pt x="44238" y="266495"/>
                </a:lnTo>
                <a:lnTo>
                  <a:pt x="45356" y="266960"/>
                </a:lnTo>
                <a:lnTo>
                  <a:pt x="47094" y="267270"/>
                </a:lnTo>
                <a:lnTo>
                  <a:pt x="49244" y="267477"/>
                </a:lnTo>
                <a:lnTo>
                  <a:pt x="49686" y="267614"/>
                </a:lnTo>
                <a:lnTo>
                  <a:pt x="48988" y="267706"/>
                </a:lnTo>
                <a:lnTo>
                  <a:pt x="47531" y="267768"/>
                </a:lnTo>
                <a:lnTo>
                  <a:pt x="47551" y="268801"/>
                </a:lnTo>
                <a:lnTo>
                  <a:pt x="48557" y="270482"/>
                </a:lnTo>
                <a:lnTo>
                  <a:pt x="53546" y="27682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3" name="SMARTPenAnnotation891"/>
          <p:cNvSpPr/>
          <p:nvPr/>
        </p:nvSpPr>
        <p:spPr>
          <a:xfrm>
            <a:off x="1017984" y="5831085"/>
            <a:ext cx="2647" cy="1"/>
          </a:xfrm>
          <a:custGeom>
            <a:avLst/>
            <a:gdLst/>
            <a:ahLst/>
            <a:cxnLst/>
            <a:rect l="0" t="0" r="0" b="0"/>
            <a:pathLst>
              <a:path w="2647" h="1">
                <a:moveTo>
                  <a:pt x="0" y="0"/>
                </a:moveTo>
                <a:lnTo>
                  <a:pt x="2646" y="0"/>
                </a:lnTo>
                <a:close/>
              </a:path>
            </a:pathLst>
          </a:custGeom>
          <a:ln w="381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34" name="SMARTPenAnnotation892"/>
          <p:cNvSpPr/>
          <p:nvPr/>
        </p:nvSpPr>
        <p:spPr>
          <a:xfrm>
            <a:off x="1768113" y="5259621"/>
            <a:ext cx="178559" cy="285715"/>
          </a:xfrm>
          <a:custGeom>
            <a:avLst/>
            <a:gdLst/>
            <a:ahLst/>
            <a:cxnLst/>
            <a:rect l="0" t="0" r="0" b="0"/>
            <a:pathLst>
              <a:path w="178559" h="285715">
                <a:moveTo>
                  <a:pt x="178558" y="17824"/>
                </a:moveTo>
                <a:lnTo>
                  <a:pt x="173818" y="17824"/>
                </a:lnTo>
                <a:lnTo>
                  <a:pt x="172422" y="16832"/>
                </a:lnTo>
                <a:lnTo>
                  <a:pt x="171491" y="15178"/>
                </a:lnTo>
                <a:lnTo>
                  <a:pt x="170870" y="13084"/>
                </a:lnTo>
                <a:lnTo>
                  <a:pt x="169464" y="11687"/>
                </a:lnTo>
                <a:lnTo>
                  <a:pt x="167535" y="10756"/>
                </a:lnTo>
                <a:lnTo>
                  <a:pt x="165256" y="10135"/>
                </a:lnTo>
                <a:lnTo>
                  <a:pt x="163737" y="8729"/>
                </a:lnTo>
                <a:lnTo>
                  <a:pt x="162724" y="6800"/>
                </a:lnTo>
                <a:lnTo>
                  <a:pt x="162049" y="4522"/>
                </a:lnTo>
                <a:lnTo>
                  <a:pt x="160607" y="3002"/>
                </a:lnTo>
                <a:lnTo>
                  <a:pt x="158653" y="1990"/>
                </a:lnTo>
                <a:lnTo>
                  <a:pt x="153129" y="364"/>
                </a:lnTo>
                <a:lnTo>
                  <a:pt x="149699" y="231"/>
                </a:lnTo>
                <a:lnTo>
                  <a:pt x="124083" y="0"/>
                </a:lnTo>
                <a:lnTo>
                  <a:pt x="121405" y="980"/>
                </a:lnTo>
                <a:lnTo>
                  <a:pt x="119620" y="2626"/>
                </a:lnTo>
                <a:lnTo>
                  <a:pt x="118430" y="4715"/>
                </a:lnTo>
                <a:lnTo>
                  <a:pt x="116645" y="6109"/>
                </a:lnTo>
                <a:lnTo>
                  <a:pt x="114462" y="7037"/>
                </a:lnTo>
                <a:lnTo>
                  <a:pt x="109392" y="8069"/>
                </a:lnTo>
                <a:lnTo>
                  <a:pt x="103831" y="8527"/>
                </a:lnTo>
                <a:lnTo>
                  <a:pt x="100959" y="9642"/>
                </a:lnTo>
                <a:lnTo>
                  <a:pt x="98052" y="11377"/>
                </a:lnTo>
                <a:lnTo>
                  <a:pt x="95122" y="13526"/>
                </a:lnTo>
                <a:lnTo>
                  <a:pt x="91184" y="15951"/>
                </a:lnTo>
                <a:lnTo>
                  <a:pt x="86574" y="18559"/>
                </a:lnTo>
                <a:lnTo>
                  <a:pt x="81517" y="21291"/>
                </a:lnTo>
                <a:lnTo>
                  <a:pt x="77153" y="23111"/>
                </a:lnTo>
                <a:lnTo>
                  <a:pt x="73252" y="24326"/>
                </a:lnTo>
                <a:lnTo>
                  <a:pt x="69659" y="25135"/>
                </a:lnTo>
                <a:lnTo>
                  <a:pt x="67263" y="26667"/>
                </a:lnTo>
                <a:lnTo>
                  <a:pt x="65666" y="28680"/>
                </a:lnTo>
                <a:lnTo>
                  <a:pt x="64602" y="31014"/>
                </a:lnTo>
                <a:lnTo>
                  <a:pt x="62900" y="32571"/>
                </a:lnTo>
                <a:lnTo>
                  <a:pt x="60773" y="33608"/>
                </a:lnTo>
                <a:lnTo>
                  <a:pt x="58363" y="34300"/>
                </a:lnTo>
                <a:lnTo>
                  <a:pt x="56756" y="35753"/>
                </a:lnTo>
                <a:lnTo>
                  <a:pt x="55685" y="37714"/>
                </a:lnTo>
                <a:lnTo>
                  <a:pt x="54971" y="40014"/>
                </a:lnTo>
                <a:lnTo>
                  <a:pt x="53503" y="41546"/>
                </a:lnTo>
                <a:lnTo>
                  <a:pt x="51532" y="42569"/>
                </a:lnTo>
                <a:lnTo>
                  <a:pt x="49225" y="43250"/>
                </a:lnTo>
                <a:lnTo>
                  <a:pt x="44017" y="46653"/>
                </a:lnTo>
                <a:lnTo>
                  <a:pt x="41239" y="48950"/>
                </a:lnTo>
                <a:lnTo>
                  <a:pt x="39387" y="51473"/>
                </a:lnTo>
                <a:lnTo>
                  <a:pt x="35789" y="59765"/>
                </a:lnTo>
                <a:lnTo>
                  <a:pt x="31431" y="65569"/>
                </a:lnTo>
                <a:lnTo>
                  <a:pt x="28139" y="69674"/>
                </a:lnTo>
                <a:lnTo>
                  <a:pt x="27370" y="73280"/>
                </a:lnTo>
                <a:lnTo>
                  <a:pt x="26936" y="80888"/>
                </a:lnTo>
                <a:lnTo>
                  <a:pt x="26808" y="89426"/>
                </a:lnTo>
                <a:lnTo>
                  <a:pt x="26765" y="96460"/>
                </a:lnTo>
                <a:lnTo>
                  <a:pt x="24113" y="105359"/>
                </a:lnTo>
                <a:lnTo>
                  <a:pt x="19066" y="121104"/>
                </a:lnTo>
                <a:lnTo>
                  <a:pt x="15730" y="136487"/>
                </a:lnTo>
                <a:lnTo>
                  <a:pt x="10245" y="163082"/>
                </a:lnTo>
                <a:lnTo>
                  <a:pt x="8802" y="167248"/>
                </a:lnTo>
                <a:lnTo>
                  <a:pt x="6849" y="172011"/>
                </a:lnTo>
                <a:lnTo>
                  <a:pt x="4554" y="177170"/>
                </a:lnTo>
                <a:lnTo>
                  <a:pt x="2004" y="185548"/>
                </a:lnTo>
                <a:lnTo>
                  <a:pt x="871" y="192579"/>
                </a:lnTo>
                <a:lnTo>
                  <a:pt x="368" y="199011"/>
                </a:lnTo>
                <a:lnTo>
                  <a:pt x="144" y="205177"/>
                </a:lnTo>
                <a:lnTo>
                  <a:pt x="0" y="217220"/>
                </a:lnTo>
                <a:lnTo>
                  <a:pt x="980" y="220208"/>
                </a:lnTo>
                <a:lnTo>
                  <a:pt x="4716" y="226173"/>
                </a:lnTo>
                <a:lnTo>
                  <a:pt x="7037" y="232132"/>
                </a:lnTo>
                <a:lnTo>
                  <a:pt x="8650" y="240882"/>
                </a:lnTo>
                <a:lnTo>
                  <a:pt x="8822" y="247847"/>
                </a:lnTo>
                <a:lnTo>
                  <a:pt x="8862" y="253340"/>
                </a:lnTo>
                <a:lnTo>
                  <a:pt x="9865" y="255202"/>
                </a:lnTo>
                <a:lnTo>
                  <a:pt x="11526" y="256443"/>
                </a:lnTo>
                <a:lnTo>
                  <a:pt x="13625" y="257271"/>
                </a:lnTo>
                <a:lnTo>
                  <a:pt x="15025" y="258814"/>
                </a:lnTo>
                <a:lnTo>
                  <a:pt x="15958" y="260836"/>
                </a:lnTo>
                <a:lnTo>
                  <a:pt x="16580" y="263176"/>
                </a:lnTo>
                <a:lnTo>
                  <a:pt x="19917" y="268421"/>
                </a:lnTo>
                <a:lnTo>
                  <a:pt x="25403" y="275133"/>
                </a:lnTo>
                <a:lnTo>
                  <a:pt x="28799" y="278697"/>
                </a:lnTo>
                <a:lnTo>
                  <a:pt x="31094" y="281036"/>
                </a:lnTo>
                <a:lnTo>
                  <a:pt x="33616" y="282595"/>
                </a:lnTo>
                <a:lnTo>
                  <a:pt x="39064" y="284328"/>
                </a:lnTo>
                <a:lnTo>
                  <a:pt x="44613" y="285714"/>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5" name="SMARTPenAnnotation893"/>
          <p:cNvSpPr/>
          <p:nvPr/>
        </p:nvSpPr>
        <p:spPr>
          <a:xfrm>
            <a:off x="1710849" y="5564436"/>
            <a:ext cx="128667" cy="257721"/>
          </a:xfrm>
          <a:custGeom>
            <a:avLst/>
            <a:gdLst/>
            <a:ahLst/>
            <a:cxnLst/>
            <a:rect l="0" t="0" r="0" b="0"/>
            <a:pathLst>
              <a:path w="128667" h="257721">
                <a:moveTo>
                  <a:pt x="128666" y="7689"/>
                </a:moveTo>
                <a:lnTo>
                  <a:pt x="119185" y="2948"/>
                </a:lnTo>
                <a:lnTo>
                  <a:pt x="114408" y="1552"/>
                </a:lnTo>
                <a:lnTo>
                  <a:pt x="109239" y="621"/>
                </a:lnTo>
                <a:lnTo>
                  <a:pt x="103808" y="0"/>
                </a:lnTo>
                <a:lnTo>
                  <a:pt x="99196" y="578"/>
                </a:lnTo>
                <a:lnTo>
                  <a:pt x="95129" y="1956"/>
                </a:lnTo>
                <a:lnTo>
                  <a:pt x="91425" y="3867"/>
                </a:lnTo>
                <a:lnTo>
                  <a:pt x="87964" y="5141"/>
                </a:lnTo>
                <a:lnTo>
                  <a:pt x="84664" y="5990"/>
                </a:lnTo>
                <a:lnTo>
                  <a:pt x="81472" y="6556"/>
                </a:lnTo>
                <a:lnTo>
                  <a:pt x="78352" y="7926"/>
                </a:lnTo>
                <a:lnTo>
                  <a:pt x="75280" y="9831"/>
                </a:lnTo>
                <a:lnTo>
                  <a:pt x="72239" y="12093"/>
                </a:lnTo>
                <a:lnTo>
                  <a:pt x="69220" y="13602"/>
                </a:lnTo>
                <a:lnTo>
                  <a:pt x="66215" y="14607"/>
                </a:lnTo>
                <a:lnTo>
                  <a:pt x="63220" y="15278"/>
                </a:lnTo>
                <a:lnTo>
                  <a:pt x="60231" y="16717"/>
                </a:lnTo>
                <a:lnTo>
                  <a:pt x="57245" y="18668"/>
                </a:lnTo>
                <a:lnTo>
                  <a:pt x="54263" y="20961"/>
                </a:lnTo>
                <a:lnTo>
                  <a:pt x="50291" y="24475"/>
                </a:lnTo>
                <a:lnTo>
                  <a:pt x="40585" y="33670"/>
                </a:lnTo>
                <a:lnTo>
                  <a:pt x="35219" y="37908"/>
                </a:lnTo>
                <a:lnTo>
                  <a:pt x="29657" y="41725"/>
                </a:lnTo>
                <a:lnTo>
                  <a:pt x="23965" y="45263"/>
                </a:lnTo>
                <a:lnTo>
                  <a:pt x="19178" y="50597"/>
                </a:lnTo>
                <a:lnTo>
                  <a:pt x="14994" y="57130"/>
                </a:lnTo>
                <a:lnTo>
                  <a:pt x="1151" y="84262"/>
                </a:lnTo>
                <a:lnTo>
                  <a:pt x="0" y="88503"/>
                </a:lnTo>
                <a:lnTo>
                  <a:pt x="225" y="91331"/>
                </a:lnTo>
                <a:lnTo>
                  <a:pt x="1367" y="93215"/>
                </a:lnTo>
                <a:lnTo>
                  <a:pt x="2635" y="97956"/>
                </a:lnTo>
                <a:lnTo>
                  <a:pt x="3199" y="104362"/>
                </a:lnTo>
                <a:lnTo>
                  <a:pt x="3450" y="113824"/>
                </a:lnTo>
                <a:lnTo>
                  <a:pt x="3633" y="130590"/>
                </a:lnTo>
                <a:lnTo>
                  <a:pt x="6289" y="134410"/>
                </a:lnTo>
                <a:lnTo>
                  <a:pt x="8386" y="136818"/>
                </a:lnTo>
                <a:lnTo>
                  <a:pt x="9784" y="139416"/>
                </a:lnTo>
                <a:lnTo>
                  <a:pt x="11337" y="144947"/>
                </a:lnTo>
                <a:lnTo>
                  <a:pt x="14674" y="150713"/>
                </a:lnTo>
                <a:lnTo>
                  <a:pt x="16952" y="153640"/>
                </a:lnTo>
                <a:lnTo>
                  <a:pt x="19464" y="158568"/>
                </a:lnTo>
                <a:lnTo>
                  <a:pt x="22130" y="164830"/>
                </a:lnTo>
                <a:lnTo>
                  <a:pt x="28798" y="182045"/>
                </a:lnTo>
                <a:lnTo>
                  <a:pt x="32356" y="187045"/>
                </a:lnTo>
                <a:lnTo>
                  <a:pt x="37984" y="193599"/>
                </a:lnTo>
                <a:lnTo>
                  <a:pt x="41400" y="197141"/>
                </a:lnTo>
                <a:lnTo>
                  <a:pt x="55584" y="211420"/>
                </a:lnTo>
                <a:lnTo>
                  <a:pt x="57124" y="211971"/>
                </a:lnTo>
                <a:lnTo>
                  <a:pt x="59143" y="212338"/>
                </a:lnTo>
                <a:lnTo>
                  <a:pt x="61482" y="212582"/>
                </a:lnTo>
                <a:lnTo>
                  <a:pt x="64033" y="213737"/>
                </a:lnTo>
                <a:lnTo>
                  <a:pt x="66726" y="215500"/>
                </a:lnTo>
                <a:lnTo>
                  <a:pt x="69513" y="217667"/>
                </a:lnTo>
                <a:lnTo>
                  <a:pt x="72364" y="219112"/>
                </a:lnTo>
                <a:lnTo>
                  <a:pt x="75256" y="220075"/>
                </a:lnTo>
                <a:lnTo>
                  <a:pt x="78177" y="220717"/>
                </a:lnTo>
                <a:lnTo>
                  <a:pt x="81116" y="223129"/>
                </a:lnTo>
                <a:lnTo>
                  <a:pt x="84067" y="226722"/>
                </a:lnTo>
                <a:lnTo>
                  <a:pt x="87027" y="231102"/>
                </a:lnTo>
                <a:lnTo>
                  <a:pt x="89993" y="234021"/>
                </a:lnTo>
                <a:lnTo>
                  <a:pt x="92962" y="235968"/>
                </a:lnTo>
                <a:lnTo>
                  <a:pt x="100116" y="239091"/>
                </a:lnTo>
                <a:lnTo>
                  <a:pt x="103740" y="242165"/>
                </a:lnTo>
                <a:lnTo>
                  <a:pt x="106096" y="244373"/>
                </a:lnTo>
                <a:lnTo>
                  <a:pt x="108658" y="245845"/>
                </a:lnTo>
                <a:lnTo>
                  <a:pt x="111359" y="246827"/>
                </a:lnTo>
                <a:lnTo>
                  <a:pt x="114151" y="247482"/>
                </a:lnTo>
                <a:lnTo>
                  <a:pt x="117005" y="248910"/>
                </a:lnTo>
                <a:lnTo>
                  <a:pt x="119900" y="250854"/>
                </a:lnTo>
                <a:lnTo>
                  <a:pt x="128666" y="25772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6" name="SMARTPenAnnotation894"/>
          <p:cNvSpPr/>
          <p:nvPr/>
        </p:nvSpPr>
        <p:spPr>
          <a:xfrm>
            <a:off x="1866304" y="5750718"/>
            <a:ext cx="26757" cy="107158"/>
          </a:xfrm>
          <a:custGeom>
            <a:avLst/>
            <a:gdLst/>
            <a:ahLst/>
            <a:cxnLst/>
            <a:rect l="0" t="0" r="0" b="0"/>
            <a:pathLst>
              <a:path w="26757" h="107158">
                <a:moveTo>
                  <a:pt x="8930" y="0"/>
                </a:moveTo>
                <a:lnTo>
                  <a:pt x="1241" y="0"/>
                </a:lnTo>
                <a:lnTo>
                  <a:pt x="828" y="993"/>
                </a:lnTo>
                <a:lnTo>
                  <a:pt x="552" y="2646"/>
                </a:lnTo>
                <a:lnTo>
                  <a:pt x="109" y="7689"/>
                </a:lnTo>
                <a:lnTo>
                  <a:pt x="1065" y="9095"/>
                </a:lnTo>
                <a:lnTo>
                  <a:pt x="2695" y="11024"/>
                </a:lnTo>
                <a:lnTo>
                  <a:pt x="7698" y="16510"/>
                </a:lnTo>
                <a:lnTo>
                  <a:pt x="13305" y="22200"/>
                </a:lnTo>
                <a:lnTo>
                  <a:pt x="14824" y="24722"/>
                </a:lnTo>
                <a:lnTo>
                  <a:pt x="15835" y="27395"/>
                </a:lnTo>
                <a:lnTo>
                  <a:pt x="17460" y="34075"/>
                </a:lnTo>
                <a:lnTo>
                  <a:pt x="18585" y="35615"/>
                </a:lnTo>
                <a:lnTo>
                  <a:pt x="20328" y="37634"/>
                </a:lnTo>
                <a:lnTo>
                  <a:pt x="22482" y="39972"/>
                </a:lnTo>
                <a:lnTo>
                  <a:pt x="23918" y="42523"/>
                </a:lnTo>
                <a:lnTo>
                  <a:pt x="24875" y="45216"/>
                </a:lnTo>
                <a:lnTo>
                  <a:pt x="25513" y="48003"/>
                </a:lnTo>
                <a:lnTo>
                  <a:pt x="25938" y="50854"/>
                </a:lnTo>
                <a:lnTo>
                  <a:pt x="26222" y="53747"/>
                </a:lnTo>
                <a:lnTo>
                  <a:pt x="26677" y="60778"/>
                </a:lnTo>
                <a:lnTo>
                  <a:pt x="26756" y="71477"/>
                </a:lnTo>
                <a:lnTo>
                  <a:pt x="25775" y="75432"/>
                </a:lnTo>
                <a:lnTo>
                  <a:pt x="24129" y="79062"/>
                </a:lnTo>
                <a:lnTo>
                  <a:pt x="22039" y="82474"/>
                </a:lnTo>
                <a:lnTo>
                  <a:pt x="19654" y="85740"/>
                </a:lnTo>
                <a:lnTo>
                  <a:pt x="17071" y="88910"/>
                </a:lnTo>
                <a:lnTo>
                  <a:pt x="14357" y="92016"/>
                </a:lnTo>
                <a:lnTo>
                  <a:pt x="11556" y="95078"/>
                </a:lnTo>
                <a:lnTo>
                  <a:pt x="0" y="107157"/>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7" name="SMARTPenAnnotation895"/>
          <p:cNvSpPr/>
          <p:nvPr/>
        </p:nvSpPr>
        <p:spPr>
          <a:xfrm>
            <a:off x="3162334" y="5197202"/>
            <a:ext cx="355963" cy="964283"/>
          </a:xfrm>
          <a:custGeom>
            <a:avLst/>
            <a:gdLst/>
            <a:ahLst/>
            <a:cxnLst/>
            <a:rect l="0" t="0" r="0" b="0"/>
            <a:pathLst>
              <a:path w="355963" h="964283">
                <a:moveTo>
                  <a:pt x="222017" y="35594"/>
                </a:moveTo>
                <a:lnTo>
                  <a:pt x="214888" y="22329"/>
                </a:lnTo>
                <a:lnTo>
                  <a:pt x="204238" y="9131"/>
                </a:lnTo>
                <a:lnTo>
                  <a:pt x="199894" y="4651"/>
                </a:lnTo>
                <a:lnTo>
                  <a:pt x="197346" y="3059"/>
                </a:lnTo>
                <a:lnTo>
                  <a:pt x="191870" y="1291"/>
                </a:lnTo>
                <a:lnTo>
                  <a:pt x="183209" y="295"/>
                </a:lnTo>
                <a:lnTo>
                  <a:pt x="172027" y="62"/>
                </a:lnTo>
                <a:lnTo>
                  <a:pt x="164878" y="0"/>
                </a:lnTo>
                <a:lnTo>
                  <a:pt x="158127" y="951"/>
                </a:lnTo>
                <a:lnTo>
                  <a:pt x="151643" y="2577"/>
                </a:lnTo>
                <a:lnTo>
                  <a:pt x="145335" y="4653"/>
                </a:lnTo>
                <a:lnTo>
                  <a:pt x="137162" y="7029"/>
                </a:lnTo>
                <a:lnTo>
                  <a:pt x="117496" y="12315"/>
                </a:lnTo>
                <a:lnTo>
                  <a:pt x="108680" y="15114"/>
                </a:lnTo>
                <a:lnTo>
                  <a:pt x="100819" y="17972"/>
                </a:lnTo>
                <a:lnTo>
                  <a:pt x="93593" y="20870"/>
                </a:lnTo>
                <a:lnTo>
                  <a:pt x="84807" y="24786"/>
                </a:lnTo>
                <a:lnTo>
                  <a:pt x="64462" y="34429"/>
                </a:lnTo>
                <a:lnTo>
                  <a:pt x="54473" y="38786"/>
                </a:lnTo>
                <a:lnTo>
                  <a:pt x="44836" y="42683"/>
                </a:lnTo>
                <a:lnTo>
                  <a:pt x="35436" y="46274"/>
                </a:lnTo>
                <a:lnTo>
                  <a:pt x="27184" y="49659"/>
                </a:lnTo>
                <a:lnTo>
                  <a:pt x="19699" y="52908"/>
                </a:lnTo>
                <a:lnTo>
                  <a:pt x="2908" y="60512"/>
                </a:lnTo>
                <a:lnTo>
                  <a:pt x="1530" y="62128"/>
                </a:lnTo>
                <a:lnTo>
                  <a:pt x="612" y="64197"/>
                </a:lnTo>
                <a:lnTo>
                  <a:pt x="0" y="66569"/>
                </a:lnTo>
                <a:lnTo>
                  <a:pt x="583" y="68151"/>
                </a:lnTo>
                <a:lnTo>
                  <a:pt x="1965" y="69205"/>
                </a:lnTo>
                <a:lnTo>
                  <a:pt x="3878" y="69907"/>
                </a:lnTo>
                <a:lnTo>
                  <a:pt x="11311" y="70897"/>
                </a:lnTo>
                <a:lnTo>
                  <a:pt x="14078" y="72028"/>
                </a:lnTo>
                <a:lnTo>
                  <a:pt x="19798" y="75930"/>
                </a:lnTo>
                <a:lnTo>
                  <a:pt x="28293" y="78326"/>
                </a:lnTo>
                <a:lnTo>
                  <a:pt x="33336" y="78965"/>
                </a:lnTo>
                <a:lnTo>
                  <a:pt x="41586" y="82321"/>
                </a:lnTo>
                <a:lnTo>
                  <a:pt x="48560" y="86127"/>
                </a:lnTo>
                <a:lnTo>
                  <a:pt x="54967" y="87819"/>
                </a:lnTo>
                <a:lnTo>
                  <a:pt x="60048" y="90255"/>
                </a:lnTo>
                <a:lnTo>
                  <a:pt x="66413" y="93863"/>
                </a:lnTo>
                <a:lnTo>
                  <a:pt x="73633" y="98253"/>
                </a:lnTo>
                <a:lnTo>
                  <a:pt x="84300" y="105776"/>
                </a:lnTo>
                <a:lnTo>
                  <a:pt x="93341" y="112427"/>
                </a:lnTo>
                <a:lnTo>
                  <a:pt x="103973" y="118690"/>
                </a:lnTo>
                <a:lnTo>
                  <a:pt x="112668" y="124781"/>
                </a:lnTo>
                <a:lnTo>
                  <a:pt x="123141" y="133788"/>
                </a:lnTo>
                <a:lnTo>
                  <a:pt x="126334" y="136776"/>
                </a:lnTo>
                <a:lnTo>
                  <a:pt x="135568" y="150462"/>
                </a:lnTo>
                <a:lnTo>
                  <a:pt x="138947" y="158745"/>
                </a:lnTo>
                <a:lnTo>
                  <a:pt x="140449" y="166727"/>
                </a:lnTo>
                <a:lnTo>
                  <a:pt x="141413" y="193311"/>
                </a:lnTo>
                <a:lnTo>
                  <a:pt x="140552" y="211855"/>
                </a:lnTo>
                <a:lnTo>
                  <a:pt x="134489" y="236427"/>
                </a:lnTo>
                <a:lnTo>
                  <a:pt x="129207" y="260453"/>
                </a:lnTo>
                <a:lnTo>
                  <a:pt x="120906" y="279729"/>
                </a:lnTo>
                <a:lnTo>
                  <a:pt x="110602" y="296895"/>
                </a:lnTo>
                <a:lnTo>
                  <a:pt x="99408" y="317754"/>
                </a:lnTo>
                <a:lnTo>
                  <a:pt x="86690" y="342330"/>
                </a:lnTo>
                <a:lnTo>
                  <a:pt x="76638" y="357438"/>
                </a:lnTo>
                <a:lnTo>
                  <a:pt x="74496" y="362274"/>
                </a:lnTo>
                <a:lnTo>
                  <a:pt x="70489" y="377569"/>
                </a:lnTo>
                <a:lnTo>
                  <a:pt x="66036" y="385359"/>
                </a:lnTo>
                <a:lnTo>
                  <a:pt x="57951" y="395323"/>
                </a:lnTo>
                <a:lnTo>
                  <a:pt x="56085" y="399437"/>
                </a:lnTo>
                <a:lnTo>
                  <a:pt x="54012" y="409299"/>
                </a:lnTo>
                <a:lnTo>
                  <a:pt x="54451" y="412723"/>
                </a:lnTo>
                <a:lnTo>
                  <a:pt x="55736" y="415006"/>
                </a:lnTo>
                <a:lnTo>
                  <a:pt x="57585" y="416528"/>
                </a:lnTo>
                <a:lnTo>
                  <a:pt x="58818" y="418534"/>
                </a:lnTo>
                <a:lnTo>
                  <a:pt x="61544" y="426099"/>
                </a:lnTo>
                <a:lnTo>
                  <a:pt x="65699" y="431733"/>
                </a:lnTo>
                <a:lnTo>
                  <a:pt x="73498" y="437543"/>
                </a:lnTo>
                <a:lnTo>
                  <a:pt x="82587" y="443434"/>
                </a:lnTo>
                <a:lnTo>
                  <a:pt x="93282" y="452328"/>
                </a:lnTo>
                <a:lnTo>
                  <a:pt x="102734" y="461247"/>
                </a:lnTo>
                <a:lnTo>
                  <a:pt x="112811" y="470174"/>
                </a:lnTo>
                <a:lnTo>
                  <a:pt x="122549" y="476126"/>
                </a:lnTo>
                <a:lnTo>
                  <a:pt x="130845" y="484725"/>
                </a:lnTo>
                <a:lnTo>
                  <a:pt x="141094" y="498076"/>
                </a:lnTo>
                <a:lnTo>
                  <a:pt x="147356" y="506056"/>
                </a:lnTo>
                <a:lnTo>
                  <a:pt x="158444" y="522697"/>
                </a:lnTo>
                <a:lnTo>
                  <a:pt x="164752" y="529994"/>
                </a:lnTo>
                <a:lnTo>
                  <a:pt x="171934" y="537834"/>
                </a:lnTo>
                <a:lnTo>
                  <a:pt x="176722" y="546038"/>
                </a:lnTo>
                <a:lnTo>
                  <a:pt x="187053" y="577947"/>
                </a:lnTo>
                <a:lnTo>
                  <a:pt x="189778" y="584686"/>
                </a:lnTo>
                <a:lnTo>
                  <a:pt x="192806" y="608049"/>
                </a:lnTo>
                <a:lnTo>
                  <a:pt x="194151" y="634308"/>
                </a:lnTo>
                <a:lnTo>
                  <a:pt x="193917" y="664216"/>
                </a:lnTo>
                <a:lnTo>
                  <a:pt x="190346" y="693005"/>
                </a:lnTo>
                <a:lnTo>
                  <a:pt x="182757" y="742682"/>
                </a:lnTo>
                <a:lnTo>
                  <a:pt x="178977" y="761978"/>
                </a:lnTo>
                <a:lnTo>
                  <a:pt x="169485" y="804586"/>
                </a:lnTo>
                <a:lnTo>
                  <a:pt x="166159" y="823091"/>
                </a:lnTo>
                <a:lnTo>
                  <a:pt x="163943" y="839397"/>
                </a:lnTo>
                <a:lnTo>
                  <a:pt x="162472" y="866113"/>
                </a:lnTo>
                <a:lnTo>
                  <a:pt x="165126" y="884602"/>
                </a:lnTo>
                <a:lnTo>
                  <a:pt x="174914" y="912640"/>
                </a:lnTo>
                <a:lnTo>
                  <a:pt x="183476" y="930240"/>
                </a:lnTo>
                <a:lnTo>
                  <a:pt x="189343" y="938569"/>
                </a:lnTo>
                <a:lnTo>
                  <a:pt x="197904" y="945578"/>
                </a:lnTo>
                <a:lnTo>
                  <a:pt x="202966" y="948836"/>
                </a:lnTo>
                <a:lnTo>
                  <a:pt x="213880" y="952456"/>
                </a:lnTo>
                <a:lnTo>
                  <a:pt x="219570" y="953422"/>
                </a:lnTo>
                <a:lnTo>
                  <a:pt x="225346" y="955057"/>
                </a:lnTo>
                <a:lnTo>
                  <a:pt x="231182" y="957140"/>
                </a:lnTo>
                <a:lnTo>
                  <a:pt x="237056" y="959521"/>
                </a:lnTo>
                <a:lnTo>
                  <a:pt x="243950" y="961108"/>
                </a:lnTo>
                <a:lnTo>
                  <a:pt x="251522" y="962166"/>
                </a:lnTo>
                <a:lnTo>
                  <a:pt x="259546" y="962871"/>
                </a:lnTo>
                <a:lnTo>
                  <a:pt x="268865" y="963341"/>
                </a:lnTo>
                <a:lnTo>
                  <a:pt x="289802" y="963864"/>
                </a:lnTo>
                <a:lnTo>
                  <a:pt x="355962" y="964282"/>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8" name="SMARTPenAnnotation896"/>
          <p:cNvSpPr/>
          <p:nvPr/>
        </p:nvSpPr>
        <p:spPr>
          <a:xfrm>
            <a:off x="3777257" y="5331023"/>
            <a:ext cx="258962" cy="35720"/>
          </a:xfrm>
          <a:custGeom>
            <a:avLst/>
            <a:gdLst/>
            <a:ahLst/>
            <a:cxnLst/>
            <a:rect l="0" t="0" r="0" b="0"/>
            <a:pathLst>
              <a:path w="258962" h="35720">
                <a:moveTo>
                  <a:pt x="0" y="0"/>
                </a:moveTo>
                <a:lnTo>
                  <a:pt x="7689" y="0"/>
                </a:lnTo>
                <a:lnTo>
                  <a:pt x="9095" y="993"/>
                </a:lnTo>
                <a:lnTo>
                  <a:pt x="11024" y="2646"/>
                </a:lnTo>
                <a:lnTo>
                  <a:pt x="13303" y="4741"/>
                </a:lnTo>
                <a:lnTo>
                  <a:pt x="15814" y="6137"/>
                </a:lnTo>
                <a:lnTo>
                  <a:pt x="18480" y="7068"/>
                </a:lnTo>
                <a:lnTo>
                  <a:pt x="24089" y="8102"/>
                </a:lnTo>
                <a:lnTo>
                  <a:pt x="31832" y="8684"/>
                </a:lnTo>
                <a:lnTo>
                  <a:pt x="37597" y="8881"/>
                </a:lnTo>
                <a:lnTo>
                  <a:pt x="120565" y="8928"/>
                </a:lnTo>
                <a:lnTo>
                  <a:pt x="137924" y="9921"/>
                </a:lnTo>
                <a:lnTo>
                  <a:pt x="153465" y="11575"/>
                </a:lnTo>
                <a:lnTo>
                  <a:pt x="167794" y="13670"/>
                </a:lnTo>
                <a:lnTo>
                  <a:pt x="179332" y="15066"/>
                </a:lnTo>
                <a:lnTo>
                  <a:pt x="189008" y="15997"/>
                </a:lnTo>
                <a:lnTo>
                  <a:pt x="197443" y="16618"/>
                </a:lnTo>
                <a:lnTo>
                  <a:pt x="205050" y="17032"/>
                </a:lnTo>
                <a:lnTo>
                  <a:pt x="218795" y="17492"/>
                </a:lnTo>
                <a:lnTo>
                  <a:pt x="224246" y="18607"/>
                </a:lnTo>
                <a:lnTo>
                  <a:pt x="228873" y="20342"/>
                </a:lnTo>
                <a:lnTo>
                  <a:pt x="232949" y="22491"/>
                </a:lnTo>
                <a:lnTo>
                  <a:pt x="236659" y="23924"/>
                </a:lnTo>
                <a:lnTo>
                  <a:pt x="240124" y="24879"/>
                </a:lnTo>
                <a:lnTo>
                  <a:pt x="247096" y="26223"/>
                </a:lnTo>
                <a:lnTo>
                  <a:pt x="258961" y="35719"/>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9" name="SMARTPenAnnotation897"/>
          <p:cNvSpPr/>
          <p:nvPr/>
        </p:nvSpPr>
        <p:spPr>
          <a:xfrm>
            <a:off x="4714875" y="5322093"/>
            <a:ext cx="258961" cy="17861"/>
          </a:xfrm>
          <a:custGeom>
            <a:avLst/>
            <a:gdLst/>
            <a:ahLst/>
            <a:cxnLst/>
            <a:rect l="0" t="0" r="0" b="0"/>
            <a:pathLst>
              <a:path w="258961" h="17861">
                <a:moveTo>
                  <a:pt x="0" y="0"/>
                </a:moveTo>
                <a:lnTo>
                  <a:pt x="14221" y="0"/>
                </a:lnTo>
                <a:lnTo>
                  <a:pt x="26348" y="993"/>
                </a:lnTo>
                <a:lnTo>
                  <a:pt x="60988" y="4741"/>
                </a:lnTo>
                <a:lnTo>
                  <a:pt x="84315" y="6137"/>
                </a:lnTo>
                <a:lnTo>
                  <a:pt x="139338" y="7689"/>
                </a:lnTo>
                <a:lnTo>
                  <a:pt x="164329" y="9095"/>
                </a:lnTo>
                <a:lnTo>
                  <a:pt x="258960" y="1786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0" name="SMARTPenAnnotation898"/>
          <p:cNvSpPr/>
          <p:nvPr/>
        </p:nvSpPr>
        <p:spPr>
          <a:xfrm>
            <a:off x="5643562" y="5313196"/>
            <a:ext cx="330399" cy="17828"/>
          </a:xfrm>
          <a:custGeom>
            <a:avLst/>
            <a:gdLst/>
            <a:ahLst/>
            <a:cxnLst/>
            <a:rect l="0" t="0" r="0" b="0"/>
            <a:pathLst>
              <a:path w="330399" h="17828">
                <a:moveTo>
                  <a:pt x="0" y="8897"/>
                </a:moveTo>
                <a:lnTo>
                  <a:pt x="0" y="4157"/>
                </a:lnTo>
                <a:lnTo>
                  <a:pt x="993" y="2760"/>
                </a:lnTo>
                <a:lnTo>
                  <a:pt x="2646" y="1829"/>
                </a:lnTo>
                <a:lnTo>
                  <a:pt x="4741" y="1209"/>
                </a:lnTo>
                <a:lnTo>
                  <a:pt x="7129" y="795"/>
                </a:lnTo>
                <a:lnTo>
                  <a:pt x="12429" y="335"/>
                </a:lnTo>
                <a:lnTo>
                  <a:pt x="20991" y="76"/>
                </a:lnTo>
                <a:lnTo>
                  <a:pt x="58255" y="0"/>
                </a:lnTo>
                <a:lnTo>
                  <a:pt x="73563" y="981"/>
                </a:lnTo>
                <a:lnTo>
                  <a:pt x="88729" y="2628"/>
                </a:lnTo>
                <a:lnTo>
                  <a:pt x="103802" y="4717"/>
                </a:lnTo>
                <a:lnTo>
                  <a:pt x="121787" y="6111"/>
                </a:lnTo>
                <a:lnTo>
                  <a:pt x="141715" y="7040"/>
                </a:lnTo>
                <a:lnTo>
                  <a:pt x="202288" y="8531"/>
                </a:lnTo>
                <a:lnTo>
                  <a:pt x="211256" y="9645"/>
                </a:lnTo>
                <a:lnTo>
                  <a:pt x="219220" y="11380"/>
                </a:lnTo>
                <a:lnTo>
                  <a:pt x="226514" y="13529"/>
                </a:lnTo>
                <a:lnTo>
                  <a:pt x="236338" y="14962"/>
                </a:lnTo>
                <a:lnTo>
                  <a:pt x="247847" y="15917"/>
                </a:lnTo>
                <a:lnTo>
                  <a:pt x="271881" y="16978"/>
                </a:lnTo>
                <a:lnTo>
                  <a:pt x="306272" y="17660"/>
                </a:lnTo>
                <a:lnTo>
                  <a:pt x="330398" y="17827"/>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1" name="SMARTPenAnnotation899"/>
          <p:cNvSpPr/>
          <p:nvPr/>
        </p:nvSpPr>
        <p:spPr>
          <a:xfrm>
            <a:off x="3509378" y="5286375"/>
            <a:ext cx="107146" cy="241102"/>
          </a:xfrm>
          <a:custGeom>
            <a:avLst/>
            <a:gdLst/>
            <a:ahLst/>
            <a:cxnLst/>
            <a:rect l="0" t="0" r="0" b="0"/>
            <a:pathLst>
              <a:path w="107146" h="241102">
                <a:moveTo>
                  <a:pt x="107145" y="0"/>
                </a:moveTo>
                <a:lnTo>
                  <a:pt x="81155" y="0"/>
                </a:lnTo>
                <a:lnTo>
                  <a:pt x="76920" y="992"/>
                </a:lnTo>
                <a:lnTo>
                  <a:pt x="73104" y="2645"/>
                </a:lnTo>
                <a:lnTo>
                  <a:pt x="69569" y="4740"/>
                </a:lnTo>
                <a:lnTo>
                  <a:pt x="57702" y="12359"/>
                </a:lnTo>
                <a:lnTo>
                  <a:pt x="50371" y="17169"/>
                </a:lnTo>
                <a:lnTo>
                  <a:pt x="44491" y="21368"/>
                </a:lnTo>
                <a:lnTo>
                  <a:pt x="39579" y="25159"/>
                </a:lnTo>
                <a:lnTo>
                  <a:pt x="35312" y="28679"/>
                </a:lnTo>
                <a:lnTo>
                  <a:pt x="31475" y="32018"/>
                </a:lnTo>
                <a:lnTo>
                  <a:pt x="27925" y="35235"/>
                </a:lnTo>
                <a:lnTo>
                  <a:pt x="21334" y="41457"/>
                </a:lnTo>
                <a:lnTo>
                  <a:pt x="15098" y="47530"/>
                </a:lnTo>
                <a:lnTo>
                  <a:pt x="13038" y="50538"/>
                </a:lnTo>
                <a:lnTo>
                  <a:pt x="10749" y="56526"/>
                </a:lnTo>
                <a:lnTo>
                  <a:pt x="9147" y="59512"/>
                </a:lnTo>
                <a:lnTo>
                  <a:pt x="7086" y="62495"/>
                </a:lnTo>
                <a:lnTo>
                  <a:pt x="4721" y="65475"/>
                </a:lnTo>
                <a:lnTo>
                  <a:pt x="3143" y="69447"/>
                </a:lnTo>
                <a:lnTo>
                  <a:pt x="2092" y="74079"/>
                </a:lnTo>
                <a:lnTo>
                  <a:pt x="1391" y="79152"/>
                </a:lnTo>
                <a:lnTo>
                  <a:pt x="924" y="83526"/>
                </a:lnTo>
                <a:lnTo>
                  <a:pt x="404" y="91031"/>
                </a:lnTo>
                <a:lnTo>
                  <a:pt x="174" y="100320"/>
                </a:lnTo>
                <a:lnTo>
                  <a:pt x="0" y="127591"/>
                </a:lnTo>
                <a:lnTo>
                  <a:pt x="988" y="130701"/>
                </a:lnTo>
                <a:lnTo>
                  <a:pt x="2639" y="133767"/>
                </a:lnTo>
                <a:lnTo>
                  <a:pt x="4733" y="136803"/>
                </a:lnTo>
                <a:lnTo>
                  <a:pt x="7058" y="142822"/>
                </a:lnTo>
                <a:lnTo>
                  <a:pt x="8092" y="148804"/>
                </a:lnTo>
                <a:lnTo>
                  <a:pt x="8551" y="154770"/>
                </a:lnTo>
                <a:lnTo>
                  <a:pt x="9666" y="157750"/>
                </a:lnTo>
                <a:lnTo>
                  <a:pt x="11401" y="160730"/>
                </a:lnTo>
                <a:lnTo>
                  <a:pt x="13550" y="163707"/>
                </a:lnTo>
                <a:lnTo>
                  <a:pt x="15975" y="166685"/>
                </a:lnTo>
                <a:lnTo>
                  <a:pt x="18584" y="169662"/>
                </a:lnTo>
                <a:lnTo>
                  <a:pt x="25159" y="176829"/>
                </a:lnTo>
                <a:lnTo>
                  <a:pt x="34579" y="186366"/>
                </a:lnTo>
                <a:lnTo>
                  <a:pt x="43805" y="195608"/>
                </a:lnTo>
                <a:lnTo>
                  <a:pt x="48051" y="198866"/>
                </a:lnTo>
                <a:lnTo>
                  <a:pt x="51874" y="201038"/>
                </a:lnTo>
                <a:lnTo>
                  <a:pt x="55415" y="202486"/>
                </a:lnTo>
                <a:lnTo>
                  <a:pt x="58768" y="205436"/>
                </a:lnTo>
                <a:lnTo>
                  <a:pt x="61995" y="209387"/>
                </a:lnTo>
                <a:lnTo>
                  <a:pt x="65139" y="214005"/>
                </a:lnTo>
                <a:lnTo>
                  <a:pt x="68227" y="217084"/>
                </a:lnTo>
                <a:lnTo>
                  <a:pt x="71278" y="219137"/>
                </a:lnTo>
                <a:lnTo>
                  <a:pt x="74304" y="220505"/>
                </a:lnTo>
                <a:lnTo>
                  <a:pt x="77313" y="222410"/>
                </a:lnTo>
                <a:lnTo>
                  <a:pt x="80312" y="224671"/>
                </a:lnTo>
                <a:lnTo>
                  <a:pt x="83303" y="227171"/>
                </a:lnTo>
                <a:lnTo>
                  <a:pt x="86290" y="228838"/>
                </a:lnTo>
                <a:lnTo>
                  <a:pt x="89272" y="229949"/>
                </a:lnTo>
                <a:lnTo>
                  <a:pt x="92254" y="230690"/>
                </a:lnTo>
                <a:lnTo>
                  <a:pt x="94241" y="232176"/>
                </a:lnTo>
                <a:lnTo>
                  <a:pt x="95566" y="234159"/>
                </a:lnTo>
                <a:lnTo>
                  <a:pt x="98215" y="241101"/>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2" name="SMARTPenAnnotation900"/>
          <p:cNvSpPr/>
          <p:nvPr/>
        </p:nvSpPr>
        <p:spPr>
          <a:xfrm>
            <a:off x="3562945" y="5438179"/>
            <a:ext cx="105765" cy="62324"/>
          </a:xfrm>
          <a:custGeom>
            <a:avLst/>
            <a:gdLst/>
            <a:ahLst/>
            <a:cxnLst/>
            <a:rect l="0" t="0" r="0" b="0"/>
            <a:pathLst>
              <a:path w="105765" h="62324">
                <a:moveTo>
                  <a:pt x="71437" y="0"/>
                </a:moveTo>
                <a:lnTo>
                  <a:pt x="76178" y="4741"/>
                </a:lnTo>
                <a:lnTo>
                  <a:pt x="78566" y="8122"/>
                </a:lnTo>
                <a:lnTo>
                  <a:pt x="81151" y="12360"/>
                </a:lnTo>
                <a:lnTo>
                  <a:pt x="83866" y="17170"/>
                </a:lnTo>
                <a:lnTo>
                  <a:pt x="86669" y="20376"/>
                </a:lnTo>
                <a:lnTo>
                  <a:pt x="89529" y="22514"/>
                </a:lnTo>
                <a:lnTo>
                  <a:pt x="92428" y="23939"/>
                </a:lnTo>
                <a:lnTo>
                  <a:pt x="94361" y="25881"/>
                </a:lnTo>
                <a:lnTo>
                  <a:pt x="95649" y="28168"/>
                </a:lnTo>
                <a:lnTo>
                  <a:pt x="96509" y="30686"/>
                </a:lnTo>
                <a:lnTo>
                  <a:pt x="98073" y="34348"/>
                </a:lnTo>
                <a:lnTo>
                  <a:pt x="102458" y="43708"/>
                </a:lnTo>
                <a:lnTo>
                  <a:pt x="104024" y="47991"/>
                </a:lnTo>
                <a:lnTo>
                  <a:pt x="105068" y="51837"/>
                </a:lnTo>
                <a:lnTo>
                  <a:pt x="105764" y="55394"/>
                </a:lnTo>
                <a:lnTo>
                  <a:pt x="105236" y="57766"/>
                </a:lnTo>
                <a:lnTo>
                  <a:pt x="103892" y="59346"/>
                </a:lnTo>
                <a:lnTo>
                  <a:pt x="99346" y="61883"/>
                </a:lnTo>
                <a:lnTo>
                  <a:pt x="96988" y="62092"/>
                </a:lnTo>
                <a:lnTo>
                  <a:pt x="93432" y="62230"/>
                </a:lnTo>
                <a:lnTo>
                  <a:pt x="89077" y="62323"/>
                </a:lnTo>
                <a:lnTo>
                  <a:pt x="84189" y="61392"/>
                </a:lnTo>
                <a:lnTo>
                  <a:pt x="78947" y="59780"/>
                </a:lnTo>
                <a:lnTo>
                  <a:pt x="73467" y="57713"/>
                </a:lnTo>
                <a:lnTo>
                  <a:pt x="68822" y="56334"/>
                </a:lnTo>
                <a:lnTo>
                  <a:pt x="64733" y="55416"/>
                </a:lnTo>
                <a:lnTo>
                  <a:pt x="61014" y="54803"/>
                </a:lnTo>
                <a:lnTo>
                  <a:pt x="56551" y="54395"/>
                </a:lnTo>
                <a:lnTo>
                  <a:pt x="51591" y="54123"/>
                </a:lnTo>
                <a:lnTo>
                  <a:pt x="41781" y="53820"/>
                </a:lnTo>
                <a:lnTo>
                  <a:pt x="37776" y="53740"/>
                </a:lnTo>
                <a:lnTo>
                  <a:pt x="0" y="44649"/>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3" name="SMARTPenAnnotation901"/>
          <p:cNvSpPr/>
          <p:nvPr/>
        </p:nvSpPr>
        <p:spPr>
          <a:xfrm>
            <a:off x="3402667" y="5572233"/>
            <a:ext cx="195998" cy="258853"/>
          </a:xfrm>
          <a:custGeom>
            <a:avLst/>
            <a:gdLst/>
            <a:ahLst/>
            <a:cxnLst/>
            <a:rect l="0" t="0" r="0" b="0"/>
            <a:pathLst>
              <a:path w="195998" h="258853">
                <a:moveTo>
                  <a:pt x="142418" y="8821"/>
                </a:moveTo>
                <a:lnTo>
                  <a:pt x="127041" y="1133"/>
                </a:lnTo>
                <a:lnTo>
                  <a:pt x="124230" y="719"/>
                </a:lnTo>
                <a:lnTo>
                  <a:pt x="120371" y="443"/>
                </a:lnTo>
                <a:lnTo>
                  <a:pt x="111784" y="137"/>
                </a:lnTo>
                <a:lnTo>
                  <a:pt x="104660" y="0"/>
                </a:lnTo>
                <a:lnTo>
                  <a:pt x="99387" y="2941"/>
                </a:lnTo>
                <a:lnTo>
                  <a:pt x="92895" y="7878"/>
                </a:lnTo>
                <a:lnTo>
                  <a:pt x="85590" y="14145"/>
                </a:lnTo>
                <a:lnTo>
                  <a:pt x="78736" y="19316"/>
                </a:lnTo>
                <a:lnTo>
                  <a:pt x="72182" y="23756"/>
                </a:lnTo>
                <a:lnTo>
                  <a:pt x="65829" y="27707"/>
                </a:lnTo>
                <a:lnTo>
                  <a:pt x="60601" y="32326"/>
                </a:lnTo>
                <a:lnTo>
                  <a:pt x="56123" y="37389"/>
                </a:lnTo>
                <a:lnTo>
                  <a:pt x="52146" y="42749"/>
                </a:lnTo>
                <a:lnTo>
                  <a:pt x="47510" y="48307"/>
                </a:lnTo>
                <a:lnTo>
                  <a:pt x="42435" y="53997"/>
                </a:lnTo>
                <a:lnTo>
                  <a:pt x="31505" y="65610"/>
                </a:lnTo>
                <a:lnTo>
                  <a:pt x="20032" y="77386"/>
                </a:lnTo>
                <a:lnTo>
                  <a:pt x="16180" y="83305"/>
                </a:lnTo>
                <a:lnTo>
                  <a:pt x="13611" y="89235"/>
                </a:lnTo>
                <a:lnTo>
                  <a:pt x="11898" y="95172"/>
                </a:lnTo>
                <a:lnTo>
                  <a:pt x="9764" y="100123"/>
                </a:lnTo>
                <a:lnTo>
                  <a:pt x="7350" y="104416"/>
                </a:lnTo>
                <a:lnTo>
                  <a:pt x="3013" y="111831"/>
                </a:lnTo>
                <a:lnTo>
                  <a:pt x="1086" y="118434"/>
                </a:lnTo>
                <a:lnTo>
                  <a:pt x="572" y="122576"/>
                </a:lnTo>
                <a:lnTo>
                  <a:pt x="229" y="127322"/>
                </a:lnTo>
                <a:lnTo>
                  <a:pt x="0" y="132470"/>
                </a:lnTo>
                <a:lnTo>
                  <a:pt x="840" y="135903"/>
                </a:lnTo>
                <a:lnTo>
                  <a:pt x="2392" y="138190"/>
                </a:lnTo>
                <a:lnTo>
                  <a:pt x="4419" y="139716"/>
                </a:lnTo>
                <a:lnTo>
                  <a:pt x="5771" y="141725"/>
                </a:lnTo>
                <a:lnTo>
                  <a:pt x="8665" y="149293"/>
                </a:lnTo>
                <a:lnTo>
                  <a:pt x="12858" y="154928"/>
                </a:lnTo>
                <a:lnTo>
                  <a:pt x="18029" y="160739"/>
                </a:lnTo>
                <a:lnTo>
                  <a:pt x="23634" y="166629"/>
                </a:lnTo>
                <a:lnTo>
                  <a:pt x="43016" y="186209"/>
                </a:lnTo>
                <a:lnTo>
                  <a:pt x="48369" y="190580"/>
                </a:lnTo>
                <a:lnTo>
                  <a:pt x="53922" y="194485"/>
                </a:lnTo>
                <a:lnTo>
                  <a:pt x="59608" y="198082"/>
                </a:lnTo>
                <a:lnTo>
                  <a:pt x="64391" y="201472"/>
                </a:lnTo>
                <a:lnTo>
                  <a:pt x="68572" y="204724"/>
                </a:lnTo>
                <a:lnTo>
                  <a:pt x="72352" y="207884"/>
                </a:lnTo>
                <a:lnTo>
                  <a:pt x="75864" y="210983"/>
                </a:lnTo>
                <a:lnTo>
                  <a:pt x="82412" y="217072"/>
                </a:lnTo>
                <a:lnTo>
                  <a:pt x="85547" y="219092"/>
                </a:lnTo>
                <a:lnTo>
                  <a:pt x="88629" y="220440"/>
                </a:lnTo>
                <a:lnTo>
                  <a:pt x="91676" y="221338"/>
                </a:lnTo>
                <a:lnTo>
                  <a:pt x="95691" y="222929"/>
                </a:lnTo>
                <a:lnTo>
                  <a:pt x="100353" y="224981"/>
                </a:lnTo>
                <a:lnTo>
                  <a:pt x="105446" y="227342"/>
                </a:lnTo>
                <a:lnTo>
                  <a:pt x="109832" y="228916"/>
                </a:lnTo>
                <a:lnTo>
                  <a:pt x="113749" y="229965"/>
                </a:lnTo>
                <a:lnTo>
                  <a:pt x="117352" y="230665"/>
                </a:lnTo>
                <a:lnTo>
                  <a:pt x="121739" y="232123"/>
                </a:lnTo>
                <a:lnTo>
                  <a:pt x="126648" y="234088"/>
                </a:lnTo>
                <a:lnTo>
                  <a:pt x="131905" y="236389"/>
                </a:lnTo>
                <a:lnTo>
                  <a:pt x="138386" y="238916"/>
                </a:lnTo>
                <a:lnTo>
                  <a:pt x="153525" y="244370"/>
                </a:lnTo>
                <a:lnTo>
                  <a:pt x="159745" y="247213"/>
                </a:lnTo>
                <a:lnTo>
                  <a:pt x="164883" y="250100"/>
                </a:lnTo>
                <a:lnTo>
                  <a:pt x="169301" y="253018"/>
                </a:lnTo>
                <a:lnTo>
                  <a:pt x="173239" y="254963"/>
                </a:lnTo>
                <a:lnTo>
                  <a:pt x="176856" y="256259"/>
                </a:lnTo>
                <a:lnTo>
                  <a:pt x="180260" y="257123"/>
                </a:lnTo>
                <a:lnTo>
                  <a:pt x="183521" y="257700"/>
                </a:lnTo>
                <a:lnTo>
                  <a:pt x="186687" y="258084"/>
                </a:lnTo>
                <a:lnTo>
                  <a:pt x="195997" y="258852"/>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4" name="SMARTPenAnnotation902"/>
          <p:cNvSpPr/>
          <p:nvPr/>
        </p:nvSpPr>
        <p:spPr>
          <a:xfrm>
            <a:off x="3585778" y="5732901"/>
            <a:ext cx="48605" cy="98185"/>
          </a:xfrm>
          <a:custGeom>
            <a:avLst/>
            <a:gdLst/>
            <a:ahLst/>
            <a:cxnLst/>
            <a:rect l="0" t="0" r="0" b="0"/>
            <a:pathLst>
              <a:path w="48605" h="98185">
                <a:moveTo>
                  <a:pt x="48604" y="17817"/>
                </a:moveTo>
                <a:lnTo>
                  <a:pt x="39123" y="13077"/>
                </a:lnTo>
                <a:lnTo>
                  <a:pt x="35338" y="10688"/>
                </a:lnTo>
                <a:lnTo>
                  <a:pt x="31823" y="8104"/>
                </a:lnTo>
                <a:lnTo>
                  <a:pt x="28487" y="5389"/>
                </a:lnTo>
                <a:lnTo>
                  <a:pt x="25271" y="3579"/>
                </a:lnTo>
                <a:lnTo>
                  <a:pt x="22135" y="2372"/>
                </a:lnTo>
                <a:lnTo>
                  <a:pt x="19052" y="1567"/>
                </a:lnTo>
                <a:lnTo>
                  <a:pt x="16004" y="1031"/>
                </a:lnTo>
                <a:lnTo>
                  <a:pt x="12981" y="673"/>
                </a:lnTo>
                <a:lnTo>
                  <a:pt x="9972" y="435"/>
                </a:lnTo>
                <a:lnTo>
                  <a:pt x="6975" y="276"/>
                </a:lnTo>
                <a:lnTo>
                  <a:pt x="0" y="52"/>
                </a:lnTo>
                <a:lnTo>
                  <a:pt x="326" y="21"/>
                </a:lnTo>
                <a:lnTo>
                  <a:pt x="1536" y="0"/>
                </a:lnTo>
                <a:lnTo>
                  <a:pt x="2343" y="978"/>
                </a:lnTo>
                <a:lnTo>
                  <a:pt x="2880" y="2622"/>
                </a:lnTo>
                <a:lnTo>
                  <a:pt x="3239" y="4711"/>
                </a:lnTo>
                <a:lnTo>
                  <a:pt x="4470" y="6103"/>
                </a:lnTo>
                <a:lnTo>
                  <a:pt x="6283" y="7031"/>
                </a:lnTo>
                <a:lnTo>
                  <a:pt x="8484" y="7650"/>
                </a:lnTo>
                <a:lnTo>
                  <a:pt x="9951" y="9055"/>
                </a:lnTo>
                <a:lnTo>
                  <a:pt x="10929" y="10983"/>
                </a:lnTo>
                <a:lnTo>
                  <a:pt x="11581" y="13261"/>
                </a:lnTo>
                <a:lnTo>
                  <a:pt x="14993" y="16764"/>
                </a:lnTo>
                <a:lnTo>
                  <a:pt x="20243" y="21084"/>
                </a:lnTo>
                <a:lnTo>
                  <a:pt x="26720" y="25949"/>
                </a:lnTo>
                <a:lnTo>
                  <a:pt x="32031" y="31175"/>
                </a:lnTo>
                <a:lnTo>
                  <a:pt x="36563" y="36645"/>
                </a:lnTo>
                <a:lnTo>
                  <a:pt x="46226" y="50199"/>
                </a:lnTo>
                <a:lnTo>
                  <a:pt x="47019" y="52304"/>
                </a:lnTo>
                <a:lnTo>
                  <a:pt x="47547" y="54699"/>
                </a:lnTo>
                <a:lnTo>
                  <a:pt x="47900" y="57288"/>
                </a:lnTo>
                <a:lnTo>
                  <a:pt x="48135" y="60006"/>
                </a:lnTo>
                <a:lnTo>
                  <a:pt x="48291" y="62810"/>
                </a:lnTo>
                <a:lnTo>
                  <a:pt x="48542" y="69699"/>
                </a:lnTo>
                <a:lnTo>
                  <a:pt x="48599" y="83675"/>
                </a:lnTo>
                <a:lnTo>
                  <a:pt x="47609" y="85535"/>
                </a:lnTo>
                <a:lnTo>
                  <a:pt x="45956" y="86775"/>
                </a:lnTo>
                <a:lnTo>
                  <a:pt x="43862" y="87602"/>
                </a:lnTo>
                <a:lnTo>
                  <a:pt x="41474" y="89145"/>
                </a:lnTo>
                <a:lnTo>
                  <a:pt x="38890" y="91166"/>
                </a:lnTo>
                <a:lnTo>
                  <a:pt x="36175" y="93505"/>
                </a:lnTo>
                <a:lnTo>
                  <a:pt x="33373" y="95065"/>
                </a:lnTo>
                <a:lnTo>
                  <a:pt x="30512" y="96105"/>
                </a:lnTo>
                <a:lnTo>
                  <a:pt x="27613" y="96798"/>
                </a:lnTo>
                <a:lnTo>
                  <a:pt x="23697" y="97260"/>
                </a:lnTo>
                <a:lnTo>
                  <a:pt x="19100" y="97569"/>
                </a:lnTo>
                <a:lnTo>
                  <a:pt x="3956" y="98184"/>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5" name="SMARTPenAnnotation903"/>
          <p:cNvSpPr/>
          <p:nvPr/>
        </p:nvSpPr>
        <p:spPr>
          <a:xfrm>
            <a:off x="4334965" y="5233164"/>
            <a:ext cx="112020" cy="285383"/>
          </a:xfrm>
          <a:custGeom>
            <a:avLst/>
            <a:gdLst/>
            <a:ahLst/>
            <a:cxnLst/>
            <a:rect l="0" t="0" r="0" b="0"/>
            <a:pathLst>
              <a:path w="112020" h="285383">
                <a:moveTo>
                  <a:pt x="112019" y="8562"/>
                </a:moveTo>
                <a:lnTo>
                  <a:pt x="112019" y="3822"/>
                </a:lnTo>
                <a:lnTo>
                  <a:pt x="110035" y="2425"/>
                </a:lnTo>
                <a:lnTo>
                  <a:pt x="106727" y="1494"/>
                </a:lnTo>
                <a:lnTo>
                  <a:pt x="96642" y="0"/>
                </a:lnTo>
                <a:lnTo>
                  <a:pt x="93830" y="870"/>
                </a:lnTo>
                <a:lnTo>
                  <a:pt x="89971" y="2442"/>
                </a:lnTo>
                <a:lnTo>
                  <a:pt x="85414" y="4482"/>
                </a:lnTo>
                <a:lnTo>
                  <a:pt x="81384" y="5842"/>
                </a:lnTo>
                <a:lnTo>
                  <a:pt x="77705" y="6749"/>
                </a:lnTo>
                <a:lnTo>
                  <a:pt x="74260" y="7353"/>
                </a:lnTo>
                <a:lnTo>
                  <a:pt x="70971" y="8748"/>
                </a:lnTo>
                <a:lnTo>
                  <a:pt x="67787" y="10671"/>
                </a:lnTo>
                <a:lnTo>
                  <a:pt x="64671" y="12944"/>
                </a:lnTo>
                <a:lnTo>
                  <a:pt x="61603" y="14460"/>
                </a:lnTo>
                <a:lnTo>
                  <a:pt x="58564" y="15471"/>
                </a:lnTo>
                <a:lnTo>
                  <a:pt x="55547" y="16145"/>
                </a:lnTo>
                <a:lnTo>
                  <a:pt x="52543" y="18578"/>
                </a:lnTo>
                <a:lnTo>
                  <a:pt x="49548" y="22184"/>
                </a:lnTo>
                <a:lnTo>
                  <a:pt x="32872" y="46972"/>
                </a:lnTo>
                <a:lnTo>
                  <a:pt x="28496" y="53020"/>
                </a:lnTo>
                <a:lnTo>
                  <a:pt x="24587" y="58045"/>
                </a:lnTo>
                <a:lnTo>
                  <a:pt x="20989" y="62387"/>
                </a:lnTo>
                <a:lnTo>
                  <a:pt x="18590" y="67265"/>
                </a:lnTo>
                <a:lnTo>
                  <a:pt x="16991" y="72502"/>
                </a:lnTo>
                <a:lnTo>
                  <a:pt x="15925" y="77978"/>
                </a:lnTo>
                <a:lnTo>
                  <a:pt x="14222" y="82621"/>
                </a:lnTo>
                <a:lnTo>
                  <a:pt x="12094" y="86708"/>
                </a:lnTo>
                <a:lnTo>
                  <a:pt x="9684" y="90425"/>
                </a:lnTo>
                <a:lnTo>
                  <a:pt x="7006" y="97201"/>
                </a:lnTo>
                <a:lnTo>
                  <a:pt x="4823" y="105504"/>
                </a:lnTo>
                <a:lnTo>
                  <a:pt x="545" y="119116"/>
                </a:lnTo>
                <a:lnTo>
                  <a:pt x="0" y="125921"/>
                </a:lnTo>
                <a:lnTo>
                  <a:pt x="629" y="132442"/>
                </a:lnTo>
                <a:lnTo>
                  <a:pt x="2040" y="138774"/>
                </a:lnTo>
                <a:lnTo>
                  <a:pt x="2981" y="145972"/>
                </a:lnTo>
                <a:lnTo>
                  <a:pt x="3608" y="153746"/>
                </a:lnTo>
                <a:lnTo>
                  <a:pt x="4027" y="161907"/>
                </a:lnTo>
                <a:lnTo>
                  <a:pt x="5297" y="168338"/>
                </a:lnTo>
                <a:lnTo>
                  <a:pt x="7137" y="173619"/>
                </a:lnTo>
                <a:lnTo>
                  <a:pt x="9355" y="178131"/>
                </a:lnTo>
                <a:lnTo>
                  <a:pt x="11820" y="185790"/>
                </a:lnTo>
                <a:lnTo>
                  <a:pt x="12916" y="192502"/>
                </a:lnTo>
                <a:lnTo>
                  <a:pt x="13403" y="198793"/>
                </a:lnTo>
                <a:lnTo>
                  <a:pt x="14525" y="200867"/>
                </a:lnTo>
                <a:lnTo>
                  <a:pt x="16265" y="202250"/>
                </a:lnTo>
                <a:lnTo>
                  <a:pt x="18417" y="203172"/>
                </a:lnTo>
                <a:lnTo>
                  <a:pt x="20844" y="205771"/>
                </a:lnTo>
                <a:lnTo>
                  <a:pt x="23455" y="209488"/>
                </a:lnTo>
                <a:lnTo>
                  <a:pt x="26187" y="213950"/>
                </a:lnTo>
                <a:lnTo>
                  <a:pt x="29001" y="217917"/>
                </a:lnTo>
                <a:lnTo>
                  <a:pt x="31869" y="221554"/>
                </a:lnTo>
                <a:lnTo>
                  <a:pt x="34773" y="224971"/>
                </a:lnTo>
                <a:lnTo>
                  <a:pt x="37701" y="228241"/>
                </a:lnTo>
                <a:lnTo>
                  <a:pt x="47760" y="238893"/>
                </a:lnTo>
                <a:lnTo>
                  <a:pt x="50328" y="240498"/>
                </a:lnTo>
                <a:lnTo>
                  <a:pt x="54024" y="242561"/>
                </a:lnTo>
                <a:lnTo>
                  <a:pt x="58473" y="244929"/>
                </a:lnTo>
                <a:lnTo>
                  <a:pt x="61439" y="247499"/>
                </a:lnTo>
                <a:lnTo>
                  <a:pt x="63416" y="250205"/>
                </a:lnTo>
                <a:lnTo>
                  <a:pt x="64735" y="253001"/>
                </a:lnTo>
                <a:lnTo>
                  <a:pt x="66605" y="254865"/>
                </a:lnTo>
                <a:lnTo>
                  <a:pt x="68845" y="256108"/>
                </a:lnTo>
                <a:lnTo>
                  <a:pt x="71330" y="256936"/>
                </a:lnTo>
                <a:lnTo>
                  <a:pt x="72987" y="258481"/>
                </a:lnTo>
                <a:lnTo>
                  <a:pt x="74091" y="260503"/>
                </a:lnTo>
                <a:lnTo>
                  <a:pt x="74827" y="262843"/>
                </a:lnTo>
                <a:lnTo>
                  <a:pt x="76311" y="264403"/>
                </a:lnTo>
                <a:lnTo>
                  <a:pt x="78291" y="265443"/>
                </a:lnTo>
                <a:lnTo>
                  <a:pt x="80604" y="266136"/>
                </a:lnTo>
                <a:lnTo>
                  <a:pt x="82146" y="267590"/>
                </a:lnTo>
                <a:lnTo>
                  <a:pt x="83174" y="269553"/>
                </a:lnTo>
                <a:lnTo>
                  <a:pt x="84824" y="275090"/>
                </a:lnTo>
                <a:lnTo>
                  <a:pt x="85951" y="275544"/>
                </a:lnTo>
                <a:lnTo>
                  <a:pt x="87695" y="275847"/>
                </a:lnTo>
                <a:lnTo>
                  <a:pt x="89850" y="276049"/>
                </a:lnTo>
                <a:lnTo>
                  <a:pt x="91287" y="277176"/>
                </a:lnTo>
                <a:lnTo>
                  <a:pt x="92244" y="278919"/>
                </a:lnTo>
                <a:lnTo>
                  <a:pt x="93781" y="284106"/>
                </a:lnTo>
                <a:lnTo>
                  <a:pt x="94900" y="284531"/>
                </a:lnTo>
                <a:lnTo>
                  <a:pt x="96637" y="284815"/>
                </a:lnTo>
                <a:lnTo>
                  <a:pt x="103089" y="285382"/>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6" name="SMARTPenAnnotation904"/>
          <p:cNvSpPr/>
          <p:nvPr/>
        </p:nvSpPr>
        <p:spPr>
          <a:xfrm>
            <a:off x="4296574" y="5545335"/>
            <a:ext cx="159341" cy="267892"/>
          </a:xfrm>
          <a:custGeom>
            <a:avLst/>
            <a:gdLst/>
            <a:ahLst/>
            <a:cxnLst/>
            <a:rect l="0" t="0" r="0" b="0"/>
            <a:pathLst>
              <a:path w="159341" h="267892">
                <a:moveTo>
                  <a:pt x="114691" y="0"/>
                </a:moveTo>
                <a:lnTo>
                  <a:pt x="93701" y="0"/>
                </a:lnTo>
                <a:lnTo>
                  <a:pt x="90776" y="993"/>
                </a:lnTo>
                <a:lnTo>
                  <a:pt x="87833" y="2646"/>
                </a:lnTo>
                <a:lnTo>
                  <a:pt x="84880" y="4741"/>
                </a:lnTo>
                <a:lnTo>
                  <a:pt x="81918" y="6137"/>
                </a:lnTo>
                <a:lnTo>
                  <a:pt x="78952" y="7068"/>
                </a:lnTo>
                <a:lnTo>
                  <a:pt x="75982" y="7689"/>
                </a:lnTo>
                <a:lnTo>
                  <a:pt x="72018" y="10087"/>
                </a:lnTo>
                <a:lnTo>
                  <a:pt x="67391" y="13670"/>
                </a:lnTo>
                <a:lnTo>
                  <a:pt x="62321" y="18044"/>
                </a:lnTo>
                <a:lnTo>
                  <a:pt x="57950" y="21951"/>
                </a:lnTo>
                <a:lnTo>
                  <a:pt x="50447" y="28939"/>
                </a:lnTo>
                <a:lnTo>
                  <a:pt x="48049" y="32191"/>
                </a:lnTo>
                <a:lnTo>
                  <a:pt x="45385" y="38451"/>
                </a:lnTo>
                <a:lnTo>
                  <a:pt x="41555" y="44540"/>
                </a:lnTo>
                <a:lnTo>
                  <a:pt x="39145" y="47553"/>
                </a:lnTo>
                <a:lnTo>
                  <a:pt x="36546" y="50554"/>
                </a:lnTo>
                <a:lnTo>
                  <a:pt x="33820" y="53546"/>
                </a:lnTo>
                <a:lnTo>
                  <a:pt x="31012" y="56534"/>
                </a:lnTo>
                <a:lnTo>
                  <a:pt x="28147" y="60510"/>
                </a:lnTo>
                <a:lnTo>
                  <a:pt x="25245" y="65145"/>
                </a:lnTo>
                <a:lnTo>
                  <a:pt x="22318" y="70219"/>
                </a:lnTo>
                <a:lnTo>
                  <a:pt x="19375" y="74594"/>
                </a:lnTo>
                <a:lnTo>
                  <a:pt x="16420" y="78503"/>
                </a:lnTo>
                <a:lnTo>
                  <a:pt x="13459" y="82101"/>
                </a:lnTo>
                <a:lnTo>
                  <a:pt x="10168" y="88745"/>
                </a:lnTo>
                <a:lnTo>
                  <a:pt x="9290" y="91906"/>
                </a:lnTo>
                <a:lnTo>
                  <a:pt x="5669" y="98063"/>
                </a:lnTo>
                <a:lnTo>
                  <a:pt x="3315" y="101094"/>
                </a:lnTo>
                <a:lnTo>
                  <a:pt x="698" y="107108"/>
                </a:lnTo>
                <a:lnTo>
                  <a:pt x="0" y="110101"/>
                </a:lnTo>
                <a:lnTo>
                  <a:pt x="528" y="115072"/>
                </a:lnTo>
                <a:lnTo>
                  <a:pt x="1871" y="121364"/>
                </a:lnTo>
                <a:lnTo>
                  <a:pt x="3759" y="128534"/>
                </a:lnTo>
                <a:lnTo>
                  <a:pt x="5018" y="135299"/>
                </a:lnTo>
                <a:lnTo>
                  <a:pt x="5857" y="141794"/>
                </a:lnTo>
                <a:lnTo>
                  <a:pt x="6416" y="148107"/>
                </a:lnTo>
                <a:lnTo>
                  <a:pt x="8774" y="155293"/>
                </a:lnTo>
                <a:lnTo>
                  <a:pt x="12330" y="163060"/>
                </a:lnTo>
                <a:lnTo>
                  <a:pt x="16684" y="171214"/>
                </a:lnTo>
                <a:lnTo>
                  <a:pt x="20580" y="177643"/>
                </a:lnTo>
                <a:lnTo>
                  <a:pt x="24169" y="182921"/>
                </a:lnTo>
                <a:lnTo>
                  <a:pt x="27554" y="187432"/>
                </a:lnTo>
                <a:lnTo>
                  <a:pt x="30803" y="191431"/>
                </a:lnTo>
                <a:lnTo>
                  <a:pt x="33961" y="195090"/>
                </a:lnTo>
                <a:lnTo>
                  <a:pt x="37059" y="198521"/>
                </a:lnTo>
                <a:lnTo>
                  <a:pt x="43146" y="204979"/>
                </a:lnTo>
                <a:lnTo>
                  <a:pt x="46158" y="208090"/>
                </a:lnTo>
                <a:lnTo>
                  <a:pt x="51143" y="212149"/>
                </a:lnTo>
                <a:lnTo>
                  <a:pt x="57443" y="216839"/>
                </a:lnTo>
                <a:lnTo>
                  <a:pt x="64620" y="221950"/>
                </a:lnTo>
                <a:lnTo>
                  <a:pt x="72380" y="226350"/>
                </a:lnTo>
                <a:lnTo>
                  <a:pt x="80531" y="230275"/>
                </a:lnTo>
                <a:lnTo>
                  <a:pt x="88941" y="233884"/>
                </a:lnTo>
                <a:lnTo>
                  <a:pt x="97524" y="238274"/>
                </a:lnTo>
                <a:lnTo>
                  <a:pt x="106223" y="243186"/>
                </a:lnTo>
                <a:lnTo>
                  <a:pt x="114999" y="248444"/>
                </a:lnTo>
                <a:lnTo>
                  <a:pt x="121841" y="252942"/>
                </a:lnTo>
                <a:lnTo>
                  <a:pt x="127396" y="256933"/>
                </a:lnTo>
                <a:lnTo>
                  <a:pt x="132090" y="260586"/>
                </a:lnTo>
                <a:lnTo>
                  <a:pt x="137205" y="263021"/>
                </a:lnTo>
                <a:lnTo>
                  <a:pt x="142599" y="264644"/>
                </a:lnTo>
                <a:lnTo>
                  <a:pt x="159340" y="267891"/>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7" name="SMARTPenAnnotation905"/>
          <p:cNvSpPr/>
          <p:nvPr/>
        </p:nvSpPr>
        <p:spPr>
          <a:xfrm>
            <a:off x="5241798" y="5259803"/>
            <a:ext cx="124945" cy="294463"/>
          </a:xfrm>
          <a:custGeom>
            <a:avLst/>
            <a:gdLst/>
            <a:ahLst/>
            <a:cxnLst/>
            <a:rect l="0" t="0" r="0" b="0"/>
            <a:pathLst>
              <a:path w="124945" h="294463">
                <a:moveTo>
                  <a:pt x="124944" y="17642"/>
                </a:moveTo>
                <a:lnTo>
                  <a:pt x="117255" y="2265"/>
                </a:lnTo>
                <a:lnTo>
                  <a:pt x="115849" y="1438"/>
                </a:lnTo>
                <a:lnTo>
                  <a:pt x="113920" y="885"/>
                </a:lnTo>
                <a:lnTo>
                  <a:pt x="111641" y="518"/>
                </a:lnTo>
                <a:lnTo>
                  <a:pt x="109130" y="273"/>
                </a:lnTo>
                <a:lnTo>
                  <a:pt x="106464" y="110"/>
                </a:lnTo>
                <a:lnTo>
                  <a:pt x="103694" y="0"/>
                </a:lnTo>
                <a:lnTo>
                  <a:pt x="99863" y="920"/>
                </a:lnTo>
                <a:lnTo>
                  <a:pt x="95325" y="2525"/>
                </a:lnTo>
                <a:lnTo>
                  <a:pt x="90315" y="4588"/>
                </a:lnTo>
                <a:lnTo>
                  <a:pt x="85983" y="5962"/>
                </a:lnTo>
                <a:lnTo>
                  <a:pt x="82103" y="6879"/>
                </a:lnTo>
                <a:lnTo>
                  <a:pt x="78524" y="7490"/>
                </a:lnTo>
                <a:lnTo>
                  <a:pt x="75145" y="8890"/>
                </a:lnTo>
                <a:lnTo>
                  <a:pt x="71901" y="10815"/>
                </a:lnTo>
                <a:lnTo>
                  <a:pt x="68746" y="13090"/>
                </a:lnTo>
                <a:lnTo>
                  <a:pt x="64659" y="15600"/>
                </a:lnTo>
                <a:lnTo>
                  <a:pt x="59949" y="18265"/>
                </a:lnTo>
                <a:lnTo>
                  <a:pt x="54825" y="21033"/>
                </a:lnTo>
                <a:lnTo>
                  <a:pt x="50416" y="23872"/>
                </a:lnTo>
                <a:lnTo>
                  <a:pt x="46485" y="26756"/>
                </a:lnTo>
                <a:lnTo>
                  <a:pt x="42873" y="29671"/>
                </a:lnTo>
                <a:lnTo>
                  <a:pt x="38480" y="33599"/>
                </a:lnTo>
                <a:lnTo>
                  <a:pt x="28307" y="43255"/>
                </a:lnTo>
                <a:lnTo>
                  <a:pt x="24800" y="47616"/>
                </a:lnTo>
                <a:lnTo>
                  <a:pt x="20904" y="55107"/>
                </a:lnTo>
                <a:lnTo>
                  <a:pt x="17881" y="60478"/>
                </a:lnTo>
                <a:lnTo>
                  <a:pt x="13881" y="67035"/>
                </a:lnTo>
                <a:lnTo>
                  <a:pt x="9230" y="74383"/>
                </a:lnTo>
                <a:lnTo>
                  <a:pt x="6129" y="82258"/>
                </a:lnTo>
                <a:lnTo>
                  <a:pt x="4063" y="90485"/>
                </a:lnTo>
                <a:lnTo>
                  <a:pt x="2684" y="98947"/>
                </a:lnTo>
                <a:lnTo>
                  <a:pt x="1766" y="106571"/>
                </a:lnTo>
                <a:lnTo>
                  <a:pt x="1153" y="113639"/>
                </a:lnTo>
                <a:lnTo>
                  <a:pt x="745" y="120336"/>
                </a:lnTo>
                <a:lnTo>
                  <a:pt x="291" y="133067"/>
                </a:lnTo>
                <a:lnTo>
                  <a:pt x="0" y="152670"/>
                </a:lnTo>
                <a:lnTo>
                  <a:pt x="968" y="158262"/>
                </a:lnTo>
                <a:lnTo>
                  <a:pt x="2606" y="164967"/>
                </a:lnTo>
                <a:lnTo>
                  <a:pt x="4690" y="172413"/>
                </a:lnTo>
                <a:lnTo>
                  <a:pt x="6079" y="178370"/>
                </a:lnTo>
                <a:lnTo>
                  <a:pt x="7005" y="183332"/>
                </a:lnTo>
                <a:lnTo>
                  <a:pt x="7623" y="187634"/>
                </a:lnTo>
                <a:lnTo>
                  <a:pt x="10955" y="195058"/>
                </a:lnTo>
                <a:lnTo>
                  <a:pt x="13232" y="198427"/>
                </a:lnTo>
                <a:lnTo>
                  <a:pt x="15743" y="202658"/>
                </a:lnTo>
                <a:lnTo>
                  <a:pt x="18409" y="207462"/>
                </a:lnTo>
                <a:lnTo>
                  <a:pt x="21178" y="212650"/>
                </a:lnTo>
                <a:lnTo>
                  <a:pt x="24255" y="221059"/>
                </a:lnTo>
                <a:lnTo>
                  <a:pt x="25076" y="224691"/>
                </a:lnTo>
                <a:lnTo>
                  <a:pt x="28600" y="229096"/>
                </a:lnTo>
                <a:lnTo>
                  <a:pt x="33925" y="234018"/>
                </a:lnTo>
                <a:lnTo>
                  <a:pt x="40452" y="239283"/>
                </a:lnTo>
                <a:lnTo>
                  <a:pt x="45796" y="243786"/>
                </a:lnTo>
                <a:lnTo>
                  <a:pt x="50351" y="247779"/>
                </a:lnTo>
                <a:lnTo>
                  <a:pt x="54379" y="251434"/>
                </a:lnTo>
                <a:lnTo>
                  <a:pt x="58057" y="253870"/>
                </a:lnTo>
                <a:lnTo>
                  <a:pt x="61501" y="255495"/>
                </a:lnTo>
                <a:lnTo>
                  <a:pt x="64789" y="256578"/>
                </a:lnTo>
                <a:lnTo>
                  <a:pt x="68966" y="258292"/>
                </a:lnTo>
                <a:lnTo>
                  <a:pt x="73734" y="260427"/>
                </a:lnTo>
                <a:lnTo>
                  <a:pt x="78898" y="262842"/>
                </a:lnTo>
                <a:lnTo>
                  <a:pt x="83333" y="265445"/>
                </a:lnTo>
                <a:lnTo>
                  <a:pt x="87281" y="268172"/>
                </a:lnTo>
                <a:lnTo>
                  <a:pt x="90906" y="270983"/>
                </a:lnTo>
                <a:lnTo>
                  <a:pt x="94315" y="273848"/>
                </a:lnTo>
                <a:lnTo>
                  <a:pt x="97579" y="276750"/>
                </a:lnTo>
                <a:lnTo>
                  <a:pt x="100747" y="279678"/>
                </a:lnTo>
                <a:lnTo>
                  <a:pt x="103852" y="281630"/>
                </a:lnTo>
                <a:lnTo>
                  <a:pt x="106914" y="282931"/>
                </a:lnTo>
                <a:lnTo>
                  <a:pt x="109947" y="283798"/>
                </a:lnTo>
                <a:lnTo>
                  <a:pt x="112962" y="285368"/>
                </a:lnTo>
                <a:lnTo>
                  <a:pt x="115963" y="287408"/>
                </a:lnTo>
                <a:lnTo>
                  <a:pt x="124944" y="294462"/>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8" name="SMARTPenAnnotation906"/>
          <p:cNvSpPr/>
          <p:nvPr/>
        </p:nvSpPr>
        <p:spPr>
          <a:xfrm>
            <a:off x="5243384" y="5616773"/>
            <a:ext cx="114429" cy="223243"/>
          </a:xfrm>
          <a:custGeom>
            <a:avLst/>
            <a:gdLst/>
            <a:ahLst/>
            <a:cxnLst/>
            <a:rect l="0" t="0" r="0" b="0"/>
            <a:pathLst>
              <a:path w="114429" h="223243">
                <a:moveTo>
                  <a:pt x="96569" y="0"/>
                </a:moveTo>
                <a:lnTo>
                  <a:pt x="68763" y="0"/>
                </a:lnTo>
                <a:lnTo>
                  <a:pt x="65133" y="993"/>
                </a:lnTo>
                <a:lnTo>
                  <a:pt x="61721" y="2646"/>
                </a:lnTo>
                <a:lnTo>
                  <a:pt x="58454" y="4741"/>
                </a:lnTo>
                <a:lnTo>
                  <a:pt x="54292" y="6137"/>
                </a:lnTo>
                <a:lnTo>
                  <a:pt x="49532" y="7068"/>
                </a:lnTo>
                <a:lnTo>
                  <a:pt x="44375" y="7689"/>
                </a:lnTo>
                <a:lnTo>
                  <a:pt x="39945" y="9094"/>
                </a:lnTo>
                <a:lnTo>
                  <a:pt x="35999" y="11024"/>
                </a:lnTo>
                <a:lnTo>
                  <a:pt x="32377" y="13302"/>
                </a:lnTo>
                <a:lnTo>
                  <a:pt x="28969" y="14822"/>
                </a:lnTo>
                <a:lnTo>
                  <a:pt x="25706" y="15834"/>
                </a:lnTo>
                <a:lnTo>
                  <a:pt x="22538" y="16509"/>
                </a:lnTo>
                <a:lnTo>
                  <a:pt x="20425" y="17952"/>
                </a:lnTo>
                <a:lnTo>
                  <a:pt x="19018" y="19905"/>
                </a:lnTo>
                <a:lnTo>
                  <a:pt x="16461" y="25714"/>
                </a:lnTo>
                <a:lnTo>
                  <a:pt x="6735" y="45612"/>
                </a:lnTo>
                <a:lnTo>
                  <a:pt x="3937" y="51244"/>
                </a:lnTo>
                <a:lnTo>
                  <a:pt x="2072" y="61944"/>
                </a:lnTo>
                <a:lnTo>
                  <a:pt x="829" y="76023"/>
                </a:lnTo>
                <a:lnTo>
                  <a:pt x="0" y="92353"/>
                </a:lnTo>
                <a:lnTo>
                  <a:pt x="439" y="104233"/>
                </a:lnTo>
                <a:lnTo>
                  <a:pt x="1725" y="113145"/>
                </a:lnTo>
                <a:lnTo>
                  <a:pt x="3574" y="120079"/>
                </a:lnTo>
                <a:lnTo>
                  <a:pt x="5799" y="126685"/>
                </a:lnTo>
                <a:lnTo>
                  <a:pt x="8274" y="133074"/>
                </a:lnTo>
                <a:lnTo>
                  <a:pt x="14636" y="148105"/>
                </a:lnTo>
                <a:lnTo>
                  <a:pt x="15505" y="152807"/>
                </a:lnTo>
                <a:lnTo>
                  <a:pt x="15738" y="155449"/>
                </a:lnTo>
                <a:lnTo>
                  <a:pt x="16884" y="158203"/>
                </a:lnTo>
                <a:lnTo>
                  <a:pt x="18641" y="161031"/>
                </a:lnTo>
                <a:lnTo>
                  <a:pt x="20805" y="163909"/>
                </a:lnTo>
                <a:lnTo>
                  <a:pt x="23208" y="169752"/>
                </a:lnTo>
                <a:lnTo>
                  <a:pt x="23849" y="172699"/>
                </a:lnTo>
                <a:lnTo>
                  <a:pt x="27253" y="176648"/>
                </a:lnTo>
                <a:lnTo>
                  <a:pt x="32499" y="181266"/>
                </a:lnTo>
                <a:lnTo>
                  <a:pt x="38973" y="186328"/>
                </a:lnTo>
                <a:lnTo>
                  <a:pt x="44281" y="190695"/>
                </a:lnTo>
                <a:lnTo>
                  <a:pt x="48812" y="194599"/>
                </a:lnTo>
                <a:lnTo>
                  <a:pt x="52824" y="198194"/>
                </a:lnTo>
                <a:lnTo>
                  <a:pt x="57484" y="201582"/>
                </a:lnTo>
                <a:lnTo>
                  <a:pt x="62575" y="204833"/>
                </a:lnTo>
                <a:lnTo>
                  <a:pt x="67953" y="207993"/>
                </a:lnTo>
                <a:lnTo>
                  <a:pt x="72530" y="211092"/>
                </a:lnTo>
                <a:lnTo>
                  <a:pt x="76574" y="214150"/>
                </a:lnTo>
                <a:lnTo>
                  <a:pt x="80263" y="217180"/>
                </a:lnTo>
                <a:lnTo>
                  <a:pt x="83714" y="219201"/>
                </a:lnTo>
                <a:lnTo>
                  <a:pt x="87007" y="220548"/>
                </a:lnTo>
                <a:lnTo>
                  <a:pt x="90194" y="221446"/>
                </a:lnTo>
                <a:lnTo>
                  <a:pt x="93311" y="222045"/>
                </a:lnTo>
                <a:lnTo>
                  <a:pt x="96381" y="222444"/>
                </a:lnTo>
                <a:lnTo>
                  <a:pt x="99420" y="222710"/>
                </a:lnTo>
                <a:lnTo>
                  <a:pt x="102438" y="222887"/>
                </a:lnTo>
                <a:lnTo>
                  <a:pt x="114428" y="223242"/>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9" name="SMARTPenAnnotation907"/>
          <p:cNvSpPr/>
          <p:nvPr/>
        </p:nvSpPr>
        <p:spPr>
          <a:xfrm>
            <a:off x="5348882" y="5741789"/>
            <a:ext cx="53083" cy="116087"/>
          </a:xfrm>
          <a:custGeom>
            <a:avLst/>
            <a:gdLst/>
            <a:ahLst/>
            <a:cxnLst/>
            <a:rect l="0" t="0" r="0" b="0"/>
            <a:pathLst>
              <a:path w="53083" h="116087">
                <a:moveTo>
                  <a:pt x="0" y="0"/>
                </a:moveTo>
                <a:lnTo>
                  <a:pt x="4741" y="0"/>
                </a:lnTo>
                <a:lnTo>
                  <a:pt x="6137" y="992"/>
                </a:lnTo>
                <a:lnTo>
                  <a:pt x="7068" y="2646"/>
                </a:lnTo>
                <a:lnTo>
                  <a:pt x="7689" y="4740"/>
                </a:lnTo>
                <a:lnTo>
                  <a:pt x="9095" y="7129"/>
                </a:lnTo>
                <a:lnTo>
                  <a:pt x="11024" y="9713"/>
                </a:lnTo>
                <a:lnTo>
                  <a:pt x="16510" y="16250"/>
                </a:lnTo>
                <a:lnTo>
                  <a:pt x="26941" y="26863"/>
                </a:lnTo>
                <a:lnTo>
                  <a:pt x="29867" y="30807"/>
                </a:lnTo>
                <a:lnTo>
                  <a:pt x="31818" y="34429"/>
                </a:lnTo>
                <a:lnTo>
                  <a:pt x="33118" y="37835"/>
                </a:lnTo>
                <a:lnTo>
                  <a:pt x="34977" y="41098"/>
                </a:lnTo>
                <a:lnTo>
                  <a:pt x="37209" y="44266"/>
                </a:lnTo>
                <a:lnTo>
                  <a:pt x="39689" y="47370"/>
                </a:lnTo>
                <a:lnTo>
                  <a:pt x="42335" y="51423"/>
                </a:lnTo>
                <a:lnTo>
                  <a:pt x="45090" y="56110"/>
                </a:lnTo>
                <a:lnTo>
                  <a:pt x="47919" y="61219"/>
                </a:lnTo>
                <a:lnTo>
                  <a:pt x="49806" y="65617"/>
                </a:lnTo>
                <a:lnTo>
                  <a:pt x="51064" y="69542"/>
                </a:lnTo>
                <a:lnTo>
                  <a:pt x="51902" y="73150"/>
                </a:lnTo>
                <a:lnTo>
                  <a:pt x="52461" y="76548"/>
                </a:lnTo>
                <a:lnTo>
                  <a:pt x="52834" y="79806"/>
                </a:lnTo>
                <a:lnTo>
                  <a:pt x="53082" y="82969"/>
                </a:lnTo>
                <a:lnTo>
                  <a:pt x="52255" y="87062"/>
                </a:lnTo>
                <a:lnTo>
                  <a:pt x="50712" y="91776"/>
                </a:lnTo>
                <a:lnTo>
                  <a:pt x="48691" y="96903"/>
                </a:lnTo>
                <a:lnTo>
                  <a:pt x="46351" y="101313"/>
                </a:lnTo>
                <a:lnTo>
                  <a:pt x="43800" y="105245"/>
                </a:lnTo>
                <a:lnTo>
                  <a:pt x="35719" y="116086"/>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eaLnBrk="1" hangingPunct="1">
              <a:defRPr/>
            </a:pPr>
            <a:r>
              <a:rPr lang="ar-SA" dirty="0" smtClean="0">
                <a:solidFill>
                  <a:srgbClr val="C00000"/>
                </a:solidFill>
              </a:rPr>
              <a:t> </a:t>
            </a:r>
            <a:r>
              <a:rPr lang="en-US" dirty="0" smtClean="0">
                <a:solidFill>
                  <a:srgbClr val="C00000"/>
                </a:solidFill>
              </a:rPr>
              <a:t>Lexical and Functional Morphemes</a:t>
            </a:r>
            <a:endParaRPr lang="en-US" dirty="0">
              <a:solidFill>
                <a:srgbClr val="C00000"/>
              </a:solidFill>
            </a:endParaRP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107504" y="2060848"/>
            <a:ext cx="8136904" cy="6186309"/>
          </a:xfrm>
          <a:prstGeom prst="rect">
            <a:avLst/>
          </a:prstGeom>
          <a:noFill/>
        </p:spPr>
        <p:txBody>
          <a:bodyPr wrap="square" rtlCol="1">
            <a:spAutoFit/>
          </a:bodyPr>
          <a:lstStyle/>
          <a:p>
            <a:r>
              <a:rPr lang="ar-SA" dirty="0" smtClean="0"/>
              <a:t> </a:t>
            </a:r>
            <a:r>
              <a:rPr lang="en-US" dirty="0" smtClean="0"/>
              <a:t> What we have described as free morphemes fall into two categories. The first category is that set of ordinary nouns, adjectives, and verbs that we think of as the words that carry the content of the messages we convey. These free morphemes are called </a:t>
            </a:r>
            <a:r>
              <a:rPr lang="en-US" dirty="0" smtClean="0">
                <a:solidFill>
                  <a:srgbClr val="FF0000"/>
                </a:solidFill>
              </a:rPr>
              <a:t>LEXICAL MORPHEMES</a:t>
            </a:r>
            <a:r>
              <a:rPr lang="en-US" dirty="0" smtClean="0"/>
              <a:t> and some examples are : </a:t>
            </a:r>
            <a:r>
              <a:rPr lang="en-US" dirty="0" smtClean="0">
                <a:solidFill>
                  <a:srgbClr val="0070C0"/>
                </a:solidFill>
              </a:rPr>
              <a:t>girl, man, house, tiger, sad, long, yellow, sincere, open, look, follow, break</a:t>
            </a:r>
            <a:r>
              <a:rPr lang="en-US" dirty="0" smtClean="0"/>
              <a:t>. We can add new lexical morphemes to the language rather easily, so they are treated as an </a:t>
            </a:r>
            <a:r>
              <a:rPr lang="en-US" dirty="0" smtClean="0">
                <a:solidFill>
                  <a:srgbClr val="993300"/>
                </a:solidFill>
              </a:rPr>
              <a:t>“OPEN” </a:t>
            </a:r>
            <a:r>
              <a:rPr lang="en-US" dirty="0" smtClean="0"/>
              <a:t>class of words.</a:t>
            </a:r>
          </a:p>
          <a:p>
            <a:r>
              <a:rPr lang="en-US" dirty="0"/>
              <a:t> </a:t>
            </a:r>
            <a:r>
              <a:rPr lang="en-US" dirty="0" smtClean="0"/>
              <a:t> Other types of free morphemes are called </a:t>
            </a:r>
            <a:r>
              <a:rPr lang="en-US" dirty="0" smtClean="0">
                <a:solidFill>
                  <a:srgbClr val="FF0000"/>
                </a:solidFill>
              </a:rPr>
              <a:t>FUNCTIONAL MORPHEMES</a:t>
            </a:r>
            <a:r>
              <a:rPr lang="en-US" dirty="0" smtClean="0"/>
              <a:t>. Examples are </a:t>
            </a:r>
            <a:r>
              <a:rPr lang="en-US" dirty="0" smtClean="0">
                <a:solidFill>
                  <a:srgbClr val="0070C0"/>
                </a:solidFill>
              </a:rPr>
              <a:t>and, but, when, because, on, near, above, in, the, that, it, them</a:t>
            </a:r>
            <a:r>
              <a:rPr lang="en-US" dirty="0" smtClean="0"/>
              <a:t>. This set consists largely of the functional words in the language such as conjunctions, prepositions, articles and pronouns. Because we almost never add new functional morphemes to the language, they are described as a </a:t>
            </a:r>
            <a:r>
              <a:rPr lang="en-US" dirty="0" smtClean="0">
                <a:solidFill>
                  <a:srgbClr val="993300"/>
                </a:solidFill>
              </a:rPr>
              <a:t>“CLOSED” </a:t>
            </a:r>
            <a:r>
              <a:rPr lang="en-US" dirty="0" smtClean="0"/>
              <a:t>class of words.</a:t>
            </a: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sp>
        <p:nvSpPr>
          <p:cNvPr id="6" name="SMARTPenAnnotation852"/>
          <p:cNvSpPr/>
          <p:nvPr/>
        </p:nvSpPr>
        <p:spPr>
          <a:xfrm>
            <a:off x="2116335" y="2682691"/>
            <a:ext cx="1723431" cy="14066"/>
          </a:xfrm>
          <a:custGeom>
            <a:avLst/>
            <a:gdLst/>
            <a:ahLst/>
            <a:cxnLst/>
            <a:rect l="0" t="0" r="0" b="0"/>
            <a:pathLst>
              <a:path w="1723431" h="14066">
                <a:moveTo>
                  <a:pt x="0" y="5144"/>
                </a:moveTo>
                <a:lnTo>
                  <a:pt x="4741" y="9885"/>
                </a:lnTo>
                <a:lnTo>
                  <a:pt x="7129" y="11281"/>
                </a:lnTo>
                <a:lnTo>
                  <a:pt x="9714" y="12212"/>
                </a:lnTo>
                <a:lnTo>
                  <a:pt x="12430" y="12833"/>
                </a:lnTo>
                <a:lnTo>
                  <a:pt x="21185" y="13247"/>
                </a:lnTo>
                <a:lnTo>
                  <a:pt x="49434" y="13707"/>
                </a:lnTo>
                <a:lnTo>
                  <a:pt x="244732" y="14065"/>
                </a:lnTo>
                <a:lnTo>
                  <a:pt x="254436" y="13076"/>
                </a:lnTo>
                <a:lnTo>
                  <a:pt x="262890" y="11424"/>
                </a:lnTo>
                <a:lnTo>
                  <a:pt x="270510" y="9331"/>
                </a:lnTo>
                <a:lnTo>
                  <a:pt x="277575" y="7936"/>
                </a:lnTo>
                <a:lnTo>
                  <a:pt x="284269" y="7005"/>
                </a:lnTo>
                <a:lnTo>
                  <a:pt x="290716" y="6385"/>
                </a:lnTo>
                <a:lnTo>
                  <a:pt x="298983" y="5972"/>
                </a:lnTo>
                <a:lnTo>
                  <a:pt x="318751" y="5512"/>
                </a:lnTo>
                <a:lnTo>
                  <a:pt x="911163" y="5144"/>
                </a:lnTo>
                <a:lnTo>
                  <a:pt x="917997" y="4152"/>
                </a:lnTo>
                <a:lnTo>
                  <a:pt x="923545" y="2499"/>
                </a:lnTo>
                <a:lnTo>
                  <a:pt x="928236" y="404"/>
                </a:lnTo>
                <a:lnTo>
                  <a:pt x="933347" y="0"/>
                </a:lnTo>
                <a:lnTo>
                  <a:pt x="938740" y="722"/>
                </a:lnTo>
                <a:lnTo>
                  <a:pt x="944319" y="2196"/>
                </a:lnTo>
                <a:lnTo>
                  <a:pt x="949030" y="3179"/>
                </a:lnTo>
                <a:lnTo>
                  <a:pt x="953164" y="3834"/>
                </a:lnTo>
                <a:lnTo>
                  <a:pt x="956911" y="4271"/>
                </a:lnTo>
                <a:lnTo>
                  <a:pt x="961394" y="4562"/>
                </a:lnTo>
                <a:lnTo>
                  <a:pt x="976192" y="4972"/>
                </a:lnTo>
                <a:lnTo>
                  <a:pt x="1025014" y="5140"/>
                </a:lnTo>
                <a:lnTo>
                  <a:pt x="1723430" y="5144"/>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 name="SMARTPenAnnotation853"/>
          <p:cNvSpPr/>
          <p:nvPr/>
        </p:nvSpPr>
        <p:spPr>
          <a:xfrm>
            <a:off x="4196953" y="2696775"/>
            <a:ext cx="928688" cy="31773"/>
          </a:xfrm>
          <a:custGeom>
            <a:avLst/>
            <a:gdLst/>
            <a:ahLst/>
            <a:cxnLst/>
            <a:rect l="0" t="0" r="0" b="0"/>
            <a:pathLst>
              <a:path w="928688" h="31773">
                <a:moveTo>
                  <a:pt x="0" y="8920"/>
                </a:moveTo>
                <a:lnTo>
                  <a:pt x="9480" y="4179"/>
                </a:lnTo>
                <a:lnTo>
                  <a:pt x="13265" y="2783"/>
                </a:lnTo>
                <a:lnTo>
                  <a:pt x="16781" y="1852"/>
                </a:lnTo>
                <a:lnTo>
                  <a:pt x="20117" y="1231"/>
                </a:lnTo>
                <a:lnTo>
                  <a:pt x="29552" y="358"/>
                </a:lnTo>
                <a:lnTo>
                  <a:pt x="55294" y="22"/>
                </a:lnTo>
                <a:lnTo>
                  <a:pt x="74592" y="0"/>
                </a:lnTo>
                <a:lnTo>
                  <a:pt x="88423" y="989"/>
                </a:lnTo>
                <a:lnTo>
                  <a:pt x="144600" y="6129"/>
                </a:lnTo>
                <a:lnTo>
                  <a:pt x="158908" y="7059"/>
                </a:lnTo>
                <a:lnTo>
                  <a:pt x="171423" y="7679"/>
                </a:lnTo>
                <a:lnTo>
                  <a:pt x="230308" y="13660"/>
                </a:lnTo>
                <a:lnTo>
                  <a:pt x="297820" y="20949"/>
                </a:lnTo>
                <a:lnTo>
                  <a:pt x="334440" y="24188"/>
                </a:lnTo>
                <a:lnTo>
                  <a:pt x="357330" y="25628"/>
                </a:lnTo>
                <a:lnTo>
                  <a:pt x="366212" y="26011"/>
                </a:lnTo>
                <a:lnTo>
                  <a:pt x="430857" y="31292"/>
                </a:lnTo>
                <a:lnTo>
                  <a:pt x="449957" y="31772"/>
                </a:lnTo>
                <a:lnTo>
                  <a:pt x="464674" y="31100"/>
                </a:lnTo>
                <a:lnTo>
                  <a:pt x="476470" y="29660"/>
                </a:lnTo>
                <a:lnTo>
                  <a:pt x="487311" y="28700"/>
                </a:lnTo>
                <a:lnTo>
                  <a:pt x="497514" y="28060"/>
                </a:lnTo>
                <a:lnTo>
                  <a:pt x="517782" y="27348"/>
                </a:lnTo>
                <a:lnTo>
                  <a:pt x="571068" y="26892"/>
                </a:lnTo>
                <a:lnTo>
                  <a:pt x="589071" y="26854"/>
                </a:lnTo>
                <a:lnTo>
                  <a:pt x="608019" y="25837"/>
                </a:lnTo>
                <a:lnTo>
                  <a:pt x="627596" y="24167"/>
                </a:lnTo>
                <a:lnTo>
                  <a:pt x="662908" y="20657"/>
                </a:lnTo>
                <a:lnTo>
                  <a:pt x="675102" y="19721"/>
                </a:lnTo>
                <a:lnTo>
                  <a:pt x="693944" y="18681"/>
                </a:lnTo>
                <a:lnTo>
                  <a:pt x="722208" y="18014"/>
                </a:lnTo>
                <a:lnTo>
                  <a:pt x="886692" y="17850"/>
                </a:lnTo>
                <a:lnTo>
                  <a:pt x="893745" y="18842"/>
                </a:lnTo>
                <a:lnTo>
                  <a:pt x="900431" y="20496"/>
                </a:lnTo>
                <a:lnTo>
                  <a:pt x="906874" y="22590"/>
                </a:lnTo>
                <a:lnTo>
                  <a:pt x="912160" y="23987"/>
                </a:lnTo>
                <a:lnTo>
                  <a:pt x="916677" y="24917"/>
                </a:lnTo>
                <a:lnTo>
                  <a:pt x="928687" y="26779"/>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9" name="SMARTPenAnnotation854"/>
          <p:cNvSpPr/>
          <p:nvPr/>
        </p:nvSpPr>
        <p:spPr>
          <a:xfrm>
            <a:off x="5598914" y="2678906"/>
            <a:ext cx="544712" cy="26790"/>
          </a:xfrm>
          <a:custGeom>
            <a:avLst/>
            <a:gdLst/>
            <a:ahLst/>
            <a:cxnLst/>
            <a:rect l="0" t="0" r="0" b="0"/>
            <a:pathLst>
              <a:path w="544712" h="26790">
                <a:moveTo>
                  <a:pt x="0" y="26789"/>
                </a:moveTo>
                <a:lnTo>
                  <a:pt x="15377" y="11412"/>
                </a:lnTo>
                <a:lnTo>
                  <a:pt x="17196" y="10584"/>
                </a:lnTo>
                <a:lnTo>
                  <a:pt x="19401" y="10033"/>
                </a:lnTo>
                <a:lnTo>
                  <a:pt x="27246" y="9257"/>
                </a:lnTo>
                <a:lnTo>
                  <a:pt x="41732" y="8972"/>
                </a:lnTo>
                <a:lnTo>
                  <a:pt x="74967" y="8931"/>
                </a:lnTo>
                <a:lnTo>
                  <a:pt x="83713" y="7938"/>
                </a:lnTo>
                <a:lnTo>
                  <a:pt x="93511" y="6284"/>
                </a:lnTo>
                <a:lnTo>
                  <a:pt x="104013" y="4189"/>
                </a:lnTo>
                <a:lnTo>
                  <a:pt x="117959" y="2793"/>
                </a:lnTo>
                <a:lnTo>
                  <a:pt x="134201" y="1862"/>
                </a:lnTo>
                <a:lnTo>
                  <a:pt x="177016" y="552"/>
                </a:lnTo>
                <a:lnTo>
                  <a:pt x="205673" y="245"/>
                </a:lnTo>
                <a:lnTo>
                  <a:pt x="544711"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0" name="SMARTPenAnnotation855"/>
          <p:cNvSpPr/>
          <p:nvPr/>
        </p:nvSpPr>
        <p:spPr>
          <a:xfrm>
            <a:off x="6465093" y="2875359"/>
            <a:ext cx="901900" cy="44649"/>
          </a:xfrm>
          <a:custGeom>
            <a:avLst/>
            <a:gdLst/>
            <a:ahLst/>
            <a:cxnLst/>
            <a:rect l="0" t="0" r="0" b="0"/>
            <a:pathLst>
              <a:path w="901900" h="44649">
                <a:moveTo>
                  <a:pt x="0" y="0"/>
                </a:moveTo>
                <a:lnTo>
                  <a:pt x="85637" y="0"/>
                </a:lnTo>
                <a:lnTo>
                  <a:pt x="91818" y="992"/>
                </a:lnTo>
                <a:lnTo>
                  <a:pt x="97923" y="2646"/>
                </a:lnTo>
                <a:lnTo>
                  <a:pt x="103978" y="4740"/>
                </a:lnTo>
                <a:lnTo>
                  <a:pt x="111983" y="6137"/>
                </a:lnTo>
                <a:lnTo>
                  <a:pt x="121288" y="7068"/>
                </a:lnTo>
                <a:lnTo>
                  <a:pt x="148055" y="8378"/>
                </a:lnTo>
                <a:lnTo>
                  <a:pt x="164029" y="9677"/>
                </a:lnTo>
                <a:lnTo>
                  <a:pt x="173845" y="11412"/>
                </a:lnTo>
                <a:lnTo>
                  <a:pt x="184358" y="13561"/>
                </a:lnTo>
                <a:lnTo>
                  <a:pt x="196327" y="14994"/>
                </a:lnTo>
                <a:lnTo>
                  <a:pt x="209267" y="15949"/>
                </a:lnTo>
                <a:lnTo>
                  <a:pt x="222856" y="16586"/>
                </a:lnTo>
                <a:lnTo>
                  <a:pt x="264412" y="19939"/>
                </a:lnTo>
                <a:lnTo>
                  <a:pt x="309009" y="23745"/>
                </a:lnTo>
                <a:lnTo>
                  <a:pt x="338751" y="25436"/>
                </a:lnTo>
                <a:lnTo>
                  <a:pt x="350849" y="26879"/>
                </a:lnTo>
                <a:lnTo>
                  <a:pt x="361892" y="28833"/>
                </a:lnTo>
                <a:lnTo>
                  <a:pt x="372230" y="31128"/>
                </a:lnTo>
                <a:lnTo>
                  <a:pt x="389045" y="32659"/>
                </a:lnTo>
                <a:lnTo>
                  <a:pt x="410176" y="33679"/>
                </a:lnTo>
                <a:lnTo>
                  <a:pt x="476737" y="35114"/>
                </a:lnTo>
                <a:lnTo>
                  <a:pt x="552561" y="35599"/>
                </a:lnTo>
                <a:lnTo>
                  <a:pt x="567804" y="36631"/>
                </a:lnTo>
                <a:lnTo>
                  <a:pt x="580942" y="38311"/>
                </a:lnTo>
                <a:lnTo>
                  <a:pt x="592678" y="40424"/>
                </a:lnTo>
                <a:lnTo>
                  <a:pt x="613654" y="40125"/>
                </a:lnTo>
                <a:lnTo>
                  <a:pt x="623416" y="38656"/>
                </a:lnTo>
                <a:lnTo>
                  <a:pt x="632900" y="37677"/>
                </a:lnTo>
                <a:lnTo>
                  <a:pt x="660469" y="37291"/>
                </a:lnTo>
                <a:lnTo>
                  <a:pt x="669508" y="38751"/>
                </a:lnTo>
                <a:lnTo>
                  <a:pt x="678511" y="40717"/>
                </a:lnTo>
                <a:lnTo>
                  <a:pt x="686496" y="42028"/>
                </a:lnTo>
                <a:lnTo>
                  <a:pt x="693805" y="42901"/>
                </a:lnTo>
                <a:lnTo>
                  <a:pt x="716218" y="44131"/>
                </a:lnTo>
                <a:lnTo>
                  <a:pt x="741711" y="44495"/>
                </a:lnTo>
                <a:lnTo>
                  <a:pt x="901899" y="44648"/>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1" name="SMARTPenAnnotation856"/>
          <p:cNvSpPr/>
          <p:nvPr/>
        </p:nvSpPr>
        <p:spPr>
          <a:xfrm>
            <a:off x="553640" y="3180243"/>
            <a:ext cx="428626" cy="43375"/>
          </a:xfrm>
          <a:custGeom>
            <a:avLst/>
            <a:gdLst/>
            <a:ahLst/>
            <a:cxnLst/>
            <a:rect l="0" t="0" r="0" b="0"/>
            <a:pathLst>
              <a:path w="428626" h="43375">
                <a:moveTo>
                  <a:pt x="0" y="43374"/>
                </a:moveTo>
                <a:lnTo>
                  <a:pt x="9481" y="38633"/>
                </a:lnTo>
                <a:lnTo>
                  <a:pt x="14258" y="37237"/>
                </a:lnTo>
                <a:lnTo>
                  <a:pt x="19427" y="36306"/>
                </a:lnTo>
                <a:lnTo>
                  <a:pt x="30463" y="35272"/>
                </a:lnTo>
                <a:lnTo>
                  <a:pt x="41982" y="34812"/>
                </a:lnTo>
                <a:lnTo>
                  <a:pt x="48824" y="33697"/>
                </a:lnTo>
                <a:lnTo>
                  <a:pt x="56362" y="31962"/>
                </a:lnTo>
                <a:lnTo>
                  <a:pt x="64364" y="29813"/>
                </a:lnTo>
                <a:lnTo>
                  <a:pt x="71683" y="27388"/>
                </a:lnTo>
                <a:lnTo>
                  <a:pt x="78546" y="24779"/>
                </a:lnTo>
                <a:lnTo>
                  <a:pt x="85106" y="22047"/>
                </a:lnTo>
                <a:lnTo>
                  <a:pt x="91464" y="20226"/>
                </a:lnTo>
                <a:lnTo>
                  <a:pt x="97687" y="19013"/>
                </a:lnTo>
                <a:lnTo>
                  <a:pt x="108901" y="17664"/>
                </a:lnTo>
                <a:lnTo>
                  <a:pt x="117192" y="17064"/>
                </a:lnTo>
                <a:lnTo>
                  <a:pt x="124761" y="15912"/>
                </a:lnTo>
                <a:lnTo>
                  <a:pt x="146400" y="11986"/>
                </a:lnTo>
                <a:lnTo>
                  <a:pt x="157131" y="10543"/>
                </a:lnTo>
                <a:lnTo>
                  <a:pt x="167262" y="9580"/>
                </a:lnTo>
                <a:lnTo>
                  <a:pt x="176992" y="8938"/>
                </a:lnTo>
                <a:lnTo>
                  <a:pt x="211617" y="8225"/>
                </a:lnTo>
                <a:lnTo>
                  <a:pt x="233351" y="8035"/>
                </a:lnTo>
                <a:lnTo>
                  <a:pt x="248833" y="6916"/>
                </a:lnTo>
                <a:lnTo>
                  <a:pt x="260147" y="5178"/>
                </a:lnTo>
                <a:lnTo>
                  <a:pt x="268681" y="3027"/>
                </a:lnTo>
                <a:lnTo>
                  <a:pt x="276355" y="1593"/>
                </a:lnTo>
                <a:lnTo>
                  <a:pt x="283456" y="637"/>
                </a:lnTo>
                <a:lnTo>
                  <a:pt x="290173" y="0"/>
                </a:lnTo>
                <a:lnTo>
                  <a:pt x="297629" y="567"/>
                </a:lnTo>
                <a:lnTo>
                  <a:pt x="305575" y="1938"/>
                </a:lnTo>
                <a:lnTo>
                  <a:pt x="313850" y="3843"/>
                </a:lnTo>
                <a:lnTo>
                  <a:pt x="320358" y="5114"/>
                </a:lnTo>
                <a:lnTo>
                  <a:pt x="325689" y="5961"/>
                </a:lnTo>
                <a:lnTo>
                  <a:pt x="336243" y="6902"/>
                </a:lnTo>
                <a:lnTo>
                  <a:pt x="350856" y="7320"/>
                </a:lnTo>
                <a:lnTo>
                  <a:pt x="373208" y="7589"/>
                </a:lnTo>
                <a:lnTo>
                  <a:pt x="428625" y="7655"/>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2" name="SMARTPenAnnotation857"/>
          <p:cNvSpPr/>
          <p:nvPr/>
        </p:nvSpPr>
        <p:spPr>
          <a:xfrm>
            <a:off x="1598414" y="3473648"/>
            <a:ext cx="294680" cy="8931"/>
          </a:xfrm>
          <a:custGeom>
            <a:avLst/>
            <a:gdLst/>
            <a:ahLst/>
            <a:cxnLst/>
            <a:rect l="0" t="0" r="0" b="0"/>
            <a:pathLst>
              <a:path w="294680" h="8931">
                <a:moveTo>
                  <a:pt x="0" y="8930"/>
                </a:moveTo>
                <a:lnTo>
                  <a:pt x="55283" y="8930"/>
                </a:lnTo>
                <a:lnTo>
                  <a:pt x="96008" y="6284"/>
                </a:lnTo>
                <a:lnTo>
                  <a:pt x="123536" y="4189"/>
                </a:lnTo>
                <a:lnTo>
                  <a:pt x="147842" y="2793"/>
                </a:lnTo>
                <a:lnTo>
                  <a:pt x="169998" y="1862"/>
                </a:lnTo>
                <a:lnTo>
                  <a:pt x="294679"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3" name="SMARTPenAnnotation858"/>
          <p:cNvSpPr/>
          <p:nvPr/>
        </p:nvSpPr>
        <p:spPr>
          <a:xfrm>
            <a:off x="928687" y="4000500"/>
            <a:ext cx="491134" cy="26790"/>
          </a:xfrm>
          <a:custGeom>
            <a:avLst/>
            <a:gdLst/>
            <a:ahLst/>
            <a:cxnLst/>
            <a:rect l="0" t="0" r="0" b="0"/>
            <a:pathLst>
              <a:path w="491134" h="26790">
                <a:moveTo>
                  <a:pt x="0" y="0"/>
                </a:moveTo>
                <a:lnTo>
                  <a:pt x="7688" y="0"/>
                </a:lnTo>
                <a:lnTo>
                  <a:pt x="9094" y="992"/>
                </a:lnTo>
                <a:lnTo>
                  <a:pt x="11024" y="2645"/>
                </a:lnTo>
                <a:lnTo>
                  <a:pt x="13302" y="4740"/>
                </a:lnTo>
                <a:lnTo>
                  <a:pt x="15814" y="6136"/>
                </a:lnTo>
                <a:lnTo>
                  <a:pt x="18480" y="7067"/>
                </a:lnTo>
                <a:lnTo>
                  <a:pt x="21250" y="7688"/>
                </a:lnTo>
                <a:lnTo>
                  <a:pt x="24088" y="9094"/>
                </a:lnTo>
                <a:lnTo>
                  <a:pt x="26973" y="11024"/>
                </a:lnTo>
                <a:lnTo>
                  <a:pt x="29888" y="13302"/>
                </a:lnTo>
                <a:lnTo>
                  <a:pt x="32824" y="14821"/>
                </a:lnTo>
                <a:lnTo>
                  <a:pt x="35773" y="15833"/>
                </a:lnTo>
                <a:lnTo>
                  <a:pt x="44673" y="17951"/>
                </a:lnTo>
                <a:lnTo>
                  <a:pt x="61857" y="22199"/>
                </a:lnTo>
                <a:lnTo>
                  <a:pt x="70012" y="23729"/>
                </a:lnTo>
                <a:lnTo>
                  <a:pt x="77432" y="24749"/>
                </a:lnTo>
                <a:lnTo>
                  <a:pt x="84364" y="25429"/>
                </a:lnTo>
                <a:lnTo>
                  <a:pt x="95930" y="25882"/>
                </a:lnTo>
                <a:lnTo>
                  <a:pt x="161260" y="26709"/>
                </a:lnTo>
                <a:lnTo>
                  <a:pt x="280789" y="26789"/>
                </a:lnTo>
                <a:lnTo>
                  <a:pt x="295341" y="25796"/>
                </a:lnTo>
                <a:lnTo>
                  <a:pt x="311988" y="24143"/>
                </a:lnTo>
                <a:lnTo>
                  <a:pt x="330031" y="22048"/>
                </a:lnTo>
                <a:lnTo>
                  <a:pt x="345036" y="20652"/>
                </a:lnTo>
                <a:lnTo>
                  <a:pt x="358017" y="19721"/>
                </a:lnTo>
                <a:lnTo>
                  <a:pt x="385214" y="18411"/>
                </a:lnTo>
                <a:lnTo>
                  <a:pt x="390755" y="18227"/>
                </a:lnTo>
                <a:lnTo>
                  <a:pt x="396433" y="17112"/>
                </a:lnTo>
                <a:lnTo>
                  <a:pt x="402203" y="15376"/>
                </a:lnTo>
                <a:lnTo>
                  <a:pt x="408034" y="13227"/>
                </a:lnTo>
                <a:lnTo>
                  <a:pt x="412913" y="11795"/>
                </a:lnTo>
                <a:lnTo>
                  <a:pt x="417158" y="10840"/>
                </a:lnTo>
                <a:lnTo>
                  <a:pt x="420981" y="10203"/>
                </a:lnTo>
                <a:lnTo>
                  <a:pt x="430474" y="10770"/>
                </a:lnTo>
                <a:lnTo>
                  <a:pt x="443748" y="12141"/>
                </a:lnTo>
                <a:lnTo>
                  <a:pt x="491133" y="17859"/>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4" name="SMARTPenAnnotation859"/>
          <p:cNvSpPr/>
          <p:nvPr/>
        </p:nvSpPr>
        <p:spPr>
          <a:xfrm>
            <a:off x="348257" y="4287491"/>
            <a:ext cx="1580556" cy="34478"/>
          </a:xfrm>
          <a:custGeom>
            <a:avLst/>
            <a:gdLst/>
            <a:ahLst/>
            <a:cxnLst/>
            <a:rect l="0" t="0" r="0" b="0"/>
            <a:pathLst>
              <a:path w="1580556" h="34478">
                <a:moveTo>
                  <a:pt x="0" y="7688"/>
                </a:moveTo>
                <a:lnTo>
                  <a:pt x="4741" y="2948"/>
                </a:lnTo>
                <a:lnTo>
                  <a:pt x="7129" y="1551"/>
                </a:lnTo>
                <a:lnTo>
                  <a:pt x="9714" y="620"/>
                </a:lnTo>
                <a:lnTo>
                  <a:pt x="12429" y="0"/>
                </a:lnTo>
                <a:lnTo>
                  <a:pt x="16224" y="578"/>
                </a:lnTo>
                <a:lnTo>
                  <a:pt x="20738" y="1956"/>
                </a:lnTo>
                <a:lnTo>
                  <a:pt x="25732" y="3867"/>
                </a:lnTo>
                <a:lnTo>
                  <a:pt x="30053" y="5140"/>
                </a:lnTo>
                <a:lnTo>
                  <a:pt x="33926" y="5990"/>
                </a:lnTo>
                <a:lnTo>
                  <a:pt x="41867" y="6933"/>
                </a:lnTo>
                <a:lnTo>
                  <a:pt x="64139" y="7589"/>
                </a:lnTo>
                <a:lnTo>
                  <a:pt x="68556" y="8614"/>
                </a:lnTo>
                <a:lnTo>
                  <a:pt x="73485" y="10290"/>
                </a:lnTo>
                <a:lnTo>
                  <a:pt x="78756" y="12399"/>
                </a:lnTo>
                <a:lnTo>
                  <a:pt x="87231" y="14797"/>
                </a:lnTo>
                <a:lnTo>
                  <a:pt x="97841" y="17389"/>
                </a:lnTo>
                <a:lnTo>
                  <a:pt x="109876" y="20108"/>
                </a:lnTo>
                <a:lnTo>
                  <a:pt x="119884" y="21921"/>
                </a:lnTo>
                <a:lnTo>
                  <a:pt x="128540" y="23130"/>
                </a:lnTo>
                <a:lnTo>
                  <a:pt x="136295" y="23936"/>
                </a:lnTo>
                <a:lnTo>
                  <a:pt x="152849" y="24831"/>
                </a:lnTo>
                <a:lnTo>
                  <a:pt x="201945" y="25506"/>
                </a:lnTo>
                <a:lnTo>
                  <a:pt x="207060" y="26512"/>
                </a:lnTo>
                <a:lnTo>
                  <a:pt x="211462" y="28175"/>
                </a:lnTo>
                <a:lnTo>
                  <a:pt x="215389" y="30276"/>
                </a:lnTo>
                <a:lnTo>
                  <a:pt x="220983" y="31676"/>
                </a:lnTo>
                <a:lnTo>
                  <a:pt x="227689" y="32610"/>
                </a:lnTo>
                <a:lnTo>
                  <a:pt x="241094" y="33647"/>
                </a:lnTo>
                <a:lnTo>
                  <a:pt x="288709" y="34429"/>
                </a:lnTo>
                <a:lnTo>
                  <a:pt x="326753" y="33463"/>
                </a:lnTo>
                <a:lnTo>
                  <a:pt x="343843" y="31817"/>
                </a:lnTo>
                <a:lnTo>
                  <a:pt x="360198" y="29728"/>
                </a:lnTo>
                <a:lnTo>
                  <a:pt x="375069" y="28334"/>
                </a:lnTo>
                <a:lnTo>
                  <a:pt x="388953" y="27405"/>
                </a:lnTo>
                <a:lnTo>
                  <a:pt x="419516" y="26098"/>
                </a:lnTo>
                <a:lnTo>
                  <a:pt x="425529" y="25914"/>
                </a:lnTo>
                <a:lnTo>
                  <a:pt x="432514" y="26784"/>
                </a:lnTo>
                <a:lnTo>
                  <a:pt x="440148" y="28357"/>
                </a:lnTo>
                <a:lnTo>
                  <a:pt x="448213" y="30396"/>
                </a:lnTo>
                <a:lnTo>
                  <a:pt x="454582" y="31757"/>
                </a:lnTo>
                <a:lnTo>
                  <a:pt x="459821" y="32664"/>
                </a:lnTo>
                <a:lnTo>
                  <a:pt x="468287" y="33671"/>
                </a:lnTo>
                <a:lnTo>
                  <a:pt x="512265" y="34456"/>
                </a:lnTo>
                <a:lnTo>
                  <a:pt x="579724" y="34477"/>
                </a:lnTo>
                <a:lnTo>
                  <a:pt x="589881" y="33485"/>
                </a:lnTo>
                <a:lnTo>
                  <a:pt x="600621" y="31831"/>
                </a:lnTo>
                <a:lnTo>
                  <a:pt x="611750" y="29737"/>
                </a:lnTo>
                <a:lnTo>
                  <a:pt x="632053" y="30055"/>
                </a:lnTo>
                <a:lnTo>
                  <a:pt x="641635" y="31529"/>
                </a:lnTo>
                <a:lnTo>
                  <a:pt x="650006" y="32512"/>
                </a:lnTo>
                <a:lnTo>
                  <a:pt x="657572" y="33167"/>
                </a:lnTo>
                <a:lnTo>
                  <a:pt x="696222" y="34089"/>
                </a:lnTo>
                <a:lnTo>
                  <a:pt x="1078662" y="34477"/>
                </a:lnTo>
                <a:lnTo>
                  <a:pt x="1083240" y="33485"/>
                </a:lnTo>
                <a:lnTo>
                  <a:pt x="1087286" y="31831"/>
                </a:lnTo>
                <a:lnTo>
                  <a:pt x="1090974" y="29737"/>
                </a:lnTo>
                <a:lnTo>
                  <a:pt x="1096410" y="28340"/>
                </a:lnTo>
                <a:lnTo>
                  <a:pt x="1103011" y="27409"/>
                </a:lnTo>
                <a:lnTo>
                  <a:pt x="1123243" y="26375"/>
                </a:lnTo>
                <a:lnTo>
                  <a:pt x="1206199" y="25711"/>
                </a:lnTo>
                <a:lnTo>
                  <a:pt x="1425110" y="25548"/>
                </a:lnTo>
                <a:lnTo>
                  <a:pt x="1431284" y="24556"/>
                </a:lnTo>
                <a:lnTo>
                  <a:pt x="1437385" y="22902"/>
                </a:lnTo>
                <a:lnTo>
                  <a:pt x="1443437" y="20807"/>
                </a:lnTo>
                <a:lnTo>
                  <a:pt x="1451440" y="19411"/>
                </a:lnTo>
                <a:lnTo>
                  <a:pt x="1460744" y="18480"/>
                </a:lnTo>
                <a:lnTo>
                  <a:pt x="1484641" y="17445"/>
                </a:lnTo>
                <a:lnTo>
                  <a:pt x="1580555" y="16618"/>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5" name="SMARTPenAnnotation860"/>
          <p:cNvSpPr/>
          <p:nvPr/>
        </p:nvSpPr>
        <p:spPr>
          <a:xfrm>
            <a:off x="5331023" y="5054205"/>
            <a:ext cx="1125142" cy="26788"/>
          </a:xfrm>
          <a:custGeom>
            <a:avLst/>
            <a:gdLst/>
            <a:ahLst/>
            <a:cxnLst/>
            <a:rect l="0" t="0" r="0" b="0"/>
            <a:pathLst>
              <a:path w="1125142" h="26788">
                <a:moveTo>
                  <a:pt x="0" y="26787"/>
                </a:moveTo>
                <a:lnTo>
                  <a:pt x="103205" y="26787"/>
                </a:lnTo>
                <a:lnTo>
                  <a:pt x="109484" y="25795"/>
                </a:lnTo>
                <a:lnTo>
                  <a:pt x="115653" y="24141"/>
                </a:lnTo>
                <a:lnTo>
                  <a:pt x="121750" y="22047"/>
                </a:lnTo>
                <a:lnTo>
                  <a:pt x="130776" y="20650"/>
                </a:lnTo>
                <a:lnTo>
                  <a:pt x="141754" y="19719"/>
                </a:lnTo>
                <a:lnTo>
                  <a:pt x="164205" y="18684"/>
                </a:lnTo>
                <a:lnTo>
                  <a:pt x="194787" y="18021"/>
                </a:lnTo>
                <a:lnTo>
                  <a:pt x="215196" y="17889"/>
                </a:lnTo>
                <a:lnTo>
                  <a:pt x="221847" y="16886"/>
                </a:lnTo>
                <a:lnTo>
                  <a:pt x="230249" y="15226"/>
                </a:lnTo>
                <a:lnTo>
                  <a:pt x="239820" y="13126"/>
                </a:lnTo>
                <a:lnTo>
                  <a:pt x="248185" y="11726"/>
                </a:lnTo>
                <a:lnTo>
                  <a:pt x="255746" y="10793"/>
                </a:lnTo>
                <a:lnTo>
                  <a:pt x="262771" y="10171"/>
                </a:lnTo>
                <a:lnTo>
                  <a:pt x="273222" y="9480"/>
                </a:lnTo>
                <a:lnTo>
                  <a:pt x="302237" y="9036"/>
                </a:lnTo>
                <a:lnTo>
                  <a:pt x="314601" y="8008"/>
                </a:lnTo>
                <a:lnTo>
                  <a:pt x="328797" y="6330"/>
                </a:lnTo>
                <a:lnTo>
                  <a:pt x="344213" y="4219"/>
                </a:lnTo>
                <a:lnTo>
                  <a:pt x="356475" y="2812"/>
                </a:lnTo>
                <a:lnTo>
                  <a:pt x="366635" y="1874"/>
                </a:lnTo>
                <a:lnTo>
                  <a:pt x="375392" y="1248"/>
                </a:lnTo>
                <a:lnTo>
                  <a:pt x="390414" y="553"/>
                </a:lnTo>
                <a:lnTo>
                  <a:pt x="406681" y="1237"/>
                </a:lnTo>
                <a:lnTo>
                  <a:pt x="417965" y="2808"/>
                </a:lnTo>
                <a:lnTo>
                  <a:pt x="430448" y="4848"/>
                </a:lnTo>
                <a:lnTo>
                  <a:pt x="439762" y="6208"/>
                </a:lnTo>
                <a:lnTo>
                  <a:pt x="446964" y="7115"/>
                </a:lnTo>
                <a:lnTo>
                  <a:pt x="452757" y="7719"/>
                </a:lnTo>
                <a:lnTo>
                  <a:pt x="469777" y="8391"/>
                </a:lnTo>
                <a:lnTo>
                  <a:pt x="511325" y="8856"/>
                </a:lnTo>
                <a:lnTo>
                  <a:pt x="527888" y="8896"/>
                </a:lnTo>
                <a:lnTo>
                  <a:pt x="534488" y="7914"/>
                </a:lnTo>
                <a:lnTo>
                  <a:pt x="539880" y="6268"/>
                </a:lnTo>
                <a:lnTo>
                  <a:pt x="544467" y="4178"/>
                </a:lnTo>
                <a:lnTo>
                  <a:pt x="550501" y="2784"/>
                </a:lnTo>
                <a:lnTo>
                  <a:pt x="557501" y="1856"/>
                </a:lnTo>
                <a:lnTo>
                  <a:pt x="565144" y="1236"/>
                </a:lnTo>
                <a:lnTo>
                  <a:pt x="594802" y="548"/>
                </a:lnTo>
                <a:lnTo>
                  <a:pt x="832070" y="0"/>
                </a:lnTo>
                <a:lnTo>
                  <a:pt x="849393" y="992"/>
                </a:lnTo>
                <a:lnTo>
                  <a:pt x="863918" y="2645"/>
                </a:lnTo>
                <a:lnTo>
                  <a:pt x="876578" y="4739"/>
                </a:lnTo>
                <a:lnTo>
                  <a:pt x="888987" y="6135"/>
                </a:lnTo>
                <a:lnTo>
                  <a:pt x="901229" y="7066"/>
                </a:lnTo>
                <a:lnTo>
                  <a:pt x="929481" y="8376"/>
                </a:lnTo>
                <a:lnTo>
                  <a:pt x="961830" y="8879"/>
                </a:lnTo>
                <a:lnTo>
                  <a:pt x="985284" y="8918"/>
                </a:lnTo>
                <a:lnTo>
                  <a:pt x="992215" y="9913"/>
                </a:lnTo>
                <a:lnTo>
                  <a:pt x="998821" y="11569"/>
                </a:lnTo>
                <a:lnTo>
                  <a:pt x="1005208" y="13665"/>
                </a:lnTo>
                <a:lnTo>
                  <a:pt x="1010459" y="15063"/>
                </a:lnTo>
                <a:lnTo>
                  <a:pt x="1014952" y="15994"/>
                </a:lnTo>
                <a:lnTo>
                  <a:pt x="1018939" y="16615"/>
                </a:lnTo>
                <a:lnTo>
                  <a:pt x="1028661" y="17305"/>
                </a:lnTo>
                <a:lnTo>
                  <a:pt x="1034032" y="17489"/>
                </a:lnTo>
                <a:lnTo>
                  <a:pt x="1044558" y="18604"/>
                </a:lnTo>
                <a:lnTo>
                  <a:pt x="1087594" y="23921"/>
                </a:lnTo>
                <a:lnTo>
                  <a:pt x="1098125" y="24876"/>
                </a:lnTo>
                <a:lnTo>
                  <a:pt x="1125141" y="26787"/>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6" name="SMARTPenAnnotation861"/>
          <p:cNvSpPr/>
          <p:nvPr/>
        </p:nvSpPr>
        <p:spPr>
          <a:xfrm>
            <a:off x="5348882" y="5500687"/>
            <a:ext cx="2035970" cy="44638"/>
          </a:xfrm>
          <a:custGeom>
            <a:avLst/>
            <a:gdLst/>
            <a:ahLst/>
            <a:cxnLst/>
            <a:rect l="0" t="0" r="0" b="0"/>
            <a:pathLst>
              <a:path w="2035970" h="44638">
                <a:moveTo>
                  <a:pt x="0" y="0"/>
                </a:moveTo>
                <a:lnTo>
                  <a:pt x="14222" y="4741"/>
                </a:lnTo>
                <a:lnTo>
                  <a:pt x="20395" y="6137"/>
                </a:lnTo>
                <a:lnTo>
                  <a:pt x="26496" y="7068"/>
                </a:lnTo>
                <a:lnTo>
                  <a:pt x="32546" y="7689"/>
                </a:lnTo>
                <a:lnTo>
                  <a:pt x="38565" y="9094"/>
                </a:lnTo>
                <a:lnTo>
                  <a:pt x="44562" y="11024"/>
                </a:lnTo>
                <a:lnTo>
                  <a:pt x="50544" y="13302"/>
                </a:lnTo>
                <a:lnTo>
                  <a:pt x="67430" y="16806"/>
                </a:lnTo>
                <a:lnTo>
                  <a:pt x="120589" y="25990"/>
                </a:lnTo>
                <a:lnTo>
                  <a:pt x="146869" y="29233"/>
                </a:lnTo>
                <a:lnTo>
                  <a:pt x="171335" y="31395"/>
                </a:lnTo>
                <a:lnTo>
                  <a:pt x="293687" y="39605"/>
                </a:lnTo>
                <a:lnTo>
                  <a:pt x="338667" y="41286"/>
                </a:lnTo>
                <a:lnTo>
                  <a:pt x="540178" y="44206"/>
                </a:lnTo>
                <a:lnTo>
                  <a:pt x="680606" y="44637"/>
                </a:lnTo>
                <a:lnTo>
                  <a:pt x="968257" y="36959"/>
                </a:lnTo>
                <a:lnTo>
                  <a:pt x="1717797" y="35719"/>
                </a:lnTo>
                <a:lnTo>
                  <a:pt x="1728604" y="34727"/>
                </a:lnTo>
                <a:lnTo>
                  <a:pt x="1738786" y="33073"/>
                </a:lnTo>
                <a:lnTo>
                  <a:pt x="1748550" y="30979"/>
                </a:lnTo>
                <a:lnTo>
                  <a:pt x="1768950" y="29582"/>
                </a:lnTo>
                <a:lnTo>
                  <a:pt x="1796441" y="28651"/>
                </a:lnTo>
                <a:lnTo>
                  <a:pt x="1933430" y="27034"/>
                </a:lnTo>
                <a:lnTo>
                  <a:pt x="2035969" y="26789"/>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7" name="SMARTPenAnnotation862"/>
          <p:cNvSpPr/>
          <p:nvPr/>
        </p:nvSpPr>
        <p:spPr>
          <a:xfrm>
            <a:off x="348257" y="5697143"/>
            <a:ext cx="812603" cy="43406"/>
          </a:xfrm>
          <a:custGeom>
            <a:avLst/>
            <a:gdLst/>
            <a:ahLst/>
            <a:cxnLst/>
            <a:rect l="0" t="0" r="0" b="0"/>
            <a:pathLst>
              <a:path w="812603" h="43406">
                <a:moveTo>
                  <a:pt x="0" y="35716"/>
                </a:moveTo>
                <a:lnTo>
                  <a:pt x="9481" y="40457"/>
                </a:lnTo>
                <a:lnTo>
                  <a:pt x="13266" y="41853"/>
                </a:lnTo>
                <a:lnTo>
                  <a:pt x="16782" y="42784"/>
                </a:lnTo>
                <a:lnTo>
                  <a:pt x="20118" y="43405"/>
                </a:lnTo>
                <a:lnTo>
                  <a:pt x="23334" y="42826"/>
                </a:lnTo>
                <a:lnTo>
                  <a:pt x="26470" y="41448"/>
                </a:lnTo>
                <a:lnTo>
                  <a:pt x="29553" y="39538"/>
                </a:lnTo>
                <a:lnTo>
                  <a:pt x="32601" y="38263"/>
                </a:lnTo>
                <a:lnTo>
                  <a:pt x="35624" y="37414"/>
                </a:lnTo>
                <a:lnTo>
                  <a:pt x="44621" y="36219"/>
                </a:lnTo>
                <a:lnTo>
                  <a:pt x="68460" y="35736"/>
                </a:lnTo>
                <a:lnTo>
                  <a:pt x="132515" y="35716"/>
                </a:lnTo>
                <a:lnTo>
                  <a:pt x="139937" y="34724"/>
                </a:lnTo>
                <a:lnTo>
                  <a:pt x="148854" y="33070"/>
                </a:lnTo>
                <a:lnTo>
                  <a:pt x="158767" y="30976"/>
                </a:lnTo>
                <a:lnTo>
                  <a:pt x="168353" y="29579"/>
                </a:lnTo>
                <a:lnTo>
                  <a:pt x="177720" y="28648"/>
                </a:lnTo>
                <a:lnTo>
                  <a:pt x="186941" y="28027"/>
                </a:lnTo>
                <a:lnTo>
                  <a:pt x="285992" y="19882"/>
                </a:lnTo>
                <a:lnTo>
                  <a:pt x="297818" y="19207"/>
                </a:lnTo>
                <a:lnTo>
                  <a:pt x="307686" y="17764"/>
                </a:lnTo>
                <a:lnTo>
                  <a:pt x="316249" y="15811"/>
                </a:lnTo>
                <a:lnTo>
                  <a:pt x="323942" y="13516"/>
                </a:lnTo>
                <a:lnTo>
                  <a:pt x="331055" y="11987"/>
                </a:lnTo>
                <a:lnTo>
                  <a:pt x="337782" y="10967"/>
                </a:lnTo>
                <a:lnTo>
                  <a:pt x="350547" y="9833"/>
                </a:lnTo>
                <a:lnTo>
                  <a:pt x="362835" y="9330"/>
                </a:lnTo>
                <a:lnTo>
                  <a:pt x="371867" y="8203"/>
                </a:lnTo>
                <a:lnTo>
                  <a:pt x="382849" y="6460"/>
                </a:lnTo>
                <a:lnTo>
                  <a:pt x="395131" y="4305"/>
                </a:lnTo>
                <a:lnTo>
                  <a:pt x="405304" y="2869"/>
                </a:lnTo>
                <a:lnTo>
                  <a:pt x="414070" y="1913"/>
                </a:lnTo>
                <a:lnTo>
                  <a:pt x="435888" y="565"/>
                </a:lnTo>
                <a:lnTo>
                  <a:pt x="460212" y="166"/>
                </a:lnTo>
                <a:lnTo>
                  <a:pt x="532579" y="0"/>
                </a:lnTo>
                <a:lnTo>
                  <a:pt x="540592" y="991"/>
                </a:lnTo>
                <a:lnTo>
                  <a:pt x="549902" y="2644"/>
                </a:lnTo>
                <a:lnTo>
                  <a:pt x="560078" y="4738"/>
                </a:lnTo>
                <a:lnTo>
                  <a:pt x="568847" y="6135"/>
                </a:lnTo>
                <a:lnTo>
                  <a:pt x="576676" y="7066"/>
                </a:lnTo>
                <a:lnTo>
                  <a:pt x="597177" y="8375"/>
                </a:lnTo>
                <a:lnTo>
                  <a:pt x="621882" y="8818"/>
                </a:lnTo>
                <a:lnTo>
                  <a:pt x="642711" y="9898"/>
                </a:lnTo>
                <a:lnTo>
                  <a:pt x="664334" y="13658"/>
                </a:lnTo>
                <a:lnTo>
                  <a:pt x="675062" y="15057"/>
                </a:lnTo>
                <a:lnTo>
                  <a:pt x="685190" y="15990"/>
                </a:lnTo>
                <a:lnTo>
                  <a:pt x="694918" y="16612"/>
                </a:lnTo>
                <a:lnTo>
                  <a:pt x="702396" y="18019"/>
                </a:lnTo>
                <a:lnTo>
                  <a:pt x="708374" y="19949"/>
                </a:lnTo>
                <a:lnTo>
                  <a:pt x="713351" y="22228"/>
                </a:lnTo>
                <a:lnTo>
                  <a:pt x="718653" y="23748"/>
                </a:lnTo>
                <a:lnTo>
                  <a:pt x="724173" y="24760"/>
                </a:lnTo>
                <a:lnTo>
                  <a:pt x="734605" y="25886"/>
                </a:lnTo>
                <a:lnTo>
                  <a:pt x="757339" y="26668"/>
                </a:lnTo>
                <a:lnTo>
                  <a:pt x="769549" y="26751"/>
                </a:lnTo>
                <a:lnTo>
                  <a:pt x="772986" y="27755"/>
                </a:lnTo>
                <a:lnTo>
                  <a:pt x="776269" y="29417"/>
                </a:lnTo>
                <a:lnTo>
                  <a:pt x="779451" y="31517"/>
                </a:lnTo>
                <a:lnTo>
                  <a:pt x="782563" y="32916"/>
                </a:lnTo>
                <a:lnTo>
                  <a:pt x="785631" y="33849"/>
                </a:lnTo>
                <a:lnTo>
                  <a:pt x="812602" y="35716"/>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8" name="SMARTPenAnnotation863"/>
          <p:cNvSpPr/>
          <p:nvPr/>
        </p:nvSpPr>
        <p:spPr>
          <a:xfrm>
            <a:off x="1526976" y="5741789"/>
            <a:ext cx="401837" cy="35719"/>
          </a:xfrm>
          <a:custGeom>
            <a:avLst/>
            <a:gdLst/>
            <a:ahLst/>
            <a:cxnLst/>
            <a:rect l="0" t="0" r="0" b="0"/>
            <a:pathLst>
              <a:path w="401837" h="35719">
                <a:moveTo>
                  <a:pt x="0" y="0"/>
                </a:moveTo>
                <a:lnTo>
                  <a:pt x="109053" y="0"/>
                </a:lnTo>
                <a:lnTo>
                  <a:pt x="120327" y="992"/>
                </a:lnTo>
                <a:lnTo>
                  <a:pt x="133796" y="2646"/>
                </a:lnTo>
                <a:lnTo>
                  <a:pt x="159676" y="6136"/>
                </a:lnTo>
                <a:lnTo>
                  <a:pt x="167966" y="7067"/>
                </a:lnTo>
                <a:lnTo>
                  <a:pt x="174485" y="7688"/>
                </a:lnTo>
                <a:lnTo>
                  <a:pt x="182800" y="9094"/>
                </a:lnTo>
                <a:lnTo>
                  <a:pt x="192312" y="11024"/>
                </a:lnTo>
                <a:lnTo>
                  <a:pt x="202622" y="13302"/>
                </a:lnTo>
                <a:lnTo>
                  <a:pt x="213464" y="14821"/>
                </a:lnTo>
                <a:lnTo>
                  <a:pt x="224661" y="15833"/>
                </a:lnTo>
                <a:lnTo>
                  <a:pt x="236095" y="16509"/>
                </a:lnTo>
                <a:lnTo>
                  <a:pt x="244709" y="17951"/>
                </a:lnTo>
                <a:lnTo>
                  <a:pt x="251444" y="19905"/>
                </a:lnTo>
                <a:lnTo>
                  <a:pt x="256926" y="22199"/>
                </a:lnTo>
                <a:lnTo>
                  <a:pt x="262565" y="23730"/>
                </a:lnTo>
                <a:lnTo>
                  <a:pt x="268309" y="24749"/>
                </a:lnTo>
                <a:lnTo>
                  <a:pt x="274123" y="25429"/>
                </a:lnTo>
                <a:lnTo>
                  <a:pt x="281967" y="25882"/>
                </a:lnTo>
                <a:lnTo>
                  <a:pt x="301267" y="26386"/>
                </a:lnTo>
                <a:lnTo>
                  <a:pt x="354034" y="26753"/>
                </a:lnTo>
                <a:lnTo>
                  <a:pt x="363023" y="27757"/>
                </a:lnTo>
                <a:lnTo>
                  <a:pt x="371000" y="29419"/>
                </a:lnTo>
                <a:lnTo>
                  <a:pt x="378302" y="31519"/>
                </a:lnTo>
                <a:lnTo>
                  <a:pt x="384162" y="32918"/>
                </a:lnTo>
                <a:lnTo>
                  <a:pt x="389061" y="33852"/>
                </a:lnTo>
                <a:lnTo>
                  <a:pt x="401836" y="35718"/>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9" name="SMARTPenAnnotation864"/>
          <p:cNvSpPr/>
          <p:nvPr/>
        </p:nvSpPr>
        <p:spPr>
          <a:xfrm>
            <a:off x="2268140" y="5723929"/>
            <a:ext cx="473275" cy="53579"/>
          </a:xfrm>
          <a:custGeom>
            <a:avLst/>
            <a:gdLst/>
            <a:ahLst/>
            <a:cxnLst/>
            <a:rect l="0" t="0" r="0" b="0"/>
            <a:pathLst>
              <a:path w="473275" h="53579">
                <a:moveTo>
                  <a:pt x="0" y="53578"/>
                </a:moveTo>
                <a:lnTo>
                  <a:pt x="14222" y="53578"/>
                </a:lnTo>
                <a:lnTo>
                  <a:pt x="21387" y="52587"/>
                </a:lnTo>
                <a:lnTo>
                  <a:pt x="29141" y="50933"/>
                </a:lnTo>
                <a:lnTo>
                  <a:pt x="37287" y="48838"/>
                </a:lnTo>
                <a:lnTo>
                  <a:pt x="48670" y="46449"/>
                </a:lnTo>
                <a:lnTo>
                  <a:pt x="77194" y="41150"/>
                </a:lnTo>
                <a:lnTo>
                  <a:pt x="90158" y="38347"/>
                </a:lnTo>
                <a:lnTo>
                  <a:pt x="101777" y="35487"/>
                </a:lnTo>
                <a:lnTo>
                  <a:pt x="112500" y="32588"/>
                </a:lnTo>
                <a:lnTo>
                  <a:pt x="170256" y="19027"/>
                </a:lnTo>
                <a:lnTo>
                  <a:pt x="210607" y="10772"/>
                </a:lnTo>
                <a:lnTo>
                  <a:pt x="229701" y="7181"/>
                </a:lnTo>
                <a:lnTo>
                  <a:pt x="246400" y="4787"/>
                </a:lnTo>
                <a:lnTo>
                  <a:pt x="261501" y="3192"/>
                </a:lnTo>
                <a:lnTo>
                  <a:pt x="275537" y="2128"/>
                </a:lnTo>
                <a:lnTo>
                  <a:pt x="296801" y="1419"/>
                </a:lnTo>
                <a:lnTo>
                  <a:pt x="437006" y="125"/>
                </a:lnTo>
                <a:lnTo>
                  <a:pt x="473274"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eaLnBrk="1" hangingPunct="1">
              <a:defRPr/>
            </a:pPr>
            <a:r>
              <a:rPr lang="ar-SA" dirty="0" smtClean="0">
                <a:solidFill>
                  <a:srgbClr val="C00000"/>
                </a:solidFill>
              </a:rPr>
              <a:t> </a:t>
            </a:r>
            <a:r>
              <a:rPr lang="en-US" dirty="0" smtClean="0">
                <a:solidFill>
                  <a:srgbClr val="C00000"/>
                </a:solidFill>
              </a:rPr>
              <a:t>Derivational and Inflectional Morphemes</a:t>
            </a:r>
            <a:endParaRPr lang="en-US" dirty="0">
              <a:solidFill>
                <a:srgbClr val="C00000"/>
              </a:solidFill>
            </a:endParaRP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107504" y="2060848"/>
            <a:ext cx="8136904" cy="5632311"/>
          </a:xfrm>
          <a:prstGeom prst="rect">
            <a:avLst/>
          </a:prstGeom>
          <a:noFill/>
        </p:spPr>
        <p:txBody>
          <a:bodyPr wrap="square" rtlCol="1">
            <a:spAutoFit/>
          </a:bodyPr>
          <a:lstStyle/>
          <a:p>
            <a:r>
              <a:rPr lang="ar-SA" dirty="0" smtClean="0"/>
              <a:t> </a:t>
            </a:r>
            <a:r>
              <a:rPr lang="en-US" dirty="0" smtClean="0"/>
              <a:t> The set of affixes that make up the category of bound morphemes can also be divided into two types. One type is described in terms of the derivation of words. These are </a:t>
            </a:r>
            <a:r>
              <a:rPr lang="en-US" dirty="0"/>
              <a:t>t</a:t>
            </a:r>
            <a:r>
              <a:rPr lang="en-US" dirty="0" smtClean="0"/>
              <a:t>he </a:t>
            </a:r>
            <a:r>
              <a:rPr lang="en-US" dirty="0" smtClean="0">
                <a:solidFill>
                  <a:srgbClr val="FF0000"/>
                </a:solidFill>
              </a:rPr>
              <a:t>DERIVATIONAL MORPHEMES.</a:t>
            </a:r>
            <a:r>
              <a:rPr lang="en-US" dirty="0" smtClean="0"/>
              <a:t> We use these bound morphemes to make new words or to make words of a different grammatical category from the stem. For example, the addition of the derivational morpheme </a:t>
            </a:r>
            <a:r>
              <a:rPr lang="en-US" i="1" dirty="0" smtClean="0">
                <a:solidFill>
                  <a:srgbClr val="FF0000"/>
                </a:solidFill>
              </a:rPr>
              <a:t>–ness </a:t>
            </a:r>
            <a:r>
              <a:rPr lang="en-US" dirty="0" smtClean="0"/>
              <a:t>changes the adjective </a:t>
            </a:r>
            <a:r>
              <a:rPr lang="en-US" i="1" dirty="0" smtClean="0">
                <a:solidFill>
                  <a:srgbClr val="00B0F0"/>
                </a:solidFill>
              </a:rPr>
              <a:t>good</a:t>
            </a:r>
            <a:r>
              <a:rPr lang="en-US" dirty="0" smtClean="0"/>
              <a:t> to the noun </a:t>
            </a:r>
            <a:r>
              <a:rPr lang="en-US" i="1" dirty="0" smtClean="0">
                <a:solidFill>
                  <a:srgbClr val="00B0F0"/>
                </a:solidFill>
              </a:rPr>
              <a:t>goodness</a:t>
            </a:r>
            <a:r>
              <a:rPr lang="en-US" dirty="0" smtClean="0"/>
              <a:t>. The  noun </a:t>
            </a:r>
            <a:r>
              <a:rPr lang="en-US" i="1" dirty="0" smtClean="0">
                <a:solidFill>
                  <a:srgbClr val="00B0F0"/>
                </a:solidFill>
              </a:rPr>
              <a:t>care</a:t>
            </a:r>
            <a:r>
              <a:rPr lang="en-US" dirty="0" smtClean="0"/>
              <a:t> can become the adjective </a:t>
            </a:r>
            <a:r>
              <a:rPr lang="en-US" i="1" dirty="0" smtClean="0">
                <a:solidFill>
                  <a:srgbClr val="00B0F0"/>
                </a:solidFill>
              </a:rPr>
              <a:t>carefu</a:t>
            </a:r>
            <a:r>
              <a:rPr lang="en-US" dirty="0" smtClean="0"/>
              <a:t>l or </a:t>
            </a:r>
            <a:r>
              <a:rPr lang="en-US" i="1" dirty="0" smtClean="0">
                <a:solidFill>
                  <a:srgbClr val="00B0F0"/>
                </a:solidFill>
              </a:rPr>
              <a:t>careless</a:t>
            </a:r>
            <a:r>
              <a:rPr lang="en-US" dirty="0" smtClean="0"/>
              <a:t> by the addition of the derivational morphemes </a:t>
            </a:r>
            <a:r>
              <a:rPr lang="en-US" i="1" dirty="0" smtClean="0">
                <a:solidFill>
                  <a:srgbClr val="FF0000"/>
                </a:solidFill>
              </a:rPr>
              <a:t>–</a:t>
            </a:r>
            <a:r>
              <a:rPr lang="en-US" i="1" dirty="0" err="1" smtClean="0">
                <a:solidFill>
                  <a:srgbClr val="FF0000"/>
                </a:solidFill>
              </a:rPr>
              <a:t>ful</a:t>
            </a:r>
            <a:r>
              <a:rPr lang="en-US" i="1" dirty="0" smtClean="0">
                <a:solidFill>
                  <a:srgbClr val="FF0000"/>
                </a:solidFill>
              </a:rPr>
              <a:t> </a:t>
            </a:r>
            <a:r>
              <a:rPr lang="en-US" dirty="0" smtClean="0"/>
              <a:t>or </a:t>
            </a:r>
            <a:r>
              <a:rPr lang="en-US" i="1" dirty="0" smtClean="0">
                <a:solidFill>
                  <a:srgbClr val="FF0000"/>
                </a:solidFill>
              </a:rPr>
              <a:t>–less</a:t>
            </a:r>
            <a:r>
              <a:rPr lang="en-US" dirty="0" smtClean="0"/>
              <a:t>. A list if derivational morphemes will include suffixes such as </a:t>
            </a:r>
            <a:r>
              <a:rPr lang="en-US" i="1" dirty="0" smtClean="0">
                <a:solidFill>
                  <a:srgbClr val="993300"/>
                </a:solidFill>
              </a:rPr>
              <a:t>–</a:t>
            </a:r>
            <a:r>
              <a:rPr lang="en-US" i="1" dirty="0" err="1" smtClean="0">
                <a:solidFill>
                  <a:srgbClr val="993300"/>
                </a:solidFill>
              </a:rPr>
              <a:t>ish</a:t>
            </a:r>
            <a:r>
              <a:rPr lang="en-US" i="1" dirty="0" smtClean="0">
                <a:solidFill>
                  <a:srgbClr val="993300"/>
                </a:solidFill>
              </a:rPr>
              <a:t> in foolish, --</a:t>
            </a:r>
            <a:r>
              <a:rPr lang="en-US" i="1" dirty="0" err="1" smtClean="0">
                <a:solidFill>
                  <a:srgbClr val="993300"/>
                </a:solidFill>
              </a:rPr>
              <a:t>ly</a:t>
            </a:r>
            <a:r>
              <a:rPr lang="en-US" i="1" dirty="0" smtClean="0">
                <a:solidFill>
                  <a:srgbClr val="993300"/>
                </a:solidFill>
              </a:rPr>
              <a:t> in quickly, and the –</a:t>
            </a:r>
            <a:r>
              <a:rPr lang="en-US" i="1" dirty="0" err="1" smtClean="0">
                <a:solidFill>
                  <a:srgbClr val="993300"/>
                </a:solidFill>
              </a:rPr>
              <a:t>ment</a:t>
            </a:r>
            <a:r>
              <a:rPr lang="en-US" i="1" dirty="0" smtClean="0">
                <a:solidFill>
                  <a:srgbClr val="993300"/>
                </a:solidFill>
              </a:rPr>
              <a:t> in payment</a:t>
            </a:r>
            <a:r>
              <a:rPr lang="en-US" dirty="0" smtClean="0"/>
              <a:t>. The list will also include prefixes such as </a:t>
            </a:r>
            <a:r>
              <a:rPr lang="en-US" i="1" dirty="0" smtClean="0">
                <a:solidFill>
                  <a:srgbClr val="993300"/>
                </a:solidFill>
              </a:rPr>
              <a:t>re--, ex--, </a:t>
            </a:r>
            <a:r>
              <a:rPr lang="en-US" i="1" dirty="0" err="1" smtClean="0">
                <a:solidFill>
                  <a:srgbClr val="993300"/>
                </a:solidFill>
              </a:rPr>
              <a:t>mis</a:t>
            </a:r>
            <a:r>
              <a:rPr lang="en-US" i="1" dirty="0" smtClean="0">
                <a:solidFill>
                  <a:srgbClr val="993300"/>
                </a:solidFill>
              </a:rPr>
              <a:t>--, co--, un– </a:t>
            </a:r>
            <a:r>
              <a:rPr lang="en-US" dirty="0" smtClean="0"/>
              <a:t>and many more. </a:t>
            </a: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sp>
        <p:nvSpPr>
          <p:cNvPr id="6" name="SMARTPenAnnotation839"/>
          <p:cNvSpPr/>
          <p:nvPr/>
        </p:nvSpPr>
        <p:spPr>
          <a:xfrm>
            <a:off x="6036468" y="2661079"/>
            <a:ext cx="1625204" cy="44617"/>
          </a:xfrm>
          <a:custGeom>
            <a:avLst/>
            <a:gdLst/>
            <a:ahLst/>
            <a:cxnLst/>
            <a:rect l="0" t="0" r="0" b="0"/>
            <a:pathLst>
              <a:path w="1625204" h="44617">
                <a:moveTo>
                  <a:pt x="0" y="17827"/>
                </a:moveTo>
                <a:lnTo>
                  <a:pt x="4741" y="13086"/>
                </a:lnTo>
                <a:lnTo>
                  <a:pt x="7129" y="11690"/>
                </a:lnTo>
                <a:lnTo>
                  <a:pt x="9714" y="10759"/>
                </a:lnTo>
                <a:lnTo>
                  <a:pt x="16251" y="9265"/>
                </a:lnTo>
                <a:lnTo>
                  <a:pt x="43549" y="8907"/>
                </a:lnTo>
                <a:lnTo>
                  <a:pt x="49869" y="9895"/>
                </a:lnTo>
                <a:lnTo>
                  <a:pt x="57058" y="11547"/>
                </a:lnTo>
                <a:lnTo>
                  <a:pt x="64828" y="13640"/>
                </a:lnTo>
                <a:lnTo>
                  <a:pt x="97273" y="13320"/>
                </a:lnTo>
                <a:lnTo>
                  <a:pt x="134514" y="10863"/>
                </a:lnTo>
                <a:lnTo>
                  <a:pt x="166635" y="9479"/>
                </a:lnTo>
                <a:lnTo>
                  <a:pt x="206357" y="8974"/>
                </a:lnTo>
                <a:lnTo>
                  <a:pt x="360213" y="8898"/>
                </a:lnTo>
                <a:lnTo>
                  <a:pt x="373095" y="7905"/>
                </a:lnTo>
                <a:lnTo>
                  <a:pt x="424188" y="2760"/>
                </a:lnTo>
                <a:lnTo>
                  <a:pt x="437574" y="1829"/>
                </a:lnTo>
                <a:lnTo>
                  <a:pt x="483863" y="519"/>
                </a:lnTo>
                <a:lnTo>
                  <a:pt x="685556" y="0"/>
                </a:lnTo>
                <a:lnTo>
                  <a:pt x="763744" y="2628"/>
                </a:lnTo>
                <a:lnTo>
                  <a:pt x="841488" y="6111"/>
                </a:lnTo>
                <a:lnTo>
                  <a:pt x="929323" y="8347"/>
                </a:lnTo>
                <a:lnTo>
                  <a:pt x="956751" y="9644"/>
                </a:lnTo>
                <a:lnTo>
                  <a:pt x="1011858" y="14962"/>
                </a:lnTo>
                <a:lnTo>
                  <a:pt x="1025807" y="15917"/>
                </a:lnTo>
                <a:lnTo>
                  <a:pt x="1038082" y="16553"/>
                </a:lnTo>
                <a:lnTo>
                  <a:pt x="1053211" y="17970"/>
                </a:lnTo>
                <a:lnTo>
                  <a:pt x="1103718" y="23712"/>
                </a:lnTo>
                <a:lnTo>
                  <a:pt x="1116813" y="24727"/>
                </a:lnTo>
                <a:lnTo>
                  <a:pt x="1138307" y="25854"/>
                </a:lnTo>
                <a:lnTo>
                  <a:pt x="1179472" y="26638"/>
                </a:lnTo>
                <a:lnTo>
                  <a:pt x="1240052" y="26746"/>
                </a:lnTo>
                <a:lnTo>
                  <a:pt x="1255327" y="27742"/>
                </a:lnTo>
                <a:lnTo>
                  <a:pt x="1314527" y="32891"/>
                </a:lnTo>
                <a:lnTo>
                  <a:pt x="1330773" y="33823"/>
                </a:lnTo>
                <a:lnTo>
                  <a:pt x="1345573" y="34444"/>
                </a:lnTo>
                <a:lnTo>
                  <a:pt x="1363377" y="35850"/>
                </a:lnTo>
                <a:lnTo>
                  <a:pt x="1422389" y="41578"/>
                </a:lnTo>
                <a:lnTo>
                  <a:pt x="1438401" y="42591"/>
                </a:lnTo>
                <a:lnTo>
                  <a:pt x="1467766" y="43716"/>
                </a:lnTo>
                <a:lnTo>
                  <a:pt x="1527681" y="44497"/>
                </a:lnTo>
                <a:lnTo>
                  <a:pt x="1625203" y="44616"/>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 name="SMARTPenAnnotation840"/>
          <p:cNvSpPr/>
          <p:nvPr/>
        </p:nvSpPr>
        <p:spPr>
          <a:xfrm>
            <a:off x="178593" y="2938343"/>
            <a:ext cx="625079" cy="30316"/>
          </a:xfrm>
          <a:custGeom>
            <a:avLst/>
            <a:gdLst/>
            <a:ahLst/>
            <a:cxnLst/>
            <a:rect l="0" t="0" r="0" b="0"/>
            <a:pathLst>
              <a:path w="625079" h="30316">
                <a:moveTo>
                  <a:pt x="625078" y="17383"/>
                </a:moveTo>
                <a:lnTo>
                  <a:pt x="610857" y="17383"/>
                </a:lnTo>
                <a:lnTo>
                  <a:pt x="603691" y="16391"/>
                </a:lnTo>
                <a:lnTo>
                  <a:pt x="595937" y="14737"/>
                </a:lnTo>
                <a:lnTo>
                  <a:pt x="587792" y="12643"/>
                </a:lnTo>
                <a:lnTo>
                  <a:pt x="581369" y="10254"/>
                </a:lnTo>
                <a:lnTo>
                  <a:pt x="576095" y="7669"/>
                </a:lnTo>
                <a:lnTo>
                  <a:pt x="571587" y="4954"/>
                </a:lnTo>
                <a:lnTo>
                  <a:pt x="566597" y="3144"/>
                </a:lnTo>
                <a:lnTo>
                  <a:pt x="561286" y="1937"/>
                </a:lnTo>
                <a:lnTo>
                  <a:pt x="555761" y="1133"/>
                </a:lnTo>
                <a:lnTo>
                  <a:pt x="536393" y="239"/>
                </a:lnTo>
                <a:lnTo>
                  <a:pt x="524283" y="0"/>
                </a:lnTo>
                <a:lnTo>
                  <a:pt x="512241" y="834"/>
                </a:lnTo>
                <a:lnTo>
                  <a:pt x="500244" y="2381"/>
                </a:lnTo>
                <a:lnTo>
                  <a:pt x="488277" y="4406"/>
                </a:lnTo>
                <a:lnTo>
                  <a:pt x="451169" y="9300"/>
                </a:lnTo>
                <a:lnTo>
                  <a:pt x="428771" y="11994"/>
                </a:lnTo>
                <a:lnTo>
                  <a:pt x="411855" y="14783"/>
                </a:lnTo>
                <a:lnTo>
                  <a:pt x="398594" y="17634"/>
                </a:lnTo>
                <a:lnTo>
                  <a:pt x="387768" y="20527"/>
                </a:lnTo>
                <a:lnTo>
                  <a:pt x="373606" y="23448"/>
                </a:lnTo>
                <a:lnTo>
                  <a:pt x="339349" y="29339"/>
                </a:lnTo>
                <a:lnTo>
                  <a:pt x="315530" y="30315"/>
                </a:lnTo>
                <a:lnTo>
                  <a:pt x="287744" y="29973"/>
                </a:lnTo>
                <a:lnTo>
                  <a:pt x="230082" y="27939"/>
                </a:lnTo>
                <a:lnTo>
                  <a:pt x="138496" y="26527"/>
                </a:lnTo>
                <a:lnTo>
                  <a:pt x="129042" y="25463"/>
                </a:lnTo>
                <a:lnTo>
                  <a:pt x="120755" y="23762"/>
                </a:lnTo>
                <a:lnTo>
                  <a:pt x="113245" y="21636"/>
                </a:lnTo>
                <a:lnTo>
                  <a:pt x="103278" y="20218"/>
                </a:lnTo>
                <a:lnTo>
                  <a:pt x="91673" y="19273"/>
                </a:lnTo>
                <a:lnTo>
                  <a:pt x="68525" y="18223"/>
                </a:lnTo>
                <a:lnTo>
                  <a:pt x="51622" y="17756"/>
                </a:lnTo>
                <a:lnTo>
                  <a:pt x="44337" y="18624"/>
                </a:lnTo>
                <a:lnTo>
                  <a:pt x="37495" y="20195"/>
                </a:lnTo>
                <a:lnTo>
                  <a:pt x="0" y="26313"/>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9" name="SMARTPenAnnotation841"/>
          <p:cNvSpPr/>
          <p:nvPr/>
        </p:nvSpPr>
        <p:spPr>
          <a:xfrm>
            <a:off x="5804296" y="2884662"/>
            <a:ext cx="1777009" cy="62135"/>
          </a:xfrm>
          <a:custGeom>
            <a:avLst/>
            <a:gdLst/>
            <a:ahLst/>
            <a:cxnLst/>
            <a:rect l="0" t="0" r="0" b="0"/>
            <a:pathLst>
              <a:path w="1777009" h="62135">
                <a:moveTo>
                  <a:pt x="0" y="26416"/>
                </a:moveTo>
                <a:lnTo>
                  <a:pt x="15377" y="11039"/>
                </a:lnTo>
                <a:lnTo>
                  <a:pt x="17197" y="10211"/>
                </a:lnTo>
                <a:lnTo>
                  <a:pt x="21865" y="9292"/>
                </a:lnTo>
                <a:lnTo>
                  <a:pt x="40075" y="7710"/>
                </a:lnTo>
                <a:lnTo>
                  <a:pt x="45568" y="6007"/>
                </a:lnTo>
                <a:lnTo>
                  <a:pt x="51215" y="3881"/>
                </a:lnTo>
                <a:lnTo>
                  <a:pt x="55972" y="2462"/>
                </a:lnTo>
                <a:lnTo>
                  <a:pt x="63902" y="887"/>
                </a:lnTo>
                <a:lnTo>
                  <a:pt x="97193" y="187"/>
                </a:lnTo>
                <a:lnTo>
                  <a:pt x="121350" y="0"/>
                </a:lnTo>
                <a:lnTo>
                  <a:pt x="193171" y="2438"/>
                </a:lnTo>
                <a:lnTo>
                  <a:pt x="305607" y="7348"/>
                </a:lnTo>
                <a:lnTo>
                  <a:pt x="372001" y="8198"/>
                </a:lnTo>
                <a:lnTo>
                  <a:pt x="780975" y="8555"/>
                </a:lnTo>
                <a:lnTo>
                  <a:pt x="799455" y="9548"/>
                </a:lnTo>
                <a:lnTo>
                  <a:pt x="816736" y="11202"/>
                </a:lnTo>
                <a:lnTo>
                  <a:pt x="833218" y="13296"/>
                </a:lnTo>
                <a:lnTo>
                  <a:pt x="849166" y="14693"/>
                </a:lnTo>
                <a:lnTo>
                  <a:pt x="880116" y="16245"/>
                </a:lnTo>
                <a:lnTo>
                  <a:pt x="934149" y="17322"/>
                </a:lnTo>
                <a:lnTo>
                  <a:pt x="957904" y="18405"/>
                </a:lnTo>
                <a:lnTo>
                  <a:pt x="967017" y="20083"/>
                </a:lnTo>
                <a:lnTo>
                  <a:pt x="975077" y="22194"/>
                </a:lnTo>
                <a:lnTo>
                  <a:pt x="983426" y="23601"/>
                </a:lnTo>
                <a:lnTo>
                  <a:pt x="1000641" y="25165"/>
                </a:lnTo>
                <a:lnTo>
                  <a:pt x="1039731" y="27161"/>
                </a:lnTo>
                <a:lnTo>
                  <a:pt x="1131237" y="33435"/>
                </a:lnTo>
                <a:lnTo>
                  <a:pt x="1174242" y="34779"/>
                </a:lnTo>
                <a:lnTo>
                  <a:pt x="1223144" y="35233"/>
                </a:lnTo>
                <a:lnTo>
                  <a:pt x="1233141" y="36263"/>
                </a:lnTo>
                <a:lnTo>
                  <a:pt x="1243774" y="37941"/>
                </a:lnTo>
                <a:lnTo>
                  <a:pt x="1254832" y="40053"/>
                </a:lnTo>
                <a:lnTo>
                  <a:pt x="1267163" y="41460"/>
                </a:lnTo>
                <a:lnTo>
                  <a:pt x="1294096" y="43024"/>
                </a:lnTo>
                <a:lnTo>
                  <a:pt x="1344038" y="44165"/>
                </a:lnTo>
                <a:lnTo>
                  <a:pt x="1564583" y="44275"/>
                </a:lnTo>
                <a:lnTo>
                  <a:pt x="1572884" y="45267"/>
                </a:lnTo>
                <a:lnTo>
                  <a:pt x="1581394" y="46921"/>
                </a:lnTo>
                <a:lnTo>
                  <a:pt x="1590044" y="49016"/>
                </a:lnTo>
                <a:lnTo>
                  <a:pt x="1599779" y="50412"/>
                </a:lnTo>
                <a:lnTo>
                  <a:pt x="1621180" y="51963"/>
                </a:lnTo>
                <a:lnTo>
                  <a:pt x="1672245" y="53132"/>
                </a:lnTo>
                <a:lnTo>
                  <a:pt x="1692499" y="54175"/>
                </a:lnTo>
                <a:lnTo>
                  <a:pt x="1701817" y="55836"/>
                </a:lnTo>
                <a:lnTo>
                  <a:pt x="1711998" y="57935"/>
                </a:lnTo>
                <a:lnTo>
                  <a:pt x="1720770" y="59335"/>
                </a:lnTo>
                <a:lnTo>
                  <a:pt x="1735808" y="60890"/>
                </a:lnTo>
                <a:lnTo>
                  <a:pt x="1777008" y="62134"/>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0" name="SMARTPenAnnotation842"/>
          <p:cNvSpPr/>
          <p:nvPr/>
        </p:nvSpPr>
        <p:spPr>
          <a:xfrm>
            <a:off x="4652367" y="3455789"/>
            <a:ext cx="1750219" cy="51759"/>
          </a:xfrm>
          <a:custGeom>
            <a:avLst/>
            <a:gdLst/>
            <a:ahLst/>
            <a:cxnLst/>
            <a:rect l="0" t="0" r="0" b="0"/>
            <a:pathLst>
              <a:path w="1750219" h="51759">
                <a:moveTo>
                  <a:pt x="0" y="44648"/>
                </a:moveTo>
                <a:lnTo>
                  <a:pt x="245146" y="44648"/>
                </a:lnTo>
                <a:lnTo>
                  <a:pt x="258680" y="45640"/>
                </a:lnTo>
                <a:lnTo>
                  <a:pt x="270680" y="47294"/>
                </a:lnTo>
                <a:lnTo>
                  <a:pt x="281657" y="49389"/>
                </a:lnTo>
                <a:lnTo>
                  <a:pt x="291950" y="50785"/>
                </a:lnTo>
                <a:lnTo>
                  <a:pt x="324628" y="51758"/>
                </a:lnTo>
                <a:lnTo>
                  <a:pt x="340442" y="50380"/>
                </a:lnTo>
                <a:lnTo>
                  <a:pt x="357931" y="48469"/>
                </a:lnTo>
                <a:lnTo>
                  <a:pt x="372566" y="47196"/>
                </a:lnTo>
                <a:lnTo>
                  <a:pt x="396764" y="45780"/>
                </a:lnTo>
                <a:lnTo>
                  <a:pt x="661725" y="44678"/>
                </a:lnTo>
                <a:lnTo>
                  <a:pt x="685228" y="43676"/>
                </a:lnTo>
                <a:lnTo>
                  <a:pt x="703874" y="42015"/>
                </a:lnTo>
                <a:lnTo>
                  <a:pt x="719280" y="39917"/>
                </a:lnTo>
                <a:lnTo>
                  <a:pt x="737489" y="38517"/>
                </a:lnTo>
                <a:lnTo>
                  <a:pt x="778887" y="36962"/>
                </a:lnTo>
                <a:lnTo>
                  <a:pt x="795086" y="35556"/>
                </a:lnTo>
                <a:lnTo>
                  <a:pt x="807870" y="33625"/>
                </a:lnTo>
                <a:lnTo>
                  <a:pt x="818377" y="31346"/>
                </a:lnTo>
                <a:lnTo>
                  <a:pt x="828358" y="29827"/>
                </a:lnTo>
                <a:lnTo>
                  <a:pt x="837988" y="28814"/>
                </a:lnTo>
                <a:lnTo>
                  <a:pt x="870092" y="27189"/>
                </a:lnTo>
                <a:lnTo>
                  <a:pt x="1067776" y="26792"/>
                </a:lnTo>
                <a:lnTo>
                  <a:pt x="1088882" y="25799"/>
                </a:lnTo>
                <a:lnTo>
                  <a:pt x="1107914" y="24144"/>
                </a:lnTo>
                <a:lnTo>
                  <a:pt x="1125562" y="22049"/>
                </a:lnTo>
                <a:lnTo>
                  <a:pt x="1139312" y="20653"/>
                </a:lnTo>
                <a:lnTo>
                  <a:pt x="1159882" y="19100"/>
                </a:lnTo>
                <a:lnTo>
                  <a:pt x="1206321" y="18227"/>
                </a:lnTo>
                <a:lnTo>
                  <a:pt x="1227877" y="17112"/>
                </a:lnTo>
                <a:lnTo>
                  <a:pt x="1300661" y="11795"/>
                </a:lnTo>
                <a:lnTo>
                  <a:pt x="1361804" y="8786"/>
                </a:lnTo>
                <a:lnTo>
                  <a:pt x="1438459" y="3044"/>
                </a:lnTo>
                <a:lnTo>
                  <a:pt x="1470768" y="1353"/>
                </a:lnTo>
                <a:lnTo>
                  <a:pt x="1523678" y="178"/>
                </a:lnTo>
                <a:lnTo>
                  <a:pt x="1750218"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1" name="SMARTPenAnnotation843"/>
          <p:cNvSpPr/>
          <p:nvPr/>
        </p:nvSpPr>
        <p:spPr>
          <a:xfrm>
            <a:off x="2732484" y="4286250"/>
            <a:ext cx="339329" cy="35608"/>
          </a:xfrm>
          <a:custGeom>
            <a:avLst/>
            <a:gdLst/>
            <a:ahLst/>
            <a:cxnLst/>
            <a:rect l="0" t="0" r="0" b="0"/>
            <a:pathLst>
              <a:path w="339329" h="35608">
                <a:moveTo>
                  <a:pt x="0" y="0"/>
                </a:moveTo>
                <a:lnTo>
                  <a:pt x="7688" y="0"/>
                </a:lnTo>
                <a:lnTo>
                  <a:pt x="9094" y="992"/>
                </a:lnTo>
                <a:lnTo>
                  <a:pt x="11024" y="2645"/>
                </a:lnTo>
                <a:lnTo>
                  <a:pt x="16509" y="7688"/>
                </a:lnTo>
                <a:lnTo>
                  <a:pt x="22199" y="13302"/>
                </a:lnTo>
                <a:lnTo>
                  <a:pt x="24722" y="14821"/>
                </a:lnTo>
                <a:lnTo>
                  <a:pt x="27395" y="15833"/>
                </a:lnTo>
                <a:lnTo>
                  <a:pt x="34075" y="17459"/>
                </a:lnTo>
                <a:lnTo>
                  <a:pt x="39972" y="17740"/>
                </a:lnTo>
                <a:lnTo>
                  <a:pt x="44507" y="18772"/>
                </a:lnTo>
                <a:lnTo>
                  <a:pt x="50507" y="20452"/>
                </a:lnTo>
                <a:lnTo>
                  <a:pt x="57484" y="22564"/>
                </a:lnTo>
                <a:lnTo>
                  <a:pt x="64120" y="23972"/>
                </a:lnTo>
                <a:lnTo>
                  <a:pt x="70528" y="24911"/>
                </a:lnTo>
                <a:lnTo>
                  <a:pt x="76784" y="25537"/>
                </a:lnTo>
                <a:lnTo>
                  <a:pt x="86381" y="26232"/>
                </a:lnTo>
                <a:lnTo>
                  <a:pt x="90330" y="26418"/>
                </a:lnTo>
                <a:lnTo>
                  <a:pt x="94946" y="27533"/>
                </a:lnTo>
                <a:lnTo>
                  <a:pt x="100008" y="29270"/>
                </a:lnTo>
                <a:lnTo>
                  <a:pt x="105368" y="31419"/>
                </a:lnTo>
                <a:lnTo>
                  <a:pt x="114894" y="32852"/>
                </a:lnTo>
                <a:lnTo>
                  <a:pt x="127197" y="33808"/>
                </a:lnTo>
                <a:lnTo>
                  <a:pt x="154759" y="34869"/>
                </a:lnTo>
                <a:lnTo>
                  <a:pt x="202673" y="35607"/>
                </a:lnTo>
                <a:lnTo>
                  <a:pt x="214490" y="34652"/>
                </a:lnTo>
                <a:lnTo>
                  <a:pt x="248787" y="30945"/>
                </a:lnTo>
                <a:lnTo>
                  <a:pt x="265077" y="28567"/>
                </a:lnTo>
                <a:lnTo>
                  <a:pt x="279905" y="25990"/>
                </a:lnTo>
                <a:lnTo>
                  <a:pt x="339328" y="8929"/>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2" name="SMARTPenAnnotation844"/>
          <p:cNvSpPr/>
          <p:nvPr/>
        </p:nvSpPr>
        <p:spPr>
          <a:xfrm>
            <a:off x="3446859" y="4268390"/>
            <a:ext cx="419696" cy="71405"/>
          </a:xfrm>
          <a:custGeom>
            <a:avLst/>
            <a:gdLst/>
            <a:ahLst/>
            <a:cxnLst/>
            <a:rect l="0" t="0" r="0" b="0"/>
            <a:pathLst>
              <a:path w="419696" h="71405">
                <a:moveTo>
                  <a:pt x="0" y="0"/>
                </a:moveTo>
                <a:lnTo>
                  <a:pt x="4741" y="4741"/>
                </a:lnTo>
                <a:lnTo>
                  <a:pt x="8121" y="7129"/>
                </a:lnTo>
                <a:lnTo>
                  <a:pt x="12360" y="9714"/>
                </a:lnTo>
                <a:lnTo>
                  <a:pt x="17169" y="12429"/>
                </a:lnTo>
                <a:lnTo>
                  <a:pt x="21368" y="15231"/>
                </a:lnTo>
                <a:lnTo>
                  <a:pt x="25159" y="18092"/>
                </a:lnTo>
                <a:lnTo>
                  <a:pt x="28679" y="20991"/>
                </a:lnTo>
                <a:lnTo>
                  <a:pt x="32018" y="22924"/>
                </a:lnTo>
                <a:lnTo>
                  <a:pt x="38374" y="25071"/>
                </a:lnTo>
                <a:lnTo>
                  <a:pt x="42449" y="26636"/>
                </a:lnTo>
                <a:lnTo>
                  <a:pt x="47151" y="28671"/>
                </a:lnTo>
                <a:lnTo>
                  <a:pt x="57667" y="33579"/>
                </a:lnTo>
                <a:lnTo>
                  <a:pt x="68955" y="39067"/>
                </a:lnTo>
                <a:lnTo>
                  <a:pt x="73751" y="40928"/>
                </a:lnTo>
                <a:lnTo>
                  <a:pt x="81726" y="42995"/>
                </a:lnTo>
                <a:lnTo>
                  <a:pt x="85242" y="44538"/>
                </a:lnTo>
                <a:lnTo>
                  <a:pt x="88578" y="46559"/>
                </a:lnTo>
                <a:lnTo>
                  <a:pt x="91794" y="48899"/>
                </a:lnTo>
                <a:lnTo>
                  <a:pt x="95923" y="50459"/>
                </a:lnTo>
                <a:lnTo>
                  <a:pt x="112206" y="53646"/>
                </a:lnTo>
                <a:lnTo>
                  <a:pt x="119452" y="55608"/>
                </a:lnTo>
                <a:lnTo>
                  <a:pt x="127260" y="57908"/>
                </a:lnTo>
                <a:lnTo>
                  <a:pt x="133457" y="59441"/>
                </a:lnTo>
                <a:lnTo>
                  <a:pt x="142989" y="61145"/>
                </a:lnTo>
                <a:lnTo>
                  <a:pt x="153178" y="61902"/>
                </a:lnTo>
                <a:lnTo>
                  <a:pt x="165313" y="63231"/>
                </a:lnTo>
                <a:lnTo>
                  <a:pt x="172717" y="64974"/>
                </a:lnTo>
                <a:lnTo>
                  <a:pt x="180629" y="67129"/>
                </a:lnTo>
                <a:lnTo>
                  <a:pt x="187888" y="68565"/>
                </a:lnTo>
                <a:lnTo>
                  <a:pt x="194712" y="69523"/>
                </a:lnTo>
                <a:lnTo>
                  <a:pt x="206593" y="70587"/>
                </a:lnTo>
                <a:lnTo>
                  <a:pt x="215181" y="71059"/>
                </a:lnTo>
                <a:lnTo>
                  <a:pt x="312485" y="71404"/>
                </a:lnTo>
                <a:lnTo>
                  <a:pt x="330362" y="69431"/>
                </a:lnTo>
                <a:lnTo>
                  <a:pt x="348234" y="66131"/>
                </a:lnTo>
                <a:lnTo>
                  <a:pt x="366101" y="61947"/>
                </a:lnTo>
                <a:lnTo>
                  <a:pt x="379005" y="59157"/>
                </a:lnTo>
                <a:lnTo>
                  <a:pt x="388600" y="57298"/>
                </a:lnTo>
                <a:lnTo>
                  <a:pt x="395988" y="56058"/>
                </a:lnTo>
                <a:lnTo>
                  <a:pt x="406844" y="54680"/>
                </a:lnTo>
                <a:lnTo>
                  <a:pt x="419695" y="53578"/>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3" name="SMARTPenAnnotation845"/>
          <p:cNvSpPr/>
          <p:nvPr/>
        </p:nvSpPr>
        <p:spPr>
          <a:xfrm>
            <a:off x="289535" y="4822031"/>
            <a:ext cx="674872" cy="43408"/>
          </a:xfrm>
          <a:custGeom>
            <a:avLst/>
            <a:gdLst/>
            <a:ahLst/>
            <a:cxnLst/>
            <a:rect l="0" t="0" r="0" b="0"/>
            <a:pathLst>
              <a:path w="674872" h="43408">
                <a:moveTo>
                  <a:pt x="5144" y="0"/>
                </a:moveTo>
                <a:lnTo>
                  <a:pt x="0" y="0"/>
                </a:lnTo>
                <a:lnTo>
                  <a:pt x="2196" y="0"/>
                </a:lnTo>
                <a:lnTo>
                  <a:pt x="3179" y="992"/>
                </a:lnTo>
                <a:lnTo>
                  <a:pt x="3834" y="2646"/>
                </a:lnTo>
                <a:lnTo>
                  <a:pt x="4271" y="4741"/>
                </a:lnTo>
                <a:lnTo>
                  <a:pt x="5554" y="6137"/>
                </a:lnTo>
                <a:lnTo>
                  <a:pt x="7402" y="7068"/>
                </a:lnTo>
                <a:lnTo>
                  <a:pt x="12756" y="8562"/>
                </a:lnTo>
                <a:lnTo>
                  <a:pt x="14187" y="9677"/>
                </a:lnTo>
                <a:lnTo>
                  <a:pt x="16134" y="11412"/>
                </a:lnTo>
                <a:lnTo>
                  <a:pt x="18424" y="13561"/>
                </a:lnTo>
                <a:lnTo>
                  <a:pt x="21935" y="14994"/>
                </a:lnTo>
                <a:lnTo>
                  <a:pt x="26260" y="15949"/>
                </a:lnTo>
                <a:lnTo>
                  <a:pt x="39182" y="17293"/>
                </a:lnTo>
                <a:lnTo>
                  <a:pt x="59878" y="17692"/>
                </a:lnTo>
                <a:lnTo>
                  <a:pt x="106576" y="17827"/>
                </a:lnTo>
                <a:lnTo>
                  <a:pt x="115429" y="18829"/>
                </a:lnTo>
                <a:lnTo>
                  <a:pt x="122324" y="20490"/>
                </a:lnTo>
                <a:lnTo>
                  <a:pt x="127912" y="22590"/>
                </a:lnTo>
                <a:lnTo>
                  <a:pt x="132630" y="23990"/>
                </a:lnTo>
                <a:lnTo>
                  <a:pt x="136768" y="24923"/>
                </a:lnTo>
                <a:lnTo>
                  <a:pt x="145797" y="26420"/>
                </a:lnTo>
                <a:lnTo>
                  <a:pt x="164993" y="26757"/>
                </a:lnTo>
                <a:lnTo>
                  <a:pt x="171900" y="26779"/>
                </a:lnTo>
                <a:lnTo>
                  <a:pt x="173862" y="27775"/>
                </a:lnTo>
                <a:lnTo>
                  <a:pt x="176162" y="29431"/>
                </a:lnTo>
                <a:lnTo>
                  <a:pt x="178687" y="31527"/>
                </a:lnTo>
                <a:lnTo>
                  <a:pt x="181363" y="32924"/>
                </a:lnTo>
                <a:lnTo>
                  <a:pt x="184139" y="33855"/>
                </a:lnTo>
                <a:lnTo>
                  <a:pt x="190861" y="34891"/>
                </a:lnTo>
                <a:lnTo>
                  <a:pt x="208700" y="35555"/>
                </a:lnTo>
                <a:lnTo>
                  <a:pt x="241034" y="35686"/>
                </a:lnTo>
                <a:lnTo>
                  <a:pt x="495147" y="35719"/>
                </a:lnTo>
                <a:lnTo>
                  <a:pt x="498500" y="36711"/>
                </a:lnTo>
                <a:lnTo>
                  <a:pt x="500736" y="38364"/>
                </a:lnTo>
                <a:lnTo>
                  <a:pt x="502226" y="40459"/>
                </a:lnTo>
                <a:lnTo>
                  <a:pt x="504212" y="41855"/>
                </a:lnTo>
                <a:lnTo>
                  <a:pt x="506528" y="42786"/>
                </a:lnTo>
                <a:lnTo>
                  <a:pt x="509064" y="43407"/>
                </a:lnTo>
                <a:lnTo>
                  <a:pt x="512739" y="42829"/>
                </a:lnTo>
                <a:lnTo>
                  <a:pt x="517174" y="41451"/>
                </a:lnTo>
                <a:lnTo>
                  <a:pt x="529068" y="36851"/>
                </a:lnTo>
                <a:lnTo>
                  <a:pt x="545350" y="36054"/>
                </a:lnTo>
                <a:lnTo>
                  <a:pt x="566729" y="35763"/>
                </a:lnTo>
                <a:lnTo>
                  <a:pt x="570034" y="35748"/>
                </a:lnTo>
                <a:lnTo>
                  <a:pt x="576206" y="34746"/>
                </a:lnTo>
                <a:lnTo>
                  <a:pt x="584290" y="33086"/>
                </a:lnTo>
                <a:lnTo>
                  <a:pt x="593648" y="30987"/>
                </a:lnTo>
                <a:lnTo>
                  <a:pt x="600878" y="29587"/>
                </a:lnTo>
                <a:lnTo>
                  <a:pt x="606691" y="28655"/>
                </a:lnTo>
                <a:lnTo>
                  <a:pt x="619612" y="27341"/>
                </a:lnTo>
                <a:lnTo>
                  <a:pt x="639004" y="26837"/>
                </a:lnTo>
                <a:lnTo>
                  <a:pt x="674871" y="26789"/>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4" name="SMARTPenAnnotation846"/>
          <p:cNvSpPr/>
          <p:nvPr/>
        </p:nvSpPr>
        <p:spPr>
          <a:xfrm>
            <a:off x="3661171" y="4920257"/>
            <a:ext cx="866181" cy="68735"/>
          </a:xfrm>
          <a:custGeom>
            <a:avLst/>
            <a:gdLst/>
            <a:ahLst/>
            <a:cxnLst/>
            <a:rect l="0" t="0" r="0" b="0"/>
            <a:pathLst>
              <a:path w="866181" h="68735">
                <a:moveTo>
                  <a:pt x="0" y="0"/>
                </a:moveTo>
                <a:lnTo>
                  <a:pt x="4741" y="4741"/>
                </a:lnTo>
                <a:lnTo>
                  <a:pt x="15067" y="9114"/>
                </a:lnTo>
                <a:lnTo>
                  <a:pt x="30881" y="15005"/>
                </a:lnTo>
                <a:lnTo>
                  <a:pt x="50353" y="21910"/>
                </a:lnTo>
                <a:lnTo>
                  <a:pt x="79209" y="29490"/>
                </a:lnTo>
                <a:lnTo>
                  <a:pt x="114322" y="37519"/>
                </a:lnTo>
                <a:lnTo>
                  <a:pt x="153606" y="45849"/>
                </a:lnTo>
                <a:lnTo>
                  <a:pt x="196662" y="52394"/>
                </a:lnTo>
                <a:lnTo>
                  <a:pt x="242233" y="57750"/>
                </a:lnTo>
                <a:lnTo>
                  <a:pt x="289481" y="62312"/>
                </a:lnTo>
                <a:lnTo>
                  <a:pt x="336855" y="65354"/>
                </a:lnTo>
                <a:lnTo>
                  <a:pt x="384312" y="67382"/>
                </a:lnTo>
                <a:lnTo>
                  <a:pt x="431826" y="68734"/>
                </a:lnTo>
                <a:lnTo>
                  <a:pt x="479376" y="67651"/>
                </a:lnTo>
                <a:lnTo>
                  <a:pt x="526952" y="64944"/>
                </a:lnTo>
                <a:lnTo>
                  <a:pt x="574543" y="61156"/>
                </a:lnTo>
                <a:lnTo>
                  <a:pt x="619170" y="58630"/>
                </a:lnTo>
                <a:lnTo>
                  <a:pt x="738642" y="54083"/>
                </a:lnTo>
                <a:lnTo>
                  <a:pt x="866180" y="44649"/>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5" name="SMARTPenAnnotation847"/>
          <p:cNvSpPr/>
          <p:nvPr/>
        </p:nvSpPr>
        <p:spPr>
          <a:xfrm>
            <a:off x="5822156" y="4893468"/>
            <a:ext cx="276821" cy="124891"/>
          </a:xfrm>
          <a:custGeom>
            <a:avLst/>
            <a:gdLst/>
            <a:ahLst/>
            <a:cxnLst/>
            <a:rect l="0" t="0" r="0" b="0"/>
            <a:pathLst>
              <a:path w="276821" h="124891">
                <a:moveTo>
                  <a:pt x="0" y="0"/>
                </a:moveTo>
                <a:lnTo>
                  <a:pt x="4741" y="9481"/>
                </a:lnTo>
                <a:lnTo>
                  <a:pt x="6137" y="13266"/>
                </a:lnTo>
                <a:lnTo>
                  <a:pt x="7068" y="16781"/>
                </a:lnTo>
                <a:lnTo>
                  <a:pt x="7688" y="20118"/>
                </a:lnTo>
                <a:lnTo>
                  <a:pt x="9094" y="23334"/>
                </a:lnTo>
                <a:lnTo>
                  <a:pt x="11024" y="26470"/>
                </a:lnTo>
                <a:lnTo>
                  <a:pt x="13302" y="29553"/>
                </a:lnTo>
                <a:lnTo>
                  <a:pt x="15814" y="32600"/>
                </a:lnTo>
                <a:lnTo>
                  <a:pt x="18480" y="35625"/>
                </a:lnTo>
                <a:lnTo>
                  <a:pt x="24088" y="41630"/>
                </a:lnTo>
                <a:lnTo>
                  <a:pt x="29888" y="47607"/>
                </a:lnTo>
                <a:lnTo>
                  <a:pt x="33816" y="52574"/>
                </a:lnTo>
                <a:lnTo>
                  <a:pt x="38419" y="58862"/>
                </a:lnTo>
                <a:lnTo>
                  <a:pt x="43472" y="66031"/>
                </a:lnTo>
                <a:lnTo>
                  <a:pt x="48825" y="71802"/>
                </a:lnTo>
                <a:lnTo>
                  <a:pt x="54378" y="76641"/>
                </a:lnTo>
                <a:lnTo>
                  <a:pt x="60065" y="80860"/>
                </a:lnTo>
                <a:lnTo>
                  <a:pt x="74320" y="90839"/>
                </a:lnTo>
                <a:lnTo>
                  <a:pt x="82289" y="96278"/>
                </a:lnTo>
                <a:lnTo>
                  <a:pt x="89586" y="100896"/>
                </a:lnTo>
                <a:lnTo>
                  <a:pt x="96435" y="104967"/>
                </a:lnTo>
                <a:lnTo>
                  <a:pt x="102985" y="108674"/>
                </a:lnTo>
                <a:lnTo>
                  <a:pt x="108344" y="111145"/>
                </a:lnTo>
                <a:lnTo>
                  <a:pt x="121619" y="115614"/>
                </a:lnTo>
                <a:lnTo>
                  <a:pt x="126720" y="117756"/>
                </a:lnTo>
                <a:lnTo>
                  <a:pt x="132105" y="120176"/>
                </a:lnTo>
                <a:lnTo>
                  <a:pt x="137680" y="121789"/>
                </a:lnTo>
                <a:lnTo>
                  <a:pt x="143380" y="122865"/>
                </a:lnTo>
                <a:lnTo>
                  <a:pt x="149165" y="123582"/>
                </a:lnTo>
                <a:lnTo>
                  <a:pt x="155998" y="124060"/>
                </a:lnTo>
                <a:lnTo>
                  <a:pt x="163530" y="124379"/>
                </a:lnTo>
                <a:lnTo>
                  <a:pt x="185705" y="124827"/>
                </a:lnTo>
                <a:lnTo>
                  <a:pt x="192264" y="124890"/>
                </a:lnTo>
                <a:lnTo>
                  <a:pt x="197630" y="123940"/>
                </a:lnTo>
                <a:lnTo>
                  <a:pt x="206236" y="120238"/>
                </a:lnTo>
                <a:lnTo>
                  <a:pt x="209920" y="117862"/>
                </a:lnTo>
                <a:lnTo>
                  <a:pt x="213369" y="115285"/>
                </a:lnTo>
                <a:lnTo>
                  <a:pt x="216660" y="112576"/>
                </a:lnTo>
                <a:lnTo>
                  <a:pt x="219846" y="109778"/>
                </a:lnTo>
                <a:lnTo>
                  <a:pt x="222962" y="106919"/>
                </a:lnTo>
                <a:lnTo>
                  <a:pt x="226032" y="104022"/>
                </a:lnTo>
                <a:lnTo>
                  <a:pt x="251750" y="78618"/>
                </a:lnTo>
                <a:lnTo>
                  <a:pt x="254154" y="75233"/>
                </a:lnTo>
                <a:lnTo>
                  <a:pt x="255756" y="71983"/>
                </a:lnTo>
                <a:lnTo>
                  <a:pt x="263068" y="50158"/>
                </a:lnTo>
                <a:lnTo>
                  <a:pt x="265668" y="43361"/>
                </a:lnTo>
                <a:lnTo>
                  <a:pt x="268393" y="36845"/>
                </a:lnTo>
                <a:lnTo>
                  <a:pt x="276820" y="1786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6" name="SMARTPenAnnotation848"/>
          <p:cNvSpPr/>
          <p:nvPr/>
        </p:nvSpPr>
        <p:spPr>
          <a:xfrm>
            <a:off x="6394132" y="4920257"/>
            <a:ext cx="392431" cy="89173"/>
          </a:xfrm>
          <a:custGeom>
            <a:avLst/>
            <a:gdLst/>
            <a:ahLst/>
            <a:cxnLst/>
            <a:rect l="0" t="0" r="0" b="0"/>
            <a:pathLst>
              <a:path w="392431" h="89173">
                <a:moveTo>
                  <a:pt x="17383" y="35719"/>
                </a:moveTo>
                <a:lnTo>
                  <a:pt x="12643" y="26238"/>
                </a:lnTo>
                <a:lnTo>
                  <a:pt x="10254" y="23445"/>
                </a:lnTo>
                <a:lnTo>
                  <a:pt x="7670" y="21583"/>
                </a:lnTo>
                <a:lnTo>
                  <a:pt x="4954" y="20342"/>
                </a:lnTo>
                <a:lnTo>
                  <a:pt x="3144" y="18522"/>
                </a:lnTo>
                <a:lnTo>
                  <a:pt x="1938" y="16317"/>
                </a:lnTo>
                <a:lnTo>
                  <a:pt x="0" y="10389"/>
                </a:lnTo>
                <a:lnTo>
                  <a:pt x="834" y="11887"/>
                </a:lnTo>
                <a:lnTo>
                  <a:pt x="4406" y="18843"/>
                </a:lnTo>
                <a:lnTo>
                  <a:pt x="6747" y="22484"/>
                </a:lnTo>
                <a:lnTo>
                  <a:pt x="9300" y="25904"/>
                </a:lnTo>
                <a:lnTo>
                  <a:pt x="11994" y="29176"/>
                </a:lnTo>
                <a:lnTo>
                  <a:pt x="14783" y="31357"/>
                </a:lnTo>
                <a:lnTo>
                  <a:pt x="17634" y="32811"/>
                </a:lnTo>
                <a:lnTo>
                  <a:pt x="38820" y="39885"/>
                </a:lnTo>
                <a:lnTo>
                  <a:pt x="44573" y="42466"/>
                </a:lnTo>
                <a:lnTo>
                  <a:pt x="49400" y="45177"/>
                </a:lnTo>
                <a:lnTo>
                  <a:pt x="53610" y="47978"/>
                </a:lnTo>
                <a:lnTo>
                  <a:pt x="60386" y="51829"/>
                </a:lnTo>
                <a:lnTo>
                  <a:pt x="78498" y="61400"/>
                </a:lnTo>
                <a:lnTo>
                  <a:pt x="101527" y="73204"/>
                </a:lnTo>
                <a:lnTo>
                  <a:pt x="108205" y="75592"/>
                </a:lnTo>
                <a:lnTo>
                  <a:pt x="114642" y="77184"/>
                </a:lnTo>
                <a:lnTo>
                  <a:pt x="120918" y="78245"/>
                </a:lnTo>
                <a:lnTo>
                  <a:pt x="128078" y="79945"/>
                </a:lnTo>
                <a:lnTo>
                  <a:pt x="135829" y="82070"/>
                </a:lnTo>
                <a:lnTo>
                  <a:pt x="143972" y="84479"/>
                </a:lnTo>
                <a:lnTo>
                  <a:pt x="151385" y="86085"/>
                </a:lnTo>
                <a:lnTo>
                  <a:pt x="158311" y="87156"/>
                </a:lnTo>
                <a:lnTo>
                  <a:pt x="164914" y="87870"/>
                </a:lnTo>
                <a:lnTo>
                  <a:pt x="172291" y="88346"/>
                </a:lnTo>
                <a:lnTo>
                  <a:pt x="180186" y="88663"/>
                </a:lnTo>
                <a:lnTo>
                  <a:pt x="198881" y="89015"/>
                </a:lnTo>
                <a:lnTo>
                  <a:pt x="223726" y="89172"/>
                </a:lnTo>
                <a:lnTo>
                  <a:pt x="234320" y="88221"/>
                </a:lnTo>
                <a:lnTo>
                  <a:pt x="243367" y="86595"/>
                </a:lnTo>
                <a:lnTo>
                  <a:pt x="251383" y="84520"/>
                </a:lnTo>
                <a:lnTo>
                  <a:pt x="273519" y="79568"/>
                </a:lnTo>
                <a:lnTo>
                  <a:pt x="286367" y="76858"/>
                </a:lnTo>
                <a:lnTo>
                  <a:pt x="296916" y="74059"/>
                </a:lnTo>
                <a:lnTo>
                  <a:pt x="305934" y="71201"/>
                </a:lnTo>
                <a:lnTo>
                  <a:pt x="313930" y="68304"/>
                </a:lnTo>
                <a:lnTo>
                  <a:pt x="320253" y="65379"/>
                </a:lnTo>
                <a:lnTo>
                  <a:pt x="325460" y="62438"/>
                </a:lnTo>
                <a:lnTo>
                  <a:pt x="329925" y="59485"/>
                </a:lnTo>
                <a:lnTo>
                  <a:pt x="334885" y="56524"/>
                </a:lnTo>
                <a:lnTo>
                  <a:pt x="340176" y="53558"/>
                </a:lnTo>
                <a:lnTo>
                  <a:pt x="351346" y="47616"/>
                </a:lnTo>
                <a:lnTo>
                  <a:pt x="362926" y="41668"/>
                </a:lnTo>
                <a:lnTo>
                  <a:pt x="367800" y="37701"/>
                </a:lnTo>
                <a:lnTo>
                  <a:pt x="372041" y="33071"/>
                </a:lnTo>
                <a:lnTo>
                  <a:pt x="375860" y="28001"/>
                </a:lnTo>
                <a:lnTo>
                  <a:pt x="379400" y="24621"/>
                </a:lnTo>
                <a:lnTo>
                  <a:pt x="382751" y="22367"/>
                </a:lnTo>
                <a:lnTo>
                  <a:pt x="385978" y="20865"/>
                </a:lnTo>
                <a:lnTo>
                  <a:pt x="388128" y="18871"/>
                </a:lnTo>
                <a:lnTo>
                  <a:pt x="389562" y="16549"/>
                </a:lnTo>
                <a:lnTo>
                  <a:pt x="392430"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7" name="SMARTPenAnnotation849"/>
          <p:cNvSpPr/>
          <p:nvPr/>
        </p:nvSpPr>
        <p:spPr>
          <a:xfrm>
            <a:off x="7045523" y="4875609"/>
            <a:ext cx="187524" cy="105028"/>
          </a:xfrm>
          <a:custGeom>
            <a:avLst/>
            <a:gdLst/>
            <a:ahLst/>
            <a:cxnLst/>
            <a:rect l="0" t="0" r="0" b="0"/>
            <a:pathLst>
              <a:path w="187524" h="105028">
                <a:moveTo>
                  <a:pt x="0" y="35719"/>
                </a:moveTo>
                <a:lnTo>
                  <a:pt x="22123" y="57842"/>
                </a:lnTo>
                <a:lnTo>
                  <a:pt x="23678" y="60389"/>
                </a:lnTo>
                <a:lnTo>
                  <a:pt x="24715" y="63080"/>
                </a:lnTo>
                <a:lnTo>
                  <a:pt x="25407" y="65866"/>
                </a:lnTo>
                <a:lnTo>
                  <a:pt x="27852" y="68715"/>
                </a:lnTo>
                <a:lnTo>
                  <a:pt x="31466" y="71607"/>
                </a:lnTo>
                <a:lnTo>
                  <a:pt x="35861" y="74527"/>
                </a:lnTo>
                <a:lnTo>
                  <a:pt x="42759" y="78458"/>
                </a:lnTo>
                <a:lnTo>
                  <a:pt x="61007" y="88118"/>
                </a:lnTo>
                <a:lnTo>
                  <a:pt x="84112" y="99972"/>
                </a:lnTo>
                <a:lnTo>
                  <a:pt x="90801" y="102366"/>
                </a:lnTo>
                <a:lnTo>
                  <a:pt x="97245" y="103963"/>
                </a:lnTo>
                <a:lnTo>
                  <a:pt x="103525" y="105027"/>
                </a:lnTo>
                <a:lnTo>
                  <a:pt x="108705" y="104745"/>
                </a:lnTo>
                <a:lnTo>
                  <a:pt x="113150" y="103564"/>
                </a:lnTo>
                <a:lnTo>
                  <a:pt x="117104" y="101785"/>
                </a:lnTo>
                <a:lnTo>
                  <a:pt x="120734" y="100599"/>
                </a:lnTo>
                <a:lnTo>
                  <a:pt x="124146" y="99808"/>
                </a:lnTo>
                <a:lnTo>
                  <a:pt x="127412" y="99281"/>
                </a:lnTo>
                <a:lnTo>
                  <a:pt x="130582" y="97938"/>
                </a:lnTo>
                <a:lnTo>
                  <a:pt x="133687" y="96049"/>
                </a:lnTo>
                <a:lnTo>
                  <a:pt x="136750" y="93799"/>
                </a:lnTo>
                <a:lnTo>
                  <a:pt x="139784" y="92298"/>
                </a:lnTo>
                <a:lnTo>
                  <a:pt x="142799" y="91297"/>
                </a:lnTo>
                <a:lnTo>
                  <a:pt x="145800" y="90630"/>
                </a:lnTo>
                <a:lnTo>
                  <a:pt x="147802" y="89194"/>
                </a:lnTo>
                <a:lnTo>
                  <a:pt x="149137" y="87244"/>
                </a:lnTo>
                <a:lnTo>
                  <a:pt x="150026" y="84951"/>
                </a:lnTo>
                <a:lnTo>
                  <a:pt x="151611" y="82431"/>
                </a:lnTo>
                <a:lnTo>
                  <a:pt x="153660" y="79759"/>
                </a:lnTo>
                <a:lnTo>
                  <a:pt x="156018" y="76985"/>
                </a:lnTo>
                <a:lnTo>
                  <a:pt x="157590" y="73152"/>
                </a:lnTo>
                <a:lnTo>
                  <a:pt x="158638" y="68612"/>
                </a:lnTo>
                <a:lnTo>
                  <a:pt x="159337" y="63601"/>
                </a:lnTo>
                <a:lnTo>
                  <a:pt x="162779" y="55299"/>
                </a:lnTo>
                <a:lnTo>
                  <a:pt x="168051" y="44803"/>
                </a:lnTo>
                <a:lnTo>
                  <a:pt x="187523"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8" name="SMARTPenAnnotation850"/>
          <p:cNvSpPr/>
          <p:nvPr/>
        </p:nvSpPr>
        <p:spPr>
          <a:xfrm>
            <a:off x="7411640" y="4920257"/>
            <a:ext cx="446486" cy="8931"/>
          </a:xfrm>
          <a:custGeom>
            <a:avLst/>
            <a:gdLst/>
            <a:ahLst/>
            <a:cxnLst/>
            <a:rect l="0" t="0" r="0" b="0"/>
            <a:pathLst>
              <a:path w="446486" h="8931">
                <a:moveTo>
                  <a:pt x="0" y="0"/>
                </a:moveTo>
                <a:lnTo>
                  <a:pt x="14222" y="4741"/>
                </a:lnTo>
                <a:lnTo>
                  <a:pt x="19403" y="6137"/>
                </a:lnTo>
                <a:lnTo>
                  <a:pt x="23849" y="7068"/>
                </a:lnTo>
                <a:lnTo>
                  <a:pt x="27806" y="7689"/>
                </a:lnTo>
                <a:lnTo>
                  <a:pt x="31436" y="8103"/>
                </a:lnTo>
                <a:lnTo>
                  <a:pt x="34848" y="8378"/>
                </a:lnTo>
                <a:lnTo>
                  <a:pt x="38115" y="8562"/>
                </a:lnTo>
                <a:lnTo>
                  <a:pt x="44262" y="7693"/>
                </a:lnTo>
                <a:lnTo>
                  <a:pt x="52328" y="6121"/>
                </a:lnTo>
                <a:lnTo>
                  <a:pt x="61675" y="4080"/>
                </a:lnTo>
                <a:lnTo>
                  <a:pt x="69890" y="2721"/>
                </a:lnTo>
                <a:lnTo>
                  <a:pt x="77351" y="1814"/>
                </a:lnTo>
                <a:lnTo>
                  <a:pt x="84310" y="1209"/>
                </a:lnTo>
                <a:lnTo>
                  <a:pt x="100854" y="1798"/>
                </a:lnTo>
                <a:lnTo>
                  <a:pt x="189145" y="7227"/>
                </a:lnTo>
                <a:lnTo>
                  <a:pt x="216026" y="8173"/>
                </a:lnTo>
                <a:lnTo>
                  <a:pt x="250869" y="8706"/>
                </a:lnTo>
                <a:lnTo>
                  <a:pt x="446485" y="893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9" name="SMARTPenAnnotation851"/>
          <p:cNvSpPr/>
          <p:nvPr/>
        </p:nvSpPr>
        <p:spPr>
          <a:xfrm>
            <a:off x="321468" y="5241729"/>
            <a:ext cx="848322" cy="26787"/>
          </a:xfrm>
          <a:custGeom>
            <a:avLst/>
            <a:gdLst/>
            <a:ahLst/>
            <a:cxnLst/>
            <a:rect l="0" t="0" r="0" b="0"/>
            <a:pathLst>
              <a:path w="848322" h="26787">
                <a:moveTo>
                  <a:pt x="0" y="17856"/>
                </a:moveTo>
                <a:lnTo>
                  <a:pt x="4741" y="22597"/>
                </a:lnTo>
                <a:lnTo>
                  <a:pt x="7129" y="23993"/>
                </a:lnTo>
                <a:lnTo>
                  <a:pt x="9714" y="24924"/>
                </a:lnTo>
                <a:lnTo>
                  <a:pt x="12429" y="25545"/>
                </a:lnTo>
                <a:lnTo>
                  <a:pt x="18092" y="26235"/>
                </a:lnTo>
                <a:lnTo>
                  <a:pt x="39067" y="26776"/>
                </a:lnTo>
                <a:lnTo>
                  <a:pt x="42912" y="25788"/>
                </a:lnTo>
                <a:lnTo>
                  <a:pt x="47460" y="24136"/>
                </a:lnTo>
                <a:lnTo>
                  <a:pt x="52476" y="22043"/>
                </a:lnTo>
                <a:lnTo>
                  <a:pt x="58797" y="20647"/>
                </a:lnTo>
                <a:lnTo>
                  <a:pt x="65987" y="19717"/>
                </a:lnTo>
                <a:lnTo>
                  <a:pt x="79929" y="18684"/>
                </a:lnTo>
                <a:lnTo>
                  <a:pt x="100362" y="17965"/>
                </a:lnTo>
                <a:lnTo>
                  <a:pt x="106595" y="16937"/>
                </a:lnTo>
                <a:lnTo>
                  <a:pt x="114720" y="15259"/>
                </a:lnTo>
                <a:lnTo>
                  <a:pt x="124105" y="13149"/>
                </a:lnTo>
                <a:lnTo>
                  <a:pt x="133338" y="11741"/>
                </a:lnTo>
                <a:lnTo>
                  <a:pt x="142470" y="10803"/>
                </a:lnTo>
                <a:lnTo>
                  <a:pt x="151535" y="10177"/>
                </a:lnTo>
                <a:lnTo>
                  <a:pt x="169544" y="9483"/>
                </a:lnTo>
                <a:lnTo>
                  <a:pt x="178514" y="9297"/>
                </a:lnTo>
                <a:lnTo>
                  <a:pt x="186478" y="8182"/>
                </a:lnTo>
                <a:lnTo>
                  <a:pt x="193772" y="6446"/>
                </a:lnTo>
                <a:lnTo>
                  <a:pt x="200619" y="4296"/>
                </a:lnTo>
                <a:lnTo>
                  <a:pt x="207168" y="2863"/>
                </a:lnTo>
                <a:lnTo>
                  <a:pt x="213518" y="1908"/>
                </a:lnTo>
                <a:lnTo>
                  <a:pt x="219736" y="1271"/>
                </a:lnTo>
                <a:lnTo>
                  <a:pt x="233803" y="846"/>
                </a:lnTo>
                <a:lnTo>
                  <a:pt x="397418" y="30"/>
                </a:lnTo>
                <a:lnTo>
                  <a:pt x="475181" y="0"/>
                </a:lnTo>
                <a:lnTo>
                  <a:pt x="482482" y="991"/>
                </a:lnTo>
                <a:lnTo>
                  <a:pt x="489335" y="2644"/>
                </a:lnTo>
                <a:lnTo>
                  <a:pt x="495887" y="4738"/>
                </a:lnTo>
                <a:lnTo>
                  <a:pt x="502240" y="5142"/>
                </a:lnTo>
                <a:lnTo>
                  <a:pt x="508460" y="4419"/>
                </a:lnTo>
                <a:lnTo>
                  <a:pt x="514590" y="2945"/>
                </a:lnTo>
                <a:lnTo>
                  <a:pt x="520662" y="1962"/>
                </a:lnTo>
                <a:lnTo>
                  <a:pt x="526694" y="1307"/>
                </a:lnTo>
                <a:lnTo>
                  <a:pt x="532700" y="871"/>
                </a:lnTo>
                <a:lnTo>
                  <a:pt x="538688" y="1572"/>
                </a:lnTo>
                <a:lnTo>
                  <a:pt x="544664" y="3031"/>
                </a:lnTo>
                <a:lnTo>
                  <a:pt x="550633" y="4997"/>
                </a:lnTo>
                <a:lnTo>
                  <a:pt x="556597" y="6307"/>
                </a:lnTo>
                <a:lnTo>
                  <a:pt x="562557" y="7180"/>
                </a:lnTo>
                <a:lnTo>
                  <a:pt x="568514" y="7762"/>
                </a:lnTo>
                <a:lnTo>
                  <a:pt x="586380" y="8582"/>
                </a:lnTo>
                <a:lnTo>
                  <a:pt x="690779" y="8896"/>
                </a:lnTo>
                <a:lnTo>
                  <a:pt x="709558" y="9898"/>
                </a:lnTo>
                <a:lnTo>
                  <a:pt x="724062" y="11559"/>
                </a:lnTo>
                <a:lnTo>
                  <a:pt x="735716" y="13659"/>
                </a:lnTo>
                <a:lnTo>
                  <a:pt x="747454" y="15058"/>
                </a:lnTo>
                <a:lnTo>
                  <a:pt x="759248" y="15991"/>
                </a:lnTo>
                <a:lnTo>
                  <a:pt x="780952" y="17027"/>
                </a:lnTo>
                <a:lnTo>
                  <a:pt x="797212" y="17488"/>
                </a:lnTo>
                <a:lnTo>
                  <a:pt x="805319" y="18603"/>
                </a:lnTo>
                <a:lnTo>
                  <a:pt x="813699" y="20338"/>
                </a:lnTo>
                <a:lnTo>
                  <a:pt x="822263" y="22488"/>
                </a:lnTo>
                <a:lnTo>
                  <a:pt x="828965" y="23920"/>
                </a:lnTo>
                <a:lnTo>
                  <a:pt x="834425" y="24876"/>
                </a:lnTo>
                <a:lnTo>
                  <a:pt x="848321" y="26786"/>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a:defRPr/>
            </a:pPr>
            <a:r>
              <a:rPr lang="ar-SA" dirty="0" smtClean="0">
                <a:solidFill>
                  <a:srgbClr val="C00000"/>
                </a:solidFill>
              </a:rPr>
              <a:t> </a:t>
            </a:r>
            <a:r>
              <a:rPr lang="en-US" dirty="0">
                <a:solidFill>
                  <a:srgbClr val="C00000"/>
                </a:solidFill>
              </a:rPr>
              <a:t>Derivational and Inflectional Morphemes</a:t>
            </a: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107504" y="2060848"/>
            <a:ext cx="8136904" cy="5632311"/>
          </a:xfrm>
          <a:prstGeom prst="rect">
            <a:avLst/>
          </a:prstGeom>
          <a:noFill/>
        </p:spPr>
        <p:txBody>
          <a:bodyPr wrap="square" rtlCol="1">
            <a:spAutoFit/>
          </a:bodyPr>
          <a:lstStyle/>
          <a:p>
            <a:r>
              <a:rPr lang="ar-SA" dirty="0" smtClean="0"/>
              <a:t> </a:t>
            </a:r>
            <a:r>
              <a:rPr lang="en-US" dirty="0" smtClean="0"/>
              <a:t> The second set of bound morphemes contains what are called INFLECTIONAL MORPHEMES. These are not used to produce new words in the language, but rather to indicate aspect of the grammatical function of a word. Inflectional morphemes are used to show if a word is plural or singular, if it is a comparative or possessive form. English has only 8 inflectional morphemes (or ‘ inflections’), </a:t>
            </a:r>
            <a:r>
              <a:rPr lang="en-US" dirty="0" err="1" smtClean="0"/>
              <a:t>illustated</a:t>
            </a:r>
            <a:r>
              <a:rPr lang="en-US" dirty="0" smtClean="0"/>
              <a:t> in the following sentences.</a:t>
            </a:r>
          </a:p>
          <a:p>
            <a:endParaRPr lang="en-US" dirty="0"/>
          </a:p>
          <a:p>
            <a:r>
              <a:rPr lang="en-US" dirty="0" smtClean="0">
                <a:solidFill>
                  <a:srgbClr val="0070C0"/>
                </a:solidFill>
              </a:rPr>
              <a:t>Jim’</a:t>
            </a:r>
            <a:r>
              <a:rPr lang="en-US" dirty="0" smtClean="0">
                <a:solidFill>
                  <a:srgbClr val="993300"/>
                </a:solidFill>
              </a:rPr>
              <a:t>s</a:t>
            </a:r>
            <a:r>
              <a:rPr lang="en-US" dirty="0" smtClean="0">
                <a:solidFill>
                  <a:srgbClr val="0070C0"/>
                </a:solidFill>
              </a:rPr>
              <a:t> two sister</a:t>
            </a:r>
            <a:r>
              <a:rPr lang="en-US" dirty="0" smtClean="0">
                <a:solidFill>
                  <a:srgbClr val="993300"/>
                </a:solidFill>
              </a:rPr>
              <a:t>s</a:t>
            </a:r>
            <a:r>
              <a:rPr lang="en-US" dirty="0" smtClean="0">
                <a:solidFill>
                  <a:srgbClr val="0070C0"/>
                </a:solidFill>
              </a:rPr>
              <a:t> are really different.</a:t>
            </a:r>
          </a:p>
          <a:p>
            <a:r>
              <a:rPr lang="en-US" dirty="0" smtClean="0">
                <a:solidFill>
                  <a:srgbClr val="0070C0"/>
                </a:solidFill>
              </a:rPr>
              <a:t>One like</a:t>
            </a:r>
            <a:r>
              <a:rPr lang="en-US" dirty="0" smtClean="0">
                <a:solidFill>
                  <a:srgbClr val="993300"/>
                </a:solidFill>
              </a:rPr>
              <a:t>s</a:t>
            </a:r>
            <a:r>
              <a:rPr lang="en-US" dirty="0" smtClean="0">
                <a:solidFill>
                  <a:srgbClr val="0070C0"/>
                </a:solidFill>
              </a:rPr>
              <a:t> to have fun and is always laugh</a:t>
            </a:r>
            <a:r>
              <a:rPr lang="en-US" dirty="0" smtClean="0">
                <a:solidFill>
                  <a:srgbClr val="993300"/>
                </a:solidFill>
              </a:rPr>
              <a:t>ing</a:t>
            </a:r>
            <a:r>
              <a:rPr lang="en-US" dirty="0" smtClean="0">
                <a:solidFill>
                  <a:srgbClr val="0070C0"/>
                </a:solidFill>
              </a:rPr>
              <a:t>.</a:t>
            </a:r>
          </a:p>
          <a:p>
            <a:r>
              <a:rPr lang="en-US" dirty="0" smtClean="0">
                <a:solidFill>
                  <a:srgbClr val="0070C0"/>
                </a:solidFill>
              </a:rPr>
              <a:t>The other lik</a:t>
            </a:r>
            <a:r>
              <a:rPr lang="en-US" dirty="0" smtClean="0">
                <a:solidFill>
                  <a:srgbClr val="993300"/>
                </a:solidFill>
              </a:rPr>
              <a:t>ed</a:t>
            </a:r>
            <a:r>
              <a:rPr lang="en-US" dirty="0" smtClean="0">
                <a:solidFill>
                  <a:srgbClr val="0070C0"/>
                </a:solidFill>
              </a:rPr>
              <a:t> to read as a child and has always tak</a:t>
            </a:r>
            <a:r>
              <a:rPr lang="en-US" dirty="0" smtClean="0">
                <a:solidFill>
                  <a:srgbClr val="993300"/>
                </a:solidFill>
              </a:rPr>
              <a:t>en</a:t>
            </a:r>
            <a:r>
              <a:rPr lang="en-US" dirty="0" smtClean="0">
                <a:solidFill>
                  <a:srgbClr val="0070C0"/>
                </a:solidFill>
              </a:rPr>
              <a:t> things seriously.</a:t>
            </a:r>
          </a:p>
          <a:p>
            <a:r>
              <a:rPr lang="en-US" dirty="0" smtClean="0">
                <a:solidFill>
                  <a:srgbClr val="0070C0"/>
                </a:solidFill>
              </a:rPr>
              <a:t>One is the loud</a:t>
            </a:r>
            <a:r>
              <a:rPr lang="en-US" dirty="0" smtClean="0">
                <a:solidFill>
                  <a:srgbClr val="993300"/>
                </a:solidFill>
              </a:rPr>
              <a:t>est</a:t>
            </a:r>
            <a:r>
              <a:rPr lang="en-US" dirty="0" smtClean="0">
                <a:solidFill>
                  <a:srgbClr val="0070C0"/>
                </a:solidFill>
              </a:rPr>
              <a:t> person in the house and the other is quiet</a:t>
            </a:r>
            <a:r>
              <a:rPr lang="en-US" dirty="0" smtClean="0">
                <a:solidFill>
                  <a:srgbClr val="993300"/>
                </a:solidFill>
              </a:rPr>
              <a:t>er</a:t>
            </a:r>
            <a:r>
              <a:rPr lang="en-US" dirty="0" smtClean="0">
                <a:solidFill>
                  <a:srgbClr val="0070C0"/>
                </a:solidFill>
              </a:rPr>
              <a:t> than a mouse. </a:t>
            </a:r>
            <a:endParaRPr lang="ar-SA" dirty="0" smtClean="0">
              <a:solidFill>
                <a:srgbClr val="0070C0"/>
              </a:solidFill>
            </a:endParaRPr>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sp>
        <p:nvSpPr>
          <p:cNvPr id="6" name="SMARTPenAnnotation820"/>
          <p:cNvSpPr/>
          <p:nvPr/>
        </p:nvSpPr>
        <p:spPr>
          <a:xfrm>
            <a:off x="392906" y="2652117"/>
            <a:ext cx="2884290" cy="70958"/>
          </a:xfrm>
          <a:custGeom>
            <a:avLst/>
            <a:gdLst/>
            <a:ahLst/>
            <a:cxnLst/>
            <a:rect l="0" t="0" r="0" b="0"/>
            <a:pathLst>
              <a:path w="2884290" h="70958">
                <a:moveTo>
                  <a:pt x="0" y="26789"/>
                </a:moveTo>
                <a:lnTo>
                  <a:pt x="23371" y="27781"/>
                </a:lnTo>
                <a:lnTo>
                  <a:pt x="34432" y="29435"/>
                </a:lnTo>
                <a:lnTo>
                  <a:pt x="46767" y="31529"/>
                </a:lnTo>
                <a:lnTo>
                  <a:pt x="63920" y="32926"/>
                </a:lnTo>
                <a:lnTo>
                  <a:pt x="130726" y="33899"/>
                </a:lnTo>
                <a:lnTo>
                  <a:pt x="155611" y="32521"/>
                </a:lnTo>
                <a:lnTo>
                  <a:pt x="181131" y="30610"/>
                </a:lnTo>
                <a:lnTo>
                  <a:pt x="238591" y="28487"/>
                </a:lnTo>
                <a:lnTo>
                  <a:pt x="301501" y="28536"/>
                </a:lnTo>
                <a:lnTo>
                  <a:pt x="334946" y="29938"/>
                </a:lnTo>
                <a:lnTo>
                  <a:pt x="401873" y="34141"/>
                </a:lnTo>
                <a:lnTo>
                  <a:pt x="565319" y="47809"/>
                </a:lnTo>
                <a:lnTo>
                  <a:pt x="600121" y="49732"/>
                </a:lnTo>
                <a:lnTo>
                  <a:pt x="670541" y="51868"/>
                </a:lnTo>
                <a:lnTo>
                  <a:pt x="786605" y="53071"/>
                </a:lnTo>
                <a:lnTo>
                  <a:pt x="825036" y="54232"/>
                </a:lnTo>
                <a:lnTo>
                  <a:pt x="899487" y="58168"/>
                </a:lnTo>
                <a:lnTo>
                  <a:pt x="1008340" y="65962"/>
                </a:lnTo>
                <a:lnTo>
                  <a:pt x="1045289" y="67787"/>
                </a:lnTo>
                <a:lnTo>
                  <a:pt x="1120739" y="69815"/>
                </a:lnTo>
                <a:lnTo>
                  <a:pt x="1235733" y="70957"/>
                </a:lnTo>
                <a:lnTo>
                  <a:pt x="1271299" y="70124"/>
                </a:lnTo>
                <a:lnTo>
                  <a:pt x="1304931" y="68578"/>
                </a:lnTo>
                <a:lnTo>
                  <a:pt x="1337274" y="66554"/>
                </a:lnTo>
                <a:lnTo>
                  <a:pt x="1404961" y="64306"/>
                </a:lnTo>
                <a:lnTo>
                  <a:pt x="1573821" y="62744"/>
                </a:lnTo>
                <a:lnTo>
                  <a:pt x="1639739" y="62613"/>
                </a:lnTo>
                <a:lnTo>
                  <a:pt x="1673589" y="61586"/>
                </a:lnTo>
                <a:lnTo>
                  <a:pt x="1742950" y="57798"/>
                </a:lnTo>
                <a:lnTo>
                  <a:pt x="1853677" y="50088"/>
                </a:lnTo>
                <a:lnTo>
                  <a:pt x="1891621" y="48275"/>
                </a:lnTo>
                <a:lnTo>
                  <a:pt x="2004664" y="44730"/>
                </a:lnTo>
                <a:lnTo>
                  <a:pt x="2110147" y="37837"/>
                </a:lnTo>
                <a:lnTo>
                  <a:pt x="2184361" y="32361"/>
                </a:lnTo>
                <a:lnTo>
                  <a:pt x="2222209" y="30503"/>
                </a:lnTo>
                <a:lnTo>
                  <a:pt x="2339088" y="26897"/>
                </a:lnTo>
                <a:lnTo>
                  <a:pt x="2423696" y="22537"/>
                </a:lnTo>
                <a:lnTo>
                  <a:pt x="2518847" y="14647"/>
                </a:lnTo>
                <a:lnTo>
                  <a:pt x="2569223" y="9764"/>
                </a:lnTo>
                <a:lnTo>
                  <a:pt x="2619675" y="6509"/>
                </a:lnTo>
                <a:lnTo>
                  <a:pt x="2670176" y="4340"/>
                </a:lnTo>
                <a:lnTo>
                  <a:pt x="2884289" y="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 name="SMARTPenAnnotation821"/>
          <p:cNvSpPr/>
          <p:nvPr/>
        </p:nvSpPr>
        <p:spPr>
          <a:xfrm>
            <a:off x="3089671" y="2955726"/>
            <a:ext cx="1357314" cy="26790"/>
          </a:xfrm>
          <a:custGeom>
            <a:avLst/>
            <a:gdLst/>
            <a:ahLst/>
            <a:cxnLst/>
            <a:rect l="0" t="0" r="0" b="0"/>
            <a:pathLst>
              <a:path w="1357314" h="26790">
                <a:moveTo>
                  <a:pt x="0" y="0"/>
                </a:moveTo>
                <a:lnTo>
                  <a:pt x="23703" y="0"/>
                </a:lnTo>
                <a:lnTo>
                  <a:pt x="34653" y="992"/>
                </a:lnTo>
                <a:lnTo>
                  <a:pt x="45923" y="2646"/>
                </a:lnTo>
                <a:lnTo>
                  <a:pt x="57404" y="4741"/>
                </a:lnTo>
                <a:lnTo>
                  <a:pt x="67043" y="6137"/>
                </a:lnTo>
                <a:lnTo>
                  <a:pt x="75453" y="7068"/>
                </a:lnTo>
                <a:lnTo>
                  <a:pt x="98027" y="7110"/>
                </a:lnTo>
                <a:lnTo>
                  <a:pt x="172198" y="1699"/>
                </a:lnTo>
                <a:lnTo>
                  <a:pt x="194602" y="1747"/>
                </a:lnTo>
                <a:lnTo>
                  <a:pt x="206134" y="3149"/>
                </a:lnTo>
                <a:lnTo>
                  <a:pt x="217790" y="5076"/>
                </a:lnTo>
                <a:lnTo>
                  <a:pt x="227545" y="6361"/>
                </a:lnTo>
                <a:lnTo>
                  <a:pt x="236032" y="7217"/>
                </a:lnTo>
                <a:lnTo>
                  <a:pt x="253732" y="7176"/>
                </a:lnTo>
                <a:lnTo>
                  <a:pt x="265397" y="5776"/>
                </a:lnTo>
                <a:lnTo>
                  <a:pt x="278135" y="3851"/>
                </a:lnTo>
                <a:lnTo>
                  <a:pt x="288611" y="2567"/>
                </a:lnTo>
                <a:lnTo>
                  <a:pt x="297579" y="1712"/>
                </a:lnTo>
                <a:lnTo>
                  <a:pt x="305543" y="1141"/>
                </a:lnTo>
                <a:lnTo>
                  <a:pt x="348786" y="507"/>
                </a:lnTo>
                <a:lnTo>
                  <a:pt x="378376" y="338"/>
                </a:lnTo>
                <a:lnTo>
                  <a:pt x="402071" y="1218"/>
                </a:lnTo>
                <a:lnTo>
                  <a:pt x="421837" y="2796"/>
                </a:lnTo>
                <a:lnTo>
                  <a:pt x="438982" y="4841"/>
                </a:lnTo>
                <a:lnTo>
                  <a:pt x="452397" y="6204"/>
                </a:lnTo>
                <a:lnTo>
                  <a:pt x="463325" y="7112"/>
                </a:lnTo>
                <a:lnTo>
                  <a:pt x="472594" y="7718"/>
                </a:lnTo>
                <a:lnTo>
                  <a:pt x="519935" y="8391"/>
                </a:lnTo>
                <a:lnTo>
                  <a:pt x="992803" y="8930"/>
                </a:lnTo>
                <a:lnTo>
                  <a:pt x="1018064" y="9922"/>
                </a:lnTo>
                <a:lnTo>
                  <a:pt x="1042842" y="11576"/>
                </a:lnTo>
                <a:lnTo>
                  <a:pt x="1086579" y="15066"/>
                </a:lnTo>
                <a:lnTo>
                  <a:pt x="1115940" y="16618"/>
                </a:lnTo>
                <a:lnTo>
                  <a:pt x="1139723" y="17492"/>
                </a:lnTo>
                <a:lnTo>
                  <a:pt x="1175041" y="17811"/>
                </a:lnTo>
                <a:lnTo>
                  <a:pt x="1318162" y="17859"/>
                </a:lnTo>
                <a:lnTo>
                  <a:pt x="1324267" y="18852"/>
                </a:lnTo>
                <a:lnTo>
                  <a:pt x="1330321" y="20505"/>
                </a:lnTo>
                <a:lnTo>
                  <a:pt x="1336342" y="22600"/>
                </a:lnTo>
                <a:lnTo>
                  <a:pt x="1341348" y="23004"/>
                </a:lnTo>
                <a:lnTo>
                  <a:pt x="1345678" y="22281"/>
                </a:lnTo>
                <a:lnTo>
                  <a:pt x="1349556" y="20808"/>
                </a:lnTo>
                <a:lnTo>
                  <a:pt x="1352142" y="20817"/>
                </a:lnTo>
                <a:lnTo>
                  <a:pt x="1353865" y="21816"/>
                </a:lnTo>
                <a:lnTo>
                  <a:pt x="1357313" y="26789"/>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9" name="SMARTPenAnnotation822"/>
          <p:cNvSpPr/>
          <p:nvPr/>
        </p:nvSpPr>
        <p:spPr>
          <a:xfrm>
            <a:off x="1303734" y="3162936"/>
            <a:ext cx="1687712" cy="51752"/>
          </a:xfrm>
          <a:custGeom>
            <a:avLst/>
            <a:gdLst/>
            <a:ahLst/>
            <a:cxnLst/>
            <a:rect l="0" t="0" r="0" b="0"/>
            <a:pathLst>
              <a:path w="1687712" h="51752">
                <a:moveTo>
                  <a:pt x="0" y="51751"/>
                </a:moveTo>
                <a:lnTo>
                  <a:pt x="81518" y="51751"/>
                </a:lnTo>
                <a:lnTo>
                  <a:pt x="86096" y="50759"/>
                </a:lnTo>
                <a:lnTo>
                  <a:pt x="91131" y="49105"/>
                </a:lnTo>
                <a:lnTo>
                  <a:pt x="96473" y="47011"/>
                </a:lnTo>
                <a:lnTo>
                  <a:pt x="101026" y="45614"/>
                </a:lnTo>
                <a:lnTo>
                  <a:pt x="108731" y="44063"/>
                </a:lnTo>
                <a:lnTo>
                  <a:pt x="113167" y="42657"/>
                </a:lnTo>
                <a:lnTo>
                  <a:pt x="118109" y="40727"/>
                </a:lnTo>
                <a:lnTo>
                  <a:pt x="123388" y="38449"/>
                </a:lnTo>
                <a:lnTo>
                  <a:pt x="127899" y="36930"/>
                </a:lnTo>
                <a:lnTo>
                  <a:pt x="131899" y="35917"/>
                </a:lnTo>
                <a:lnTo>
                  <a:pt x="150188" y="34292"/>
                </a:lnTo>
                <a:lnTo>
                  <a:pt x="187517" y="33895"/>
                </a:lnTo>
                <a:lnTo>
                  <a:pt x="192480" y="32902"/>
                </a:lnTo>
                <a:lnTo>
                  <a:pt x="197773" y="31247"/>
                </a:lnTo>
                <a:lnTo>
                  <a:pt x="203286" y="29152"/>
                </a:lnTo>
                <a:lnTo>
                  <a:pt x="207954" y="27755"/>
                </a:lnTo>
                <a:lnTo>
                  <a:pt x="215786" y="26204"/>
                </a:lnTo>
                <a:lnTo>
                  <a:pt x="265030" y="24994"/>
                </a:lnTo>
                <a:lnTo>
                  <a:pt x="333521" y="24962"/>
                </a:lnTo>
                <a:lnTo>
                  <a:pt x="336449" y="25954"/>
                </a:lnTo>
                <a:lnTo>
                  <a:pt x="339393" y="27608"/>
                </a:lnTo>
                <a:lnTo>
                  <a:pt x="342348" y="29703"/>
                </a:lnTo>
                <a:lnTo>
                  <a:pt x="345310" y="31099"/>
                </a:lnTo>
                <a:lnTo>
                  <a:pt x="351247" y="32650"/>
                </a:lnTo>
                <a:lnTo>
                  <a:pt x="399849" y="33783"/>
                </a:lnTo>
                <a:lnTo>
                  <a:pt x="639075" y="33892"/>
                </a:lnTo>
                <a:lnTo>
                  <a:pt x="646316" y="32899"/>
                </a:lnTo>
                <a:lnTo>
                  <a:pt x="654119" y="31246"/>
                </a:lnTo>
                <a:lnTo>
                  <a:pt x="662298" y="29151"/>
                </a:lnTo>
                <a:lnTo>
                  <a:pt x="668743" y="27755"/>
                </a:lnTo>
                <a:lnTo>
                  <a:pt x="678550" y="26203"/>
                </a:lnTo>
                <a:lnTo>
                  <a:pt x="725016" y="24971"/>
                </a:lnTo>
                <a:lnTo>
                  <a:pt x="882129" y="24962"/>
                </a:lnTo>
                <a:lnTo>
                  <a:pt x="887727" y="25954"/>
                </a:lnTo>
                <a:lnTo>
                  <a:pt x="893443" y="27608"/>
                </a:lnTo>
                <a:lnTo>
                  <a:pt x="899238" y="29703"/>
                </a:lnTo>
                <a:lnTo>
                  <a:pt x="904093" y="31099"/>
                </a:lnTo>
                <a:lnTo>
                  <a:pt x="912134" y="32650"/>
                </a:lnTo>
                <a:lnTo>
                  <a:pt x="964500" y="33870"/>
                </a:lnTo>
                <a:lnTo>
                  <a:pt x="1277643" y="33892"/>
                </a:lnTo>
                <a:lnTo>
                  <a:pt x="1284355" y="32899"/>
                </a:lnTo>
                <a:lnTo>
                  <a:pt x="1289823" y="31246"/>
                </a:lnTo>
                <a:lnTo>
                  <a:pt x="1294460" y="29151"/>
                </a:lnTo>
                <a:lnTo>
                  <a:pt x="1300528" y="27755"/>
                </a:lnTo>
                <a:lnTo>
                  <a:pt x="1315208" y="26203"/>
                </a:lnTo>
                <a:lnTo>
                  <a:pt x="1359168" y="25330"/>
                </a:lnTo>
                <a:lnTo>
                  <a:pt x="1411440" y="25071"/>
                </a:lnTo>
                <a:lnTo>
                  <a:pt x="1424156" y="24042"/>
                </a:lnTo>
                <a:lnTo>
                  <a:pt x="1433625" y="22365"/>
                </a:lnTo>
                <a:lnTo>
                  <a:pt x="1440929" y="20254"/>
                </a:lnTo>
                <a:lnTo>
                  <a:pt x="1448776" y="18846"/>
                </a:lnTo>
                <a:lnTo>
                  <a:pt x="1465432" y="17283"/>
                </a:lnTo>
                <a:lnTo>
                  <a:pt x="1475033" y="15874"/>
                </a:lnTo>
                <a:lnTo>
                  <a:pt x="1485402" y="13942"/>
                </a:lnTo>
                <a:lnTo>
                  <a:pt x="1496284" y="11663"/>
                </a:lnTo>
                <a:lnTo>
                  <a:pt x="1504530" y="10142"/>
                </a:lnTo>
                <a:lnTo>
                  <a:pt x="1511020" y="9129"/>
                </a:lnTo>
                <a:lnTo>
                  <a:pt x="1538046" y="7503"/>
                </a:lnTo>
                <a:lnTo>
                  <a:pt x="1574032" y="6190"/>
                </a:lnTo>
                <a:lnTo>
                  <a:pt x="1586128" y="4510"/>
                </a:lnTo>
                <a:lnTo>
                  <a:pt x="1599153" y="2397"/>
                </a:lnTo>
                <a:lnTo>
                  <a:pt x="1611805" y="989"/>
                </a:lnTo>
                <a:lnTo>
                  <a:pt x="1646589" y="0"/>
                </a:lnTo>
                <a:lnTo>
                  <a:pt x="1655335" y="1375"/>
                </a:lnTo>
                <a:lnTo>
                  <a:pt x="1687711" y="7103"/>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0" name="SMARTPenAnnotation823"/>
          <p:cNvSpPr/>
          <p:nvPr/>
        </p:nvSpPr>
        <p:spPr>
          <a:xfrm>
            <a:off x="6152554" y="3198079"/>
            <a:ext cx="687587" cy="16609"/>
          </a:xfrm>
          <a:custGeom>
            <a:avLst/>
            <a:gdLst/>
            <a:ahLst/>
            <a:cxnLst/>
            <a:rect l="0" t="0" r="0" b="0"/>
            <a:pathLst>
              <a:path w="687587" h="16609">
                <a:moveTo>
                  <a:pt x="0" y="16608"/>
                </a:moveTo>
                <a:lnTo>
                  <a:pt x="18962" y="11868"/>
                </a:lnTo>
                <a:lnTo>
                  <a:pt x="29508" y="10471"/>
                </a:lnTo>
                <a:lnTo>
                  <a:pt x="41501" y="9540"/>
                </a:lnTo>
                <a:lnTo>
                  <a:pt x="54456" y="8920"/>
                </a:lnTo>
                <a:lnTo>
                  <a:pt x="87372" y="8230"/>
                </a:lnTo>
                <a:lnTo>
                  <a:pt x="141393" y="7787"/>
                </a:lnTo>
                <a:lnTo>
                  <a:pt x="189180" y="5081"/>
                </a:lnTo>
                <a:lnTo>
                  <a:pt x="245807" y="1563"/>
                </a:lnTo>
                <a:lnTo>
                  <a:pt x="280896" y="0"/>
                </a:lnTo>
                <a:lnTo>
                  <a:pt x="298389" y="575"/>
                </a:lnTo>
                <a:lnTo>
                  <a:pt x="316996" y="1950"/>
                </a:lnTo>
                <a:lnTo>
                  <a:pt x="336346" y="3860"/>
                </a:lnTo>
                <a:lnTo>
                  <a:pt x="352224" y="5133"/>
                </a:lnTo>
                <a:lnTo>
                  <a:pt x="365784" y="5981"/>
                </a:lnTo>
                <a:lnTo>
                  <a:pt x="377802" y="6547"/>
                </a:lnTo>
                <a:lnTo>
                  <a:pt x="409675" y="7175"/>
                </a:lnTo>
                <a:lnTo>
                  <a:pt x="687586" y="7678"/>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1" name="SMARTPenAnnotation824"/>
          <p:cNvSpPr/>
          <p:nvPr/>
        </p:nvSpPr>
        <p:spPr>
          <a:xfrm>
            <a:off x="7340203" y="3250438"/>
            <a:ext cx="446485" cy="35688"/>
          </a:xfrm>
          <a:custGeom>
            <a:avLst/>
            <a:gdLst/>
            <a:ahLst/>
            <a:cxnLst/>
            <a:rect l="0" t="0" r="0" b="0"/>
            <a:pathLst>
              <a:path w="446485" h="35688">
                <a:moveTo>
                  <a:pt x="0" y="8897"/>
                </a:moveTo>
                <a:lnTo>
                  <a:pt x="14221" y="8897"/>
                </a:lnTo>
                <a:lnTo>
                  <a:pt x="21387" y="7905"/>
                </a:lnTo>
                <a:lnTo>
                  <a:pt x="29140" y="6251"/>
                </a:lnTo>
                <a:lnTo>
                  <a:pt x="37286" y="4157"/>
                </a:lnTo>
                <a:lnTo>
                  <a:pt x="47678" y="2761"/>
                </a:lnTo>
                <a:lnTo>
                  <a:pt x="59567" y="1830"/>
                </a:lnTo>
                <a:lnTo>
                  <a:pt x="83028" y="795"/>
                </a:lnTo>
                <a:lnTo>
                  <a:pt x="100070" y="335"/>
                </a:lnTo>
                <a:lnTo>
                  <a:pt x="151966" y="0"/>
                </a:lnTo>
                <a:lnTo>
                  <a:pt x="166795" y="982"/>
                </a:lnTo>
                <a:lnTo>
                  <a:pt x="207084" y="4718"/>
                </a:lnTo>
                <a:lnTo>
                  <a:pt x="228345" y="6111"/>
                </a:lnTo>
                <a:lnTo>
                  <a:pt x="249464" y="7040"/>
                </a:lnTo>
                <a:lnTo>
                  <a:pt x="270489" y="7659"/>
                </a:lnTo>
                <a:lnTo>
                  <a:pt x="287482" y="9064"/>
                </a:lnTo>
                <a:lnTo>
                  <a:pt x="301787" y="10993"/>
                </a:lnTo>
                <a:lnTo>
                  <a:pt x="360355" y="21218"/>
                </a:lnTo>
                <a:lnTo>
                  <a:pt x="374182" y="24056"/>
                </a:lnTo>
                <a:lnTo>
                  <a:pt x="386377" y="26941"/>
                </a:lnTo>
                <a:lnTo>
                  <a:pt x="397482" y="29856"/>
                </a:lnTo>
                <a:lnTo>
                  <a:pt x="407863" y="31800"/>
                </a:lnTo>
                <a:lnTo>
                  <a:pt x="417760" y="33095"/>
                </a:lnTo>
                <a:lnTo>
                  <a:pt x="446484" y="35687"/>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2" name="SMARTPenAnnotation825"/>
          <p:cNvSpPr/>
          <p:nvPr/>
        </p:nvSpPr>
        <p:spPr>
          <a:xfrm>
            <a:off x="590709" y="4232671"/>
            <a:ext cx="168315" cy="62400"/>
          </a:xfrm>
          <a:custGeom>
            <a:avLst/>
            <a:gdLst/>
            <a:ahLst/>
            <a:cxnLst/>
            <a:rect l="0" t="0" r="0" b="0"/>
            <a:pathLst>
              <a:path w="168315" h="62400">
                <a:moveTo>
                  <a:pt x="16509" y="26789"/>
                </a:moveTo>
                <a:lnTo>
                  <a:pt x="11769" y="22049"/>
                </a:lnTo>
                <a:lnTo>
                  <a:pt x="10372" y="21645"/>
                </a:lnTo>
                <a:lnTo>
                  <a:pt x="9441" y="22368"/>
                </a:lnTo>
                <a:lnTo>
                  <a:pt x="8821" y="23842"/>
                </a:lnTo>
                <a:lnTo>
                  <a:pt x="7415" y="24824"/>
                </a:lnTo>
                <a:lnTo>
                  <a:pt x="3207" y="25916"/>
                </a:lnTo>
                <a:lnTo>
                  <a:pt x="0" y="26531"/>
                </a:lnTo>
                <a:lnTo>
                  <a:pt x="3790" y="26713"/>
                </a:lnTo>
                <a:lnTo>
                  <a:pt x="5053" y="27731"/>
                </a:lnTo>
                <a:lnTo>
                  <a:pt x="5896" y="29401"/>
                </a:lnTo>
                <a:lnTo>
                  <a:pt x="6457" y="31507"/>
                </a:lnTo>
                <a:lnTo>
                  <a:pt x="7823" y="32911"/>
                </a:lnTo>
                <a:lnTo>
                  <a:pt x="9726" y="33847"/>
                </a:lnTo>
                <a:lnTo>
                  <a:pt x="11987" y="34471"/>
                </a:lnTo>
                <a:lnTo>
                  <a:pt x="13495" y="35879"/>
                </a:lnTo>
                <a:lnTo>
                  <a:pt x="14500" y="37810"/>
                </a:lnTo>
                <a:lnTo>
                  <a:pt x="16112" y="43298"/>
                </a:lnTo>
                <a:lnTo>
                  <a:pt x="17237" y="43748"/>
                </a:lnTo>
                <a:lnTo>
                  <a:pt x="21132" y="44249"/>
                </a:lnTo>
                <a:lnTo>
                  <a:pt x="22568" y="45374"/>
                </a:lnTo>
                <a:lnTo>
                  <a:pt x="23525" y="47117"/>
                </a:lnTo>
                <a:lnTo>
                  <a:pt x="24163" y="49271"/>
                </a:lnTo>
                <a:lnTo>
                  <a:pt x="25580" y="50707"/>
                </a:lnTo>
                <a:lnTo>
                  <a:pt x="27518" y="51664"/>
                </a:lnTo>
                <a:lnTo>
                  <a:pt x="33015" y="53200"/>
                </a:lnTo>
                <a:lnTo>
                  <a:pt x="36413" y="53410"/>
                </a:lnTo>
                <a:lnTo>
                  <a:pt x="38708" y="53466"/>
                </a:lnTo>
                <a:lnTo>
                  <a:pt x="41230" y="54496"/>
                </a:lnTo>
                <a:lnTo>
                  <a:pt x="43904" y="56174"/>
                </a:lnTo>
                <a:lnTo>
                  <a:pt x="46679" y="58286"/>
                </a:lnTo>
                <a:lnTo>
                  <a:pt x="49521" y="59693"/>
                </a:lnTo>
                <a:lnTo>
                  <a:pt x="52407" y="60632"/>
                </a:lnTo>
                <a:lnTo>
                  <a:pt x="55324" y="61257"/>
                </a:lnTo>
                <a:lnTo>
                  <a:pt x="58261" y="61674"/>
                </a:lnTo>
                <a:lnTo>
                  <a:pt x="61211" y="61952"/>
                </a:lnTo>
                <a:lnTo>
                  <a:pt x="64170" y="62138"/>
                </a:lnTo>
                <a:lnTo>
                  <a:pt x="72749" y="62343"/>
                </a:lnTo>
                <a:lnTo>
                  <a:pt x="77815" y="62399"/>
                </a:lnTo>
                <a:lnTo>
                  <a:pt x="82184" y="61443"/>
                </a:lnTo>
                <a:lnTo>
                  <a:pt x="86090" y="59814"/>
                </a:lnTo>
                <a:lnTo>
                  <a:pt x="89685" y="57735"/>
                </a:lnTo>
                <a:lnTo>
                  <a:pt x="93074" y="56350"/>
                </a:lnTo>
                <a:lnTo>
                  <a:pt x="96326" y="55426"/>
                </a:lnTo>
                <a:lnTo>
                  <a:pt x="103934" y="53943"/>
                </a:lnTo>
                <a:lnTo>
                  <a:pt x="105550" y="52830"/>
                </a:lnTo>
                <a:lnTo>
                  <a:pt x="107620" y="51095"/>
                </a:lnTo>
                <a:lnTo>
                  <a:pt x="113330" y="45922"/>
                </a:lnTo>
                <a:lnTo>
                  <a:pt x="116757" y="45215"/>
                </a:lnTo>
                <a:lnTo>
                  <a:pt x="119060" y="45026"/>
                </a:lnTo>
                <a:lnTo>
                  <a:pt x="121587" y="43908"/>
                </a:lnTo>
                <a:lnTo>
                  <a:pt x="124264" y="42171"/>
                </a:lnTo>
                <a:lnTo>
                  <a:pt x="127041" y="40020"/>
                </a:lnTo>
                <a:lnTo>
                  <a:pt x="129885" y="38586"/>
                </a:lnTo>
                <a:lnTo>
                  <a:pt x="132773" y="37631"/>
                </a:lnTo>
                <a:lnTo>
                  <a:pt x="135690" y="36994"/>
                </a:lnTo>
                <a:lnTo>
                  <a:pt x="139619" y="34584"/>
                </a:lnTo>
                <a:lnTo>
                  <a:pt x="144223" y="30994"/>
                </a:lnTo>
                <a:lnTo>
                  <a:pt x="149277" y="26616"/>
                </a:lnTo>
                <a:lnTo>
                  <a:pt x="153638" y="22705"/>
                </a:lnTo>
                <a:lnTo>
                  <a:pt x="161130" y="15714"/>
                </a:lnTo>
                <a:lnTo>
                  <a:pt x="163525" y="12460"/>
                </a:lnTo>
                <a:lnTo>
                  <a:pt x="165121" y="9299"/>
                </a:lnTo>
                <a:lnTo>
                  <a:pt x="168314"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3" name="SMARTPenAnnotation826"/>
          <p:cNvSpPr/>
          <p:nvPr/>
        </p:nvSpPr>
        <p:spPr>
          <a:xfrm>
            <a:off x="1768078" y="4268390"/>
            <a:ext cx="160735" cy="62508"/>
          </a:xfrm>
          <a:custGeom>
            <a:avLst/>
            <a:gdLst/>
            <a:ahLst/>
            <a:cxnLst/>
            <a:rect l="0" t="0" r="0" b="0"/>
            <a:pathLst>
              <a:path w="160735" h="62508">
                <a:moveTo>
                  <a:pt x="0" y="0"/>
                </a:moveTo>
                <a:lnTo>
                  <a:pt x="0" y="4741"/>
                </a:lnTo>
                <a:lnTo>
                  <a:pt x="992" y="6137"/>
                </a:lnTo>
                <a:lnTo>
                  <a:pt x="2645" y="7068"/>
                </a:lnTo>
                <a:lnTo>
                  <a:pt x="4740" y="7688"/>
                </a:lnTo>
                <a:lnTo>
                  <a:pt x="6136" y="9095"/>
                </a:lnTo>
                <a:lnTo>
                  <a:pt x="7067" y="11024"/>
                </a:lnTo>
                <a:lnTo>
                  <a:pt x="8562" y="16510"/>
                </a:lnTo>
                <a:lnTo>
                  <a:pt x="8684" y="17952"/>
                </a:lnTo>
                <a:lnTo>
                  <a:pt x="8766" y="19905"/>
                </a:lnTo>
                <a:lnTo>
                  <a:pt x="8897" y="25429"/>
                </a:lnTo>
                <a:lnTo>
                  <a:pt x="10892" y="27867"/>
                </a:lnTo>
                <a:lnTo>
                  <a:pt x="14207" y="31476"/>
                </a:lnTo>
                <a:lnTo>
                  <a:pt x="26124" y="43906"/>
                </a:lnTo>
                <a:lnTo>
                  <a:pt x="34259" y="52109"/>
                </a:lnTo>
                <a:lnTo>
                  <a:pt x="35738" y="52598"/>
                </a:lnTo>
                <a:lnTo>
                  <a:pt x="40026" y="53143"/>
                </a:lnTo>
                <a:lnTo>
                  <a:pt x="41567" y="54280"/>
                </a:lnTo>
                <a:lnTo>
                  <a:pt x="42594" y="56030"/>
                </a:lnTo>
                <a:lnTo>
                  <a:pt x="43279" y="58190"/>
                </a:lnTo>
                <a:lnTo>
                  <a:pt x="44727" y="59629"/>
                </a:lnTo>
                <a:lnTo>
                  <a:pt x="46685" y="60589"/>
                </a:lnTo>
                <a:lnTo>
                  <a:pt x="51507" y="61655"/>
                </a:lnTo>
                <a:lnTo>
                  <a:pt x="54181" y="61939"/>
                </a:lnTo>
                <a:lnTo>
                  <a:pt x="56957" y="62129"/>
                </a:lnTo>
                <a:lnTo>
                  <a:pt x="59799" y="62255"/>
                </a:lnTo>
                <a:lnTo>
                  <a:pt x="65603" y="62396"/>
                </a:lnTo>
                <a:lnTo>
                  <a:pt x="101204" y="62507"/>
                </a:lnTo>
                <a:lnTo>
                  <a:pt x="103188" y="61515"/>
                </a:lnTo>
                <a:lnTo>
                  <a:pt x="104510" y="59862"/>
                </a:lnTo>
                <a:lnTo>
                  <a:pt x="105392" y="57767"/>
                </a:lnTo>
                <a:lnTo>
                  <a:pt x="106972" y="56371"/>
                </a:lnTo>
                <a:lnTo>
                  <a:pt x="109018" y="55440"/>
                </a:lnTo>
                <a:lnTo>
                  <a:pt x="114690" y="53946"/>
                </a:lnTo>
                <a:lnTo>
                  <a:pt x="115155" y="52831"/>
                </a:lnTo>
                <a:lnTo>
                  <a:pt x="115465" y="51096"/>
                </a:lnTo>
                <a:lnTo>
                  <a:pt x="115672" y="48947"/>
                </a:lnTo>
                <a:lnTo>
                  <a:pt x="116802" y="47514"/>
                </a:lnTo>
                <a:lnTo>
                  <a:pt x="118548" y="46559"/>
                </a:lnTo>
                <a:lnTo>
                  <a:pt x="120703" y="45922"/>
                </a:lnTo>
                <a:lnTo>
                  <a:pt x="123133" y="44506"/>
                </a:lnTo>
                <a:lnTo>
                  <a:pt x="125745" y="42569"/>
                </a:lnTo>
                <a:lnTo>
                  <a:pt x="132325" y="37072"/>
                </a:lnTo>
                <a:lnTo>
                  <a:pt x="133857" y="35629"/>
                </a:lnTo>
                <a:lnTo>
                  <a:pt x="138205" y="31379"/>
                </a:lnTo>
                <a:lnTo>
                  <a:pt x="139762" y="28857"/>
                </a:lnTo>
                <a:lnTo>
                  <a:pt x="140799" y="26183"/>
                </a:lnTo>
                <a:lnTo>
                  <a:pt x="141491" y="23409"/>
                </a:lnTo>
                <a:lnTo>
                  <a:pt x="143937" y="19575"/>
                </a:lnTo>
                <a:lnTo>
                  <a:pt x="147551" y="15034"/>
                </a:lnTo>
                <a:lnTo>
                  <a:pt x="160734"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4" name="SMARTPenAnnotation827"/>
          <p:cNvSpPr/>
          <p:nvPr/>
        </p:nvSpPr>
        <p:spPr>
          <a:xfrm>
            <a:off x="62507" y="4420195"/>
            <a:ext cx="80369" cy="1"/>
          </a:xfrm>
          <a:custGeom>
            <a:avLst/>
            <a:gdLst/>
            <a:ahLst/>
            <a:cxnLst/>
            <a:rect l="0" t="0" r="0" b="0"/>
            <a:pathLst>
              <a:path w="80369" h="1">
                <a:moveTo>
                  <a:pt x="0" y="0"/>
                </a:moveTo>
                <a:lnTo>
                  <a:pt x="80368"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5" name="SMARTPenAnnotation828"/>
          <p:cNvSpPr/>
          <p:nvPr/>
        </p:nvSpPr>
        <p:spPr>
          <a:xfrm>
            <a:off x="1054980" y="4330898"/>
            <a:ext cx="150528" cy="258840"/>
          </a:xfrm>
          <a:custGeom>
            <a:avLst/>
            <a:gdLst/>
            <a:ahLst/>
            <a:cxnLst/>
            <a:rect l="0" t="0" r="0" b="0"/>
            <a:pathLst>
              <a:path w="150528" h="258840">
                <a:moveTo>
                  <a:pt x="132668" y="0"/>
                </a:moveTo>
                <a:lnTo>
                  <a:pt x="109603" y="7688"/>
                </a:lnTo>
                <a:lnTo>
                  <a:pt x="107369" y="8102"/>
                </a:lnTo>
                <a:lnTo>
                  <a:pt x="104888" y="8378"/>
                </a:lnTo>
                <a:lnTo>
                  <a:pt x="102242" y="8562"/>
                </a:lnTo>
                <a:lnTo>
                  <a:pt x="99485" y="9676"/>
                </a:lnTo>
                <a:lnTo>
                  <a:pt x="96656" y="11412"/>
                </a:lnTo>
                <a:lnTo>
                  <a:pt x="93777" y="13561"/>
                </a:lnTo>
                <a:lnTo>
                  <a:pt x="90866" y="15986"/>
                </a:lnTo>
                <a:lnTo>
                  <a:pt x="87932" y="18595"/>
                </a:lnTo>
                <a:lnTo>
                  <a:pt x="84985" y="21326"/>
                </a:lnTo>
                <a:lnTo>
                  <a:pt x="82028" y="23147"/>
                </a:lnTo>
                <a:lnTo>
                  <a:pt x="79064" y="24361"/>
                </a:lnTo>
                <a:lnTo>
                  <a:pt x="76096" y="25170"/>
                </a:lnTo>
                <a:lnTo>
                  <a:pt x="73125" y="26702"/>
                </a:lnTo>
                <a:lnTo>
                  <a:pt x="70152" y="28716"/>
                </a:lnTo>
                <a:lnTo>
                  <a:pt x="62993" y="34335"/>
                </a:lnTo>
                <a:lnTo>
                  <a:pt x="59368" y="37750"/>
                </a:lnTo>
                <a:lnTo>
                  <a:pt x="57012" y="40049"/>
                </a:lnTo>
                <a:lnTo>
                  <a:pt x="55442" y="42574"/>
                </a:lnTo>
                <a:lnTo>
                  <a:pt x="53697" y="48026"/>
                </a:lnTo>
                <a:lnTo>
                  <a:pt x="50275" y="53756"/>
                </a:lnTo>
                <a:lnTo>
                  <a:pt x="47974" y="56674"/>
                </a:lnTo>
                <a:lnTo>
                  <a:pt x="45447" y="58618"/>
                </a:lnTo>
                <a:lnTo>
                  <a:pt x="42771" y="59915"/>
                </a:lnTo>
                <a:lnTo>
                  <a:pt x="39994" y="60779"/>
                </a:lnTo>
                <a:lnTo>
                  <a:pt x="38143" y="62348"/>
                </a:lnTo>
                <a:lnTo>
                  <a:pt x="36909" y="64386"/>
                </a:lnTo>
                <a:lnTo>
                  <a:pt x="36087" y="66736"/>
                </a:lnTo>
                <a:lnTo>
                  <a:pt x="34546" y="68303"/>
                </a:lnTo>
                <a:lnTo>
                  <a:pt x="32527" y="69348"/>
                </a:lnTo>
                <a:lnTo>
                  <a:pt x="30188" y="70044"/>
                </a:lnTo>
                <a:lnTo>
                  <a:pt x="27637" y="72493"/>
                </a:lnTo>
                <a:lnTo>
                  <a:pt x="24944" y="76110"/>
                </a:lnTo>
                <a:lnTo>
                  <a:pt x="22157" y="80506"/>
                </a:lnTo>
                <a:lnTo>
                  <a:pt x="20299" y="85421"/>
                </a:lnTo>
                <a:lnTo>
                  <a:pt x="19060" y="90682"/>
                </a:lnTo>
                <a:lnTo>
                  <a:pt x="18234" y="96173"/>
                </a:lnTo>
                <a:lnTo>
                  <a:pt x="16691" y="100826"/>
                </a:lnTo>
                <a:lnTo>
                  <a:pt x="12331" y="108643"/>
                </a:lnTo>
                <a:lnTo>
                  <a:pt x="9732" y="115424"/>
                </a:lnTo>
                <a:lnTo>
                  <a:pt x="8577" y="122737"/>
                </a:lnTo>
                <a:lnTo>
                  <a:pt x="8268" y="127465"/>
                </a:lnTo>
                <a:lnTo>
                  <a:pt x="8063" y="132602"/>
                </a:lnTo>
                <a:lnTo>
                  <a:pt x="6934" y="139003"/>
                </a:lnTo>
                <a:lnTo>
                  <a:pt x="5189" y="146247"/>
                </a:lnTo>
                <a:lnTo>
                  <a:pt x="3034" y="154052"/>
                </a:lnTo>
                <a:lnTo>
                  <a:pt x="1597" y="160248"/>
                </a:lnTo>
                <a:lnTo>
                  <a:pt x="639" y="165371"/>
                </a:lnTo>
                <a:lnTo>
                  <a:pt x="0" y="169779"/>
                </a:lnTo>
                <a:lnTo>
                  <a:pt x="566" y="174701"/>
                </a:lnTo>
                <a:lnTo>
                  <a:pt x="1936" y="179968"/>
                </a:lnTo>
                <a:lnTo>
                  <a:pt x="3842" y="185463"/>
                </a:lnTo>
                <a:lnTo>
                  <a:pt x="5112" y="190119"/>
                </a:lnTo>
                <a:lnTo>
                  <a:pt x="6523" y="197937"/>
                </a:lnTo>
                <a:lnTo>
                  <a:pt x="7151" y="204720"/>
                </a:lnTo>
                <a:lnTo>
                  <a:pt x="7318" y="207917"/>
                </a:lnTo>
                <a:lnTo>
                  <a:pt x="8421" y="213026"/>
                </a:lnTo>
                <a:lnTo>
                  <a:pt x="10149" y="219407"/>
                </a:lnTo>
                <a:lnTo>
                  <a:pt x="12294" y="226639"/>
                </a:lnTo>
                <a:lnTo>
                  <a:pt x="14715" y="231460"/>
                </a:lnTo>
                <a:lnTo>
                  <a:pt x="17322" y="234674"/>
                </a:lnTo>
                <a:lnTo>
                  <a:pt x="20052" y="236816"/>
                </a:lnTo>
                <a:lnTo>
                  <a:pt x="21872" y="239237"/>
                </a:lnTo>
                <a:lnTo>
                  <a:pt x="23085" y="241843"/>
                </a:lnTo>
                <a:lnTo>
                  <a:pt x="23894" y="244572"/>
                </a:lnTo>
                <a:lnTo>
                  <a:pt x="25425" y="246392"/>
                </a:lnTo>
                <a:lnTo>
                  <a:pt x="27439" y="247605"/>
                </a:lnTo>
                <a:lnTo>
                  <a:pt x="29773" y="248413"/>
                </a:lnTo>
                <a:lnTo>
                  <a:pt x="32321" y="249945"/>
                </a:lnTo>
                <a:lnTo>
                  <a:pt x="35012" y="251958"/>
                </a:lnTo>
                <a:lnTo>
                  <a:pt x="37799" y="254293"/>
                </a:lnTo>
                <a:lnTo>
                  <a:pt x="41640" y="255849"/>
                </a:lnTo>
                <a:lnTo>
                  <a:pt x="46186" y="256886"/>
                </a:lnTo>
                <a:lnTo>
                  <a:pt x="58259" y="258551"/>
                </a:lnTo>
                <a:lnTo>
                  <a:pt x="62556" y="258779"/>
                </a:lnTo>
                <a:lnTo>
                  <a:pt x="65090" y="258839"/>
                </a:lnTo>
                <a:lnTo>
                  <a:pt x="67772" y="257888"/>
                </a:lnTo>
                <a:lnTo>
                  <a:pt x="70553" y="256261"/>
                </a:lnTo>
                <a:lnTo>
                  <a:pt x="73398" y="254184"/>
                </a:lnTo>
                <a:lnTo>
                  <a:pt x="77280" y="251808"/>
                </a:lnTo>
                <a:lnTo>
                  <a:pt x="81852" y="249231"/>
                </a:lnTo>
                <a:lnTo>
                  <a:pt x="86884" y="246521"/>
                </a:lnTo>
                <a:lnTo>
                  <a:pt x="91232" y="244715"/>
                </a:lnTo>
                <a:lnTo>
                  <a:pt x="95122" y="243511"/>
                </a:lnTo>
                <a:lnTo>
                  <a:pt x="98707" y="242707"/>
                </a:lnTo>
                <a:lnTo>
                  <a:pt x="102090" y="241180"/>
                </a:lnTo>
                <a:lnTo>
                  <a:pt x="105337" y="239169"/>
                </a:lnTo>
                <a:lnTo>
                  <a:pt x="108495" y="236837"/>
                </a:lnTo>
                <a:lnTo>
                  <a:pt x="111591" y="234290"/>
                </a:lnTo>
                <a:lnTo>
                  <a:pt x="114648" y="231599"/>
                </a:lnTo>
                <a:lnTo>
                  <a:pt x="117678" y="228813"/>
                </a:lnTo>
                <a:lnTo>
                  <a:pt x="120690" y="226957"/>
                </a:lnTo>
                <a:lnTo>
                  <a:pt x="123691" y="225718"/>
                </a:lnTo>
                <a:lnTo>
                  <a:pt x="126683" y="224893"/>
                </a:lnTo>
                <a:lnTo>
                  <a:pt x="129670" y="223351"/>
                </a:lnTo>
                <a:lnTo>
                  <a:pt x="132654" y="221330"/>
                </a:lnTo>
                <a:lnTo>
                  <a:pt x="139831" y="215699"/>
                </a:lnTo>
                <a:lnTo>
                  <a:pt x="140420" y="214244"/>
                </a:lnTo>
                <a:lnTo>
                  <a:pt x="140812" y="212283"/>
                </a:lnTo>
                <a:lnTo>
                  <a:pt x="150527" y="205383"/>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6" name="SMARTPenAnnotation829"/>
          <p:cNvSpPr/>
          <p:nvPr/>
        </p:nvSpPr>
        <p:spPr>
          <a:xfrm>
            <a:off x="4384476" y="4509492"/>
            <a:ext cx="500064" cy="80356"/>
          </a:xfrm>
          <a:custGeom>
            <a:avLst/>
            <a:gdLst/>
            <a:ahLst/>
            <a:cxnLst/>
            <a:rect l="0" t="0" r="0" b="0"/>
            <a:pathLst>
              <a:path w="500064" h="80356">
                <a:moveTo>
                  <a:pt x="0" y="8929"/>
                </a:moveTo>
                <a:lnTo>
                  <a:pt x="0" y="13670"/>
                </a:lnTo>
                <a:lnTo>
                  <a:pt x="992" y="15066"/>
                </a:lnTo>
                <a:lnTo>
                  <a:pt x="2646" y="15997"/>
                </a:lnTo>
                <a:lnTo>
                  <a:pt x="4740" y="16618"/>
                </a:lnTo>
                <a:lnTo>
                  <a:pt x="7129" y="18024"/>
                </a:lnTo>
                <a:lnTo>
                  <a:pt x="9714" y="19954"/>
                </a:lnTo>
                <a:lnTo>
                  <a:pt x="16251" y="25439"/>
                </a:lnTo>
                <a:lnTo>
                  <a:pt x="19790" y="26189"/>
                </a:lnTo>
                <a:lnTo>
                  <a:pt x="22123" y="26389"/>
                </a:lnTo>
                <a:lnTo>
                  <a:pt x="24671" y="27514"/>
                </a:lnTo>
                <a:lnTo>
                  <a:pt x="27361" y="29257"/>
                </a:lnTo>
                <a:lnTo>
                  <a:pt x="30147" y="31411"/>
                </a:lnTo>
                <a:lnTo>
                  <a:pt x="32996" y="33839"/>
                </a:lnTo>
                <a:lnTo>
                  <a:pt x="35888" y="36450"/>
                </a:lnTo>
                <a:lnTo>
                  <a:pt x="38809" y="39183"/>
                </a:lnTo>
                <a:lnTo>
                  <a:pt x="43732" y="41005"/>
                </a:lnTo>
                <a:lnTo>
                  <a:pt x="57139" y="43029"/>
                </a:lnTo>
                <a:lnTo>
                  <a:pt x="62897" y="44561"/>
                </a:lnTo>
                <a:lnTo>
                  <a:pt x="67728" y="46574"/>
                </a:lnTo>
                <a:lnTo>
                  <a:pt x="71941" y="48909"/>
                </a:lnTo>
                <a:lnTo>
                  <a:pt x="80703" y="52450"/>
                </a:lnTo>
                <a:lnTo>
                  <a:pt x="106313" y="61675"/>
                </a:lnTo>
                <a:lnTo>
                  <a:pt x="116516" y="64929"/>
                </a:lnTo>
                <a:lnTo>
                  <a:pt x="124310" y="67099"/>
                </a:lnTo>
                <a:lnTo>
                  <a:pt x="130499" y="68545"/>
                </a:lnTo>
                <a:lnTo>
                  <a:pt x="136608" y="70501"/>
                </a:lnTo>
                <a:lnTo>
                  <a:pt x="142666" y="72798"/>
                </a:lnTo>
                <a:lnTo>
                  <a:pt x="148689" y="75321"/>
                </a:lnTo>
                <a:lnTo>
                  <a:pt x="156673" y="77003"/>
                </a:lnTo>
                <a:lnTo>
                  <a:pt x="165964" y="78124"/>
                </a:lnTo>
                <a:lnTo>
                  <a:pt x="176127" y="78872"/>
                </a:lnTo>
                <a:lnTo>
                  <a:pt x="184887" y="79370"/>
                </a:lnTo>
                <a:lnTo>
                  <a:pt x="199912" y="79924"/>
                </a:lnTo>
                <a:lnTo>
                  <a:pt x="253283" y="80328"/>
                </a:lnTo>
                <a:lnTo>
                  <a:pt x="273043" y="80355"/>
                </a:lnTo>
                <a:lnTo>
                  <a:pt x="280256" y="79367"/>
                </a:lnTo>
                <a:lnTo>
                  <a:pt x="288040" y="77716"/>
                </a:lnTo>
                <a:lnTo>
                  <a:pt x="296206" y="75623"/>
                </a:lnTo>
                <a:lnTo>
                  <a:pt x="310572" y="73298"/>
                </a:lnTo>
                <a:lnTo>
                  <a:pt x="323571" y="71272"/>
                </a:lnTo>
                <a:lnTo>
                  <a:pt x="329816" y="69343"/>
                </a:lnTo>
                <a:lnTo>
                  <a:pt x="335963" y="67065"/>
                </a:lnTo>
                <a:lnTo>
                  <a:pt x="342046" y="65545"/>
                </a:lnTo>
                <a:lnTo>
                  <a:pt x="354096" y="63858"/>
                </a:lnTo>
                <a:lnTo>
                  <a:pt x="360088" y="62416"/>
                </a:lnTo>
                <a:lnTo>
                  <a:pt x="366066" y="60462"/>
                </a:lnTo>
                <a:lnTo>
                  <a:pt x="372037" y="58167"/>
                </a:lnTo>
                <a:lnTo>
                  <a:pt x="378001" y="56638"/>
                </a:lnTo>
                <a:lnTo>
                  <a:pt x="389920" y="54938"/>
                </a:lnTo>
                <a:lnTo>
                  <a:pt x="399845" y="52500"/>
                </a:lnTo>
                <a:lnTo>
                  <a:pt x="412415" y="48891"/>
                </a:lnTo>
                <a:lnTo>
                  <a:pt x="426748" y="44500"/>
                </a:lnTo>
                <a:lnTo>
                  <a:pt x="439280" y="39588"/>
                </a:lnTo>
                <a:lnTo>
                  <a:pt x="450611" y="34330"/>
                </a:lnTo>
                <a:lnTo>
                  <a:pt x="461142" y="28839"/>
                </a:lnTo>
                <a:lnTo>
                  <a:pt x="470147" y="23195"/>
                </a:lnTo>
                <a:lnTo>
                  <a:pt x="478134" y="17447"/>
                </a:lnTo>
                <a:lnTo>
                  <a:pt x="500063"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7" name="SMARTPenAnnotation830"/>
          <p:cNvSpPr/>
          <p:nvPr/>
        </p:nvSpPr>
        <p:spPr>
          <a:xfrm>
            <a:off x="26789" y="4688453"/>
            <a:ext cx="205383" cy="62141"/>
          </a:xfrm>
          <a:custGeom>
            <a:avLst/>
            <a:gdLst/>
            <a:ahLst/>
            <a:cxnLst/>
            <a:rect l="0" t="0" r="0" b="0"/>
            <a:pathLst>
              <a:path w="205383" h="62141">
                <a:moveTo>
                  <a:pt x="205382" y="8562"/>
                </a:moveTo>
                <a:lnTo>
                  <a:pt x="195901" y="3822"/>
                </a:lnTo>
                <a:lnTo>
                  <a:pt x="190132" y="2425"/>
                </a:lnTo>
                <a:lnTo>
                  <a:pt x="183309" y="1494"/>
                </a:lnTo>
                <a:lnTo>
                  <a:pt x="175784" y="873"/>
                </a:lnTo>
                <a:lnTo>
                  <a:pt x="168783" y="460"/>
                </a:lnTo>
                <a:lnTo>
                  <a:pt x="155712" y="0"/>
                </a:lnTo>
                <a:lnTo>
                  <a:pt x="150441" y="870"/>
                </a:lnTo>
                <a:lnTo>
                  <a:pt x="145934" y="2442"/>
                </a:lnTo>
                <a:lnTo>
                  <a:pt x="126832" y="12093"/>
                </a:lnTo>
                <a:lnTo>
                  <a:pt x="120273" y="14885"/>
                </a:lnTo>
                <a:lnTo>
                  <a:pt x="112924" y="17739"/>
                </a:lnTo>
                <a:lnTo>
                  <a:pt x="96821" y="23555"/>
                </a:lnTo>
                <a:lnTo>
                  <a:pt x="79742" y="29447"/>
                </a:lnTo>
                <a:lnTo>
                  <a:pt x="67052" y="34392"/>
                </a:lnTo>
                <a:lnTo>
                  <a:pt x="0" y="6214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8" name="SMARTPenAnnotation831"/>
          <p:cNvSpPr/>
          <p:nvPr/>
        </p:nvSpPr>
        <p:spPr>
          <a:xfrm>
            <a:off x="1509117" y="4795242"/>
            <a:ext cx="250032" cy="48794"/>
          </a:xfrm>
          <a:custGeom>
            <a:avLst/>
            <a:gdLst/>
            <a:ahLst/>
            <a:cxnLst/>
            <a:rect l="0" t="0" r="0" b="0"/>
            <a:pathLst>
              <a:path w="250032" h="48794">
                <a:moveTo>
                  <a:pt x="0" y="35718"/>
                </a:moveTo>
                <a:lnTo>
                  <a:pt x="0" y="30978"/>
                </a:lnTo>
                <a:lnTo>
                  <a:pt x="992" y="30574"/>
                </a:lnTo>
                <a:lnTo>
                  <a:pt x="2646" y="31297"/>
                </a:lnTo>
                <a:lnTo>
                  <a:pt x="4740" y="32771"/>
                </a:lnTo>
                <a:lnTo>
                  <a:pt x="8121" y="34746"/>
                </a:lnTo>
                <a:lnTo>
                  <a:pt x="12359" y="37054"/>
                </a:lnTo>
                <a:lnTo>
                  <a:pt x="17169" y="39585"/>
                </a:lnTo>
                <a:lnTo>
                  <a:pt x="24344" y="42265"/>
                </a:lnTo>
                <a:lnTo>
                  <a:pt x="33097" y="45044"/>
                </a:lnTo>
                <a:lnTo>
                  <a:pt x="42900" y="47889"/>
                </a:lnTo>
                <a:lnTo>
                  <a:pt x="55389" y="48793"/>
                </a:lnTo>
                <a:lnTo>
                  <a:pt x="69668" y="48403"/>
                </a:lnTo>
                <a:lnTo>
                  <a:pt x="85141" y="47151"/>
                </a:lnTo>
                <a:lnTo>
                  <a:pt x="123499" y="43115"/>
                </a:lnTo>
                <a:lnTo>
                  <a:pt x="144840" y="40649"/>
                </a:lnTo>
                <a:lnTo>
                  <a:pt x="164029" y="37021"/>
                </a:lnTo>
                <a:lnTo>
                  <a:pt x="181782" y="32618"/>
                </a:lnTo>
                <a:lnTo>
                  <a:pt x="198579" y="27698"/>
                </a:lnTo>
                <a:lnTo>
                  <a:pt x="211761" y="22434"/>
                </a:lnTo>
                <a:lnTo>
                  <a:pt x="222533" y="16941"/>
                </a:lnTo>
                <a:lnTo>
                  <a:pt x="250031"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9" name="SMARTPenAnnotation832"/>
          <p:cNvSpPr/>
          <p:nvPr/>
        </p:nvSpPr>
        <p:spPr>
          <a:xfrm>
            <a:off x="5509617" y="4786312"/>
            <a:ext cx="294680" cy="45003"/>
          </a:xfrm>
          <a:custGeom>
            <a:avLst/>
            <a:gdLst/>
            <a:ahLst/>
            <a:cxnLst/>
            <a:rect l="0" t="0" r="0" b="0"/>
            <a:pathLst>
              <a:path w="294680" h="45003">
                <a:moveTo>
                  <a:pt x="0" y="0"/>
                </a:moveTo>
                <a:lnTo>
                  <a:pt x="28443" y="18962"/>
                </a:lnTo>
                <a:lnTo>
                  <a:pt x="45751" y="26532"/>
                </a:lnTo>
                <a:lnTo>
                  <a:pt x="66219" y="33563"/>
                </a:lnTo>
                <a:lnTo>
                  <a:pt x="88795" y="40235"/>
                </a:lnTo>
                <a:lnTo>
                  <a:pt x="112774" y="43690"/>
                </a:lnTo>
                <a:lnTo>
                  <a:pt x="137691" y="45002"/>
                </a:lnTo>
                <a:lnTo>
                  <a:pt x="163231" y="44884"/>
                </a:lnTo>
                <a:lnTo>
                  <a:pt x="186211" y="42821"/>
                </a:lnTo>
                <a:lnTo>
                  <a:pt x="207485" y="39462"/>
                </a:lnTo>
                <a:lnTo>
                  <a:pt x="294679" y="17859"/>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0" name="SMARTPenAnnotation833"/>
          <p:cNvSpPr/>
          <p:nvPr/>
        </p:nvSpPr>
        <p:spPr>
          <a:xfrm>
            <a:off x="1803796" y="5152429"/>
            <a:ext cx="232173" cy="125011"/>
          </a:xfrm>
          <a:custGeom>
            <a:avLst/>
            <a:gdLst/>
            <a:ahLst/>
            <a:cxnLst/>
            <a:rect l="0" t="0" r="0" b="0"/>
            <a:pathLst>
              <a:path w="232173" h="125011">
                <a:moveTo>
                  <a:pt x="0" y="0"/>
                </a:moveTo>
                <a:lnTo>
                  <a:pt x="0" y="24813"/>
                </a:lnTo>
                <a:lnTo>
                  <a:pt x="993" y="27456"/>
                </a:lnTo>
                <a:lnTo>
                  <a:pt x="2646" y="31202"/>
                </a:lnTo>
                <a:lnTo>
                  <a:pt x="7689" y="41993"/>
                </a:lnTo>
                <a:lnTo>
                  <a:pt x="9095" y="43870"/>
                </a:lnTo>
                <a:lnTo>
                  <a:pt x="11024" y="46114"/>
                </a:lnTo>
                <a:lnTo>
                  <a:pt x="13303" y="48602"/>
                </a:lnTo>
                <a:lnTo>
                  <a:pt x="18480" y="54013"/>
                </a:lnTo>
                <a:lnTo>
                  <a:pt x="21250" y="56844"/>
                </a:lnTo>
                <a:lnTo>
                  <a:pt x="23096" y="59724"/>
                </a:lnTo>
                <a:lnTo>
                  <a:pt x="24327" y="62637"/>
                </a:lnTo>
                <a:lnTo>
                  <a:pt x="25148" y="65571"/>
                </a:lnTo>
                <a:lnTo>
                  <a:pt x="27680" y="69511"/>
                </a:lnTo>
                <a:lnTo>
                  <a:pt x="31352" y="74122"/>
                </a:lnTo>
                <a:lnTo>
                  <a:pt x="35784" y="79180"/>
                </a:lnTo>
                <a:lnTo>
                  <a:pt x="43355" y="87447"/>
                </a:lnTo>
                <a:lnTo>
                  <a:pt x="53195" y="97678"/>
                </a:lnTo>
                <a:lnTo>
                  <a:pt x="71444" y="116083"/>
                </a:lnTo>
                <a:lnTo>
                  <a:pt x="75411" y="119060"/>
                </a:lnTo>
                <a:lnTo>
                  <a:pt x="82464" y="122369"/>
                </a:lnTo>
                <a:lnTo>
                  <a:pt x="88906" y="123840"/>
                </a:lnTo>
                <a:lnTo>
                  <a:pt x="96386" y="124784"/>
                </a:lnTo>
                <a:lnTo>
                  <a:pt x="102700" y="124913"/>
                </a:lnTo>
                <a:lnTo>
                  <a:pt x="127732" y="125010"/>
                </a:lnTo>
                <a:lnTo>
                  <a:pt x="131787" y="124019"/>
                </a:lnTo>
                <a:lnTo>
                  <a:pt x="136476" y="122368"/>
                </a:lnTo>
                <a:lnTo>
                  <a:pt x="141586" y="120273"/>
                </a:lnTo>
                <a:lnTo>
                  <a:pt x="145984" y="117886"/>
                </a:lnTo>
                <a:lnTo>
                  <a:pt x="149909" y="115301"/>
                </a:lnTo>
                <a:lnTo>
                  <a:pt x="153518" y="112586"/>
                </a:lnTo>
                <a:lnTo>
                  <a:pt x="156915" y="109784"/>
                </a:lnTo>
                <a:lnTo>
                  <a:pt x="160173" y="106924"/>
                </a:lnTo>
                <a:lnTo>
                  <a:pt x="163337" y="104025"/>
                </a:lnTo>
                <a:lnTo>
                  <a:pt x="167430" y="101100"/>
                </a:lnTo>
                <a:lnTo>
                  <a:pt x="172144" y="98158"/>
                </a:lnTo>
                <a:lnTo>
                  <a:pt x="177271" y="95204"/>
                </a:lnTo>
                <a:lnTo>
                  <a:pt x="181680" y="93236"/>
                </a:lnTo>
                <a:lnTo>
                  <a:pt x="185613" y="91922"/>
                </a:lnTo>
                <a:lnTo>
                  <a:pt x="189226" y="91047"/>
                </a:lnTo>
                <a:lnTo>
                  <a:pt x="195887" y="87429"/>
                </a:lnTo>
                <a:lnTo>
                  <a:pt x="199053" y="85075"/>
                </a:lnTo>
                <a:lnTo>
                  <a:pt x="201163" y="82514"/>
                </a:lnTo>
                <a:lnTo>
                  <a:pt x="202570" y="79814"/>
                </a:lnTo>
                <a:lnTo>
                  <a:pt x="203508" y="77022"/>
                </a:lnTo>
                <a:lnTo>
                  <a:pt x="205125" y="75161"/>
                </a:lnTo>
                <a:lnTo>
                  <a:pt x="207195" y="73920"/>
                </a:lnTo>
                <a:lnTo>
                  <a:pt x="209568" y="73092"/>
                </a:lnTo>
                <a:lnTo>
                  <a:pt x="211150" y="71549"/>
                </a:lnTo>
                <a:lnTo>
                  <a:pt x="212204" y="69527"/>
                </a:lnTo>
                <a:lnTo>
                  <a:pt x="212907" y="67188"/>
                </a:lnTo>
                <a:lnTo>
                  <a:pt x="214368" y="65628"/>
                </a:lnTo>
                <a:lnTo>
                  <a:pt x="216334" y="64588"/>
                </a:lnTo>
                <a:lnTo>
                  <a:pt x="218637" y="63895"/>
                </a:lnTo>
                <a:lnTo>
                  <a:pt x="221164" y="60456"/>
                </a:lnTo>
                <a:lnTo>
                  <a:pt x="223841" y="55187"/>
                </a:lnTo>
                <a:lnTo>
                  <a:pt x="232172" y="35719"/>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1" name="SMARTPenAnnotation834"/>
          <p:cNvSpPr/>
          <p:nvPr/>
        </p:nvSpPr>
        <p:spPr>
          <a:xfrm>
            <a:off x="6304359" y="5134570"/>
            <a:ext cx="205384" cy="115937"/>
          </a:xfrm>
          <a:custGeom>
            <a:avLst/>
            <a:gdLst/>
            <a:ahLst/>
            <a:cxnLst/>
            <a:rect l="0" t="0" r="0" b="0"/>
            <a:pathLst>
              <a:path w="205384" h="115937">
                <a:moveTo>
                  <a:pt x="0" y="0"/>
                </a:moveTo>
                <a:lnTo>
                  <a:pt x="0" y="12429"/>
                </a:lnTo>
                <a:lnTo>
                  <a:pt x="992" y="15231"/>
                </a:lnTo>
                <a:lnTo>
                  <a:pt x="2646" y="18091"/>
                </a:lnTo>
                <a:lnTo>
                  <a:pt x="4741" y="20990"/>
                </a:lnTo>
                <a:lnTo>
                  <a:pt x="6137" y="23915"/>
                </a:lnTo>
                <a:lnTo>
                  <a:pt x="7068" y="26857"/>
                </a:lnTo>
                <a:lnTo>
                  <a:pt x="7689" y="29812"/>
                </a:lnTo>
                <a:lnTo>
                  <a:pt x="9094" y="32773"/>
                </a:lnTo>
                <a:lnTo>
                  <a:pt x="11024" y="35739"/>
                </a:lnTo>
                <a:lnTo>
                  <a:pt x="13302" y="38709"/>
                </a:lnTo>
                <a:lnTo>
                  <a:pt x="15814" y="41681"/>
                </a:lnTo>
                <a:lnTo>
                  <a:pt x="18480" y="44654"/>
                </a:lnTo>
                <a:lnTo>
                  <a:pt x="21250" y="47629"/>
                </a:lnTo>
                <a:lnTo>
                  <a:pt x="39369" y="66036"/>
                </a:lnTo>
                <a:lnTo>
                  <a:pt x="45098" y="72798"/>
                </a:lnTo>
                <a:lnTo>
                  <a:pt x="49909" y="79290"/>
                </a:lnTo>
                <a:lnTo>
                  <a:pt x="54108" y="85602"/>
                </a:lnTo>
                <a:lnTo>
                  <a:pt x="57901" y="89810"/>
                </a:lnTo>
                <a:lnTo>
                  <a:pt x="61421" y="92615"/>
                </a:lnTo>
                <a:lnTo>
                  <a:pt x="64760" y="94486"/>
                </a:lnTo>
                <a:lnTo>
                  <a:pt x="73761" y="99210"/>
                </a:lnTo>
                <a:lnTo>
                  <a:pt x="78940" y="101858"/>
                </a:lnTo>
                <a:lnTo>
                  <a:pt x="83384" y="104617"/>
                </a:lnTo>
                <a:lnTo>
                  <a:pt x="87340" y="107448"/>
                </a:lnTo>
                <a:lnTo>
                  <a:pt x="90968" y="110327"/>
                </a:lnTo>
                <a:lnTo>
                  <a:pt x="96365" y="112246"/>
                </a:lnTo>
                <a:lnTo>
                  <a:pt x="102938" y="113526"/>
                </a:lnTo>
                <a:lnTo>
                  <a:pt x="110298" y="114379"/>
                </a:lnTo>
                <a:lnTo>
                  <a:pt x="118180" y="114948"/>
                </a:lnTo>
                <a:lnTo>
                  <a:pt x="126412" y="115328"/>
                </a:lnTo>
                <a:lnTo>
                  <a:pt x="151529" y="115936"/>
                </a:lnTo>
                <a:lnTo>
                  <a:pt x="154597" y="114994"/>
                </a:lnTo>
                <a:lnTo>
                  <a:pt x="156643" y="113373"/>
                </a:lnTo>
                <a:lnTo>
                  <a:pt x="158007" y="111301"/>
                </a:lnTo>
                <a:lnTo>
                  <a:pt x="159908" y="109919"/>
                </a:lnTo>
                <a:lnTo>
                  <a:pt x="164667" y="108384"/>
                </a:lnTo>
                <a:lnTo>
                  <a:pt x="166332" y="106983"/>
                </a:lnTo>
                <a:lnTo>
                  <a:pt x="167443" y="105056"/>
                </a:lnTo>
                <a:lnTo>
                  <a:pt x="168184" y="102780"/>
                </a:lnTo>
                <a:lnTo>
                  <a:pt x="169669" y="99277"/>
                </a:lnTo>
                <a:lnTo>
                  <a:pt x="173966" y="90095"/>
                </a:lnTo>
                <a:lnTo>
                  <a:pt x="175508" y="85860"/>
                </a:lnTo>
                <a:lnTo>
                  <a:pt x="176537" y="82044"/>
                </a:lnTo>
                <a:lnTo>
                  <a:pt x="177222" y="78509"/>
                </a:lnTo>
                <a:lnTo>
                  <a:pt x="178672" y="74167"/>
                </a:lnTo>
                <a:lnTo>
                  <a:pt x="180630" y="69289"/>
                </a:lnTo>
                <a:lnTo>
                  <a:pt x="182927" y="64052"/>
                </a:lnTo>
                <a:lnTo>
                  <a:pt x="184460" y="59568"/>
                </a:lnTo>
                <a:lnTo>
                  <a:pt x="185481" y="55588"/>
                </a:lnTo>
                <a:lnTo>
                  <a:pt x="186162" y="51941"/>
                </a:lnTo>
                <a:lnTo>
                  <a:pt x="186616" y="48518"/>
                </a:lnTo>
                <a:lnTo>
                  <a:pt x="186918" y="45244"/>
                </a:lnTo>
                <a:lnTo>
                  <a:pt x="187120" y="42069"/>
                </a:lnTo>
                <a:lnTo>
                  <a:pt x="189239" y="36975"/>
                </a:lnTo>
                <a:lnTo>
                  <a:pt x="192636" y="30603"/>
                </a:lnTo>
                <a:lnTo>
                  <a:pt x="196885" y="23379"/>
                </a:lnTo>
                <a:lnTo>
                  <a:pt x="199718" y="17570"/>
                </a:lnTo>
                <a:lnTo>
                  <a:pt x="201606" y="12705"/>
                </a:lnTo>
                <a:lnTo>
                  <a:pt x="205383"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2" name="SMARTPenAnnotation835"/>
          <p:cNvSpPr/>
          <p:nvPr/>
        </p:nvSpPr>
        <p:spPr>
          <a:xfrm>
            <a:off x="6197203" y="5277445"/>
            <a:ext cx="357188" cy="17742"/>
          </a:xfrm>
          <a:custGeom>
            <a:avLst/>
            <a:gdLst/>
            <a:ahLst/>
            <a:cxnLst/>
            <a:rect l="0" t="0" r="0" b="0"/>
            <a:pathLst>
              <a:path w="357188" h="17742">
                <a:moveTo>
                  <a:pt x="357187" y="0"/>
                </a:moveTo>
                <a:lnTo>
                  <a:pt x="326457" y="0"/>
                </a:lnTo>
                <a:lnTo>
                  <a:pt x="319834" y="992"/>
                </a:lnTo>
                <a:lnTo>
                  <a:pt x="313433" y="2646"/>
                </a:lnTo>
                <a:lnTo>
                  <a:pt x="307182" y="4741"/>
                </a:lnTo>
                <a:lnTo>
                  <a:pt x="302022" y="6137"/>
                </a:lnTo>
                <a:lnTo>
                  <a:pt x="297590" y="7068"/>
                </a:lnTo>
                <a:lnTo>
                  <a:pt x="293643" y="7688"/>
                </a:lnTo>
                <a:lnTo>
                  <a:pt x="287043" y="9094"/>
                </a:lnTo>
                <a:lnTo>
                  <a:pt x="269127" y="13302"/>
                </a:lnTo>
                <a:lnTo>
                  <a:pt x="253832" y="14821"/>
                </a:lnTo>
                <a:lnTo>
                  <a:pt x="234705" y="15834"/>
                </a:lnTo>
                <a:lnTo>
                  <a:pt x="180998" y="17259"/>
                </a:lnTo>
                <a:lnTo>
                  <a:pt x="140924" y="17741"/>
                </a:lnTo>
                <a:lnTo>
                  <a:pt x="130660" y="16788"/>
                </a:lnTo>
                <a:lnTo>
                  <a:pt x="118857" y="15161"/>
                </a:lnTo>
                <a:lnTo>
                  <a:pt x="106026" y="13084"/>
                </a:lnTo>
                <a:lnTo>
                  <a:pt x="96482" y="12691"/>
                </a:lnTo>
                <a:lnTo>
                  <a:pt x="89125" y="13421"/>
                </a:lnTo>
                <a:lnTo>
                  <a:pt x="83229" y="14901"/>
                </a:lnTo>
                <a:lnTo>
                  <a:pt x="77314" y="15887"/>
                </a:lnTo>
                <a:lnTo>
                  <a:pt x="71386" y="16545"/>
                </a:lnTo>
                <a:lnTo>
                  <a:pt x="65451" y="16983"/>
                </a:lnTo>
                <a:lnTo>
                  <a:pt x="59509" y="16283"/>
                </a:lnTo>
                <a:lnTo>
                  <a:pt x="53563" y="14824"/>
                </a:lnTo>
                <a:lnTo>
                  <a:pt x="0" y="893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3" name="SMARTPenAnnotation836"/>
          <p:cNvSpPr/>
          <p:nvPr/>
        </p:nvSpPr>
        <p:spPr>
          <a:xfrm>
            <a:off x="6250781" y="5331132"/>
            <a:ext cx="258962" cy="35611"/>
          </a:xfrm>
          <a:custGeom>
            <a:avLst/>
            <a:gdLst/>
            <a:ahLst/>
            <a:cxnLst/>
            <a:rect l="0" t="0" r="0" b="0"/>
            <a:pathLst>
              <a:path w="258962" h="35611">
                <a:moveTo>
                  <a:pt x="258961" y="8821"/>
                </a:moveTo>
                <a:lnTo>
                  <a:pt x="249480" y="4081"/>
                </a:lnTo>
                <a:lnTo>
                  <a:pt x="245695" y="2684"/>
                </a:lnTo>
                <a:lnTo>
                  <a:pt x="242180" y="1753"/>
                </a:lnTo>
                <a:lnTo>
                  <a:pt x="235627" y="718"/>
                </a:lnTo>
                <a:lnTo>
                  <a:pt x="229408" y="259"/>
                </a:lnTo>
                <a:lnTo>
                  <a:pt x="223337" y="54"/>
                </a:lnTo>
                <a:lnTo>
                  <a:pt x="220328" y="0"/>
                </a:lnTo>
                <a:lnTo>
                  <a:pt x="214354" y="956"/>
                </a:lnTo>
                <a:lnTo>
                  <a:pt x="206403" y="2585"/>
                </a:lnTo>
                <a:lnTo>
                  <a:pt x="197133" y="4664"/>
                </a:lnTo>
                <a:lnTo>
                  <a:pt x="188969" y="6050"/>
                </a:lnTo>
                <a:lnTo>
                  <a:pt x="181541" y="6973"/>
                </a:lnTo>
                <a:lnTo>
                  <a:pt x="174605" y="7589"/>
                </a:lnTo>
                <a:lnTo>
                  <a:pt x="166013" y="8992"/>
                </a:lnTo>
                <a:lnTo>
                  <a:pt x="156316" y="10919"/>
                </a:lnTo>
                <a:lnTo>
                  <a:pt x="145882" y="13197"/>
                </a:lnTo>
                <a:lnTo>
                  <a:pt x="136942" y="14714"/>
                </a:lnTo>
                <a:lnTo>
                  <a:pt x="128998" y="15727"/>
                </a:lnTo>
                <a:lnTo>
                  <a:pt x="121718" y="16401"/>
                </a:lnTo>
                <a:lnTo>
                  <a:pt x="112895" y="17843"/>
                </a:lnTo>
                <a:lnTo>
                  <a:pt x="103044" y="19796"/>
                </a:lnTo>
                <a:lnTo>
                  <a:pt x="92508" y="22091"/>
                </a:lnTo>
                <a:lnTo>
                  <a:pt x="83500" y="23621"/>
                </a:lnTo>
                <a:lnTo>
                  <a:pt x="75511" y="24641"/>
                </a:lnTo>
                <a:lnTo>
                  <a:pt x="68200" y="25320"/>
                </a:lnTo>
                <a:lnTo>
                  <a:pt x="57373" y="26766"/>
                </a:lnTo>
                <a:lnTo>
                  <a:pt x="0" y="3561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4" name="SMARTPenAnnotation837"/>
          <p:cNvSpPr/>
          <p:nvPr/>
        </p:nvSpPr>
        <p:spPr>
          <a:xfrm>
            <a:off x="1768078" y="5134570"/>
            <a:ext cx="285751" cy="26790"/>
          </a:xfrm>
          <a:custGeom>
            <a:avLst/>
            <a:gdLst/>
            <a:ahLst/>
            <a:cxnLst/>
            <a:rect l="0" t="0" r="0" b="0"/>
            <a:pathLst>
              <a:path w="285751" h="26790">
                <a:moveTo>
                  <a:pt x="285750" y="0"/>
                </a:moveTo>
                <a:lnTo>
                  <a:pt x="200902" y="0"/>
                </a:lnTo>
                <a:lnTo>
                  <a:pt x="194458" y="992"/>
                </a:lnTo>
                <a:lnTo>
                  <a:pt x="188178" y="2646"/>
                </a:lnTo>
                <a:lnTo>
                  <a:pt x="182006" y="4741"/>
                </a:lnTo>
                <a:lnTo>
                  <a:pt x="173924" y="6137"/>
                </a:lnTo>
                <a:lnTo>
                  <a:pt x="164566" y="7068"/>
                </a:lnTo>
                <a:lnTo>
                  <a:pt x="154359" y="7688"/>
                </a:lnTo>
                <a:lnTo>
                  <a:pt x="145570" y="9094"/>
                </a:lnTo>
                <a:lnTo>
                  <a:pt x="137726" y="11024"/>
                </a:lnTo>
                <a:lnTo>
                  <a:pt x="130513" y="13302"/>
                </a:lnTo>
                <a:lnTo>
                  <a:pt x="123719" y="14821"/>
                </a:lnTo>
                <a:lnTo>
                  <a:pt x="117206" y="15834"/>
                </a:lnTo>
                <a:lnTo>
                  <a:pt x="110879" y="16509"/>
                </a:lnTo>
                <a:lnTo>
                  <a:pt x="104677" y="16959"/>
                </a:lnTo>
                <a:lnTo>
                  <a:pt x="98558" y="17259"/>
                </a:lnTo>
                <a:lnTo>
                  <a:pt x="92494" y="17459"/>
                </a:lnTo>
                <a:lnTo>
                  <a:pt x="84483" y="18585"/>
                </a:lnTo>
                <a:lnTo>
                  <a:pt x="75174" y="20328"/>
                </a:lnTo>
                <a:lnTo>
                  <a:pt x="64999" y="22481"/>
                </a:lnTo>
                <a:lnTo>
                  <a:pt x="56231" y="23917"/>
                </a:lnTo>
                <a:lnTo>
                  <a:pt x="48401" y="24875"/>
                </a:lnTo>
                <a:lnTo>
                  <a:pt x="41197" y="25513"/>
                </a:lnTo>
                <a:lnTo>
                  <a:pt x="34410" y="25938"/>
                </a:lnTo>
                <a:lnTo>
                  <a:pt x="14550" y="26621"/>
                </a:lnTo>
                <a:lnTo>
                  <a:pt x="0" y="26789"/>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5" name="SMARTPenAnnotation838"/>
          <p:cNvSpPr/>
          <p:nvPr/>
        </p:nvSpPr>
        <p:spPr>
          <a:xfrm>
            <a:off x="1803796" y="5170289"/>
            <a:ext cx="214314" cy="26790"/>
          </a:xfrm>
          <a:custGeom>
            <a:avLst/>
            <a:gdLst/>
            <a:ahLst/>
            <a:cxnLst/>
            <a:rect l="0" t="0" r="0" b="0"/>
            <a:pathLst>
              <a:path w="214314" h="26790">
                <a:moveTo>
                  <a:pt x="214313" y="0"/>
                </a:moveTo>
                <a:lnTo>
                  <a:pt x="184760" y="0"/>
                </a:lnTo>
                <a:lnTo>
                  <a:pt x="178736" y="992"/>
                </a:lnTo>
                <a:lnTo>
                  <a:pt x="170751" y="2646"/>
                </a:lnTo>
                <a:lnTo>
                  <a:pt x="161459" y="4740"/>
                </a:lnTo>
                <a:lnTo>
                  <a:pt x="153280" y="6136"/>
                </a:lnTo>
                <a:lnTo>
                  <a:pt x="145843" y="7067"/>
                </a:lnTo>
                <a:lnTo>
                  <a:pt x="138901" y="7688"/>
                </a:lnTo>
                <a:lnTo>
                  <a:pt x="131296" y="8102"/>
                </a:lnTo>
                <a:lnTo>
                  <a:pt x="114909" y="8561"/>
                </a:lnTo>
                <a:lnTo>
                  <a:pt x="107364" y="9676"/>
                </a:lnTo>
                <a:lnTo>
                  <a:pt x="100349" y="11412"/>
                </a:lnTo>
                <a:lnTo>
                  <a:pt x="93689" y="13561"/>
                </a:lnTo>
                <a:lnTo>
                  <a:pt x="88256" y="14994"/>
                </a:lnTo>
                <a:lnTo>
                  <a:pt x="83642" y="15949"/>
                </a:lnTo>
                <a:lnTo>
                  <a:pt x="0" y="26789"/>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a:defRPr/>
            </a:pPr>
            <a:r>
              <a:rPr lang="ar-SA" dirty="0" smtClean="0">
                <a:solidFill>
                  <a:srgbClr val="C00000"/>
                </a:solidFill>
              </a:rPr>
              <a:t> </a:t>
            </a:r>
            <a:r>
              <a:rPr lang="en-US" dirty="0">
                <a:solidFill>
                  <a:srgbClr val="C00000"/>
                </a:solidFill>
              </a:rPr>
              <a:t>Derivational and Inflectional Morphemes</a:t>
            </a:r>
          </a:p>
        </p:txBody>
      </p:sp>
      <p:sp>
        <p:nvSpPr>
          <p:cNvPr id="4" name="Content Placeholder 3"/>
          <p:cNvSpPr>
            <a:spLocks noGrp="1"/>
          </p:cNvSpPr>
          <p:nvPr>
            <p:ph idx="1"/>
          </p:nvPr>
        </p:nvSpPr>
        <p:spPr>
          <a:xfrm>
            <a:off x="1259632" y="1494664"/>
            <a:ext cx="5887704"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107504" y="2060848"/>
            <a:ext cx="8136904" cy="4801314"/>
          </a:xfrm>
          <a:prstGeom prst="rect">
            <a:avLst/>
          </a:prstGeom>
          <a:noFill/>
        </p:spPr>
        <p:txBody>
          <a:bodyPr wrap="square" rtlCol="1">
            <a:spAutoFit/>
          </a:bodyPr>
          <a:lstStyle/>
          <a:p>
            <a:r>
              <a:rPr lang="ar-SA" dirty="0" smtClean="0"/>
              <a:t> </a:t>
            </a:r>
            <a:r>
              <a:rPr lang="en-US" dirty="0" smtClean="0"/>
              <a:t> In the first sentence, both inflections </a:t>
            </a:r>
            <a:r>
              <a:rPr lang="en-US" i="1" dirty="0" smtClean="0">
                <a:solidFill>
                  <a:srgbClr val="FF0000"/>
                </a:solidFill>
              </a:rPr>
              <a:t>(‘s, --s) </a:t>
            </a:r>
            <a:r>
              <a:rPr lang="en-US" dirty="0" smtClean="0"/>
              <a:t>are attached to nouns, one marking </a:t>
            </a:r>
            <a:r>
              <a:rPr lang="en-US" dirty="0" smtClean="0">
                <a:solidFill>
                  <a:srgbClr val="FF0000"/>
                </a:solidFill>
              </a:rPr>
              <a:t>possessive</a:t>
            </a:r>
            <a:r>
              <a:rPr lang="en-US" dirty="0" smtClean="0"/>
              <a:t> and the other marking </a:t>
            </a:r>
            <a:r>
              <a:rPr lang="en-US" dirty="0" smtClean="0">
                <a:solidFill>
                  <a:srgbClr val="FF0000"/>
                </a:solidFill>
              </a:rPr>
              <a:t>plural</a:t>
            </a:r>
            <a:r>
              <a:rPr lang="en-US" dirty="0" smtClean="0"/>
              <a:t>. Note that </a:t>
            </a:r>
            <a:r>
              <a:rPr lang="en-US" i="1" dirty="0" smtClean="0">
                <a:solidFill>
                  <a:srgbClr val="FF0000"/>
                </a:solidFill>
              </a:rPr>
              <a:t>–’s </a:t>
            </a:r>
            <a:r>
              <a:rPr lang="en-US" dirty="0" smtClean="0"/>
              <a:t>here is a possessive inflection and different from </a:t>
            </a:r>
            <a:r>
              <a:rPr lang="en-US" i="1" dirty="0" smtClean="0">
                <a:solidFill>
                  <a:srgbClr val="FF0000"/>
                </a:solidFill>
              </a:rPr>
              <a:t>–’s </a:t>
            </a:r>
            <a:r>
              <a:rPr lang="en-US" dirty="0" smtClean="0"/>
              <a:t>used as an abbreviation for is or has </a:t>
            </a:r>
            <a:r>
              <a:rPr lang="en-US" dirty="0" smtClean="0">
                <a:solidFill>
                  <a:srgbClr val="0070C0"/>
                </a:solidFill>
              </a:rPr>
              <a:t>( e.g. she’s singing, it’s happened again). </a:t>
            </a:r>
            <a:r>
              <a:rPr lang="en-US" dirty="0" smtClean="0"/>
              <a:t>There are four inflections attached to verbs: </a:t>
            </a:r>
            <a:r>
              <a:rPr lang="en-US" dirty="0" smtClean="0">
                <a:solidFill>
                  <a:srgbClr val="993300"/>
                </a:solidFill>
              </a:rPr>
              <a:t>--s (3</a:t>
            </a:r>
            <a:r>
              <a:rPr lang="en-US" baseline="30000" dirty="0" smtClean="0">
                <a:solidFill>
                  <a:srgbClr val="993300"/>
                </a:solidFill>
              </a:rPr>
              <a:t>rd</a:t>
            </a:r>
            <a:r>
              <a:rPr lang="en-US" dirty="0" smtClean="0">
                <a:solidFill>
                  <a:srgbClr val="993300"/>
                </a:solidFill>
              </a:rPr>
              <a:t> person singular), --</a:t>
            </a:r>
            <a:r>
              <a:rPr lang="en-US" dirty="0" err="1" smtClean="0">
                <a:solidFill>
                  <a:srgbClr val="993300"/>
                </a:solidFill>
              </a:rPr>
              <a:t>ing</a:t>
            </a:r>
            <a:r>
              <a:rPr lang="en-US" dirty="0" smtClean="0">
                <a:solidFill>
                  <a:srgbClr val="993300"/>
                </a:solidFill>
              </a:rPr>
              <a:t> ( present participle), --</a:t>
            </a:r>
            <a:r>
              <a:rPr lang="en-US" dirty="0" err="1" smtClean="0">
                <a:solidFill>
                  <a:srgbClr val="993300"/>
                </a:solidFill>
              </a:rPr>
              <a:t>ed</a:t>
            </a:r>
            <a:r>
              <a:rPr lang="en-US" dirty="0" smtClean="0">
                <a:solidFill>
                  <a:srgbClr val="993300"/>
                </a:solidFill>
              </a:rPr>
              <a:t> ( past tense), and –en ( past participle).</a:t>
            </a:r>
            <a:r>
              <a:rPr lang="en-US" dirty="0" smtClean="0"/>
              <a:t> There are two inflections attached to adjectives: </a:t>
            </a:r>
            <a:r>
              <a:rPr lang="en-US" dirty="0" smtClean="0">
                <a:solidFill>
                  <a:srgbClr val="00B050"/>
                </a:solidFill>
              </a:rPr>
              <a:t>--</a:t>
            </a:r>
            <a:r>
              <a:rPr lang="en-US" dirty="0" err="1" smtClean="0">
                <a:solidFill>
                  <a:srgbClr val="00B050"/>
                </a:solidFill>
              </a:rPr>
              <a:t>er</a:t>
            </a:r>
            <a:r>
              <a:rPr lang="en-US" dirty="0" smtClean="0">
                <a:solidFill>
                  <a:srgbClr val="00B050"/>
                </a:solidFill>
              </a:rPr>
              <a:t> ( comparative) and –</a:t>
            </a:r>
            <a:r>
              <a:rPr lang="en-US" dirty="0" err="1" smtClean="0">
                <a:solidFill>
                  <a:srgbClr val="00B050"/>
                </a:solidFill>
              </a:rPr>
              <a:t>est</a:t>
            </a:r>
            <a:r>
              <a:rPr lang="en-US" dirty="0" smtClean="0">
                <a:solidFill>
                  <a:srgbClr val="00B050"/>
                </a:solidFill>
              </a:rPr>
              <a:t> ( superlative). </a:t>
            </a:r>
            <a:r>
              <a:rPr lang="en-US" dirty="0" smtClean="0"/>
              <a:t>In English, all the inflectional morphemes are suffixes.</a:t>
            </a: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smtClean="0"/>
          </a:p>
          <a:p>
            <a:pPr algn="r"/>
            <a:endParaRPr lang="ar-SA" dirty="0"/>
          </a:p>
        </p:txBody>
      </p:sp>
      <p:sp>
        <p:nvSpPr>
          <p:cNvPr id="6" name="SMARTPenAnnotation800"/>
          <p:cNvSpPr/>
          <p:nvPr/>
        </p:nvSpPr>
        <p:spPr>
          <a:xfrm>
            <a:off x="4063007" y="2411015"/>
            <a:ext cx="267892" cy="53579"/>
          </a:xfrm>
          <a:custGeom>
            <a:avLst/>
            <a:gdLst/>
            <a:ahLst/>
            <a:cxnLst/>
            <a:rect l="0" t="0" r="0" b="0"/>
            <a:pathLst>
              <a:path w="267892" h="53579">
                <a:moveTo>
                  <a:pt x="0" y="0"/>
                </a:moveTo>
                <a:lnTo>
                  <a:pt x="14222" y="4741"/>
                </a:lnTo>
                <a:lnTo>
                  <a:pt x="19403" y="6137"/>
                </a:lnTo>
                <a:lnTo>
                  <a:pt x="23850" y="7068"/>
                </a:lnTo>
                <a:lnTo>
                  <a:pt x="27806" y="7689"/>
                </a:lnTo>
                <a:lnTo>
                  <a:pt x="31436" y="9095"/>
                </a:lnTo>
                <a:lnTo>
                  <a:pt x="34848" y="11024"/>
                </a:lnTo>
                <a:lnTo>
                  <a:pt x="38115" y="13303"/>
                </a:lnTo>
                <a:lnTo>
                  <a:pt x="41285" y="14822"/>
                </a:lnTo>
                <a:lnTo>
                  <a:pt x="44391" y="15834"/>
                </a:lnTo>
                <a:lnTo>
                  <a:pt x="51479" y="16959"/>
                </a:lnTo>
                <a:lnTo>
                  <a:pt x="56148" y="17259"/>
                </a:lnTo>
                <a:lnTo>
                  <a:pt x="61244" y="17460"/>
                </a:lnTo>
                <a:lnTo>
                  <a:pt x="72199" y="17682"/>
                </a:lnTo>
                <a:lnTo>
                  <a:pt x="77898" y="17741"/>
                </a:lnTo>
                <a:lnTo>
                  <a:pt x="83682" y="18773"/>
                </a:lnTo>
                <a:lnTo>
                  <a:pt x="89523" y="20453"/>
                </a:lnTo>
                <a:lnTo>
                  <a:pt x="95401" y="22565"/>
                </a:lnTo>
                <a:lnTo>
                  <a:pt x="109241" y="25957"/>
                </a:lnTo>
                <a:lnTo>
                  <a:pt x="151078" y="35019"/>
                </a:lnTo>
                <a:lnTo>
                  <a:pt x="168188" y="38228"/>
                </a:lnTo>
                <a:lnTo>
                  <a:pt x="181578" y="40368"/>
                </a:lnTo>
                <a:lnTo>
                  <a:pt x="192490" y="41795"/>
                </a:lnTo>
                <a:lnTo>
                  <a:pt x="202741" y="42746"/>
                </a:lnTo>
                <a:lnTo>
                  <a:pt x="212551" y="43381"/>
                </a:lnTo>
                <a:lnTo>
                  <a:pt x="235288" y="44273"/>
                </a:lnTo>
                <a:lnTo>
                  <a:pt x="240203" y="44398"/>
                </a:lnTo>
                <a:lnTo>
                  <a:pt x="245464" y="45474"/>
                </a:lnTo>
                <a:lnTo>
                  <a:pt x="250955" y="47183"/>
                </a:lnTo>
                <a:lnTo>
                  <a:pt x="267891" y="53578"/>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8" name="SMARTPenAnnotation801"/>
          <p:cNvSpPr/>
          <p:nvPr/>
        </p:nvSpPr>
        <p:spPr>
          <a:xfrm>
            <a:off x="4438054" y="2428907"/>
            <a:ext cx="250032" cy="17828"/>
          </a:xfrm>
          <a:custGeom>
            <a:avLst/>
            <a:gdLst/>
            <a:ahLst/>
            <a:cxnLst/>
            <a:rect l="0" t="0" r="0" b="0"/>
            <a:pathLst>
              <a:path w="250032" h="17828">
                <a:moveTo>
                  <a:pt x="0" y="8897"/>
                </a:moveTo>
                <a:lnTo>
                  <a:pt x="43373" y="8897"/>
                </a:lnTo>
                <a:lnTo>
                  <a:pt x="47767" y="7905"/>
                </a:lnTo>
                <a:lnTo>
                  <a:pt x="51689" y="6251"/>
                </a:lnTo>
                <a:lnTo>
                  <a:pt x="55295" y="4157"/>
                </a:lnTo>
                <a:lnTo>
                  <a:pt x="61668" y="2760"/>
                </a:lnTo>
                <a:lnTo>
                  <a:pt x="69886" y="1829"/>
                </a:lnTo>
                <a:lnTo>
                  <a:pt x="86623" y="795"/>
                </a:lnTo>
                <a:lnTo>
                  <a:pt x="97369" y="335"/>
                </a:lnTo>
                <a:lnTo>
                  <a:pt x="113737" y="76"/>
                </a:lnTo>
                <a:lnTo>
                  <a:pt x="131155" y="0"/>
                </a:lnTo>
                <a:lnTo>
                  <a:pt x="137046" y="981"/>
                </a:lnTo>
                <a:lnTo>
                  <a:pt x="142958" y="2628"/>
                </a:lnTo>
                <a:lnTo>
                  <a:pt x="148883" y="4718"/>
                </a:lnTo>
                <a:lnTo>
                  <a:pt x="154818" y="6111"/>
                </a:lnTo>
                <a:lnTo>
                  <a:pt x="160759" y="7040"/>
                </a:lnTo>
                <a:lnTo>
                  <a:pt x="166704" y="7659"/>
                </a:lnTo>
                <a:lnTo>
                  <a:pt x="172652" y="8071"/>
                </a:lnTo>
                <a:lnTo>
                  <a:pt x="178602" y="8347"/>
                </a:lnTo>
                <a:lnTo>
                  <a:pt x="184552" y="8530"/>
                </a:lnTo>
                <a:lnTo>
                  <a:pt x="193480" y="9645"/>
                </a:lnTo>
                <a:lnTo>
                  <a:pt x="204393" y="11380"/>
                </a:lnTo>
                <a:lnTo>
                  <a:pt x="250031" y="17827"/>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9" name="SMARTPenAnnotation802"/>
          <p:cNvSpPr/>
          <p:nvPr/>
        </p:nvSpPr>
        <p:spPr>
          <a:xfrm>
            <a:off x="1321593" y="3223617"/>
            <a:ext cx="8931" cy="1"/>
          </a:xfrm>
          <a:custGeom>
            <a:avLst/>
            <a:gdLst/>
            <a:ahLst/>
            <a:cxnLst/>
            <a:rect l="0" t="0" r="0" b="0"/>
            <a:pathLst>
              <a:path w="8931" h="1">
                <a:moveTo>
                  <a:pt x="0" y="0"/>
                </a:moveTo>
                <a:lnTo>
                  <a:pt x="8930"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0" name="SMARTPenAnnotation803"/>
          <p:cNvSpPr/>
          <p:nvPr/>
        </p:nvSpPr>
        <p:spPr>
          <a:xfrm>
            <a:off x="1357312" y="3223617"/>
            <a:ext cx="437556" cy="17860"/>
          </a:xfrm>
          <a:custGeom>
            <a:avLst/>
            <a:gdLst/>
            <a:ahLst/>
            <a:cxnLst/>
            <a:rect l="0" t="0" r="0" b="0"/>
            <a:pathLst>
              <a:path w="437556" h="17860">
                <a:moveTo>
                  <a:pt x="0" y="0"/>
                </a:moveTo>
                <a:lnTo>
                  <a:pt x="4741" y="4740"/>
                </a:lnTo>
                <a:lnTo>
                  <a:pt x="7129" y="6137"/>
                </a:lnTo>
                <a:lnTo>
                  <a:pt x="9714" y="7067"/>
                </a:lnTo>
                <a:lnTo>
                  <a:pt x="12429" y="7688"/>
                </a:lnTo>
                <a:lnTo>
                  <a:pt x="16224" y="8102"/>
                </a:lnTo>
                <a:lnTo>
                  <a:pt x="25731" y="8562"/>
                </a:lnTo>
                <a:lnTo>
                  <a:pt x="42240" y="8820"/>
                </a:lnTo>
                <a:lnTo>
                  <a:pt x="54959" y="8897"/>
                </a:lnTo>
                <a:lnTo>
                  <a:pt x="58468" y="9900"/>
                </a:lnTo>
                <a:lnTo>
                  <a:pt x="61799" y="11561"/>
                </a:lnTo>
                <a:lnTo>
                  <a:pt x="65012" y="13660"/>
                </a:lnTo>
                <a:lnTo>
                  <a:pt x="70130" y="15060"/>
                </a:lnTo>
                <a:lnTo>
                  <a:pt x="76519" y="15993"/>
                </a:lnTo>
                <a:lnTo>
                  <a:pt x="83755" y="16615"/>
                </a:lnTo>
                <a:lnTo>
                  <a:pt x="89571" y="17030"/>
                </a:lnTo>
                <a:lnTo>
                  <a:pt x="98679" y="17490"/>
                </a:lnTo>
                <a:lnTo>
                  <a:pt x="132014" y="17786"/>
                </a:lnTo>
                <a:lnTo>
                  <a:pt x="420432" y="17859"/>
                </a:lnTo>
                <a:lnTo>
                  <a:pt x="423163" y="16867"/>
                </a:lnTo>
                <a:lnTo>
                  <a:pt x="424984" y="15213"/>
                </a:lnTo>
                <a:lnTo>
                  <a:pt x="426197" y="13119"/>
                </a:lnTo>
                <a:lnTo>
                  <a:pt x="427999" y="11722"/>
                </a:lnTo>
                <a:lnTo>
                  <a:pt x="430192" y="10791"/>
                </a:lnTo>
                <a:lnTo>
                  <a:pt x="437555" y="8929"/>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1" name="SMARTPenAnnotation804"/>
          <p:cNvSpPr/>
          <p:nvPr/>
        </p:nvSpPr>
        <p:spPr>
          <a:xfrm>
            <a:off x="2643187" y="3205757"/>
            <a:ext cx="392907" cy="35720"/>
          </a:xfrm>
          <a:custGeom>
            <a:avLst/>
            <a:gdLst/>
            <a:ahLst/>
            <a:cxnLst/>
            <a:rect l="0" t="0" r="0" b="0"/>
            <a:pathLst>
              <a:path w="392907" h="35720">
                <a:moveTo>
                  <a:pt x="0" y="0"/>
                </a:moveTo>
                <a:lnTo>
                  <a:pt x="4741" y="0"/>
                </a:lnTo>
                <a:lnTo>
                  <a:pt x="7129" y="993"/>
                </a:lnTo>
                <a:lnTo>
                  <a:pt x="9714" y="2646"/>
                </a:lnTo>
                <a:lnTo>
                  <a:pt x="12429" y="4741"/>
                </a:lnTo>
                <a:lnTo>
                  <a:pt x="15231" y="6137"/>
                </a:lnTo>
                <a:lnTo>
                  <a:pt x="18092" y="7068"/>
                </a:lnTo>
                <a:lnTo>
                  <a:pt x="24908" y="8103"/>
                </a:lnTo>
                <a:lnTo>
                  <a:pt x="34552" y="8562"/>
                </a:lnTo>
                <a:lnTo>
                  <a:pt x="46397" y="8821"/>
                </a:lnTo>
                <a:lnTo>
                  <a:pt x="49783" y="9850"/>
                </a:lnTo>
                <a:lnTo>
                  <a:pt x="53033" y="11527"/>
                </a:lnTo>
                <a:lnTo>
                  <a:pt x="56191" y="13638"/>
                </a:lnTo>
                <a:lnTo>
                  <a:pt x="63258" y="15046"/>
                </a:lnTo>
                <a:lnTo>
                  <a:pt x="72929" y="15983"/>
                </a:lnTo>
                <a:lnTo>
                  <a:pt x="99661" y="17304"/>
                </a:lnTo>
                <a:lnTo>
                  <a:pt x="113865" y="17695"/>
                </a:lnTo>
                <a:lnTo>
                  <a:pt x="164118" y="17853"/>
                </a:lnTo>
                <a:lnTo>
                  <a:pt x="171499" y="17857"/>
                </a:lnTo>
                <a:lnTo>
                  <a:pt x="175848" y="18850"/>
                </a:lnTo>
                <a:lnTo>
                  <a:pt x="180732" y="20504"/>
                </a:lnTo>
                <a:lnTo>
                  <a:pt x="185973" y="22600"/>
                </a:lnTo>
                <a:lnTo>
                  <a:pt x="190458" y="23996"/>
                </a:lnTo>
                <a:lnTo>
                  <a:pt x="194441" y="24927"/>
                </a:lnTo>
                <a:lnTo>
                  <a:pt x="201512" y="25962"/>
                </a:lnTo>
                <a:lnTo>
                  <a:pt x="211071" y="26544"/>
                </a:lnTo>
                <a:lnTo>
                  <a:pt x="217171" y="26680"/>
                </a:lnTo>
                <a:lnTo>
                  <a:pt x="358570" y="26789"/>
                </a:lnTo>
                <a:lnTo>
                  <a:pt x="363070" y="27782"/>
                </a:lnTo>
                <a:lnTo>
                  <a:pt x="368054" y="29435"/>
                </a:lnTo>
                <a:lnTo>
                  <a:pt x="392906" y="35719"/>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2" name="SMARTPenAnnotation805"/>
          <p:cNvSpPr/>
          <p:nvPr/>
        </p:nvSpPr>
        <p:spPr>
          <a:xfrm>
            <a:off x="4973835" y="3187898"/>
            <a:ext cx="1866306" cy="44649"/>
          </a:xfrm>
          <a:custGeom>
            <a:avLst/>
            <a:gdLst/>
            <a:ahLst/>
            <a:cxnLst/>
            <a:rect l="0" t="0" r="0" b="0"/>
            <a:pathLst>
              <a:path w="1866306" h="44649">
                <a:moveTo>
                  <a:pt x="0" y="17859"/>
                </a:moveTo>
                <a:lnTo>
                  <a:pt x="0" y="22600"/>
                </a:lnTo>
                <a:lnTo>
                  <a:pt x="993" y="23004"/>
                </a:lnTo>
                <a:lnTo>
                  <a:pt x="2646" y="22281"/>
                </a:lnTo>
                <a:lnTo>
                  <a:pt x="4741" y="20807"/>
                </a:lnTo>
                <a:lnTo>
                  <a:pt x="7129" y="19825"/>
                </a:lnTo>
                <a:lnTo>
                  <a:pt x="15232" y="18442"/>
                </a:lnTo>
                <a:lnTo>
                  <a:pt x="29812" y="17936"/>
                </a:lnTo>
                <a:lnTo>
                  <a:pt x="31781" y="18903"/>
                </a:lnTo>
                <a:lnTo>
                  <a:pt x="33094" y="20539"/>
                </a:lnTo>
                <a:lnTo>
                  <a:pt x="33969" y="22623"/>
                </a:lnTo>
                <a:lnTo>
                  <a:pt x="35545" y="24011"/>
                </a:lnTo>
                <a:lnTo>
                  <a:pt x="37587" y="24937"/>
                </a:lnTo>
                <a:lnTo>
                  <a:pt x="39941" y="25555"/>
                </a:lnTo>
                <a:lnTo>
                  <a:pt x="47463" y="24974"/>
                </a:lnTo>
                <a:lnTo>
                  <a:pt x="58431" y="23595"/>
                </a:lnTo>
                <a:lnTo>
                  <a:pt x="71697" y="21683"/>
                </a:lnTo>
                <a:lnTo>
                  <a:pt x="81532" y="20408"/>
                </a:lnTo>
                <a:lnTo>
                  <a:pt x="89081" y="19559"/>
                </a:lnTo>
                <a:lnTo>
                  <a:pt x="113068" y="18195"/>
                </a:lnTo>
                <a:lnTo>
                  <a:pt x="152972" y="17926"/>
                </a:lnTo>
                <a:lnTo>
                  <a:pt x="341225" y="17860"/>
                </a:lnTo>
                <a:lnTo>
                  <a:pt x="355476" y="18852"/>
                </a:lnTo>
                <a:lnTo>
                  <a:pt x="395122" y="22600"/>
                </a:lnTo>
                <a:lnTo>
                  <a:pt x="421173" y="23996"/>
                </a:lnTo>
                <a:lnTo>
                  <a:pt x="481868" y="25548"/>
                </a:lnTo>
                <a:lnTo>
                  <a:pt x="582574" y="26716"/>
                </a:lnTo>
                <a:lnTo>
                  <a:pt x="855608" y="26789"/>
                </a:lnTo>
                <a:lnTo>
                  <a:pt x="868062" y="27781"/>
                </a:lnTo>
                <a:lnTo>
                  <a:pt x="882317" y="29435"/>
                </a:lnTo>
                <a:lnTo>
                  <a:pt x="897774" y="31530"/>
                </a:lnTo>
                <a:lnTo>
                  <a:pt x="916016" y="32926"/>
                </a:lnTo>
                <a:lnTo>
                  <a:pt x="936115" y="33857"/>
                </a:lnTo>
                <a:lnTo>
                  <a:pt x="996963" y="35351"/>
                </a:lnTo>
                <a:lnTo>
                  <a:pt x="1127915" y="35709"/>
                </a:lnTo>
                <a:lnTo>
                  <a:pt x="1135920" y="36705"/>
                </a:lnTo>
                <a:lnTo>
                  <a:pt x="1144233" y="38360"/>
                </a:lnTo>
                <a:lnTo>
                  <a:pt x="1152752" y="40456"/>
                </a:lnTo>
                <a:lnTo>
                  <a:pt x="1160416" y="41854"/>
                </a:lnTo>
                <a:lnTo>
                  <a:pt x="1167509" y="42785"/>
                </a:lnTo>
                <a:lnTo>
                  <a:pt x="1184327" y="44096"/>
                </a:lnTo>
                <a:lnTo>
                  <a:pt x="1236823" y="44539"/>
                </a:lnTo>
                <a:lnTo>
                  <a:pt x="1316589" y="44648"/>
                </a:lnTo>
                <a:lnTo>
                  <a:pt x="1325203" y="43656"/>
                </a:lnTo>
                <a:lnTo>
                  <a:pt x="1331938" y="42002"/>
                </a:lnTo>
                <a:lnTo>
                  <a:pt x="1337420" y="39908"/>
                </a:lnTo>
                <a:lnTo>
                  <a:pt x="1344051" y="38511"/>
                </a:lnTo>
                <a:lnTo>
                  <a:pt x="1351448" y="37581"/>
                </a:lnTo>
                <a:lnTo>
                  <a:pt x="1373435" y="36270"/>
                </a:lnTo>
                <a:lnTo>
                  <a:pt x="1379967" y="36086"/>
                </a:lnTo>
                <a:lnTo>
                  <a:pt x="1394244" y="33979"/>
                </a:lnTo>
                <a:lnTo>
                  <a:pt x="1453804" y="23517"/>
                </a:lnTo>
                <a:lnTo>
                  <a:pt x="1467281" y="21631"/>
                </a:lnTo>
                <a:lnTo>
                  <a:pt x="1478250" y="20374"/>
                </a:lnTo>
                <a:lnTo>
                  <a:pt x="1506313" y="16331"/>
                </a:lnTo>
                <a:lnTo>
                  <a:pt x="1522131" y="13864"/>
                </a:lnTo>
                <a:lnTo>
                  <a:pt x="1534660" y="12219"/>
                </a:lnTo>
                <a:lnTo>
                  <a:pt x="1544998" y="11123"/>
                </a:lnTo>
                <a:lnTo>
                  <a:pt x="1563759" y="9904"/>
                </a:lnTo>
                <a:lnTo>
                  <a:pt x="1585328" y="9363"/>
                </a:lnTo>
                <a:lnTo>
                  <a:pt x="1595643" y="8226"/>
                </a:lnTo>
                <a:lnTo>
                  <a:pt x="1605496" y="6476"/>
                </a:lnTo>
                <a:lnTo>
                  <a:pt x="1615042" y="4318"/>
                </a:lnTo>
                <a:lnTo>
                  <a:pt x="1627359" y="2878"/>
                </a:lnTo>
                <a:lnTo>
                  <a:pt x="1641523" y="1919"/>
                </a:lnTo>
                <a:lnTo>
                  <a:pt x="1692547" y="569"/>
                </a:lnTo>
                <a:lnTo>
                  <a:pt x="1866305" y="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3" name="SMARTPenAnnotation806"/>
          <p:cNvSpPr/>
          <p:nvPr/>
        </p:nvSpPr>
        <p:spPr>
          <a:xfrm>
            <a:off x="1134070" y="3438646"/>
            <a:ext cx="866181" cy="70722"/>
          </a:xfrm>
          <a:custGeom>
            <a:avLst/>
            <a:gdLst/>
            <a:ahLst/>
            <a:cxnLst/>
            <a:rect l="0" t="0" r="0" b="0"/>
            <a:pathLst>
              <a:path w="866181" h="70722">
                <a:moveTo>
                  <a:pt x="0" y="70721"/>
                </a:moveTo>
                <a:lnTo>
                  <a:pt x="9481" y="65980"/>
                </a:lnTo>
                <a:lnTo>
                  <a:pt x="13266" y="64584"/>
                </a:lnTo>
                <a:lnTo>
                  <a:pt x="20117" y="63032"/>
                </a:lnTo>
                <a:lnTo>
                  <a:pt x="31761" y="64988"/>
                </a:lnTo>
                <a:lnTo>
                  <a:pt x="39033" y="66899"/>
                </a:lnTo>
                <a:lnTo>
                  <a:pt x="44874" y="67181"/>
                </a:lnTo>
                <a:lnTo>
                  <a:pt x="49760" y="66376"/>
                </a:lnTo>
                <a:lnTo>
                  <a:pt x="54009" y="64848"/>
                </a:lnTo>
                <a:lnTo>
                  <a:pt x="64730" y="62697"/>
                </a:lnTo>
                <a:lnTo>
                  <a:pt x="80218" y="60978"/>
                </a:lnTo>
                <a:lnTo>
                  <a:pt x="88205" y="59264"/>
                </a:lnTo>
                <a:lnTo>
                  <a:pt x="97499" y="57130"/>
                </a:lnTo>
                <a:lnTo>
                  <a:pt x="105679" y="55707"/>
                </a:lnTo>
                <a:lnTo>
                  <a:pt x="129649" y="53704"/>
                </a:lnTo>
                <a:lnTo>
                  <a:pt x="163871" y="53111"/>
                </a:lnTo>
                <a:lnTo>
                  <a:pt x="180649" y="52973"/>
                </a:lnTo>
                <a:lnTo>
                  <a:pt x="193855" y="51943"/>
                </a:lnTo>
                <a:lnTo>
                  <a:pt x="229694" y="48154"/>
                </a:lnTo>
                <a:lnTo>
                  <a:pt x="246395" y="45754"/>
                </a:lnTo>
                <a:lnTo>
                  <a:pt x="261498" y="43162"/>
                </a:lnTo>
                <a:lnTo>
                  <a:pt x="275535" y="40442"/>
                </a:lnTo>
                <a:lnTo>
                  <a:pt x="286877" y="38629"/>
                </a:lnTo>
                <a:lnTo>
                  <a:pt x="304772" y="36614"/>
                </a:lnTo>
                <a:lnTo>
                  <a:pt x="312322" y="35084"/>
                </a:lnTo>
                <a:lnTo>
                  <a:pt x="319339" y="33073"/>
                </a:lnTo>
                <a:lnTo>
                  <a:pt x="326002" y="30739"/>
                </a:lnTo>
                <a:lnTo>
                  <a:pt x="331436" y="29184"/>
                </a:lnTo>
                <a:lnTo>
                  <a:pt x="344817" y="26994"/>
                </a:lnTo>
                <a:lnTo>
                  <a:pt x="361901" y="25353"/>
                </a:lnTo>
                <a:lnTo>
                  <a:pt x="369259" y="23608"/>
                </a:lnTo>
                <a:lnTo>
                  <a:pt x="377142" y="21453"/>
                </a:lnTo>
                <a:lnTo>
                  <a:pt x="384381" y="20016"/>
                </a:lnTo>
                <a:lnTo>
                  <a:pt x="404050" y="17994"/>
                </a:lnTo>
                <a:lnTo>
                  <a:pt x="428474" y="17311"/>
                </a:lnTo>
                <a:lnTo>
                  <a:pt x="442449" y="16225"/>
                </a:lnTo>
                <a:lnTo>
                  <a:pt x="451731" y="14547"/>
                </a:lnTo>
                <a:lnTo>
                  <a:pt x="461888" y="12435"/>
                </a:lnTo>
                <a:lnTo>
                  <a:pt x="483758" y="7444"/>
                </a:lnTo>
                <a:lnTo>
                  <a:pt x="495146" y="4724"/>
                </a:lnTo>
                <a:lnTo>
                  <a:pt x="504722" y="2910"/>
                </a:lnTo>
                <a:lnTo>
                  <a:pt x="520654" y="895"/>
                </a:lnTo>
                <a:lnTo>
                  <a:pt x="539641" y="0"/>
                </a:lnTo>
                <a:lnTo>
                  <a:pt x="563294" y="594"/>
                </a:lnTo>
                <a:lnTo>
                  <a:pt x="577935" y="2141"/>
                </a:lnTo>
                <a:lnTo>
                  <a:pt x="593649" y="4165"/>
                </a:lnTo>
                <a:lnTo>
                  <a:pt x="608094" y="5515"/>
                </a:lnTo>
                <a:lnTo>
                  <a:pt x="634728" y="7014"/>
                </a:lnTo>
                <a:lnTo>
                  <a:pt x="657813" y="7857"/>
                </a:lnTo>
                <a:lnTo>
                  <a:pt x="683163" y="8166"/>
                </a:lnTo>
                <a:lnTo>
                  <a:pt x="697526" y="9185"/>
                </a:lnTo>
                <a:lnTo>
                  <a:pt x="704135" y="10845"/>
                </a:lnTo>
                <a:lnTo>
                  <a:pt x="710525" y="12944"/>
                </a:lnTo>
                <a:lnTo>
                  <a:pt x="715777" y="14344"/>
                </a:lnTo>
                <a:lnTo>
                  <a:pt x="728901" y="16313"/>
                </a:lnTo>
                <a:lnTo>
                  <a:pt x="753257" y="16979"/>
                </a:lnTo>
                <a:lnTo>
                  <a:pt x="781697" y="17110"/>
                </a:lnTo>
                <a:lnTo>
                  <a:pt x="788030" y="18113"/>
                </a:lnTo>
                <a:lnTo>
                  <a:pt x="794236" y="19774"/>
                </a:lnTo>
                <a:lnTo>
                  <a:pt x="800358" y="21874"/>
                </a:lnTo>
                <a:lnTo>
                  <a:pt x="805431" y="23273"/>
                </a:lnTo>
                <a:lnTo>
                  <a:pt x="818304" y="25243"/>
                </a:lnTo>
                <a:lnTo>
                  <a:pt x="840962" y="25963"/>
                </a:lnTo>
                <a:lnTo>
                  <a:pt x="844407" y="26992"/>
                </a:lnTo>
                <a:lnTo>
                  <a:pt x="847696" y="28669"/>
                </a:lnTo>
                <a:lnTo>
                  <a:pt x="866180" y="35002"/>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4" name="SMARTPenAnnotation807"/>
          <p:cNvSpPr/>
          <p:nvPr/>
        </p:nvSpPr>
        <p:spPr>
          <a:xfrm>
            <a:off x="4714875" y="3446859"/>
            <a:ext cx="303610" cy="35316"/>
          </a:xfrm>
          <a:custGeom>
            <a:avLst/>
            <a:gdLst/>
            <a:ahLst/>
            <a:cxnLst/>
            <a:rect l="0" t="0" r="0" b="0"/>
            <a:pathLst>
              <a:path w="303610" h="35316">
                <a:moveTo>
                  <a:pt x="0" y="0"/>
                </a:moveTo>
                <a:lnTo>
                  <a:pt x="4740" y="4741"/>
                </a:lnTo>
                <a:lnTo>
                  <a:pt x="6136" y="7129"/>
                </a:lnTo>
                <a:lnTo>
                  <a:pt x="7067" y="9714"/>
                </a:lnTo>
                <a:lnTo>
                  <a:pt x="7688" y="12429"/>
                </a:lnTo>
                <a:lnTo>
                  <a:pt x="9094" y="14239"/>
                </a:lnTo>
                <a:lnTo>
                  <a:pt x="11023" y="15446"/>
                </a:lnTo>
                <a:lnTo>
                  <a:pt x="13302" y="16250"/>
                </a:lnTo>
                <a:lnTo>
                  <a:pt x="16805" y="17779"/>
                </a:lnTo>
                <a:lnTo>
                  <a:pt x="25989" y="22123"/>
                </a:lnTo>
                <a:lnTo>
                  <a:pt x="30224" y="23679"/>
                </a:lnTo>
                <a:lnTo>
                  <a:pt x="34040" y="24715"/>
                </a:lnTo>
                <a:lnTo>
                  <a:pt x="66255" y="31120"/>
                </a:lnTo>
                <a:lnTo>
                  <a:pt x="78896" y="32653"/>
                </a:lnTo>
                <a:lnTo>
                  <a:pt x="92285" y="33675"/>
                </a:lnTo>
                <a:lnTo>
                  <a:pt x="106171" y="34356"/>
                </a:lnTo>
                <a:lnTo>
                  <a:pt x="134830" y="35113"/>
                </a:lnTo>
                <a:lnTo>
                  <a:pt x="149418" y="35315"/>
                </a:lnTo>
                <a:lnTo>
                  <a:pt x="166088" y="34457"/>
                </a:lnTo>
                <a:lnTo>
                  <a:pt x="184148" y="32894"/>
                </a:lnTo>
                <a:lnTo>
                  <a:pt x="203132" y="30858"/>
                </a:lnTo>
                <a:lnTo>
                  <a:pt x="218765" y="28510"/>
                </a:lnTo>
                <a:lnTo>
                  <a:pt x="232163" y="25952"/>
                </a:lnTo>
                <a:lnTo>
                  <a:pt x="244072" y="23254"/>
                </a:lnTo>
                <a:lnTo>
                  <a:pt x="253004" y="21456"/>
                </a:lnTo>
                <a:lnTo>
                  <a:pt x="259950" y="20257"/>
                </a:lnTo>
                <a:lnTo>
                  <a:pt x="265573" y="19458"/>
                </a:lnTo>
                <a:lnTo>
                  <a:pt x="274468" y="18570"/>
                </a:lnTo>
                <a:lnTo>
                  <a:pt x="278228" y="18333"/>
                </a:lnTo>
                <a:lnTo>
                  <a:pt x="280735" y="17183"/>
                </a:lnTo>
                <a:lnTo>
                  <a:pt x="282407" y="15424"/>
                </a:lnTo>
                <a:lnTo>
                  <a:pt x="283521" y="13259"/>
                </a:lnTo>
                <a:lnTo>
                  <a:pt x="285256" y="11816"/>
                </a:lnTo>
                <a:lnTo>
                  <a:pt x="287405" y="10854"/>
                </a:lnTo>
                <a:lnTo>
                  <a:pt x="292439" y="9785"/>
                </a:lnTo>
                <a:lnTo>
                  <a:pt x="295170" y="9500"/>
                </a:lnTo>
                <a:lnTo>
                  <a:pt x="303609" y="8930"/>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5" name="SMARTPenAnnotation808"/>
          <p:cNvSpPr/>
          <p:nvPr/>
        </p:nvSpPr>
        <p:spPr>
          <a:xfrm>
            <a:off x="7188398" y="3375421"/>
            <a:ext cx="428626" cy="133934"/>
          </a:xfrm>
          <a:custGeom>
            <a:avLst/>
            <a:gdLst/>
            <a:ahLst/>
            <a:cxnLst/>
            <a:rect l="0" t="0" r="0" b="0"/>
            <a:pathLst>
              <a:path w="428626" h="133934">
                <a:moveTo>
                  <a:pt x="0" y="0"/>
                </a:moveTo>
                <a:lnTo>
                  <a:pt x="0" y="4741"/>
                </a:lnTo>
                <a:lnTo>
                  <a:pt x="992" y="6137"/>
                </a:lnTo>
                <a:lnTo>
                  <a:pt x="2646" y="7068"/>
                </a:lnTo>
                <a:lnTo>
                  <a:pt x="4741" y="7689"/>
                </a:lnTo>
                <a:lnTo>
                  <a:pt x="6137" y="9095"/>
                </a:lnTo>
                <a:lnTo>
                  <a:pt x="7068" y="11025"/>
                </a:lnTo>
                <a:lnTo>
                  <a:pt x="7689" y="13303"/>
                </a:lnTo>
                <a:lnTo>
                  <a:pt x="10087" y="16806"/>
                </a:lnTo>
                <a:lnTo>
                  <a:pt x="13670" y="21126"/>
                </a:lnTo>
                <a:lnTo>
                  <a:pt x="21951" y="30226"/>
                </a:lnTo>
                <a:lnTo>
                  <a:pt x="28938" y="37577"/>
                </a:lnTo>
                <a:lnTo>
                  <a:pt x="56533" y="65456"/>
                </a:lnTo>
                <a:lnTo>
                  <a:pt x="60509" y="68442"/>
                </a:lnTo>
                <a:lnTo>
                  <a:pt x="65144" y="71425"/>
                </a:lnTo>
                <a:lnTo>
                  <a:pt x="70219" y="74406"/>
                </a:lnTo>
                <a:lnTo>
                  <a:pt x="74594" y="77385"/>
                </a:lnTo>
                <a:lnTo>
                  <a:pt x="78503" y="80364"/>
                </a:lnTo>
                <a:lnTo>
                  <a:pt x="82101" y="83341"/>
                </a:lnTo>
                <a:lnTo>
                  <a:pt x="86484" y="87311"/>
                </a:lnTo>
                <a:lnTo>
                  <a:pt x="96645" y="97013"/>
                </a:lnTo>
                <a:lnTo>
                  <a:pt x="102133" y="100395"/>
                </a:lnTo>
                <a:lnTo>
                  <a:pt x="113522" y="104151"/>
                </a:lnTo>
                <a:lnTo>
                  <a:pt x="119338" y="106145"/>
                </a:lnTo>
                <a:lnTo>
                  <a:pt x="125199" y="108467"/>
                </a:lnTo>
                <a:lnTo>
                  <a:pt x="131091" y="111007"/>
                </a:lnTo>
                <a:lnTo>
                  <a:pt x="142929" y="116475"/>
                </a:lnTo>
                <a:lnTo>
                  <a:pt x="166698" y="128069"/>
                </a:lnTo>
                <a:lnTo>
                  <a:pt x="178598" y="131334"/>
                </a:lnTo>
                <a:lnTo>
                  <a:pt x="189510" y="132785"/>
                </a:lnTo>
                <a:lnTo>
                  <a:pt x="197667" y="133430"/>
                </a:lnTo>
                <a:lnTo>
                  <a:pt x="212537" y="133717"/>
                </a:lnTo>
                <a:lnTo>
                  <a:pt x="264288" y="133933"/>
                </a:lnTo>
                <a:lnTo>
                  <a:pt x="276542" y="131294"/>
                </a:lnTo>
                <a:lnTo>
                  <a:pt x="282587" y="129201"/>
                </a:lnTo>
                <a:lnTo>
                  <a:pt x="287610" y="126814"/>
                </a:lnTo>
                <a:lnTo>
                  <a:pt x="291951" y="124230"/>
                </a:lnTo>
                <a:lnTo>
                  <a:pt x="295837" y="121516"/>
                </a:lnTo>
                <a:lnTo>
                  <a:pt x="302397" y="117721"/>
                </a:lnTo>
                <a:lnTo>
                  <a:pt x="320268" y="108214"/>
                </a:lnTo>
                <a:lnTo>
                  <a:pt x="343162" y="96446"/>
                </a:lnTo>
                <a:lnTo>
                  <a:pt x="348829" y="93071"/>
                </a:lnTo>
                <a:lnTo>
                  <a:pt x="353599" y="89829"/>
                </a:lnTo>
                <a:lnTo>
                  <a:pt x="357772" y="86675"/>
                </a:lnTo>
                <a:lnTo>
                  <a:pt x="362538" y="83580"/>
                </a:lnTo>
                <a:lnTo>
                  <a:pt x="367700" y="80525"/>
                </a:lnTo>
                <a:lnTo>
                  <a:pt x="373125" y="77496"/>
                </a:lnTo>
                <a:lnTo>
                  <a:pt x="381800" y="74130"/>
                </a:lnTo>
                <a:lnTo>
                  <a:pt x="385502" y="73233"/>
                </a:lnTo>
                <a:lnTo>
                  <a:pt x="392261" y="69590"/>
                </a:lnTo>
                <a:lnTo>
                  <a:pt x="395453" y="67230"/>
                </a:lnTo>
                <a:lnTo>
                  <a:pt x="398573" y="64663"/>
                </a:lnTo>
                <a:lnTo>
                  <a:pt x="401645" y="61961"/>
                </a:lnTo>
                <a:lnTo>
                  <a:pt x="404685" y="59167"/>
                </a:lnTo>
                <a:lnTo>
                  <a:pt x="407705" y="57304"/>
                </a:lnTo>
                <a:lnTo>
                  <a:pt x="410709" y="56062"/>
                </a:lnTo>
                <a:lnTo>
                  <a:pt x="428625" y="44649"/>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6" name="SMARTPenAnnotation809"/>
          <p:cNvSpPr/>
          <p:nvPr/>
        </p:nvSpPr>
        <p:spPr>
          <a:xfrm>
            <a:off x="2010420" y="3670101"/>
            <a:ext cx="284510" cy="80247"/>
          </a:xfrm>
          <a:custGeom>
            <a:avLst/>
            <a:gdLst/>
            <a:ahLst/>
            <a:cxnLst/>
            <a:rect l="0" t="0" r="0" b="0"/>
            <a:pathLst>
              <a:path w="284510" h="80247">
                <a:moveTo>
                  <a:pt x="7689" y="8930"/>
                </a:moveTo>
                <a:lnTo>
                  <a:pt x="2948" y="8930"/>
                </a:lnTo>
                <a:lnTo>
                  <a:pt x="1552" y="9922"/>
                </a:lnTo>
                <a:lnTo>
                  <a:pt x="621" y="11576"/>
                </a:lnTo>
                <a:lnTo>
                  <a:pt x="0" y="13671"/>
                </a:lnTo>
                <a:lnTo>
                  <a:pt x="579" y="16059"/>
                </a:lnTo>
                <a:lnTo>
                  <a:pt x="1957" y="18643"/>
                </a:lnTo>
                <a:lnTo>
                  <a:pt x="3867" y="21359"/>
                </a:lnTo>
                <a:lnTo>
                  <a:pt x="6133" y="24161"/>
                </a:lnTo>
                <a:lnTo>
                  <a:pt x="8636" y="27022"/>
                </a:lnTo>
                <a:lnTo>
                  <a:pt x="11297" y="29921"/>
                </a:lnTo>
                <a:lnTo>
                  <a:pt x="16899" y="35788"/>
                </a:lnTo>
                <a:lnTo>
                  <a:pt x="28580" y="47639"/>
                </a:lnTo>
                <a:lnTo>
                  <a:pt x="31538" y="49619"/>
                </a:lnTo>
                <a:lnTo>
                  <a:pt x="37471" y="51818"/>
                </a:lnTo>
                <a:lnTo>
                  <a:pt x="40442" y="53397"/>
                </a:lnTo>
                <a:lnTo>
                  <a:pt x="43415" y="55442"/>
                </a:lnTo>
                <a:lnTo>
                  <a:pt x="46389" y="57797"/>
                </a:lnTo>
                <a:lnTo>
                  <a:pt x="49364" y="60360"/>
                </a:lnTo>
                <a:lnTo>
                  <a:pt x="52339" y="63060"/>
                </a:lnTo>
                <a:lnTo>
                  <a:pt x="55315" y="65853"/>
                </a:lnTo>
                <a:lnTo>
                  <a:pt x="58291" y="67714"/>
                </a:lnTo>
                <a:lnTo>
                  <a:pt x="64244" y="69783"/>
                </a:lnTo>
                <a:lnTo>
                  <a:pt x="82654" y="75688"/>
                </a:lnTo>
                <a:lnTo>
                  <a:pt x="89416" y="77248"/>
                </a:lnTo>
                <a:lnTo>
                  <a:pt x="95908" y="78288"/>
                </a:lnTo>
                <a:lnTo>
                  <a:pt x="102220" y="78981"/>
                </a:lnTo>
                <a:lnTo>
                  <a:pt x="111390" y="79443"/>
                </a:lnTo>
                <a:lnTo>
                  <a:pt x="134807" y="79956"/>
                </a:lnTo>
                <a:lnTo>
                  <a:pt x="166400" y="80246"/>
                </a:lnTo>
                <a:lnTo>
                  <a:pt x="175012" y="79294"/>
                </a:lnTo>
                <a:lnTo>
                  <a:pt x="182738" y="77667"/>
                </a:lnTo>
                <a:lnTo>
                  <a:pt x="189873" y="75591"/>
                </a:lnTo>
                <a:lnTo>
                  <a:pt x="195621" y="74206"/>
                </a:lnTo>
                <a:lnTo>
                  <a:pt x="200446" y="73284"/>
                </a:lnTo>
                <a:lnTo>
                  <a:pt x="204654" y="72668"/>
                </a:lnTo>
                <a:lnTo>
                  <a:pt x="209445" y="71266"/>
                </a:lnTo>
                <a:lnTo>
                  <a:pt x="214622" y="69339"/>
                </a:lnTo>
                <a:lnTo>
                  <a:pt x="220059" y="67062"/>
                </a:lnTo>
                <a:lnTo>
                  <a:pt x="225667" y="63559"/>
                </a:lnTo>
                <a:lnTo>
                  <a:pt x="231391" y="59240"/>
                </a:lnTo>
                <a:lnTo>
                  <a:pt x="237191" y="54376"/>
                </a:lnTo>
                <a:lnTo>
                  <a:pt x="243042" y="50142"/>
                </a:lnTo>
                <a:lnTo>
                  <a:pt x="248926" y="46326"/>
                </a:lnTo>
                <a:lnTo>
                  <a:pt x="254834" y="42790"/>
                </a:lnTo>
                <a:lnTo>
                  <a:pt x="259765" y="38449"/>
                </a:lnTo>
                <a:lnTo>
                  <a:pt x="264044" y="33570"/>
                </a:lnTo>
                <a:lnTo>
                  <a:pt x="267889" y="28333"/>
                </a:lnTo>
                <a:lnTo>
                  <a:pt x="270453" y="23850"/>
                </a:lnTo>
                <a:lnTo>
                  <a:pt x="272162" y="19869"/>
                </a:lnTo>
                <a:lnTo>
                  <a:pt x="273301" y="16222"/>
                </a:lnTo>
                <a:lnTo>
                  <a:pt x="275053" y="12799"/>
                </a:lnTo>
                <a:lnTo>
                  <a:pt x="277213" y="9525"/>
                </a:lnTo>
                <a:lnTo>
                  <a:pt x="284509" y="0"/>
                </a:lnTo>
              </a:path>
            </a:pathLst>
          </a:custGeom>
          <a:ln w="38100" cap="flat" cmpd="sng" algn="ctr">
            <a:solidFill>
              <a:srgbClr val="0093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7" name="SMARTPenAnnotation810"/>
          <p:cNvSpPr/>
          <p:nvPr/>
        </p:nvSpPr>
        <p:spPr>
          <a:xfrm>
            <a:off x="4223742" y="3741539"/>
            <a:ext cx="2134196" cy="53579"/>
          </a:xfrm>
          <a:custGeom>
            <a:avLst/>
            <a:gdLst/>
            <a:ahLst/>
            <a:cxnLst/>
            <a:rect l="0" t="0" r="0" b="0"/>
            <a:pathLst>
              <a:path w="2134196" h="53579">
                <a:moveTo>
                  <a:pt x="0" y="53578"/>
                </a:moveTo>
                <a:lnTo>
                  <a:pt x="14221" y="48837"/>
                </a:lnTo>
                <a:lnTo>
                  <a:pt x="19402" y="47441"/>
                </a:lnTo>
                <a:lnTo>
                  <a:pt x="27805" y="45889"/>
                </a:lnTo>
                <a:lnTo>
                  <a:pt x="38114" y="45016"/>
                </a:lnTo>
                <a:lnTo>
                  <a:pt x="42277" y="43901"/>
                </a:lnTo>
                <a:lnTo>
                  <a:pt x="47036" y="42166"/>
                </a:lnTo>
                <a:lnTo>
                  <a:pt x="52193" y="40016"/>
                </a:lnTo>
                <a:lnTo>
                  <a:pt x="57616" y="38584"/>
                </a:lnTo>
                <a:lnTo>
                  <a:pt x="68933" y="36992"/>
                </a:lnTo>
                <a:lnTo>
                  <a:pt x="96533" y="35830"/>
                </a:lnTo>
                <a:lnTo>
                  <a:pt x="106027" y="34801"/>
                </a:lnTo>
                <a:lnTo>
                  <a:pt x="132451" y="31011"/>
                </a:lnTo>
                <a:lnTo>
                  <a:pt x="144855" y="29604"/>
                </a:lnTo>
                <a:lnTo>
                  <a:pt x="166575" y="28040"/>
                </a:lnTo>
                <a:lnTo>
                  <a:pt x="524960" y="10282"/>
                </a:lnTo>
                <a:lnTo>
                  <a:pt x="565647" y="9330"/>
                </a:lnTo>
                <a:lnTo>
                  <a:pt x="716825" y="1276"/>
                </a:lnTo>
                <a:lnTo>
                  <a:pt x="816084" y="378"/>
                </a:lnTo>
                <a:lnTo>
                  <a:pt x="848657" y="1244"/>
                </a:lnTo>
                <a:lnTo>
                  <a:pt x="877318" y="2813"/>
                </a:lnTo>
                <a:lnTo>
                  <a:pt x="903371" y="4852"/>
                </a:lnTo>
                <a:lnTo>
                  <a:pt x="930661" y="6211"/>
                </a:lnTo>
                <a:lnTo>
                  <a:pt x="987443" y="7722"/>
                </a:lnTo>
                <a:lnTo>
                  <a:pt x="1162366" y="8898"/>
                </a:lnTo>
                <a:lnTo>
                  <a:pt x="1175755" y="9901"/>
                </a:lnTo>
                <a:lnTo>
                  <a:pt x="1189641" y="11561"/>
                </a:lnTo>
                <a:lnTo>
                  <a:pt x="1203860" y="13660"/>
                </a:lnTo>
                <a:lnTo>
                  <a:pt x="1215323" y="15060"/>
                </a:lnTo>
                <a:lnTo>
                  <a:pt x="1233352" y="16615"/>
                </a:lnTo>
                <a:lnTo>
                  <a:pt x="1278146" y="17613"/>
                </a:lnTo>
                <a:lnTo>
                  <a:pt x="1840906" y="17859"/>
                </a:lnTo>
                <a:lnTo>
                  <a:pt x="1851356" y="16867"/>
                </a:lnTo>
                <a:lnTo>
                  <a:pt x="1860307" y="15213"/>
                </a:lnTo>
                <a:lnTo>
                  <a:pt x="1868260" y="13119"/>
                </a:lnTo>
                <a:lnTo>
                  <a:pt x="1877530" y="11722"/>
                </a:lnTo>
                <a:lnTo>
                  <a:pt x="1898413" y="10171"/>
                </a:lnTo>
                <a:lnTo>
                  <a:pt x="1957077" y="9038"/>
                </a:lnTo>
                <a:lnTo>
                  <a:pt x="2014348" y="7944"/>
                </a:lnTo>
                <a:lnTo>
                  <a:pt x="2025524" y="6288"/>
                </a:lnTo>
                <a:lnTo>
                  <a:pt x="2134195" y="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8" name="SMARTPenAnnotation811"/>
          <p:cNvSpPr/>
          <p:nvPr/>
        </p:nvSpPr>
        <p:spPr>
          <a:xfrm>
            <a:off x="1884164" y="3991570"/>
            <a:ext cx="964407" cy="79018"/>
          </a:xfrm>
          <a:custGeom>
            <a:avLst/>
            <a:gdLst/>
            <a:ahLst/>
            <a:cxnLst/>
            <a:rect l="0" t="0" r="0" b="0"/>
            <a:pathLst>
              <a:path w="964407" h="79018">
                <a:moveTo>
                  <a:pt x="0" y="0"/>
                </a:moveTo>
                <a:lnTo>
                  <a:pt x="4740" y="0"/>
                </a:lnTo>
                <a:lnTo>
                  <a:pt x="7129" y="992"/>
                </a:lnTo>
                <a:lnTo>
                  <a:pt x="9713" y="2646"/>
                </a:lnTo>
                <a:lnTo>
                  <a:pt x="16250" y="7688"/>
                </a:lnTo>
                <a:lnTo>
                  <a:pt x="21747" y="9094"/>
                </a:lnTo>
                <a:lnTo>
                  <a:pt x="41084" y="13302"/>
                </a:lnTo>
                <a:lnTo>
                  <a:pt x="49218" y="15814"/>
                </a:lnTo>
                <a:lnTo>
                  <a:pt x="55632" y="18480"/>
                </a:lnTo>
                <a:lnTo>
                  <a:pt x="60900" y="21250"/>
                </a:lnTo>
                <a:lnTo>
                  <a:pt x="66397" y="23096"/>
                </a:lnTo>
                <a:lnTo>
                  <a:pt x="77796" y="25148"/>
                </a:lnTo>
                <a:lnTo>
                  <a:pt x="96138" y="27457"/>
                </a:lnTo>
                <a:lnTo>
                  <a:pt x="102787" y="29219"/>
                </a:lnTo>
                <a:lnTo>
                  <a:pt x="110197" y="31385"/>
                </a:lnTo>
                <a:lnTo>
                  <a:pt x="123721" y="33793"/>
                </a:lnTo>
                <a:lnTo>
                  <a:pt x="196847" y="40346"/>
                </a:lnTo>
                <a:lnTo>
                  <a:pt x="215567" y="42772"/>
                </a:lnTo>
                <a:lnTo>
                  <a:pt x="232016" y="45382"/>
                </a:lnTo>
                <a:lnTo>
                  <a:pt x="246950" y="48114"/>
                </a:lnTo>
                <a:lnTo>
                  <a:pt x="258891" y="49936"/>
                </a:lnTo>
                <a:lnTo>
                  <a:pt x="277451" y="51959"/>
                </a:lnTo>
                <a:lnTo>
                  <a:pt x="326710" y="52859"/>
                </a:lnTo>
                <a:lnTo>
                  <a:pt x="586251" y="53578"/>
                </a:lnTo>
                <a:lnTo>
                  <a:pt x="599193" y="54570"/>
                </a:lnTo>
                <a:lnTo>
                  <a:pt x="637386" y="58319"/>
                </a:lnTo>
                <a:lnTo>
                  <a:pt x="655111" y="59715"/>
                </a:lnTo>
                <a:lnTo>
                  <a:pt x="670897" y="60646"/>
                </a:lnTo>
                <a:lnTo>
                  <a:pt x="697036" y="61680"/>
                </a:lnTo>
                <a:lnTo>
                  <a:pt x="722907" y="62263"/>
                </a:lnTo>
                <a:lnTo>
                  <a:pt x="755602" y="62475"/>
                </a:lnTo>
                <a:lnTo>
                  <a:pt x="769641" y="63478"/>
                </a:lnTo>
                <a:lnTo>
                  <a:pt x="811698" y="67239"/>
                </a:lnTo>
                <a:lnTo>
                  <a:pt x="832835" y="68638"/>
                </a:lnTo>
                <a:lnTo>
                  <a:pt x="852879" y="69571"/>
                </a:lnTo>
                <a:lnTo>
                  <a:pt x="872196" y="70193"/>
                </a:lnTo>
                <a:lnTo>
                  <a:pt x="887057" y="71600"/>
                </a:lnTo>
                <a:lnTo>
                  <a:pt x="898949" y="73530"/>
                </a:lnTo>
                <a:lnTo>
                  <a:pt x="908862" y="75809"/>
                </a:lnTo>
                <a:lnTo>
                  <a:pt x="917455" y="77328"/>
                </a:lnTo>
                <a:lnTo>
                  <a:pt x="932294" y="79017"/>
                </a:lnTo>
                <a:lnTo>
                  <a:pt x="945504" y="77121"/>
                </a:lnTo>
                <a:lnTo>
                  <a:pt x="964406" y="71437"/>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19" name="SMARTPenAnnotation812"/>
          <p:cNvSpPr/>
          <p:nvPr/>
        </p:nvSpPr>
        <p:spPr>
          <a:xfrm>
            <a:off x="3839765" y="4018359"/>
            <a:ext cx="339329" cy="80312"/>
          </a:xfrm>
          <a:custGeom>
            <a:avLst/>
            <a:gdLst/>
            <a:ahLst/>
            <a:cxnLst/>
            <a:rect l="0" t="0" r="0" b="0"/>
            <a:pathLst>
              <a:path w="339329" h="80312">
                <a:moveTo>
                  <a:pt x="0" y="0"/>
                </a:moveTo>
                <a:lnTo>
                  <a:pt x="35684" y="35684"/>
                </a:lnTo>
                <a:lnTo>
                  <a:pt x="40657" y="39665"/>
                </a:lnTo>
                <a:lnTo>
                  <a:pt x="45956" y="43310"/>
                </a:lnTo>
                <a:lnTo>
                  <a:pt x="51473" y="46733"/>
                </a:lnTo>
                <a:lnTo>
                  <a:pt x="57136" y="50999"/>
                </a:lnTo>
                <a:lnTo>
                  <a:pt x="62896" y="55827"/>
                </a:lnTo>
                <a:lnTo>
                  <a:pt x="68720" y="61031"/>
                </a:lnTo>
                <a:lnTo>
                  <a:pt x="74587" y="65492"/>
                </a:lnTo>
                <a:lnTo>
                  <a:pt x="80482" y="69458"/>
                </a:lnTo>
                <a:lnTo>
                  <a:pt x="86397" y="73094"/>
                </a:lnTo>
                <a:lnTo>
                  <a:pt x="91333" y="75519"/>
                </a:lnTo>
                <a:lnTo>
                  <a:pt x="95615" y="77135"/>
                </a:lnTo>
                <a:lnTo>
                  <a:pt x="105003" y="78930"/>
                </a:lnTo>
                <a:lnTo>
                  <a:pt x="111674" y="79409"/>
                </a:lnTo>
                <a:lnTo>
                  <a:pt x="119098" y="79729"/>
                </a:lnTo>
                <a:lnTo>
                  <a:pt x="137930" y="80083"/>
                </a:lnTo>
                <a:lnTo>
                  <a:pt x="172877" y="80311"/>
                </a:lnTo>
                <a:lnTo>
                  <a:pt x="180736" y="79338"/>
                </a:lnTo>
                <a:lnTo>
                  <a:pt x="188951" y="77696"/>
                </a:lnTo>
                <a:lnTo>
                  <a:pt x="197405" y="75610"/>
                </a:lnTo>
                <a:lnTo>
                  <a:pt x="205026" y="73227"/>
                </a:lnTo>
                <a:lnTo>
                  <a:pt x="212090" y="70646"/>
                </a:lnTo>
                <a:lnTo>
                  <a:pt x="218784" y="67933"/>
                </a:lnTo>
                <a:lnTo>
                  <a:pt x="227215" y="65133"/>
                </a:lnTo>
                <a:lnTo>
                  <a:pt x="236805" y="62273"/>
                </a:lnTo>
                <a:lnTo>
                  <a:pt x="247167" y="59375"/>
                </a:lnTo>
                <a:lnTo>
                  <a:pt x="256059" y="56450"/>
                </a:lnTo>
                <a:lnTo>
                  <a:pt x="263972" y="53509"/>
                </a:lnTo>
                <a:lnTo>
                  <a:pt x="271231" y="50555"/>
                </a:lnTo>
                <a:lnTo>
                  <a:pt x="277063" y="47594"/>
                </a:lnTo>
                <a:lnTo>
                  <a:pt x="281943" y="44628"/>
                </a:lnTo>
                <a:lnTo>
                  <a:pt x="286189" y="41658"/>
                </a:lnTo>
                <a:lnTo>
                  <a:pt x="291004" y="38686"/>
                </a:lnTo>
                <a:lnTo>
                  <a:pt x="296198" y="35713"/>
                </a:lnTo>
                <a:lnTo>
                  <a:pt x="301645" y="32738"/>
                </a:lnTo>
                <a:lnTo>
                  <a:pt x="307260" y="30755"/>
                </a:lnTo>
                <a:lnTo>
                  <a:pt x="312989" y="29433"/>
                </a:lnTo>
                <a:lnTo>
                  <a:pt x="339328" y="17859"/>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0" name="SMARTPenAnnotation813"/>
          <p:cNvSpPr/>
          <p:nvPr/>
        </p:nvSpPr>
        <p:spPr>
          <a:xfrm>
            <a:off x="4518421" y="4134477"/>
            <a:ext cx="1125142" cy="62477"/>
          </a:xfrm>
          <a:custGeom>
            <a:avLst/>
            <a:gdLst/>
            <a:ahLst/>
            <a:cxnLst/>
            <a:rect l="0" t="0" r="0" b="0"/>
            <a:pathLst>
              <a:path w="1125142" h="62477">
                <a:moveTo>
                  <a:pt x="0" y="8898"/>
                </a:moveTo>
                <a:lnTo>
                  <a:pt x="14222" y="13638"/>
                </a:lnTo>
                <a:lnTo>
                  <a:pt x="19403" y="15034"/>
                </a:lnTo>
                <a:lnTo>
                  <a:pt x="27806" y="16586"/>
                </a:lnTo>
                <a:lnTo>
                  <a:pt x="59882" y="17718"/>
                </a:lnTo>
                <a:lnTo>
                  <a:pt x="89550" y="16813"/>
                </a:lnTo>
                <a:lnTo>
                  <a:pt x="96412" y="15167"/>
                </a:lnTo>
                <a:lnTo>
                  <a:pt x="102970" y="13077"/>
                </a:lnTo>
                <a:lnTo>
                  <a:pt x="113295" y="11684"/>
                </a:lnTo>
                <a:lnTo>
                  <a:pt x="140643" y="10136"/>
                </a:lnTo>
                <a:lnTo>
                  <a:pt x="175287" y="9264"/>
                </a:lnTo>
                <a:lnTo>
                  <a:pt x="236622" y="8930"/>
                </a:lnTo>
                <a:lnTo>
                  <a:pt x="247045" y="7927"/>
                </a:lnTo>
                <a:lnTo>
                  <a:pt x="256970" y="6266"/>
                </a:lnTo>
                <a:lnTo>
                  <a:pt x="266564" y="4167"/>
                </a:lnTo>
                <a:lnTo>
                  <a:pt x="280897" y="2767"/>
                </a:lnTo>
                <a:lnTo>
                  <a:pt x="298390" y="1834"/>
                </a:lnTo>
                <a:lnTo>
                  <a:pt x="350350" y="521"/>
                </a:lnTo>
                <a:lnTo>
                  <a:pt x="482795" y="0"/>
                </a:lnTo>
                <a:lnTo>
                  <a:pt x="572756" y="2628"/>
                </a:lnTo>
                <a:lnTo>
                  <a:pt x="625915" y="4718"/>
                </a:lnTo>
                <a:lnTo>
                  <a:pt x="669292" y="7103"/>
                </a:lnTo>
                <a:lnTo>
                  <a:pt x="738656" y="12400"/>
                </a:lnTo>
                <a:lnTo>
                  <a:pt x="764297" y="15201"/>
                </a:lnTo>
                <a:lnTo>
                  <a:pt x="785359" y="18061"/>
                </a:lnTo>
                <a:lnTo>
                  <a:pt x="803370" y="20960"/>
                </a:lnTo>
                <a:lnTo>
                  <a:pt x="819346" y="22892"/>
                </a:lnTo>
                <a:lnTo>
                  <a:pt x="833965" y="24180"/>
                </a:lnTo>
                <a:lnTo>
                  <a:pt x="860792" y="25612"/>
                </a:lnTo>
                <a:lnTo>
                  <a:pt x="885944" y="26248"/>
                </a:lnTo>
                <a:lnTo>
                  <a:pt x="907138" y="28402"/>
                </a:lnTo>
                <a:lnTo>
                  <a:pt x="965081" y="36087"/>
                </a:lnTo>
                <a:lnTo>
                  <a:pt x="1037036" y="46830"/>
                </a:lnTo>
                <a:lnTo>
                  <a:pt x="1074408" y="53207"/>
                </a:lnTo>
                <a:lnTo>
                  <a:pt x="1125141" y="62476"/>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1" name="SMARTPenAnnotation814"/>
          <p:cNvSpPr/>
          <p:nvPr/>
        </p:nvSpPr>
        <p:spPr>
          <a:xfrm>
            <a:off x="6125765" y="4080867"/>
            <a:ext cx="1223368" cy="26790"/>
          </a:xfrm>
          <a:custGeom>
            <a:avLst/>
            <a:gdLst/>
            <a:ahLst/>
            <a:cxnLst/>
            <a:rect l="0" t="0" r="0" b="0"/>
            <a:pathLst>
              <a:path w="1223368" h="26790">
                <a:moveTo>
                  <a:pt x="0" y="0"/>
                </a:moveTo>
                <a:lnTo>
                  <a:pt x="23703" y="0"/>
                </a:lnTo>
                <a:lnTo>
                  <a:pt x="69735" y="2646"/>
                </a:lnTo>
                <a:lnTo>
                  <a:pt x="123267" y="6137"/>
                </a:lnTo>
                <a:lnTo>
                  <a:pt x="156981" y="7688"/>
                </a:lnTo>
                <a:lnTo>
                  <a:pt x="181886" y="8378"/>
                </a:lnTo>
                <a:lnTo>
                  <a:pt x="232422" y="8857"/>
                </a:lnTo>
                <a:lnTo>
                  <a:pt x="284411" y="8920"/>
                </a:lnTo>
                <a:lnTo>
                  <a:pt x="294779" y="9915"/>
                </a:lnTo>
                <a:lnTo>
                  <a:pt x="305661" y="11571"/>
                </a:lnTo>
                <a:lnTo>
                  <a:pt x="316883" y="13667"/>
                </a:lnTo>
                <a:lnTo>
                  <a:pt x="327341" y="15064"/>
                </a:lnTo>
                <a:lnTo>
                  <a:pt x="337290" y="15996"/>
                </a:lnTo>
                <a:lnTo>
                  <a:pt x="346899" y="16617"/>
                </a:lnTo>
                <a:lnTo>
                  <a:pt x="368159" y="17307"/>
                </a:lnTo>
                <a:lnTo>
                  <a:pt x="379385" y="17491"/>
                </a:lnTo>
                <a:lnTo>
                  <a:pt x="426254" y="20341"/>
                </a:lnTo>
                <a:lnTo>
                  <a:pt x="480157" y="23923"/>
                </a:lnTo>
                <a:lnTo>
                  <a:pt x="514036" y="25515"/>
                </a:lnTo>
                <a:lnTo>
                  <a:pt x="539015" y="26223"/>
                </a:lnTo>
                <a:lnTo>
                  <a:pt x="589602" y="26714"/>
                </a:lnTo>
                <a:lnTo>
                  <a:pt x="778008" y="26788"/>
                </a:lnTo>
                <a:lnTo>
                  <a:pt x="791523" y="25796"/>
                </a:lnTo>
                <a:lnTo>
                  <a:pt x="802518" y="24143"/>
                </a:lnTo>
                <a:lnTo>
                  <a:pt x="811833" y="22048"/>
                </a:lnTo>
                <a:lnTo>
                  <a:pt x="825980" y="20652"/>
                </a:lnTo>
                <a:lnTo>
                  <a:pt x="843349" y="19721"/>
                </a:lnTo>
                <a:lnTo>
                  <a:pt x="899814" y="18227"/>
                </a:lnTo>
                <a:lnTo>
                  <a:pt x="1160777" y="17859"/>
                </a:lnTo>
                <a:lnTo>
                  <a:pt x="1223367" y="26789"/>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2" name="SMARTPenAnnotation815"/>
          <p:cNvSpPr/>
          <p:nvPr/>
        </p:nvSpPr>
        <p:spPr>
          <a:xfrm>
            <a:off x="406025" y="4366617"/>
            <a:ext cx="1915694" cy="62508"/>
          </a:xfrm>
          <a:custGeom>
            <a:avLst/>
            <a:gdLst/>
            <a:ahLst/>
            <a:cxnLst/>
            <a:rect l="0" t="0" r="0" b="0"/>
            <a:pathLst>
              <a:path w="1915694" h="62508">
                <a:moveTo>
                  <a:pt x="4740" y="0"/>
                </a:moveTo>
                <a:lnTo>
                  <a:pt x="0" y="0"/>
                </a:lnTo>
                <a:lnTo>
                  <a:pt x="180457" y="0"/>
                </a:lnTo>
                <a:lnTo>
                  <a:pt x="323723" y="7688"/>
                </a:lnTo>
                <a:lnTo>
                  <a:pt x="544511" y="8897"/>
                </a:lnTo>
                <a:lnTo>
                  <a:pt x="561040" y="9900"/>
                </a:lnTo>
                <a:lnTo>
                  <a:pt x="621015" y="15060"/>
                </a:lnTo>
                <a:lnTo>
                  <a:pt x="648726" y="16615"/>
                </a:lnTo>
                <a:lnTo>
                  <a:pt x="659291" y="18022"/>
                </a:lnTo>
                <a:lnTo>
                  <a:pt x="668318" y="19952"/>
                </a:lnTo>
                <a:lnTo>
                  <a:pt x="676321" y="22231"/>
                </a:lnTo>
                <a:lnTo>
                  <a:pt x="683640" y="23750"/>
                </a:lnTo>
                <a:lnTo>
                  <a:pt x="789357" y="38796"/>
                </a:lnTo>
                <a:lnTo>
                  <a:pt x="805631" y="40746"/>
                </a:lnTo>
                <a:lnTo>
                  <a:pt x="818464" y="42047"/>
                </a:lnTo>
                <a:lnTo>
                  <a:pt x="830988" y="43906"/>
                </a:lnTo>
                <a:lnTo>
                  <a:pt x="843307" y="46138"/>
                </a:lnTo>
                <a:lnTo>
                  <a:pt x="855488" y="48618"/>
                </a:lnTo>
                <a:lnTo>
                  <a:pt x="865593" y="50271"/>
                </a:lnTo>
                <a:lnTo>
                  <a:pt x="882112" y="52109"/>
                </a:lnTo>
                <a:lnTo>
                  <a:pt x="928886" y="53449"/>
                </a:lnTo>
                <a:lnTo>
                  <a:pt x="935361" y="54484"/>
                </a:lnTo>
                <a:lnTo>
                  <a:pt x="941662" y="56166"/>
                </a:lnTo>
                <a:lnTo>
                  <a:pt x="947847" y="58280"/>
                </a:lnTo>
                <a:lnTo>
                  <a:pt x="953954" y="59689"/>
                </a:lnTo>
                <a:lnTo>
                  <a:pt x="966032" y="61255"/>
                </a:lnTo>
                <a:lnTo>
                  <a:pt x="1024942" y="62398"/>
                </a:lnTo>
                <a:lnTo>
                  <a:pt x="1189103" y="62507"/>
                </a:lnTo>
                <a:lnTo>
                  <a:pt x="1205081" y="61515"/>
                </a:lnTo>
                <a:lnTo>
                  <a:pt x="1221686" y="59862"/>
                </a:lnTo>
                <a:lnTo>
                  <a:pt x="1238709" y="57767"/>
                </a:lnTo>
                <a:lnTo>
                  <a:pt x="1255019" y="56371"/>
                </a:lnTo>
                <a:lnTo>
                  <a:pt x="1286370" y="54819"/>
                </a:lnTo>
                <a:lnTo>
                  <a:pt x="1340682" y="53741"/>
                </a:lnTo>
                <a:lnTo>
                  <a:pt x="1364461" y="52658"/>
                </a:lnTo>
                <a:lnTo>
                  <a:pt x="1373580" y="50981"/>
                </a:lnTo>
                <a:lnTo>
                  <a:pt x="1381644" y="48870"/>
                </a:lnTo>
                <a:lnTo>
                  <a:pt x="1389004" y="47463"/>
                </a:lnTo>
                <a:lnTo>
                  <a:pt x="1402474" y="45899"/>
                </a:lnTo>
                <a:lnTo>
                  <a:pt x="1456592" y="44697"/>
                </a:lnTo>
                <a:lnTo>
                  <a:pt x="1478484" y="43678"/>
                </a:lnTo>
                <a:lnTo>
                  <a:pt x="1491268" y="42017"/>
                </a:lnTo>
                <a:lnTo>
                  <a:pt x="1504751" y="39917"/>
                </a:lnTo>
                <a:lnTo>
                  <a:pt x="1516716" y="38518"/>
                </a:lnTo>
                <a:lnTo>
                  <a:pt x="1537948" y="36963"/>
                </a:lnTo>
                <a:lnTo>
                  <a:pt x="1590338" y="36087"/>
                </a:lnTo>
                <a:lnTo>
                  <a:pt x="1638895" y="35751"/>
                </a:lnTo>
                <a:lnTo>
                  <a:pt x="1643849" y="36732"/>
                </a:lnTo>
                <a:lnTo>
                  <a:pt x="1649135" y="38379"/>
                </a:lnTo>
                <a:lnTo>
                  <a:pt x="1654644" y="40469"/>
                </a:lnTo>
                <a:lnTo>
                  <a:pt x="1659309" y="41862"/>
                </a:lnTo>
                <a:lnTo>
                  <a:pt x="1667138" y="43410"/>
                </a:lnTo>
                <a:lnTo>
                  <a:pt x="1724179" y="44600"/>
                </a:lnTo>
                <a:lnTo>
                  <a:pt x="1784191" y="44647"/>
                </a:lnTo>
                <a:lnTo>
                  <a:pt x="1786353" y="43656"/>
                </a:lnTo>
                <a:lnTo>
                  <a:pt x="1787795" y="42002"/>
                </a:lnTo>
                <a:lnTo>
                  <a:pt x="1788756" y="39907"/>
                </a:lnTo>
                <a:lnTo>
                  <a:pt x="1791381" y="38511"/>
                </a:lnTo>
                <a:lnTo>
                  <a:pt x="1799589" y="36960"/>
                </a:lnTo>
                <a:lnTo>
                  <a:pt x="1855927" y="35882"/>
                </a:lnTo>
                <a:lnTo>
                  <a:pt x="1915693" y="35718"/>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3" name="SMARTPenAnnotation816"/>
          <p:cNvSpPr/>
          <p:nvPr/>
        </p:nvSpPr>
        <p:spPr>
          <a:xfrm>
            <a:off x="3080742" y="4402335"/>
            <a:ext cx="848321" cy="160678"/>
          </a:xfrm>
          <a:custGeom>
            <a:avLst/>
            <a:gdLst/>
            <a:ahLst/>
            <a:cxnLst/>
            <a:rect l="0" t="0" r="0" b="0"/>
            <a:pathLst>
              <a:path w="848321" h="160678">
                <a:moveTo>
                  <a:pt x="0" y="0"/>
                </a:moveTo>
                <a:lnTo>
                  <a:pt x="13302" y="13303"/>
                </a:lnTo>
                <a:lnTo>
                  <a:pt x="15813" y="14822"/>
                </a:lnTo>
                <a:lnTo>
                  <a:pt x="24088" y="17952"/>
                </a:lnTo>
                <a:lnTo>
                  <a:pt x="29888" y="22200"/>
                </a:lnTo>
                <a:lnTo>
                  <a:pt x="32823" y="24722"/>
                </a:lnTo>
                <a:lnTo>
                  <a:pt x="35773" y="27396"/>
                </a:lnTo>
                <a:lnTo>
                  <a:pt x="41696" y="33012"/>
                </a:lnTo>
                <a:lnTo>
                  <a:pt x="47635" y="38816"/>
                </a:lnTo>
                <a:lnTo>
                  <a:pt x="52593" y="42744"/>
                </a:lnTo>
                <a:lnTo>
                  <a:pt x="58874" y="47348"/>
                </a:lnTo>
                <a:lnTo>
                  <a:pt x="66038" y="52401"/>
                </a:lnTo>
                <a:lnTo>
                  <a:pt x="74783" y="57755"/>
                </a:lnTo>
                <a:lnTo>
                  <a:pt x="84582" y="63308"/>
                </a:lnTo>
                <a:lnTo>
                  <a:pt x="112043" y="77959"/>
                </a:lnTo>
                <a:lnTo>
                  <a:pt x="119344" y="81738"/>
                </a:lnTo>
                <a:lnTo>
                  <a:pt x="129172" y="86242"/>
                </a:lnTo>
                <a:lnTo>
                  <a:pt x="172653" y="105084"/>
                </a:lnTo>
                <a:lnTo>
                  <a:pt x="180586" y="108751"/>
                </a:lnTo>
                <a:lnTo>
                  <a:pt x="192820" y="113181"/>
                </a:lnTo>
                <a:lnTo>
                  <a:pt x="207922" y="118118"/>
                </a:lnTo>
                <a:lnTo>
                  <a:pt x="262359" y="134548"/>
                </a:lnTo>
                <a:lnTo>
                  <a:pt x="311892" y="149337"/>
                </a:lnTo>
                <a:lnTo>
                  <a:pt x="324014" y="153137"/>
                </a:lnTo>
                <a:lnTo>
                  <a:pt x="345420" y="157358"/>
                </a:lnTo>
                <a:lnTo>
                  <a:pt x="364856" y="159234"/>
                </a:lnTo>
                <a:lnTo>
                  <a:pt x="383416" y="160068"/>
                </a:lnTo>
                <a:lnTo>
                  <a:pt x="420080" y="160537"/>
                </a:lnTo>
                <a:lnTo>
                  <a:pt x="452882" y="160677"/>
                </a:lnTo>
                <a:lnTo>
                  <a:pt x="472148" y="158063"/>
                </a:lnTo>
                <a:lnTo>
                  <a:pt x="497083" y="153659"/>
                </a:lnTo>
                <a:lnTo>
                  <a:pt x="519685" y="152355"/>
                </a:lnTo>
                <a:lnTo>
                  <a:pt x="528027" y="152171"/>
                </a:lnTo>
                <a:lnTo>
                  <a:pt x="538549" y="150065"/>
                </a:lnTo>
                <a:lnTo>
                  <a:pt x="550525" y="146676"/>
                </a:lnTo>
                <a:lnTo>
                  <a:pt x="563470" y="142432"/>
                </a:lnTo>
                <a:lnTo>
                  <a:pt x="577060" y="137619"/>
                </a:lnTo>
                <a:lnTo>
                  <a:pt x="605390" y="126980"/>
                </a:lnTo>
                <a:lnTo>
                  <a:pt x="649231" y="109833"/>
                </a:lnTo>
                <a:lnTo>
                  <a:pt x="663008" y="103980"/>
                </a:lnTo>
                <a:lnTo>
                  <a:pt x="688899" y="92185"/>
                </a:lnTo>
                <a:lnTo>
                  <a:pt x="723600" y="75573"/>
                </a:lnTo>
                <a:lnTo>
                  <a:pt x="773801" y="50647"/>
                </a:lnTo>
                <a:lnTo>
                  <a:pt x="785766" y="47315"/>
                </a:lnTo>
                <a:lnTo>
                  <a:pt x="797698" y="44841"/>
                </a:lnTo>
                <a:lnTo>
                  <a:pt x="809616" y="40435"/>
                </a:lnTo>
                <a:lnTo>
                  <a:pt x="814579" y="37871"/>
                </a:lnTo>
                <a:lnTo>
                  <a:pt x="818881" y="35169"/>
                </a:lnTo>
                <a:lnTo>
                  <a:pt x="822741" y="32376"/>
                </a:lnTo>
                <a:lnTo>
                  <a:pt x="827299" y="29522"/>
                </a:lnTo>
                <a:lnTo>
                  <a:pt x="832321" y="26627"/>
                </a:lnTo>
                <a:lnTo>
                  <a:pt x="848320" y="17860"/>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4" name="SMARTPenAnnotation817"/>
          <p:cNvSpPr/>
          <p:nvPr/>
        </p:nvSpPr>
        <p:spPr>
          <a:xfrm>
            <a:off x="3028405" y="4295179"/>
            <a:ext cx="1007814" cy="115717"/>
          </a:xfrm>
          <a:custGeom>
            <a:avLst/>
            <a:gdLst/>
            <a:ahLst/>
            <a:cxnLst/>
            <a:rect l="0" t="0" r="0" b="0"/>
            <a:pathLst>
              <a:path w="1007814" h="115717">
                <a:moveTo>
                  <a:pt x="7688" y="0"/>
                </a:moveTo>
                <a:lnTo>
                  <a:pt x="2948" y="4741"/>
                </a:lnTo>
                <a:lnTo>
                  <a:pt x="1551" y="7129"/>
                </a:lnTo>
                <a:lnTo>
                  <a:pt x="620" y="9714"/>
                </a:lnTo>
                <a:lnTo>
                  <a:pt x="0" y="12429"/>
                </a:lnTo>
                <a:lnTo>
                  <a:pt x="578" y="14239"/>
                </a:lnTo>
                <a:lnTo>
                  <a:pt x="1956" y="15446"/>
                </a:lnTo>
                <a:lnTo>
                  <a:pt x="3867" y="16251"/>
                </a:lnTo>
                <a:lnTo>
                  <a:pt x="8636" y="19790"/>
                </a:lnTo>
                <a:lnTo>
                  <a:pt x="11296" y="22123"/>
                </a:lnTo>
                <a:lnTo>
                  <a:pt x="13070" y="24671"/>
                </a:lnTo>
                <a:lnTo>
                  <a:pt x="14253" y="27361"/>
                </a:lnTo>
                <a:lnTo>
                  <a:pt x="15041" y="30147"/>
                </a:lnTo>
                <a:lnTo>
                  <a:pt x="17551" y="32004"/>
                </a:lnTo>
                <a:lnTo>
                  <a:pt x="30565" y="35611"/>
                </a:lnTo>
                <a:lnTo>
                  <a:pt x="35838" y="37631"/>
                </a:lnTo>
                <a:lnTo>
                  <a:pt x="41337" y="39970"/>
                </a:lnTo>
                <a:lnTo>
                  <a:pt x="53818" y="43262"/>
                </a:lnTo>
                <a:lnTo>
                  <a:pt x="74053" y="45367"/>
                </a:lnTo>
                <a:lnTo>
                  <a:pt x="79713" y="47112"/>
                </a:lnTo>
                <a:lnTo>
                  <a:pt x="91293" y="50704"/>
                </a:lnTo>
                <a:lnTo>
                  <a:pt x="107977" y="53719"/>
                </a:lnTo>
                <a:lnTo>
                  <a:pt x="112250" y="55656"/>
                </a:lnTo>
                <a:lnTo>
                  <a:pt x="116092" y="57940"/>
                </a:lnTo>
                <a:lnTo>
                  <a:pt x="128574" y="60455"/>
                </a:lnTo>
                <a:lnTo>
                  <a:pt x="146818" y="63124"/>
                </a:lnTo>
                <a:lnTo>
                  <a:pt x="168902" y="65895"/>
                </a:lnTo>
                <a:lnTo>
                  <a:pt x="198732" y="68974"/>
                </a:lnTo>
                <a:lnTo>
                  <a:pt x="209465" y="69795"/>
                </a:lnTo>
                <a:lnTo>
                  <a:pt x="339413" y="85357"/>
                </a:lnTo>
                <a:lnTo>
                  <a:pt x="367449" y="87546"/>
                </a:lnTo>
                <a:lnTo>
                  <a:pt x="393140" y="88519"/>
                </a:lnTo>
                <a:lnTo>
                  <a:pt x="412495" y="91597"/>
                </a:lnTo>
                <a:lnTo>
                  <a:pt x="420434" y="93807"/>
                </a:lnTo>
                <a:lnTo>
                  <a:pt x="447435" y="97354"/>
                </a:lnTo>
                <a:lnTo>
                  <a:pt x="465846" y="98960"/>
                </a:lnTo>
                <a:lnTo>
                  <a:pt x="471877" y="100700"/>
                </a:lnTo>
                <a:lnTo>
                  <a:pt x="477882" y="102852"/>
                </a:lnTo>
                <a:lnTo>
                  <a:pt x="500429" y="105244"/>
                </a:lnTo>
                <a:lnTo>
                  <a:pt x="526325" y="106306"/>
                </a:lnTo>
                <a:lnTo>
                  <a:pt x="554044" y="106905"/>
                </a:lnTo>
                <a:lnTo>
                  <a:pt x="584526" y="108074"/>
                </a:lnTo>
                <a:lnTo>
                  <a:pt x="592669" y="109752"/>
                </a:lnTo>
                <a:lnTo>
                  <a:pt x="607008" y="113271"/>
                </a:lnTo>
                <a:lnTo>
                  <a:pt x="633182" y="115252"/>
                </a:lnTo>
                <a:lnTo>
                  <a:pt x="671647" y="115716"/>
                </a:lnTo>
                <a:lnTo>
                  <a:pt x="695397" y="114847"/>
                </a:lnTo>
                <a:lnTo>
                  <a:pt x="721153" y="113276"/>
                </a:lnTo>
                <a:lnTo>
                  <a:pt x="748246" y="111236"/>
                </a:lnTo>
                <a:lnTo>
                  <a:pt x="773252" y="109876"/>
                </a:lnTo>
                <a:lnTo>
                  <a:pt x="819559" y="108365"/>
                </a:lnTo>
                <a:lnTo>
                  <a:pt x="885458" y="107316"/>
                </a:lnTo>
                <a:lnTo>
                  <a:pt x="1007813" y="107156"/>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5" name="SMARTPenAnnotation818"/>
          <p:cNvSpPr/>
          <p:nvPr/>
        </p:nvSpPr>
        <p:spPr>
          <a:xfrm>
            <a:off x="3116460" y="4464843"/>
            <a:ext cx="750095" cy="125017"/>
          </a:xfrm>
          <a:custGeom>
            <a:avLst/>
            <a:gdLst/>
            <a:ahLst/>
            <a:cxnLst/>
            <a:rect l="0" t="0" r="0" b="0"/>
            <a:pathLst>
              <a:path w="750095" h="125017">
                <a:moveTo>
                  <a:pt x="0" y="0"/>
                </a:moveTo>
                <a:lnTo>
                  <a:pt x="9481" y="0"/>
                </a:lnTo>
                <a:lnTo>
                  <a:pt x="16243" y="1985"/>
                </a:lnTo>
                <a:lnTo>
                  <a:pt x="24719" y="5292"/>
                </a:lnTo>
                <a:lnTo>
                  <a:pt x="34339" y="9481"/>
                </a:lnTo>
                <a:lnTo>
                  <a:pt x="41744" y="12274"/>
                </a:lnTo>
                <a:lnTo>
                  <a:pt x="52619" y="15377"/>
                </a:lnTo>
                <a:lnTo>
                  <a:pt x="78540" y="21864"/>
                </a:lnTo>
                <a:lnTo>
                  <a:pt x="86094" y="24498"/>
                </a:lnTo>
                <a:lnTo>
                  <a:pt x="92123" y="27246"/>
                </a:lnTo>
                <a:lnTo>
                  <a:pt x="97134" y="30071"/>
                </a:lnTo>
                <a:lnTo>
                  <a:pt x="107994" y="33209"/>
                </a:lnTo>
                <a:lnTo>
                  <a:pt x="122412" y="35595"/>
                </a:lnTo>
                <a:lnTo>
                  <a:pt x="145356" y="39964"/>
                </a:lnTo>
                <a:lnTo>
                  <a:pt x="155443" y="42517"/>
                </a:lnTo>
                <a:lnTo>
                  <a:pt x="164152" y="45212"/>
                </a:lnTo>
                <a:lnTo>
                  <a:pt x="171943" y="48001"/>
                </a:lnTo>
                <a:lnTo>
                  <a:pt x="188537" y="51099"/>
                </a:lnTo>
                <a:lnTo>
                  <a:pt x="207818" y="53469"/>
                </a:lnTo>
                <a:lnTo>
                  <a:pt x="232924" y="57829"/>
                </a:lnTo>
                <a:lnTo>
                  <a:pt x="255327" y="60428"/>
                </a:lnTo>
                <a:lnTo>
                  <a:pt x="275205" y="61584"/>
                </a:lnTo>
                <a:lnTo>
                  <a:pt x="293962" y="62097"/>
                </a:lnTo>
                <a:lnTo>
                  <a:pt x="306108" y="63226"/>
                </a:lnTo>
                <a:lnTo>
                  <a:pt x="320158" y="64971"/>
                </a:lnTo>
                <a:lnTo>
                  <a:pt x="335478" y="67127"/>
                </a:lnTo>
                <a:lnTo>
                  <a:pt x="349660" y="68564"/>
                </a:lnTo>
                <a:lnTo>
                  <a:pt x="363083" y="69522"/>
                </a:lnTo>
                <a:lnTo>
                  <a:pt x="376001" y="70160"/>
                </a:lnTo>
                <a:lnTo>
                  <a:pt x="398292" y="73516"/>
                </a:lnTo>
                <a:lnTo>
                  <a:pt x="420105" y="77322"/>
                </a:lnTo>
                <a:lnTo>
                  <a:pt x="432867" y="78337"/>
                </a:lnTo>
                <a:lnTo>
                  <a:pt x="446336" y="79014"/>
                </a:lnTo>
                <a:lnTo>
                  <a:pt x="469239" y="82412"/>
                </a:lnTo>
                <a:lnTo>
                  <a:pt x="489340" y="86237"/>
                </a:lnTo>
                <a:lnTo>
                  <a:pt x="508196" y="87937"/>
                </a:lnTo>
                <a:lnTo>
                  <a:pt x="519375" y="88391"/>
                </a:lnTo>
                <a:lnTo>
                  <a:pt x="545026" y="88894"/>
                </a:lnTo>
                <a:lnTo>
                  <a:pt x="559804" y="90021"/>
                </a:lnTo>
                <a:lnTo>
                  <a:pt x="575609" y="91764"/>
                </a:lnTo>
                <a:lnTo>
                  <a:pt x="592099" y="93919"/>
                </a:lnTo>
                <a:lnTo>
                  <a:pt x="605077" y="96347"/>
                </a:lnTo>
                <a:lnTo>
                  <a:pt x="615712" y="98958"/>
                </a:lnTo>
                <a:lnTo>
                  <a:pt x="624788" y="101691"/>
                </a:lnTo>
                <a:lnTo>
                  <a:pt x="647041" y="105537"/>
                </a:lnTo>
                <a:lnTo>
                  <a:pt x="665267" y="109083"/>
                </a:lnTo>
                <a:lnTo>
                  <a:pt x="675683" y="111417"/>
                </a:lnTo>
                <a:lnTo>
                  <a:pt x="684612" y="113965"/>
                </a:lnTo>
                <a:lnTo>
                  <a:pt x="692549" y="116657"/>
                </a:lnTo>
                <a:lnTo>
                  <a:pt x="750094" y="125016"/>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6" name="SMARTPenAnnotation819"/>
          <p:cNvSpPr/>
          <p:nvPr/>
        </p:nvSpPr>
        <p:spPr>
          <a:xfrm>
            <a:off x="3286125" y="4439296"/>
            <a:ext cx="303610" cy="88056"/>
          </a:xfrm>
          <a:custGeom>
            <a:avLst/>
            <a:gdLst/>
            <a:ahLst/>
            <a:cxnLst/>
            <a:rect l="0" t="0" r="0" b="0"/>
            <a:pathLst>
              <a:path w="303610" h="88056">
                <a:moveTo>
                  <a:pt x="0" y="7688"/>
                </a:moveTo>
                <a:lnTo>
                  <a:pt x="9480" y="2947"/>
                </a:lnTo>
                <a:lnTo>
                  <a:pt x="14258" y="1551"/>
                </a:lnTo>
                <a:lnTo>
                  <a:pt x="19427" y="620"/>
                </a:lnTo>
                <a:lnTo>
                  <a:pt x="24857" y="0"/>
                </a:lnTo>
                <a:lnTo>
                  <a:pt x="35423" y="578"/>
                </a:lnTo>
                <a:lnTo>
                  <a:pt x="49412" y="1956"/>
                </a:lnTo>
                <a:lnTo>
                  <a:pt x="65683" y="3866"/>
                </a:lnTo>
                <a:lnTo>
                  <a:pt x="79507" y="5140"/>
                </a:lnTo>
                <a:lnTo>
                  <a:pt x="91700" y="5990"/>
                </a:lnTo>
                <a:lnTo>
                  <a:pt x="102805" y="6556"/>
                </a:lnTo>
                <a:lnTo>
                  <a:pt x="116161" y="8917"/>
                </a:lnTo>
                <a:lnTo>
                  <a:pt x="131019" y="12476"/>
                </a:lnTo>
                <a:lnTo>
                  <a:pt x="160426" y="20730"/>
                </a:lnTo>
                <a:lnTo>
                  <a:pt x="183417" y="27706"/>
                </a:lnTo>
                <a:lnTo>
                  <a:pt x="197684" y="32939"/>
                </a:lnTo>
                <a:lnTo>
                  <a:pt x="232057" y="46692"/>
                </a:lnTo>
                <a:lnTo>
                  <a:pt x="247970" y="54526"/>
                </a:lnTo>
                <a:lnTo>
                  <a:pt x="262548" y="62726"/>
                </a:lnTo>
                <a:lnTo>
                  <a:pt x="303609" y="88055"/>
                </a:lnTo>
              </a:path>
            </a:pathLst>
          </a:cu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5969977" y="1981201"/>
            <a:ext cx="2400300"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26628" name="Rectangle 8"/>
          <p:cNvSpPr>
            <a:spLocks noChangeArrowheads="1"/>
          </p:cNvSpPr>
          <p:nvPr/>
        </p:nvSpPr>
        <p:spPr bwMode="auto">
          <a:xfrm>
            <a:off x="3165231" y="3352800"/>
            <a:ext cx="2602523"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26629" name="Freeform 6"/>
          <p:cNvSpPr>
            <a:spLocks noEditPoints="1"/>
          </p:cNvSpPr>
          <p:nvPr/>
        </p:nvSpPr>
        <p:spPr bwMode="auto">
          <a:xfrm>
            <a:off x="3165231" y="2209801"/>
            <a:ext cx="2482362"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4" cstate="print"/>
          <a:stretch>
            <a:fillRect/>
          </a:stretch>
        </p:blipFill>
        <p:spPr>
          <a:xfrm>
            <a:off x="844061" y="2133600"/>
            <a:ext cx="1947497"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المحاضرة التمهيدية">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0F9DCA7809943246987C296F52628793" ma:contentTypeVersion="0" ma:contentTypeDescription="Create a new document." ma:contentTypeScope="" ma:versionID="66248b1838ce988e3d1949362f485d5c">
  <xsd:schema xmlns:xsd="http://www.w3.org/2001/XMLSchema" xmlns:p="http://schemas.microsoft.com/office/2006/metadata/properties" targetNamespace="http://schemas.microsoft.com/office/2006/metadata/properties" ma:root="true" ma:fieldsID="4aeb20c0e3442673af7ee10786458764">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3.xml><?xml version="1.0" encoding="utf-8"?>
<p:properties xmlns:p="http://schemas.microsoft.com/office/2006/metadata/properties" xmlns:xsi="http://www.w3.org/2001/XMLSchema-instance">
  <documentManagement/>
</p:properties>
</file>

<file path=customXml/itemProps1.xml><?xml version="1.0" encoding="utf-8"?>
<ds:datastoreItem xmlns:ds="http://schemas.openxmlformats.org/officeDocument/2006/customXml" ds:itemID="{A13A9A0C-CBD6-41F3-A75A-99682811E7EC}">
  <ds:schemaRefs>
    <ds:schemaRef ds:uri="http://schemas.microsoft.com/sharepoint/v3/contenttype/forms"/>
  </ds:schemaRefs>
</ds:datastoreItem>
</file>

<file path=customXml/itemProps2.xml><?xml version="1.0" encoding="utf-8"?>
<ds:datastoreItem xmlns:ds="http://schemas.openxmlformats.org/officeDocument/2006/customXml" ds:itemID="{C9AA4854-023C-442B-BF0B-BFE67BD6A12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customXml/itemProps3.xml><?xml version="1.0" encoding="utf-8"?>
<ds:datastoreItem xmlns:ds="http://schemas.openxmlformats.org/officeDocument/2006/customXml" ds:itemID="{FA31ECFD-0FC7-4749-9C70-1BCB8B0CB385}">
  <ds:schemaRefs>
    <ds:schemaRef ds:uri="http://schemas.openxmlformats.org/package/2006/metadata/core-properties"/>
    <ds:schemaRef ds:uri="http://purl.org/dc/dcmitype/"/>
    <ds:schemaRef ds:uri="http://purl.org/dc/elements/1.1/"/>
    <ds:schemaRef ds:uri="http://www.w3.org/XML/1998/namespace"/>
    <ds:schemaRef ds:uri="http://schemas.microsoft.com/office/2006/documentManagement/types"/>
    <ds:schemaRef ds:uri="http://schemas.microsoft.com/office/2006/metadata/properties"/>
    <ds:schemaRef ds:uri="http://purl.org/dc/terms/"/>
  </ds:schemaRefs>
</ds:datastoreItem>
</file>

<file path=docProps/app.xml><?xml version="1.0" encoding="utf-8"?>
<Properties xmlns="http://schemas.openxmlformats.org/officeDocument/2006/extended-properties" xmlns:vt="http://schemas.openxmlformats.org/officeDocument/2006/docPropsVTypes">
  <Template>المحاضرة التمهيدية</Template>
  <TotalTime>1833</TotalTime>
  <Words>1319</Words>
  <Application>Microsoft Office PowerPoint</Application>
  <PresentationFormat>On-screen Show (4:3)</PresentationFormat>
  <Paragraphs>133</Paragraphs>
  <Slides>11</Slides>
  <Notes>11</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المحاضرة التمهيدية</vt:lpstr>
      <vt:lpstr>PowerPoint Presentation</vt:lpstr>
      <vt:lpstr>13th Lecture</vt:lpstr>
      <vt:lpstr> Morphology</vt:lpstr>
      <vt:lpstr> Morphology</vt:lpstr>
      <vt:lpstr> Morphemes</vt:lpstr>
      <vt:lpstr> Free and Bound Morphemes</vt:lpstr>
      <vt:lpstr> Lexical and Functional Morphemes</vt:lpstr>
      <vt:lpstr> Derivational and Inflectional Morphemes</vt:lpstr>
      <vt:lpstr> Derivational and Inflectional Morphemes</vt:lpstr>
      <vt:lpstr> Derivational and Inflectional Morphemes</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Marwan</dc:creator>
  <cp:lastModifiedBy>toshiba</cp:lastModifiedBy>
  <cp:revision>133</cp:revision>
  <dcterms:created xsi:type="dcterms:W3CDTF">1601-01-01T00:00:00Z</dcterms:created>
  <dcterms:modified xsi:type="dcterms:W3CDTF">2014-02-02T22:22:40Z</dcterms:modified>
</cp:coreProperties>
</file>