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70" d="100"/>
          <a:sy n="70" d="100"/>
        </p:scale>
        <p:origin x="-11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1C01BAE-0376-4A98-B453-249F12D1E955}" type="datetimeFigureOut">
              <a:rPr lang="ar-SA" smtClean="0"/>
              <a:pPr/>
              <a:t>01/02/36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r>
              <a:rPr lang="ar-SA" smtClean="0"/>
              <a:t>د. وصفي شقيرات                                                            شوق@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BC06A12-1426-4062-A220-9813510804D1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F0B64F3-E12F-46B3-A930-33B8167F0F11}" type="datetimeFigureOut">
              <a:rPr lang="ar-SA" smtClean="0"/>
              <a:pPr/>
              <a:t>01/02/36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r>
              <a:rPr lang="ar-SA" smtClean="0"/>
              <a:t>د. وصفي شقيرات                                                            شوق@</a:t>
            </a: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3967B29-9E34-4107-AA9E-49A00EFCF7DC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ar-SA" smtClean="0"/>
              <a:t>د. وصفي شقيرات                                                            شوق@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967B29-9E34-4107-AA9E-49A00EFCF7DC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967B29-9E34-4107-AA9E-49A00EFCF7DC}" type="slidenum">
              <a:rPr lang="ar-SA" smtClean="0"/>
              <a:pPr/>
              <a:t>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وصفي شقيرات                                                            شوق@</a:t>
            </a:r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01/02/36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01/02/36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01/02/36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01/02/36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0963" t="12285" r="21747" b="21728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51520" y="6093296"/>
            <a:ext cx="100059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شوق@</a:t>
            </a:r>
            <a:endParaRPr lang="ar-SA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0372" t="11925" r="21157" b="15311"/>
          <a:stretch>
            <a:fillRect/>
          </a:stretch>
        </p:blipFill>
        <p:spPr bwMode="auto">
          <a:xfrm>
            <a:off x="0" y="-1"/>
            <a:ext cx="9144000" cy="6804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51520" y="6093296"/>
            <a:ext cx="100059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شوق@</a:t>
            </a:r>
            <a:endParaRPr lang="ar-SA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l="20372" t="11925" r="21747" b="16256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51520" y="6093296"/>
            <a:ext cx="100059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شوق@</a:t>
            </a:r>
            <a:endParaRPr lang="ar-SA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20372" t="11925" r="21747" b="1531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51520" y="6093296"/>
            <a:ext cx="100059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شوق@</a:t>
            </a:r>
            <a:endParaRPr lang="ar-SA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20372" t="11925" r="21748" b="15311"/>
          <a:stretch>
            <a:fillRect/>
          </a:stretch>
        </p:blipFill>
        <p:spPr bwMode="auto">
          <a:xfrm>
            <a:off x="0" y="-1"/>
            <a:ext cx="9144000" cy="6817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51520" y="6093296"/>
            <a:ext cx="100059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شوق@</a:t>
            </a:r>
            <a:endParaRPr lang="ar-SA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20372" t="11925" r="21747" b="17201"/>
          <a:stretch>
            <a:fillRect/>
          </a:stretch>
        </p:blipFill>
        <p:spPr bwMode="auto">
          <a:xfrm>
            <a:off x="0" y="-1"/>
            <a:ext cx="9144000" cy="6805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51520" y="6093296"/>
            <a:ext cx="100059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شوق@</a:t>
            </a:r>
            <a:endParaRPr lang="ar-SA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20372" t="11925" r="21157" b="16256"/>
          <a:stretch>
            <a:fillRect/>
          </a:stretch>
        </p:blipFill>
        <p:spPr bwMode="auto">
          <a:xfrm>
            <a:off x="0" y="0"/>
            <a:ext cx="9144000" cy="682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51520" y="6093296"/>
            <a:ext cx="100059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شوق@</a:t>
            </a:r>
            <a:endParaRPr lang="ar-SA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 l="20372" t="11925" r="21747" b="16256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51520" y="6093296"/>
            <a:ext cx="100059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شوق@</a:t>
            </a:r>
            <a:endParaRPr lang="ar-SA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</TotalTime>
  <Words>30</Words>
  <Application>Microsoft Office PowerPoint</Application>
  <PresentationFormat>عرض على الشاشة (3:4)‏</PresentationFormat>
  <Paragraphs>12</Paragraphs>
  <Slides>8</Slides>
  <Notes>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Toshiba</dc:creator>
  <cp:lastModifiedBy>Toshiba</cp:lastModifiedBy>
  <cp:revision>8</cp:revision>
  <dcterms:created xsi:type="dcterms:W3CDTF">2014-11-12T16:45:41Z</dcterms:created>
  <dcterms:modified xsi:type="dcterms:W3CDTF">2014-11-23T06:25:11Z</dcterms:modified>
</cp:coreProperties>
</file>