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0" r:id="rId9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>
      <a:defRPr>
        <a:latin typeface="Calibri"/>
        <a:ea typeface="Calibri"/>
        <a:cs typeface="Calibri"/>
        <a:sym typeface="Calibri"/>
      </a:defRPr>
    </a:lvl2pPr>
    <a:lvl3pPr>
      <a:defRPr>
        <a:latin typeface="Calibri"/>
        <a:ea typeface="Calibri"/>
        <a:cs typeface="Calibri"/>
        <a:sym typeface="Calibri"/>
      </a:defRPr>
    </a:lvl3pPr>
    <a:lvl4pPr>
      <a:defRPr>
        <a:latin typeface="Calibri"/>
        <a:ea typeface="Calibri"/>
        <a:cs typeface="Calibri"/>
        <a:sym typeface="Calibri"/>
      </a:defRPr>
    </a:lvl4pPr>
    <a:lvl5pPr>
      <a:defRPr>
        <a:latin typeface="Calibri"/>
        <a:ea typeface="Calibri"/>
        <a:cs typeface="Calibri"/>
        <a:sym typeface="Calibri"/>
      </a:defRPr>
    </a:lvl5pPr>
    <a:lvl6pPr>
      <a:defRPr>
        <a:latin typeface="Calibri"/>
        <a:ea typeface="Calibri"/>
        <a:cs typeface="Calibri"/>
        <a:sym typeface="Calibri"/>
      </a:defRPr>
    </a:lvl6pPr>
    <a:lvl7pPr>
      <a:defRPr>
        <a:latin typeface="Calibri"/>
        <a:ea typeface="Calibri"/>
        <a:cs typeface="Calibri"/>
        <a:sym typeface="Calibri"/>
      </a:defRPr>
    </a:lvl7pPr>
    <a:lvl8pPr>
      <a:defRPr>
        <a:latin typeface="Calibri"/>
        <a:ea typeface="Calibri"/>
        <a:cs typeface="Calibri"/>
        <a:sym typeface="Calibri"/>
      </a:defRPr>
    </a:lvl8pPr>
    <a:lvl9pPr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6369463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16" name="Shape 16"/>
          <p:cNvSpPr/>
          <p:nvPr/>
        </p:nvSpPr>
        <p:spPr>
          <a:xfrm>
            <a:off x="-1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682154" y="2133600"/>
            <a:ext cx="2461848" cy="14478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1844677"/>
            <a:ext cx="7772400" cy="204152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548554" y="6269673"/>
            <a:ext cx="445479" cy="269239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99989" y="280988"/>
            <a:ext cx="281356" cy="1090614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83931" y="1365249"/>
            <a:ext cx="8581292" cy="6351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699989" y="1"/>
            <a:ext cx="281356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4501662" y="6367462"/>
            <a:ext cx="835182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‹#›     ]</a:t>
            </a:r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</a:lvl1pPr>
            <a:lvl2pPr marL="342900" indent="0">
              <a:buSzTx/>
              <a:buFontTx/>
              <a:buNone/>
            </a:lvl2pPr>
            <a:lvl3pPr marL="342900" indent="0">
              <a:buSzTx/>
              <a:buFontTx/>
              <a:buNone/>
            </a:lvl3pPr>
            <a:lvl4pPr marL="342900" indent="0">
              <a:buSzTx/>
              <a:buFontTx/>
              <a:buNone/>
            </a:lvl4pPr>
            <a:lvl5pPr marL="342900" indent="0">
              <a:buSzTx/>
              <a:buFont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401" cy="2451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22312" y="0"/>
            <a:ext cx="7772401" cy="4406902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8699989" y="280988"/>
            <a:ext cx="281356" cy="1090614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83931" y="1365249"/>
            <a:ext cx="8581292" cy="6351"/>
          </a:xfrm>
          <a:prstGeom prst="line">
            <a:avLst/>
          </a:prstGeom>
          <a:ln>
            <a:solidFill>
              <a:srgbClr val="6EA072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8699989" y="1"/>
            <a:ext cx="281356" cy="301626"/>
          </a:xfrm>
          <a:prstGeom prst="rect">
            <a:avLst/>
          </a:prstGeom>
          <a:solidFill>
            <a:srgbClr val="E8B7B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92073"/>
            <a:ext cx="8229600" cy="15081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27E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638685" y="1600202"/>
            <a:ext cx="4051497" cy="525779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SzTx/>
              <a:buFontTx/>
              <a:buNone/>
              <a:defRPr sz="2800"/>
            </a:lvl1pPr>
            <a:lvl2pPr marL="285750" indent="0">
              <a:spcBef>
                <a:spcPts val="600"/>
              </a:spcBef>
              <a:buSzTx/>
              <a:buFontTx/>
              <a:buNone/>
              <a:defRPr sz="2800"/>
            </a:lvl2pPr>
            <a:lvl3pPr marL="1234438" indent="-320038">
              <a:spcBef>
                <a:spcPts val="600"/>
              </a:spcBef>
              <a:buFontTx/>
              <a:defRPr sz="2800"/>
            </a:lvl3pPr>
            <a:lvl4pPr marL="1727200" indent="-355600">
              <a:spcBef>
                <a:spcPts val="600"/>
              </a:spcBef>
              <a:buFontTx/>
              <a:defRPr sz="2800"/>
            </a:lvl4pPr>
            <a:lvl5pPr marL="2184400" indent="-355600">
              <a:spcBef>
                <a:spcPts val="600"/>
              </a:spcBef>
              <a:buFontTx/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435464"/>
            <a:ext cx="4040188" cy="73941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9227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4501662" y="6367464"/>
            <a:ext cx="59626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[        ]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5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3575051" y="273052"/>
            <a:ext cx="5111752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181850" y="0"/>
            <a:ext cx="2228850" cy="640080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95301" y="274639"/>
            <a:ext cx="6534151" cy="658336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527E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7948245" y="5791200"/>
            <a:ext cx="868977" cy="914400"/>
            <a:chOff x="0" y="0"/>
            <a:chExt cx="868975" cy="914400"/>
          </a:xfrm>
        </p:grpSpPr>
        <p:sp>
          <p:nvSpPr>
            <p:cNvPr id="3" name="Shape 3"/>
            <p:cNvSpPr/>
            <p:nvPr/>
          </p:nvSpPr>
          <p:spPr>
            <a:xfrm>
              <a:off x="32227" y="22213"/>
              <a:ext cx="807412" cy="868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4" name="image1.png"/>
            <p:cNvPicPr/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868976" cy="914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hape 6"/>
          <p:cNvSpPr/>
          <p:nvPr/>
        </p:nvSpPr>
        <p:spPr>
          <a:xfrm>
            <a:off x="6260122" y="6519864"/>
            <a:ext cx="1834117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King Faisal University</a:t>
            </a:r>
          </a:p>
        </p:txBody>
      </p:sp>
      <p:sp>
        <p:nvSpPr>
          <p:cNvPr id="7" name="Shape 7"/>
          <p:cNvSpPr/>
          <p:nvPr/>
        </p:nvSpPr>
        <p:spPr>
          <a:xfrm>
            <a:off x="6507773" y="6291264"/>
            <a:ext cx="1634214" cy="35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جامعة الملك فيصل</a:t>
            </a:r>
          </a:p>
        </p:txBody>
      </p:sp>
      <p:pic>
        <p:nvPicPr>
          <p:cNvPr id="8" name="image2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81353" y="5791201"/>
            <a:ext cx="773724" cy="93821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9"/>
          <p:cNvSpPr/>
          <p:nvPr/>
        </p:nvSpPr>
        <p:spPr>
          <a:xfrm>
            <a:off x="844062" y="6581774"/>
            <a:ext cx="3008445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Deanship of E-Learning and Distance Education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1091711" y="6291264"/>
            <a:ext cx="3359181" cy="35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عمادة التعلم الإلكتروني والتعليم عن بعد</a:t>
            </a:r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376092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943100" y="6290311"/>
            <a:ext cx="527540" cy="2692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1pPr>
      <a:lvl2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2pPr>
      <a:lvl3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3pPr>
      <a:lvl4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4pPr>
      <a:lvl5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5pPr>
      <a:lvl6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6pPr>
      <a:lvl7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7pPr>
      <a:lvl8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8pPr>
      <a:lvl9pPr algn="r">
        <a:defRPr sz="4400">
          <a:solidFill>
            <a:srgbClr val="376092"/>
          </a:solidFill>
          <a:latin typeface="Calibri"/>
          <a:ea typeface="Calibri"/>
          <a:cs typeface="Calibri"/>
          <a:sym typeface="Calibri"/>
        </a:defRPr>
      </a:lvl9pPr>
    </p:titleStyle>
    <p:bodyStyle>
      <a:lvl1pPr marL="342900" indent="-342900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 algn="r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 algn="r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 algn="r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 algn="r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xfrm>
            <a:off x="685800" y="2130424"/>
            <a:ext cx="7772400" cy="147002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>
                <a:solidFill>
                  <a:srgbClr val="376092"/>
                </a:solidFill>
              </a:defRPr>
            </a:pPr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xfrm>
            <a:off x="4548554" y="6354764"/>
            <a:ext cx="445479" cy="3683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0" name="Shape 7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4788025" y="4581128"/>
            <a:ext cx="4355978" cy="1297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جامعة الملك فيصل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  <a:latin typeface="Arial Bold"/>
                <a:ea typeface="Arial Bold"/>
                <a:cs typeface="Arial Bold"/>
                <a:sym typeface="Arial Bold"/>
              </a:rPr>
              <a:t>عمادة التعلم الإلكتروني والتعليم عن بعد</a:t>
            </a:r>
            <a:endParaRPr sz="2400" b="1">
              <a:solidFill>
                <a:srgbClr val="4D4F40"/>
              </a:solidFill>
            </a:endParaRPr>
          </a:p>
          <a:p>
            <a:pPr lvl="0" algn="ctr">
              <a:spcBef>
                <a:spcPts val="500"/>
              </a:spcBef>
            </a:pPr>
            <a:r>
              <a:rPr sz="2400">
                <a:solidFill>
                  <a:srgbClr val="4D4F40"/>
                </a:solidFill>
              </a:rPr>
              <a:t>	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5994889" y="1981200"/>
            <a:ext cx="2400302" cy="2524126"/>
            <a:chOff x="0" y="0"/>
            <a:chExt cx="2400300" cy="2524125"/>
          </a:xfrm>
        </p:grpSpPr>
        <p:sp>
          <p:nvSpPr>
            <p:cNvPr id="73" name="Shape 73"/>
            <p:cNvSpPr/>
            <p:nvPr/>
          </p:nvSpPr>
          <p:spPr>
            <a:xfrm>
              <a:off x="89359" y="61882"/>
              <a:ext cx="2231728" cy="2397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1" cy="25241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6" name="Shape 76"/>
          <p:cNvSpPr/>
          <p:nvPr/>
        </p:nvSpPr>
        <p:spPr>
          <a:xfrm>
            <a:off x="-1" y="2667000"/>
            <a:ext cx="5622682" cy="144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9033" y="0"/>
                </a:lnTo>
                <a:cubicBezTo>
                  <a:pt x="19714" y="0"/>
                  <a:pt x="20367" y="1138"/>
                  <a:pt x="20848" y="3163"/>
                </a:cubicBezTo>
                <a:cubicBezTo>
                  <a:pt x="21330" y="5189"/>
                  <a:pt x="21600" y="7936"/>
                  <a:pt x="21600" y="10800"/>
                </a:cubicBezTo>
                <a:cubicBezTo>
                  <a:pt x="21600" y="13664"/>
                  <a:pt x="21330" y="16411"/>
                  <a:pt x="20848" y="18437"/>
                </a:cubicBezTo>
                <a:cubicBezTo>
                  <a:pt x="20367" y="20462"/>
                  <a:pt x="19714" y="21600"/>
                  <a:pt x="19033" y="21600"/>
                </a:cubicBezTo>
                <a:lnTo>
                  <a:pt x="0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422030" y="3059429"/>
            <a:ext cx="4706818" cy="150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lvl="0" algn="ctr"/>
            <a:r>
              <a:rPr sz="3700" b="1">
                <a:solidFill>
                  <a:srgbClr val="375439"/>
                </a:solidFill>
                <a:latin typeface="+mj-lt"/>
                <a:ea typeface="+mj-ea"/>
                <a:cs typeface="+mj-cs"/>
                <a:sym typeface="Helvetica"/>
              </a:rPr>
              <a:t>Applied linguistics</a:t>
            </a:r>
          </a:p>
          <a:p>
            <a:pPr lvl="0" algn="ctr"/>
            <a:r>
              <a:rPr sz="2800" b="1">
                <a:solidFill>
                  <a:srgbClr val="7F7F7F"/>
                </a:solidFill>
              </a:rPr>
              <a:t> </a:t>
            </a:r>
          </a:p>
          <a:p>
            <a:pPr lvl="0"/>
            <a:r>
              <a:rPr sz="2600" b="1">
                <a:solidFill>
                  <a:srgbClr val="7F7F7F"/>
                </a:solidFill>
              </a:rPr>
              <a:t>Dr. Abdulaziz Alturki</a:t>
            </a:r>
          </a:p>
        </p:txBody>
      </p:sp>
      <p:sp>
        <p:nvSpPr>
          <p:cNvPr id="78" name="Shape 78"/>
          <p:cNvSpPr/>
          <p:nvPr/>
        </p:nvSpPr>
        <p:spPr>
          <a:xfrm>
            <a:off x="351692" y="6453506"/>
            <a:ext cx="2133601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b="1" spc="-200">
                <a:solidFill>
                  <a:srgbClr val="376092"/>
                </a:solidFill>
                <a:latin typeface="ae_AlMateen Bold"/>
                <a:ea typeface="ae_AlMateen Bold"/>
                <a:cs typeface="ae_AlMateen Bold"/>
                <a:sym typeface="ae_AlMateen Bold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400" b="1" spc="-200">
                <a:solidFill>
                  <a:srgbClr val="376092"/>
                </a:solidFill>
              </a:rPr>
              <a:t>First Lecture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888888"/>
                </a:solidFill>
              </a:rPr>
              <a:t>Applied linguistics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4698682" y="6354764"/>
            <a:ext cx="445479" cy="3683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FFFFFF"/>
                </a:solidFill>
              </a:rPr>
              <a:t>2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The need for applied linguistics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>
              <a:defRPr sz="1800"/>
            </a:pPr>
            <a:r>
              <a:rPr sz="3200"/>
              <a:t>-Language is at the heart of human life. </a:t>
            </a:r>
          </a:p>
          <a:p>
            <a:pPr lvl="0" algn="l">
              <a:defRPr sz="1800"/>
            </a:pPr>
            <a:r>
              <a:rPr sz="3200"/>
              <a:t>-Without it, many of our most important activities are inconceivable. 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- Examples include practicing religions, parenting, education….etc.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>
              <a:defRPr sz="1800"/>
            </a:pPr>
            <a:r>
              <a:rPr sz="2200"/>
              <a:t>For theses reasons, There are several linguistic decisions that we can make. E.g.</a:t>
            </a:r>
          </a:p>
          <a:p>
            <a:pPr lvl="0" algn="l">
              <a:defRPr sz="1800"/>
            </a:pPr>
            <a:r>
              <a:rPr sz="2200"/>
              <a:t>- What language skills should children attain beyond basic literacy? </a:t>
            </a:r>
          </a:p>
          <a:p>
            <a:pPr lvl="0" algn="l">
              <a:defRPr sz="1800"/>
            </a:pPr>
            <a:r>
              <a:rPr sz="2200"/>
              <a:t>- Should children speaking a dialect be encouraged to maintain it or steered towards the standard form of a language?</a:t>
            </a:r>
          </a:p>
          <a:p>
            <a:pPr lvl="0" algn="l">
              <a:defRPr sz="1800"/>
            </a:pPr>
            <a:r>
              <a:rPr sz="2200"/>
              <a:t>- In multi-lingual communities, which language should be used in schools?</a:t>
            </a:r>
          </a:p>
          <a:p>
            <a:pPr lvl="0" algn="l">
              <a:defRPr sz="1800"/>
            </a:pPr>
            <a:r>
              <a:rPr sz="2200"/>
              <a:t>- Should everyone learn a foreign language? and which one?</a:t>
            </a:r>
          </a:p>
          <a:p>
            <a:pPr lvl="0" algn="l">
              <a:defRPr sz="1800"/>
            </a:pPr>
            <a:r>
              <a:rPr sz="2200"/>
              <a:t>- To name but a few.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IS AL confined to eduction? NO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>
              <a:defRPr sz="1800"/>
            </a:pPr>
            <a:r>
              <a:rPr sz="2600"/>
              <a:t>E.g. - Language change. Should it be accepted as an inevitable fact or should change be controlled in some way?</a:t>
            </a:r>
          </a:p>
          <a:p>
            <a:pPr lvl="0" algn="l">
              <a:defRPr sz="1800"/>
            </a:pPr>
            <a:r>
              <a:rPr sz="2600"/>
              <a:t>- Some language are dying out. Should that be prevented and , if so, how?</a:t>
            </a:r>
          </a:p>
          <a:p>
            <a:pPr lvl="0" algn="l">
              <a:defRPr sz="1800"/>
            </a:pPr>
            <a:r>
              <a:rPr sz="2600"/>
              <a:t>- Should the growth of English as the international lingua franca be welcomed or deplored?</a:t>
            </a:r>
          </a:p>
          <a:p>
            <a:pPr lvl="0" algn="l">
              <a:defRPr sz="1800"/>
            </a:pPr>
            <a:r>
              <a:rPr sz="2600"/>
              <a:t>- Is language being used for political  oppression? if so, should something be done about it? CDA !</a:t>
            </a:r>
          </a:p>
          <a:p>
            <a:pPr lvl="0" algn="l">
              <a:defRPr sz="1800"/>
            </a:pPr>
            <a:r>
              <a:rPr sz="2600"/>
              <a:t>- To name but a few !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Definition of AL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>
              <a:defRPr sz="1800"/>
            </a:pPr>
            <a:r>
              <a:rPr sz="3200"/>
              <a:t>The questions show a relationship between linguistics and decision making in the real world.</a:t>
            </a:r>
          </a:p>
          <a:p>
            <a:pPr lvl="0" algn="l">
              <a:defRPr sz="1800"/>
            </a:pPr>
            <a:endParaRPr sz="3200"/>
          </a:p>
          <a:p>
            <a:pPr lvl="0" algn="l">
              <a:defRPr sz="1800"/>
            </a:pPr>
            <a:r>
              <a:rPr sz="3200"/>
              <a:t>AL is the academic discipline that is concerned with the relation of knowledge about language to decision making in the real world.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27E56"/>
                </a:solidFill>
              </a:rPr>
              <a:t>Questions ?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2A37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3" name="Group 123"/>
          <p:cNvGrpSpPr/>
          <p:nvPr/>
        </p:nvGrpSpPr>
        <p:grpSpPr>
          <a:xfrm>
            <a:off x="5969977" y="1981200"/>
            <a:ext cx="2400302" cy="2524126"/>
            <a:chOff x="0" y="0"/>
            <a:chExt cx="2400300" cy="2524125"/>
          </a:xfrm>
        </p:grpSpPr>
        <p:sp>
          <p:nvSpPr>
            <p:cNvPr id="121" name="Shape 121"/>
            <p:cNvSpPr/>
            <p:nvPr/>
          </p:nvSpPr>
          <p:spPr>
            <a:xfrm>
              <a:off x="89360" y="61882"/>
              <a:ext cx="2231725" cy="2397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2" name="image3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00301" cy="25241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4" name="Shape 124"/>
          <p:cNvSpPr/>
          <p:nvPr/>
        </p:nvSpPr>
        <p:spPr>
          <a:xfrm>
            <a:off x="3165230" y="3352800"/>
            <a:ext cx="2602526" cy="2144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7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بحمد الله</a:t>
            </a:r>
          </a:p>
        </p:txBody>
      </p:sp>
      <p:sp>
        <p:nvSpPr>
          <p:cNvPr id="125" name="Shape 125"/>
          <p:cNvSpPr/>
          <p:nvPr/>
        </p:nvSpPr>
        <p:spPr>
          <a:xfrm>
            <a:off x="3165231" y="2209799"/>
            <a:ext cx="2482364" cy="1236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2" y="2062"/>
                </a:moveTo>
                <a:lnTo>
                  <a:pt x="16747" y="3930"/>
                </a:lnTo>
                <a:lnTo>
                  <a:pt x="15979" y="2230"/>
                </a:lnTo>
                <a:lnTo>
                  <a:pt x="15070" y="4236"/>
                </a:lnTo>
                <a:lnTo>
                  <a:pt x="14084" y="2090"/>
                </a:lnTo>
                <a:lnTo>
                  <a:pt x="14968" y="223"/>
                </a:lnTo>
                <a:lnTo>
                  <a:pt x="15736" y="1895"/>
                </a:lnTo>
                <a:lnTo>
                  <a:pt x="16619" y="0"/>
                </a:lnTo>
                <a:lnTo>
                  <a:pt x="17592" y="2062"/>
                </a:lnTo>
                <a:close/>
                <a:moveTo>
                  <a:pt x="21600" y="17057"/>
                </a:moveTo>
                <a:lnTo>
                  <a:pt x="21587" y="17698"/>
                </a:lnTo>
                <a:lnTo>
                  <a:pt x="21549" y="18311"/>
                </a:lnTo>
                <a:lnTo>
                  <a:pt x="21472" y="18897"/>
                </a:lnTo>
                <a:lnTo>
                  <a:pt x="21370" y="19454"/>
                </a:lnTo>
                <a:lnTo>
                  <a:pt x="21203" y="20151"/>
                </a:lnTo>
                <a:lnTo>
                  <a:pt x="21113" y="20374"/>
                </a:lnTo>
                <a:lnTo>
                  <a:pt x="21011" y="20597"/>
                </a:lnTo>
                <a:lnTo>
                  <a:pt x="20909" y="20764"/>
                </a:lnTo>
                <a:lnTo>
                  <a:pt x="20781" y="20903"/>
                </a:lnTo>
                <a:lnTo>
                  <a:pt x="20524" y="20987"/>
                </a:lnTo>
                <a:lnTo>
                  <a:pt x="20268" y="20931"/>
                </a:lnTo>
                <a:lnTo>
                  <a:pt x="19987" y="20708"/>
                </a:lnTo>
                <a:lnTo>
                  <a:pt x="19743" y="20374"/>
                </a:lnTo>
                <a:lnTo>
                  <a:pt x="19500" y="19928"/>
                </a:lnTo>
                <a:lnTo>
                  <a:pt x="19257" y="19370"/>
                </a:lnTo>
                <a:lnTo>
                  <a:pt x="19052" y="18729"/>
                </a:lnTo>
                <a:lnTo>
                  <a:pt x="18873" y="18005"/>
                </a:lnTo>
                <a:lnTo>
                  <a:pt x="18719" y="17252"/>
                </a:lnTo>
                <a:lnTo>
                  <a:pt x="18245" y="17837"/>
                </a:lnTo>
                <a:lnTo>
                  <a:pt x="17759" y="18395"/>
                </a:lnTo>
                <a:lnTo>
                  <a:pt x="17234" y="18897"/>
                </a:lnTo>
                <a:lnTo>
                  <a:pt x="16709" y="19342"/>
                </a:lnTo>
                <a:lnTo>
                  <a:pt x="16018" y="19788"/>
                </a:lnTo>
                <a:lnTo>
                  <a:pt x="15339" y="20123"/>
                </a:lnTo>
                <a:lnTo>
                  <a:pt x="14673" y="20318"/>
                </a:lnTo>
                <a:lnTo>
                  <a:pt x="14020" y="20374"/>
                </a:lnTo>
                <a:lnTo>
                  <a:pt x="13572" y="20290"/>
                </a:lnTo>
                <a:lnTo>
                  <a:pt x="13124" y="20039"/>
                </a:lnTo>
                <a:lnTo>
                  <a:pt x="12906" y="19816"/>
                </a:lnTo>
                <a:lnTo>
                  <a:pt x="12689" y="19565"/>
                </a:lnTo>
                <a:lnTo>
                  <a:pt x="12471" y="19259"/>
                </a:lnTo>
                <a:lnTo>
                  <a:pt x="12253" y="18897"/>
                </a:lnTo>
                <a:lnTo>
                  <a:pt x="11895" y="18200"/>
                </a:lnTo>
                <a:lnTo>
                  <a:pt x="11626" y="17475"/>
                </a:lnTo>
                <a:lnTo>
                  <a:pt x="11523" y="17141"/>
                </a:lnTo>
                <a:lnTo>
                  <a:pt x="11459" y="16806"/>
                </a:lnTo>
                <a:lnTo>
                  <a:pt x="11383" y="16082"/>
                </a:lnTo>
                <a:lnTo>
                  <a:pt x="9987" y="17503"/>
                </a:lnTo>
                <a:lnTo>
                  <a:pt x="8438" y="19036"/>
                </a:lnTo>
                <a:lnTo>
                  <a:pt x="7721" y="19677"/>
                </a:lnTo>
                <a:lnTo>
                  <a:pt x="7068" y="20179"/>
                </a:lnTo>
                <a:lnTo>
                  <a:pt x="6159" y="20792"/>
                </a:lnTo>
                <a:lnTo>
                  <a:pt x="5314" y="21238"/>
                </a:lnTo>
                <a:lnTo>
                  <a:pt x="4545" y="21516"/>
                </a:lnTo>
                <a:lnTo>
                  <a:pt x="3867" y="21600"/>
                </a:lnTo>
                <a:lnTo>
                  <a:pt x="3431" y="21572"/>
                </a:lnTo>
                <a:lnTo>
                  <a:pt x="3022" y="21516"/>
                </a:lnTo>
                <a:lnTo>
                  <a:pt x="2638" y="21433"/>
                </a:lnTo>
                <a:lnTo>
                  <a:pt x="2279" y="21293"/>
                </a:lnTo>
                <a:lnTo>
                  <a:pt x="1959" y="21126"/>
                </a:lnTo>
                <a:lnTo>
                  <a:pt x="1652" y="20931"/>
                </a:lnTo>
                <a:lnTo>
                  <a:pt x="1370" y="20652"/>
                </a:lnTo>
                <a:lnTo>
                  <a:pt x="1127" y="20374"/>
                </a:lnTo>
                <a:lnTo>
                  <a:pt x="871" y="19983"/>
                </a:lnTo>
                <a:lnTo>
                  <a:pt x="640" y="19538"/>
                </a:lnTo>
                <a:lnTo>
                  <a:pt x="448" y="18980"/>
                </a:lnTo>
                <a:lnTo>
                  <a:pt x="282" y="18423"/>
                </a:lnTo>
                <a:lnTo>
                  <a:pt x="154" y="17810"/>
                </a:lnTo>
                <a:lnTo>
                  <a:pt x="102" y="17447"/>
                </a:lnTo>
                <a:lnTo>
                  <a:pt x="64" y="17085"/>
                </a:lnTo>
                <a:lnTo>
                  <a:pt x="13" y="16360"/>
                </a:lnTo>
                <a:lnTo>
                  <a:pt x="0" y="15552"/>
                </a:lnTo>
                <a:lnTo>
                  <a:pt x="26" y="14577"/>
                </a:lnTo>
                <a:lnTo>
                  <a:pt x="77" y="13685"/>
                </a:lnTo>
                <a:lnTo>
                  <a:pt x="166" y="12793"/>
                </a:lnTo>
                <a:lnTo>
                  <a:pt x="294" y="11929"/>
                </a:lnTo>
                <a:lnTo>
                  <a:pt x="435" y="11343"/>
                </a:lnTo>
                <a:lnTo>
                  <a:pt x="615" y="10619"/>
                </a:lnTo>
                <a:lnTo>
                  <a:pt x="845" y="10563"/>
                </a:lnTo>
                <a:lnTo>
                  <a:pt x="666" y="11455"/>
                </a:lnTo>
                <a:lnTo>
                  <a:pt x="576" y="12040"/>
                </a:lnTo>
                <a:lnTo>
                  <a:pt x="525" y="12681"/>
                </a:lnTo>
                <a:lnTo>
                  <a:pt x="487" y="13322"/>
                </a:lnTo>
                <a:lnTo>
                  <a:pt x="474" y="13991"/>
                </a:lnTo>
                <a:lnTo>
                  <a:pt x="487" y="14549"/>
                </a:lnTo>
                <a:lnTo>
                  <a:pt x="538" y="15050"/>
                </a:lnTo>
                <a:lnTo>
                  <a:pt x="602" y="15524"/>
                </a:lnTo>
                <a:lnTo>
                  <a:pt x="704" y="15970"/>
                </a:lnTo>
                <a:lnTo>
                  <a:pt x="845" y="16388"/>
                </a:lnTo>
                <a:lnTo>
                  <a:pt x="999" y="16806"/>
                </a:lnTo>
                <a:lnTo>
                  <a:pt x="1191" y="17169"/>
                </a:lnTo>
                <a:lnTo>
                  <a:pt x="1408" y="17531"/>
                </a:lnTo>
                <a:lnTo>
                  <a:pt x="1639" y="17865"/>
                </a:lnTo>
                <a:lnTo>
                  <a:pt x="1908" y="18116"/>
                </a:lnTo>
                <a:lnTo>
                  <a:pt x="2189" y="18367"/>
                </a:lnTo>
                <a:lnTo>
                  <a:pt x="2343" y="18451"/>
                </a:lnTo>
                <a:lnTo>
                  <a:pt x="2484" y="18534"/>
                </a:lnTo>
                <a:lnTo>
                  <a:pt x="2817" y="18701"/>
                </a:lnTo>
                <a:lnTo>
                  <a:pt x="3137" y="18813"/>
                </a:lnTo>
                <a:lnTo>
                  <a:pt x="3508" y="18869"/>
                </a:lnTo>
                <a:lnTo>
                  <a:pt x="3892" y="18897"/>
                </a:lnTo>
                <a:lnTo>
                  <a:pt x="4507" y="18841"/>
                </a:lnTo>
                <a:lnTo>
                  <a:pt x="4853" y="18757"/>
                </a:lnTo>
                <a:lnTo>
                  <a:pt x="5186" y="18646"/>
                </a:lnTo>
                <a:lnTo>
                  <a:pt x="5915" y="18311"/>
                </a:lnTo>
                <a:lnTo>
                  <a:pt x="6684" y="17865"/>
                </a:lnTo>
                <a:lnTo>
                  <a:pt x="7311" y="17419"/>
                </a:lnTo>
                <a:lnTo>
                  <a:pt x="7977" y="16890"/>
                </a:lnTo>
                <a:lnTo>
                  <a:pt x="9449" y="15580"/>
                </a:lnTo>
                <a:lnTo>
                  <a:pt x="11818" y="13267"/>
                </a:lnTo>
                <a:lnTo>
                  <a:pt x="11869" y="13768"/>
                </a:lnTo>
                <a:lnTo>
                  <a:pt x="11933" y="14270"/>
                </a:lnTo>
                <a:lnTo>
                  <a:pt x="12036" y="14744"/>
                </a:lnTo>
                <a:lnTo>
                  <a:pt x="12151" y="15190"/>
                </a:lnTo>
                <a:lnTo>
                  <a:pt x="12304" y="15636"/>
                </a:lnTo>
                <a:lnTo>
                  <a:pt x="12484" y="16026"/>
                </a:lnTo>
                <a:lnTo>
                  <a:pt x="12676" y="16388"/>
                </a:lnTo>
                <a:lnTo>
                  <a:pt x="12893" y="16723"/>
                </a:lnTo>
                <a:lnTo>
                  <a:pt x="13252" y="17196"/>
                </a:lnTo>
                <a:lnTo>
                  <a:pt x="13431" y="17391"/>
                </a:lnTo>
                <a:lnTo>
                  <a:pt x="13623" y="17531"/>
                </a:lnTo>
                <a:lnTo>
                  <a:pt x="13982" y="17754"/>
                </a:lnTo>
                <a:lnTo>
                  <a:pt x="14161" y="17810"/>
                </a:lnTo>
                <a:lnTo>
                  <a:pt x="14340" y="17810"/>
                </a:lnTo>
                <a:lnTo>
                  <a:pt x="14904" y="17782"/>
                </a:lnTo>
                <a:lnTo>
                  <a:pt x="15493" y="17587"/>
                </a:lnTo>
                <a:lnTo>
                  <a:pt x="16082" y="17336"/>
                </a:lnTo>
                <a:lnTo>
                  <a:pt x="16696" y="16946"/>
                </a:lnTo>
                <a:lnTo>
                  <a:pt x="17195" y="16527"/>
                </a:lnTo>
                <a:lnTo>
                  <a:pt x="17656" y="16109"/>
                </a:lnTo>
                <a:lnTo>
                  <a:pt x="18066" y="15636"/>
                </a:lnTo>
                <a:lnTo>
                  <a:pt x="18425" y="15134"/>
                </a:lnTo>
                <a:lnTo>
                  <a:pt x="18297" y="14186"/>
                </a:lnTo>
                <a:lnTo>
                  <a:pt x="18117" y="12403"/>
                </a:lnTo>
                <a:lnTo>
                  <a:pt x="18041" y="11511"/>
                </a:lnTo>
                <a:lnTo>
                  <a:pt x="17964" y="8835"/>
                </a:lnTo>
                <a:lnTo>
                  <a:pt x="17733" y="6996"/>
                </a:lnTo>
                <a:lnTo>
                  <a:pt x="18066" y="4153"/>
                </a:lnTo>
                <a:lnTo>
                  <a:pt x="19295" y="9476"/>
                </a:lnTo>
                <a:lnTo>
                  <a:pt x="19295" y="10173"/>
                </a:lnTo>
                <a:lnTo>
                  <a:pt x="18758" y="9365"/>
                </a:lnTo>
                <a:lnTo>
                  <a:pt x="18706" y="9504"/>
                </a:lnTo>
                <a:lnTo>
                  <a:pt x="18668" y="9671"/>
                </a:lnTo>
                <a:lnTo>
                  <a:pt x="18706" y="10619"/>
                </a:lnTo>
                <a:lnTo>
                  <a:pt x="18809" y="11817"/>
                </a:lnTo>
                <a:lnTo>
                  <a:pt x="18886" y="12570"/>
                </a:lnTo>
                <a:lnTo>
                  <a:pt x="18988" y="13239"/>
                </a:lnTo>
                <a:lnTo>
                  <a:pt x="19090" y="13796"/>
                </a:lnTo>
                <a:lnTo>
                  <a:pt x="19218" y="14242"/>
                </a:lnTo>
                <a:lnTo>
                  <a:pt x="19526" y="13880"/>
                </a:lnTo>
                <a:lnTo>
                  <a:pt x="19833" y="13657"/>
                </a:lnTo>
                <a:lnTo>
                  <a:pt x="20115" y="13462"/>
                </a:lnTo>
                <a:lnTo>
                  <a:pt x="20384" y="13406"/>
                </a:lnTo>
                <a:lnTo>
                  <a:pt x="20691" y="13490"/>
                </a:lnTo>
                <a:lnTo>
                  <a:pt x="20819" y="13601"/>
                </a:lnTo>
                <a:lnTo>
                  <a:pt x="20947" y="13768"/>
                </a:lnTo>
                <a:lnTo>
                  <a:pt x="21139" y="14103"/>
                </a:lnTo>
                <a:lnTo>
                  <a:pt x="21293" y="14437"/>
                </a:lnTo>
                <a:lnTo>
                  <a:pt x="21408" y="14827"/>
                </a:lnTo>
                <a:lnTo>
                  <a:pt x="21510" y="15273"/>
                </a:lnTo>
                <a:lnTo>
                  <a:pt x="21574" y="16054"/>
                </a:lnTo>
                <a:lnTo>
                  <a:pt x="21600" y="17057"/>
                </a:lnTo>
                <a:close/>
                <a:moveTo>
                  <a:pt x="7080" y="10145"/>
                </a:moveTo>
                <a:lnTo>
                  <a:pt x="6235" y="12012"/>
                </a:lnTo>
                <a:lnTo>
                  <a:pt x="5480" y="10312"/>
                </a:lnTo>
                <a:lnTo>
                  <a:pt x="4558" y="12291"/>
                </a:lnTo>
                <a:lnTo>
                  <a:pt x="3585" y="10173"/>
                </a:lnTo>
                <a:lnTo>
                  <a:pt x="4443" y="8278"/>
                </a:lnTo>
                <a:lnTo>
                  <a:pt x="5237" y="10006"/>
                </a:lnTo>
                <a:lnTo>
                  <a:pt x="6133" y="8055"/>
                </a:lnTo>
                <a:lnTo>
                  <a:pt x="7080" y="10145"/>
                </a:lnTo>
                <a:close/>
                <a:moveTo>
                  <a:pt x="20947" y="17754"/>
                </a:moveTo>
                <a:lnTo>
                  <a:pt x="20768" y="17085"/>
                </a:lnTo>
                <a:lnTo>
                  <a:pt x="20550" y="16527"/>
                </a:lnTo>
                <a:lnTo>
                  <a:pt x="20448" y="16360"/>
                </a:lnTo>
                <a:lnTo>
                  <a:pt x="20345" y="16249"/>
                </a:lnTo>
                <a:lnTo>
                  <a:pt x="20192" y="16221"/>
                </a:lnTo>
                <a:lnTo>
                  <a:pt x="19987" y="16277"/>
                </a:lnTo>
                <a:lnTo>
                  <a:pt x="19756" y="16472"/>
                </a:lnTo>
                <a:lnTo>
                  <a:pt x="19667" y="16583"/>
                </a:lnTo>
                <a:lnTo>
                  <a:pt x="19923" y="17391"/>
                </a:lnTo>
                <a:lnTo>
                  <a:pt x="20076" y="17726"/>
                </a:lnTo>
                <a:lnTo>
                  <a:pt x="20230" y="17949"/>
                </a:lnTo>
                <a:lnTo>
                  <a:pt x="20358" y="18088"/>
                </a:lnTo>
                <a:lnTo>
                  <a:pt x="20499" y="18172"/>
                </a:lnTo>
                <a:lnTo>
                  <a:pt x="20627" y="18088"/>
                </a:lnTo>
                <a:lnTo>
                  <a:pt x="20806" y="17949"/>
                </a:lnTo>
                <a:lnTo>
                  <a:pt x="20947" y="17754"/>
                </a:lnTo>
                <a:close/>
                <a:moveTo>
                  <a:pt x="16491" y="12765"/>
                </a:moveTo>
                <a:lnTo>
                  <a:pt x="16478" y="13239"/>
                </a:lnTo>
                <a:lnTo>
                  <a:pt x="16453" y="13629"/>
                </a:lnTo>
                <a:lnTo>
                  <a:pt x="16389" y="13935"/>
                </a:lnTo>
                <a:lnTo>
                  <a:pt x="16325" y="14186"/>
                </a:lnTo>
                <a:lnTo>
                  <a:pt x="16235" y="14381"/>
                </a:lnTo>
                <a:lnTo>
                  <a:pt x="16120" y="14549"/>
                </a:lnTo>
                <a:lnTo>
                  <a:pt x="15979" y="14632"/>
                </a:lnTo>
                <a:lnTo>
                  <a:pt x="15838" y="14660"/>
                </a:lnTo>
                <a:lnTo>
                  <a:pt x="15646" y="14577"/>
                </a:lnTo>
                <a:lnTo>
                  <a:pt x="15544" y="14437"/>
                </a:lnTo>
                <a:lnTo>
                  <a:pt x="15467" y="14298"/>
                </a:lnTo>
                <a:lnTo>
                  <a:pt x="15339" y="13908"/>
                </a:lnTo>
                <a:lnTo>
                  <a:pt x="15249" y="13462"/>
                </a:lnTo>
                <a:lnTo>
                  <a:pt x="15147" y="14075"/>
                </a:lnTo>
                <a:lnTo>
                  <a:pt x="15096" y="14298"/>
                </a:lnTo>
                <a:lnTo>
                  <a:pt x="15019" y="14577"/>
                </a:lnTo>
                <a:lnTo>
                  <a:pt x="14916" y="14744"/>
                </a:lnTo>
                <a:lnTo>
                  <a:pt x="14827" y="14883"/>
                </a:lnTo>
                <a:lnTo>
                  <a:pt x="14724" y="14995"/>
                </a:lnTo>
                <a:lnTo>
                  <a:pt x="14622" y="15022"/>
                </a:lnTo>
                <a:lnTo>
                  <a:pt x="14520" y="14995"/>
                </a:lnTo>
                <a:lnTo>
                  <a:pt x="14379" y="14883"/>
                </a:lnTo>
                <a:lnTo>
                  <a:pt x="14263" y="14744"/>
                </a:lnTo>
                <a:lnTo>
                  <a:pt x="14174" y="14549"/>
                </a:lnTo>
                <a:lnTo>
                  <a:pt x="14097" y="14298"/>
                </a:lnTo>
                <a:lnTo>
                  <a:pt x="14046" y="14047"/>
                </a:lnTo>
                <a:lnTo>
                  <a:pt x="14007" y="13713"/>
                </a:lnTo>
                <a:lnTo>
                  <a:pt x="13982" y="12988"/>
                </a:lnTo>
                <a:lnTo>
                  <a:pt x="14020" y="11985"/>
                </a:lnTo>
                <a:lnTo>
                  <a:pt x="14059" y="11343"/>
                </a:lnTo>
                <a:lnTo>
                  <a:pt x="13700" y="12235"/>
                </a:lnTo>
                <a:lnTo>
                  <a:pt x="13700" y="11901"/>
                </a:lnTo>
                <a:lnTo>
                  <a:pt x="13815" y="11371"/>
                </a:lnTo>
                <a:lnTo>
                  <a:pt x="14007" y="10786"/>
                </a:lnTo>
                <a:lnTo>
                  <a:pt x="14251" y="10396"/>
                </a:lnTo>
                <a:lnTo>
                  <a:pt x="14238" y="11121"/>
                </a:lnTo>
                <a:lnTo>
                  <a:pt x="14238" y="11817"/>
                </a:lnTo>
                <a:lnTo>
                  <a:pt x="14251" y="12681"/>
                </a:lnTo>
                <a:lnTo>
                  <a:pt x="14302" y="13267"/>
                </a:lnTo>
                <a:lnTo>
                  <a:pt x="14430" y="13657"/>
                </a:lnTo>
                <a:lnTo>
                  <a:pt x="14507" y="13740"/>
                </a:lnTo>
                <a:lnTo>
                  <a:pt x="14622" y="13768"/>
                </a:lnTo>
                <a:lnTo>
                  <a:pt x="14814" y="13657"/>
                </a:lnTo>
                <a:lnTo>
                  <a:pt x="14904" y="13517"/>
                </a:lnTo>
                <a:lnTo>
                  <a:pt x="15006" y="13378"/>
                </a:lnTo>
                <a:lnTo>
                  <a:pt x="15121" y="13016"/>
                </a:lnTo>
                <a:lnTo>
                  <a:pt x="15185" y="12681"/>
                </a:lnTo>
                <a:lnTo>
                  <a:pt x="15134" y="12068"/>
                </a:lnTo>
                <a:lnTo>
                  <a:pt x="15044" y="11232"/>
                </a:lnTo>
                <a:lnTo>
                  <a:pt x="14993" y="10786"/>
                </a:lnTo>
                <a:lnTo>
                  <a:pt x="15249" y="10006"/>
                </a:lnTo>
                <a:lnTo>
                  <a:pt x="15313" y="10479"/>
                </a:lnTo>
                <a:lnTo>
                  <a:pt x="15403" y="11121"/>
                </a:lnTo>
                <a:lnTo>
                  <a:pt x="15441" y="11845"/>
                </a:lnTo>
                <a:lnTo>
                  <a:pt x="15493" y="12486"/>
                </a:lnTo>
                <a:lnTo>
                  <a:pt x="15544" y="12932"/>
                </a:lnTo>
                <a:lnTo>
                  <a:pt x="15633" y="13183"/>
                </a:lnTo>
                <a:lnTo>
                  <a:pt x="15710" y="13378"/>
                </a:lnTo>
                <a:lnTo>
                  <a:pt x="15825" y="13462"/>
                </a:lnTo>
                <a:lnTo>
                  <a:pt x="15954" y="13490"/>
                </a:lnTo>
                <a:lnTo>
                  <a:pt x="16069" y="13462"/>
                </a:lnTo>
                <a:lnTo>
                  <a:pt x="16146" y="13350"/>
                </a:lnTo>
                <a:lnTo>
                  <a:pt x="16197" y="13183"/>
                </a:lnTo>
                <a:lnTo>
                  <a:pt x="16235" y="12932"/>
                </a:lnTo>
                <a:lnTo>
                  <a:pt x="16171" y="12375"/>
                </a:lnTo>
                <a:lnTo>
                  <a:pt x="16133" y="12012"/>
                </a:lnTo>
                <a:lnTo>
                  <a:pt x="16056" y="11566"/>
                </a:lnTo>
                <a:lnTo>
                  <a:pt x="15864" y="10702"/>
                </a:lnTo>
                <a:lnTo>
                  <a:pt x="16146" y="9838"/>
                </a:lnTo>
                <a:lnTo>
                  <a:pt x="16376" y="11176"/>
                </a:lnTo>
                <a:lnTo>
                  <a:pt x="16466" y="11957"/>
                </a:lnTo>
                <a:lnTo>
                  <a:pt x="16491" y="12765"/>
                </a:lnTo>
                <a:close/>
                <a:moveTo>
                  <a:pt x="10832" y="10145"/>
                </a:moveTo>
                <a:lnTo>
                  <a:pt x="16325" y="6745"/>
                </a:lnTo>
                <a:lnTo>
                  <a:pt x="15646" y="7915"/>
                </a:lnTo>
                <a:lnTo>
                  <a:pt x="10141" y="11316"/>
                </a:lnTo>
                <a:lnTo>
                  <a:pt x="10832" y="10145"/>
                </a:lnTo>
                <a:close/>
                <a:moveTo>
                  <a:pt x="11421" y="2954"/>
                </a:moveTo>
                <a:lnTo>
                  <a:pt x="11280" y="3066"/>
                </a:lnTo>
                <a:lnTo>
                  <a:pt x="11203" y="2815"/>
                </a:lnTo>
                <a:lnTo>
                  <a:pt x="11126" y="2648"/>
                </a:lnTo>
                <a:lnTo>
                  <a:pt x="11050" y="2564"/>
                </a:lnTo>
                <a:lnTo>
                  <a:pt x="10998" y="2648"/>
                </a:lnTo>
                <a:lnTo>
                  <a:pt x="10922" y="2787"/>
                </a:lnTo>
                <a:lnTo>
                  <a:pt x="10806" y="3484"/>
                </a:lnTo>
                <a:lnTo>
                  <a:pt x="10678" y="4515"/>
                </a:lnTo>
                <a:lnTo>
                  <a:pt x="10563" y="5714"/>
                </a:lnTo>
                <a:lnTo>
                  <a:pt x="10409" y="5714"/>
                </a:lnTo>
                <a:lnTo>
                  <a:pt x="10307" y="4961"/>
                </a:lnTo>
                <a:lnTo>
                  <a:pt x="10205" y="4348"/>
                </a:lnTo>
                <a:lnTo>
                  <a:pt x="10077" y="4013"/>
                </a:lnTo>
                <a:lnTo>
                  <a:pt x="9987" y="3902"/>
                </a:lnTo>
                <a:lnTo>
                  <a:pt x="9756" y="3902"/>
                </a:lnTo>
                <a:lnTo>
                  <a:pt x="9654" y="3846"/>
                </a:lnTo>
                <a:lnTo>
                  <a:pt x="9577" y="3735"/>
                </a:lnTo>
                <a:lnTo>
                  <a:pt x="9513" y="3567"/>
                </a:lnTo>
                <a:lnTo>
                  <a:pt x="9449" y="3372"/>
                </a:lnTo>
                <a:lnTo>
                  <a:pt x="9424" y="3205"/>
                </a:lnTo>
                <a:lnTo>
                  <a:pt x="9424" y="2954"/>
                </a:lnTo>
                <a:lnTo>
                  <a:pt x="9436" y="2676"/>
                </a:lnTo>
                <a:lnTo>
                  <a:pt x="9488" y="2453"/>
                </a:lnTo>
                <a:lnTo>
                  <a:pt x="9564" y="2341"/>
                </a:lnTo>
                <a:lnTo>
                  <a:pt x="9667" y="2313"/>
                </a:lnTo>
                <a:lnTo>
                  <a:pt x="9846" y="2369"/>
                </a:lnTo>
                <a:lnTo>
                  <a:pt x="10000" y="2620"/>
                </a:lnTo>
                <a:lnTo>
                  <a:pt x="10153" y="2954"/>
                </a:lnTo>
                <a:lnTo>
                  <a:pt x="10269" y="3484"/>
                </a:lnTo>
                <a:lnTo>
                  <a:pt x="10499" y="4599"/>
                </a:lnTo>
                <a:lnTo>
                  <a:pt x="10602" y="3595"/>
                </a:lnTo>
                <a:lnTo>
                  <a:pt x="10678" y="2871"/>
                </a:lnTo>
                <a:lnTo>
                  <a:pt x="10781" y="2313"/>
                </a:lnTo>
                <a:lnTo>
                  <a:pt x="10832" y="2062"/>
                </a:lnTo>
                <a:lnTo>
                  <a:pt x="10883" y="1895"/>
                </a:lnTo>
                <a:lnTo>
                  <a:pt x="10934" y="1756"/>
                </a:lnTo>
                <a:lnTo>
                  <a:pt x="10998" y="1644"/>
                </a:lnTo>
                <a:lnTo>
                  <a:pt x="11101" y="1561"/>
                </a:lnTo>
                <a:lnTo>
                  <a:pt x="11191" y="1589"/>
                </a:lnTo>
                <a:lnTo>
                  <a:pt x="11267" y="1700"/>
                </a:lnTo>
                <a:lnTo>
                  <a:pt x="11434" y="2090"/>
                </a:lnTo>
                <a:lnTo>
                  <a:pt x="11421" y="2954"/>
                </a:lnTo>
                <a:close/>
                <a:moveTo>
                  <a:pt x="6402" y="2341"/>
                </a:moveTo>
                <a:lnTo>
                  <a:pt x="6402" y="2564"/>
                </a:lnTo>
                <a:lnTo>
                  <a:pt x="6363" y="2815"/>
                </a:lnTo>
                <a:lnTo>
                  <a:pt x="6235" y="3261"/>
                </a:lnTo>
                <a:lnTo>
                  <a:pt x="6159" y="3428"/>
                </a:lnTo>
                <a:lnTo>
                  <a:pt x="6043" y="3651"/>
                </a:lnTo>
                <a:lnTo>
                  <a:pt x="5762" y="3986"/>
                </a:lnTo>
                <a:lnTo>
                  <a:pt x="4981" y="4654"/>
                </a:lnTo>
                <a:lnTo>
                  <a:pt x="4558" y="4654"/>
                </a:lnTo>
                <a:lnTo>
                  <a:pt x="5096" y="4125"/>
                </a:lnTo>
                <a:lnTo>
                  <a:pt x="5378" y="3790"/>
                </a:lnTo>
                <a:lnTo>
                  <a:pt x="5634" y="3428"/>
                </a:lnTo>
                <a:lnTo>
                  <a:pt x="6031" y="2731"/>
                </a:lnTo>
                <a:lnTo>
                  <a:pt x="5057" y="2731"/>
                </a:lnTo>
                <a:lnTo>
                  <a:pt x="4955" y="2759"/>
                </a:lnTo>
                <a:lnTo>
                  <a:pt x="4737" y="3122"/>
                </a:lnTo>
                <a:lnTo>
                  <a:pt x="4737" y="2536"/>
                </a:lnTo>
                <a:lnTo>
                  <a:pt x="4904" y="2007"/>
                </a:lnTo>
                <a:lnTo>
                  <a:pt x="5032" y="1784"/>
                </a:lnTo>
                <a:lnTo>
                  <a:pt x="5173" y="1728"/>
                </a:lnTo>
                <a:lnTo>
                  <a:pt x="6402" y="1728"/>
                </a:lnTo>
                <a:lnTo>
                  <a:pt x="6428" y="1923"/>
                </a:lnTo>
                <a:lnTo>
                  <a:pt x="6402" y="2341"/>
                </a:lnTo>
                <a:close/>
                <a:moveTo>
                  <a:pt x="1498" y="7219"/>
                </a:moveTo>
                <a:lnTo>
                  <a:pt x="1447" y="7692"/>
                </a:lnTo>
                <a:lnTo>
                  <a:pt x="1344" y="8194"/>
                </a:lnTo>
                <a:lnTo>
                  <a:pt x="1229" y="8445"/>
                </a:lnTo>
                <a:lnTo>
                  <a:pt x="1127" y="8640"/>
                </a:lnTo>
                <a:lnTo>
                  <a:pt x="999" y="8751"/>
                </a:lnTo>
                <a:lnTo>
                  <a:pt x="871" y="8779"/>
                </a:lnTo>
                <a:lnTo>
                  <a:pt x="743" y="8751"/>
                </a:lnTo>
                <a:lnTo>
                  <a:pt x="615" y="8640"/>
                </a:lnTo>
                <a:lnTo>
                  <a:pt x="525" y="8445"/>
                </a:lnTo>
                <a:lnTo>
                  <a:pt x="448" y="8194"/>
                </a:lnTo>
                <a:lnTo>
                  <a:pt x="371" y="7860"/>
                </a:lnTo>
                <a:lnTo>
                  <a:pt x="320" y="7525"/>
                </a:lnTo>
                <a:lnTo>
                  <a:pt x="294" y="7219"/>
                </a:lnTo>
                <a:lnTo>
                  <a:pt x="282" y="6856"/>
                </a:lnTo>
                <a:lnTo>
                  <a:pt x="294" y="6327"/>
                </a:lnTo>
                <a:lnTo>
                  <a:pt x="333" y="5714"/>
                </a:lnTo>
                <a:lnTo>
                  <a:pt x="423" y="5073"/>
                </a:lnTo>
                <a:lnTo>
                  <a:pt x="512" y="4348"/>
                </a:lnTo>
                <a:lnTo>
                  <a:pt x="640" y="3651"/>
                </a:lnTo>
                <a:lnTo>
                  <a:pt x="768" y="2982"/>
                </a:lnTo>
                <a:lnTo>
                  <a:pt x="909" y="2397"/>
                </a:lnTo>
                <a:lnTo>
                  <a:pt x="1076" y="1867"/>
                </a:lnTo>
                <a:lnTo>
                  <a:pt x="1063" y="2230"/>
                </a:lnTo>
                <a:lnTo>
                  <a:pt x="1011" y="2703"/>
                </a:lnTo>
                <a:lnTo>
                  <a:pt x="947" y="3261"/>
                </a:lnTo>
                <a:lnTo>
                  <a:pt x="871" y="3902"/>
                </a:lnTo>
                <a:lnTo>
                  <a:pt x="704" y="5128"/>
                </a:lnTo>
                <a:lnTo>
                  <a:pt x="666" y="5630"/>
                </a:lnTo>
                <a:lnTo>
                  <a:pt x="653" y="6048"/>
                </a:lnTo>
                <a:lnTo>
                  <a:pt x="679" y="6438"/>
                </a:lnTo>
                <a:lnTo>
                  <a:pt x="730" y="6828"/>
                </a:lnTo>
                <a:lnTo>
                  <a:pt x="819" y="7135"/>
                </a:lnTo>
                <a:lnTo>
                  <a:pt x="896" y="7246"/>
                </a:lnTo>
                <a:lnTo>
                  <a:pt x="960" y="7274"/>
                </a:lnTo>
                <a:lnTo>
                  <a:pt x="1076" y="7191"/>
                </a:lnTo>
                <a:lnTo>
                  <a:pt x="1165" y="6940"/>
                </a:lnTo>
                <a:lnTo>
                  <a:pt x="1280" y="6522"/>
                </a:lnTo>
                <a:lnTo>
                  <a:pt x="1396" y="5909"/>
                </a:lnTo>
                <a:lnTo>
                  <a:pt x="1434" y="6048"/>
                </a:lnTo>
                <a:lnTo>
                  <a:pt x="1485" y="6271"/>
                </a:lnTo>
                <a:lnTo>
                  <a:pt x="1498" y="6745"/>
                </a:lnTo>
                <a:lnTo>
                  <a:pt x="1498" y="7219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6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060" y="2133600"/>
            <a:ext cx="1947498" cy="2362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Office PowerPoint</Application>
  <PresentationFormat>عرض على الشاشة (3:4)‏</PresentationFormat>
  <Paragraphs>34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Default</vt:lpstr>
      <vt:lpstr>عرض تقديمي في PowerPoint</vt:lpstr>
      <vt:lpstr>First Lecture</vt:lpstr>
      <vt:lpstr>The need for applied linguistics</vt:lpstr>
      <vt:lpstr>عرض تقديمي في PowerPoint</vt:lpstr>
      <vt:lpstr>IS AL confined to eduction? NO</vt:lpstr>
      <vt:lpstr>Definition of AL</vt:lpstr>
      <vt:lpstr>Questions ?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Bassim Ali Yoseif Alsabbgh</cp:lastModifiedBy>
  <cp:revision>1</cp:revision>
  <dcterms:modified xsi:type="dcterms:W3CDTF">2014-10-20T10:10:05Z</dcterms:modified>
</cp:coreProperties>
</file>