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58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55148916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0" name="Shape 7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3" name="Shape 73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4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6" name="Shape 76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 77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78" name="Shape 78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>
                <a:solidFill>
                  <a:srgbClr val="376092"/>
                </a:solidFill>
              </a:rPr>
              <a:t>Lecture 2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The scope of applied linguistics</a:t>
            </a:r>
            <a:endParaRPr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Class 1- Definition of AL</a:t>
            </a:r>
          </a:p>
        </p:txBody>
      </p:sp>
      <p:sp>
        <p:nvSpPr>
          <p:cNvPr id="85" name="Shape 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The questions show a relationship between linguistics and decision making in the real world.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AL is the academic discipline that is concerned with the relation of knowledge about language to decision making in the real world.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Not clear ?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Examples !</a:t>
            </a:r>
          </a:p>
        </p:txBody>
      </p:sp>
    </p:spTree>
    <p:extLst>
      <p:ext uri="{BB962C8B-B14F-4D97-AF65-F5344CB8AC3E}">
        <p14:creationId xmlns:p14="http://schemas.microsoft.com/office/powerpoint/2010/main" val="25409329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1- Language and education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700"/>
              <a:t>a- First language education: when a child studies their home language or languages.</a:t>
            </a:r>
          </a:p>
          <a:p>
            <a:pPr lvl="0" algn="l">
              <a:defRPr sz="1800"/>
            </a:pPr>
            <a:r>
              <a:rPr sz="2700"/>
              <a:t>b- Additional-language education: (second language education and foreign language education).</a:t>
            </a:r>
          </a:p>
          <a:p>
            <a:pPr lvl="0" algn="l">
              <a:defRPr sz="1800"/>
            </a:pPr>
            <a:r>
              <a:rPr sz="2700"/>
              <a:t>c- Clinical linguistics: the study and treatment of speech and communication impairments.</a:t>
            </a:r>
          </a:p>
          <a:p>
            <a:pPr lvl="0" algn="l">
              <a:defRPr sz="1800"/>
            </a:pPr>
            <a:r>
              <a:rPr sz="2700"/>
              <a:t>d- Language testing: the assessment and evaluation of language achievement and proficiency, both in first and additional languages, and for both general and specific purposes.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2- Language and work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00"/>
              <a:t>a- Workplace communication: the study of how language is used in the workplace, and how it contributes to the nature and power relations of different types of work. (e.g. pilot-operator language/politeness).</a:t>
            </a:r>
          </a:p>
          <a:p>
            <a:pPr lvl="0" algn="l">
              <a:defRPr sz="1800"/>
            </a:pPr>
            <a:r>
              <a:rPr sz="2500"/>
              <a:t>b- Language planning: the making of decisions, often supported by legislation, about the official status of languages and their institutional use, including their use in education. </a:t>
            </a:r>
          </a:p>
          <a:p>
            <a:pPr lvl="0" algn="l">
              <a:defRPr sz="1800"/>
            </a:pPr>
            <a:r>
              <a:rPr sz="2500"/>
              <a:t>c- Forensic linguistics: the deployment of linguistic evidence in criminal and other legal investigations. (e.g. plagiarism).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4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27E56"/>
                </a:solidFill>
              </a:rPr>
              <a:t>3- Language, information, and effect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a- Critical discourse analysis (CDA) : the study of the relationship between linguistic choices and effects in persuasive uses of language and the counteracting of this through analysis. (news agencies).</a:t>
            </a:r>
          </a:p>
        </p:txBody>
      </p:sp>
      <p:sp>
        <p:nvSpPr>
          <p:cNvPr id="98" name="Shape 98"/>
          <p:cNvSpPr/>
          <p:nvPr/>
        </p:nvSpPr>
        <p:spPr>
          <a:xfrm>
            <a:off x="3883409" y="3238499"/>
            <a:ext cx="137718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/>
            <a:r>
              <a:t>Lecture 1 - 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4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27E56"/>
                </a:solidFill>
              </a:rPr>
              <a:t>3- Language, information, and effect</a:t>
            </a:r>
          </a:p>
        </p:txBody>
      </p:sp>
      <p:sp>
        <p:nvSpPr>
          <p:cNvPr id="101" name="Shape 1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b- Translation and interpretation:</a:t>
            </a:r>
          </a:p>
          <a:p>
            <a:pPr lvl="0" algn="l">
              <a:defRPr sz="1800"/>
            </a:pPr>
            <a:r>
              <a:rPr sz="3200"/>
              <a:t>the formulation of principles underlying the perceived equivalence between a stretch of language and its translation, and the practices of translating written text and interpreting spoken language.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4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27E56"/>
                </a:solidFill>
              </a:rPr>
              <a:t>3- Language, information, and effect</a:t>
            </a:r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c- Lexicography: </a:t>
            </a:r>
          </a:p>
          <a:p>
            <a:pPr lvl="0" algn="l">
              <a:defRPr sz="1800"/>
            </a:pPr>
            <a:r>
              <a:rPr sz="3200"/>
              <a:t>the planning and compiling of both monolingual and bilingual dictionaries, and other language reference works such as thesauri.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Other areas ?</a:t>
            </a:r>
          </a:p>
        </p:txBody>
      </p:sp>
      <p:sp>
        <p:nvSpPr>
          <p:cNvPr id="107" name="Shape 10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Conversation analysis</a:t>
            </a:r>
          </a:p>
          <a:p>
            <a:pPr lvl="0" algn="l">
              <a:defRPr sz="1800"/>
            </a:pPr>
            <a:r>
              <a:rPr sz="3200"/>
              <a:t>Corpus linguistics</a:t>
            </a:r>
          </a:p>
          <a:p>
            <a:pPr lvl="0" algn="l">
              <a:defRPr sz="1800"/>
            </a:pPr>
            <a:r>
              <a:rPr sz="3200"/>
              <a:t>Psycholinguistics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We will look at these areas in more detail in the coming lectures.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Questions ?</a:t>
            </a:r>
          </a:p>
        </p:txBody>
      </p:sp>
      <p:sp>
        <p:nvSpPr>
          <p:cNvPr id="113" name="Shape 1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8" name="Group 118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16" name="Shape 116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17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9" name="Shape 119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20" name="Shape 120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1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387</Words>
  <Application>Microsoft Office PowerPoint</Application>
  <PresentationFormat>On-screen Show (4:3)</PresentationFormat>
  <Paragraphs>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ae_AlMateen Bold</vt:lpstr>
      <vt:lpstr>Arial</vt:lpstr>
      <vt:lpstr>Arial Bold</vt:lpstr>
      <vt:lpstr>Calibri</vt:lpstr>
      <vt:lpstr>Helvetica</vt:lpstr>
      <vt:lpstr>Lucida Grande</vt:lpstr>
      <vt:lpstr>White</vt:lpstr>
      <vt:lpstr>PowerPoint Presentation</vt:lpstr>
      <vt:lpstr>Lecture 2</vt:lpstr>
      <vt:lpstr>The scope of applied linguistics</vt:lpstr>
      <vt:lpstr>Class 1- Definition of AL</vt:lpstr>
      <vt:lpstr>Not clear ?</vt:lpstr>
      <vt:lpstr>1- Language and education</vt:lpstr>
      <vt:lpstr>2- Language and work</vt:lpstr>
      <vt:lpstr>3- Language, information, and effect</vt:lpstr>
      <vt:lpstr>3- Language, information, and effect</vt:lpstr>
      <vt:lpstr>3- Language, information, and effect</vt:lpstr>
      <vt:lpstr>Other areas ?</vt:lpstr>
      <vt:lpstr>PowerPoint Presentation</vt:lpstr>
      <vt:lpstr>Questions 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Bassim Ali Yoseif Alsabbgh</cp:lastModifiedBy>
  <cp:revision>2</cp:revision>
  <dcterms:modified xsi:type="dcterms:W3CDTF">2014-10-13T09:23:08Z</dcterms:modified>
</cp:coreProperties>
</file>