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695489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0" name="Shape 7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3" name="Shape 73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4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6" name="Shape 76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78" name="Shape 78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4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527E56"/>
                </a:solidFill>
              </a:rPr>
              <a:t>Prescribing and describing: popular and academic views of ‘correctness’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AL links knowledge and decision making (Choosing the correct decision)</a:t>
            </a:r>
          </a:p>
          <a:p>
            <a:pPr lvl="0" algn="l">
              <a:defRPr sz="1800"/>
            </a:pPr>
            <a:r>
              <a:rPr sz="3200"/>
              <a:t>Correctness : expert views vs. everyone’s experience.</a:t>
            </a:r>
          </a:p>
          <a:p>
            <a:pPr lvl="0" algn="l">
              <a:defRPr sz="1800"/>
            </a:pPr>
            <a:r>
              <a:rPr sz="3200"/>
              <a:t>E.g. language education of children - Dialects - Don’t say that, say this 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3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527E56"/>
                </a:solidFill>
              </a:rPr>
              <a:t>Children’s language at home and school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Children speak idiosyncratically (e.g. I brang it / I brought it)</a:t>
            </a:r>
          </a:p>
          <a:p>
            <a:pPr lvl="0" algn="l">
              <a:defRPr sz="1800"/>
            </a:pPr>
            <a:r>
              <a:rPr sz="3200"/>
              <a:t>- Parents and errors </a:t>
            </a:r>
          </a:p>
          <a:p>
            <a:pPr lvl="0" algn="l">
              <a:defRPr sz="1800"/>
            </a:pPr>
            <a:r>
              <a:rPr sz="3200"/>
              <a:t>- Teachers and errors (correctness / spoken-written)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British child in an American school - ‘I’ve gotten it’ vs. I’ve got it’ </a:t>
            </a:r>
          </a:p>
          <a:p>
            <a:pPr lvl="0" algn="l">
              <a:defRPr sz="1800"/>
            </a:pPr>
            <a:r>
              <a:rPr sz="3200"/>
              <a:t>- Color vs. Colour !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Peer pressure !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——— (Standard vs. Dialect)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The standard: is generally used in written communication, taught in schools and codified in dictionaries and grammar books.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Dialects are regional and social-class varieties of the language which differ from the standard in pronunciation, grammar, and vocabulary, and are seldom written down at all.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Should dialects be welcomed in schools ?</a:t>
            </a:r>
          </a:p>
          <a:p>
            <a:pPr lvl="0" algn="l">
              <a:defRPr sz="1800"/>
            </a:pPr>
            <a:r>
              <a:rPr sz="3200"/>
              <a:t>A heated debate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Description vs. prescription 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Description: Saying what does happen</a:t>
            </a:r>
          </a:p>
          <a:p>
            <a:pPr lvl="0" algn="l">
              <a:defRPr sz="1800"/>
            </a:pPr>
            <a:r>
              <a:rPr sz="3200"/>
              <a:t>Prescription: saying what ought to happen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Science &amp; Botany : describe or prescribe ?</a:t>
            </a:r>
          </a:p>
          <a:p>
            <a:pPr lvl="0" algn="l">
              <a:defRPr sz="1800"/>
            </a:pPr>
            <a:r>
              <a:rPr sz="3200"/>
              <a:t>Linguistics ? (It’s I vs. It’s me - two water/s…etc)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Questions ?</a:t>
            </a:r>
          </a:p>
        </p:txBody>
      </p:sp>
      <p:sp>
        <p:nvSpPr>
          <p:cNvPr id="124" name="Shape 12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Group 129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27" name="Shape 127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8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0" name="Shape 130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31" name="Shape 131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32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242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ae_AlMateen Bold</vt:lpstr>
      <vt:lpstr>Arial</vt:lpstr>
      <vt:lpstr>Arial Bold</vt:lpstr>
      <vt:lpstr>Calibri</vt:lpstr>
      <vt:lpstr>Helvetica</vt:lpstr>
      <vt:lpstr>Lucida Grande</vt:lpstr>
      <vt:lpstr>White</vt:lpstr>
      <vt:lpstr>PowerPoint Presentation</vt:lpstr>
      <vt:lpstr>Lecture 4</vt:lpstr>
      <vt:lpstr>Prescribing and describing: popular and academic views of ‘correctness’</vt:lpstr>
      <vt:lpstr>Children’s language at home and school</vt:lpstr>
      <vt:lpstr>PowerPoint Presentation</vt:lpstr>
      <vt:lpstr>PowerPoint Presentation</vt:lpstr>
      <vt:lpstr>PowerPoint Presentation</vt:lpstr>
      <vt:lpstr>Description vs. prescription </vt:lpstr>
      <vt:lpstr>Questions 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Bassim Ali Yoseif Alsabbgh</cp:lastModifiedBy>
  <cp:revision>2</cp:revision>
  <dcterms:modified xsi:type="dcterms:W3CDTF">2014-10-19T09:59:59Z</dcterms:modified>
</cp:coreProperties>
</file>