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lvl1pPr>
      <a:defRPr>
        <a:latin typeface="+mn-lt"/>
        <a:ea typeface="+mn-ea"/>
        <a:cs typeface="+mn-cs"/>
        <a:sym typeface="Calibri"/>
      </a:defRPr>
    </a:lvl1pPr>
    <a:lvl2pPr indent="457200">
      <a:defRPr>
        <a:latin typeface="+mn-lt"/>
        <a:ea typeface="+mn-ea"/>
        <a:cs typeface="+mn-cs"/>
        <a:sym typeface="Calibri"/>
      </a:defRPr>
    </a:lvl2pPr>
    <a:lvl3pPr indent="914400">
      <a:defRPr>
        <a:latin typeface="+mn-lt"/>
        <a:ea typeface="+mn-ea"/>
        <a:cs typeface="+mn-cs"/>
        <a:sym typeface="Calibri"/>
      </a:defRPr>
    </a:lvl3pPr>
    <a:lvl4pPr indent="1371600">
      <a:defRPr>
        <a:latin typeface="+mn-lt"/>
        <a:ea typeface="+mn-ea"/>
        <a:cs typeface="+mn-cs"/>
        <a:sym typeface="Calibri"/>
      </a:defRPr>
    </a:lvl4pPr>
    <a:lvl5pPr indent="1828800">
      <a:defRPr>
        <a:latin typeface="+mn-lt"/>
        <a:ea typeface="+mn-ea"/>
        <a:cs typeface="+mn-cs"/>
        <a:sym typeface="Calibri"/>
      </a:defRPr>
    </a:lvl5pPr>
    <a:lvl6pPr indent="2286000">
      <a:defRPr>
        <a:latin typeface="+mn-lt"/>
        <a:ea typeface="+mn-ea"/>
        <a:cs typeface="+mn-cs"/>
        <a:sym typeface="Calibri"/>
      </a:defRPr>
    </a:lvl6pPr>
    <a:lvl7pPr indent="2743200">
      <a:defRPr>
        <a:latin typeface="+mn-lt"/>
        <a:ea typeface="+mn-ea"/>
        <a:cs typeface="+mn-cs"/>
        <a:sym typeface="Calibri"/>
      </a:defRPr>
    </a:lvl7pPr>
    <a:lvl8pPr indent="3200400">
      <a:defRPr>
        <a:latin typeface="+mn-lt"/>
        <a:ea typeface="+mn-ea"/>
        <a:cs typeface="+mn-cs"/>
        <a:sym typeface="Calibri"/>
      </a:defRPr>
    </a:lvl8pPr>
    <a:lvl9pPr indent="3657600">
      <a:defRPr>
        <a:latin typeface="+mn-lt"/>
        <a:ea typeface="+mn-ea"/>
        <a:cs typeface="+mn-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4E0D5"/>
          </a:solidFill>
        </a:fill>
      </a:tcStyle>
    </a:wholeTbl>
    <a:band2H>
      <a:tcTxStyle/>
      <a:tcStyle>
        <a:tcBdr/>
        <a:fill>
          <a:solidFill>
            <a:srgbClr val="EBF0EB"/>
          </a:solidFill>
        </a:fill>
      </a:tcStyle>
    </a:band2H>
    <a:firstCol>
      <a:tcTxStyle b="on" i="on">
        <a:fontRef idx="minor">
          <a:srgbClr val="FFFFFF"/>
        </a:fontRef>
        <a:srgbClr val="FFFFFF"/>
      </a:tcTxStyle>
      <a:tcStyle>
        <a:tcBdr>
          <a:left>
            <a:ln w="12700" cap="flat">
              <a:solidFill>
                <a:srgbClr val="FFFFFF"/>
              </a:solidFill>
              <a:prstDash val="solid"/>
              <a:bevel/>
            </a:ln>
          </a:left>
          <a:right>
            <a:ln w="381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2A376"/>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2A376"/>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2A376"/>
          </a:soli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23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4" name="Shape 64"/>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65" name="Shape 65"/>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2813634631"/>
      </p:ext>
    </p:extLst>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5" name="Shape 15"/>
          <p:cNvSpPr/>
          <p:nvPr/>
        </p:nvSpPr>
        <p:spPr>
          <a:xfrm>
            <a:off x="4501662" y="6367464"/>
            <a:ext cx="596266" cy="3327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a:t>
            </a:r>
          </a:p>
        </p:txBody>
      </p:sp>
      <p:sp>
        <p:nvSpPr>
          <p:cNvPr id="16" name="Shape 16"/>
          <p:cNvSpPr/>
          <p:nvPr/>
        </p:nvSpPr>
        <p:spPr>
          <a:xfrm>
            <a:off x="-1" y="2133600"/>
            <a:ext cx="2461848" cy="1447800"/>
          </a:xfrm>
          <a:prstGeom prst="rect">
            <a:avLst/>
          </a:prstGeom>
          <a:solidFill>
            <a:srgbClr val="527E56"/>
          </a:solidFill>
          <a:ln w="12700">
            <a:miter lim="400000"/>
          </a:ln>
        </p:spPr>
        <p:txBody>
          <a:bodyPr lIns="0" tIns="0" rIns="0" bIns="0" anchor="ctr"/>
          <a:lstStyle/>
          <a:p>
            <a:pPr lvl="0" algn="ctr">
              <a:defRPr>
                <a:solidFill>
                  <a:srgbClr val="FFFFFF"/>
                </a:solidFill>
              </a:defRPr>
            </a:pPr>
            <a:endParaRPr/>
          </a:p>
        </p:txBody>
      </p:sp>
      <p:sp>
        <p:nvSpPr>
          <p:cNvPr id="17" name="Shape 17"/>
          <p:cNvSpPr/>
          <p:nvPr/>
        </p:nvSpPr>
        <p:spPr>
          <a:xfrm>
            <a:off x="6682154" y="2133600"/>
            <a:ext cx="2461847" cy="1447800"/>
          </a:xfrm>
          <a:prstGeom prst="rect">
            <a:avLst/>
          </a:prstGeom>
          <a:solidFill>
            <a:srgbClr val="527E56"/>
          </a:solidFill>
          <a:ln w="12700">
            <a:miter lim="400000"/>
          </a:ln>
        </p:spPr>
        <p:txBody>
          <a:bodyPr lIns="0" tIns="0" rIns="0" bIns="0" anchor="ctr"/>
          <a:lstStyle/>
          <a:p>
            <a:pPr lvl="0" algn="ctr">
              <a:defRPr>
                <a:solidFill>
                  <a:srgbClr val="FFFFFF"/>
                </a:solidFill>
              </a:defRPr>
            </a:pPr>
            <a:endParaRPr/>
          </a:p>
        </p:txBody>
      </p:sp>
      <p:sp>
        <p:nvSpPr>
          <p:cNvPr id="18" name="Shape 18"/>
          <p:cNvSpPr>
            <a:spLocks noGrp="1"/>
          </p:cNvSpPr>
          <p:nvPr>
            <p:ph type="title"/>
          </p:nvPr>
        </p:nvSpPr>
        <p:spPr>
          <a:xfrm>
            <a:off x="685800" y="1844678"/>
            <a:ext cx="7772400" cy="2041522"/>
          </a:xfrm>
          <a:prstGeom prst="rect">
            <a:avLst/>
          </a:prstGeom>
        </p:spPr>
        <p:txBody>
          <a:bodyPr/>
          <a:lstStyle>
            <a:lvl1pPr algn="ctr">
              <a:defRPr>
                <a:solidFill>
                  <a:srgbClr val="527E56"/>
                </a:solidFill>
              </a:defRPr>
            </a:lvl1pPr>
          </a:lstStyle>
          <a:p>
            <a:pPr lvl="0">
              <a:defRPr sz="1800">
                <a:solidFill>
                  <a:srgbClr val="000000"/>
                </a:solidFill>
              </a:defRPr>
            </a:pPr>
            <a:r>
              <a:rPr sz="4400">
                <a:solidFill>
                  <a:srgbClr val="527E56"/>
                </a:solidFill>
              </a:rPr>
              <a:t>Title Text</a:t>
            </a:r>
          </a:p>
        </p:txBody>
      </p:sp>
      <p:sp>
        <p:nvSpPr>
          <p:cNvPr id="19" name="Shape 19"/>
          <p:cNvSpPr>
            <a:spLocks noGrp="1"/>
          </p:cNvSpPr>
          <p:nvPr>
            <p:ph type="body" idx="1"/>
          </p:nvPr>
        </p:nvSpPr>
        <p:spPr>
          <a:xfrm>
            <a:off x="1371600" y="3886200"/>
            <a:ext cx="6400800" cy="29718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lvl="0">
              <a:defRPr sz="1800">
                <a:solidFill>
                  <a:srgbClr val="000000"/>
                </a:solidFill>
              </a:defRPr>
            </a:pPr>
            <a:r>
              <a:rPr sz="3200">
                <a:solidFill>
                  <a:srgbClr val="888888"/>
                </a:solidFill>
              </a:rPr>
              <a:t>Body Level One</a:t>
            </a:r>
          </a:p>
          <a:p>
            <a:pPr lvl="1">
              <a:defRPr sz="1800">
                <a:solidFill>
                  <a:srgbClr val="000000"/>
                </a:solidFill>
              </a:defRPr>
            </a:pPr>
            <a:r>
              <a:rPr sz="3200">
                <a:solidFill>
                  <a:srgbClr val="888888"/>
                </a:solidFill>
              </a:rPr>
              <a:t>Body Level Two</a:t>
            </a:r>
          </a:p>
          <a:p>
            <a:pPr lvl="2">
              <a:defRPr sz="1800">
                <a:solidFill>
                  <a:srgbClr val="000000"/>
                </a:solidFill>
              </a:defRPr>
            </a:pPr>
            <a:r>
              <a:rPr sz="3200">
                <a:solidFill>
                  <a:srgbClr val="888888"/>
                </a:solidFill>
              </a:rPr>
              <a:t>Body Level Three</a:t>
            </a:r>
          </a:p>
          <a:p>
            <a:pPr lvl="3">
              <a:defRPr sz="1800">
                <a:solidFill>
                  <a:srgbClr val="000000"/>
                </a:solidFill>
              </a:defRPr>
            </a:pPr>
            <a:r>
              <a:rPr sz="3200">
                <a:solidFill>
                  <a:srgbClr val="888888"/>
                </a:solidFill>
              </a:rPr>
              <a:t>Body Level Four</a:t>
            </a:r>
          </a:p>
          <a:p>
            <a:pPr lvl="4">
              <a:defRPr sz="1800">
                <a:solidFill>
                  <a:srgbClr val="000000"/>
                </a:solidFill>
              </a:defRPr>
            </a:pPr>
            <a:r>
              <a:rPr sz="3200">
                <a:solidFill>
                  <a:srgbClr val="888888"/>
                </a:solidFill>
              </a:rPr>
              <a:t>Body Level Five</a:t>
            </a:r>
          </a:p>
        </p:txBody>
      </p:sp>
      <p:sp>
        <p:nvSpPr>
          <p:cNvPr id="20" name="Shape 20"/>
          <p:cNvSpPr>
            <a:spLocks noGrp="1"/>
          </p:cNvSpPr>
          <p:nvPr>
            <p:ph type="sldNum" sz="quarter" idx="2"/>
          </p:nvPr>
        </p:nvSpPr>
        <p:spPr>
          <a:xfrm>
            <a:off x="4548554" y="6269673"/>
            <a:ext cx="445478" cy="269241"/>
          </a:xfrm>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2" name="Shape 22"/>
          <p:cNvSpPr/>
          <p:nvPr/>
        </p:nvSpPr>
        <p:spPr>
          <a:xfrm>
            <a:off x="8699989" y="280988"/>
            <a:ext cx="281355" cy="1090613"/>
          </a:xfrm>
          <a:prstGeom prst="rect">
            <a:avLst/>
          </a:prstGeom>
          <a:solidFill>
            <a:srgbClr val="72A376"/>
          </a:solidFill>
          <a:ln w="12700">
            <a:miter lim="400000"/>
          </a:ln>
        </p:spPr>
        <p:txBody>
          <a:bodyPr lIns="0" tIns="0" rIns="0" bIns="0" anchor="ctr"/>
          <a:lstStyle/>
          <a:p>
            <a:pPr lvl="0" algn="ctr">
              <a:defRPr>
                <a:solidFill>
                  <a:srgbClr val="FFFFFF"/>
                </a:solidFill>
              </a:defRPr>
            </a:pPr>
            <a:endParaRPr/>
          </a:p>
        </p:txBody>
      </p:sp>
      <p:sp>
        <p:nvSpPr>
          <p:cNvPr id="23" name="Shape 23"/>
          <p:cNvSpPr/>
          <p:nvPr/>
        </p:nvSpPr>
        <p:spPr>
          <a:xfrm>
            <a:off x="383931" y="1365249"/>
            <a:ext cx="8581292" cy="6350"/>
          </a:xfrm>
          <a:prstGeom prst="line">
            <a:avLst/>
          </a:prstGeom>
          <a:ln>
            <a:solidFill>
              <a:srgbClr val="6EA072"/>
            </a:solidFill>
          </a:ln>
        </p:spPr>
        <p:txBody>
          <a:bodyPr lIns="0" tIns="0" rIns="0" bIns="0"/>
          <a:lstStyle/>
          <a:p>
            <a:pPr lvl="0" defTabSz="457200">
              <a:defRPr sz="1200">
                <a:latin typeface="Helvetica"/>
                <a:ea typeface="Helvetica"/>
                <a:cs typeface="Helvetica"/>
                <a:sym typeface="Helvetica"/>
              </a:defRPr>
            </a:pPr>
            <a:endParaRPr/>
          </a:p>
        </p:txBody>
      </p:sp>
      <p:sp>
        <p:nvSpPr>
          <p:cNvPr id="24" name="Shape 24"/>
          <p:cNvSpPr/>
          <p:nvPr/>
        </p:nvSpPr>
        <p:spPr>
          <a:xfrm>
            <a:off x="8699989" y="1"/>
            <a:ext cx="281355" cy="301626"/>
          </a:xfrm>
          <a:prstGeom prst="rect">
            <a:avLst/>
          </a:prstGeom>
          <a:solidFill>
            <a:srgbClr val="E8B7B7"/>
          </a:solidFill>
          <a:ln w="12700">
            <a:miter lim="400000"/>
          </a:ln>
        </p:spPr>
        <p:txBody>
          <a:bodyPr lIns="0" tIns="0" rIns="0" bIns="0" anchor="ctr"/>
          <a:lstStyle/>
          <a:p>
            <a:pPr lvl="0" algn="ctr">
              <a:defRPr>
                <a:solidFill>
                  <a:srgbClr val="FFFFFF"/>
                </a:solidFill>
              </a:defRPr>
            </a:pPr>
            <a:endParaRPr/>
          </a:p>
        </p:txBody>
      </p:sp>
      <p:sp>
        <p:nvSpPr>
          <p:cNvPr id="25" name="Shape 25"/>
          <p:cNvSpPr/>
          <p:nvPr/>
        </p:nvSpPr>
        <p:spPr>
          <a:xfrm>
            <a:off x="4501662" y="6367462"/>
            <a:ext cx="835184" cy="3327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     ]</a:t>
            </a:r>
          </a:p>
        </p:txBody>
      </p:sp>
      <p:sp>
        <p:nvSpPr>
          <p:cNvPr id="26" name="Shape 26"/>
          <p:cNvSpPr>
            <a:spLocks noGrp="1"/>
          </p:cNvSpPr>
          <p:nvPr>
            <p:ph type="title"/>
          </p:nvPr>
        </p:nvSpPr>
        <p:spPr>
          <a:prstGeom prst="rect">
            <a:avLst/>
          </a:prstGeom>
        </p:spPr>
        <p:txBody>
          <a:bodyPr/>
          <a:lstStyle>
            <a:lvl1pPr>
              <a:defRPr>
                <a:solidFill>
                  <a:srgbClr val="527E56"/>
                </a:solidFill>
              </a:defRPr>
            </a:lvl1pPr>
          </a:lstStyle>
          <a:p>
            <a:pPr lvl="0">
              <a:defRPr sz="1800">
                <a:solidFill>
                  <a:srgbClr val="000000"/>
                </a:solidFill>
              </a:defRPr>
            </a:pPr>
            <a:r>
              <a:rPr sz="4400">
                <a:solidFill>
                  <a:srgbClr val="527E56"/>
                </a:solidFill>
              </a:rPr>
              <a:t>Title Text</a:t>
            </a:r>
          </a:p>
        </p:txBody>
      </p:sp>
      <p:sp>
        <p:nvSpPr>
          <p:cNvPr id="27" name="Shape 27"/>
          <p:cNvSpPr>
            <a:spLocks noGrp="1"/>
          </p:cNvSpPr>
          <p:nvPr>
            <p:ph type="body" idx="1"/>
          </p:nvPr>
        </p:nvSpPr>
        <p:spPr>
          <a:prstGeom prst="rect">
            <a:avLst/>
          </a:prstGeom>
        </p:spPr>
        <p:txBody>
          <a:bodyPr/>
          <a:lstStyle>
            <a:lvl1pPr>
              <a:buSzTx/>
              <a:buFontTx/>
              <a:buNone/>
            </a:lvl1pPr>
            <a:lvl2pPr marL="342900" indent="114300">
              <a:buSzTx/>
              <a:buFontTx/>
              <a:buNone/>
            </a:lvl2pPr>
            <a:lvl3pPr marL="342900" indent="571500">
              <a:buSzTx/>
              <a:buFontTx/>
              <a:buNone/>
            </a:lvl3pPr>
            <a:lvl4pPr marL="342900" indent="1028700">
              <a:buSzTx/>
              <a:buFontTx/>
              <a:buNone/>
            </a:lvl4pPr>
            <a:lvl5pPr marL="342900" indent="1485900">
              <a:buSzTx/>
              <a:buFontTx/>
              <a:buNone/>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Shape 29"/>
          <p:cNvSpPr/>
          <p:nvPr/>
        </p:nvSpPr>
        <p:spPr>
          <a:xfrm>
            <a:off x="4501662" y="6367464"/>
            <a:ext cx="596266" cy="3327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a:t>
            </a:r>
          </a:p>
        </p:txBody>
      </p:sp>
      <p:sp>
        <p:nvSpPr>
          <p:cNvPr id="30" name="Shape 30"/>
          <p:cNvSpPr>
            <a:spLocks noGrp="1"/>
          </p:cNvSpPr>
          <p:nvPr>
            <p:ph type="title"/>
          </p:nvPr>
        </p:nvSpPr>
        <p:spPr>
          <a:xfrm>
            <a:off x="722312" y="4406901"/>
            <a:ext cx="7772401" cy="2451099"/>
          </a:xfrm>
          <a:prstGeom prst="rect">
            <a:avLst/>
          </a:prstGeom>
        </p:spPr>
        <p:txBody>
          <a:bodyPr anchor="t"/>
          <a:lstStyle>
            <a:lvl1pPr algn="l">
              <a:defRPr sz="4000" b="1" cap="all"/>
            </a:lvl1pPr>
          </a:lstStyle>
          <a:p>
            <a:pPr lvl="0">
              <a:defRPr sz="1800" b="0" cap="none">
                <a:solidFill>
                  <a:srgbClr val="000000"/>
                </a:solidFill>
              </a:defRPr>
            </a:pPr>
            <a:r>
              <a:rPr sz="4000" b="1" cap="all">
                <a:solidFill>
                  <a:srgbClr val="376092"/>
                </a:solidFill>
              </a:rPr>
              <a:t>Title Text</a:t>
            </a:r>
          </a:p>
        </p:txBody>
      </p:sp>
      <p:sp>
        <p:nvSpPr>
          <p:cNvPr id="31" name="Shape 31"/>
          <p:cNvSpPr>
            <a:spLocks noGrp="1"/>
          </p:cNvSpPr>
          <p:nvPr>
            <p:ph type="body" idx="1"/>
          </p:nvPr>
        </p:nvSpPr>
        <p:spPr>
          <a:xfrm>
            <a:off x="722312" y="1192213"/>
            <a:ext cx="7772401" cy="32146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lvl="0">
              <a:defRPr sz="1800">
                <a:solidFill>
                  <a:srgbClr val="000000"/>
                </a:solidFill>
              </a:defRPr>
            </a:pPr>
            <a:r>
              <a:rPr sz="2000">
                <a:solidFill>
                  <a:srgbClr val="888888"/>
                </a:solidFill>
              </a:rPr>
              <a:t>Body Level One</a:t>
            </a:r>
          </a:p>
          <a:p>
            <a:pPr lvl="1">
              <a:defRPr sz="1800">
                <a:solidFill>
                  <a:srgbClr val="000000"/>
                </a:solidFill>
              </a:defRPr>
            </a:pPr>
            <a:r>
              <a:rPr sz="2000">
                <a:solidFill>
                  <a:srgbClr val="888888"/>
                </a:solidFill>
              </a:rPr>
              <a:t>Body Level Two</a:t>
            </a:r>
          </a:p>
          <a:p>
            <a:pPr lvl="2">
              <a:defRPr sz="1800">
                <a:solidFill>
                  <a:srgbClr val="000000"/>
                </a:solidFill>
              </a:defRPr>
            </a:pPr>
            <a:r>
              <a:rPr sz="2000">
                <a:solidFill>
                  <a:srgbClr val="888888"/>
                </a:solidFill>
              </a:rPr>
              <a:t>Body Level Three</a:t>
            </a:r>
          </a:p>
          <a:p>
            <a:pPr lvl="3">
              <a:defRPr sz="1800">
                <a:solidFill>
                  <a:srgbClr val="000000"/>
                </a:solidFill>
              </a:defRPr>
            </a:pPr>
            <a:r>
              <a:rPr sz="2000">
                <a:solidFill>
                  <a:srgbClr val="888888"/>
                </a:solidFill>
              </a:rPr>
              <a:t>Body Level Four</a:t>
            </a:r>
          </a:p>
          <a:p>
            <a:pPr lvl="4">
              <a:defRPr sz="1800">
                <a:solidFill>
                  <a:srgbClr val="000000"/>
                </a:solidFill>
              </a:defRPr>
            </a:pPr>
            <a:r>
              <a:rPr sz="2000">
                <a:solidFill>
                  <a:srgbClr val="888888"/>
                </a:solidFill>
              </a:rPr>
              <a:t>Body Level Five</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3" name="Shape 33"/>
          <p:cNvSpPr/>
          <p:nvPr/>
        </p:nvSpPr>
        <p:spPr>
          <a:xfrm>
            <a:off x="8699989" y="280988"/>
            <a:ext cx="281355" cy="1090613"/>
          </a:xfrm>
          <a:prstGeom prst="rect">
            <a:avLst/>
          </a:prstGeom>
          <a:solidFill>
            <a:srgbClr val="72A376"/>
          </a:solidFill>
          <a:ln w="12700">
            <a:miter lim="400000"/>
          </a:ln>
        </p:spPr>
        <p:txBody>
          <a:bodyPr lIns="0" tIns="0" rIns="0" bIns="0" anchor="ctr"/>
          <a:lstStyle/>
          <a:p>
            <a:pPr lvl="0" algn="ctr">
              <a:defRPr>
                <a:solidFill>
                  <a:srgbClr val="FFFFFF"/>
                </a:solidFill>
              </a:defRPr>
            </a:pPr>
            <a:endParaRPr/>
          </a:p>
        </p:txBody>
      </p:sp>
      <p:sp>
        <p:nvSpPr>
          <p:cNvPr id="34" name="Shape 34"/>
          <p:cNvSpPr/>
          <p:nvPr/>
        </p:nvSpPr>
        <p:spPr>
          <a:xfrm>
            <a:off x="383931" y="1365249"/>
            <a:ext cx="8581292" cy="6350"/>
          </a:xfrm>
          <a:prstGeom prst="line">
            <a:avLst/>
          </a:prstGeom>
          <a:ln>
            <a:solidFill>
              <a:srgbClr val="6EA072"/>
            </a:solidFill>
          </a:ln>
        </p:spPr>
        <p:txBody>
          <a:bodyPr lIns="0" tIns="0" rIns="0" bIns="0"/>
          <a:lstStyle/>
          <a:p>
            <a:pPr lvl="0" defTabSz="457200">
              <a:defRPr sz="1200">
                <a:latin typeface="Helvetica"/>
                <a:ea typeface="Helvetica"/>
                <a:cs typeface="Helvetica"/>
                <a:sym typeface="Helvetica"/>
              </a:defRPr>
            </a:pPr>
            <a:endParaRPr/>
          </a:p>
        </p:txBody>
      </p:sp>
      <p:sp>
        <p:nvSpPr>
          <p:cNvPr id="35" name="Shape 35"/>
          <p:cNvSpPr/>
          <p:nvPr/>
        </p:nvSpPr>
        <p:spPr>
          <a:xfrm>
            <a:off x="8699989" y="1"/>
            <a:ext cx="281355" cy="301626"/>
          </a:xfrm>
          <a:prstGeom prst="rect">
            <a:avLst/>
          </a:prstGeom>
          <a:solidFill>
            <a:srgbClr val="E8B7B7"/>
          </a:solidFill>
          <a:ln w="12700">
            <a:miter lim="400000"/>
          </a:ln>
        </p:spPr>
        <p:txBody>
          <a:bodyPr lIns="0" tIns="0" rIns="0" bIns="0" anchor="ctr"/>
          <a:lstStyle/>
          <a:p>
            <a:pPr lvl="0" algn="ctr">
              <a:defRPr>
                <a:solidFill>
                  <a:srgbClr val="FFFFFF"/>
                </a:solidFill>
              </a:defRPr>
            </a:pPr>
            <a:endParaRPr/>
          </a:p>
        </p:txBody>
      </p:sp>
      <p:sp>
        <p:nvSpPr>
          <p:cNvPr id="36" name="Shape 36"/>
          <p:cNvSpPr/>
          <p:nvPr/>
        </p:nvSpPr>
        <p:spPr>
          <a:xfrm>
            <a:off x="4501662" y="6367464"/>
            <a:ext cx="596266" cy="3327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a:t>
            </a:r>
          </a:p>
        </p:txBody>
      </p:sp>
      <p:sp>
        <p:nvSpPr>
          <p:cNvPr id="37" name="Shape 37"/>
          <p:cNvSpPr>
            <a:spLocks noGrp="1"/>
          </p:cNvSpPr>
          <p:nvPr>
            <p:ph type="title"/>
          </p:nvPr>
        </p:nvSpPr>
        <p:spPr>
          <a:xfrm>
            <a:off x="457200" y="92073"/>
            <a:ext cx="8229600" cy="1508130"/>
          </a:xfrm>
          <a:prstGeom prst="rect">
            <a:avLst/>
          </a:prstGeom>
        </p:spPr>
        <p:txBody>
          <a:bodyPr/>
          <a:lstStyle>
            <a:lvl1pPr>
              <a:defRPr>
                <a:solidFill>
                  <a:srgbClr val="527E56"/>
                </a:solidFill>
              </a:defRPr>
            </a:lvl1pPr>
          </a:lstStyle>
          <a:p>
            <a:pPr lvl="0">
              <a:defRPr sz="1800">
                <a:solidFill>
                  <a:srgbClr val="000000"/>
                </a:solidFill>
              </a:defRPr>
            </a:pPr>
            <a:r>
              <a:rPr sz="4400">
                <a:solidFill>
                  <a:srgbClr val="527E56"/>
                </a:solidFill>
              </a:rPr>
              <a:t>Title Text</a:t>
            </a:r>
          </a:p>
        </p:txBody>
      </p:sp>
      <p:sp>
        <p:nvSpPr>
          <p:cNvPr id="38" name="Shape 38"/>
          <p:cNvSpPr>
            <a:spLocks noGrp="1"/>
          </p:cNvSpPr>
          <p:nvPr>
            <p:ph type="body" idx="1"/>
          </p:nvPr>
        </p:nvSpPr>
        <p:spPr>
          <a:xfrm>
            <a:off x="4638685" y="1600202"/>
            <a:ext cx="4051496" cy="5257799"/>
          </a:xfrm>
          <a:prstGeom prst="rect">
            <a:avLst/>
          </a:prstGeom>
        </p:spPr>
        <p:txBody>
          <a:bodyPr/>
          <a:lstStyle>
            <a:lvl1pPr marL="285750" indent="-285750">
              <a:spcBef>
                <a:spcPts val="600"/>
              </a:spcBef>
              <a:buSzTx/>
              <a:buFontTx/>
              <a:buNone/>
              <a:defRPr sz="2800"/>
            </a:lvl1pPr>
            <a:lvl2pPr marL="285750" indent="171450">
              <a:spcBef>
                <a:spcPts val="600"/>
              </a:spcBef>
              <a:buSzTx/>
              <a:buFontTx/>
              <a:buNone/>
              <a:defRPr sz="2800"/>
            </a:lvl2pPr>
            <a:lvl3pPr marL="1234439" indent="-320039">
              <a:spcBef>
                <a:spcPts val="600"/>
              </a:spcBef>
              <a:buFontTx/>
              <a:defRPr sz="2800"/>
            </a:lvl3pPr>
            <a:lvl4pPr marL="1727200" indent="-355600">
              <a:spcBef>
                <a:spcPts val="600"/>
              </a:spcBef>
              <a:buFontTx/>
              <a:buChar char="–"/>
              <a:defRPr sz="2800"/>
            </a:lvl4pPr>
            <a:lvl5pPr marL="2184400" indent="-355600">
              <a:spcBef>
                <a:spcPts val="600"/>
              </a:spcBef>
              <a:buFontTx/>
              <a:buChar char="»"/>
              <a:defRPr sz="2800"/>
            </a:lvl5pPr>
          </a:lstStyle>
          <a:p>
            <a:pPr lvl="0">
              <a:defRPr sz="1800"/>
            </a:pPr>
            <a:r>
              <a:rPr sz="2800"/>
              <a:t>Body Level One</a:t>
            </a:r>
          </a:p>
          <a:p>
            <a:pPr lvl="1">
              <a:defRPr sz="1800"/>
            </a:pPr>
            <a:r>
              <a:rPr sz="2800"/>
              <a:t>Body Level Two</a:t>
            </a:r>
          </a:p>
          <a:p>
            <a:pPr lvl="2">
              <a:defRPr sz="1800"/>
            </a:pPr>
            <a:r>
              <a:rPr sz="2800"/>
              <a:t>Body Level Three</a:t>
            </a:r>
          </a:p>
          <a:p>
            <a:pPr lvl="3">
              <a:defRPr sz="1800"/>
            </a:pPr>
            <a:r>
              <a:rPr sz="2800"/>
              <a:t>Body Level Four</a:t>
            </a:r>
          </a:p>
          <a:p>
            <a:pPr lvl="4">
              <a:defRPr sz="1800"/>
            </a:pPr>
            <a:r>
              <a:rPr sz="2800"/>
              <a:t>Body Level Five</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0" name="Shape 40"/>
          <p:cNvSpPr/>
          <p:nvPr/>
        </p:nvSpPr>
        <p:spPr>
          <a:xfrm>
            <a:off x="4501662" y="6367464"/>
            <a:ext cx="596266" cy="3327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a:t>
            </a:r>
          </a:p>
        </p:txBody>
      </p:sp>
      <p:sp>
        <p:nvSpPr>
          <p:cNvPr id="41" name="Shape 41"/>
          <p:cNvSpPr>
            <a:spLocks noGrp="1"/>
          </p:cNvSpPr>
          <p:nvPr>
            <p:ph type="title"/>
          </p:nvPr>
        </p:nvSpPr>
        <p:spPr>
          <a:xfrm>
            <a:off x="457200" y="256810"/>
            <a:ext cx="8229600" cy="1178656"/>
          </a:xfrm>
          <a:prstGeom prst="rect">
            <a:avLst/>
          </a:prstGeom>
        </p:spPr>
        <p:txBody>
          <a:bodyPr/>
          <a:lstStyle/>
          <a:p>
            <a:pPr lvl="0">
              <a:defRPr sz="1800">
                <a:solidFill>
                  <a:srgbClr val="000000"/>
                </a:solidFill>
              </a:defRPr>
            </a:pPr>
            <a:r>
              <a:rPr sz="4400">
                <a:solidFill>
                  <a:srgbClr val="376092"/>
                </a:solidFill>
              </a:rPr>
              <a:t>Title Text</a:t>
            </a:r>
          </a:p>
        </p:txBody>
      </p:sp>
      <p:sp>
        <p:nvSpPr>
          <p:cNvPr id="42" name="Shape 42"/>
          <p:cNvSpPr>
            <a:spLocks noGrp="1"/>
          </p:cNvSpPr>
          <p:nvPr>
            <p:ph type="body" idx="1"/>
          </p:nvPr>
        </p:nvSpPr>
        <p:spPr>
          <a:xfrm>
            <a:off x="457200" y="1435465"/>
            <a:ext cx="4040188" cy="739411"/>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pPr lvl="0">
              <a:defRPr sz="1800" b="0"/>
            </a:pPr>
            <a:r>
              <a:rPr sz="2400" b="1"/>
              <a:t>Body Level One</a:t>
            </a:r>
          </a:p>
          <a:p>
            <a:pPr lvl="1">
              <a:defRPr sz="1800" b="0"/>
            </a:pPr>
            <a:r>
              <a:rPr sz="2400" b="1"/>
              <a:t>Body Level Two</a:t>
            </a:r>
          </a:p>
          <a:p>
            <a:pPr lvl="2">
              <a:defRPr sz="1800" b="0"/>
            </a:pPr>
            <a:r>
              <a:rPr sz="2400" b="1"/>
              <a:t>Body Level Three</a:t>
            </a:r>
          </a:p>
          <a:p>
            <a:pPr lvl="3">
              <a:defRPr sz="1800" b="0"/>
            </a:pPr>
            <a:r>
              <a:rPr sz="2400" b="1"/>
              <a:t>Body Level Four</a:t>
            </a:r>
          </a:p>
          <a:p>
            <a:pPr lvl="4">
              <a:defRPr sz="1800" b="0"/>
            </a:pPr>
            <a:r>
              <a:rPr sz="2400" b="1"/>
              <a:t>Body Level Five</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44" name="Shape 44"/>
          <p:cNvSpPr/>
          <p:nvPr/>
        </p:nvSpPr>
        <p:spPr>
          <a:xfrm>
            <a:off x="4501662" y="6367464"/>
            <a:ext cx="596266" cy="3327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a:t>
            </a:r>
          </a:p>
        </p:txBody>
      </p:sp>
      <p:sp>
        <p:nvSpPr>
          <p:cNvPr id="45" name="Shape 45"/>
          <p:cNvSpPr>
            <a:spLocks noGrp="1"/>
          </p:cNvSpPr>
          <p:nvPr>
            <p:ph type="title"/>
          </p:nvPr>
        </p:nvSpPr>
        <p:spPr>
          <a:xfrm>
            <a:off x="457200" y="92076"/>
            <a:ext cx="8229600" cy="1508125"/>
          </a:xfrm>
          <a:prstGeom prst="rect">
            <a:avLst/>
          </a:prstGeom>
        </p:spPr>
        <p:txBody>
          <a:bodyPr/>
          <a:lstStyle/>
          <a:p>
            <a:pPr lvl="0">
              <a:defRPr sz="1800">
                <a:solidFill>
                  <a:srgbClr val="000000"/>
                </a:solidFill>
              </a:defRPr>
            </a:pPr>
            <a:r>
              <a:rPr sz="4400">
                <a:solidFill>
                  <a:srgbClr val="376092"/>
                </a:solidFill>
              </a:rPr>
              <a:t>Title Text</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47" name="Shape 47"/>
          <p:cNvSpPr/>
          <p:nvPr/>
        </p:nvSpPr>
        <p:spPr>
          <a:xfrm>
            <a:off x="4501662" y="6367464"/>
            <a:ext cx="596266" cy="3327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49" name="Shape 49"/>
          <p:cNvSpPr>
            <a:spLocks noGrp="1"/>
          </p:cNvSpPr>
          <p:nvPr>
            <p:ph type="title"/>
          </p:nvPr>
        </p:nvSpPr>
        <p:spPr>
          <a:xfrm>
            <a:off x="457200" y="0"/>
            <a:ext cx="3008314" cy="1435100"/>
          </a:xfrm>
          <a:prstGeom prst="rect">
            <a:avLst/>
          </a:prstGeom>
        </p:spPr>
        <p:txBody>
          <a:bodyPr anchor="b"/>
          <a:lstStyle>
            <a:lvl1pPr algn="l">
              <a:defRPr sz="2000" b="1"/>
            </a:lvl1pPr>
          </a:lstStyle>
          <a:p>
            <a:pPr lvl="0">
              <a:defRPr sz="1800" b="0">
                <a:solidFill>
                  <a:srgbClr val="000000"/>
                </a:solidFill>
              </a:defRPr>
            </a:pPr>
            <a:r>
              <a:rPr sz="2000" b="1">
                <a:solidFill>
                  <a:srgbClr val="376092"/>
                </a:solidFill>
              </a:rPr>
              <a:t>Title Text</a:t>
            </a:r>
          </a:p>
        </p:txBody>
      </p:sp>
      <p:sp>
        <p:nvSpPr>
          <p:cNvPr id="50" name="Shape 50"/>
          <p:cNvSpPr>
            <a:spLocks noGrp="1"/>
          </p:cNvSpPr>
          <p:nvPr>
            <p:ph type="body" idx="1"/>
          </p:nvPr>
        </p:nvSpPr>
        <p:spPr>
          <a:xfrm>
            <a:off x="3575051" y="273052"/>
            <a:ext cx="5111751" cy="6584949"/>
          </a:xfrm>
          <a:prstGeom prst="rect">
            <a:avLst/>
          </a:prstGeom>
        </p:spPr>
        <p:txBody>
          <a:bodyPr/>
          <a:lstStyle>
            <a:lvl2pPr>
              <a:buChar char="–"/>
            </a:lvl2pPr>
            <a:lvl4pPr>
              <a:buChar char="–"/>
            </a:lvl4pPr>
            <a:lvl5pPr>
              <a:buChar char="»"/>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
        <p:nvSpPr>
          <p:cNvPr id="51" name="Shape 51"/>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53" name="Shape 53"/>
          <p:cNvSpPr>
            <a:spLocks noGrp="1"/>
          </p:cNvSpPr>
          <p:nvPr>
            <p:ph type="title"/>
          </p:nvPr>
        </p:nvSpPr>
        <p:spPr>
          <a:xfrm>
            <a:off x="1792288" y="4800600"/>
            <a:ext cx="5486401" cy="566738"/>
          </a:xfrm>
          <a:prstGeom prst="rect">
            <a:avLst/>
          </a:prstGeom>
        </p:spPr>
        <p:txBody>
          <a:bodyPr anchor="b"/>
          <a:lstStyle>
            <a:lvl1pPr algn="l">
              <a:defRPr sz="2000" b="1"/>
            </a:lvl1pPr>
          </a:lstStyle>
          <a:p>
            <a:pPr lvl="0">
              <a:defRPr sz="1800" b="0">
                <a:solidFill>
                  <a:srgbClr val="000000"/>
                </a:solidFill>
              </a:defRPr>
            </a:pPr>
            <a:r>
              <a:rPr sz="2000" b="1">
                <a:solidFill>
                  <a:srgbClr val="376092"/>
                </a:solidFill>
              </a:rPr>
              <a:t>Title Text</a:t>
            </a:r>
          </a:p>
        </p:txBody>
      </p:sp>
      <p:sp>
        <p:nvSpPr>
          <p:cNvPr id="54" name="Shape 54"/>
          <p:cNvSpPr>
            <a:spLocks noGrp="1"/>
          </p:cNvSpPr>
          <p:nvPr>
            <p:ph type="body"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lvl="0">
              <a:defRPr sz="1800"/>
            </a:pPr>
            <a:r>
              <a:rPr sz="1400"/>
              <a:t>Body Level One</a:t>
            </a:r>
          </a:p>
          <a:p>
            <a:pPr lvl="1">
              <a:defRPr sz="1800"/>
            </a:pPr>
            <a:r>
              <a:rPr sz="1400"/>
              <a:t>Body Level Two</a:t>
            </a:r>
          </a:p>
          <a:p>
            <a:pPr lvl="2">
              <a:defRPr sz="1800"/>
            </a:pPr>
            <a:r>
              <a:rPr sz="1400"/>
              <a:t>Body Level Three</a:t>
            </a:r>
          </a:p>
          <a:p>
            <a:pPr lvl="3">
              <a:defRPr sz="1800"/>
            </a:pPr>
            <a:r>
              <a:rPr sz="1400"/>
              <a:t>Body Level Four</a:t>
            </a:r>
          </a:p>
          <a:p>
            <a:pPr lvl="4">
              <a:defRPr sz="1800"/>
            </a:pPr>
            <a:r>
              <a:rPr sz="1400"/>
              <a:t>Body Level Five</a:t>
            </a:r>
          </a:p>
        </p:txBody>
      </p:sp>
      <p:sp>
        <p:nvSpPr>
          <p:cNvPr id="55" name="Shape 55"/>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57" name="Shape 57"/>
          <p:cNvSpPr>
            <a:spLocks noGrp="1"/>
          </p:cNvSpPr>
          <p:nvPr>
            <p:ph type="title"/>
          </p:nvPr>
        </p:nvSpPr>
        <p:spPr>
          <a:prstGeom prst="rect">
            <a:avLst/>
          </a:prstGeom>
        </p:spPr>
        <p:txBody>
          <a:bodyPr/>
          <a:lstStyle/>
          <a:p>
            <a:pPr lvl="0">
              <a:defRPr sz="1800">
                <a:solidFill>
                  <a:srgbClr val="000000"/>
                </a:solidFill>
              </a:defRPr>
            </a:pPr>
            <a:r>
              <a:rPr sz="4400">
                <a:solidFill>
                  <a:srgbClr val="376092"/>
                </a:solidFill>
              </a:rPr>
              <a:t>Title Text</a:t>
            </a:r>
          </a:p>
        </p:txBody>
      </p:sp>
      <p:sp>
        <p:nvSpPr>
          <p:cNvPr id="58" name="Shape 58"/>
          <p:cNvSpPr>
            <a:spLocks noGrp="1"/>
          </p:cNvSpPr>
          <p:nvPr>
            <p:ph type="body" idx="1"/>
          </p:nvPr>
        </p:nvSpPr>
        <p:spPr>
          <a:prstGeom prst="rect">
            <a:avLst/>
          </a:prstGeom>
        </p:spPr>
        <p:txBody>
          <a:bodyPr/>
          <a:lstStyle>
            <a:lvl2pPr>
              <a:buChar char="–"/>
            </a:lvl2pPr>
            <a:lvl4pPr>
              <a:buChar char="–"/>
            </a:lvl4pPr>
            <a:lvl5pPr>
              <a:buChar char="»"/>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
        <p:nvSpPr>
          <p:cNvPr id="59" name="Shape 59"/>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61" name="Shape 61"/>
          <p:cNvSpPr>
            <a:spLocks noGrp="1"/>
          </p:cNvSpPr>
          <p:nvPr>
            <p:ph type="title"/>
          </p:nvPr>
        </p:nvSpPr>
        <p:spPr>
          <a:xfrm>
            <a:off x="7181850" y="0"/>
            <a:ext cx="2228850" cy="6400806"/>
          </a:xfrm>
          <a:prstGeom prst="rect">
            <a:avLst/>
          </a:prstGeom>
        </p:spPr>
        <p:txBody>
          <a:bodyPr/>
          <a:lstStyle/>
          <a:p>
            <a:pPr lvl="0">
              <a:defRPr sz="1800">
                <a:solidFill>
                  <a:srgbClr val="000000"/>
                </a:solidFill>
              </a:defRPr>
            </a:pPr>
            <a:r>
              <a:rPr sz="4400">
                <a:solidFill>
                  <a:srgbClr val="376092"/>
                </a:solidFill>
              </a:rPr>
              <a:t>Title Text</a:t>
            </a:r>
          </a:p>
        </p:txBody>
      </p:sp>
      <p:sp>
        <p:nvSpPr>
          <p:cNvPr id="62" name="Shape 62"/>
          <p:cNvSpPr>
            <a:spLocks noGrp="1"/>
          </p:cNvSpPr>
          <p:nvPr>
            <p:ph type="body" idx="1"/>
          </p:nvPr>
        </p:nvSpPr>
        <p:spPr>
          <a:xfrm>
            <a:off x="495301" y="274639"/>
            <a:ext cx="6534151" cy="6583362"/>
          </a:xfrm>
          <a:prstGeom prst="rect">
            <a:avLst/>
          </a:prstGeom>
        </p:spPr>
        <p:txBody>
          <a:bodyPr/>
          <a:lstStyle>
            <a:lvl2pPr>
              <a:buChar char="–"/>
            </a:lvl2pPr>
            <a:lvl4pPr>
              <a:buChar char="–"/>
            </a:lvl4pPr>
            <a:lvl5pPr>
              <a:buChar char="»"/>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
        <p:nvSpPr>
          <p:cNvPr id="63" name="Shape 63"/>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6324600"/>
            <a:ext cx="9144000" cy="533400"/>
          </a:xfrm>
          <a:prstGeom prst="rect">
            <a:avLst/>
          </a:prstGeom>
          <a:solidFill>
            <a:srgbClr val="527E56"/>
          </a:solidFill>
          <a:ln w="12700">
            <a:miter lim="400000"/>
          </a:ln>
        </p:spPr>
        <p:txBody>
          <a:bodyPr lIns="0" tIns="0" rIns="0" bIns="0" anchor="ctr"/>
          <a:lstStyle/>
          <a:p>
            <a:pPr lvl="0" algn="ctr">
              <a:defRPr>
                <a:solidFill>
                  <a:srgbClr val="FFFFFF"/>
                </a:solidFill>
              </a:defRPr>
            </a:pPr>
            <a:endParaRPr/>
          </a:p>
        </p:txBody>
      </p:sp>
      <p:grpSp>
        <p:nvGrpSpPr>
          <p:cNvPr id="5" name="Group 5"/>
          <p:cNvGrpSpPr/>
          <p:nvPr/>
        </p:nvGrpSpPr>
        <p:grpSpPr>
          <a:xfrm>
            <a:off x="7948245" y="5791200"/>
            <a:ext cx="868975" cy="914400"/>
            <a:chOff x="0" y="0"/>
            <a:chExt cx="868973" cy="914400"/>
          </a:xfrm>
        </p:grpSpPr>
        <p:sp>
          <p:nvSpPr>
            <p:cNvPr id="3" name="Shape 3"/>
            <p:cNvSpPr/>
            <p:nvPr/>
          </p:nvSpPr>
          <p:spPr>
            <a:xfrm>
              <a:off x="32238" y="22225"/>
              <a:ext cx="807429" cy="8683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lgn="ctr">
                <a:defRPr>
                  <a:solidFill>
                    <a:srgbClr val="FFFFFF"/>
                  </a:solidFill>
                </a:defRPr>
              </a:pPr>
              <a:endParaRPr/>
            </a:p>
          </p:txBody>
        </p:sp>
        <p:pic>
          <p:nvPicPr>
            <p:cNvPr id="4" name="image1.png"/>
            <p:cNvPicPr/>
            <p:nvPr/>
          </p:nvPicPr>
          <p:blipFill>
            <a:blip r:embed="rId13">
              <a:extLst/>
            </a:blip>
            <a:stretch>
              <a:fillRect/>
            </a:stretch>
          </p:blipFill>
          <p:spPr>
            <a:xfrm>
              <a:off x="0" y="0"/>
              <a:ext cx="868974" cy="914400"/>
            </a:xfrm>
            <a:prstGeom prst="rect">
              <a:avLst/>
            </a:prstGeom>
            <a:ln w="12700" cap="flat">
              <a:noFill/>
              <a:miter lim="400000"/>
            </a:ln>
            <a:effectLst/>
          </p:spPr>
        </p:pic>
      </p:grpSp>
      <p:sp>
        <p:nvSpPr>
          <p:cNvPr id="6" name="Shape 6"/>
          <p:cNvSpPr/>
          <p:nvPr/>
        </p:nvSpPr>
        <p:spPr>
          <a:xfrm>
            <a:off x="6260122" y="6519864"/>
            <a:ext cx="1834120" cy="3327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King Faisal University</a:t>
            </a:r>
          </a:p>
        </p:txBody>
      </p:sp>
      <p:sp>
        <p:nvSpPr>
          <p:cNvPr id="7" name="Shape 7"/>
          <p:cNvSpPr/>
          <p:nvPr/>
        </p:nvSpPr>
        <p:spPr>
          <a:xfrm>
            <a:off x="6507773" y="6291264"/>
            <a:ext cx="1634216" cy="35560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b="1">
                <a:solidFill>
                  <a:srgbClr val="FFFFFF"/>
                </a:solidFill>
                <a:latin typeface="Helvetica"/>
                <a:ea typeface="Helvetica"/>
                <a:cs typeface="Helvetica"/>
                <a:sym typeface="Helvetica"/>
              </a:defRPr>
            </a:lvl1pPr>
          </a:lstStyle>
          <a:p>
            <a:pPr lvl="0">
              <a:defRPr sz="1800" b="0">
                <a:solidFill>
                  <a:srgbClr val="000000"/>
                </a:solidFill>
              </a:defRPr>
            </a:pPr>
            <a:r>
              <a:rPr sz="1600" b="1">
                <a:solidFill>
                  <a:srgbClr val="FFFFFF"/>
                </a:solidFill>
              </a:rPr>
              <a:t>جامعة الملك فيصل</a:t>
            </a:r>
          </a:p>
        </p:txBody>
      </p:sp>
      <p:pic>
        <p:nvPicPr>
          <p:cNvPr id="8" name="image2.png"/>
          <p:cNvPicPr/>
          <p:nvPr/>
        </p:nvPicPr>
        <p:blipFill>
          <a:blip r:embed="rId14">
            <a:extLst/>
          </a:blip>
          <a:stretch>
            <a:fillRect/>
          </a:stretch>
        </p:blipFill>
        <p:spPr>
          <a:xfrm>
            <a:off x="281353" y="5791201"/>
            <a:ext cx="773724" cy="938214"/>
          </a:xfrm>
          <a:prstGeom prst="rect">
            <a:avLst/>
          </a:prstGeom>
          <a:ln w="12700">
            <a:miter lim="400000"/>
          </a:ln>
        </p:spPr>
      </p:pic>
      <p:sp>
        <p:nvSpPr>
          <p:cNvPr id="9" name="Shape 9"/>
          <p:cNvSpPr/>
          <p:nvPr/>
        </p:nvSpPr>
        <p:spPr>
          <a:xfrm>
            <a:off x="844062" y="6581775"/>
            <a:ext cx="3008447" cy="2692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200">
                <a:solidFill>
                  <a:srgbClr val="FFFFFF"/>
                </a:solidFill>
              </a:defRPr>
            </a:lvl1pPr>
          </a:lstStyle>
          <a:p>
            <a:pPr lvl="0">
              <a:defRPr sz="1800">
                <a:solidFill>
                  <a:srgbClr val="000000"/>
                </a:solidFill>
              </a:defRPr>
            </a:pPr>
            <a:r>
              <a:rPr sz="1200">
                <a:solidFill>
                  <a:srgbClr val="FFFFFF"/>
                </a:solidFill>
              </a:rPr>
              <a:t>Deanship of E-Learning and Distance Education</a:t>
            </a:r>
          </a:p>
        </p:txBody>
      </p:sp>
      <p:sp>
        <p:nvSpPr>
          <p:cNvPr id="10" name="Shape 10"/>
          <p:cNvSpPr/>
          <p:nvPr/>
        </p:nvSpPr>
        <p:spPr>
          <a:xfrm>
            <a:off x="1091712" y="6291264"/>
            <a:ext cx="3359182" cy="35560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b="1">
                <a:solidFill>
                  <a:srgbClr val="FFFFFF"/>
                </a:solidFill>
                <a:latin typeface="Helvetica"/>
                <a:ea typeface="Helvetica"/>
                <a:cs typeface="Helvetica"/>
                <a:sym typeface="Helvetica"/>
              </a:defRPr>
            </a:lvl1pPr>
          </a:lstStyle>
          <a:p>
            <a:pPr lvl="0">
              <a:defRPr sz="1800" b="0">
                <a:solidFill>
                  <a:srgbClr val="000000"/>
                </a:solidFill>
              </a:defRPr>
            </a:pPr>
            <a:r>
              <a:rPr sz="1600" b="1">
                <a:solidFill>
                  <a:srgbClr val="FFFFFF"/>
                </a:solidFill>
              </a:rPr>
              <a:t>عمادة التعلم الإلكتروني والتعليم عن بعد</a:t>
            </a:r>
          </a:p>
        </p:txBody>
      </p:sp>
      <p:sp>
        <p:nvSpPr>
          <p:cNvPr id="11" name="Shape 11"/>
          <p:cNvSpPr>
            <a:spLocks noGrp="1"/>
          </p:cNvSpPr>
          <p:nvPr>
            <p:ph type="title"/>
          </p:nvPr>
        </p:nvSpPr>
        <p:spPr>
          <a:xfrm>
            <a:off x="457200" y="92075"/>
            <a:ext cx="8229600" cy="1508126"/>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lstStyle/>
          <a:p>
            <a:pPr lvl="0">
              <a:defRPr sz="1800">
                <a:solidFill>
                  <a:srgbClr val="000000"/>
                </a:solidFill>
              </a:defRPr>
            </a:pPr>
            <a:r>
              <a:rPr sz="4400">
                <a:solidFill>
                  <a:srgbClr val="376092"/>
                </a:solidFill>
              </a:rPr>
              <a:t>Title Text</a:t>
            </a:r>
          </a:p>
        </p:txBody>
      </p:sp>
      <p:sp>
        <p:nvSpPr>
          <p:cNvPr id="12" name="Shape 12"/>
          <p:cNvSpPr>
            <a:spLocks noGrp="1"/>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xmlns="" val="1"/>
            </a:ext>
          </a:extLst>
        </p:spPr>
        <p:txBody>
          <a:bodyPr lIns="45719" rIns="45719"/>
          <a:lstStyle>
            <a:lvl2pPr>
              <a:buChar char="–"/>
            </a:lvl2pPr>
            <a:lvl4pPr>
              <a:buChar char="–"/>
            </a:lvl4pPr>
            <a:lvl5pPr>
              <a:buChar char="»"/>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
        <p:nvSpPr>
          <p:cNvPr id="13" name="Shape 13"/>
          <p:cNvSpPr>
            <a:spLocks noGrp="1"/>
          </p:cNvSpPr>
          <p:nvPr>
            <p:ph type="sldNum" sz="quarter" idx="2"/>
          </p:nvPr>
        </p:nvSpPr>
        <p:spPr>
          <a:xfrm>
            <a:off x="1943100" y="6290311"/>
            <a:ext cx="527539" cy="269241"/>
          </a:xfrm>
          <a:prstGeom prst="rect">
            <a:avLst/>
          </a:prstGeom>
          <a:ln w="12700">
            <a:miter lim="400000"/>
          </a:ln>
        </p:spPr>
        <p:txBody>
          <a:bodyPr lIns="45719" rIns="45719" anchor="ctr">
            <a:spAutoFit/>
          </a:bodyPr>
          <a:lstStyle>
            <a:lvl1pPr>
              <a:defRPr sz="1200">
                <a:solidFill>
                  <a:srgbClr val="FFFFFF"/>
                </a:solidFil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xStyles>
    <p:titleStyle>
      <a:lvl1pPr algn="r">
        <a:defRPr sz="4400">
          <a:solidFill>
            <a:srgbClr val="376092"/>
          </a:solidFill>
          <a:latin typeface="+mn-lt"/>
          <a:ea typeface="+mn-ea"/>
          <a:cs typeface="+mn-cs"/>
          <a:sym typeface="Calibri"/>
        </a:defRPr>
      </a:lvl1pPr>
      <a:lvl2pPr indent="228600" algn="r">
        <a:defRPr sz="4400">
          <a:solidFill>
            <a:srgbClr val="376092"/>
          </a:solidFill>
          <a:latin typeface="+mn-lt"/>
          <a:ea typeface="+mn-ea"/>
          <a:cs typeface="+mn-cs"/>
          <a:sym typeface="Calibri"/>
        </a:defRPr>
      </a:lvl2pPr>
      <a:lvl3pPr indent="457200" algn="r">
        <a:defRPr sz="4400">
          <a:solidFill>
            <a:srgbClr val="376092"/>
          </a:solidFill>
          <a:latin typeface="+mn-lt"/>
          <a:ea typeface="+mn-ea"/>
          <a:cs typeface="+mn-cs"/>
          <a:sym typeface="Calibri"/>
        </a:defRPr>
      </a:lvl3pPr>
      <a:lvl4pPr indent="685800" algn="r">
        <a:defRPr sz="4400">
          <a:solidFill>
            <a:srgbClr val="376092"/>
          </a:solidFill>
          <a:latin typeface="+mn-lt"/>
          <a:ea typeface="+mn-ea"/>
          <a:cs typeface="+mn-cs"/>
          <a:sym typeface="Calibri"/>
        </a:defRPr>
      </a:lvl4pPr>
      <a:lvl5pPr indent="914400" algn="r">
        <a:defRPr sz="4400">
          <a:solidFill>
            <a:srgbClr val="376092"/>
          </a:solidFill>
          <a:latin typeface="+mn-lt"/>
          <a:ea typeface="+mn-ea"/>
          <a:cs typeface="+mn-cs"/>
          <a:sym typeface="Calibri"/>
        </a:defRPr>
      </a:lvl5pPr>
      <a:lvl6pPr indent="1143000" algn="r">
        <a:defRPr sz="4400">
          <a:solidFill>
            <a:srgbClr val="376092"/>
          </a:solidFill>
          <a:latin typeface="+mn-lt"/>
          <a:ea typeface="+mn-ea"/>
          <a:cs typeface="+mn-cs"/>
          <a:sym typeface="Calibri"/>
        </a:defRPr>
      </a:lvl6pPr>
      <a:lvl7pPr indent="1371600" algn="r">
        <a:defRPr sz="4400">
          <a:solidFill>
            <a:srgbClr val="376092"/>
          </a:solidFill>
          <a:latin typeface="+mn-lt"/>
          <a:ea typeface="+mn-ea"/>
          <a:cs typeface="+mn-cs"/>
          <a:sym typeface="Calibri"/>
        </a:defRPr>
      </a:lvl7pPr>
      <a:lvl8pPr indent="1600200" algn="r">
        <a:defRPr sz="4400">
          <a:solidFill>
            <a:srgbClr val="376092"/>
          </a:solidFill>
          <a:latin typeface="+mn-lt"/>
          <a:ea typeface="+mn-ea"/>
          <a:cs typeface="+mn-cs"/>
          <a:sym typeface="Calibri"/>
        </a:defRPr>
      </a:lvl8pPr>
      <a:lvl9pPr indent="1828800" algn="r">
        <a:defRPr sz="4400">
          <a:solidFill>
            <a:srgbClr val="376092"/>
          </a:solidFill>
          <a:latin typeface="+mn-lt"/>
          <a:ea typeface="+mn-ea"/>
          <a:cs typeface="+mn-cs"/>
          <a:sym typeface="Calibri"/>
        </a:defRPr>
      </a:lvl9pPr>
    </p:titleStyle>
    <p:bodyStyle>
      <a:lvl1pPr marL="342900" indent="-342900" algn="r">
        <a:spcBef>
          <a:spcPts val="700"/>
        </a:spcBef>
        <a:buSzPct val="100000"/>
        <a:buFont typeface="Arial"/>
        <a:buChar char="•"/>
        <a:defRPr sz="3200">
          <a:latin typeface="+mn-lt"/>
          <a:ea typeface="+mn-ea"/>
          <a:cs typeface="+mn-cs"/>
          <a:sym typeface="Calibri"/>
        </a:defRPr>
      </a:lvl1pPr>
      <a:lvl2pPr marL="783771" indent="-326571" algn="r">
        <a:spcBef>
          <a:spcPts val="700"/>
        </a:spcBef>
        <a:buSzPct val="100000"/>
        <a:buFont typeface="Arial"/>
        <a:buChar char="•"/>
        <a:defRPr sz="3200">
          <a:latin typeface="+mn-lt"/>
          <a:ea typeface="+mn-ea"/>
          <a:cs typeface="+mn-cs"/>
          <a:sym typeface="Calibri"/>
        </a:defRPr>
      </a:lvl2pPr>
      <a:lvl3pPr marL="1219200" indent="-304800" algn="r">
        <a:spcBef>
          <a:spcPts val="700"/>
        </a:spcBef>
        <a:buSzPct val="100000"/>
        <a:buFont typeface="Arial"/>
        <a:buChar char="•"/>
        <a:defRPr sz="3200">
          <a:latin typeface="+mn-lt"/>
          <a:ea typeface="+mn-ea"/>
          <a:cs typeface="+mn-cs"/>
          <a:sym typeface="Calibri"/>
        </a:defRPr>
      </a:lvl3pPr>
      <a:lvl4pPr marL="1737360" indent="-365760" algn="r">
        <a:spcBef>
          <a:spcPts val="700"/>
        </a:spcBef>
        <a:buSzPct val="100000"/>
        <a:buFont typeface="Arial"/>
        <a:buChar char="•"/>
        <a:defRPr sz="3200">
          <a:latin typeface="+mn-lt"/>
          <a:ea typeface="+mn-ea"/>
          <a:cs typeface="+mn-cs"/>
          <a:sym typeface="Calibri"/>
        </a:defRPr>
      </a:lvl4pPr>
      <a:lvl5pPr marL="2194560" indent="-365760" algn="r">
        <a:spcBef>
          <a:spcPts val="700"/>
        </a:spcBef>
        <a:buSzPct val="100000"/>
        <a:buFont typeface="Arial"/>
        <a:buChar char="•"/>
        <a:defRPr sz="3200">
          <a:latin typeface="+mn-lt"/>
          <a:ea typeface="+mn-ea"/>
          <a:cs typeface="+mn-cs"/>
          <a:sym typeface="Calibri"/>
        </a:defRPr>
      </a:lvl5pPr>
      <a:lvl6pPr marL="2651760" indent="-365760" algn="r">
        <a:spcBef>
          <a:spcPts val="700"/>
        </a:spcBef>
        <a:buSzPct val="100000"/>
        <a:buFont typeface="Arial"/>
        <a:buChar char="•"/>
        <a:defRPr sz="3200">
          <a:latin typeface="+mn-lt"/>
          <a:ea typeface="+mn-ea"/>
          <a:cs typeface="+mn-cs"/>
          <a:sym typeface="Calibri"/>
        </a:defRPr>
      </a:lvl6pPr>
      <a:lvl7pPr marL="3108960" indent="-365760" algn="r">
        <a:spcBef>
          <a:spcPts val="700"/>
        </a:spcBef>
        <a:buSzPct val="100000"/>
        <a:buFont typeface="Arial"/>
        <a:buChar char="•"/>
        <a:defRPr sz="3200">
          <a:latin typeface="+mn-lt"/>
          <a:ea typeface="+mn-ea"/>
          <a:cs typeface="+mn-cs"/>
          <a:sym typeface="Calibri"/>
        </a:defRPr>
      </a:lvl7pPr>
      <a:lvl8pPr marL="3566159" indent="-365759" algn="r">
        <a:spcBef>
          <a:spcPts val="700"/>
        </a:spcBef>
        <a:buSzPct val="100000"/>
        <a:buFont typeface="Arial"/>
        <a:buChar char="•"/>
        <a:defRPr sz="3200">
          <a:latin typeface="+mn-lt"/>
          <a:ea typeface="+mn-ea"/>
          <a:cs typeface="+mn-cs"/>
          <a:sym typeface="Calibri"/>
        </a:defRPr>
      </a:lvl8pPr>
      <a:lvl9pPr marL="4023359" indent="-365759" algn="r">
        <a:spcBef>
          <a:spcPts val="700"/>
        </a:spcBef>
        <a:buSzPct val="100000"/>
        <a:buFont typeface="Arial"/>
        <a:buChar char="•"/>
        <a:defRPr sz="3200">
          <a:latin typeface="+mn-lt"/>
          <a:ea typeface="+mn-ea"/>
          <a:cs typeface="+mn-cs"/>
          <a:sym typeface="Calibri"/>
        </a:defRPr>
      </a:lvl9pPr>
    </p:bodyStyle>
    <p:otherStyle>
      <a:lvl1pPr>
        <a:defRPr sz="1200">
          <a:solidFill>
            <a:schemeClr val="tx1"/>
          </a:solidFill>
          <a:latin typeface="+mn-lt"/>
          <a:ea typeface="+mn-ea"/>
          <a:cs typeface="+mn-cs"/>
          <a:sym typeface="Calibri"/>
        </a:defRPr>
      </a:lvl1pPr>
      <a:lvl2pPr indent="228600">
        <a:defRPr sz="1200">
          <a:solidFill>
            <a:schemeClr val="tx1"/>
          </a:solidFill>
          <a:latin typeface="+mn-lt"/>
          <a:ea typeface="+mn-ea"/>
          <a:cs typeface="+mn-cs"/>
          <a:sym typeface="Calibri"/>
        </a:defRPr>
      </a:lvl2pPr>
      <a:lvl3pPr indent="457200">
        <a:defRPr sz="1200">
          <a:solidFill>
            <a:schemeClr val="tx1"/>
          </a:solidFill>
          <a:latin typeface="+mn-lt"/>
          <a:ea typeface="+mn-ea"/>
          <a:cs typeface="+mn-cs"/>
          <a:sym typeface="Calibri"/>
        </a:defRPr>
      </a:lvl3pPr>
      <a:lvl4pPr indent="685800">
        <a:defRPr sz="1200">
          <a:solidFill>
            <a:schemeClr val="tx1"/>
          </a:solidFill>
          <a:latin typeface="+mn-lt"/>
          <a:ea typeface="+mn-ea"/>
          <a:cs typeface="+mn-cs"/>
          <a:sym typeface="Calibri"/>
        </a:defRPr>
      </a:lvl4pPr>
      <a:lvl5pPr indent="914400">
        <a:defRPr sz="1200">
          <a:solidFill>
            <a:schemeClr val="tx1"/>
          </a:solidFill>
          <a:latin typeface="+mn-lt"/>
          <a:ea typeface="+mn-ea"/>
          <a:cs typeface="+mn-cs"/>
          <a:sym typeface="Calibri"/>
        </a:defRPr>
      </a:lvl5pPr>
      <a:lvl6pPr indent="1143000">
        <a:defRPr sz="1200">
          <a:solidFill>
            <a:schemeClr val="tx1"/>
          </a:solidFill>
          <a:latin typeface="+mn-lt"/>
          <a:ea typeface="+mn-ea"/>
          <a:cs typeface="+mn-cs"/>
          <a:sym typeface="Calibri"/>
        </a:defRPr>
      </a:lvl6pPr>
      <a:lvl7pPr indent="1371600">
        <a:defRPr sz="1200">
          <a:solidFill>
            <a:schemeClr val="tx1"/>
          </a:solidFill>
          <a:latin typeface="+mn-lt"/>
          <a:ea typeface="+mn-ea"/>
          <a:cs typeface="+mn-cs"/>
          <a:sym typeface="Calibri"/>
        </a:defRPr>
      </a:lvl7pPr>
      <a:lvl8pPr indent="1600200">
        <a:defRPr sz="1200">
          <a:solidFill>
            <a:schemeClr val="tx1"/>
          </a:solidFill>
          <a:latin typeface="+mn-lt"/>
          <a:ea typeface="+mn-ea"/>
          <a:cs typeface="+mn-cs"/>
          <a:sym typeface="Calibri"/>
        </a:defRPr>
      </a:lvl8pPr>
      <a:lvl9pPr indent="1828800">
        <a:defRPr sz="12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Shape 67"/>
          <p:cNvSpPr>
            <a:spLocks noGrp="1"/>
          </p:cNvSpPr>
          <p:nvPr>
            <p:ph type="title"/>
          </p:nvPr>
        </p:nvSpPr>
        <p:spPr>
          <a:xfrm>
            <a:off x="685800" y="2130425"/>
            <a:ext cx="7772400" cy="1470026"/>
          </a:xfrm>
          <a:prstGeom prst="rect">
            <a:avLst/>
          </a:prstGeom>
        </p:spPr>
        <p:txBody>
          <a:bodyPr>
            <a:normAutofit/>
          </a:bodyPr>
          <a:lstStyle/>
          <a:p>
            <a:pPr lvl="0">
              <a:defRPr>
                <a:solidFill>
                  <a:srgbClr val="376092"/>
                </a:solidFill>
              </a:defRPr>
            </a:pPr>
            <a:endParaRPr/>
          </a:p>
        </p:txBody>
      </p:sp>
      <p:sp>
        <p:nvSpPr>
          <p:cNvPr id="68" name="Shape 68"/>
          <p:cNvSpPr>
            <a:spLocks noGrp="1"/>
          </p:cNvSpPr>
          <p:nvPr>
            <p:ph type="body" idx="1"/>
          </p:nvPr>
        </p:nvSpPr>
        <p:spPr>
          <a:xfrm>
            <a:off x="1371600" y="3886200"/>
            <a:ext cx="6400800" cy="1752600"/>
          </a:xfrm>
          <a:prstGeom prst="rect">
            <a:avLst/>
          </a:prstGeom>
        </p:spPr>
        <p:txBody>
          <a:bodyPr>
            <a:normAutofit/>
          </a:bodyPr>
          <a:lstStyle/>
          <a:p>
            <a:pPr lvl="0"/>
            <a:endParaRPr/>
          </a:p>
        </p:txBody>
      </p:sp>
      <p:sp>
        <p:nvSpPr>
          <p:cNvPr id="69" name="Shape 69"/>
          <p:cNvSpPr>
            <a:spLocks noGrp="1"/>
          </p:cNvSpPr>
          <p:nvPr>
            <p:ph type="sldNum" sz="quarter" idx="2"/>
          </p:nvPr>
        </p:nvSpPr>
        <p:spPr>
          <a:xfrm>
            <a:off x="4548554" y="6354764"/>
            <a:ext cx="445478" cy="368301"/>
          </a:xfrm>
          <a:prstGeom prst="rect">
            <a:avLst/>
          </a:prstGeom>
          <a:extLst>
            <a:ext uri="{C572A759-6A51-4108-AA02-DFA0A04FC94B}">
              <ma14:wrappingTextBoxFlag xmlns:ma14="http://schemas.microsoft.com/office/mac/drawingml/2011/main" xmlns="" val="1"/>
            </a:ext>
          </a:extLst>
        </p:spPr>
        <p:txBody>
          <a:bodyPr wrap="none"/>
          <a:lstStyle/>
          <a:p>
            <a:pPr lvl="0">
              <a:defRPr sz="1800">
                <a:solidFill>
                  <a:srgbClr val="000000"/>
                </a:solidFill>
              </a:defRPr>
            </a:pPr>
            <a:fld id="{86CB4B4D-7CA3-9044-876B-883B54F8677D}" type="slidenum">
              <a:rPr sz="1200">
                <a:solidFill>
                  <a:srgbClr val="FFFFFF"/>
                </a:solidFill>
              </a:rPr>
              <a:t>1</a:t>
            </a:fld>
            <a:endParaRPr sz="1200">
              <a:solidFill>
                <a:srgbClr val="FFFFFF"/>
              </a:solidFill>
            </a:endParaRPr>
          </a:p>
        </p:txBody>
      </p:sp>
      <p:sp>
        <p:nvSpPr>
          <p:cNvPr id="70" name="Shape 70"/>
          <p:cNvSpPr/>
          <p:nvPr/>
        </p:nvSpPr>
        <p:spPr>
          <a:xfrm>
            <a:off x="0" y="0"/>
            <a:ext cx="9144000" cy="6858000"/>
          </a:xfrm>
          <a:prstGeom prst="rect">
            <a:avLst/>
          </a:prstGeom>
          <a:solidFill>
            <a:srgbClr val="FFFFFF"/>
          </a:solidFill>
          <a:ln w="12700">
            <a:miter lim="400000"/>
          </a:ln>
        </p:spPr>
        <p:txBody>
          <a:bodyPr lIns="0" tIns="0" rIns="0" bIns="0" anchor="ctr"/>
          <a:lstStyle/>
          <a:p>
            <a:pPr lvl="0" algn="ctr">
              <a:defRPr>
                <a:solidFill>
                  <a:srgbClr val="FFFFFF"/>
                </a:solidFill>
              </a:defRPr>
            </a:pPr>
            <a:endParaRPr/>
          </a:p>
        </p:txBody>
      </p:sp>
      <p:sp>
        <p:nvSpPr>
          <p:cNvPr id="71" name="Shape 71"/>
          <p:cNvSpPr/>
          <p:nvPr/>
        </p:nvSpPr>
        <p:spPr>
          <a:xfrm>
            <a:off x="0" y="0"/>
            <a:ext cx="9144000" cy="3429000"/>
          </a:xfrm>
          <a:prstGeom prst="rect">
            <a:avLst/>
          </a:prstGeom>
          <a:solidFill>
            <a:srgbClr val="709256"/>
          </a:solidFill>
          <a:ln w="12700">
            <a:miter lim="400000"/>
          </a:ln>
        </p:spPr>
        <p:txBody>
          <a:bodyPr lIns="0" tIns="0" rIns="0" bIns="0" anchor="ctr"/>
          <a:lstStyle/>
          <a:p>
            <a:pPr lvl="0" algn="ctr">
              <a:defRPr>
                <a:solidFill>
                  <a:srgbClr val="FFFFFF"/>
                </a:solidFill>
              </a:defRPr>
            </a:pPr>
            <a:endParaRPr/>
          </a:p>
        </p:txBody>
      </p:sp>
      <p:sp>
        <p:nvSpPr>
          <p:cNvPr id="72" name="Shape 72"/>
          <p:cNvSpPr/>
          <p:nvPr/>
        </p:nvSpPr>
        <p:spPr>
          <a:xfrm>
            <a:off x="4788025" y="4581128"/>
            <a:ext cx="4355977" cy="132080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lvl="0" algn="ctr">
              <a:spcBef>
                <a:spcPts val="500"/>
              </a:spcBef>
            </a:pPr>
            <a:r>
              <a:rPr sz="2400">
                <a:solidFill>
                  <a:srgbClr val="4D4F40"/>
                </a:solidFill>
                <a:latin typeface="Arial Bold"/>
                <a:ea typeface="Arial Bold"/>
                <a:cs typeface="Arial Bold"/>
                <a:sym typeface="Arial Bold"/>
              </a:rPr>
              <a:t>جامعة الملك فيصل</a:t>
            </a:r>
            <a:endParaRPr>
              <a:latin typeface="Arial"/>
              <a:ea typeface="Arial"/>
              <a:cs typeface="Arial"/>
              <a:sym typeface="Arial"/>
            </a:endParaRPr>
          </a:p>
          <a:p>
            <a:pPr lvl="0" algn="ctr">
              <a:spcBef>
                <a:spcPts val="500"/>
              </a:spcBef>
            </a:pPr>
            <a:r>
              <a:rPr sz="2400">
                <a:solidFill>
                  <a:srgbClr val="4D4F40"/>
                </a:solidFill>
                <a:latin typeface="Arial Bold"/>
                <a:ea typeface="Arial Bold"/>
                <a:cs typeface="Arial Bold"/>
                <a:sym typeface="Arial Bold"/>
              </a:rPr>
              <a:t>عمادة التعلم الإلكتروني والتعليم عن بعد</a:t>
            </a:r>
            <a:endParaRPr sz="2400" b="1">
              <a:solidFill>
                <a:srgbClr val="4D4F40"/>
              </a:solidFill>
            </a:endParaRPr>
          </a:p>
          <a:p>
            <a:pPr lvl="0" algn="ctr">
              <a:spcBef>
                <a:spcPts val="500"/>
              </a:spcBef>
            </a:pPr>
            <a:r>
              <a:rPr sz="2400">
                <a:solidFill>
                  <a:srgbClr val="4D4F40"/>
                </a:solidFill>
              </a:rPr>
              <a:t>	</a:t>
            </a:r>
          </a:p>
        </p:txBody>
      </p:sp>
      <p:grpSp>
        <p:nvGrpSpPr>
          <p:cNvPr id="75" name="Group 75"/>
          <p:cNvGrpSpPr/>
          <p:nvPr/>
        </p:nvGrpSpPr>
        <p:grpSpPr>
          <a:xfrm>
            <a:off x="5994889" y="1981200"/>
            <a:ext cx="2400301" cy="2524126"/>
            <a:chOff x="0" y="0"/>
            <a:chExt cx="2400300" cy="2524125"/>
          </a:xfrm>
        </p:grpSpPr>
        <p:sp>
          <p:nvSpPr>
            <p:cNvPr id="73" name="Shape 73"/>
            <p:cNvSpPr/>
            <p:nvPr/>
          </p:nvSpPr>
          <p:spPr>
            <a:xfrm>
              <a:off x="89388" y="61913"/>
              <a:ext cx="2231783" cy="23971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lgn="ctr">
                <a:defRPr>
                  <a:solidFill>
                    <a:srgbClr val="FFFFFF"/>
                  </a:solidFill>
                </a:defRPr>
              </a:pPr>
              <a:endParaRPr/>
            </a:p>
          </p:txBody>
        </p:sp>
        <p:pic>
          <p:nvPicPr>
            <p:cNvPr id="74" name="image3.png"/>
            <p:cNvPicPr/>
            <p:nvPr/>
          </p:nvPicPr>
          <p:blipFill>
            <a:blip r:embed="rId2">
              <a:extLst/>
            </a:blip>
            <a:stretch>
              <a:fillRect/>
            </a:stretch>
          </p:blipFill>
          <p:spPr>
            <a:xfrm>
              <a:off x="0" y="0"/>
              <a:ext cx="2400300" cy="2524125"/>
            </a:xfrm>
            <a:prstGeom prst="rect">
              <a:avLst/>
            </a:prstGeom>
            <a:ln w="12700" cap="flat">
              <a:noFill/>
              <a:miter lim="400000"/>
            </a:ln>
            <a:effectLst/>
          </p:spPr>
        </p:pic>
      </p:grpSp>
      <p:sp>
        <p:nvSpPr>
          <p:cNvPr id="76" name="Shape 76"/>
          <p:cNvSpPr/>
          <p:nvPr/>
        </p:nvSpPr>
        <p:spPr>
          <a:xfrm>
            <a:off x="0" y="2667000"/>
            <a:ext cx="5622681" cy="14478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9033" y="0"/>
                </a:lnTo>
                <a:cubicBezTo>
                  <a:pt x="19714" y="0"/>
                  <a:pt x="20367" y="1138"/>
                  <a:pt x="20848" y="3163"/>
                </a:cubicBezTo>
                <a:cubicBezTo>
                  <a:pt x="21330" y="5189"/>
                  <a:pt x="21600" y="7936"/>
                  <a:pt x="21600" y="10800"/>
                </a:cubicBezTo>
                <a:lnTo>
                  <a:pt x="21600" y="10800"/>
                </a:lnTo>
                <a:cubicBezTo>
                  <a:pt x="21600" y="13664"/>
                  <a:pt x="21330" y="16411"/>
                  <a:pt x="20848" y="18437"/>
                </a:cubicBezTo>
                <a:cubicBezTo>
                  <a:pt x="20367" y="20462"/>
                  <a:pt x="19714" y="21600"/>
                  <a:pt x="19033" y="21600"/>
                </a:cubicBezTo>
                <a:lnTo>
                  <a:pt x="0" y="21600"/>
                </a:lnTo>
              </a:path>
            </a:pathLst>
          </a:custGeom>
          <a:solidFill>
            <a:srgbClr val="FFFFFF"/>
          </a:solidFill>
          <a:ln w="12700">
            <a:miter lim="400000"/>
          </a:ln>
        </p:spPr>
        <p:txBody>
          <a:bodyPr lIns="0" tIns="0" rIns="0" bIns="0" anchor="ctr"/>
          <a:lstStyle/>
          <a:p>
            <a:pPr lvl="0" algn="ctr">
              <a:defRPr>
                <a:solidFill>
                  <a:srgbClr val="FFFFFF"/>
                </a:solidFill>
              </a:defRPr>
            </a:pPr>
            <a:endParaRPr/>
          </a:p>
        </p:txBody>
      </p:sp>
      <p:sp>
        <p:nvSpPr>
          <p:cNvPr id="77" name="Shape 77"/>
          <p:cNvSpPr/>
          <p:nvPr/>
        </p:nvSpPr>
        <p:spPr>
          <a:xfrm>
            <a:off x="422031" y="3059430"/>
            <a:ext cx="4706816" cy="15011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p>
            <a:pPr lvl="0" algn="ctr"/>
            <a:r>
              <a:rPr sz="3700" b="1">
                <a:solidFill>
                  <a:srgbClr val="375439"/>
                </a:solidFill>
                <a:latin typeface="Helvetica"/>
                <a:ea typeface="Helvetica"/>
                <a:cs typeface="Helvetica"/>
                <a:sym typeface="Helvetica"/>
              </a:rPr>
              <a:t>Applied linguistics</a:t>
            </a:r>
          </a:p>
          <a:p>
            <a:pPr lvl="0" algn="ctr"/>
            <a:r>
              <a:rPr sz="2800" b="1">
                <a:solidFill>
                  <a:srgbClr val="7F7F7F"/>
                </a:solidFill>
              </a:rPr>
              <a:t> </a:t>
            </a:r>
          </a:p>
          <a:p>
            <a:pPr lvl="0"/>
            <a:r>
              <a:rPr sz="2600" b="1">
                <a:solidFill>
                  <a:srgbClr val="7F7F7F"/>
                </a:solidFill>
              </a:rPr>
              <a:t>Dr. Abdulaziz Alturki</a:t>
            </a:r>
          </a:p>
        </p:txBody>
      </p:sp>
      <p:sp>
        <p:nvSpPr>
          <p:cNvPr id="78" name="Shape 78"/>
          <p:cNvSpPr/>
          <p:nvPr/>
        </p:nvSpPr>
        <p:spPr>
          <a:xfrm>
            <a:off x="351692" y="6453506"/>
            <a:ext cx="2133601" cy="2692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defRPr sz="1200">
                <a:solidFill>
                  <a:srgbClr val="FFFFFF"/>
                </a:solidFill>
              </a:defRPr>
            </a:lvl1pPr>
          </a:lstStyle>
          <a:p>
            <a:pPr lvl="0">
              <a:defRPr sz="1800">
                <a:solidFill>
                  <a:srgbClr val="000000"/>
                </a:solidFill>
              </a:defRPr>
            </a:pPr>
            <a:r>
              <a:rPr sz="1200">
                <a:solidFill>
                  <a:srgbClr val="FFFFFF"/>
                </a:solidFill>
              </a:rPr>
              <a:t>1</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Shape 80"/>
          <p:cNvSpPr>
            <a:spLocks noGrp="1"/>
          </p:cNvSpPr>
          <p:nvPr>
            <p:ph type="title"/>
          </p:nvPr>
        </p:nvSpPr>
        <p:spPr>
          <a:xfrm>
            <a:off x="685800" y="2130426"/>
            <a:ext cx="7772400" cy="1470026"/>
          </a:xfrm>
          <a:prstGeom prst="rect">
            <a:avLst/>
          </a:prstGeom>
        </p:spPr>
        <p:txBody>
          <a:bodyPr>
            <a:normAutofit/>
          </a:bodyPr>
          <a:lstStyle>
            <a:lvl1pPr>
              <a:defRPr b="1" spc="-200">
                <a:solidFill>
                  <a:srgbClr val="376092"/>
                </a:solidFill>
                <a:latin typeface="ae_AlMateen Bold"/>
                <a:ea typeface="ae_AlMateen Bold"/>
                <a:cs typeface="ae_AlMateen Bold"/>
                <a:sym typeface="ae_AlMateen Bold"/>
              </a:defRPr>
            </a:lvl1pPr>
          </a:lstStyle>
          <a:p>
            <a:pPr lvl="0">
              <a:defRPr sz="1800" b="0" spc="0">
                <a:solidFill>
                  <a:srgbClr val="000000"/>
                </a:solidFill>
              </a:defRPr>
            </a:pPr>
            <a:r>
              <a:rPr sz="4400" b="1" spc="-200" dirty="0">
                <a:solidFill>
                  <a:srgbClr val="376092"/>
                </a:solidFill>
              </a:rPr>
              <a:t>Lecture </a:t>
            </a:r>
            <a:r>
              <a:rPr lang="en-US" sz="4000" dirty="0">
                <a:solidFill>
                  <a:schemeClr val="accent1">
                    <a:lumMod val="75000"/>
                  </a:schemeClr>
                </a:solidFill>
              </a:rPr>
              <a:t>5</a:t>
            </a:r>
            <a:endParaRPr sz="4000" b="1" spc="-200" dirty="0">
              <a:solidFill>
                <a:schemeClr val="accent1">
                  <a:lumMod val="75000"/>
                </a:schemeClr>
              </a:solidFill>
            </a:endParaRPr>
          </a:p>
        </p:txBody>
      </p:sp>
      <p:sp>
        <p:nvSpPr>
          <p:cNvPr id="81" name="Shape 81"/>
          <p:cNvSpPr>
            <a:spLocks noGrp="1"/>
          </p:cNvSpPr>
          <p:nvPr>
            <p:ph type="body" idx="1"/>
          </p:nvPr>
        </p:nvSpPr>
        <p:spPr>
          <a:xfrm>
            <a:off x="1371600" y="3886200"/>
            <a:ext cx="6400800" cy="1752600"/>
          </a:xfrm>
          <a:prstGeom prst="rect">
            <a:avLst/>
          </a:prstGeom>
        </p:spPr>
        <p:txBody>
          <a:bodyPr>
            <a:normAutofit/>
          </a:bodyPr>
          <a:lstStyle>
            <a:lvl1pPr>
              <a:defRPr b="1"/>
            </a:lvl1pPr>
          </a:lstStyle>
          <a:p>
            <a:pPr lvl="0">
              <a:defRPr sz="1800" b="0">
                <a:solidFill>
                  <a:srgbClr val="000000"/>
                </a:solidFill>
              </a:defRPr>
            </a:pPr>
            <a:r>
              <a:rPr sz="3200" b="1">
                <a:solidFill>
                  <a:srgbClr val="888888"/>
                </a:solidFill>
              </a:rPr>
              <a:t>Applied linguistics</a:t>
            </a:r>
          </a:p>
        </p:txBody>
      </p:sp>
      <p:sp>
        <p:nvSpPr>
          <p:cNvPr id="82" name="Shape 82"/>
          <p:cNvSpPr>
            <a:spLocks noGrp="1"/>
          </p:cNvSpPr>
          <p:nvPr>
            <p:ph type="sldNum" sz="quarter" idx="2"/>
          </p:nvPr>
        </p:nvSpPr>
        <p:spPr>
          <a:xfrm>
            <a:off x="4698682" y="6354764"/>
            <a:ext cx="445478" cy="368301"/>
          </a:xfrm>
          <a:prstGeom prst="rect">
            <a:avLst/>
          </a:prstGeom>
          <a:extLst>
            <a:ext uri="{C572A759-6A51-4108-AA02-DFA0A04FC94B}">
              <ma14:wrappingTextBoxFlag xmlns:ma14="http://schemas.microsoft.com/office/mac/drawingml/2011/main" xmlns="" val="1"/>
            </a:ext>
          </a:extLst>
        </p:spPr>
        <p:txBody>
          <a:bodyPr wrap="none"/>
          <a:lstStyle/>
          <a:p>
            <a:pPr lvl="0">
              <a:defRPr sz="1800">
                <a:solidFill>
                  <a:srgbClr val="000000"/>
                </a:solidFill>
              </a:defRPr>
            </a:pPr>
            <a:fld id="{86CB4B4D-7CA3-9044-876B-883B54F8677D}" type="slidenum">
              <a:rPr sz="1200">
                <a:solidFill>
                  <a:srgbClr val="FFFFFF"/>
                </a:solidFill>
              </a:rPr>
              <a:t>2</a:t>
            </a:fld>
            <a:endParaRPr sz="1200">
              <a:solidFill>
                <a:srgbClr val="FFFFFF"/>
              </a:solidFill>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hape 84"/>
          <p:cNvSpPr>
            <a:spLocks noGrp="1"/>
          </p:cNvSpPr>
          <p:nvPr>
            <p:ph type="title"/>
          </p:nvPr>
        </p:nvSpPr>
        <p:spPr>
          <a:prstGeom prst="rect">
            <a:avLst/>
          </a:prstGeom>
        </p:spPr>
        <p:txBody>
          <a:bodyPr/>
          <a:lstStyle/>
          <a:p>
            <a:pPr lvl="0" algn="l">
              <a:defRPr sz="1800">
                <a:solidFill>
                  <a:srgbClr val="000000"/>
                </a:solidFill>
              </a:defRPr>
            </a:pPr>
            <a:r>
              <a:rPr sz="4400">
                <a:solidFill>
                  <a:srgbClr val="527E56"/>
                </a:solidFill>
              </a:rPr>
              <a:t>Last week: </a:t>
            </a:r>
            <a:r>
              <a:rPr sz="3500">
                <a:solidFill>
                  <a:srgbClr val="527E56"/>
                </a:solidFill>
              </a:rPr>
              <a:t>Description vs. prescription </a:t>
            </a:r>
          </a:p>
        </p:txBody>
      </p:sp>
      <p:sp>
        <p:nvSpPr>
          <p:cNvPr id="85" name="Shape 85"/>
          <p:cNvSpPr>
            <a:spLocks noGrp="1"/>
          </p:cNvSpPr>
          <p:nvPr>
            <p:ph type="body" idx="1"/>
          </p:nvPr>
        </p:nvSpPr>
        <p:spPr>
          <a:prstGeom prst="rect">
            <a:avLst/>
          </a:prstGeom>
        </p:spPr>
        <p:txBody>
          <a:bodyPr/>
          <a:lstStyle/>
          <a:p>
            <a:pPr lvl="0" algn="l">
              <a:defRPr sz="1800"/>
            </a:pPr>
            <a:r>
              <a:rPr sz="3200"/>
              <a:t>Description: Saying what does happen</a:t>
            </a:r>
          </a:p>
          <a:p>
            <a:pPr lvl="0" algn="l">
              <a:defRPr sz="1800"/>
            </a:pPr>
            <a:r>
              <a:rPr sz="3200"/>
              <a:t>Prescription: saying what ought to happen</a:t>
            </a:r>
          </a:p>
          <a:p>
            <a:pPr lvl="0" algn="l">
              <a:defRPr sz="1800"/>
            </a:pPr>
            <a:endParaRPr sz="3200"/>
          </a:p>
          <a:p>
            <a:pPr lvl="0" algn="l">
              <a:defRPr sz="1800"/>
            </a:pPr>
            <a:r>
              <a:rPr sz="3200"/>
              <a:t>Science &amp; Botany : describe or prescribe ?</a:t>
            </a:r>
          </a:p>
          <a:p>
            <a:pPr lvl="0" algn="l">
              <a:defRPr sz="1800"/>
            </a:pPr>
            <a:r>
              <a:rPr sz="3200"/>
              <a:t>Linguistics ? (It’s I vs. It’s me - two water/s…etc)</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Shape 87"/>
          <p:cNvSpPr>
            <a:spLocks noGrp="1"/>
          </p:cNvSpPr>
          <p:nvPr>
            <p:ph type="title"/>
          </p:nvPr>
        </p:nvSpPr>
        <p:spPr>
          <a:prstGeom prst="rect">
            <a:avLst/>
          </a:prstGeom>
        </p:spPr>
        <p:txBody>
          <a:bodyPr/>
          <a:lstStyle/>
          <a:p>
            <a:pPr lvl="0" algn="l"/>
            <a:endParaRPr/>
          </a:p>
        </p:txBody>
      </p:sp>
      <p:sp>
        <p:nvSpPr>
          <p:cNvPr id="88" name="Shape 88"/>
          <p:cNvSpPr>
            <a:spLocks noGrp="1"/>
          </p:cNvSpPr>
          <p:nvPr>
            <p:ph type="body" idx="1"/>
          </p:nvPr>
        </p:nvSpPr>
        <p:spPr>
          <a:prstGeom prst="rect">
            <a:avLst/>
          </a:prstGeom>
        </p:spPr>
        <p:txBody>
          <a:bodyPr/>
          <a:lstStyle>
            <a:lvl1pPr algn="l"/>
          </a:lstStyle>
          <a:p>
            <a:pPr lvl="0">
              <a:defRPr sz="1800"/>
            </a:pPr>
            <a:r>
              <a:rPr sz="3200"/>
              <a:t>Description or prescription?</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Shape 90"/>
          <p:cNvSpPr>
            <a:spLocks noGrp="1"/>
          </p:cNvSpPr>
          <p:nvPr>
            <p:ph type="title"/>
          </p:nvPr>
        </p:nvSpPr>
        <p:spPr>
          <a:prstGeom prst="rect">
            <a:avLst/>
          </a:prstGeom>
        </p:spPr>
        <p:txBody>
          <a:bodyPr/>
          <a:lstStyle/>
          <a:p>
            <a:pPr lvl="0" algn="l"/>
            <a:endParaRPr/>
          </a:p>
        </p:txBody>
      </p:sp>
      <p:sp>
        <p:nvSpPr>
          <p:cNvPr id="91" name="Shape 91"/>
          <p:cNvSpPr>
            <a:spLocks noGrp="1"/>
          </p:cNvSpPr>
          <p:nvPr>
            <p:ph type="body" idx="1"/>
          </p:nvPr>
        </p:nvSpPr>
        <p:spPr>
          <a:prstGeom prst="rect">
            <a:avLst/>
          </a:prstGeom>
        </p:spPr>
        <p:txBody>
          <a:bodyPr/>
          <a:lstStyle/>
          <a:p>
            <a:pPr lvl="0" algn="l">
              <a:defRPr sz="1800"/>
            </a:pPr>
            <a:r>
              <a:rPr sz="3200"/>
              <a:t>Some linguists tend to favour description and argue that:</a:t>
            </a:r>
          </a:p>
          <a:p>
            <a:pPr lvl="0" algn="l">
              <a:defRPr sz="1800"/>
            </a:pPr>
            <a:endParaRPr sz="3200"/>
          </a:p>
          <a:p>
            <a:pPr lvl="0" algn="l">
              <a:defRPr sz="1800"/>
            </a:pPr>
            <a:r>
              <a:rPr sz="3200"/>
              <a:t>1- If there was never any deviation from the norm, then languages  would never change. We would still be saying ‘wherefore art thou?’ instead of ‘why are you’ (Shakespeare) </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Shape 93"/>
          <p:cNvSpPr>
            <a:spLocks noGrp="1"/>
          </p:cNvSpPr>
          <p:nvPr>
            <p:ph type="title"/>
          </p:nvPr>
        </p:nvSpPr>
        <p:spPr>
          <a:prstGeom prst="rect">
            <a:avLst/>
          </a:prstGeom>
        </p:spPr>
        <p:txBody>
          <a:bodyPr/>
          <a:lstStyle/>
          <a:p>
            <a:pPr lvl="0" algn="l"/>
            <a:endParaRPr/>
          </a:p>
        </p:txBody>
      </p:sp>
      <p:sp>
        <p:nvSpPr>
          <p:cNvPr id="94" name="Shape 94"/>
          <p:cNvSpPr>
            <a:spLocks noGrp="1"/>
          </p:cNvSpPr>
          <p:nvPr>
            <p:ph type="body" idx="1"/>
          </p:nvPr>
        </p:nvSpPr>
        <p:spPr>
          <a:prstGeom prst="rect">
            <a:avLst/>
          </a:prstGeom>
        </p:spPr>
        <p:txBody>
          <a:bodyPr/>
          <a:lstStyle>
            <a:lvl1pPr algn="l"/>
          </a:lstStyle>
          <a:p>
            <a:pPr lvl="0">
              <a:defRPr sz="1800"/>
            </a:pPr>
            <a:r>
              <a:rPr sz="3200"/>
              <a:t>2- If a single standard  was absolute and unassailable then regional standards would never gain independence. American vs. British dictionaries and spelling.</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a:spLocks noGrp="1"/>
          </p:cNvSpPr>
          <p:nvPr>
            <p:ph type="title"/>
          </p:nvPr>
        </p:nvSpPr>
        <p:spPr>
          <a:prstGeom prst="rect">
            <a:avLst/>
          </a:prstGeom>
        </p:spPr>
        <p:txBody>
          <a:bodyPr/>
          <a:lstStyle/>
          <a:p>
            <a:pPr lvl="0" algn="l"/>
            <a:endParaRPr/>
          </a:p>
        </p:txBody>
      </p:sp>
      <p:sp>
        <p:nvSpPr>
          <p:cNvPr id="97" name="Shape 97"/>
          <p:cNvSpPr>
            <a:spLocks noGrp="1"/>
          </p:cNvSpPr>
          <p:nvPr>
            <p:ph type="body" idx="1"/>
          </p:nvPr>
        </p:nvSpPr>
        <p:spPr>
          <a:prstGeom prst="rect">
            <a:avLst/>
          </a:prstGeom>
        </p:spPr>
        <p:txBody>
          <a:bodyPr/>
          <a:lstStyle>
            <a:lvl1pPr algn="l">
              <a:defRPr sz="3100"/>
            </a:lvl1pPr>
          </a:lstStyle>
          <a:p>
            <a:pPr lvl="0">
              <a:defRPr sz="1800"/>
            </a:pPr>
            <a:r>
              <a:rPr sz="3100"/>
              <a:t>3- The standard form of a language is often very similar to the usage of the most economically and politically powerful class or region, for example southern England in Britain and Castile in Spain. It can be regarded as a dominant dialect which, for political rather than linguistic reasons, has been elevated and codified. Consequently, when the balance of power changes, so does the notion of the standard.</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Shape 99"/>
          <p:cNvSpPr>
            <a:spLocks noGrp="1"/>
          </p:cNvSpPr>
          <p:nvPr>
            <p:ph type="title"/>
          </p:nvPr>
        </p:nvSpPr>
        <p:spPr>
          <a:prstGeom prst="rect">
            <a:avLst/>
          </a:prstGeom>
        </p:spPr>
        <p:txBody>
          <a:bodyPr/>
          <a:lstStyle/>
          <a:p>
            <a:pPr lvl="0" algn="l"/>
            <a:endParaRPr/>
          </a:p>
        </p:txBody>
      </p:sp>
      <p:sp>
        <p:nvSpPr>
          <p:cNvPr id="100" name="Shape 100"/>
          <p:cNvSpPr>
            <a:spLocks noGrp="1"/>
          </p:cNvSpPr>
          <p:nvPr>
            <p:ph type="body" idx="1"/>
          </p:nvPr>
        </p:nvSpPr>
        <p:spPr>
          <a:prstGeom prst="rect">
            <a:avLst/>
          </a:prstGeom>
        </p:spPr>
        <p:txBody>
          <a:bodyPr/>
          <a:lstStyle>
            <a:lvl1pPr algn="l"/>
          </a:lstStyle>
          <a:p>
            <a:pPr lvl="0">
              <a:defRPr sz="1800"/>
            </a:pPr>
            <a:r>
              <a:rPr sz="3200"/>
              <a:t>4- Some supposedly correct forms, in the standard variety, have been invented and imposed by grammarians through analogy with another language. Probably the best known example in English is the claim, based on a rule imported from Latin, that one should say ‘This is I’ instead of ‘This is me’. </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Shape 102"/>
          <p:cNvSpPr>
            <a:spLocks noGrp="1"/>
          </p:cNvSpPr>
          <p:nvPr>
            <p:ph type="title"/>
          </p:nvPr>
        </p:nvSpPr>
        <p:spPr>
          <a:prstGeom prst="rect">
            <a:avLst/>
          </a:prstGeom>
        </p:spPr>
        <p:txBody>
          <a:bodyPr/>
          <a:lstStyle/>
          <a:p>
            <a:pPr lvl="0" algn="l"/>
            <a:endParaRPr/>
          </a:p>
        </p:txBody>
      </p:sp>
      <p:sp>
        <p:nvSpPr>
          <p:cNvPr id="103" name="Shape 103"/>
          <p:cNvSpPr>
            <a:spLocks noGrp="1"/>
          </p:cNvSpPr>
          <p:nvPr>
            <p:ph type="body" idx="1"/>
          </p:nvPr>
        </p:nvSpPr>
        <p:spPr>
          <a:prstGeom prst="rect">
            <a:avLst/>
          </a:prstGeom>
        </p:spPr>
        <p:txBody>
          <a:bodyPr/>
          <a:lstStyle>
            <a:lvl1pPr algn="l"/>
          </a:lstStyle>
          <a:p>
            <a:pPr lvl="0">
              <a:defRPr sz="1800"/>
            </a:pPr>
            <a:r>
              <a:rPr sz="3200"/>
              <a:t>On the other hand, in many practical activities it is impossible to proceed without some notion of correct language use. In areas such as speech therapy, foreign language teaching, and language testing, for example, it is hard to see how the activity could exist at all if there were not some yardstick to measure success. </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hape 105"/>
          <p:cNvSpPr>
            <a:spLocks noGrp="1"/>
          </p:cNvSpPr>
          <p:nvPr>
            <p:ph type="title"/>
          </p:nvPr>
        </p:nvSpPr>
        <p:spPr>
          <a:prstGeom prst="rect">
            <a:avLst/>
          </a:prstGeom>
        </p:spPr>
        <p:txBody>
          <a:bodyPr/>
          <a:lstStyle/>
          <a:p>
            <a:pPr lvl="0" algn="l"/>
            <a:endParaRPr/>
          </a:p>
        </p:txBody>
      </p:sp>
      <p:sp>
        <p:nvSpPr>
          <p:cNvPr id="106" name="Shape 106"/>
          <p:cNvSpPr>
            <a:spLocks noGrp="1"/>
          </p:cNvSpPr>
          <p:nvPr>
            <p:ph type="body" idx="1"/>
          </p:nvPr>
        </p:nvSpPr>
        <p:spPr>
          <a:prstGeom prst="rect">
            <a:avLst/>
          </a:prstGeom>
        </p:spPr>
        <p:txBody>
          <a:bodyPr/>
          <a:lstStyle>
            <a:lvl1pPr algn="l"/>
          </a:lstStyle>
          <a:p>
            <a:pPr lvl="0">
              <a:defRPr sz="1800"/>
            </a:pPr>
            <a:r>
              <a:rPr sz="3200"/>
              <a:t>- Criteria of correctness may change and they are more often implicit than explicit- but they must nevertheless exist. </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Shape 108"/>
          <p:cNvSpPr>
            <a:spLocks noGrp="1"/>
          </p:cNvSpPr>
          <p:nvPr>
            <p:ph type="title"/>
          </p:nvPr>
        </p:nvSpPr>
        <p:spPr>
          <a:prstGeom prst="rect">
            <a:avLst/>
          </a:prstGeom>
        </p:spPr>
        <p:txBody>
          <a:bodyPr/>
          <a:lstStyle/>
          <a:p>
            <a:pPr lvl="0" algn="l"/>
            <a:endParaRPr/>
          </a:p>
        </p:txBody>
      </p:sp>
      <p:sp>
        <p:nvSpPr>
          <p:cNvPr id="109" name="Shape 109"/>
          <p:cNvSpPr>
            <a:spLocks noGrp="1"/>
          </p:cNvSpPr>
          <p:nvPr>
            <p:ph type="body" idx="1"/>
          </p:nvPr>
        </p:nvSpPr>
        <p:spPr>
          <a:prstGeom prst="rect">
            <a:avLst/>
          </a:prstGeom>
        </p:spPr>
        <p:txBody>
          <a:bodyPr/>
          <a:lstStyle>
            <a:lvl1pPr algn="l"/>
          </a:lstStyle>
          <a:p>
            <a:pPr lvl="0">
              <a:defRPr sz="1800"/>
            </a:pPr>
            <a:r>
              <a:rPr sz="3200"/>
              <a:t>- A major task for applied linguists is to bring out what these criteria are and how they are decided. For decision making, AL must first investigate what it means to know a language and to use it well, presenting its findings in ways which are relevant and useful to professionals such as teachers and speech therapists.</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Shape 111"/>
          <p:cNvSpPr>
            <a:spLocks noGrp="1"/>
          </p:cNvSpPr>
          <p:nvPr>
            <p:ph type="title"/>
          </p:nvPr>
        </p:nvSpPr>
        <p:spPr>
          <a:prstGeom prst="rect">
            <a:avLst/>
          </a:prstGeom>
        </p:spPr>
        <p:txBody>
          <a:bodyPr/>
          <a:lstStyle>
            <a:lvl1pPr algn="l"/>
          </a:lstStyle>
          <a:p>
            <a:pPr lvl="0">
              <a:defRPr sz="1800">
                <a:solidFill>
                  <a:srgbClr val="000000"/>
                </a:solidFill>
              </a:defRPr>
            </a:pPr>
            <a:r>
              <a:rPr sz="4400">
                <a:solidFill>
                  <a:srgbClr val="527E56"/>
                </a:solidFill>
              </a:rPr>
              <a:t>Questions ?</a:t>
            </a:r>
          </a:p>
        </p:txBody>
      </p:sp>
      <p:sp>
        <p:nvSpPr>
          <p:cNvPr id="112" name="Shape 112"/>
          <p:cNvSpPr>
            <a:spLocks noGrp="1"/>
          </p:cNvSpPr>
          <p:nvPr>
            <p:ph type="body" idx="1"/>
          </p:nvPr>
        </p:nvSpPr>
        <p:spPr>
          <a:prstGeom prst="rect">
            <a:avLst/>
          </a:prstGeom>
        </p:spPr>
        <p:txBody>
          <a:bodyPr/>
          <a:lstStyle/>
          <a:p>
            <a:pPr lvl="0" algn="l"/>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Shape 114"/>
          <p:cNvSpPr/>
          <p:nvPr/>
        </p:nvSpPr>
        <p:spPr>
          <a:xfrm>
            <a:off x="0" y="0"/>
            <a:ext cx="9144000" cy="6858000"/>
          </a:xfrm>
          <a:prstGeom prst="rect">
            <a:avLst/>
          </a:prstGeom>
          <a:solidFill>
            <a:srgbClr val="72A376"/>
          </a:solidFill>
          <a:ln w="12700">
            <a:miter lim="400000"/>
          </a:ln>
        </p:spPr>
        <p:txBody>
          <a:bodyPr lIns="0" tIns="0" rIns="0" bIns="0" anchor="ctr"/>
          <a:lstStyle/>
          <a:p>
            <a:pPr lvl="0" algn="ctr">
              <a:defRPr>
                <a:solidFill>
                  <a:srgbClr val="FFFFFF"/>
                </a:solidFill>
              </a:defRPr>
            </a:pPr>
            <a:endParaRPr/>
          </a:p>
        </p:txBody>
      </p:sp>
      <p:grpSp>
        <p:nvGrpSpPr>
          <p:cNvPr id="117" name="Group 117"/>
          <p:cNvGrpSpPr/>
          <p:nvPr/>
        </p:nvGrpSpPr>
        <p:grpSpPr>
          <a:xfrm>
            <a:off x="5969977" y="1981200"/>
            <a:ext cx="2400301" cy="2524126"/>
            <a:chOff x="0" y="0"/>
            <a:chExt cx="2400300" cy="2524125"/>
          </a:xfrm>
        </p:grpSpPr>
        <p:sp>
          <p:nvSpPr>
            <p:cNvPr id="115" name="Shape 115"/>
            <p:cNvSpPr/>
            <p:nvPr/>
          </p:nvSpPr>
          <p:spPr>
            <a:xfrm>
              <a:off x="89389" y="61913"/>
              <a:ext cx="2231780" cy="23971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lgn="ctr">
                <a:defRPr>
                  <a:solidFill>
                    <a:srgbClr val="FFFFFF"/>
                  </a:solidFill>
                </a:defRPr>
              </a:pPr>
              <a:endParaRPr/>
            </a:p>
          </p:txBody>
        </p:sp>
        <p:pic>
          <p:nvPicPr>
            <p:cNvPr id="116" name="image3.png"/>
            <p:cNvPicPr/>
            <p:nvPr/>
          </p:nvPicPr>
          <p:blipFill>
            <a:blip r:embed="rId2">
              <a:extLst/>
            </a:blip>
            <a:stretch>
              <a:fillRect/>
            </a:stretch>
          </p:blipFill>
          <p:spPr>
            <a:xfrm>
              <a:off x="0" y="0"/>
              <a:ext cx="2400300" cy="2524125"/>
            </a:xfrm>
            <a:prstGeom prst="rect">
              <a:avLst/>
            </a:prstGeom>
            <a:ln w="12700" cap="flat">
              <a:noFill/>
              <a:miter lim="400000"/>
            </a:ln>
            <a:effectLst/>
          </p:spPr>
        </p:pic>
      </p:grpSp>
      <p:sp>
        <p:nvSpPr>
          <p:cNvPr id="118" name="Shape 118"/>
          <p:cNvSpPr/>
          <p:nvPr/>
        </p:nvSpPr>
        <p:spPr>
          <a:xfrm>
            <a:off x="3165231" y="3352800"/>
            <a:ext cx="2602524" cy="2146300"/>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7200">
                <a:solidFill>
                  <a:srgbClr val="FFFFFF"/>
                </a:solidFill>
                <a:latin typeface="Arial"/>
                <a:ea typeface="Arial"/>
                <a:cs typeface="Arial"/>
                <a:sym typeface="Arial"/>
              </a:defRPr>
            </a:lvl1pPr>
          </a:lstStyle>
          <a:p>
            <a:pPr lvl="0">
              <a:defRPr sz="1800">
                <a:solidFill>
                  <a:srgbClr val="000000"/>
                </a:solidFill>
              </a:defRPr>
            </a:pPr>
            <a:r>
              <a:rPr sz="7200">
                <a:solidFill>
                  <a:srgbClr val="FFFFFF"/>
                </a:solidFill>
              </a:rPr>
              <a:t>بحمد الله</a:t>
            </a:r>
          </a:p>
        </p:txBody>
      </p:sp>
      <p:sp>
        <p:nvSpPr>
          <p:cNvPr id="119" name="Shape 119"/>
          <p:cNvSpPr/>
          <p:nvPr/>
        </p:nvSpPr>
        <p:spPr>
          <a:xfrm>
            <a:off x="3165231" y="2209800"/>
            <a:ext cx="2482363" cy="1236665"/>
          </a:xfrm>
          <a:custGeom>
            <a:avLst/>
            <a:gdLst/>
            <a:ahLst/>
            <a:cxnLst>
              <a:cxn ang="0">
                <a:pos x="wd2" y="hd2"/>
              </a:cxn>
              <a:cxn ang="5400000">
                <a:pos x="wd2" y="hd2"/>
              </a:cxn>
              <a:cxn ang="10800000">
                <a:pos x="wd2" y="hd2"/>
              </a:cxn>
              <a:cxn ang="16200000">
                <a:pos x="wd2" y="hd2"/>
              </a:cxn>
            </a:cxnLst>
            <a:rect l="0" t="0" r="r" b="b"/>
            <a:pathLst>
              <a:path w="21600" h="21600" extrusionOk="0">
                <a:moveTo>
                  <a:pt x="17592" y="2062"/>
                </a:moveTo>
                <a:lnTo>
                  <a:pt x="16747" y="3930"/>
                </a:lnTo>
                <a:lnTo>
                  <a:pt x="15979" y="2230"/>
                </a:lnTo>
                <a:lnTo>
                  <a:pt x="15070" y="4236"/>
                </a:lnTo>
                <a:lnTo>
                  <a:pt x="14084" y="2090"/>
                </a:lnTo>
                <a:lnTo>
                  <a:pt x="14968" y="223"/>
                </a:lnTo>
                <a:lnTo>
                  <a:pt x="15736" y="1895"/>
                </a:lnTo>
                <a:lnTo>
                  <a:pt x="16619" y="0"/>
                </a:lnTo>
                <a:lnTo>
                  <a:pt x="17592" y="2062"/>
                </a:lnTo>
                <a:close/>
                <a:moveTo>
                  <a:pt x="21600" y="17057"/>
                </a:moveTo>
                <a:lnTo>
                  <a:pt x="21587" y="17698"/>
                </a:lnTo>
                <a:lnTo>
                  <a:pt x="21549" y="18311"/>
                </a:lnTo>
                <a:lnTo>
                  <a:pt x="21472" y="18897"/>
                </a:lnTo>
                <a:lnTo>
                  <a:pt x="21370" y="19454"/>
                </a:lnTo>
                <a:lnTo>
                  <a:pt x="21203" y="20151"/>
                </a:lnTo>
                <a:lnTo>
                  <a:pt x="21113" y="20374"/>
                </a:lnTo>
                <a:lnTo>
                  <a:pt x="21011" y="20597"/>
                </a:lnTo>
                <a:lnTo>
                  <a:pt x="20909" y="20764"/>
                </a:lnTo>
                <a:lnTo>
                  <a:pt x="20781" y="20903"/>
                </a:lnTo>
                <a:lnTo>
                  <a:pt x="20524" y="20987"/>
                </a:lnTo>
                <a:lnTo>
                  <a:pt x="20268" y="20931"/>
                </a:lnTo>
                <a:lnTo>
                  <a:pt x="19987" y="20708"/>
                </a:lnTo>
                <a:lnTo>
                  <a:pt x="19743" y="20374"/>
                </a:lnTo>
                <a:lnTo>
                  <a:pt x="19500" y="19928"/>
                </a:lnTo>
                <a:lnTo>
                  <a:pt x="19257" y="19370"/>
                </a:lnTo>
                <a:lnTo>
                  <a:pt x="19052" y="18729"/>
                </a:lnTo>
                <a:lnTo>
                  <a:pt x="18873" y="18005"/>
                </a:lnTo>
                <a:lnTo>
                  <a:pt x="18719" y="17252"/>
                </a:lnTo>
                <a:lnTo>
                  <a:pt x="18245" y="17837"/>
                </a:lnTo>
                <a:lnTo>
                  <a:pt x="17759" y="18395"/>
                </a:lnTo>
                <a:lnTo>
                  <a:pt x="17234" y="18897"/>
                </a:lnTo>
                <a:lnTo>
                  <a:pt x="16709" y="19342"/>
                </a:lnTo>
                <a:lnTo>
                  <a:pt x="16018" y="19788"/>
                </a:lnTo>
                <a:lnTo>
                  <a:pt x="15339" y="20123"/>
                </a:lnTo>
                <a:lnTo>
                  <a:pt x="14673" y="20318"/>
                </a:lnTo>
                <a:lnTo>
                  <a:pt x="14020" y="20374"/>
                </a:lnTo>
                <a:lnTo>
                  <a:pt x="13572" y="20290"/>
                </a:lnTo>
                <a:lnTo>
                  <a:pt x="13124" y="20039"/>
                </a:lnTo>
                <a:lnTo>
                  <a:pt x="12906" y="19816"/>
                </a:lnTo>
                <a:lnTo>
                  <a:pt x="12689" y="19565"/>
                </a:lnTo>
                <a:lnTo>
                  <a:pt x="12471" y="19259"/>
                </a:lnTo>
                <a:lnTo>
                  <a:pt x="12253" y="18897"/>
                </a:lnTo>
                <a:lnTo>
                  <a:pt x="11895" y="18200"/>
                </a:lnTo>
                <a:lnTo>
                  <a:pt x="11626" y="17475"/>
                </a:lnTo>
                <a:lnTo>
                  <a:pt x="11523" y="17141"/>
                </a:lnTo>
                <a:lnTo>
                  <a:pt x="11459" y="16806"/>
                </a:lnTo>
                <a:lnTo>
                  <a:pt x="11383" y="16082"/>
                </a:lnTo>
                <a:lnTo>
                  <a:pt x="9987" y="17503"/>
                </a:lnTo>
                <a:lnTo>
                  <a:pt x="8438" y="19036"/>
                </a:lnTo>
                <a:lnTo>
                  <a:pt x="7721" y="19677"/>
                </a:lnTo>
                <a:lnTo>
                  <a:pt x="7068" y="20179"/>
                </a:lnTo>
                <a:lnTo>
                  <a:pt x="6159" y="20792"/>
                </a:lnTo>
                <a:lnTo>
                  <a:pt x="5314" y="21238"/>
                </a:lnTo>
                <a:lnTo>
                  <a:pt x="4545" y="21516"/>
                </a:lnTo>
                <a:lnTo>
                  <a:pt x="3867" y="21600"/>
                </a:lnTo>
                <a:lnTo>
                  <a:pt x="3431" y="21572"/>
                </a:lnTo>
                <a:lnTo>
                  <a:pt x="3022" y="21516"/>
                </a:lnTo>
                <a:lnTo>
                  <a:pt x="2638" y="21433"/>
                </a:lnTo>
                <a:lnTo>
                  <a:pt x="2279" y="21293"/>
                </a:lnTo>
                <a:lnTo>
                  <a:pt x="1959" y="21126"/>
                </a:lnTo>
                <a:lnTo>
                  <a:pt x="1652" y="20931"/>
                </a:lnTo>
                <a:lnTo>
                  <a:pt x="1370" y="20652"/>
                </a:lnTo>
                <a:lnTo>
                  <a:pt x="1127" y="20374"/>
                </a:lnTo>
                <a:lnTo>
                  <a:pt x="871" y="19983"/>
                </a:lnTo>
                <a:lnTo>
                  <a:pt x="640" y="19538"/>
                </a:lnTo>
                <a:lnTo>
                  <a:pt x="448" y="18980"/>
                </a:lnTo>
                <a:lnTo>
                  <a:pt x="282" y="18423"/>
                </a:lnTo>
                <a:lnTo>
                  <a:pt x="154" y="17810"/>
                </a:lnTo>
                <a:lnTo>
                  <a:pt x="102" y="17447"/>
                </a:lnTo>
                <a:lnTo>
                  <a:pt x="64" y="17085"/>
                </a:lnTo>
                <a:lnTo>
                  <a:pt x="13" y="16360"/>
                </a:lnTo>
                <a:lnTo>
                  <a:pt x="0" y="15552"/>
                </a:lnTo>
                <a:lnTo>
                  <a:pt x="26" y="14577"/>
                </a:lnTo>
                <a:lnTo>
                  <a:pt x="77" y="13685"/>
                </a:lnTo>
                <a:lnTo>
                  <a:pt x="166" y="12793"/>
                </a:lnTo>
                <a:lnTo>
                  <a:pt x="294" y="11929"/>
                </a:lnTo>
                <a:lnTo>
                  <a:pt x="435" y="11343"/>
                </a:lnTo>
                <a:lnTo>
                  <a:pt x="615" y="10619"/>
                </a:lnTo>
                <a:lnTo>
                  <a:pt x="845" y="10563"/>
                </a:lnTo>
                <a:lnTo>
                  <a:pt x="666" y="11455"/>
                </a:lnTo>
                <a:lnTo>
                  <a:pt x="576" y="12040"/>
                </a:lnTo>
                <a:lnTo>
                  <a:pt x="525" y="12681"/>
                </a:lnTo>
                <a:lnTo>
                  <a:pt x="487" y="13322"/>
                </a:lnTo>
                <a:lnTo>
                  <a:pt x="474" y="13991"/>
                </a:lnTo>
                <a:lnTo>
                  <a:pt x="487" y="14549"/>
                </a:lnTo>
                <a:lnTo>
                  <a:pt x="538" y="15050"/>
                </a:lnTo>
                <a:lnTo>
                  <a:pt x="602" y="15524"/>
                </a:lnTo>
                <a:lnTo>
                  <a:pt x="704" y="15970"/>
                </a:lnTo>
                <a:lnTo>
                  <a:pt x="845" y="16388"/>
                </a:lnTo>
                <a:lnTo>
                  <a:pt x="999" y="16806"/>
                </a:lnTo>
                <a:lnTo>
                  <a:pt x="1191" y="17169"/>
                </a:lnTo>
                <a:lnTo>
                  <a:pt x="1408" y="17531"/>
                </a:lnTo>
                <a:lnTo>
                  <a:pt x="1639" y="17865"/>
                </a:lnTo>
                <a:lnTo>
                  <a:pt x="1908" y="18116"/>
                </a:lnTo>
                <a:lnTo>
                  <a:pt x="2189" y="18367"/>
                </a:lnTo>
                <a:lnTo>
                  <a:pt x="2343" y="18451"/>
                </a:lnTo>
                <a:lnTo>
                  <a:pt x="2484" y="18534"/>
                </a:lnTo>
                <a:lnTo>
                  <a:pt x="2817" y="18701"/>
                </a:lnTo>
                <a:lnTo>
                  <a:pt x="3137" y="18813"/>
                </a:lnTo>
                <a:lnTo>
                  <a:pt x="3508" y="18869"/>
                </a:lnTo>
                <a:lnTo>
                  <a:pt x="3892" y="18897"/>
                </a:lnTo>
                <a:lnTo>
                  <a:pt x="4507" y="18841"/>
                </a:lnTo>
                <a:lnTo>
                  <a:pt x="4853" y="18757"/>
                </a:lnTo>
                <a:lnTo>
                  <a:pt x="5186" y="18646"/>
                </a:lnTo>
                <a:lnTo>
                  <a:pt x="5915" y="18311"/>
                </a:lnTo>
                <a:lnTo>
                  <a:pt x="6684" y="17865"/>
                </a:lnTo>
                <a:lnTo>
                  <a:pt x="7311" y="17419"/>
                </a:lnTo>
                <a:lnTo>
                  <a:pt x="7977" y="16890"/>
                </a:lnTo>
                <a:lnTo>
                  <a:pt x="9449" y="15580"/>
                </a:lnTo>
                <a:lnTo>
                  <a:pt x="11818" y="13267"/>
                </a:lnTo>
                <a:lnTo>
                  <a:pt x="11869" y="13768"/>
                </a:lnTo>
                <a:lnTo>
                  <a:pt x="11933" y="14270"/>
                </a:lnTo>
                <a:lnTo>
                  <a:pt x="12036" y="14744"/>
                </a:lnTo>
                <a:lnTo>
                  <a:pt x="12151" y="15190"/>
                </a:lnTo>
                <a:lnTo>
                  <a:pt x="12304" y="15636"/>
                </a:lnTo>
                <a:lnTo>
                  <a:pt x="12484" y="16026"/>
                </a:lnTo>
                <a:lnTo>
                  <a:pt x="12676" y="16388"/>
                </a:lnTo>
                <a:lnTo>
                  <a:pt x="12893" y="16723"/>
                </a:lnTo>
                <a:lnTo>
                  <a:pt x="13252" y="17196"/>
                </a:lnTo>
                <a:lnTo>
                  <a:pt x="13431" y="17391"/>
                </a:lnTo>
                <a:lnTo>
                  <a:pt x="13623" y="17531"/>
                </a:lnTo>
                <a:lnTo>
                  <a:pt x="13982" y="17754"/>
                </a:lnTo>
                <a:lnTo>
                  <a:pt x="14161" y="17810"/>
                </a:lnTo>
                <a:lnTo>
                  <a:pt x="14340" y="17810"/>
                </a:lnTo>
                <a:lnTo>
                  <a:pt x="14904" y="17782"/>
                </a:lnTo>
                <a:lnTo>
                  <a:pt x="15493" y="17587"/>
                </a:lnTo>
                <a:lnTo>
                  <a:pt x="16082" y="17336"/>
                </a:lnTo>
                <a:lnTo>
                  <a:pt x="16696" y="16946"/>
                </a:lnTo>
                <a:lnTo>
                  <a:pt x="17195" y="16527"/>
                </a:lnTo>
                <a:lnTo>
                  <a:pt x="17656" y="16109"/>
                </a:lnTo>
                <a:lnTo>
                  <a:pt x="18066" y="15636"/>
                </a:lnTo>
                <a:lnTo>
                  <a:pt x="18425" y="15134"/>
                </a:lnTo>
                <a:lnTo>
                  <a:pt x="18297" y="14186"/>
                </a:lnTo>
                <a:lnTo>
                  <a:pt x="18117" y="12403"/>
                </a:lnTo>
                <a:lnTo>
                  <a:pt x="18041" y="11511"/>
                </a:lnTo>
                <a:lnTo>
                  <a:pt x="17964" y="8835"/>
                </a:lnTo>
                <a:lnTo>
                  <a:pt x="17733" y="6996"/>
                </a:lnTo>
                <a:lnTo>
                  <a:pt x="18066" y="4153"/>
                </a:lnTo>
                <a:lnTo>
                  <a:pt x="19295" y="9476"/>
                </a:lnTo>
                <a:lnTo>
                  <a:pt x="19295" y="10173"/>
                </a:lnTo>
                <a:lnTo>
                  <a:pt x="18758" y="9365"/>
                </a:lnTo>
                <a:lnTo>
                  <a:pt x="18706" y="9504"/>
                </a:lnTo>
                <a:lnTo>
                  <a:pt x="18668" y="9671"/>
                </a:lnTo>
                <a:lnTo>
                  <a:pt x="18706" y="10619"/>
                </a:lnTo>
                <a:lnTo>
                  <a:pt x="18809" y="11817"/>
                </a:lnTo>
                <a:lnTo>
                  <a:pt x="18886" y="12570"/>
                </a:lnTo>
                <a:lnTo>
                  <a:pt x="18988" y="13239"/>
                </a:lnTo>
                <a:lnTo>
                  <a:pt x="19090" y="13796"/>
                </a:lnTo>
                <a:lnTo>
                  <a:pt x="19218" y="14242"/>
                </a:lnTo>
                <a:lnTo>
                  <a:pt x="19526" y="13880"/>
                </a:lnTo>
                <a:lnTo>
                  <a:pt x="19833" y="13657"/>
                </a:lnTo>
                <a:lnTo>
                  <a:pt x="20115" y="13462"/>
                </a:lnTo>
                <a:lnTo>
                  <a:pt x="20384" y="13406"/>
                </a:lnTo>
                <a:lnTo>
                  <a:pt x="20691" y="13490"/>
                </a:lnTo>
                <a:lnTo>
                  <a:pt x="20819" y="13601"/>
                </a:lnTo>
                <a:lnTo>
                  <a:pt x="20947" y="13768"/>
                </a:lnTo>
                <a:lnTo>
                  <a:pt x="21139" y="14103"/>
                </a:lnTo>
                <a:lnTo>
                  <a:pt x="21293" y="14437"/>
                </a:lnTo>
                <a:lnTo>
                  <a:pt x="21408" y="14827"/>
                </a:lnTo>
                <a:lnTo>
                  <a:pt x="21510" y="15273"/>
                </a:lnTo>
                <a:lnTo>
                  <a:pt x="21574" y="16054"/>
                </a:lnTo>
                <a:lnTo>
                  <a:pt x="21600" y="17057"/>
                </a:lnTo>
                <a:close/>
                <a:moveTo>
                  <a:pt x="7080" y="10145"/>
                </a:moveTo>
                <a:lnTo>
                  <a:pt x="6235" y="12012"/>
                </a:lnTo>
                <a:lnTo>
                  <a:pt x="5480" y="10312"/>
                </a:lnTo>
                <a:lnTo>
                  <a:pt x="4558" y="12291"/>
                </a:lnTo>
                <a:lnTo>
                  <a:pt x="3585" y="10173"/>
                </a:lnTo>
                <a:lnTo>
                  <a:pt x="4443" y="8278"/>
                </a:lnTo>
                <a:lnTo>
                  <a:pt x="5237" y="10006"/>
                </a:lnTo>
                <a:lnTo>
                  <a:pt x="6133" y="8055"/>
                </a:lnTo>
                <a:lnTo>
                  <a:pt x="7080" y="10145"/>
                </a:lnTo>
                <a:close/>
                <a:moveTo>
                  <a:pt x="20947" y="17754"/>
                </a:moveTo>
                <a:lnTo>
                  <a:pt x="20768" y="17085"/>
                </a:lnTo>
                <a:lnTo>
                  <a:pt x="20550" y="16527"/>
                </a:lnTo>
                <a:lnTo>
                  <a:pt x="20448" y="16360"/>
                </a:lnTo>
                <a:lnTo>
                  <a:pt x="20345" y="16249"/>
                </a:lnTo>
                <a:lnTo>
                  <a:pt x="20192" y="16221"/>
                </a:lnTo>
                <a:lnTo>
                  <a:pt x="19987" y="16277"/>
                </a:lnTo>
                <a:lnTo>
                  <a:pt x="19756" y="16472"/>
                </a:lnTo>
                <a:lnTo>
                  <a:pt x="19667" y="16583"/>
                </a:lnTo>
                <a:lnTo>
                  <a:pt x="19923" y="17391"/>
                </a:lnTo>
                <a:lnTo>
                  <a:pt x="20076" y="17726"/>
                </a:lnTo>
                <a:lnTo>
                  <a:pt x="20230" y="17949"/>
                </a:lnTo>
                <a:lnTo>
                  <a:pt x="20358" y="18088"/>
                </a:lnTo>
                <a:lnTo>
                  <a:pt x="20499" y="18172"/>
                </a:lnTo>
                <a:lnTo>
                  <a:pt x="20627" y="18088"/>
                </a:lnTo>
                <a:lnTo>
                  <a:pt x="20806" y="17949"/>
                </a:lnTo>
                <a:lnTo>
                  <a:pt x="20947" y="17754"/>
                </a:lnTo>
                <a:close/>
                <a:moveTo>
                  <a:pt x="16491" y="12765"/>
                </a:moveTo>
                <a:lnTo>
                  <a:pt x="16478" y="13239"/>
                </a:lnTo>
                <a:lnTo>
                  <a:pt x="16453" y="13629"/>
                </a:lnTo>
                <a:lnTo>
                  <a:pt x="16389" y="13935"/>
                </a:lnTo>
                <a:lnTo>
                  <a:pt x="16325" y="14186"/>
                </a:lnTo>
                <a:lnTo>
                  <a:pt x="16235" y="14381"/>
                </a:lnTo>
                <a:lnTo>
                  <a:pt x="16120" y="14549"/>
                </a:lnTo>
                <a:lnTo>
                  <a:pt x="15979" y="14632"/>
                </a:lnTo>
                <a:lnTo>
                  <a:pt x="15838" y="14660"/>
                </a:lnTo>
                <a:lnTo>
                  <a:pt x="15646" y="14577"/>
                </a:lnTo>
                <a:lnTo>
                  <a:pt x="15544" y="14437"/>
                </a:lnTo>
                <a:lnTo>
                  <a:pt x="15467" y="14298"/>
                </a:lnTo>
                <a:lnTo>
                  <a:pt x="15339" y="13908"/>
                </a:lnTo>
                <a:lnTo>
                  <a:pt x="15249" y="13462"/>
                </a:lnTo>
                <a:lnTo>
                  <a:pt x="15147" y="14075"/>
                </a:lnTo>
                <a:lnTo>
                  <a:pt x="15096" y="14298"/>
                </a:lnTo>
                <a:lnTo>
                  <a:pt x="15019" y="14577"/>
                </a:lnTo>
                <a:lnTo>
                  <a:pt x="14916" y="14744"/>
                </a:lnTo>
                <a:lnTo>
                  <a:pt x="14827" y="14883"/>
                </a:lnTo>
                <a:lnTo>
                  <a:pt x="14724" y="14995"/>
                </a:lnTo>
                <a:lnTo>
                  <a:pt x="14622" y="15022"/>
                </a:lnTo>
                <a:lnTo>
                  <a:pt x="14520" y="14995"/>
                </a:lnTo>
                <a:lnTo>
                  <a:pt x="14379" y="14883"/>
                </a:lnTo>
                <a:lnTo>
                  <a:pt x="14263" y="14744"/>
                </a:lnTo>
                <a:lnTo>
                  <a:pt x="14174" y="14549"/>
                </a:lnTo>
                <a:lnTo>
                  <a:pt x="14097" y="14298"/>
                </a:lnTo>
                <a:lnTo>
                  <a:pt x="14046" y="14047"/>
                </a:lnTo>
                <a:lnTo>
                  <a:pt x="14007" y="13713"/>
                </a:lnTo>
                <a:lnTo>
                  <a:pt x="13982" y="12988"/>
                </a:lnTo>
                <a:lnTo>
                  <a:pt x="14020" y="11985"/>
                </a:lnTo>
                <a:lnTo>
                  <a:pt x="14059" y="11343"/>
                </a:lnTo>
                <a:lnTo>
                  <a:pt x="13700" y="12235"/>
                </a:lnTo>
                <a:lnTo>
                  <a:pt x="13700" y="11901"/>
                </a:lnTo>
                <a:lnTo>
                  <a:pt x="13815" y="11371"/>
                </a:lnTo>
                <a:lnTo>
                  <a:pt x="14007" y="10786"/>
                </a:lnTo>
                <a:lnTo>
                  <a:pt x="14251" y="10396"/>
                </a:lnTo>
                <a:lnTo>
                  <a:pt x="14238" y="11121"/>
                </a:lnTo>
                <a:lnTo>
                  <a:pt x="14238" y="11817"/>
                </a:lnTo>
                <a:lnTo>
                  <a:pt x="14251" y="12681"/>
                </a:lnTo>
                <a:lnTo>
                  <a:pt x="14302" y="13267"/>
                </a:lnTo>
                <a:lnTo>
                  <a:pt x="14430" y="13657"/>
                </a:lnTo>
                <a:lnTo>
                  <a:pt x="14507" y="13740"/>
                </a:lnTo>
                <a:lnTo>
                  <a:pt x="14622" y="13768"/>
                </a:lnTo>
                <a:lnTo>
                  <a:pt x="14814" y="13657"/>
                </a:lnTo>
                <a:lnTo>
                  <a:pt x="14904" y="13517"/>
                </a:lnTo>
                <a:lnTo>
                  <a:pt x="15006" y="13378"/>
                </a:lnTo>
                <a:lnTo>
                  <a:pt x="15121" y="13016"/>
                </a:lnTo>
                <a:lnTo>
                  <a:pt x="15185" y="12681"/>
                </a:lnTo>
                <a:lnTo>
                  <a:pt x="15134" y="12068"/>
                </a:lnTo>
                <a:lnTo>
                  <a:pt x="15044" y="11232"/>
                </a:lnTo>
                <a:lnTo>
                  <a:pt x="14993" y="10786"/>
                </a:lnTo>
                <a:lnTo>
                  <a:pt x="15249" y="10006"/>
                </a:lnTo>
                <a:lnTo>
                  <a:pt x="15313" y="10479"/>
                </a:lnTo>
                <a:lnTo>
                  <a:pt x="15403" y="11121"/>
                </a:lnTo>
                <a:lnTo>
                  <a:pt x="15441" y="11845"/>
                </a:lnTo>
                <a:lnTo>
                  <a:pt x="15493" y="12486"/>
                </a:lnTo>
                <a:lnTo>
                  <a:pt x="15544" y="12932"/>
                </a:lnTo>
                <a:lnTo>
                  <a:pt x="15633" y="13183"/>
                </a:lnTo>
                <a:lnTo>
                  <a:pt x="15710" y="13378"/>
                </a:lnTo>
                <a:lnTo>
                  <a:pt x="15825" y="13462"/>
                </a:lnTo>
                <a:lnTo>
                  <a:pt x="15954" y="13490"/>
                </a:lnTo>
                <a:lnTo>
                  <a:pt x="16069" y="13462"/>
                </a:lnTo>
                <a:lnTo>
                  <a:pt x="16146" y="13350"/>
                </a:lnTo>
                <a:lnTo>
                  <a:pt x="16197" y="13183"/>
                </a:lnTo>
                <a:lnTo>
                  <a:pt x="16235" y="12932"/>
                </a:lnTo>
                <a:lnTo>
                  <a:pt x="16171" y="12375"/>
                </a:lnTo>
                <a:lnTo>
                  <a:pt x="16133" y="12012"/>
                </a:lnTo>
                <a:lnTo>
                  <a:pt x="16056" y="11566"/>
                </a:lnTo>
                <a:lnTo>
                  <a:pt x="15864" y="10702"/>
                </a:lnTo>
                <a:lnTo>
                  <a:pt x="16146" y="9838"/>
                </a:lnTo>
                <a:lnTo>
                  <a:pt x="16376" y="11176"/>
                </a:lnTo>
                <a:lnTo>
                  <a:pt x="16466" y="11957"/>
                </a:lnTo>
                <a:lnTo>
                  <a:pt x="16491" y="12765"/>
                </a:lnTo>
                <a:close/>
                <a:moveTo>
                  <a:pt x="10832" y="10145"/>
                </a:moveTo>
                <a:lnTo>
                  <a:pt x="16325" y="6745"/>
                </a:lnTo>
                <a:lnTo>
                  <a:pt x="15646" y="7915"/>
                </a:lnTo>
                <a:lnTo>
                  <a:pt x="10141" y="11316"/>
                </a:lnTo>
                <a:lnTo>
                  <a:pt x="10832" y="10145"/>
                </a:lnTo>
                <a:close/>
                <a:moveTo>
                  <a:pt x="11421" y="2954"/>
                </a:moveTo>
                <a:lnTo>
                  <a:pt x="11280" y="3066"/>
                </a:lnTo>
                <a:lnTo>
                  <a:pt x="11203" y="2815"/>
                </a:lnTo>
                <a:lnTo>
                  <a:pt x="11126" y="2648"/>
                </a:lnTo>
                <a:lnTo>
                  <a:pt x="11050" y="2564"/>
                </a:lnTo>
                <a:lnTo>
                  <a:pt x="10998" y="2648"/>
                </a:lnTo>
                <a:lnTo>
                  <a:pt x="10922" y="2787"/>
                </a:lnTo>
                <a:lnTo>
                  <a:pt x="10806" y="3484"/>
                </a:lnTo>
                <a:lnTo>
                  <a:pt x="10678" y="4515"/>
                </a:lnTo>
                <a:lnTo>
                  <a:pt x="10563" y="5714"/>
                </a:lnTo>
                <a:lnTo>
                  <a:pt x="10409" y="5714"/>
                </a:lnTo>
                <a:lnTo>
                  <a:pt x="10307" y="4961"/>
                </a:lnTo>
                <a:lnTo>
                  <a:pt x="10205" y="4348"/>
                </a:lnTo>
                <a:lnTo>
                  <a:pt x="10077" y="4013"/>
                </a:lnTo>
                <a:lnTo>
                  <a:pt x="9987" y="3902"/>
                </a:lnTo>
                <a:lnTo>
                  <a:pt x="9756" y="3902"/>
                </a:lnTo>
                <a:lnTo>
                  <a:pt x="9654" y="3846"/>
                </a:lnTo>
                <a:lnTo>
                  <a:pt x="9577" y="3735"/>
                </a:lnTo>
                <a:lnTo>
                  <a:pt x="9513" y="3567"/>
                </a:lnTo>
                <a:lnTo>
                  <a:pt x="9449" y="3372"/>
                </a:lnTo>
                <a:lnTo>
                  <a:pt x="9424" y="3205"/>
                </a:lnTo>
                <a:lnTo>
                  <a:pt x="9424" y="2954"/>
                </a:lnTo>
                <a:lnTo>
                  <a:pt x="9436" y="2676"/>
                </a:lnTo>
                <a:lnTo>
                  <a:pt x="9488" y="2453"/>
                </a:lnTo>
                <a:lnTo>
                  <a:pt x="9564" y="2341"/>
                </a:lnTo>
                <a:lnTo>
                  <a:pt x="9667" y="2313"/>
                </a:lnTo>
                <a:lnTo>
                  <a:pt x="9846" y="2369"/>
                </a:lnTo>
                <a:lnTo>
                  <a:pt x="10000" y="2620"/>
                </a:lnTo>
                <a:lnTo>
                  <a:pt x="10153" y="2954"/>
                </a:lnTo>
                <a:lnTo>
                  <a:pt x="10269" y="3484"/>
                </a:lnTo>
                <a:lnTo>
                  <a:pt x="10499" y="4599"/>
                </a:lnTo>
                <a:lnTo>
                  <a:pt x="10602" y="3595"/>
                </a:lnTo>
                <a:lnTo>
                  <a:pt x="10678" y="2871"/>
                </a:lnTo>
                <a:lnTo>
                  <a:pt x="10781" y="2313"/>
                </a:lnTo>
                <a:lnTo>
                  <a:pt x="10832" y="2062"/>
                </a:lnTo>
                <a:lnTo>
                  <a:pt x="10883" y="1895"/>
                </a:lnTo>
                <a:lnTo>
                  <a:pt x="10934" y="1756"/>
                </a:lnTo>
                <a:lnTo>
                  <a:pt x="10998" y="1644"/>
                </a:lnTo>
                <a:lnTo>
                  <a:pt x="11101" y="1561"/>
                </a:lnTo>
                <a:lnTo>
                  <a:pt x="11191" y="1589"/>
                </a:lnTo>
                <a:lnTo>
                  <a:pt x="11267" y="1700"/>
                </a:lnTo>
                <a:lnTo>
                  <a:pt x="11434" y="2090"/>
                </a:lnTo>
                <a:lnTo>
                  <a:pt x="11421" y="2954"/>
                </a:lnTo>
                <a:close/>
                <a:moveTo>
                  <a:pt x="6402" y="2341"/>
                </a:moveTo>
                <a:lnTo>
                  <a:pt x="6402" y="2564"/>
                </a:lnTo>
                <a:lnTo>
                  <a:pt x="6363" y="2815"/>
                </a:lnTo>
                <a:lnTo>
                  <a:pt x="6235" y="3261"/>
                </a:lnTo>
                <a:lnTo>
                  <a:pt x="6159" y="3428"/>
                </a:lnTo>
                <a:lnTo>
                  <a:pt x="6043" y="3651"/>
                </a:lnTo>
                <a:lnTo>
                  <a:pt x="5762" y="3986"/>
                </a:lnTo>
                <a:lnTo>
                  <a:pt x="4981" y="4654"/>
                </a:lnTo>
                <a:lnTo>
                  <a:pt x="4558" y="4654"/>
                </a:lnTo>
                <a:lnTo>
                  <a:pt x="5096" y="4125"/>
                </a:lnTo>
                <a:lnTo>
                  <a:pt x="5378" y="3790"/>
                </a:lnTo>
                <a:lnTo>
                  <a:pt x="5634" y="3428"/>
                </a:lnTo>
                <a:lnTo>
                  <a:pt x="6031" y="2731"/>
                </a:lnTo>
                <a:lnTo>
                  <a:pt x="5057" y="2731"/>
                </a:lnTo>
                <a:lnTo>
                  <a:pt x="4955" y="2759"/>
                </a:lnTo>
                <a:lnTo>
                  <a:pt x="4737" y="3122"/>
                </a:lnTo>
                <a:lnTo>
                  <a:pt x="4737" y="2536"/>
                </a:lnTo>
                <a:lnTo>
                  <a:pt x="4904" y="2007"/>
                </a:lnTo>
                <a:lnTo>
                  <a:pt x="5032" y="1784"/>
                </a:lnTo>
                <a:lnTo>
                  <a:pt x="5173" y="1728"/>
                </a:lnTo>
                <a:lnTo>
                  <a:pt x="6402" y="1728"/>
                </a:lnTo>
                <a:lnTo>
                  <a:pt x="6428" y="1923"/>
                </a:lnTo>
                <a:lnTo>
                  <a:pt x="6402" y="2341"/>
                </a:lnTo>
                <a:close/>
                <a:moveTo>
                  <a:pt x="1498" y="7219"/>
                </a:moveTo>
                <a:lnTo>
                  <a:pt x="1447" y="7692"/>
                </a:lnTo>
                <a:lnTo>
                  <a:pt x="1344" y="8194"/>
                </a:lnTo>
                <a:lnTo>
                  <a:pt x="1229" y="8445"/>
                </a:lnTo>
                <a:lnTo>
                  <a:pt x="1127" y="8640"/>
                </a:lnTo>
                <a:lnTo>
                  <a:pt x="999" y="8751"/>
                </a:lnTo>
                <a:lnTo>
                  <a:pt x="871" y="8779"/>
                </a:lnTo>
                <a:lnTo>
                  <a:pt x="743" y="8751"/>
                </a:lnTo>
                <a:lnTo>
                  <a:pt x="615" y="8640"/>
                </a:lnTo>
                <a:lnTo>
                  <a:pt x="525" y="8445"/>
                </a:lnTo>
                <a:lnTo>
                  <a:pt x="448" y="8194"/>
                </a:lnTo>
                <a:lnTo>
                  <a:pt x="371" y="7860"/>
                </a:lnTo>
                <a:lnTo>
                  <a:pt x="320" y="7525"/>
                </a:lnTo>
                <a:lnTo>
                  <a:pt x="294" y="7219"/>
                </a:lnTo>
                <a:lnTo>
                  <a:pt x="282" y="6856"/>
                </a:lnTo>
                <a:lnTo>
                  <a:pt x="294" y="6327"/>
                </a:lnTo>
                <a:lnTo>
                  <a:pt x="333" y="5714"/>
                </a:lnTo>
                <a:lnTo>
                  <a:pt x="423" y="5073"/>
                </a:lnTo>
                <a:lnTo>
                  <a:pt x="512" y="4348"/>
                </a:lnTo>
                <a:lnTo>
                  <a:pt x="640" y="3651"/>
                </a:lnTo>
                <a:lnTo>
                  <a:pt x="768" y="2982"/>
                </a:lnTo>
                <a:lnTo>
                  <a:pt x="909" y="2397"/>
                </a:lnTo>
                <a:lnTo>
                  <a:pt x="1076" y="1867"/>
                </a:lnTo>
                <a:lnTo>
                  <a:pt x="1063" y="2230"/>
                </a:lnTo>
                <a:lnTo>
                  <a:pt x="1011" y="2703"/>
                </a:lnTo>
                <a:lnTo>
                  <a:pt x="947" y="3261"/>
                </a:lnTo>
                <a:lnTo>
                  <a:pt x="871" y="3902"/>
                </a:lnTo>
                <a:lnTo>
                  <a:pt x="704" y="5128"/>
                </a:lnTo>
                <a:lnTo>
                  <a:pt x="666" y="5630"/>
                </a:lnTo>
                <a:lnTo>
                  <a:pt x="653" y="6048"/>
                </a:lnTo>
                <a:lnTo>
                  <a:pt x="679" y="6438"/>
                </a:lnTo>
                <a:lnTo>
                  <a:pt x="730" y="6828"/>
                </a:lnTo>
                <a:lnTo>
                  <a:pt x="819" y="7135"/>
                </a:lnTo>
                <a:lnTo>
                  <a:pt x="896" y="7246"/>
                </a:lnTo>
                <a:lnTo>
                  <a:pt x="960" y="7274"/>
                </a:lnTo>
                <a:lnTo>
                  <a:pt x="1076" y="7191"/>
                </a:lnTo>
                <a:lnTo>
                  <a:pt x="1165" y="6940"/>
                </a:lnTo>
                <a:lnTo>
                  <a:pt x="1280" y="6522"/>
                </a:lnTo>
                <a:lnTo>
                  <a:pt x="1396" y="5909"/>
                </a:lnTo>
                <a:lnTo>
                  <a:pt x="1434" y="6048"/>
                </a:lnTo>
                <a:lnTo>
                  <a:pt x="1485" y="6271"/>
                </a:lnTo>
                <a:lnTo>
                  <a:pt x="1498" y="6745"/>
                </a:lnTo>
                <a:lnTo>
                  <a:pt x="1498" y="7219"/>
                </a:lnTo>
                <a:close/>
              </a:path>
            </a:pathLst>
          </a:custGeom>
          <a:solidFill>
            <a:srgbClr val="FFFFFF"/>
          </a:solidFill>
          <a:ln w="12700">
            <a:miter lim="400000"/>
          </a:ln>
        </p:spPr>
        <p:txBody>
          <a:bodyPr lIns="0" tIns="0" rIns="0" bIns="0"/>
          <a:lstStyle/>
          <a:p>
            <a:pPr lvl="0">
              <a:defRPr>
                <a:latin typeface="Arial"/>
                <a:ea typeface="Arial"/>
                <a:cs typeface="Arial"/>
                <a:sym typeface="Arial"/>
              </a:defRPr>
            </a:pPr>
            <a:endParaRPr/>
          </a:p>
        </p:txBody>
      </p:sp>
      <p:pic>
        <p:nvPicPr>
          <p:cNvPr id="120" name="image4.png"/>
          <p:cNvPicPr/>
          <p:nvPr/>
        </p:nvPicPr>
        <p:blipFill>
          <a:blip r:embed="rId3">
            <a:extLst/>
          </a:blip>
          <a:stretch>
            <a:fillRect/>
          </a:stretch>
        </p:blipFill>
        <p:spPr>
          <a:xfrm>
            <a:off x="844060" y="2133600"/>
            <a:ext cx="1947498" cy="2362200"/>
          </a:xfrm>
          <a:prstGeom prst="rect">
            <a:avLst/>
          </a:prstGeom>
          <a:ln w="12700">
            <a:miter lim="400000"/>
          </a:ln>
          <a:effectLst>
            <a:outerShdw blurRad="63500" rotWithShape="0">
              <a:srgbClr val="000000">
                <a:alpha val="40000"/>
              </a:srgbClr>
            </a:outerShdw>
          </a:effectLst>
        </p:spPr>
      </p:pic>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Calibri"/>
        <a:ea typeface="Calibri"/>
        <a:cs typeface="Calibri"/>
      </a:majorFont>
      <a:minorFont>
        <a:latin typeface="Calibri"/>
        <a:ea typeface="Calibri"/>
        <a:cs typeface="Calibri"/>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72A376"/>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2A376"/>
          </a:solidFill>
          <a:prstDash val="solid"/>
          <a:bevel/>
        </a:ln>
        <a:effectLst>
          <a:outerShdw blurRad="38100" dist="19999"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Calibri"/>
        <a:ea typeface="Calibri"/>
        <a:cs typeface="Calibri"/>
      </a:majorFont>
      <a:minorFont>
        <a:latin typeface="Calibri"/>
        <a:ea typeface="Calibri"/>
        <a:cs typeface="Calibri"/>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72A376"/>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2A376"/>
          </a:solidFill>
          <a:prstDash val="solid"/>
          <a:bevel/>
        </a:ln>
        <a:effectLst>
          <a:outerShdw blurRad="38100" dist="19999"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422</Words>
  <Application>Microsoft Office PowerPoint</Application>
  <PresentationFormat>On-screen Show (4:3)</PresentationFormat>
  <Paragraphs>29</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ae_AlMateen Bold</vt:lpstr>
      <vt:lpstr>Arial</vt:lpstr>
      <vt:lpstr>Arial Bold</vt:lpstr>
      <vt:lpstr>Calibri</vt:lpstr>
      <vt:lpstr>Helvetica</vt:lpstr>
      <vt:lpstr>Lucida Grande</vt:lpstr>
      <vt:lpstr>White</vt:lpstr>
      <vt:lpstr>PowerPoint Presentation</vt:lpstr>
      <vt:lpstr>Lecture 5</vt:lpstr>
      <vt:lpstr>Last week: Description vs. prescription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Bassim Ali Yoseif Alsabbgh</cp:lastModifiedBy>
  <cp:revision>1</cp:revision>
  <dcterms:modified xsi:type="dcterms:W3CDTF">2014-11-02T09:19:53Z</dcterms:modified>
</cp:coreProperties>
</file>