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2" r:id="rId3"/>
    <p:sldId id="344" r:id="rId4"/>
    <p:sldId id="318" r:id="rId5"/>
    <p:sldId id="341" r:id="rId6"/>
    <p:sldId id="329" r:id="rId7"/>
    <p:sldId id="339" r:id="rId8"/>
    <p:sldId id="337" r:id="rId9"/>
    <p:sldId id="338" r:id="rId10"/>
    <p:sldId id="340" r:id="rId11"/>
    <p:sldId id="342" r:id="rId12"/>
    <p:sldId id="343" r:id="rId13"/>
    <p:sldId id="266" r:id="rId14"/>
  </p:sldIdLst>
  <p:sldSz cx="9906000" cy="6858000" type="A4"/>
  <p:notesSz cx="7315200" cy="96012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" initials="H" lastIdx="2" clrIdx="0">
    <p:extLst>
      <p:ext uri="{19B8F6BF-5375-455C-9EA6-DF929625EA0E}">
        <p15:presenceInfo xmlns:p15="http://schemas.microsoft.com/office/powerpoint/2012/main" userId="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A52"/>
    <a:srgbClr val="EDBD1F"/>
    <a:srgbClr val="313B4A"/>
    <a:srgbClr val="43A79C"/>
    <a:srgbClr val="F04316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5" d="100"/>
          <a:sy n="75" d="100"/>
        </p:scale>
        <p:origin x="1080" y="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14528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694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l">
              <a:defRPr sz="1300"/>
            </a:lvl1pPr>
          </a:lstStyle>
          <a:p>
            <a:fld id="{38D82D4D-CEE0-4F8C-A6E2-4A89E60018A0}" type="datetimeFigureOut">
              <a:rPr lang="ar-SA" smtClean="0"/>
              <a:t>05/07/36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14528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694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l">
              <a:defRPr sz="1300"/>
            </a:lvl1pPr>
          </a:lstStyle>
          <a:p>
            <a:fld id="{DB7E54D5-93F0-4E19-A5A0-28020B93D8C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8396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720725"/>
            <a:ext cx="52006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Translating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Text Types</a:t>
            </a:r>
          </a:p>
          <a:p>
            <a:pPr algn="ctr"/>
            <a:r>
              <a:rPr lang="en-US" sz="2800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Yahya</a:t>
            </a:r>
            <a:r>
              <a:rPr lang="en-US" sz="2800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M. </a:t>
            </a:r>
            <a:r>
              <a:rPr lang="en-US" sz="2800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Rabab’ah</a:t>
            </a:r>
            <a:endParaRPr lang="en-US" sz="2800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lvl="0" algn="ctr"/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MA, English/Arabic Translation</a:t>
            </a:r>
            <a:endParaRPr lang="en-US" sz="14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Live 3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200472" y="260648"/>
            <a:ext cx="9705528" cy="558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SzPts val="1200"/>
              <a:buFont typeface="Times New Roman" panose="02020603050405020304" pitchFamily="18" charset="0"/>
              <a:buAutoNum type="arabicPeriod"/>
            </a:pPr>
            <a:r>
              <a:rPr lang="en-US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Communication is the main purpose of…………………………………..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food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languages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industry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old languages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only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SzPts val="1200"/>
              <a:buFont typeface="Times New Roman" panose="02020603050405020304" pitchFamily="18" charset="0"/>
              <a:buAutoNum type="arabicPeriod"/>
            </a:pPr>
            <a:r>
              <a:rPr lang="en-US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Arabic language speakers can …………………….. Arabic texts.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say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understand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write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all mentioned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above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SzPts val="1200"/>
              <a:buFont typeface="Times New Roman" panose="02020603050405020304" pitchFamily="18" charset="0"/>
              <a:buAutoNum type="arabicPeriod"/>
            </a:pPr>
            <a:r>
              <a:rPr lang="en-US" sz="16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Any language system has its own ……………………………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features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and norms 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norms only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features only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spcAft>
                <a:spcPts val="1000"/>
              </a:spcAft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Chinese system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4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72480" y="1588615"/>
            <a:ext cx="921702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the text below then answer the question that follows: 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1" y="2179154"/>
            <a:ext cx="8925304" cy="120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32520" y="3585734"/>
            <a:ext cx="612068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text is taken from a ………………….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r>
              <a:rPr kumimoji="0" lang="en-US" altLang="ar-S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poem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short story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a sermon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a brochure</a:t>
            </a: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16496" y="718119"/>
            <a:ext cx="827566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the text below then choose the best translation for the underlined sentences: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27" y="1683974"/>
            <a:ext cx="7384505" cy="140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8464" y="3091119"/>
            <a:ext cx="9289032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My neighbor passes a group of people and says hello and they reply back asking why but he had gone.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As the runner passed a group of men sitting in front of a house, he did not forget to run and greet them. The men returned his greeting, and tried to ask him why he was running; but by that time he had shot past.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The runner passes a group of people and says hello and they reply back asking why but he had gone.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As the neighbor passed a group of men sitting in front of a house, he did not forget to run and greet them. The men returned his greeting, and tried to ask him why he was running; but by that time he had gone through.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16496" y="737212"/>
            <a:ext cx="67153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the following line of poetry then choose the best translation: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67" y="1831136"/>
            <a:ext cx="8453098" cy="58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05069" y="2714592"/>
            <a:ext cx="8662293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the days do everything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the days do what they will       and with good cheer face fate's decree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the days do whatever they want  and make yourself happy with the judiciary system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the days make it   and let yourself accept the judge</a:t>
            </a: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2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9748" y="623129"/>
            <a:ext cx="787991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the following text and answer the following question</a:t>
            </a:r>
            <a:endParaRPr kumimoji="0" lang="en-US" altLang="ar-S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638792"/>
            <a:ext cx="7488832" cy="203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44848" y="4077072"/>
            <a:ext cx="731584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suitable strategy of translating the underlined digits is to: </a:t>
            </a:r>
            <a:endParaRPr kumimoji="0" lang="en-US" altLang="ar-SA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translate them according to the exchange rate at that time of publishing the article which is Jul 16th 1998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translate them directly with no change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 translate them at all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omit them from translation</a:t>
            </a:r>
            <a:endParaRPr kumimoji="0" lang="en-US" alt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9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1437928"/>
            <a:ext cx="4855104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2238028"/>
            <a:ext cx="6840264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2971453"/>
            <a:ext cx="6421280" cy="40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3752503"/>
            <a:ext cx="6241580" cy="34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4485928"/>
            <a:ext cx="6193660" cy="45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74092" y="437052"/>
            <a:ext cx="608916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translation is for the following line of poetry: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04056" y="178082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04056" y="251425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04056" y="329530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04056" y="402872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3956" y="908720"/>
            <a:ext cx="9001000" cy="36009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Read </a:t>
            </a:r>
            <a:r>
              <a:rPr lang="en-US" dirty="0" smtClean="0"/>
              <a:t>the following text then answer the question that follows:</a:t>
            </a:r>
          </a:p>
          <a:p>
            <a:pPr marL="285750" indent="-285750" algn="l" rtl="0">
              <a:buFontTx/>
              <a:buChar char="-"/>
            </a:pPr>
            <a:endParaRPr lang="en-US" dirty="0"/>
          </a:p>
          <a:p>
            <a:pPr algn="l" rtl="0"/>
            <a:r>
              <a:rPr lang="ar-SA" sz="2400" dirty="0"/>
              <a:t>ألقى خادم الحرمين الشريفين الملك عبدالله بن عبدالعزيز آل سعود كلمة بمناسبة حلول عيد الفطر المبارك.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The best translation for the given sentence above is:</a:t>
            </a:r>
          </a:p>
          <a:p>
            <a:pPr marL="342900" indent="-342900" algn="l" rtl="0">
              <a:buAutoNum type="alphaLcParenR"/>
            </a:pPr>
            <a:r>
              <a:rPr lang="en-US" dirty="0" smtClean="0"/>
              <a:t>The King threw a speech on the </a:t>
            </a:r>
            <a:r>
              <a:rPr lang="en-US" dirty="0" err="1" smtClean="0"/>
              <a:t>Ead</a:t>
            </a:r>
            <a:r>
              <a:rPr lang="en-US" dirty="0" smtClean="0"/>
              <a:t> occasion.</a:t>
            </a:r>
          </a:p>
          <a:p>
            <a:pPr marL="342900" indent="-342900" algn="l" rtl="0">
              <a:buAutoNum type="alphaLcParenR"/>
            </a:pPr>
            <a:r>
              <a:rPr lang="en-US" dirty="0" smtClean="0"/>
              <a:t>The King of Saudi Arabia said a speech.</a:t>
            </a:r>
          </a:p>
          <a:p>
            <a:pPr marL="342900" indent="-342900" algn="l" rtl="0">
              <a:buFontTx/>
              <a:buAutoNum type="alphaLcParenR"/>
            </a:pP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The Custodian of the Two Holy Mosques delivered a speech on the occasion of the blessed </a:t>
            </a:r>
            <a:r>
              <a:rPr lang="en-US" dirty="0" err="1">
                <a:solidFill>
                  <a:srgbClr val="333333"/>
                </a:solidFill>
                <a:ea typeface="Times New Roman" panose="02020603050405020304" pitchFamily="18" charset="0"/>
              </a:rPr>
              <a:t>Eid</a:t>
            </a: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 Al-</a:t>
            </a:r>
            <a:r>
              <a:rPr lang="en-US" dirty="0" err="1">
                <a:solidFill>
                  <a:srgbClr val="333333"/>
                </a:solidFill>
                <a:ea typeface="Times New Roman" panose="02020603050405020304" pitchFamily="18" charset="0"/>
              </a:rPr>
              <a:t>Fitr</a:t>
            </a: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l" rtl="0">
              <a:buFontTx/>
              <a:buAutoNum type="alphaLcParenR"/>
            </a:pP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The Custodian of the Two Holy Mosques </a:t>
            </a:r>
            <a:r>
              <a:rPr lang="en-US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said a </a:t>
            </a: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speech </a:t>
            </a:r>
            <a:r>
              <a:rPr lang="en-US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about </a:t>
            </a:r>
            <a:r>
              <a:rPr lang="en-US" dirty="0" err="1">
                <a:solidFill>
                  <a:srgbClr val="333333"/>
                </a:solidFill>
                <a:ea typeface="Times New Roman" panose="02020603050405020304" pitchFamily="18" charset="0"/>
              </a:rPr>
              <a:t>Eid</a:t>
            </a: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 Al-</a:t>
            </a:r>
            <a:r>
              <a:rPr lang="en-US" dirty="0" err="1">
                <a:solidFill>
                  <a:srgbClr val="333333"/>
                </a:solidFill>
                <a:ea typeface="Times New Roman" panose="02020603050405020304" pitchFamily="18" charset="0"/>
              </a:rPr>
              <a:t>Fitr</a:t>
            </a:r>
            <a:r>
              <a:rPr lang="en-US" dirty="0">
                <a:solidFill>
                  <a:srgbClr val="333333"/>
                </a:solidFill>
                <a:ea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l" rtl="0">
              <a:buAutoNum type="alphaL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8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2756" y="679125"/>
            <a:ext cx="61246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best translation for the following text is:</a:t>
            </a:r>
            <a:endParaRPr kumimoji="0" lang="en-US" altLang="ar-SA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812806"/>
            <a:ext cx="5403062" cy="5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8464" y="2457767"/>
            <a:ext cx="921702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a cause of </a:t>
            </a:r>
            <a:r>
              <a:rPr kumimoji="0" lang="en-US" alt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Shigella</a:t>
            </a: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Shigella</a:t>
            </a: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type is dangerous.</a:t>
            </a:r>
            <a:endParaRPr kumimoji="0" lang="en-US" alt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are from </a:t>
            </a:r>
            <a:r>
              <a:rPr kumimoji="0" lang="en-US" alt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Shigella</a:t>
            </a: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caused by bacilli of genus </a:t>
            </a:r>
            <a:r>
              <a:rPr kumimoji="0" lang="en-US" alt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Shigella</a:t>
            </a:r>
            <a:r>
              <a:rPr kumimoji="0" lang="en-US" alt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94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4056" y="679988"/>
            <a:ext cx="6371296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ar-SA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the following text then answer the question that  follows.</a:t>
            </a:r>
            <a:endParaRPr kumimoji="0" lang="en-US" altLang="ar-SA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700808"/>
            <a:ext cx="6314840" cy="265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93924" y="4418342"/>
            <a:ext cx="73834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Dickins, this text belongs to……………………. text type.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literary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philosophical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persuasive</a:t>
            </a:r>
            <a:endParaRPr kumimoji="0" lang="en-US" altLang="ar-S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technical</a:t>
            </a:r>
            <a:endParaRPr kumimoji="0" lang="en-US" alt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78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72480" y="2564904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00" y="1556792"/>
            <a:ext cx="3230548" cy="115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6536" y="2769228"/>
            <a:ext cx="8064896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best way of conveying the meaning of the underlined verse of (</a:t>
            </a:r>
            <a:r>
              <a:rPr kumimoji="0" lang="en-US" altLang="ar-SA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Surat</a:t>
            </a:r>
            <a:r>
              <a:rPr kumimoji="0" lang="en-US" altLang="ar-S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Al-</a:t>
            </a:r>
            <a:r>
              <a:rPr kumimoji="0" lang="en-US" altLang="ar-SA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Ikhlas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is: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Lord is one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ARF KFCPHQ"/>
                <a:ea typeface="Calibri" panose="020F0502020204030204" pitchFamily="34" charset="0"/>
              </a:rPr>
              <a:t>Say (O Muhammad </a:t>
            </a:r>
            <a:r>
              <a:rPr kumimoji="0" lang="ar-SA" altLang="ar-S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ARF KFCPHQ"/>
                <a:ea typeface="Calibri" panose="020F0502020204030204" pitchFamily="34" charset="0"/>
              </a:rPr>
              <a:t>صلى الله عليه وسلم</a:t>
            </a:r>
            <a:r>
              <a:rPr kumimoji="0" lang="en-US" altLang="ar-S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ARF KFCPHQ"/>
                <a:ea typeface="Calibri" panose="020F0502020204030204" pitchFamily="34" charset="0"/>
              </a:rPr>
              <a:t>): "He is </a:t>
            </a:r>
            <a:r>
              <a:rPr kumimoji="0" lang="en-US" altLang="ar-SA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ARF KFCPHQ"/>
                <a:ea typeface="Calibri" panose="020F0502020204030204" pitchFamily="34" charset="0"/>
              </a:rPr>
              <a:t>Allâh</a:t>
            </a:r>
            <a:r>
              <a:rPr kumimoji="0" lang="en-US" altLang="ar-S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ARF KFCPHQ"/>
                <a:ea typeface="Calibri" panose="020F0502020204030204" pitchFamily="34" charset="0"/>
              </a:rPr>
              <a:t>, (the) One</a:t>
            </a:r>
            <a:endParaRPr kumimoji="0" lang="en-US" altLang="ar-SA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Qul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Huwa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Allahu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Ahad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Say </a:t>
            </a: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Allhu</a:t>
            </a:r>
            <a:r>
              <a:rPr kumimoji="0" lang="en-US" alt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Ahad</a:t>
            </a:r>
            <a:endParaRPr kumimoji="0" lang="en-US" alt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الاداب</Template>
  <TotalTime>1107</TotalTime>
  <Words>600</Words>
  <Application>Microsoft Office PowerPoint</Application>
  <PresentationFormat>A4 Paper (210x297 mm)</PresentationFormat>
  <Paragraphs>87</Paragraphs>
  <Slides>13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9" baseType="lpstr">
      <vt:lpstr>ae_AlMateen</vt:lpstr>
      <vt:lpstr>Arial</vt:lpstr>
      <vt:lpstr>Calibri</vt:lpstr>
      <vt:lpstr>HARF KFCPHQ</vt:lpstr>
      <vt:lpstr>Times New Roman</vt:lpstr>
      <vt:lpstr>Office Theme</vt:lpstr>
      <vt:lpstr>عرض تقديمي في PowerPoint</vt:lpstr>
      <vt:lpstr>Live 3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Yahya Mohmoud Rababah</dc:creator>
  <cp:lastModifiedBy>dell</cp:lastModifiedBy>
  <cp:revision>97</cp:revision>
  <cp:lastPrinted>2014-02-19T03:20:38Z</cp:lastPrinted>
  <dcterms:created xsi:type="dcterms:W3CDTF">2014-02-02T07:34:51Z</dcterms:created>
  <dcterms:modified xsi:type="dcterms:W3CDTF">2015-04-23T11:30:05Z</dcterms:modified>
</cp:coreProperties>
</file>