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64" r:id="rId6"/>
    <p:sldId id="267" r:id="rId7"/>
    <p:sldId id="271" r:id="rId8"/>
    <p:sldId id="270" r:id="rId9"/>
    <p:sldId id="274" r:id="rId10"/>
    <p:sldId id="273" r:id="rId11"/>
    <p:sldId id="272" r:id="rId12"/>
    <p:sldId id="269" r:id="rId13"/>
    <p:sldId id="268" r:id="rId14"/>
    <p:sldId id="275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66" d="100"/>
          <a:sy n="66" d="100"/>
        </p:scale>
        <p:origin x="1253" y="42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6174D-904F-48B0-9CE2-B0F62DD54C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C45C45-1C13-4578-B607-AF1BBAED5C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41CD90-0E51-4EB6-A239-C2C3AFB80A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278B1-B7FB-4D43-8EF0-FD0690DD1C74}" type="datetimeFigureOut">
              <a:rPr lang="en-US" smtClean="0"/>
              <a:t>12/4/2018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69803E-943F-497E-9755-023CF2688F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B58DCF-6B40-489F-B690-142D85F525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86719-A8C5-4245-AFB6-42E98B1403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415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68335F-D15A-424B-BECC-B6C1B2B120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7D727C-2EA8-4870-949A-2270FF4F8F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64BA00-D58C-4028-902E-A2809B4F9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278B1-B7FB-4D43-8EF0-FD0690DD1C74}" type="datetimeFigureOut">
              <a:rPr lang="en-US" smtClean="0"/>
              <a:t>12/4/2018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D3C38C-00EF-4970-A53E-71CA79BF2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840E0F-44A8-4633-9DB6-B6074B00F0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86719-A8C5-4245-AFB6-42E98B1403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9196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B405F2-31CF-4562-BA5A-AFCAE9788D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49109C-8386-4363-AAC5-285FC00436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D2C377-5100-493E-89DD-069E11B6A8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278B1-B7FB-4D43-8EF0-FD0690DD1C74}" type="datetimeFigureOut">
              <a:rPr lang="en-US" smtClean="0"/>
              <a:t>12/4/2018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2B131A-B0F4-4DDD-8FEE-A7950BAA10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0475EB-DD8E-498E-AA50-7188E5DD3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86719-A8C5-4245-AFB6-42E98B1403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5595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BB7D91-899B-4D6A-BC90-C7D0772F0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CD9127-8F05-44D6-8E87-A263E4F89D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71F3D1-C909-4835-BB79-37900EEA14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95C33E-4B2D-4B68-ADEE-1333887F1A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278B1-B7FB-4D43-8EF0-FD0690DD1C74}" type="datetimeFigureOut">
              <a:rPr lang="en-US" smtClean="0"/>
              <a:t>12/4/2018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DA9764-991C-414B-918F-DC1233C8A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AE704C-D18B-4DE3-B657-B56E6A700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86719-A8C5-4245-AFB6-42E98B1403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558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4C6AED-C228-4922-9C37-DD8A7A43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CC350D-6CA2-4ACA-9DCC-DDDAD4D1EC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9C28E6-5761-419F-87E8-6132242C4B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4EA8DFA-725B-4317-9D39-2A83653FF1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AB741E-AF16-4176-A356-F318B7B9B7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1F72CB5-F239-4021-B240-7C6330A2FA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278B1-B7FB-4D43-8EF0-FD0690DD1C74}" type="datetimeFigureOut">
              <a:rPr lang="en-US" smtClean="0"/>
              <a:t>12/4/2018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C168DF7-10CD-42C3-85B5-F2446B3AA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A254856-D20F-4166-9B48-1462851437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86719-A8C5-4245-AFB6-42E98B1403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8516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AE82ED-0560-4768-AC44-B9FB3F248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A402B05-B7F6-4BD3-9864-413C6FD5D8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278B1-B7FB-4D43-8EF0-FD0690DD1C74}" type="datetimeFigureOut">
              <a:rPr lang="en-US" smtClean="0"/>
              <a:t>12/4/2018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4C114C-3B18-465E-B1AB-D2B9EEAE08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A5F333-FEC1-4421-A459-A67B91EFE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86719-A8C5-4245-AFB6-42E98B1403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068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CE1E10E-D2F9-4415-8A01-BFD0D9C022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278B1-B7FB-4D43-8EF0-FD0690DD1C74}" type="datetimeFigureOut">
              <a:rPr lang="en-US" smtClean="0"/>
              <a:t>12/4/2018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2A02DE-641B-4684-AD7E-8D4BD2FF65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47C165-33CA-445F-8969-2177CB5D12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86719-A8C5-4245-AFB6-42E98B1403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6433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9E7979-EE9A-45F3-AC5C-36B02BF266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B05447-C79E-450B-AC4C-C6E48A527A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EA3C0F-A5EB-4258-A9A5-3E9EECC5F7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1543FA-DFB8-4EF9-A387-9C997AB07E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278B1-B7FB-4D43-8EF0-FD0690DD1C74}" type="datetimeFigureOut">
              <a:rPr lang="en-US" smtClean="0"/>
              <a:t>12/4/2018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B42BD2-AF1C-4FAD-AAEB-4B4030A43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401A12-0916-49EA-8F69-8D574277F3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86719-A8C5-4245-AFB6-42E98B1403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9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298D1-A094-4331-B456-11D2653C87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286EA5A-B205-4A5A-BC4A-F7E4094DAF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0CD379-131D-493C-BEA0-5C6F5FFABD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56067F-8A2B-49D0-BB72-19265A198C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278B1-B7FB-4D43-8EF0-FD0690DD1C74}" type="datetimeFigureOut">
              <a:rPr lang="en-US" smtClean="0"/>
              <a:t>12/4/2018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660B99-F719-4BDA-AEB2-48623C2B45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3B1C1C-9E86-4AF9-BBE7-02D709500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86719-A8C5-4245-AFB6-42E98B1403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423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353A84-D5FD-4641-9537-0F4F2877DA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EF8B25-D4DE-4D27-B1B0-34C4560F3F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A9176A-CA38-468B-83FC-A2655CC644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278B1-B7FB-4D43-8EF0-FD0690DD1C74}" type="datetimeFigureOut">
              <a:rPr lang="en-US" smtClean="0"/>
              <a:t>12/4/2018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B8B09C-02F3-4AEB-A89C-15A5532F1D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31434E-270E-4CE7-B717-8AE0FD599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86719-A8C5-4245-AFB6-42E98B1403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9079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27EAE1F-6A43-4935-AB19-1EF9ECFF46A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E3DA48-A707-4C44-8B10-EBC4BEBE52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56EEC6-9ABA-4E45-A0FC-DBC8EE6CC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278B1-B7FB-4D43-8EF0-FD0690DD1C74}" type="datetimeFigureOut">
              <a:rPr lang="en-US" smtClean="0"/>
              <a:t>12/4/2018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317FD5-CD16-43B5-8989-EEB168D36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952DB8-1B91-4528-A7DD-56EC052DD9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86719-A8C5-4245-AFB6-42E98B1403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347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ABC9E51-49C2-4F09-B8C7-417250685A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081346-2C5C-4497-BF6B-5C5626543A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9A0A9E-8AE0-4E17-B874-25DCDF21FA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A278B1-B7FB-4D43-8EF0-FD0690DD1C74}" type="datetimeFigureOut">
              <a:rPr lang="en-US" smtClean="0"/>
              <a:t>12/4/2018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F8C28E-178C-4A67-B351-AD108BFD57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8469C8-3BBE-459D-8618-E6BAC62849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C86719-A8C5-4245-AFB6-42E98B1403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361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D831684-AACD-4AC8-9F17-F81C369F8F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7380" y="430270"/>
            <a:ext cx="9457240" cy="5997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9424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348169A-6C86-4955-982D-3CC55D62D2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2621" y="434080"/>
            <a:ext cx="9426757" cy="5989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2178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AC7B6B4-08B1-417F-99A4-8650E62F19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0242" y="418839"/>
            <a:ext cx="9411516" cy="6020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0670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0736DB1-453E-430F-B155-6412F2D07A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8811" y="430270"/>
            <a:ext cx="9434378" cy="5997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9840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56FE8FA-AF70-4F03-A049-2179E85E7B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0310" y="624597"/>
            <a:ext cx="8771380" cy="5608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0098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51C03246-CD3F-49EA-94FE-19AA8DC865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8879" y="780820"/>
            <a:ext cx="8794242" cy="5296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7384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AB6F7B5-1F18-448D-A879-F4A8350412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5068" y="700803"/>
            <a:ext cx="8801863" cy="5456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0400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E509EDB-BB26-4AE4-B8DE-94584A473B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0310" y="738907"/>
            <a:ext cx="8771380" cy="5380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6503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2789306-A7BA-4AA2-9DBB-D715B81D8A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6499" y="655079"/>
            <a:ext cx="8779001" cy="5547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4756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647918A-08FC-4EFE-B4CC-DE3826F899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120" y="799872"/>
            <a:ext cx="8763759" cy="5258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4878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2063DD6-D827-4FBC-AE1C-113ED59CC8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8879" y="857027"/>
            <a:ext cx="8794242" cy="5143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8677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91824A2-9388-463F-A1B5-02B3646B73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2689" y="777010"/>
            <a:ext cx="8786621" cy="5303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4387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990C47E-7A76-4775-8AE7-34B83EB108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654" y="777010"/>
            <a:ext cx="8664691" cy="5303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5005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171DD39-D7E1-46C7-9BC7-E4DD224476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0310" y="620786"/>
            <a:ext cx="8771380" cy="5616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1857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0</Words>
  <Application>Microsoft Office PowerPoint</Application>
  <PresentationFormat>Widescreen</PresentationFormat>
  <Paragraphs>0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Ahmed Alzahrani</dc:creator>
  <cp:lastModifiedBy>Ahmed Alzahrani</cp:lastModifiedBy>
  <cp:revision>3</cp:revision>
  <cp:lastPrinted>2018-12-04T03:08:23Z</cp:lastPrinted>
  <dcterms:created xsi:type="dcterms:W3CDTF">2018-12-04T03:03:57Z</dcterms:created>
  <dcterms:modified xsi:type="dcterms:W3CDTF">2018-12-04T03:26:25Z</dcterms:modified>
</cp:coreProperties>
</file>