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6.xml" ContentType="application/vnd.openxmlformats-officedocument.presentationml.notesSlide+xml"/>
  <Override PartName="/ppt/ink/ink8.xml" ContentType="application/inkml+xml"/>
  <Override PartName="/ppt/ink/ink9.xml" ContentType="application/inkml+xml"/>
  <Override PartName="/ppt/notesSlides/notesSlide7.xml" ContentType="application/vnd.openxmlformats-officedocument.presentationml.notesSlide+xml"/>
  <Override PartName="/ppt/ink/ink10.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1.xml" ContentType="application/inkml+xml"/>
  <Override PartName="/ppt/ink/ink12.xml" ContentType="application/inkml+xml"/>
  <Override PartName="/ppt/notesSlides/notesSlide10.xml" ContentType="application/vnd.openxmlformats-officedocument.presentationml.notesSlide+xml"/>
  <Override PartName="/ppt/ink/ink13.xml" ContentType="application/inkml+xml"/>
  <Override PartName="/ppt/ink/ink14.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5.xml" ContentType="application/inkml+xml"/>
  <Override PartName="/ppt/notesSlides/notesSlide13.xml" ContentType="application/vnd.openxmlformats-officedocument.presentationml.notesSlide+xml"/>
  <Override PartName="/ppt/ink/ink16.xml" ContentType="application/inkml+xml"/>
  <Override PartName="/ppt/ink/ink17.xml" ContentType="application/inkml+xml"/>
  <Override PartName="/ppt/notesSlides/notesSlide14.xml" ContentType="application/vnd.openxmlformats-officedocument.presentationml.notesSlide+xml"/>
  <Override PartName="/ppt/ink/ink18.xml" ContentType="application/inkml+xml"/>
  <Override PartName="/ppt/notesSlides/notesSlide15.xml" ContentType="application/vnd.openxmlformats-officedocument.presentationml.notesSlide+xml"/>
  <Override PartName="/ppt/ink/ink19.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0.xml" ContentType="application/inkml+xml"/>
  <Override PartName="/ppt/notesSlides/notesSlide18.xml" ContentType="application/vnd.openxmlformats-officedocument.presentationml.notesSlide+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19.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notesSlides/notesSlide20.xml" ContentType="application/vnd.openxmlformats-officedocument.presentationml.notesSlide+xml"/>
  <Override PartName="/ppt/ink/ink28.xml" ContentType="application/inkml+xml"/>
  <Override PartName="/ppt/ink/ink29.xml" ContentType="application/inkml+xml"/>
  <Override PartName="/ppt/ink/ink3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87" r:id="rId3"/>
    <p:sldId id="289"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02" r:id="rId18"/>
    <p:sldId id="316" r:id="rId19"/>
    <p:sldId id="317" r:id="rId20"/>
    <p:sldId id="318"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D98061"/>
    <a:srgbClr val="8E6334"/>
    <a:srgbClr val="ECA02F"/>
    <a:srgbClr val="313B4A"/>
    <a:srgbClr val="43A79C"/>
    <a:srgbClr val="EDBD1F"/>
    <a:srgbClr val="F04316"/>
    <a:srgbClr val="81AA52"/>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p:scale>
          <a:sx n="76" d="100"/>
          <a:sy n="76" d="100"/>
        </p:scale>
        <p:origin x="-764" y="-2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48:17.67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4D2DEB1-3B6C-40B0-84C0-D65FBADAC965}" emma:medium="tactile" emma:mode="ink">
          <msink:context xmlns:msink="http://schemas.microsoft.com/ink/2010/main" type="inkDrawing" rotatedBoundingBox="2279,11413 3130,15341 1682,15655 830,11727" semanticType="callout" shapeName="Other"/>
        </emma:interpretation>
      </emma:emma>
    </inkml:annotationXML>
    <inkml:trace contextRef="#ctx0" brushRef="#br0">1167 0,'0'0,"0"0,0 0,-15 0,0 0,0 0,0 0,-15 0,0 15,-15-15,0 15,0 0,0 0,-1 0,1 0,-15 15,15 0,0 0,-15 15,0 14,15 1,0 0,-1 0,-14 0,15 15,0 0,0 0,0 0,15 0,0-15,0 14,15 16,0-15,15 15,0 0,0 0,0 0,15 0,0 0,0-1,0 1,0 0,15 15,-15-15,15-15,0 0,0 0,0-15,0 0,15-1,-15-14,16 0,-1 0,-15 0,15 0,-15 0,0 0,0 0,0 0,0-15,0 15,0-15,15 15,0 0,-14-15,-1 0,15 0,-15-1,15 1,0 0,0 0,-15 0,15 0,-15 0,0 0,15 0,-14 0,-1-15,0 0,0 0,0 0,0 0,0 0,15 0,0 0,0 0,0 0,0 0,1 0,14 0,-15 0,0 15,0 0,15 15,-60-45</inkml:trace>
  </inkml:traceGroup>
</inkml:ink>
</file>

<file path=ppt/ink/ink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48:21.46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2DFD868-F39D-434B-BFA5-73E7AD5C1F1C}" emma:medium="tactile" emma:mode="ink">
          <msink:context xmlns:msink="http://schemas.microsoft.com/ink/2010/main" type="inkDrawing" rotatedBoundingBox="2819,9483 25974,11789 25562,15933 2406,13628" semanticType="callout" shapeName="Other"/>
        </emma:interpretation>
      </emma:emma>
    </inkml:annotationXML>
    <inkml:trace contextRef="#ctx0" brushRef="#br0">0 423,'0'0,"0"0,0 0,0 0,0 0,0 0,0 0,0 0,0 0,0 0,0 0,0 0,0 15,0-15,0 15,0 0,0-15,0 15,0-15,0 15,0 0,0 0,0-15,0 15,0-15,0 0,0 15,15-15,0 0,15 0,15 0,30 0,16 0,-1 0,0-15,0 0,31 0,59 0,0 15,-14-15,44 0,1 0,-31 0,0 0,76 15,-15-15,-1 15,46-30,-46 15,1 0,45-15,-31 15,61 0,-31 0,-44 0,75 0,-91 0,121 0,-45 0,29-15,-44 0,-30 30,74-30,-29 15,15-15,15 0,-16 15,16 0,-30 15,60 0,-106 0,121 15,-60 0,60-15,-91 30,16 30,0-45,29-15,1 15,-75 30,29-15,-14 0,15 0,14 0,-89 0,14-15,61 0,-46 0,-14-15,45 30,-91-30,0 0,46 0,-16 0,-29-15,14 15,-14 0,-16-30,-45 15,0 0,1 0,59 15,-29 0,-16-15,-15 0,0 15,46 15,-46-15,-15 0,-15 15,1-15,-16 15,15 0,0-15,15 15,-14 0,-1 0,0 0,0-15,0 15,1 0,29-15,-30 15,0-15,1 15,-16-15,0 0,0 0,0 15,15-15,16 15,-1 0,-15 0,0-15,16 15,-16 0,45 0,-45 0,31 0,-16 0,-15 15,0 0,-15 0,16-1,-1 1,15 15,-15-15,0 15,1 0,-1 0,-15 0,15 15,0 0,16 15,-16 0,-15 0,0 0,-15-1,0 1,1 15,-16-15,0 15,0 15,0 0,0 0,-15-1,0-14,-15 0,0 15,0 15,0 0,-15-15,-15 14,0-14,0 15,-15 0,0 0,0 0,0 0,0-31,0 1,0-15,0 0,0 0,0-15,0-15,-1 0,1 0,-15 0,15 0,-15 0,15 0,-15-1,15 1,0 0,0 0,0 0,0 0,0-15,15 0,0 0,-1-15,1 0,15-15</inkml:trace>
  </inkml:traceGroup>
</inkml:ink>
</file>

<file path=ppt/ink/ink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47:51.86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8F57364-CD34-49B8-9AF3-D7DAF829257E}" emma:medium="tactile" emma:mode="ink">
          <msink:context xmlns:msink="http://schemas.microsoft.com/ink/2010/main" type="inkDrawing" rotatedBoundingBox="1649,6790 7426,8612 6669,11010 892,9187" semanticType="callout" shapeName="Other">
            <msink:sourceLink direction="with" ref="{8856DB97-ED0C-4C99-974B-D150573C2DA7}"/>
            <msink:sourceLink direction="with" ref="{8198C59F-D764-4E9B-AE2E-C303D95B3B7A}"/>
          </msink:context>
        </emma:interpretation>
      </emma:emma>
    </inkml:annotationXML>
    <inkml:trace contextRef="#ctx0" brushRef="#br0">1085 0,'0'0,"0"0,0 0,0 0,-15 0,0 0,0 0,-15 0,0 0,0 0,-15 0,0 0,0 0,15 15,-15 0,15 0,-1 0,-14 0,15 0,-15 0,0 14,0 16,-15 0,0 0,15 0,0 0,14 0,1-15,0 0,15 15,0 0,0-15,0 15,0 0,0 0,0 15,0 0,0-16,0 16,0 0,15-15,0 15,0-15,0 0,0 15,0 0,0-15,0 0,15 0,0 0,-15 0,15 0,0-15,0-1,0 1,0 0,15 15,-15 0,15 0,0 0,1 0,-1-15,0 0,0 0,0-15,0 15,0 0,-15-15,15 15,0 0,0 0,-15 0,15 0,-15-15,0 0,15 0,-15 0,15 0,-14 0,14 0,-15 0,0-1,15 1,0 0,0 15,0-15,0 0,0 0,-15 0,15 0,0 0,0 0,0 0,0 0,1 0,-1 0,0 0,0 0,0 0,0 0,0 0,0 0,15 0,-15 0,0-15,15 0,0 15,1-15,-1 15,-15-15,0 0,0 0,0 0,0 0,0 0,15 0,-15 0,0 0,0 0,0 0,0 0,1 0,-1 0,15 0,-15 0,15 0,0 0,0 0,0 0,0 0,0 0,-15 0,1 0,-1 0,0 0,15 0,0 0,0 0,-15 0,15 0,0 0,0 0,0 0,1 0,-1 0,0 0,0 0,0 0,0 0,-15 0,0 0,15 0,-15 0,0 0,1 0,-1 0,0 0,15 0,-15 0,15 0,0-15,-15 15,15-15,0 15,0-15,1 15,-1 0,0 0,0 0,0 0,0-15,-15 15,15 0,0-15,0 15,-15 0,16 0,-16 0,0 0,15 0,0 0,-15 0,15 0,-15 0,0 0,0 0,15 0,0 0,-14 0,-1 0,0 0,0 0,0 0,0 0,-15 0,15 0,0 0,-15 0,0 0,0 0,0 0,0 0,0 0,0 0,0 0,0 0,0 0,0 0,0 0,1 0,-1 0,0 0,0 0,15 0,-15 0,15 0,0 0,0 0,-15 0,15 0,-15 0,0 0,0 0,0 0,0 0,0-15,15 15,-15 0,0 0,0 0,0 0,0 0,0 0,1 0,14 0,-15 0,0 0,15 0,-15 0,0 0,15 0,0 0,0 0,15 15,-45-15</inkml:trace>
  </inkml:traceGroup>
</inkml:ink>
</file>

<file path=ppt/ink/ink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47:54.67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856DB97-ED0C-4C99-974B-D150573C2DA7}" emma:medium="tactile" emma:mode="ink">
          <msink:context xmlns:msink="http://schemas.microsoft.com/ink/2010/main" type="inkDrawing" rotatedBoundingBox="3067,3448 4374,6999 2115,7829 809,4279" shapeName="Other">
            <msink:destinationLink direction="with" ref="{D8F57364-CD34-49B8-9AF3-D7DAF829257E}"/>
          </msink:context>
        </emma:interpretation>
      </emma:emma>
    </inkml:annotationXML>
    <inkml:trace contextRef="#ctx0" brushRef="#br0">1672 0,'0'0,"0"0,-15 0,0 0,0 0,0 15,0 0,0-15,-15 0,0 0,-1 0,-14 15,15 0,-15 0,0 0,0 0,-30 0,15 15,0 0,-1 0,1 15,0 0,0 0,0 0,-15 0,0 15,-1-1,1 1,0 0,15 0,15 0,0 15,0 0,15 0,-1 0,1 0,15 0,-15 14,15-14,0 15,0-15,0 0,0 0,15-15,0 0,0 0,0-15,0 15,0 0,15 14,0-14,0 0,0 0,0 0,0-15,0 0,0 0,15 0,1 0,-1 0,0 0,0-15,0 15,0 0,0-1,0 1,0 0,0 0,0 0,0 0,0-15,0 0,15 15,1-15,14 15,0-15,15 0,0-15,-15 0,16 0,-1 0,0 0,0 0,0 0,0 0,1 0,-1-15,0 0,-15 0,0 0,0 0,15 0,-14 0,-1 0,30 0,-15 0,-15 0,0 0,-15 0,16 0,-16 0,0 0,0 0,0 0,0 0,0 0,15 0,-15 0,1 0,-1 0,-15 0,15 0,-15 0,0 15,-30-15</inkml:trace>
  </inkml:traceGroup>
</inkml:ink>
</file>

<file path=ppt/ink/ink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47:59.16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249793D-B314-461F-A46C-947E34217DB6}" emma:medium="tactile" emma:mode="ink">
          <msink:context xmlns:msink="http://schemas.microsoft.com/ink/2010/main" type="inkDrawing" rotatedBoundingBox="1863,5511 10643,5752 10636,6031 1855,5790" shapeName="Other"/>
        </emma:interpretation>
      </emma:emma>
    </inkml:annotationXML>
    <inkml:trace contextRef="#ctx0" brushRef="#br0">0 0,'0'0,"0"0,0 0,0 0,0 0,0 0,0 0,15 0,-15 0,15 0,0 0,0 0,0 0,0 0,1 0,-1 0,0 0,0 0,0 15,15 0,0 0,0 15,0-16,0 1,15 0,0 0,15 0,0 0,1 0,-1 0,0-15,15 15,0 0,0 0,1-15,-1 15,0 0,0-15,-15 0,15 0,1 0,14 0,0 0,0 15,0 0,1-15,-1 15,0 0,0-15,0 0,1 0,-1 0,0 15,-15-15,-15 0,-15 0,1 0,14 0,15 0,15 0,0 0,0 0,1 0,-1 0,0 0,0 0,15 0,-14 0,14 0,-15 0,0 0,-14 0,-1 0,0 0,0 0,15 0,0 0,1 0,-1 15,0 0,0-15,-30 0,16 15,-1 0,15-15,-15 0,15 0,1 0,-16 0,-15 0,0 0,0 0,0-15,0 15,16 0,-16 0,0 0,15 0,-15 0,0-15,-15 15,0 0,1 0,-1 0,-15 0,15 0,-15 0,15 0,0 0,0 0,15 0,-15 0,1 0,-1 0,0 0,0 0,0 0,0 0,0 0,0 0,0 0,0 0,1 0,-1 0,0 0,0 0,0 0,15-15,0 0,0 15,-15-15,1 15,-1 0,0 0,0-15,0 15,0-15,15 15,15 0,1 0,14 0,0-15,-15 15,0-15,-15 15,1 0,-16 0,15 0,-15 0,15 0,-15 0,-45 0</inkml:trace>
  </inkml:traceGroup>
</inkml:ink>
</file>

<file path=ppt/ink/ink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48:00.64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198C59F-D764-4E9B-AE2E-C303D95B3B7A}" emma:medium="tactile" emma:mode="ink">
          <msink:context xmlns:msink="http://schemas.microsoft.com/ink/2010/main" type="inkDrawing" rotatedBoundingBox="2570,9119 8914,9485 8896,9790 2552,9424" shapeName="Other">
            <msink:destinationLink direction="with" ref="{D8F57364-CD34-49B8-9AF3-D7DAF829257E}"/>
          </msink:context>
        </emma:interpretation>
      </emma:emma>
    </inkml:annotationXML>
    <inkml:trace contextRef="#ctx0" brushRef="#br0">0 105,'0'0,"0"0,0 0,0 0,0 0,0 0,0 0,0 0,0 0,0 0,0 0,0 0,0 0,0 0,0 0,0 0,0 0,0 0,15 0,0 0,0-15,0 15,30-15,0 0,30 0,1 0,14 0,-15 0,0 15,15 0,0 0,1 0,29 0,0 0,-15 15,1 0,14 0,0 0,1-15,-1 0,-15 15,-15-15,-15 0,16 0,-1 15,15 0,15 0,1-1,-31-14,0 15,0 0,0 0,16 0,14 0,-15 0,-15 0,1 0,-16-15,15 15,0 0,0 0,31 0,-16 0,-15 0,0 0,0 0,1-15,29 15,-15 0,15 0,-29-15,-16 0,0 0,15 0,0-15,-14 15,14 0,-15 0,0-15,0 15,-30-15,1 15,-1-15,0 0,0 0,0 15,30-15,-30 15,0 0,-15 0,15-15,1 15,-1-15,0 0,0 15,0-15,-15 0,15 0,0 0,-45 15</inkml:trace>
  </inkml:traceGroup>
</inkml:ink>
</file>

<file path=ppt/ink/ink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49:03.20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4EB3A9E-9A1C-4CF0-8F87-D618E26A6275}" emma:medium="tactile" emma:mode="ink">
          <msink:context xmlns:msink="http://schemas.microsoft.com/ink/2010/main" type="inkDrawing" rotatedBoundingBox="385,10191 11964,11125 11698,14420 120,13487" semanticType="enclosure" shapeName="Other"/>
        </emma:interpretation>
      </emma:emma>
    </inkml:annotationXML>
    <inkml:trace contextRef="#ctx0" brushRef="#br0">1082 34,'0'0,"0"0,0 0,0 0,0 0,0 0,-15 0,0 15,-15 0,-30 30,-15 30,-15 0,14 0,-14 0,15-1,15 1,15-15,0 15,0 15,0 30,-1 15,16-15,15 14,0 1,15-15,0 0,0-30,15 0,0 0,15-16,1 16,29 15,15 0,30 15,-15-15,16-15,14 15,15-31,-30 1,16-15,-16 0,-15-15,0 0,46 0,-16-15,15-15,0 0,1 0,44-15,-14 0,-16 0,-30 15,46 0,14-15,0 0,-29 15,14-15,46 0,-31 0,-60 0,0 0,91 0,-1 15,-29 0,-1 0,31 0,-16-15,-44 15,29-15,15 0,1 0,-31-15,1 15,44 0,-30-15,-14-15,-1 15,16-15,-1 0,-45 15,16-15,-1 0,60 0,-29 0,-31 15,-14-15,44 15,-30 0,-29 0,-1 0,15-15,0 0,16 0,-31 0,0 0,1 0,29 1,-15-1,-14 0,-16 0,-15 0,-15 0,0 0,0 0,16 0,-16 0,0-15,-15 0,0 15,-15-15,16 0,-16 0,-15 0,0-15,0 15,-15 0,0 1,0-1,-15-15,0 0,-15 0,-15 0,0 15,-30-30,-1 0,-14 0,0 0,-15 0,0 16,-16-1,-44 0,15 15,-31 0,1 0,-15 0,-1 0,16 15,0 0,-61-15,-15 0,1 30,-31-30,61 15,-16 0,-14-15,-1 0,16 0,-91 1,75-1,-74 0,104 15,1 0,-31 0,-29 0,-1 0,-30-15,76 30,29-15,-89 15,44 0,-14-15,-16 30,61-15,-1 0,-14 15,14 0,-29 0,-1 15,31 0,29-15,-14 0,-16 0,16 0,-16 0,31 15,-1 0,31 0,30 0,0 15,29 0,16-15,0 15,0 0,75-30</inkml:trace>
  </inkml:traceGroup>
</inkml:ink>
</file>

<file path=ppt/ink/ink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51:37.73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6820BBE-922A-46F7-98A2-3D0AD83F0019}" emma:medium="tactile" emma:mode="ink">
          <msink:context xmlns:msink="http://schemas.microsoft.com/ink/2010/main" type="inkDrawing" rotatedBoundingBox="24182,5235 24493,10235 22256,10374 21944,5374" semanticType="verticalRange" shapeName="Other">
            <msink:sourceLink direction="with" ref="{AA633AAF-785F-42B5-AA51-4D6072EADAF7}"/>
          </msink:context>
        </emma:interpretation>
      </emma:emma>
    </inkml:annotationXML>
    <inkml:trace contextRef="#ctx0" brushRef="#br0">0 358,'0'-15,"30"0,45-15,15-14,15-1,1 0,-31 15,0 0,15-15,0 15,16 0,-1 30,0 0,-15 15,-14 0,14 15,0 15,0 15,-15 0,1-1,-16 16,0-15,0 30,-15 0,0 15,0 0,0 0,0 29,1 1,-1-30,-15 0,0-15,0-15,-15-15,0 0,0 0,0-15,0 14,0 16,0-15,-15 15,15 0,0-15,-15 0,0 0,0 0,0 15,-15-15,0 14,0 1,0 0,-15 0,0 15,0 15,0-15,0 0,-15 0,14-16,-14 1,0 0,0 15,0 0,-30 15,15-15,-15 0,-1-15,-29 14,15 1,15 0,75-90,-436 465,421-450,15-15,-196 134,181-134,0 15,-15 0,-30 15,-15 0,-45 15,120-45</inkml:trace>
  </inkml:traceGroup>
</inkml:ink>
</file>

<file path=ppt/ink/ink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51:40.62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A633AAF-785F-42B5-AA51-4D6072EADAF7}" emma:medium="tactile" emma:mode="ink">
          <msink:context xmlns:msink="http://schemas.microsoft.com/ink/2010/main" type="writingRegion" rotatedBoundingBox="20235,10354 22625,10354 22625,11253 20235,11253">
            <msink:destinationLink direction="with" ref="{96820BBE-922A-46F7-98A2-3D0AD83F0019}"/>
          </msink:context>
        </emma:interpretation>
      </emma:emma>
    </inkml:annotationXML>
    <inkml:traceGroup>
      <inkml:annotationXML>
        <emma:emma xmlns:emma="http://www.w3.org/2003/04/emma" version="1.0">
          <emma:interpretation id="{B454DC24-EBD0-46F4-A642-F80CDAF97EF3}" emma:medium="tactile" emma:mode="ink">
            <msink:context xmlns:msink="http://schemas.microsoft.com/ink/2010/main" type="paragraph" rotatedBoundingBox="20235,10354 22625,10354 22625,11253 20235,11253" alignmentLevel="1"/>
          </emma:interpretation>
        </emma:emma>
      </inkml:annotationXML>
      <inkml:traceGroup>
        <inkml:annotationXML>
          <emma:emma xmlns:emma="http://www.w3.org/2003/04/emma" version="1.0">
            <emma:interpretation id="{4D60203A-11C4-4166-BEFB-AFE144BB897B}" emma:medium="tactile" emma:mode="ink">
              <msink:context xmlns:msink="http://schemas.microsoft.com/ink/2010/main" type="line" rotatedBoundingBox="20235,10354 22625,10354 22625,11253 20235,11253"/>
            </emma:interpretation>
          </emma:emma>
        </inkml:annotationXML>
        <inkml:traceGroup>
          <inkml:annotationXML>
            <emma:emma xmlns:emma="http://www.w3.org/2003/04/emma" version="1.0">
              <emma:interpretation id="{5364E73F-5264-4230-B5DA-006572890494}" emma:medium="tactile" emma:mode="ink">
                <msink:context xmlns:msink="http://schemas.microsoft.com/ink/2010/main" type="inkWord" rotatedBoundingBox="20235,10354 22625,10354 22625,11253 20235,11253"/>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emma:literal>
                </emma:interpretation>
                <emma:interpretation id="interp4" emma:lang="en-US" emma:confidence="0">
                  <emma:literal>,</emma:literal>
                </emma:interpretation>
              </emma:one-of>
            </emma:emma>
          </inkml:annotationXML>
          <inkml:trace contextRef="#ctx0" brushRef="#br0">1157 0,'0'0,"0"0,0 0,0 0,0 0,0 0,0 0,0 0,0 0,0 0,0 0,0 0,0 0,0 0,0 0,0 0,0 0,0 0,0 0,-15 15,-15 0,0 0,0 0,-30 15,0 0,0-15,0 15,-1-15,1 0,0 15,0-15,0 15,0 0,0 0,-1 0,1 0,0-15,15 0,0 15,15-15,0 0,0 0,15-15,0 0,15 0</inkml:trace>
          <inkml:trace contextRef="#ctx0" brushRef="#br0" timeOffset="-2748.7444">180 375,'0'0,"-15"0,-30 30,-15 0,-45 15,-91 15,-44 14,-76 16,120-15,76-30,0 30,120-75</inkml:trace>
        </inkml:traceGroup>
      </inkml:traceGroup>
    </inkml:traceGroup>
  </inkml:traceGroup>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4:54:36.97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2AA926D-477F-4349-8E09-9B24443F9536}" emma:medium="tactile" emma:mode="ink">
          <msink:context xmlns:msink="http://schemas.microsoft.com/ink/2010/main" type="inkDrawing" rotatedBoundingBox="18383,16281 21398,2373 27847,3772 24831,17679" shapeName="Other"/>
        </emma:interpretation>
      </emma:emma>
    </inkml:annotationXML>
    <inkml:trace contextRef="#ctx0" brushRef="#br0">2633 0,'373'0,"-46"70,208 0,-115 0,-94 23,-163 24,0-47,-46 23,69 117,-46-47,0 93,46 47,-92-210,69 163,-93-186,-24 0,47 163,1-23,-24 0,-24-117,-23 70,1-93,-1 46,-23-46,23 0,-23 47,70 23,-70 93,0 46,0-46,0 140,0-186,0-118,0 118,24-1,-24 47,0 47,0 23,0-163,0-47,0 47,0-70,0 116,0 47,0-93,0 140,0-94,0 24,23-24,24-116,-1 280,1 22,-1 94,-22-232,46-71,-47 23,-23 94,46-47,-46 70,0-24,0-209,0 93,0-116,0 0,0-24,0 0,0 0,-186-23,139 47,-22 0,-1 46,23-23,-23 46,0-46,-70 140,47-117,23-23,-139 116,115-116,-22 24,46-1,-23-23,-1 93,-22 47,69-141,1 48,22-24,-22-23,-47 47,46-47,-46-24,-24 24,-92 70,-24-70,69-47,-22 24,0-24,-24-23,-70 0,-139 0,46-23,0-1,187-22,-94 46,-186-24,233 24,47 0,-24-46,140 46,0 0,-47 0,71 0,-24 0,23 23,-23 0,47 1,0-24,0 23,-1-23</inkml:trace>
  </inkml:traceGroup>
</inkml:ink>
</file>

<file path=ppt/ink/ink1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54:55.31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357DC86D-B4D6-4441-81EC-50527A694A1C}" emma:medium="tactile" emma:mode="ink">
          <msink:context xmlns:msink="http://schemas.microsoft.com/ink/2010/main" type="inkDrawing" rotatedBoundingBox="10575,4009 26541,3596 26622,6693 10655,7107" hotPoints="24623,3049 25056,5674 12590,7729 12157,5103" semanticType="enclosure" shapeName="Rectangle"/>
        </emma:interpretation>
      </emma:emma>
    </inkml:annotationXML>
    <inkml:trace contextRef="#ctx0" brushRef="#br0">11300 405,'0'0,"15"0,30 0,316-60,-271 45,-15 1,15-1,46 0,-1 0,-15 0,0 0,1 15,29 0,0 15,-29 0,-1 0,-30 0,-15 0,15-1,1 1,29 0,-15 0,15 15,-14 0,14 0,0 0,61 15,-46-15,-30 0,-15 0,-29 0,-1 0,0 15,-15 0,15 0,0 15,0-15,16 15,-31-15,15 0,0-1,0 1,-15 0,15 0,-15 0,0 0,1 0,-1-15,0 15,-15 0,0 0,0 0,0 0,-15-15,0 0,0 0,0 0,0 0,0 0,0-1,-15 16,0-15,0 0,-15 0,15 0,-15 0,0 0,0 15,0-15,0 15,0-15,0 15,-15-15,0 0,0 0,0 15,-15-15,15 0,-1-15,1 0,-15 0,0 0,0 0,0 0,-15 0,15 0,-30 0,14-1,16 1,-15 0,-15-15,0 15,0-15,-46 15,46-15,-15 15,0-15,0 15,-1 0,16 0,-15-15,0 15,0-15,15 0,-16 0,16 0,-15 0,15 0,-15 0,-1 0,1-15,0 0,0-15,0 15,-1-15,1 0,0 16,-15-1,14-15,1 15,15 0,0 0,-15 30,-15-15,-16 15,-14 0,0 15,14-1,-14 16,15 0,-1-15,1-15,15 15,15-15,0-15,-1 15,16 0,-45 0,0-15,14-15,16 15,0 0,-15 15,-16-15,31 0,-30-15,45 15,0-15,0 15,-1-15,-14 15,0 0,-15 0,-16 0,1 0,15 0,-15 15,-1-15,-29 15,30-15,-1 15,31 0,0 0,-30 0,-31 15,16-15,0 0,15 0,-1 15,-44-15,45-15,-1 30,31-15,0 0,-30 0,-1-15,1 15,-15 0,15 0,14 0,-29 0,15 0,30-15,-1 15,1-15,-15 0,30 0,-15 15,29-15,-29 0,-15 30,0-45,15 0,-1 30,1-30,0 0,15 15,-31 0,1 0,30 0,15 0,-15 0,15-15,-16 15,1 0,0 0,-15-15,0 15,0 15,-16-15,31 0,0 0,0 0,0 0,14-15,-29 0,0 0,0 15,15 0,0-15,-1 15,1 0,0 0,0 0,0 0,-16 0,16 0,0 0,0 0,0-15,0 0,-1 0,1 0,0 0,-15 15,15-15,0 0,-1 0,1 0,15 0,0 0,15 0,-15 0,0 0,-1 0,1 0,0 0,0-15,15 0,0 0,0 0,15 0,0-15,0 0,-1 1,1-1,0 15,15-15,0 15,0-15,0 15,0-15,15 0,0 0,0 0,15 0,-15 0,15 0,0 0,0 0,0 0,0 0,0-14,15 14,-15 0,16 0,-1 0,0 0,0 0,0 0,0 0,0-15,0 15,0 0,0 0,0 0,-15 0,0 0,0 16,15-16,0 0,1 15,-1 0,0 0,0 0,0 0,0 0,15 0,0 0,0 0,15 0,0 0,1 15,-16-15,0 15,15 0,0-15,0 15,30 0,1-15,-16 15,15 0,-15 0,0 0,16 0,-1 15,60 0,-30 15,-29-15,29 15,0-15,76 15,-46 0,-30 0,-30-15,31 0,-31 0,60 0,1 0,-1 30,30-45,1 30,-1-30,-45 0,16 0,-1 0,15 0,1 0,-16 0,61 0,-1 0,-29 0,-46 0,0 0,30 0,31-14,-16-1,-44 15,44-15,16 15,-46 0,-30 0,-30 0,91 15,-31-15,0 0,-29 0,-1 15,30-30,1 30,-31-15,0 15,-30 0,1 0,14-15,15 30,30-15,-29-15,-31 0,15 15,0-15,1 0,14 0,-15 15,-15 0,-14 0,-16 0,0 0,0 15,0 0,0 0,30 15,-44-15,14 15,0 0,0-15,0 0,0 15,0-15,-15 0,1 0,-1 0,0 0,30-15,-15 0,15 0,15 0,-44 0,14-15,-15 15,0 0,-45 0</inkml:trace>
  </inkml:traceGroup>
</inkml:ink>
</file>

<file path=ppt/ink/ink1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55:05.54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311E116-FC43-4A69-9175-D8180B36697A}" emma:medium="tactile" emma:mode="ink">
          <msink:context xmlns:msink="http://schemas.microsoft.com/ink/2010/main" type="inkDrawing" rotatedBoundingBox="10985,125 17067,910 16872,2424 10790,1640" hotPoints="17374,1585 13945,1908 10669,842 14099,519" semanticType="enclosure" shapeName="Ellipse"/>
        </emma:interpretation>
      </emma:emma>
    </inkml:annotationXML>
    <inkml:trace contextRef="#ctx0" brushRef="#br0">1428 85,'0'0,"0"0,0 0,-15-15,0 0,0 15,0-15,0 0,-15 15,0-15,0 15,-15 0,-1 0,1 0,-15 0,-15 15,30-15,-45 0,15 0,-1 15,16 0,0 0,0 0,15 0,-15 0,15 0,-16 0,16 15,0 0,0 0,-15 0,15 0,30 0,0 0,0 0,0 0,0 0,15 15,0 0,0-15,15 15,0 0,0-1,15 1,0 0,0 0,0 0,0 0,0 0,15-15,0 0,1 0,14 15,0 0,30 0,0-15,-15 0,1 0,-1 0,0 0,45-15,-30 0,1 0,-1 15,0-15,-15-1,0 16,16-15,29 0,0 0,0 15,1-15,-46 0,30 0,-15 0,0 0,31-15,-16 15,15-15,-45 15,16 0,14-15,45-15,-30 30,1-45,-1 15,0 0,31 15,14 0,-45-15,-14 0,-16 15,0-15,0 15,45-15,16 15,-76 0,45-15,0 0,-74 0,44 0,45 0,-30 15,-14 0,-16-15,-15 0,-15 1,0-1,-15 0,0 0,0 0,-15 0,0 0,0 15,0-15,0 0,0 15,0-15,-15 0,0 0,0-30,0 15,0 0,0 0,-15 0,0 0,-15 0,0-15,0 0,-15 15,-60-15,30 0,-15 15,14 0,16 15,-15-15,30 15,-15 0,-60 0,14-29,31 14,0 0,15 15,-15-15,-16 0,16 0,0 15,-45-45,15 30,-1 0,1 0,15 15,-30 15,-31-30,31 0,15 15,15 15,-31 0,1 0,0 0,-46-15,46 30,-30-15,-1 0,16 0,15 0,0 0,14 0,16 0,0 0,-30 15,-1 0,31-15,15 0,0 0,15 0,0 15,14 0,1-15,0 0,0 15,0 0,15 0,-15 15,45-30</inkml:trace>
  </inkml:traceGroup>
</inkml:ink>
</file>

<file path=ppt/ink/ink1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56:27.03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B04B652-2D66-4DF7-85DE-2BECE13A46FD}" emma:medium="tactile" emma:mode="ink">
          <msink:context xmlns:msink="http://schemas.microsoft.com/ink/2010/main" type="inkDrawing" rotatedBoundingBox="1476,2988 25054,3936 24885,8134 1308,7187" hotPoints="2584,3541 23608,4123 24318,6540 17425,7409 4285,7317 1026,5041" semanticType="enclosure" shapeName="Hexagon"/>
        </emma:interpretation>
      </emma:emma>
    </inkml:annotationXML>
    <inkml:trace contextRef="#ctx0" brushRef="#br0">1519 0,'0'0,"-15"0,0 15,-15 0,0 0,-16 0,1 0,0 0,0 0,-15 0,0 15,0 0,0 15,-16 0,1 0,0 0,15 0,0 15,15 0,0-15,15 0,-1-1,-14 16,15 0,-15 30,15-15,0 0,0-15,0 0,15 0,0-15,15 0,0 0,0 0,0-1,15 1,0 0,0 0,15 15,0 15,0 0,0 0,15 0,0 0,1 0,-1 0,15-1,-15 1,30 15,0 0,0 0,1-15,14 15,-15-15,0 0,15 14,1-14,-1 0,-15-30,0 0,15 0,0 0,31 15,-16-15,15 0,1 0,-1 0,0 0,0 0,16 0,-16-16,0 1,-30 0,31 0,14 0,30-15,-14 0,-31 0,30 0,31 0,-1 0,-30 0,-14-15,29 0,31 0,-31-15,0 0,31 0,14 15,-29-15,-1 0,31 0,-16 0,-30 15,46-15,29 0,-14 15,-1 0,16 0,-46 0,1 0,14 0,46 15,-16 0,46 15,-60-15,-31 0,61 15,-16-15,-14 0,29 0,-14-15,-31 0,31 0,29 15,-59-15,90-15,-91 30,-30-30,61 0,15 15,-31 15,46-30,-31 15,-74 0,89 0,-14 0,-31 0,61 0,-31 0,-59 0,29-15,31-15,-16 30,16-15,14-15,-74 15,-1 0,31 0,29 0,-29-15,-1 30,16-30,-46 15,-14 0,59-14,-29-1,-1 0,0 0,16 15,-31-15,-29 15,59 0,-29 0,-1 0,-30-15,31 0,-1 15,-30 0,-29 0,-16 0,15-15,16 15,14 0,-15-15,-15 15,-14 0,-16 0,45-15,-30 0,-14 0,-1 0,0 15,-30 0,0-15,0 0,1 15,-1-15,15 0,-15 1,0-16,15 0,0 0,-14-15,-1 0,-15 15,-15 0,0 15,0 0,0 0,-15 0,0 0,0-15,0 0,15-15,0 0,0 1,1-16,-16 0,0 15,0 0,0 0,-15 0,0 0,0 15,0-15,-15 0,0 15,0-15,0-14,0 14,-16 0,1 0,0 0,-15 0,0 0,0 0,-15 0,-15 0,-16 0,16 15,0 0,-30 1,-30-1,-46 0,1 0,-1 15,-29 15,14 0,46 0,-45 15,-46 0,16 0,14 15,-44-15,44 15,1 0,-91 30,60-30,-14 0,-61 15,121-15,-46 0,-60-15,46 0,-76 30,121-30,-31-15,-90 15,91 0,-76 0,60 0,46 0,-61-15,31 15,-91-15,60 15,31 0,-16-45,-59 45,59 0,-75-30,121 30,-31-15,-29-15,14 0,1 0,-46 15,60 0,-29 0,14 15,-14 0,-31 0,75 0,-29 0,-46 0,45 0,-29-15,44 15,46-15,-31 0,-14-15,-1 15,-59 0,59 0,46 15,-16-15,-14 0,14 0,1 0,-16 0,16 0,-1 0,-29 0,59 0,16 15,-16 0,-29 0,15 0,-1 0,16 15,-16 0,31 0,45-15,-1 0,-29 15,0-15,-16 0,16 0,0 0,-16 0,46 0,0 0,14 0,1-15,0 15,15 0,-31-15,1 15,15 0,0 0,-1 0,16 0,-30 15,30 0,0 0,-1 0,16 0,0 0,15 0,0 0,0 0,-1 15,1-15,-15 15,15-15,15 0,-15 0,15 0,0 0,0-15,14 0,16 0,0 0,0 0,15 0,0 0</inkml:trace>
  </inkml:traceGroup>
</inkml:ink>
</file>

<file path=ppt/ink/ink1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4:56:55.96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33470F87-69EC-4283-845D-5954B86513AE}" emma:medium="tactile" emma:mode="ink">
          <msink:context xmlns:msink="http://schemas.microsoft.com/ink/2010/main" type="inkDrawing" rotatedBoundingBox="8255,-72 18616,190 18537,3305 8176,3042" hotPoints="19368,1423 13372,3141 7247,1967 13242,249" semanticType="enclosure" shapeName="Ellipse"/>
        </emma:interpretation>
      </emma:emma>
    </inkml:annotationXML>
    <inkml:trace contextRef="#ctx0" brushRef="#br0">691 434,'0'0,"0"0,0 0,0 0,0 0,0 0,-15 0,0 15,-15-15,-15 15,-30 15,30 0,-15 0,15 0,-1 0,1 0,0 0,15 0,0 0,0 15,0 0,0-15,15 14,0-14,0 15,0-15,0 15,15 0,0 0,15 0,0 0,0 0,0 15,0 15,0-15,15 0,15 30,0-1,0-14,30 15,1 0,-1 0,15 0,-15 0,0-15,0-15,16-1,-1 16,15-15,0 0,-14-15,-16 0,15 0,15 0,15 0,16-15,-16 0,0-15,31 0,29 0,-15-15,-44 0,-1 0,30 0,16 0,14-15,-30 0,-29 0,44 0,-15 15,1-15,-31 15,0 0,61-15,-46 15,30-15,-29 0,-16 15,60 0,-44-15,-16 15,-15 0,-15 0,1 0,-1 0,45-15,-15 30,1 0,-1 0,-15-15,15 0,16-15,-16 0,0 15,-29 0,-16-30,0 15,0 0,0 15,15 0,-14-15,-1 15,15 0,0 0,-15 0,-30 0,46-15,-1 15,0 0,0 0,0 0,-14 0,-1-15,-30 0,0 0,0 15,0-15,15 0,15 0,1 0,-1 0,0 0,-15 0,15 0,-15 0,-14 0,-1 0,0 0,0 0,0 0,0 0,30-15,-15 15,1-14,-1-1,0 0,0 15,-15-15,-15 15,0 0,0 0,0 0,0 0,-15 0,0 0,15-15,-14 15,-1-15,15 0,0 0,-15 0,0-15,0 15,0 15,0-15,0 0,0-15,0 0,0 0,0 0,-15 1,0-1,15 0,0 0,0-15,-15 0,0 0,0 15,0 0,0-30,0 30,-15 0,15 0,-15-15,15 15,0 1,-15-1,0 0,15 0,0 30,-15-15,0 0,0 0,0 0,0 0,0 15,0 0,0-15,0 0,0 15,0-15,0 0,0 0,0 15,-1 0,1-15,-15 0,0 0,0 0,15 15,-15 0,0 0,0 0,0 0,0 0,-15 0,0 1,0-1,15 15,-16 0,16-15,-15 15,0-15,-15 15,0 0,15-15,-15 15,-1-15,16 0,0 15,-15 0,15 0,0 0,15-15,-15 15,0 0,0 0,-1 0,-74 15,30-15,30 0,15 15,-30 0,29 0,-29 0,15 0,15 0,0-1,-15 1,-30 0,-1 0,16 0,0-15,15 15,15 0,0-30,0 15,0-15,14 0,-14 0,0 15,0-15,-30 15,15 0,-15 0,0-15,14 1,1 14,15-15,0 15,-15-15,0 15,-15 0,-1 15,16-15,-15-15,30 15,-15-15,15 15,0 15,0-15,-1 15,1-15,0 0,0 0,0 0,-30 15,30-1,-15-14,-16 0,1 0,15 0,0 0,15 0,-15 0,15 0,-15 0,-16 0,1 0,15 0,-15 0,15 0,0 0,0 0,-1 0,16 0,0 0,0 0,-15 0,0 0,-15 0,-1 0,1 0,15 0,-15 0,30 0,-15 0,0 0,15 0,-16 15,1-15,-15 0,0 15,0-15,0 0,14 0,1 0,0 0,15 0,0 0,-15 0,0 0,0 15,-16-15,16 15,0-15,-15 0,15 0,0 0,15 15,-1 0,1-15,-15 15,0 0,15 0,-15-15,0 15,15 0,-16 0,1 0,0-15,15 0,0 0,0 15,0-15,15 15,0 0,-15-15,-1 0,1 0,0 15,0-15,0 15,-15-15,15 0,0 0,0 0,-1 0,1 0,0 0,0 0,15 0,-15 0,0 0,15 0,0 0,0 0,-15 0,15 0,-1 0,1 0,0 0,15 0,0 0,0 0,0 15,15-15</inkml:trace>
  </inkml:traceGroup>
</inkml:ink>
</file>

<file path=ppt/ink/ink1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00:24.05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173949E-5E14-4464-89B1-30F7E708770A}" emma:medium="tactile" emma:mode="ink">
          <msink:context xmlns:msink="http://schemas.microsoft.com/ink/2010/main" type="inkDrawing" rotatedBoundingBox="4379,-500 22806,267 22616,4810 4189,4042" hotPoints="25688,1857 15884,4127 5944,2555 15748,285" semanticType="enclosure" shapeName="Ellipse"/>
        </emma:interpretation>
      </emma:emma>
    </inkml:annotationXML>
    <inkml:trace contextRef="#ctx0" brushRef="#br0">451 341,'0'0,"0"0,0 0,0 0,0 0,0 0,0 0,0 0,0 0,0 0,0 0,0 0,0 0,0 0,0 0,0 0,0 15,0-15,0 15,0 0,0 0,0 0,0 0,0 0,0 15,0 15,0 0,0 0,0 0,15 15,0-15,0 0,15 30,0-15,-15-1,30 1,-15 0,15 0,1 15,14-15,-15 0,0 15,0-15,0 30,0-15,0-30,0 29,1-14,-1-15,0 0,0 0,0 0,0 0,-15 0,15 0,0 0,0-15,1 15,-16-15,0 0,15 15,0-15,0 15,0 0,15-16,-15 1,0 0,1 0,-1 0,-15 0,0 15,15-15,15 15,-15-15,15 15,0 0,0-15,1 0,-16 0,15 0,0 0,0 0,30 0,-30 0,-14-15,14 0,30 0,-15 0,0 15,15-16,-14 1,-1 0,-15 0,15 15,0-15,0 0,16 15,-1-15,0 15,0 0,16 0,29 0,15 0,-30 15,31-15,-1 0,-60 0,31 0,-1 0,0 0,15 15,16-15,29-15,16 15,-31 0,-30 0,16 0,-1-15,30-1,-29 1,29 0,16 15,-1-15,-60 0,16 0,29 15,0 0,-29 0,59 0,31-15,-1 30,-29-45,-1 45,-14 0,-46-75,61 60,29-45,-14 45,-16-15,-29-30,-1 15,0-15,-14 0,-16 0,166-15,-136 15,-14-15,-1 0,15 15,-29-15,29 15,31-30,-16 15,-60 0,16 0,14 30,-45-15,61 0,-1-29,-30 14,31-15,-1 0,-44 0,-16 30,15 0,0-30,-44 30,14-15,15 15,16-15,14 0,-30 15,45-45,-44 30,-16-30,0 0,0 15,1 0,-16 0,15-29,-30 29,16 0,14-15,0-15,-15 15,0 0,1 0,14-15,-30 0,0 15,-15-15,-15 31,31-31,-16 0,-15 0,0 0,0 0,0 15,0-15,-15 30,0 0,0-15,-14 15,-1 1,0-16,-15-15,-15 0,0-15,-16 0,1 0,0 15,-15 0,0 0,15 31,-30-46,-45 0,14 15,-29 0,15 30,-30-30,-1 15,31 15,0 15,-15 0,-1 0,-14 30,-15-15,-1 15,-14 15,15-15,-1 15,1-30,30 15,-1-15,1 15,0-15,-15 0,-16 0,16 0,15 0,-16 0,-44-29,60 29,-1-15,16 0,-15 15,0 0,-61 0,16 0,45 0,-46 0,16 0,30 15,-1 15,1 0,-30 0,29-15,-59-15,60 15,-91-15,91 15,-15 15,-31-15,46-15,15 15,-16 0,-14-30,-45 45,59-15,-29 15,-15-30,44 15,-14 0,15-30,-30 60,44 0,-44-45,0 30,-1-15,-29 0,-31 30,16-30,75 15,-31-15,31 0,-15 0,15 0,-31 0,1-15,0 15,-31-15,1 0,59 0,-14 30,0-15,15-15,-1 0,-44 0,-16 15,-14 0,45 0,-16 0,76 0,-30 0,15 0,-16 15,1 0,-15 0,-1 0,-29 0,15 0,14 0,1 0,30-15,0 15,-16 0,31-15,-15 15,0 0,14 0,-14 0,-15 0,15-1,0-14,14 0,-29 0,30 0,0 0,-1 0,-14 15,0-15,15 0,15 0,-16 0,16 0,0 0,15 0,-15 0,-15 0,14 0,-14 0,0 0,0 0,-31 0,31 0,15 0,-15 0,15 0,0 0,-1 0,16 0,-15 0,30 0,-15 0,0 0,0 0,-1 0,1 0,0 0,15 0,-30 0,15 15,0-15,-16 15,31 0,0 0,0-15,0 0,15 0,15 0,15 0</inkml:trace>
  </inkml:traceGroup>
</inkml:ink>
</file>

<file path=ppt/ink/ink1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02:23.36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B67229A-A533-4F41-A850-72E8EDE4CC3E}" emma:medium="tactile" emma:mode="ink">
          <msink:context xmlns:msink="http://schemas.microsoft.com/ink/2010/main" type="inkDrawing" rotatedBoundingBox="11424,881 18608,1388 18400,4335 11215,3827" hotPoints="18572,2772 14555,3938 10632,2488 14649,1322" semanticType="enclosure" shapeName="Ellipse"/>
        </emma:interpretation>
      </emma:emma>
    </inkml:annotationXML>
    <inkml:trace contextRef="#ctx0" brushRef="#br0">2319 196,'0'0,"-15"-15,0 15,-15-15,15 0,-15 0,-15-15,0 15,-31 0,-14-15,-15 16,15-1,-1 0,1 15,15 0,0 0,0 0,0 15,-1 0,1 14,0 1,-15 30,-30 45,-16 30,16 30,-30 0,29-16,16-29,30-15,15-15,30-30,0 0,15 0,15-15,0 0,0 0,15 0,0-1,0 1,0 0,0 0,15 0,0 0,30 30,0-15,30 30,31 15,29 15,91 44,-76-44,30 0,16-15,105 0,-76-45,-29-15,-31-15,46-30,14 0,46-15,45 0,-106 0,31-45,74 0,46-30,-75 0,15-15,-61 0,-14-15,59 1,-44-1,-76 45,1-30,-46 30,-30 0,-14 0,-16 15,-15 0,-30 16,0-1,-15-15,-15 15,-30-30,-15 15,-30-15,-31 0,-29 15,-60 0,-31 0,16 30,14-15,-44 1,-91-1,121 15,-31-15,0 15,-29 0,44-45,1 30,-16 15,-29-30,74 0,16 45,14 0,-14-30,-15 0,29 0,31 15,-15 15,44 15,16 0,15 0,15 0,60 0</inkml:trace>
  </inkml:traceGroup>
</inkml:ink>
</file>

<file path=ppt/ink/ink1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02:36.38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9B53971-D634-4F10-8046-6794520FAC5B}" emma:medium="tactile" emma:mode="ink">
          <msink:context xmlns:msink="http://schemas.microsoft.com/ink/2010/main" type="inkDrawing" rotatedBoundingBox="22465,13610 25221,15689 23928,17403 21172,15323" shapeName="Other"/>
        </emma:interpretation>
      </emma:emma>
    </inkml:annotationXML>
    <inkml:trace contextRef="#ctx0" brushRef="#br0">0 0,'0'0,"0"0,0 0,0 0,0 0,15 0,0 0,0 0,0 0,1 0,-1 0,15 0,0 15,0-15,15 0,0 15,15 0,30 0,-15 15,16 0,29-15,15 15,16-15,-1-15,0 0,1 0,-16 0,-15 15,0-1,-29-14,-1 30,0 0,0 0,16 15,14 15,-15 0,0 0,-30 0,-14-15,-16 0,0 0,0 0,-15 0,0 0,-15 0,0 0,0-1,-15 1,15 0,-15 0,15 0,-15 0,15 0,-15 0,15 0,-15-15,0 0,0 0,0 0,0 0,0 0,0 0,0-15,0 15,-15 0,0 0,0 0,0 0,0-1,15-14,-15 15,0 0,-15 0,0 0,0 0,0 0,0-15,0 15,0 0,-16 0,1 0,0 0,0 0,0-15,0 0,0 0,0 0,-15 0,-1 0,1 0,0 0,-15 15,15-15,0 0,0 0,15 0,-16 0,16 0,0 0,-15 0,15-15,0-15,45 15</inkml:trace>
  </inkml:traceGroup>
</inkml:ink>
</file>

<file path=ppt/ink/ink1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05:50.878"/>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9492AA8-4BE4-4E4D-AFE6-22C30AF817D6}" emma:medium="tactile" emma:mode="ink">
          <msink:context xmlns:msink="http://schemas.microsoft.com/ink/2010/main" type="inkDrawing" rotatedBoundingBox="19181,6459 26320,4918 27228,9122 20088,10663" semanticType="callout" shapeName="Other"/>
        </emma:interpretation>
      </emma:emma>
    </inkml:annotationXML>
    <inkml:trace contextRef="#ctx0" brushRef="#br0">2090 46,'0'0,"0"0,0 0,15 0,15 0,0 0,15 0,0 0,45-15,0 0,-14 15,-1-15,-15 15,15 0,15 0,31 0,44 15,-15 0,-29 15,29 15,15-15,-14 15,-16 0,-45-15,0 0,31-15,-16 15,15 0,-15-15,1 15,14 0,-15 15,0 0,61-1,-61 1,0 0,-15-15,1 0,-1 0,0 0,15 15,0 0,-14 0,-16 0,0 0,15 15,-15-15,-15 15,31 0,-16-15,0-1,0 1,-15 0,-15 0,1 0,-16 0,15 0,-15 0,0 15,0 0,-15 0,0 15,0 0,0-30,0 0,0-1,-15 1,0 0,0 0,0 0,-15 0,0 0,0 0,0 15,-15 0,0 0,-15 0,0 15,-15-15,14-1,1-14,-30 15,15 0,-15-15,0 15,15-15,-1 0,1 0,0 0,0 0,15-15,-15 15,15-15,-15 0,-1 0,1 0,0 0,0-1,0 1,-15 0,-16 0,16 0,0-15,0 0,0 0,0 0,-1 0,1 0,-15 0,-15 0,30 0,-1 0,16-15,-15 15,0-15,0 0,-15 0,-1 15,-14 0,15 0,-15 0,0 0,-1 0,16-15,0 0,-30 0,44 0,1 0,0-15,0 0,0 0,-15 0,-1 0,-29 15,30-15,0 0,-1 0,1 0,-15 0,30 0,-45 0,14 0,-14-15,30 0,15 15,0 0,-16 0,-29 0,0-15,30 15,-1 15,-14-15,-15 0,30 15,-16 0,1-29,0 29,30-15,15 15,-1 0,16-15,0 0,0 15,0-15,15 15,0 0,15 0,15 0</inkml:trace>
  </inkml:traceGroup>
</inkml:ink>
</file>

<file path=ppt/ink/ink1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06:03.71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8F470D7-F0A7-41F3-890E-E43BEE76A091}" emma:medium="tactile" emma:mode="ink">
          <msink:context xmlns:msink="http://schemas.microsoft.com/ink/2010/main" type="inkDrawing" rotatedBoundingBox="1755,11465 24553,11138 24610,15103 1812,15430" hotPoints="21758,9156 22642,12467 4613,17275 3730,13964" semanticType="enclosure" shapeName="Rectangle"/>
        </emma:interpretation>
      </emma:emma>
    </inkml:annotationXML>
    <inkml:trace contextRef="#ctx0" brushRef="#br0">4480 124,'0'0,"0"0,0 0,0 0,-15 0,15 0,0 0,0 0,0 0,0 0,0 0,0 0,15-15,15 0,15-15,15 15,61 0,14 0,-15 15,1 0,29 0,0 0,31 0,-31 15,0 0,31-15,-31 15,0 0,-29 0,-1 15,0 0,61 15,-31-15,15 15,-29 0,-1 0,0 0,-14 0,-16 15,-15-16,-15 1,0 15,1 0,-16 0,-15 0,0 15,0 15,0 15,-15-15,0-1,0 1,15 0,-15-30,1 15,-1-15,0 15,-15-15,-15 0,0 15,-15-15,0-1,-15 16,-16 0,1-15,-15 0,0 0,0-15,-15 15,-15 0,-1 0,-29 0,15-15,-15 15,-16-16,1-14,0 0,14 0,16-15,-15 0,0 0,-16 0,-14 0,-30 15,29-15,-29 0,14 0,16 0,0-15,-1 0,-59-15,60 30,-31-15,-29 15,14 0,46 0,0 0,-16-15,-29 15,14 0,1 0,-30 0,-1 30,46-30,14 0,1-30,-61 15,1 15,15 0,-1-15,16 0,29 0,31-15,0 15,15 0,-76-30,1 30,90 0,-16-15,-29 0,15 0,30 15,14 0,1-15,0 45,75-30</inkml:trace>
    <inkml:trace contextRef="#ctx0" brushRef="#br0" timeOffset="4392.519">4811 154,'0'0,"0"0,0 0,0 0,0 0,0 0,0 0,0 0,0 0,0 0,0 0,-15 0,0 0,0 0,0-15,-15 15,-15 0,15 0,-31 15,1 0,-15-15,0 15,0 0,15 0,0 0,-16 0,1 0,-45 0,0 0,-1 0,1 0,-15 0,15 0,-61-15,31 15,29-15,16 15,0-15,-30 0,-46-15,31 30,15-15,14 0,-59 0,30 0,29 0,1 0,0 0,30 0,-61 15,1 0,60-15,-31 0,1 0,0 0,0 0,14 15,1 0,15-15,15 15,-30 15,-1-15,-14-30,0 30,-1 0,1-1,0 1,15-30,-16 15,1-14,0 14,45 0,-15 0,14-15,-14 0,-75 0,44 0,31 0,-30 0,15 15,15-15,-46 15,16 0,15 0,15 0,-1 0,1 0,0 0,-30 0,-1 15,16 0,0 0,0 0,-16 0,1 0,-15 0,15-1,-1 1,31 0,-30 0,0 0,-61 15,61-15,0 0,-1 0,1-30,-30 15,44 0,1 0,15 0,0 0,0 0,-16 0,-29 0,15 0,30 0,-16 0,1 0,-15 0,0 15,-1 0,1 0,15-15,15 0,14 0,-29 15,0-15,0 15,-16 0,31-15,0 0,0 0,-30 0,14 0,-14 0,30 0,-30 0,-1 0,1 0,30 0,-30 0,-1-15,1 0,30 15,0 0,-16 0,-14-15,0 0,0 0,29 15,-14 0,0 0,-15 0,-1 0,1 0,15 0,15 0,-1 0,1 0,15 0,-45 15,-1-15,1 0,15 0,15 0,-15 0,14 0,-29 0,15 0,15 0,-1-15,16 15,-15 0,0 0,15 0,-61 0,46 0,0 0,0 0,0 15,-16-15,16 15,-15 0,15-15,14 0,1 15,15 0,0 0,15 0,0 0,0 15,0 0,-1 0,16 0,0 15,0 15,0 15,0 15,15-30,0-1,15 1,0 0,0-15,0 15,15-15,0 0,0 0,0 0,0 15,0 0,0-15,0 0,0 0,-15 15,15-16,0 16,0 0,1-15,-1 0,0 15,-15 15,15-15,0-15,0 15,0-15,0 0,0 0,0-15,0 15,15-1,15 1,0-15,-15 15,15-15,0 0,16 0,-1 0,0 0,0 0,15 0,-15 0,30 0,1 0,-1 0,-15 0,0 0,-15 0,31 0,14 0,0 0,0 0,1 0,14 0,0-1,45 1,-14-15,-31 0,0 0,31 0,59-15,-44 0,14 15,0 0,31-15,-31 0,-14 15,-1 0,30 0,1 0,-16 0,1 0,29-15,-29 15,-31 0,30 0,1-15,-31 15,-30-15,31 0,29 15,0-15,-14 0,-16 0,1 15,14-15,-15 0,-29 0,-1 0,30 0,0 0,16 0,-16 0,1 0,14 15,0-15,-29 0,-16 0,0 0,0 0,46 15,-16 0,-15 0,-14 0,44 0,-45 15,16-15,-16 0,-30 0,0-15,1 0,-1 0,15 0,15 15,-30-15,1 0,-31 0,15 0,0 15,15 0,31-30,-61 30,0-15,15 0,-15-15,-15 15,0 0,0 0,1 0,-16 0,0 15,0-15,0 0,-15 0,15 0,0 0,0 0,0 0,15-15,-15 15,15-15,-14 15,-1 0,0 0,0 0,0 0,15 0,-15-15,15 15,-15 0,0 0,15 0,0-15,0 0,31 0,-1 0,15-30,0 30,-15-15,-14 0,14 15,-15 0,0 0,0-15,0 15,46 0,-61 0,30-15,-15 15,15 0,-30 0,15 0,-15 0,1 0,-1 0,30 0,-30 0,30 1,-15-1,-15 0,0 0,1 0,-16 0,0 0,0 0,0 15,0-15,-15 0,0 15,0-15,30 15,-45 0</inkml:trace>
  </inkml:traceGroup>
</inkml:ink>
</file>

<file path=ppt/ink/ink2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2:43.02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E8687EB-F524-47DE-93D6-6D6DB1D70FD1}" emma:medium="tactile" emma:mode="ink">
          <msink:context xmlns:msink="http://schemas.microsoft.com/ink/2010/main" type="inkDrawing" rotatedBoundingBox="9008,-361 18438,-61 18295,4436 8865,4135" hotPoints="18145,1750 13224,4133 8010,2490 12931,106" semanticType="enclosure" shapeName="Ellipse"/>
        </emma:interpretation>
      </emma:emma>
    </inkml:annotationXML>
    <inkml:trace contextRef="#ctx0" brushRef="#br0">586 1234,'0'0,"0"0,0 0,-15 15,0 0,0 0,-16 15,-14 15,0 0,-15 30,0 0,0 30,0 0,0 15,14-15,16-1,0 16,15 0,15 30,15-30,15 30,15-16,16 31,14-15,15-15,15 0,-15-31,1-14,-16 0,30 0,45 15,61 0,-1-30,91 15,-90-31,-1-14,15 0,46-15,-15 0,29-30,-44-15,45-15,59 0,-29 0,-15-15,-16-29,46 14,-45-45,29 60,-44-30,-30-15,14-15,-14 15,-1 15,-29 1,-1 44,-29 0,-16-30,30 15,1 0,-16 0,16-15,-61 15,-15-15,16 0,-46-15,-15-15,0 1,-30 29,15-45,-14 45,-16-60,-15 30,0 30,-15-15,-15-15,0 45,-61-59,1-16,-30 15,-30-45,-1 0,-29 15,-45 1,44-1,-14 30,-31 0,-89-30,59 30,-90-44,91 74,-31-45,46 60,14 30,-59-30,44 15,16 30,-16 30,-105-30,16 45,-16 15,75-15,-59 30,74-15,0 0,1-15,44 0,46 0,0-15,-31 30,1 0,30-16,-1 16,-14 0,-15-15,44 0,16 0,-15 15,14 0,-29 0,45 0,15-15,14 0,16 0,15 0,15 15,30-45</inkml:trace>
  </inkml:traceGroup>
</inkml:ink>
</file>

<file path=ppt/ink/ink2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2:55.79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6CC9234-647B-478B-A93E-BA438C072D6F}" emma:medium="tactile" emma:mode="ink">
          <msink:context xmlns:msink="http://schemas.microsoft.com/ink/2010/main" type="inkDrawing" rotatedBoundingBox="10513,292 17624,933 17352,3951 10241,3310" hotPoints="17998,2131 14554,3720 10893,2728 14337,1139" semanticType="enclosure" shapeName="Ellipse">
            <msink:destinationLink direction="with" ref="{DAD2C79D-826A-4ADE-92FB-6315495F594A}"/>
          </msink:context>
        </emma:interpretation>
      </emma:emma>
    </inkml:annotationXML>
    <inkml:trace contextRef="#ctx0" brushRef="#br0">736 362,'0'0,"-15"15,-15 14,-15 16,0 0,15 0,-15 0,0 15,15 0,0 0,0 15,-1 30,16 15,0-1,15 16,15 15,0 0,16-45,14 0,0-16,15 16,0-30,15 15,45 0,61 15,29 0,-14-15,44 14,-44-29,-16-15,16-15,14-15,61 0,59-15,-89-15,15 0,-16 0,61-60,30 15,-106 45,31-45,-31 0,-14 15,29-15,16-14,-31-1,-44-15,-31 15,15-45,-44 30,-1 0,-30 0,-15 0,0-15,-29 16,-16-1,-15-15,-15 0,-45-60,-31 30,-14 0,-15-14,15 59,-46-45,-74 0,75 30,-61 0,-89-30,44 46,31-46,-91 30,-15 0,-45 75,106-45,-76 60,0 30,-45 30,61 0,44 0,-45 15,46-15,-46-1,60 1,16-30,-61 15,61-15,44 15,31 0,60 0,105-45</inkml:trace>
  </inkml:traceGroup>
</inkml:ink>
</file>

<file path=ppt/ink/ink2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2:57.59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AD2C79D-826A-4ADE-92FB-6315495F594A}" emma:medium="tactile" emma:mode="ink">
          <msink:context xmlns:msink="http://schemas.microsoft.com/ink/2010/main" type="inkDrawing" rotatedBoundingBox="13952,4808 21865,3035 22458,5681 14544,7454" semanticType="callout" shapeName="Other">
            <msink:sourceLink direction="with" ref="{A6CC9234-647B-478B-A93E-BA438C072D6F}"/>
            <msink:sourceLink direction="with" ref="{419B5D17-A99A-4B24-9190-9562D9FC5F80}"/>
          </msink:context>
        </emma:interpretation>
      </emma:emma>
    </inkml:annotationXML>
    <inkml:trace contextRef="#ctx0" brushRef="#br0">5097 27,'0'0,"0"0,0 0,0 0,0 0,30 0,15 0,30 0,0 0,15 0,46 0,44 0,31-15,-31 0,15 15,16 15,-31 0,-29 0,-16 15,30 15,-14 15,-31-15,-15 0,0 0,-44 0,-1 0,-15 0,0-1,0 1,-15 0,-15 0,-15 30,0 15,-15 0,0-15,-15 15,0-30,0 30,0-16,-15-14,0 15,15 0,-16 15,1-15,0-15,0 0,0 0,-15 15,15-30,-15 15,15-16,-16 16,1 0,0-15,-45 15,0 0,14-15,-14-15,0 15,-15 0,-61 0,46-15,15 0,-1 0,-29-15,15 15,-16-45,-14 15,-15 0,-1 15,31-15,15 15,-1-15,1 15,-30-15,-16 0,31-15,15 15,-16 0,-29 0,30 0,29-15,16 15,-15 0,-1 15,-44-15,45 0,0-15,-16 0,46 15,-75-30,44 0,31 0,-15 0,30 0,0 0,-31-15,1 0,0 15,0 15,14 0,1 0,0 15,0-30,0 30,-16-15,31 15,-15 15,15-15,30 0,-15 0,15 0,-1 0,16 0,0 0,15 0,0 0,15 0</inkml:trace>
  </inkml:traceGroup>
</inkml:ink>
</file>

<file path=ppt/ink/ink2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3:01.74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19B5D17-A99A-4B24-9190-9562D9FC5F80}" emma:medium="tactile" emma:mode="ink">
          <msink:context xmlns:msink="http://schemas.microsoft.com/ink/2010/main" type="inkDrawing" rotatedBoundingBox="464,672 24503,833 24446,9361 407,9200" hotPoints="24889,5256 11483,9355 -1820,4938 11585,839" semanticType="enclosure" shapeName="Ellipse">
            <msink:destinationLink direction="with" ref="{DAD2C79D-826A-4ADE-92FB-6315495F594A}"/>
          </msink:context>
        </emma:interpretation>
      </emma:emma>
    </inkml:annotationXML>
    <inkml:trace contextRef="#ctx0" brushRef="#br0">3819 0,'0'0,"0"0,-15 0,0 0,0 15,0-15,0 0,0 0,0 15,0-15,0 0,0 0,-1 0,1 0,15 15,0-15,0 0,0 0,0 0,31 0,29 0,30 0,15 0,15 0,1 15,29 0,15 0,-44-1,-1 1,30 15,31 0,14 0,-30 15,1 0,-16 0,-15 0,-14 15,-16-15,-15 0,-15 0,-15 0,1 0,-16 0,0 0,0 0,0 0,0-1,-15 1,-15 0,0 15,-15 0,0 0,-15-15,0 0,0 0,0 15,0 0,0 0,-15 0,0 0,0 14,0-14,0 0,0 0,-15 0,-1 0,-14 0,0 0,0 0,-15-15,0 0,15 0,-1 0,-14-15,-15-1,0 1,15 0,0-15,-1 15,1-15,15 0,0 0,15 0,-15 15,0-15,-16 15,-14-15,15 15,-15-15,15 0,-1 0,1 0,0 0,0-15,-15 0,-31 30,46-30,-15 15,15-15,15 0,0 0,0 15,-16 0,1-15,0 0,-30 15,0 0,14-15,1 0,-30 0,15 0,-16 15,31-30,0 0,15 15,0-15,14 0,1 0,-15 0,-15 0,0 0,-16 15,1 0,15-15,15 15,0 0,0 0,-16 0,16 0,-15 0,15 0,0 0,14 15,16-15,0 0,0 15,0-15,0 0,0 0,0 0,-15 0,-1 0,-14 0,0 0,15 0,15 0,0-15,0 15,0 0,0 0,-1 0,1 15,0 0,45-15</inkml:trace>
    <inkml:trace contextRef="#ctx0" brushRef="#br0" timeOffset="12857.2118">812 2711,'0'0,"0"0,0 0,0 0,0 0,0 0,0 0,0 0,0 0,0 0,0 0,0 15,0 0,0 0,0 0,0 0,0 0,0-15,0 0,0 0,0 0,0 0,0 0,0 0,-15 0,0 0,0 0,15 0,-15 0,0 0,0 0,0 15,0 0,-15 0,15-15,-15 15,0-15,-16 0,1 15,-15 0,-15-15,0 0,15 0,-15-15,-1 0,1 0,0 15,0-15,-15 0,-1 0,1 15,15 0,30 0,-30 0,0 0,-16 15,-14 0,-15-15,30 0,0 0,14 0,1 0,0 0,-15 0,-30 15,-1-15,46 0,0 0,-15 15,0 0,-31 0,-14 0,15 0,-1-15,1 15,0-30,0 0,-1 15,-14-15,15 30,45-15,-46 15,-29-15,30 0,-16 0,16 0,-30 0,-1 0,16 0,0 15,15-15,-1 15,1-15,-30 15,-1-15,31 0,-15 0,-16 0,-14 0,15 0,29-15,1 15,0 0,-46 0,16 0,0 0,-1-15,16 15,-15-15,-1 0,16 15,15-15,0 15,-46-15,16 15,0 0,14-15,-14 15,-31 0,31 0,0 0,45 0,-16-15,1 15,-15 0,14 0,1 0,0 0,-15 15,-16-15,16 15,-15 0,29-15,-14 15,-15-15,29 15,1 0,0-15,0 0,-1 15,1 0,-15-15,14 0,1 0,0 0,0 0,-16 0,16 0,0 0,30 0,14 0,-14-15,0 15,-30 0,30 0,-31 0,31 0,0 0,0 0,-1 0,16 0,-15 0,15 0,0 0,0 0,14 0,1 0,15-15,-15 15,15-15,0 15,-15 0,0 0,-1 0,-14-15,15 15,0 0,0 0,0-15,0 0,15 15,-16-15,1 15,-15 0,0-15,15 0,0 0,-16 15,16 0,0-15,15 15,0-15,0 15,0 0,0 0,-15-15,14 0,-29 0,15 0,0 0,0 0,0 0,0-15,-1 15,1-15,0 0,0 0,0 0,0 0,15 0,-15-15,-1 1,1-1,0 0,15 0,0 0,0 0,0 15,15-15,0 15,0 0,-1 0,16 0,0 0,0-15,0 15,-15-15,15 0,0 0,0 15,0-15,0 1,0-1,15-15,0 0,0 0,0-15,0 0,0 15,0-15,0 15,15 0,-15 0,15 1,-15-16,15 0,-15 0,15 0,0 0,0 15,0-15,0 15,-15-15,15 0,0 1,0-1,0 0,0 0,1 0,-1 0,0 15,0-15,0 0,0 0,15 16,-15-16,0 0,0 15,0 0,15-15,-15 15,0 0,0 0,0-15,0 15,15 0,-15 1,15-1,0 15,-15 0,15-15,1 0,-1 15,0-15,0 0,0 0,0 0,15 0,0 0,0-14,0 14,0 0,16 0,-1-15,0 15,0-15,0 15,-15 0,15-15,15 0,1 0,14 1,15-1,0 15,-14 0,-1 0,0 0,15-15,0 15,16 0,-16 15,-15 0,15 0,1 0,29 1,0-1,1 0,-16 15,15 0,15 0,1 0,-1-15,-45 15,1 0,44 0,-30 0,16-15,-31 15,0-15,15 0,16 0,29 0,-30 0,-14 0,-16 1,15-1,15 0,1 0,-1 0,-15 15,0 0,31 0,-1 0,1 0,-16 0,-15-15,30 0,1 15,-1 0,-45 0,31-15,44 15,0-15,-29 15,-16 15,30-14,1-1,14 0,-44 15,14-15,45 0,16 0,-31 0,31 15,-1 0,-29 0,-31 0,45 15,16 0,-31-15,-14 15,44 0,1 0,-46 0,0 15,76-15,-31 15,-59-15,29 15,1 0,-1-15,-30 30,16 15,14-45,16 15,-46 15,0-30,1 30,29 15,-30-30,-14 14,-1-14,45 15,-14-15,14 0,-60 15,31 0,29 0,-30 0,-14 15,-46-30,30 30,31 0,-1 0,-15 0,16 15,-16-15,0 0,0 0,1-15,-31 0,0 0,-15-15,31 29,-1 1,15 0,-29 0,-16-15,0 0,0 0,0 0,1 0,-1 0,15 15,-30-30,0 15,-15 0,1 0,14 0,15 15,0-15,0 15,16 0,-16 0,-15-1,-15 1,15 0,0 0,1 0,-1 0,15 15,-15-15,15 15,-29 0,-1-15,0 15,-15-15,15 0,0 15,15-1,1-14,14 15,-15-15,0 0,-15 0,15 0,1 15,-1-15,15 30,-15-15,-15-15,30 15,-14-15,-16 0,0-1,-15-14,0 15,0-15,0 15,0-15,1 15,29 0,-15 0,0 0,-15 0,15 0,0 0,-15 0,1 0,-1 0,0 0,0-15,0 14,-15 1,0 0,0 0,0 0,0 0,0 0,0 0,0 0,1 0,-1 0,0 0,0 0,0 0,0-15,0 0,0 0,-15 0,15 0,0 14,0 1,-15 0,0 0,0 0,15 15,-15 0,0-15,1 0,-1 15,0-15,0 15,15-15,0 15,-15 0,0-1,15 1,-15 0,15 15,0-15,-15-15,15 15,-15 0,15 0,-15 0,0-15,0 15,0 0,-15-1,0 1,0 0,15 0,-15-15,0 0,0 0,0-15,0-30</inkml:trace>
  </inkml:traceGroup>
</inkml:ink>
</file>

<file path=ppt/ink/ink2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3:06.42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2D6DA17C-9A4F-4676-AC70-5954C0FA6E29}" emma:medium="tactile" emma:mode="ink">
          <msink:context xmlns:msink="http://schemas.microsoft.com/ink/2010/main" type="inkDrawing" rotatedBoundingBox="840,14312 26022,14293 26024,17374 842,17394" hotPoints="94,14713 3387,14477 25298,14931 26249,16161 19400,17370 2317,17278" semanticType="enclosure" shapeName="Hexagon"/>
        </emma:interpretation>
      </emma:emma>
    </inkml:annotationXML>
    <inkml:trace contextRef="#ctx0" brushRef="#br0">2751 61,'0'0,"0"0,0 0,0 0,0 0,-15 0,15 0,0 0,0 0,0 0,0 0,0 0,0 0,0 0,15 0,0 0,15 0,15-15,46 0,29 0,30 0,0 15,1 15,59 0,-29 0,-61-15,30 15,61-15,-61 0,0 0,1 15,-16-1,46 16,-31 0,-15 15,-15 0,1 15,-16 0,15 0,-45-15,-14 0,-16-15,0 0,-15-15,0 15,-15 0,0 0,0 0,-15 0,0 15,0 0,0-1,0 1,-15 0,0 0,-15 15,0-15,0 0,0 0,0 15,0-15,-1 0,-14 0,0 0,0-15,15 0,-15 0,-15 0,-15 0,-1-1,-29 1,-15 0,30-15,-30 0,14 0,16 0,-30 0,45 0,-1 0,1 0,0 0,-15 0,15 15,-15-15,-16 15,16 0,0 0,-15 0,14-15,-29 15,0-15,0 0,29 15,1-15,0 0,0 0,15 0,-46 15,31-15,-30 15,-15-15,-16 0,31-15,0 0,-31 0,46 0,15 0,-15 15,-1-15,31 15,-45-15,0 0,-1 15,1 0,0 0,0 0,-1-15,16 15,15-1,15 1,0 0,14 15,1-15,15 0,0 0,15-15,0 0,15 0,0 0,15 0,0 0</inkml:trace>
    <inkml:trace contextRef="#ctx0" brushRef="#br0" timeOffset="13539.6606">3022 150,'0'0,"0"0,0 0,0 0,0 0,0 0,0 0,0 0,0 0,0 0,0 0,0 0,0 0,0 0,0 0,0 0,0 0,0 0,-15 0,0 0,15 0,-15 0,0 0,-15 0,-16 15,1 0,-30 15,15-15,-30 0,0 15,-16 0,16 0,-30 0,0 0,-16 0,1 0,30 0,-15 0,-61-30,-14 0,14-15,-29 0,-1 15,16-15,45 15,-31-15,-44 15,14-15,1 15,-46 0,61-15,44 0,-59-15,-1 15,-14-15,-1 15,1 0,29 0,16 30,-61-15,-14 0,74 0,-59 0,29 15,31-15,30 0,-61 30,-14-15,14 0,-14 0,14-15,31 0,29-15,-74 15,-1-15,16-15,60 15,-76-15,46 0,29 0,1 15,-76-15,31 0,0 0,-31 0,31 1,29-1,16 30,-46-15,-14 15,15 0,-16 0,1 0,29 0,1 0,-1 0,-29 0,14-15,1 0,-15-15,-1 0,61 0,-16 0,-14 0,0 0,-1 0,1 15,-16 0,1 0,-1 0,16 0,-30 0,29 0,31 15,-1-15,-59 15,15 0,14 15,16 0,-46-15,46 15,45 0,-1 0,1 0,-30-15,-1 0,16 0,15 15,0 0,-1 0,1-15,0 15,30-15,14 15,1-15,0 15,0 0,-15-15,-16 0,16 0,0-15,15 15,-15 0,-1 0,1 0,0 0,-30 0,14 0,16 0,15 0,0 0,15 0,-15 15,-1 0,1 0,0 0,-15 0,15 0,0 0,-1 0,1 15,0-15,15 0,0 0,15 0,15 0,-15 0,-1 14,1 1,15-15,0 15,0 0,15-15,0 15,0 0,0 15,15-15,0 15,0 0,0-15,0 15,0 0,15 0,0 0,0 0,-15 0,0 0,0 0,0-16,0 16,0-15,15 0,0 0,0 0,0 0,0 0,0 0,0 0,0 0,0 0,0-15,0 0,0 15,1 0,-1 0,0 0,0 0,0 0,15 0,0 0,0 0,0 0,0 0,15 0,0-1,-15 1,0-15,0 15,0 0,1 0,-1-15,0 0,0 15,-15-15,15 15,-15-15,0 15,0-15,0 0,0 0,0 0,0 0,0 15,0 0,0-15,0 0,0 0,0 0,0 0,0 0,0 0,0 0,0 0,0 0,-15 0,16 0,-16 0,15 0,0 0,0 0,-15 0,15 0,0 0,0 0,0-15,0 15,0-15,0 14,0 1,15 0,0 0,0 0,0 0,15 0,-15 0,15 0,-14 0,-1 0,15-15,-15 15,15-15,0 15,0-15,0 15,15-15,-15 0,16 0,-1 0,0 0,-15 0,0 0,0 0,0 0,0 0,-15 0,15 0,1 15,-1-15,0 0,0 15,0 0,15-15,-15 0,0 0,15 0,-14 0,-1 0,0 15,0-15,0 0,0 0,15 0,0 0,16 0,-16 0,15 0,-15 15,0-15,-15 0,0 0,0 15,1-15,-1 0,15 15,30 0,-15-15,0 0,16 0,-16 0,0 0,-15 0,15 0,0 0,16 0,-1 0,15 15,0-15,-15 0,-14 0,14 0,0 0,30 0,-14-15,14 0,-15 0,-15 15,15 0,46-15,-31 15,15 0,-14 0,-1 15,-15-15,15 0,31 0,-31 15,0-30,1 15,-1 0,75-15,-44 0,-1 0,0 15,31-15,-16 15,-15 0,-29-15,29 0,30-15,-14 15,-16 0,16 15,44 0,-30 0,-29 0,-1 0,46 15,14 0,-30 15,-29 0,44-15,1 0,-46 0,0 0,31-15,14 15,-14 0,-1-15,31 15,-1-15,-75 15,31-15,29-15,16 15,-31 0,45-45,-14 15,-46 15,-29 0,14 15,30 0,1 0,-1 15,-29 0,59 0,-30 0,-59 0,-1-15,0 0,16 0,14 15,-30-15,0 0,-14 0,-1 15,15-30,0 30,-29-15,-1 0,-15 0,-15 0,-15 15,15-15,1 0,14 0,-15 0,15 0,0 0,0 0,1 0,-16 0,-15 0,15 0,-15 0,15 0,0 0,15 0,1-15,-1 15,-15-15,0 15,0-15,-15 15,0 0,1 0,-1 0,15 0,0 0,30 0,-30 0,15-15,1 0,-31 15,15 0,-15 0,0 0,0 0,0 0,-15 0,0 0,15 0,-14 0,14-15,45 15,0 0,-90 0</inkml:trace>
  </inkml:traceGroup>
</inkml:ink>
</file>

<file path=ppt/ink/ink2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4:55.79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BF64BD0-5358-46B2-84BD-8C2CF34901AE}" emma:medium="tactile" emma:mode="ink">
          <msink:context xmlns:msink="http://schemas.microsoft.com/ink/2010/main" type="inkDrawing" rotatedBoundingBox="9812,-514 17020,793 16329,4603 9120,3296" hotPoints="16902,2370 13053,4047 9371,2030 13220,352" semanticType="enclosure" shapeName="Ellipse"/>
        </emma:interpretation>
      </emma:emma>
    </inkml:annotationXML>
    <inkml:trace contextRef="#ctx0" brushRef="#br0">540 118,'0'0,"0"0,-15 0,0 0,0 15,0 0,-15 15,0 0,-1 15,-14 0,0 30,0 0,0 0,-15 30,15-30,0-1,15 1,15 0,15 15,0 30,0 0,15 0,15 0,0-1,0-14,0 0,15 0,0 0,0 0,15 0,16-16,29 31,15-15,0 0,1 0,-1 0,45 0,-45-31,1-14,-1 15,-15-30,16 15,59 15,-15-30,-14 0,14 0,15-15,-14 15,-46-15,30 0,31-15,-1-15,1 0,-16 0,15 0,1 0,-46 15,-15 0,16 0,59-30,-75 0,46-30,-31 15,15 15,46-30,-76 0,-15 15,-14 0,-1-15,0 15,15-15,1-15,-1 0,0 0,15-15,1-14,-31 29,15-15,-15 15,-30-15,15-15,-14 30,-16-45,0 15,-15 1,-15 14,0 0,-15 0,0 30,0-15,0-15,0-15,-30 15,-15-15,0 15,-15-14,29 14,-59-30,30 30,-15-15,15 30,15-15,-61 0,16 0,15 1,15 29,-15-15,0 15,-16 0,1-15,-45 0,30-15,14 45,-14-15,0 15,0-15,-61-15,31 30,30-15,15 30,-1 0,-14 15,-30-15,15 0,-31 15,31 0,-15 0,-1 0,-29 15,30 0,14-15,16 0,-15 0,0 15,-16-15,16 0,0 0,-31 0,16 0,-15 0,15 0,14 0,1-15,15 15,-16 0,-14-15,15 15,0 0,-1 0,1 15,0 0,0 0,29 0,1 0,15 0,15 0,15 0,0 0,15 0,15-15,15 0</inkml:trace>
  </inkml:traceGroup>
</inkml:ink>
</file>

<file path=ppt/ink/ink2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4:57.40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540622E6-F1B2-4F01-B31E-24B6C4F6E25E}" emma:medium="tactile" emma:mode="ink">
          <msink:context xmlns:msink="http://schemas.microsoft.com/ink/2010/main" type="inkDrawing" rotatedBoundingBox="939,5132 1496,3007 3098,3428 2541,5552" hotPoints="3051,4346 2082,5314 1114,4346 2082,3377" semanticType="enclosure" shapeName="Circle"/>
        </emma:interpretation>
      </emma:emma>
    </inkml:annotationXML>
    <inkml:trace contextRef="#ctx0" brushRef="#br0">740 0,'0'0,"0"0,-15 15,-15 0,-15 30,-15 30,-15 14,0 16,-16 30,16 15,0-15,15-15,15-16,15 1,0 0,15-15,0-15,15 0,0 0,15-15,0 0,15 15,15-16,0 1,0 0,15 0,0 0,16 15,-16-30,0 0,-15-15,0 0,0-15,15 0,0-15,0-15,16 0,-16 0,0-15,-15 0,0 0,0 0,15 0,1 0,-16 0,15 0,-15 0,0-15,0-15,0-15,0-14,-15-1,0-15,0-15,-14-30,-1 30,-15 15,0 1,-15 29,-1 0,-14-30,0 15,0 15,-15 0,0 15,0 15,0 15,0 0,15 15,-15 1,-1-1,-14 15,15 15,-15 14,0 16,-15 30,0 15,14 15,61-105</inkml:trace>
  </inkml:traceGroup>
</inkml:ink>
</file>

<file path=ppt/ink/ink2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5:06.40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2A470236-E285-46E7-9F36-2D740D406BE1}" emma:medium="tactile" emma:mode="ink">
          <msink:context xmlns:msink="http://schemas.microsoft.com/ink/2010/main" type="writingRegion" rotatedBoundingBox="1442,12991 2480,12991 2480,14564 1442,14564"/>
        </emma:interpretation>
      </emma:emma>
    </inkml:annotationXML>
    <inkml:traceGroup>
      <inkml:annotationXML>
        <emma:emma xmlns:emma="http://www.w3.org/2003/04/emma" version="1.0">
          <emma:interpretation id="{A74A28E7-E79F-4DEA-9527-49546DAF8A90}" emma:medium="tactile" emma:mode="ink">
            <msink:context xmlns:msink="http://schemas.microsoft.com/ink/2010/main" type="paragraph" rotatedBoundingBox="1442,12991 2480,12991 2480,14564 1442,14564" alignmentLevel="1"/>
          </emma:interpretation>
        </emma:emma>
      </inkml:annotationXML>
      <inkml:traceGroup>
        <inkml:annotationXML>
          <emma:emma xmlns:emma="http://www.w3.org/2003/04/emma" version="1.0">
            <emma:interpretation id="{965C7C37-1386-4CDA-A766-F2114F984442}" emma:medium="tactile" emma:mode="ink">
              <msink:context xmlns:msink="http://schemas.microsoft.com/ink/2010/main" type="line" rotatedBoundingBox="1442,12991 2480,12991 2480,14564 1442,14564"/>
            </emma:interpretation>
          </emma:emma>
        </inkml:annotationXML>
        <inkml:traceGroup>
          <inkml:annotationXML>
            <emma:emma xmlns:emma="http://www.w3.org/2003/04/emma" version="1.0">
              <emma:interpretation id="{087431F1-B0EF-4EB0-8C93-B7EA64FB81A9}" emma:medium="tactile" emma:mode="ink">
                <msink:context xmlns:msink="http://schemas.microsoft.com/ink/2010/main" type="inkWord" rotatedBoundingBox="1442,12991 2480,12991 2480,14564 1442,14564"/>
              </emma:interpretation>
              <emma:one-of disjunction-type="recognition" id="oneOf0">
                <emma:interpretation id="interp0" emma:lang="en-US" emma:confidence="1">
                  <emma:literal>o</emma:literal>
                </emma:interpretation>
                <emma:interpretation id="interp1" emma:lang="en-US" emma:confidence="0">
                  <emma:literal>0</emma:literal>
                </emma:interpretation>
                <emma:interpretation id="interp2" emma:lang="en-US" emma:confidence="0">
                  <emma:literal>O</emma:literal>
                </emma:interpretation>
                <emma:interpretation id="interp3" emma:lang="en-US" emma:confidence="0">
                  <emma:literal>,</emma:literal>
                </emma:interpretation>
                <emma:interpretation id="interp4" emma:lang="en-US" emma:confidence="0">
                  <emma:literal>°</emma:literal>
                </emma:interpretation>
              </emma:one-of>
            </emma:emma>
          </inkml:annotationXML>
          <inkml:trace contextRef="#ctx0" brushRef="#br0">497 0,'0'0,"0"0,0 0,0 0,0 0,-15 0,0 15,-15 0,-15 15,0 15,15 0,-30 0,15-1,15 1,0 15,0-15,0 15,-1 0,16 0,0 0,0 0,0 0,15 15,0 0,0 0,0-16,15 16,0-15,0 0,0 0,16 0,-1-15,0 0,0 0,0-15,0 0,-15-15,0 0,0-15,15 0,-15 0,15 0,0-15,0 0,15-15,0 0,1 0,-16 0,15-15,0 0,-15 15,15-15,-15 0,15 15,-15 0,0-15,0 0,0 0,-14 16,-1-16,0 0,0 0,0 0,0 0,-15-15,0 15,-15 0,0-15,0 15,0 0,-16 0,1 0,-15 0,0 0,15 15,0 1,0-1,0 0,0 0,15 15,0 0,0 0,0 0,0 0,0 15,15 0,0 0</inkml:trace>
        </inkml:traceGroup>
      </inkml:traceGroup>
    </inkml:traceGroup>
  </inkml:traceGroup>
</inkml:ink>
</file>

<file path=ppt/ink/ink2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7:20.98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3491EBD6-D467-4BC1-BF66-0F3D3B60A76B}" emma:medium="tactile" emma:mode="ink">
          <msink:context xmlns:msink="http://schemas.microsoft.com/ink/2010/main" type="inkDrawing" rotatedBoundingBox="8619,199 18116,767 17895,4452 8398,3883" hotPoints="18562,2306 13688,4074 8829,2265 13703,497" semanticType="enclosure" shapeName="Ellipse"/>
        </emma:interpretation>
      </emma:emma>
    </inkml:annotationXML>
    <inkml:trace contextRef="#ctx0" brushRef="#br0">1053 834,'0'0,"-15"15,-30 15,0 30,-16 15,1 30,0 15,15 15,15-16,0 1,15 0,0 30,15-30,15 0,30 29,30 16,61 30,-1-15,15-16,76 16,44-15,31-15,-45-60,-1-30,76-15,-61-31,61-14,-45-29,15-16,59-15,-29 15,0-15,-76 15,76-15,0 15,-45 30,-31-30,-44 0,-1 15,16-30,44 0,1 0,-31 0,-89 1,14 14,16-30,14-15,-15 15,-44 15,-31-15,30-30,-30 15,-14 15,-46-29,-30 44,15-45,-30 15,-45-30,-15-15,-16 45,-29-59,0 59,-30-30,-16 0,1 0,-45-15,-46 31,-30 14,-44 0,59 15,46 15,-136 45,15-45,0 60,46-30,-61 30,15-30,46 0,-46 15,90-15,-59-15,59 15,-60 15,-29 15,59 0,-120 45,15 15,15 15,106-15,-16-15,1 15,59 0,-29 0,74-30,31 15,45 0,-16 14,106-59</inkml:trace>
  </inkml:traceGroup>
</inkml:ink>
</file>

<file path=ppt/ink/ink2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7:22.62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00DC4D2-2DAA-40DF-B8F0-A97A5FF8982F}" emma:medium="tactile" emma:mode="ink">
          <msink:context xmlns:msink="http://schemas.microsoft.com/ink/2010/main" type="writingRegion" rotatedBoundingBox="1638,3284 2856,3284 2856,5546 1638,5546"/>
        </emma:interpretation>
      </emma:emma>
    </inkml:annotationXML>
    <inkml:traceGroup>
      <inkml:annotationXML>
        <emma:emma xmlns:emma="http://www.w3.org/2003/04/emma" version="1.0">
          <emma:interpretation id="{D22E803A-0A53-4025-8082-4D1806BA1132}" emma:medium="tactile" emma:mode="ink">
            <msink:context xmlns:msink="http://schemas.microsoft.com/ink/2010/main" type="paragraph" rotatedBoundingBox="1638,3284 2856,3284 2856,5546 1638,5546" alignmentLevel="1"/>
          </emma:interpretation>
        </emma:emma>
      </inkml:annotationXML>
      <inkml:traceGroup>
        <inkml:annotationXML>
          <emma:emma xmlns:emma="http://www.w3.org/2003/04/emma" version="1.0">
            <emma:interpretation id="{B9F71F9C-95C0-4BC8-A216-702C5CC65816}" emma:medium="tactile" emma:mode="ink">
              <msink:context xmlns:msink="http://schemas.microsoft.com/ink/2010/main" type="line" rotatedBoundingBox="1638,3284 2856,3284 2856,5546 1638,5546"/>
            </emma:interpretation>
          </emma:emma>
        </inkml:annotationXML>
        <inkml:traceGroup>
          <inkml:annotationXML>
            <emma:emma xmlns:emma="http://www.w3.org/2003/04/emma" version="1.0">
              <emma:interpretation id="{2B44F37C-D61C-4C08-83B1-0D937FE0A38A}" emma:medium="tactile" emma:mode="ink">
                <msink:context xmlns:msink="http://schemas.microsoft.com/ink/2010/main" type="inkWord" rotatedBoundingBox="1638,3284 2856,3284 2856,5546 1638,5546"/>
              </emma:interpretation>
              <emma:one-of disjunction-type="recognition" id="oneOf0">
                <emma:interpretation id="interp0" emma:lang="en-US" emma:confidence="1">
                  <emma:literal>o</emma:literal>
                </emma:interpretation>
                <emma:interpretation id="interp1" emma:lang="en-US" emma:confidence="0">
                  <emma:literal>0</emma:literal>
                </emma:interpretation>
                <emma:interpretation id="interp2" emma:lang="en-US" emma:confidence="0">
                  <emma:literal>O</emma:literal>
                </emma:interpretation>
                <emma:interpretation id="interp3" emma:lang="en-US" emma:confidence="0">
                  <emma:literal>.</emma:literal>
                </emma:interpretation>
                <emma:interpretation id="interp4" emma:lang="en-US" emma:confidence="0">
                  <emma:literal>°</emma:literal>
                </emma:interpretation>
              </emma:one-of>
            </emma:emma>
          </inkml:annotationXML>
          <inkml:trace contextRef="#ctx0" brushRef="#br0">46 1062,'0'0,"0"15,0 0,0 30,0 0,-15 15,0 15,15 0,-15 0,15-15,0 14,0 16,0-15,0 0,15 0,0-15,0 0,15 0,0 0,15-15,0-15,0-15,30 0,16-15,-1-30,0-15,15-15,-14-15,-16 0,0-30,0 0,-15-15,0 1,-30-1,0 15,-14-30,-1 0,-15-15,0 1,-15 14,-1-15,-14 30,0 30,0 0,0 30,-15 15,0 16,-45 14,0 30,-16 29,-29 61,15 15,-1 45,16 15,15-1,30 16,15 15,45-210</inkml:trace>
        </inkml:traceGroup>
      </inkml:traceGroup>
    </inkml:traceGroup>
  </inkml:traceGroup>
</inkml:ink>
</file>

<file path=ppt/ink/ink3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5:17:24.57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34F7C12-6A87-4223-A1EC-BA7FA5FD2403}" emma:medium="tactile" emma:mode="ink">
          <msink:context xmlns:msink="http://schemas.microsoft.com/ink/2010/main" type="inkDrawing" rotatedBoundingBox="1677,16051 1728,14225 2490,14247 2439,16073" hotPoints="2671,15365 2075,15961 1479,15365 2075,14770" semanticType="enclosure" shapeName="Circle"/>
        </emma:interpretation>
      </emma:emma>
    </inkml:annotationXML>
    <inkml:trace contextRef="#ctx0" brushRef="#br0">315 0,'0'0,"0"0,0 0,0 15,-15 0,0 0,-16 30,1 30,0 30,0 0,0 0,0-16,0 31,0-15,15-15,0 0,0 15,15 0,15-16,15 16,0 15,15-30,0 0,0-30,0-15,1-15,-1-15,0-15,0 0,15-45,-15-15,15-60,-15-15,0-45,-14 46,-1 14,-15 15,-15 0,0 0,-15 30,-15 0,-1 15,-14 16,0 14,0 15,15 0,-15 15,0 15,15 0,-15 15,45-30</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12/13/2019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19</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20</a:t>
            </a:fld>
            <a:endParaRPr lang="en-US" dirty="0"/>
          </a:p>
        </p:txBody>
      </p:sp>
    </p:spTree>
    <p:extLst>
      <p:ext uri="{BB962C8B-B14F-4D97-AF65-F5344CB8AC3E}">
        <p14:creationId xmlns:p14="http://schemas.microsoft.com/office/powerpoint/2010/main" val="2707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rtl="1">
              <a:defRPr>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5" name="Rectangle 9"/>
          <p:cNvSpPr/>
          <p:nvPr userDrawn="1"/>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6" name="Straight Connector 11"/>
          <p:cNvCxnSpPr/>
          <p:nvPr userDrawn="1"/>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2"/>
          <p:cNvSpPr/>
          <p:nvPr userDrawn="1"/>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6"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
        <p:nvSpPr>
          <p:cNvPr id="5"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1925191" cy="5851525"/>
          </a:xfrm>
          <a:prstGeom prst="rect">
            <a:avLst/>
          </a:prstGeom>
        </p:spPr>
        <p:txBody>
          <a:bodyPr vert="eaVert"/>
          <a:lstStyle>
            <a:lvl1pPr algn="r" rtl="1">
              <a:defRPr>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0" y="6324600"/>
            <a:ext cx="9906000" cy="5334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758"/>
            <a:ext cx="838200" cy="711494"/>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a:t>
            </a:r>
            <a:r>
              <a:rPr lang="ar-SA" sz="1600" b="1" baseline="0" dirty="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customXml" Target="../ink/ink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customXml" Target="../ink/ink3.xml"/><Relationship Id="rId7" Type="http://schemas.openxmlformats.org/officeDocument/2006/relationships/customXml" Target="../ink/ink5.xml"/><Relationship Id="rId12"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emf"/><Relationship Id="rId11" Type="http://schemas.openxmlformats.org/officeDocument/2006/relationships/customXml" Target="../ink/ink7.xml"/><Relationship Id="rId5" Type="http://schemas.openxmlformats.org/officeDocument/2006/relationships/customXml" Target="../ink/ink4.xml"/><Relationship Id="rId10" Type="http://schemas.openxmlformats.org/officeDocument/2006/relationships/image" Target="../media/image8.emf"/><Relationship Id="rId4" Type="http://schemas.openxmlformats.org/officeDocument/2006/relationships/image" Target="../media/image5.emf"/><Relationship Id="rId9" Type="http://schemas.openxmlformats.org/officeDocument/2006/relationships/customXml" Target="../ink/ink6.xml"/></Relationships>
</file>

<file path=ppt/slides/_rels/slide6.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customXml" Target="../ink/ink9.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ustomXml" Target="../ink/ink12.xml"/><Relationship Id="rId5" Type="http://schemas.openxmlformats.org/officeDocument/2006/relationships/image" Target="../media/image14.emf"/><Relationship Id="rId4" Type="http://schemas.openxmlformats.org/officeDocument/2006/relationships/customXml" Target="../ink/ink11.xml"/></Relationships>
</file>

<file path=ppt/slides/_rels/slide10.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customXml" Target="../ink/ink14.xml"/><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customXml" Target="../ink/ink1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ustomXml" Target="../ink/ink17.xml"/><Relationship Id="rId5" Type="http://schemas.openxmlformats.org/officeDocument/2006/relationships/image" Target="../media/image21.emf"/><Relationship Id="rId4" Type="http://schemas.openxmlformats.org/officeDocument/2006/relationships/customXml" Target="../ink/ink16.xml"/></Relationships>
</file>

<file path=ppt/slides/_rels/slide14.xml.rels><?xml version="1.0" encoding="UTF-8" standalone="yes"?>
<Relationships xmlns="http://schemas.openxmlformats.org/package/2006/relationships"><Relationship Id="rId3" Type="http://schemas.openxmlformats.org/officeDocument/2006/relationships/customXml" Target="../ink/ink18.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customXml" Target="../ink/ink20.xml"/></Relationships>
</file>

<file path=ppt/slides/_rels/slide18.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customXml" Target="../ink/ink21.xml"/><Relationship Id="rId7" Type="http://schemas.openxmlformats.org/officeDocument/2006/relationships/customXml" Target="../ink/ink2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customXml" Target="../ink/ink22.xml"/><Relationship Id="rId10" Type="http://schemas.openxmlformats.org/officeDocument/2006/relationships/image" Target="../media/image32.emf"/><Relationship Id="rId4" Type="http://schemas.openxmlformats.org/officeDocument/2006/relationships/image" Target="../media/image29.emf"/><Relationship Id="rId9" Type="http://schemas.openxmlformats.org/officeDocument/2006/relationships/customXml" Target="../ink/ink24.xml"/></Relationships>
</file>

<file path=ppt/slides/_rels/slide19.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customXml" Target="../ink/ink25.xml"/><Relationship Id="rId7" Type="http://schemas.openxmlformats.org/officeDocument/2006/relationships/customXml" Target="../ink/ink27.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customXml" Target="../ink/ink26.xml"/><Relationship Id="rId4" Type="http://schemas.openxmlformats.org/officeDocument/2006/relationships/image" Target="../media/image33.emf"/></Relationships>
</file>

<file path=ppt/slides/_rels/slide20.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customXml" Target="../ink/ink28.xml"/><Relationship Id="rId7" Type="http://schemas.openxmlformats.org/officeDocument/2006/relationships/customXml" Target="../ink/ink30.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customXml" Target="../ink/ink29.xml"/><Relationship Id="rId4" Type="http://schemas.openxmlformats.org/officeDocument/2006/relationships/image" Target="../media/image36.emf"/></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911"/>
            <a:ext cx="2600325" cy="2522702"/>
            <a:chOff x="5210750" y="1067682"/>
            <a:chExt cx="2976900" cy="3128912"/>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en-US" sz="3200" b="1" u="sng" dirty="0">
                <a:solidFill>
                  <a:srgbClr val="313B4A"/>
                </a:solidFill>
                <a:latin typeface="Calibri" pitchFamily="34" charset="0"/>
                <a:cs typeface="Times New Roman" pitchFamily="18" charset="0"/>
              </a:rPr>
              <a:t>The Modern Novel</a:t>
            </a:r>
          </a:p>
          <a:p>
            <a:pPr algn="ctr"/>
            <a:endParaRPr lang="en-US" sz="2800" b="1" dirty="0">
              <a:solidFill>
                <a:srgbClr val="313B4A"/>
              </a:solidFill>
              <a:latin typeface="Calibri" pitchFamily="34" charset="0"/>
              <a:cs typeface="Times New Roman" pitchFamily="18" charset="0"/>
            </a:endParaRPr>
          </a:p>
          <a:p>
            <a:pPr algn="ctr"/>
            <a:r>
              <a:rPr lang="en-US" sz="2000" b="1" dirty="0">
                <a:solidFill>
                  <a:srgbClr val="313B4A"/>
                </a:solidFill>
                <a:latin typeface="Calibri" pitchFamily="34" charset="0"/>
                <a:cs typeface="Times New Roman" pitchFamily="18" charset="0"/>
              </a:rPr>
              <a:t>Lecturer: Ahmed K. Alsarhan</a:t>
            </a:r>
            <a:r>
              <a:rPr lang="ar-SA" sz="2000" b="1" dirty="0">
                <a:solidFill>
                  <a:srgbClr val="313B4A"/>
                </a:solidFill>
                <a:latin typeface="Calibri" pitchFamily="34" charset="0"/>
                <a:cs typeface="Times New Roman" pitchFamily="18" charset="0"/>
              </a:rPr>
              <a:t>  </a:t>
            </a:r>
            <a:endParaRPr lang="en-US" sz="2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chemeClr val="accent1"/>
                </a:solidFill>
                <a:effectLst>
                  <a:outerShdw blurRad="38100" dist="38100" dir="2700000" algn="tl">
                    <a:srgbClr val="000000">
                      <a:alpha val="43137"/>
                    </a:srgbClr>
                  </a:outerShdw>
                </a:effectLst>
                <a:latin typeface="Calibri" pitchFamily="34" charset="0"/>
              </a:rPr>
              <a:t>كلية الآداب</a:t>
            </a:r>
            <a:endParaRPr lang="en-US" sz="2400" b="1" u="sng" dirty="0">
              <a:solidFill>
                <a:schemeClr val="accent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effectLst/>
              </a:rPr>
              <a:t>All Rights Reserved for KFU ©</a:t>
            </a:r>
            <a:endParaRPr lang="en-US" sz="1100" b="0" dirty="0">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dirty="0">
                <a:solidFill>
                  <a:schemeClr val="tx1"/>
                </a:solidFill>
              </a:rPr>
              <a:t>Lecture 1: Social and Historical Background</a:t>
            </a:r>
            <a:r>
              <a:rPr lang="x-none" dirty="0">
                <a:solidFill>
                  <a:schemeClr val="tx1"/>
                </a:solidFill>
              </a:rPr>
              <a:t/>
            </a:r>
            <a:br>
              <a:rPr lang="x-none" dirty="0">
                <a:solidFill>
                  <a:schemeClr val="tx1"/>
                </a:solidFill>
              </a:rPr>
            </a:br>
            <a:endParaRPr lang="en-US" b="1" spc="-150" dirty="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a:t> </a:t>
            </a:r>
            <a:r>
              <a:rPr lang="en-US" b="1" dirty="0">
                <a:solidFill>
                  <a:schemeClr val="tx1"/>
                </a:solidFill>
              </a:rPr>
              <a:t>The Modern Novel</a:t>
            </a:r>
          </a:p>
        </p:txBody>
      </p:sp>
      <p:sp>
        <p:nvSpPr>
          <p:cNvPr id="14338" name="Slide Number Placeholder 3"/>
          <p:cNvSpPr>
            <a:spLocks noGrp="1"/>
          </p:cNvSpPr>
          <p:nvPr>
            <p:ph type="sldNum" sz="quarter" idx="10"/>
          </p:nvPr>
        </p:nvSpPr>
        <p:spPr bwMode="auto">
          <a:xfrm>
            <a:off x="5079683" y="6356352"/>
            <a:ext cx="445477" cy="365125"/>
          </a:xfrm>
          <a:noFill/>
          <a:ln>
            <a:miter lim="800000"/>
            <a:headEnd/>
            <a:tailEnd/>
          </a:ln>
        </p:spPr>
        <p:txBody>
          <a:bodyPr/>
          <a:lstStyle/>
          <a:p>
            <a:fld id="{9B498F4A-58E1-402E-9A26-F99314DCE6EC}" type="slidenum">
              <a:rPr lang="en-US" sz="1600">
                <a:cs typeface="Arial" pitchFamily="34" charset="0"/>
              </a:rPr>
              <a:pPr/>
              <a:t>2</a:t>
            </a:fld>
            <a:endParaRPr lang="en-US" sz="1600" dirty="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687210"/>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920552" y="1556792"/>
            <a:ext cx="7992888" cy="5059846"/>
          </a:xfrm>
          <a:prstGeom prst="rect">
            <a:avLst/>
          </a:prstGeom>
        </p:spPr>
        <p:txBody>
          <a:bodyPr wrap="square">
            <a:spAutoFit/>
          </a:bodyPr>
          <a:lstStyle/>
          <a:p>
            <a:pPr marL="342900" indent="-342900" algn="l" rtl="0">
              <a:lnSpc>
                <a:spcPct val="90000"/>
              </a:lnSpc>
              <a:buFont typeface="Wingdings" charset="2"/>
              <a:buChar char="v"/>
              <a:defRPr/>
            </a:pPr>
            <a:r>
              <a:rPr lang="en-US" sz="2400" b="1" dirty="0"/>
              <a:t>Genre</a:t>
            </a:r>
            <a:r>
              <a:rPr lang="en-US" sz="2400" dirty="0"/>
              <a:t>: Fiction and Narrative</a:t>
            </a:r>
          </a:p>
          <a:p>
            <a:pPr marL="342900" indent="-342900" algn="l" rtl="0">
              <a:lnSpc>
                <a:spcPct val="90000"/>
              </a:lnSpc>
              <a:buFont typeface="Wingdings" charset="2"/>
              <a:buChar char="v"/>
              <a:defRPr/>
            </a:pPr>
            <a:endParaRPr lang="en-US" sz="2400" dirty="0"/>
          </a:p>
          <a:p>
            <a:pPr marL="342900" indent="-342900" algn="l" rtl="0">
              <a:lnSpc>
                <a:spcPct val="90000"/>
              </a:lnSpc>
              <a:buFont typeface="Wingdings" charset="2"/>
              <a:buChar char="v"/>
              <a:defRPr/>
            </a:pPr>
            <a:r>
              <a:rPr lang="en-US" sz="2400" b="1" dirty="0"/>
              <a:t>Style</a:t>
            </a:r>
            <a:r>
              <a:rPr lang="en-US" sz="2400" dirty="0"/>
              <a:t>: Prose</a:t>
            </a:r>
          </a:p>
          <a:p>
            <a:pPr marL="342900" indent="-342900" algn="l" rtl="0">
              <a:lnSpc>
                <a:spcPct val="90000"/>
              </a:lnSpc>
              <a:buFont typeface="Wingdings" charset="2"/>
              <a:buChar char="v"/>
              <a:defRPr/>
            </a:pPr>
            <a:endParaRPr lang="en-US" sz="2400" dirty="0"/>
          </a:p>
          <a:p>
            <a:pPr marL="342900" indent="-342900" algn="l" rtl="0">
              <a:lnSpc>
                <a:spcPct val="90000"/>
              </a:lnSpc>
              <a:buFont typeface="Wingdings" charset="2"/>
              <a:buChar char="v"/>
              <a:defRPr/>
            </a:pPr>
            <a:r>
              <a:rPr lang="en-US" sz="2400" b="1" dirty="0"/>
              <a:t>Length</a:t>
            </a:r>
            <a:r>
              <a:rPr lang="en-US" sz="2400" dirty="0"/>
              <a:t>: Extended</a:t>
            </a:r>
          </a:p>
          <a:p>
            <a:pPr marL="342900" indent="-342900" algn="l" rtl="0">
              <a:lnSpc>
                <a:spcPct val="90000"/>
              </a:lnSpc>
              <a:buFont typeface="Wingdings" charset="2"/>
              <a:buChar char="v"/>
              <a:defRPr/>
            </a:pPr>
            <a:endParaRPr lang="en-US" sz="2400" dirty="0"/>
          </a:p>
          <a:p>
            <a:pPr marL="342900" indent="-342900" algn="l" rtl="0">
              <a:lnSpc>
                <a:spcPct val="90000"/>
              </a:lnSpc>
              <a:buFont typeface="Wingdings" charset="2"/>
              <a:buChar char="v"/>
              <a:defRPr/>
            </a:pPr>
            <a:r>
              <a:rPr lang="en-US" sz="2400" b="1" dirty="0"/>
              <a:t>Purpose</a:t>
            </a:r>
            <a:r>
              <a:rPr lang="en-US" sz="2400" dirty="0"/>
              <a:t>: Mimesis or Verisimilitude</a:t>
            </a:r>
          </a:p>
          <a:p>
            <a:pPr algn="l" rtl="0">
              <a:lnSpc>
                <a:spcPct val="90000"/>
              </a:lnSpc>
              <a:defRPr/>
            </a:pPr>
            <a:endParaRPr lang="en-US" sz="2400" dirty="0"/>
          </a:p>
          <a:p>
            <a:pPr algn="l" rtl="0">
              <a:lnSpc>
                <a:spcPct val="90000"/>
              </a:lnSpc>
              <a:buFont typeface="Wingdings" charset="0"/>
              <a:buNone/>
              <a:defRPr/>
            </a:pPr>
            <a:r>
              <a:rPr lang="ja-JP" altLang="en-US" sz="2400" dirty="0">
                <a:latin typeface="Arial"/>
              </a:rPr>
              <a:t>“</a:t>
            </a:r>
            <a:r>
              <a:rPr lang="en-US" sz="2400" dirty="0"/>
              <a:t>The Novel is a picture of real life and manners, and of the time in which it is written. The Romance, in lofty and elevated language, describes what never happened nor is likely to happen.</a:t>
            </a:r>
            <a:r>
              <a:rPr lang="ja-JP" altLang="en-US" sz="2400" dirty="0">
                <a:latin typeface="Arial"/>
              </a:rPr>
              <a:t>”</a:t>
            </a:r>
            <a:r>
              <a:rPr lang="en-US" sz="2400" dirty="0"/>
              <a:t>     </a:t>
            </a:r>
            <a:br>
              <a:rPr lang="en-US" sz="2400" dirty="0"/>
            </a:br>
            <a:r>
              <a:rPr lang="en-US" sz="2400" dirty="0"/>
              <a:t>              Clara Reeve, </a:t>
            </a:r>
            <a:r>
              <a:rPr lang="en-US" sz="2400" i="1" dirty="0"/>
              <a:t>The Progress of Romance, </a:t>
            </a:r>
            <a:r>
              <a:rPr lang="en-US" sz="2400" dirty="0"/>
              <a:t>1785 </a:t>
            </a:r>
          </a:p>
          <a:p>
            <a:endParaRPr lang="en-US" sz="2400" dirty="0">
              <a:latin typeface="Times New Roman"/>
              <a:cs typeface="Times New Roman"/>
            </a:endParaRPr>
          </a:p>
          <a:p>
            <a:endParaRPr lang="en-US" dirty="0"/>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The Novel: Definitions and Distinctions</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402183" y="4116055"/>
              <a:ext cx="723600" cy="1407960"/>
            </p14:xfrm>
          </p:contentPart>
        </mc:Choice>
        <mc:Fallback>
          <p:pic>
            <p:nvPicPr>
              <p:cNvPr id="6" name="حبر 5"/>
              <p:cNvPicPr/>
              <p:nvPr/>
            </p:nvPicPr>
            <p:blipFill>
              <a:blip r:embed="rId4"/>
              <a:stretch>
                <a:fillRect/>
              </a:stretch>
            </p:blipFill>
            <p:spPr>
              <a:xfrm>
                <a:off x="384183" y="4098055"/>
                <a:ext cx="759600" cy="14439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946863" y="3947575"/>
              <a:ext cx="8320680" cy="1765080"/>
            </p14:xfrm>
          </p:contentPart>
        </mc:Choice>
        <mc:Fallback>
          <p:pic>
            <p:nvPicPr>
              <p:cNvPr id="8" name="حبر 7"/>
              <p:cNvPicPr/>
              <p:nvPr/>
            </p:nvPicPr>
            <p:blipFill>
              <a:blip r:embed="rId6"/>
              <a:stretch>
                <a:fillRect/>
              </a:stretch>
            </p:blipFill>
            <p:spPr>
              <a:xfrm>
                <a:off x="928863" y="3929575"/>
                <a:ext cx="8356680" cy="1801080"/>
              </a:xfrm>
              <a:prstGeom prst="rect">
                <a:avLst/>
              </a:prstGeom>
            </p:spPr>
          </p:pic>
        </mc:Fallback>
      </mc:AlternateContent>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340768"/>
            <a:ext cx="8856984" cy="4762522"/>
          </a:xfrm>
          <a:prstGeom prst="rect">
            <a:avLst/>
          </a:prstGeom>
        </p:spPr>
        <p:txBody>
          <a:bodyPr wrap="square">
            <a:spAutoFit/>
          </a:bodyPr>
          <a:lstStyle/>
          <a:p>
            <a:pPr algn="l" rtl="0">
              <a:lnSpc>
                <a:spcPct val="90000"/>
              </a:lnSpc>
              <a:defRPr/>
            </a:pPr>
            <a:r>
              <a:rPr lang="en-US" sz="2400" dirty="0"/>
              <a:t>Refers to the illusion that the novel is a representation of real life. Verisimilitude results from:</a:t>
            </a:r>
          </a:p>
          <a:p>
            <a:pPr algn="l" rtl="0">
              <a:lnSpc>
                <a:spcPct val="90000"/>
              </a:lnSpc>
              <a:defRPr/>
            </a:pPr>
            <a:endParaRPr lang="en-US" sz="2400" dirty="0"/>
          </a:p>
          <a:p>
            <a:pPr marL="342900" indent="-342900" algn="l" rtl="0">
              <a:lnSpc>
                <a:spcPct val="90000"/>
              </a:lnSpc>
              <a:buFont typeface="Wingdings" charset="2"/>
              <a:buChar char="v"/>
              <a:defRPr/>
            </a:pPr>
            <a:r>
              <a:rPr lang="en-US" sz="2400" dirty="0"/>
              <a:t> a correspondence between the world presented in the novel and the real world of the reader</a:t>
            </a:r>
          </a:p>
          <a:p>
            <a:pPr marL="342900" indent="-342900" algn="l" rtl="0">
              <a:lnSpc>
                <a:spcPct val="90000"/>
              </a:lnSpc>
              <a:buFont typeface="Wingdings" charset="2"/>
              <a:buChar char="v"/>
              <a:defRPr/>
            </a:pPr>
            <a:endParaRPr lang="en-US" sz="2400" dirty="0"/>
          </a:p>
          <a:p>
            <a:pPr marL="342900" indent="-342900" algn="l" rtl="0">
              <a:lnSpc>
                <a:spcPct val="90000"/>
              </a:lnSpc>
              <a:buFont typeface="Wingdings" charset="2"/>
              <a:buChar char="v"/>
              <a:defRPr/>
            </a:pPr>
            <a:r>
              <a:rPr lang="en-US" sz="2400" dirty="0"/>
              <a:t>Recognizable settings and characters in real time</a:t>
            </a:r>
            <a:endParaRPr lang="en-US" sz="2400" dirty="0">
              <a:cs typeface="Times New Roman" charset="0"/>
            </a:endParaRPr>
          </a:p>
          <a:p>
            <a:pPr algn="l" rtl="0">
              <a:lnSpc>
                <a:spcPct val="90000"/>
              </a:lnSpc>
              <a:defRPr/>
            </a:pPr>
            <a:r>
              <a:rPr lang="en-US" sz="2400" dirty="0">
                <a:cs typeface="Arial" charset="0"/>
              </a:rPr>
              <a:t>what Hazlitt calls, </a:t>
            </a:r>
            <a:r>
              <a:rPr lang="ja-JP" altLang="en-US" sz="2400" dirty="0">
                <a:cs typeface="Arial" charset="0"/>
              </a:rPr>
              <a:t>“</a:t>
            </a:r>
            <a:r>
              <a:rPr lang="en-US" sz="2400" i="1" dirty="0">
                <a:cs typeface="Arial" charset="0"/>
              </a:rPr>
              <a:t> </a:t>
            </a:r>
            <a:r>
              <a:rPr lang="en-US" sz="2400" dirty="0">
                <a:cs typeface="Arial" charset="0"/>
              </a:rPr>
              <a:t>the close imitation of men and manners… the very texture of society as it really exists.</a:t>
            </a:r>
            <a:r>
              <a:rPr lang="ja-JP" altLang="en-US" sz="2400" dirty="0">
                <a:cs typeface="Arial" charset="0"/>
              </a:rPr>
              <a:t>”</a:t>
            </a:r>
            <a:endParaRPr lang="en-US" altLang="ja-JP" sz="2400" dirty="0">
              <a:cs typeface="Arial" charset="0"/>
            </a:endParaRPr>
          </a:p>
          <a:p>
            <a:pPr algn="l" rtl="0">
              <a:lnSpc>
                <a:spcPct val="90000"/>
              </a:lnSpc>
              <a:defRPr/>
            </a:pPr>
            <a:endParaRPr lang="en-US" sz="2400" dirty="0">
              <a:cs typeface="Arial" charset="0"/>
            </a:endParaRPr>
          </a:p>
          <a:p>
            <a:pPr marL="342900" indent="-342900" algn="l" rtl="0">
              <a:lnSpc>
                <a:spcPct val="90000"/>
              </a:lnSpc>
              <a:buFont typeface="Wingdings" charset="2"/>
              <a:buChar char="v"/>
              <a:defRPr/>
            </a:pPr>
            <a:r>
              <a:rPr lang="en-US" sz="2400" dirty="0">
                <a:cs typeface="Arial" charset="0"/>
              </a:rPr>
              <a:t>The novel emerged when authors fused adventure and</a:t>
            </a:r>
          </a:p>
          <a:p>
            <a:pPr algn="l" rtl="0">
              <a:lnSpc>
                <a:spcPct val="90000"/>
              </a:lnSpc>
              <a:defRPr/>
            </a:pPr>
            <a:r>
              <a:rPr lang="en-US" sz="2400" dirty="0">
                <a:cs typeface="Arial" charset="0"/>
              </a:rPr>
              <a:t>romance with verisimilitude and heroes that were not supermen but ordinary people, often, insignificant nobodies</a:t>
            </a:r>
            <a:endParaRPr lang="en-US" sz="2400" dirty="0">
              <a:latin typeface="Times New Roman"/>
              <a:cs typeface="Times New Roman"/>
            </a:endParaRPr>
          </a:p>
          <a:p>
            <a:endParaRPr lang="en-US" dirty="0"/>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Verisimilitude</a:t>
            </a:r>
          </a:p>
        </p:txBody>
      </p:sp>
    </p:spTree>
    <p:extLst>
      <p:ext uri="{BB962C8B-B14F-4D97-AF65-F5344CB8AC3E}">
        <p14:creationId xmlns:p14="http://schemas.microsoft.com/office/powerpoint/2010/main" val="16323165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340768"/>
            <a:ext cx="8856984" cy="3693319"/>
          </a:xfrm>
          <a:prstGeom prst="rect">
            <a:avLst/>
          </a:prstGeom>
        </p:spPr>
        <p:txBody>
          <a:bodyPr wrap="square">
            <a:spAutoFit/>
          </a:bodyPr>
          <a:lstStyle/>
          <a:p>
            <a:pPr algn="l" rtl="0">
              <a:lnSpc>
                <a:spcPct val="90000"/>
              </a:lnSpc>
              <a:defRPr/>
            </a:pPr>
            <a:r>
              <a:rPr lang="en-US" sz="2400" b="1" dirty="0">
                <a:latin typeface="Times New Roman"/>
                <a:cs typeface="Times New Roman"/>
              </a:rPr>
              <a:t>Heroic Epics</a:t>
            </a:r>
            <a:r>
              <a:rPr lang="en-US" sz="2400" dirty="0">
                <a:latin typeface="Times New Roman"/>
                <a:cs typeface="Times New Roman"/>
              </a:rPr>
              <a:t/>
            </a:r>
            <a:br>
              <a:rPr lang="en-US" sz="2400" dirty="0">
                <a:latin typeface="Times New Roman"/>
                <a:cs typeface="Times New Roman"/>
              </a:rPr>
            </a:br>
            <a:r>
              <a:rPr lang="en-US" sz="2400" u="sng" dirty="0">
                <a:latin typeface="Times New Roman"/>
                <a:cs typeface="Times New Roman"/>
              </a:rPr>
              <a:t>Homer’s </a:t>
            </a:r>
            <a:r>
              <a:rPr lang="en-US" sz="2400" i="1" u="sng" dirty="0">
                <a:latin typeface="Times New Roman"/>
                <a:cs typeface="Times New Roman"/>
              </a:rPr>
              <a:t>Iliad </a:t>
            </a:r>
            <a:r>
              <a:rPr lang="en-US" sz="2400" u="sng" dirty="0">
                <a:latin typeface="Times New Roman"/>
                <a:cs typeface="Times New Roman"/>
              </a:rPr>
              <a:t>and</a:t>
            </a:r>
            <a:r>
              <a:rPr lang="en-US" sz="2400" i="1" u="sng" dirty="0">
                <a:latin typeface="Times New Roman"/>
                <a:cs typeface="Times New Roman"/>
              </a:rPr>
              <a:t> Odyssey,</a:t>
            </a:r>
            <a:r>
              <a:rPr lang="en-US" sz="2400" u="sng" dirty="0">
                <a:latin typeface="Times New Roman"/>
                <a:cs typeface="Times New Roman"/>
              </a:rPr>
              <a:t> </a:t>
            </a:r>
            <a:r>
              <a:rPr lang="en-US" sz="2400" dirty="0">
                <a:latin typeface="Times New Roman"/>
                <a:cs typeface="Times New Roman"/>
              </a:rPr>
              <a:t>Virgil’s </a:t>
            </a:r>
            <a:r>
              <a:rPr lang="en-US" sz="2400" i="1" dirty="0">
                <a:latin typeface="Times New Roman"/>
                <a:cs typeface="Times New Roman"/>
              </a:rPr>
              <a:t>Aeneid, Beowulf, The Song of Roland </a:t>
            </a:r>
          </a:p>
          <a:p>
            <a:pPr algn="l" rtl="0">
              <a:lnSpc>
                <a:spcPct val="90000"/>
              </a:lnSpc>
              <a:defRPr/>
            </a:pPr>
            <a:endParaRPr lang="en-US" sz="2400" dirty="0">
              <a:latin typeface="Times New Roman"/>
              <a:cs typeface="Times New Roman"/>
            </a:endParaRPr>
          </a:p>
          <a:p>
            <a:pPr algn="l" rtl="0">
              <a:lnSpc>
                <a:spcPct val="90000"/>
              </a:lnSpc>
              <a:defRPr/>
            </a:pPr>
            <a:r>
              <a:rPr lang="en-US" sz="2400" b="1" dirty="0">
                <a:latin typeface="Times New Roman"/>
                <a:cs typeface="+mj-cs"/>
              </a:rPr>
              <a:t>Ancient Greek and Roman Romances and Novels</a:t>
            </a:r>
            <a:r>
              <a:rPr lang="en-US" sz="2400" dirty="0">
                <a:latin typeface="Times New Roman"/>
                <a:cs typeface="+mj-cs"/>
              </a:rPr>
              <a:t/>
            </a:r>
            <a:br>
              <a:rPr lang="en-US" sz="2400" dirty="0">
                <a:latin typeface="Times New Roman"/>
                <a:cs typeface="+mj-cs"/>
              </a:rPr>
            </a:br>
            <a:r>
              <a:rPr lang="en-US" sz="2400" u="sng" dirty="0" err="1">
                <a:latin typeface="Times New Roman"/>
                <a:cs typeface="+mj-cs"/>
              </a:rPr>
              <a:t>Chariston’s</a:t>
            </a:r>
            <a:r>
              <a:rPr lang="en-US" sz="2400" i="1" u="sng" dirty="0">
                <a:latin typeface="Times New Roman"/>
                <a:cs typeface="+mj-cs"/>
              </a:rPr>
              <a:t> </a:t>
            </a:r>
            <a:r>
              <a:rPr lang="en-US" sz="2400" i="1" u="sng" dirty="0" err="1">
                <a:latin typeface="Times New Roman"/>
                <a:cs typeface="+mj-cs"/>
              </a:rPr>
              <a:t>Callirhoe</a:t>
            </a:r>
            <a:r>
              <a:rPr lang="en-US" sz="2400" dirty="0">
                <a:latin typeface="Times New Roman"/>
                <a:cs typeface="+mj-cs"/>
              </a:rPr>
              <a:t>, Petronius</a:t>
            </a:r>
            <a:r>
              <a:rPr lang="ja-JP" altLang="en-US" sz="2400" dirty="0">
                <a:latin typeface="Times New Roman"/>
                <a:cs typeface="+mj-cs"/>
              </a:rPr>
              <a:t>’</a:t>
            </a:r>
            <a:r>
              <a:rPr lang="en-US" sz="2400" dirty="0">
                <a:latin typeface="Times New Roman"/>
                <a:cs typeface="+mj-cs"/>
              </a:rPr>
              <a:t>s </a:t>
            </a:r>
            <a:r>
              <a:rPr lang="en-US" sz="2400" i="1" dirty="0" err="1">
                <a:latin typeface="Times New Roman"/>
                <a:cs typeface="+mj-cs"/>
              </a:rPr>
              <a:t>Satyricon</a:t>
            </a:r>
            <a:r>
              <a:rPr lang="en-US" sz="2400" i="1" dirty="0">
                <a:latin typeface="Times New Roman"/>
                <a:cs typeface="+mj-cs"/>
              </a:rPr>
              <a:t>, </a:t>
            </a:r>
            <a:r>
              <a:rPr lang="en-US" sz="2400" dirty="0">
                <a:latin typeface="Times New Roman"/>
                <a:cs typeface="+mj-cs"/>
              </a:rPr>
              <a:t>Apuleius</a:t>
            </a:r>
            <a:r>
              <a:rPr lang="ja-JP" altLang="en-US" sz="2400" dirty="0">
                <a:latin typeface="Times New Roman"/>
                <a:cs typeface="+mj-cs"/>
              </a:rPr>
              <a:t>’</a:t>
            </a:r>
            <a:r>
              <a:rPr lang="en-US" sz="2400" dirty="0">
                <a:latin typeface="Times New Roman"/>
                <a:cs typeface="+mj-cs"/>
              </a:rPr>
              <a:t>s</a:t>
            </a:r>
            <a:r>
              <a:rPr lang="en-US" sz="2400" i="1" dirty="0">
                <a:latin typeface="Times New Roman"/>
                <a:cs typeface="+mj-cs"/>
              </a:rPr>
              <a:t> The Golden Ass</a:t>
            </a:r>
          </a:p>
          <a:p>
            <a:pPr algn="l" rtl="0">
              <a:lnSpc>
                <a:spcPct val="90000"/>
              </a:lnSpc>
              <a:defRPr/>
            </a:pPr>
            <a:endParaRPr lang="en-US" sz="2400" dirty="0">
              <a:latin typeface="Times New Roman"/>
              <a:cs typeface="Times New Roman"/>
            </a:endParaRPr>
          </a:p>
          <a:p>
            <a:pPr algn="l" rtl="0">
              <a:lnSpc>
                <a:spcPct val="90000"/>
              </a:lnSpc>
              <a:defRPr/>
            </a:pPr>
            <a:r>
              <a:rPr lang="en-US" sz="2400" b="1" dirty="0">
                <a:latin typeface="Times New Roman"/>
                <a:cs typeface="Times New Roman"/>
              </a:rPr>
              <a:t>Oriental Tales</a:t>
            </a:r>
            <a:r>
              <a:rPr lang="en-US" sz="2400" dirty="0">
                <a:latin typeface="Times New Roman"/>
                <a:cs typeface="Times New Roman"/>
              </a:rPr>
              <a:t/>
            </a:r>
            <a:br>
              <a:rPr lang="en-US" sz="2400" dirty="0">
                <a:latin typeface="Times New Roman"/>
                <a:cs typeface="Times New Roman"/>
              </a:rPr>
            </a:br>
            <a:r>
              <a:rPr lang="en-US" sz="2400" i="1" dirty="0">
                <a:latin typeface="Times New Roman"/>
                <a:cs typeface="Times New Roman"/>
              </a:rPr>
              <a:t>A Thousand and One Nights</a:t>
            </a:r>
            <a:endParaRPr lang="en-US" sz="2400" dirty="0">
              <a:latin typeface="Times New Roman"/>
              <a:cs typeface="Times New Roman"/>
            </a:endParaRPr>
          </a:p>
          <a:p>
            <a:endParaRPr lang="en-US"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Precursors to the Novel</a:t>
            </a:r>
          </a:p>
        </p:txBody>
      </p:sp>
      <mc:AlternateContent xmlns:mc="http://schemas.openxmlformats.org/markup-compatibility/2006">
        <mc:Choice xmlns:p14="http://schemas.microsoft.com/office/powerpoint/2010/main" Requires="p14">
          <p:contentPart p14:bwMode="auto" r:id="rId3">
            <p14:nvContentPartPr>
              <p14:cNvPr id="8" name="حبر 7"/>
              <p14:cNvContentPartPr/>
              <p14:nvPr/>
            </p14:nvContentPartPr>
            <p14:xfrm>
              <a:off x="458703" y="2525215"/>
              <a:ext cx="2090520" cy="1010880"/>
            </p14:xfrm>
          </p:contentPart>
        </mc:Choice>
        <mc:Fallback>
          <p:pic>
            <p:nvPicPr>
              <p:cNvPr id="8" name="حبر 7"/>
              <p:cNvPicPr/>
              <p:nvPr/>
            </p:nvPicPr>
            <p:blipFill>
              <a:blip r:embed="rId4"/>
              <a:stretch>
                <a:fillRect/>
              </a:stretch>
            </p:blipFill>
            <p:spPr>
              <a:xfrm>
                <a:off x="440703" y="2507215"/>
                <a:ext cx="2126520" cy="1046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حبر 9"/>
              <p14:cNvContentPartPr/>
              <p14:nvPr/>
            </p14:nvContentPartPr>
            <p14:xfrm>
              <a:off x="480303" y="1268455"/>
              <a:ext cx="1094760" cy="1251720"/>
            </p14:xfrm>
          </p:contentPart>
        </mc:Choice>
        <mc:Fallback>
          <p:pic>
            <p:nvPicPr>
              <p:cNvPr id="10" name="حبر 9"/>
              <p:cNvPicPr/>
              <p:nvPr/>
            </p:nvPicPr>
            <p:blipFill>
              <a:blip r:embed="rId6"/>
              <a:stretch>
                <a:fillRect/>
              </a:stretch>
            </p:blipFill>
            <p:spPr>
              <a:xfrm>
                <a:off x="462303" y="1250455"/>
                <a:ext cx="1130760" cy="12877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حبر 12"/>
              <p14:cNvContentPartPr/>
              <p14:nvPr/>
            </p14:nvContentPartPr>
            <p14:xfrm>
              <a:off x="670743" y="1985935"/>
              <a:ext cx="3161160" cy="147600"/>
            </p14:xfrm>
          </p:contentPart>
        </mc:Choice>
        <mc:Fallback>
          <p:pic>
            <p:nvPicPr>
              <p:cNvPr id="13" name="حبر 12"/>
              <p:cNvPicPr/>
              <p:nvPr/>
            </p:nvPicPr>
            <p:blipFill>
              <a:blip r:embed="rId8"/>
              <a:stretch>
                <a:fillRect/>
              </a:stretch>
            </p:blipFill>
            <p:spPr>
              <a:xfrm>
                <a:off x="652743" y="1967935"/>
                <a:ext cx="319716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حبر 13"/>
              <p14:cNvContentPartPr/>
              <p14:nvPr/>
            </p14:nvContentPartPr>
            <p14:xfrm>
              <a:off x="919863" y="3339535"/>
              <a:ext cx="2289600" cy="151560"/>
            </p14:xfrm>
          </p:contentPart>
        </mc:Choice>
        <mc:Fallback>
          <p:pic>
            <p:nvPicPr>
              <p:cNvPr id="14" name="حبر 13"/>
              <p:cNvPicPr/>
              <p:nvPr/>
            </p:nvPicPr>
            <p:blipFill>
              <a:blip r:embed="rId10"/>
              <a:stretch>
                <a:fillRect/>
              </a:stretch>
            </p:blipFill>
            <p:spPr>
              <a:xfrm>
                <a:off x="901863" y="3321535"/>
                <a:ext cx="232560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6" name="حبر 15"/>
              <p14:cNvContentPartPr/>
              <p14:nvPr/>
            </p14:nvContentPartPr>
            <p14:xfrm>
              <a:off x="124263" y="3769375"/>
              <a:ext cx="4142880" cy="1199880"/>
            </p14:xfrm>
          </p:contentPart>
        </mc:Choice>
        <mc:Fallback>
          <p:pic>
            <p:nvPicPr>
              <p:cNvPr id="16" name="حبر 15"/>
              <p:cNvPicPr/>
              <p:nvPr/>
            </p:nvPicPr>
            <p:blipFill>
              <a:blip r:embed="rId12"/>
              <a:stretch>
                <a:fillRect/>
              </a:stretch>
            </p:blipFill>
            <p:spPr>
              <a:xfrm>
                <a:off x="106263" y="3751375"/>
                <a:ext cx="4178880" cy="1235880"/>
              </a:xfrm>
              <a:prstGeom prst="rect">
                <a:avLst/>
              </a:prstGeom>
            </p:spPr>
          </p:pic>
        </mc:Fallback>
      </mc:AlternateContent>
    </p:spTree>
    <p:extLst>
      <p:ext uri="{BB962C8B-B14F-4D97-AF65-F5344CB8AC3E}">
        <p14:creationId xmlns:p14="http://schemas.microsoft.com/office/powerpoint/2010/main" val="1735947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340769"/>
            <a:ext cx="8856984" cy="4025717"/>
          </a:xfrm>
          <a:prstGeom prst="rect">
            <a:avLst/>
          </a:prstGeom>
        </p:spPr>
        <p:txBody>
          <a:bodyPr wrap="square">
            <a:spAutoFit/>
          </a:bodyPr>
          <a:lstStyle/>
          <a:p>
            <a:pPr algn="l" rtl="0">
              <a:lnSpc>
                <a:spcPct val="90000"/>
              </a:lnSpc>
              <a:defRPr/>
            </a:pPr>
            <a:r>
              <a:rPr lang="en-US" sz="2400" b="1" dirty="0">
                <a:latin typeface="Times New Roman"/>
                <a:cs typeface="Times New Roman"/>
              </a:rPr>
              <a:t>Medieval European Romances:</a:t>
            </a:r>
            <a:r>
              <a:rPr lang="en-US" sz="2400" dirty="0">
                <a:latin typeface="Times New Roman"/>
                <a:cs typeface="Times New Roman"/>
              </a:rPr>
              <a:t> Arthurian tales culminating in Thomas Malory</a:t>
            </a:r>
            <a:r>
              <a:rPr lang="ja-JP" altLang="en-US" sz="2400" dirty="0">
                <a:latin typeface="Times New Roman"/>
                <a:cs typeface="Times New Roman"/>
              </a:rPr>
              <a:t>’</a:t>
            </a:r>
            <a:r>
              <a:rPr lang="en-US" sz="2400" dirty="0">
                <a:latin typeface="Times New Roman"/>
                <a:cs typeface="Times New Roman"/>
              </a:rPr>
              <a:t>s </a:t>
            </a:r>
            <a:r>
              <a:rPr lang="en-US" sz="2400" i="1" dirty="0" err="1">
                <a:latin typeface="Times New Roman"/>
                <a:cs typeface="Times New Roman"/>
              </a:rPr>
              <a:t>Morte</a:t>
            </a:r>
            <a:r>
              <a:rPr lang="en-US" sz="2400" i="1" dirty="0">
                <a:latin typeface="Times New Roman"/>
                <a:cs typeface="Times New Roman"/>
              </a:rPr>
              <a:t> </a:t>
            </a:r>
            <a:r>
              <a:rPr lang="en-US" sz="2400" i="1" dirty="0" err="1">
                <a:latin typeface="Times New Roman"/>
                <a:cs typeface="Times New Roman"/>
              </a:rPr>
              <a:t>Darthur</a:t>
            </a:r>
            <a:endParaRPr lang="en-US" sz="2400" i="1" dirty="0">
              <a:latin typeface="Times New Roman"/>
              <a:cs typeface="Times New Roman"/>
            </a:endParaRPr>
          </a:p>
          <a:p>
            <a:pPr algn="l" rtl="0">
              <a:lnSpc>
                <a:spcPct val="90000"/>
              </a:lnSpc>
              <a:defRPr/>
            </a:pPr>
            <a:endParaRPr lang="en-US" sz="2400" i="1" dirty="0">
              <a:latin typeface="Times New Roman"/>
              <a:cs typeface="Times New Roman"/>
            </a:endParaRPr>
          </a:p>
          <a:p>
            <a:pPr algn="l" rtl="0">
              <a:lnSpc>
                <a:spcPct val="90000"/>
              </a:lnSpc>
              <a:defRPr/>
            </a:pPr>
            <a:r>
              <a:rPr lang="en-US" sz="2400" b="1" dirty="0">
                <a:latin typeface="Times New Roman"/>
                <a:cs typeface="Times New Roman"/>
              </a:rPr>
              <a:t>Elizabethan Prose Fiction:</a:t>
            </a:r>
            <a:r>
              <a:rPr lang="en-US" sz="2400" dirty="0">
                <a:latin typeface="Times New Roman"/>
                <a:cs typeface="Times New Roman"/>
              </a:rPr>
              <a:t> Thomas </a:t>
            </a:r>
            <a:r>
              <a:rPr lang="en-US" sz="2400" dirty="0" err="1">
                <a:latin typeface="Times New Roman"/>
                <a:cs typeface="Times New Roman"/>
              </a:rPr>
              <a:t>Nashe’s</a:t>
            </a:r>
            <a:r>
              <a:rPr lang="en-US" sz="2400" dirty="0">
                <a:latin typeface="Times New Roman"/>
                <a:cs typeface="Times New Roman"/>
              </a:rPr>
              <a:t> </a:t>
            </a:r>
            <a:r>
              <a:rPr lang="en-US" sz="2400" i="1" dirty="0">
                <a:latin typeface="Times New Roman"/>
                <a:cs typeface="Times New Roman"/>
              </a:rPr>
              <a:t>The Unfortunate Traveller,</a:t>
            </a:r>
            <a:r>
              <a:rPr lang="en-US" sz="2400" dirty="0">
                <a:latin typeface="Times New Roman"/>
                <a:cs typeface="Times New Roman"/>
              </a:rPr>
              <a:t> </a:t>
            </a:r>
          </a:p>
          <a:p>
            <a:pPr algn="l" rtl="0">
              <a:lnSpc>
                <a:spcPct val="90000"/>
              </a:lnSpc>
              <a:defRPr/>
            </a:pPr>
            <a:r>
              <a:rPr lang="en-US" sz="2400" b="1" dirty="0">
                <a:latin typeface="Times New Roman"/>
                <a:cs typeface="Times New Roman"/>
              </a:rPr>
              <a:t>Travel Adventures</a:t>
            </a:r>
            <a:r>
              <a:rPr lang="en-US" sz="2400" dirty="0">
                <a:latin typeface="Times New Roman"/>
                <a:cs typeface="Times New Roman"/>
              </a:rPr>
              <a:t>: Marco Polo, Ibn </a:t>
            </a:r>
            <a:r>
              <a:rPr lang="en-US" sz="2400" dirty="0" err="1">
                <a:latin typeface="Times New Roman"/>
                <a:cs typeface="Times New Roman"/>
              </a:rPr>
              <a:t>Batuta</a:t>
            </a:r>
            <a:r>
              <a:rPr lang="en-US" sz="2400" dirty="0">
                <a:latin typeface="Times New Roman"/>
                <a:cs typeface="Times New Roman"/>
              </a:rPr>
              <a:t>, Swift</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Gulliver</a:t>
            </a:r>
            <a:r>
              <a:rPr lang="ja-JP" altLang="en-US" sz="2400" i="1" dirty="0">
                <a:latin typeface="Times New Roman"/>
                <a:cs typeface="Times New Roman"/>
              </a:rPr>
              <a:t>’</a:t>
            </a:r>
            <a:r>
              <a:rPr lang="en-US" sz="2400" i="1" dirty="0">
                <a:latin typeface="Times New Roman"/>
                <a:cs typeface="Times New Roman"/>
              </a:rPr>
              <a:t>s Travels, </a:t>
            </a:r>
            <a:r>
              <a:rPr lang="en-US" sz="2400" dirty="0">
                <a:latin typeface="Times New Roman"/>
                <a:cs typeface="Times New Roman"/>
              </a:rPr>
              <a:t>Voltaire’s </a:t>
            </a:r>
            <a:r>
              <a:rPr lang="en-US" sz="2400" i="1" dirty="0" err="1">
                <a:latin typeface="Times New Roman"/>
                <a:cs typeface="Times New Roman"/>
              </a:rPr>
              <a:t>Candide</a:t>
            </a:r>
            <a:endParaRPr lang="en-US" sz="2400" i="1" dirty="0">
              <a:latin typeface="Times New Roman"/>
              <a:cs typeface="Times New Roman"/>
            </a:endParaRPr>
          </a:p>
          <a:p>
            <a:pPr algn="l" rtl="0">
              <a:lnSpc>
                <a:spcPct val="90000"/>
              </a:lnSpc>
              <a:defRPr/>
            </a:pPr>
            <a:endParaRPr lang="en-US" sz="2400" dirty="0">
              <a:latin typeface="Times New Roman"/>
              <a:cs typeface="Times New Roman"/>
            </a:endParaRPr>
          </a:p>
          <a:p>
            <a:pPr algn="l" rtl="0">
              <a:lnSpc>
                <a:spcPct val="90000"/>
              </a:lnSpc>
              <a:defRPr/>
            </a:pPr>
            <a:r>
              <a:rPr lang="en-US" sz="2400" b="1" dirty="0" err="1">
                <a:latin typeface="Times New Roman"/>
                <a:cs typeface="Times New Roman"/>
              </a:rPr>
              <a:t>Novelle</a:t>
            </a:r>
            <a:r>
              <a:rPr lang="en-US" sz="2400" dirty="0">
                <a:latin typeface="Times New Roman"/>
                <a:cs typeface="Times New Roman"/>
              </a:rPr>
              <a:t>: Boccaccio</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Decameron</a:t>
            </a:r>
          </a:p>
          <a:p>
            <a:pPr algn="l" rtl="0">
              <a:lnSpc>
                <a:spcPct val="90000"/>
              </a:lnSpc>
              <a:defRPr/>
            </a:pPr>
            <a:endParaRPr lang="en-US" sz="2400" dirty="0">
              <a:latin typeface="Times New Roman"/>
              <a:cs typeface="Times New Roman"/>
            </a:endParaRPr>
          </a:p>
          <a:p>
            <a:pPr algn="l" rtl="0">
              <a:lnSpc>
                <a:spcPct val="90000"/>
              </a:lnSpc>
              <a:defRPr/>
            </a:pPr>
            <a:r>
              <a:rPr lang="en-US" sz="2400" b="1" dirty="0">
                <a:latin typeface="Times New Roman"/>
                <a:cs typeface="Times New Roman"/>
              </a:rPr>
              <a:t>Moral Tales:</a:t>
            </a:r>
            <a:r>
              <a:rPr lang="en-US" sz="2400" dirty="0">
                <a:latin typeface="Times New Roman"/>
                <a:cs typeface="Times New Roman"/>
              </a:rPr>
              <a:t> Bunyan</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Pilgrim</a:t>
            </a:r>
            <a:r>
              <a:rPr lang="ja-JP" altLang="en-US" sz="2400" i="1" dirty="0">
                <a:latin typeface="Times New Roman"/>
                <a:cs typeface="Times New Roman"/>
              </a:rPr>
              <a:t>’</a:t>
            </a:r>
            <a:r>
              <a:rPr lang="en-US" sz="2400" i="1" dirty="0">
                <a:latin typeface="Times New Roman"/>
                <a:cs typeface="Times New Roman"/>
              </a:rPr>
              <a:t>s Progress.</a:t>
            </a:r>
          </a:p>
          <a:p>
            <a:endParaRPr lang="en-US"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Precursors to the Novel</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7907103" y="1916095"/>
              <a:ext cx="851760" cy="1817280"/>
            </p14:xfrm>
          </p:contentPart>
        </mc:Choice>
        <mc:Fallback>
          <p:pic>
            <p:nvPicPr>
              <p:cNvPr id="7" name="حبر 6"/>
              <p:cNvPicPr/>
              <p:nvPr/>
            </p:nvPicPr>
            <p:blipFill>
              <a:blip r:embed="rId4"/>
              <a:stretch>
                <a:fillRect/>
              </a:stretch>
            </p:blipFill>
            <p:spPr>
              <a:xfrm>
                <a:off x="7889103" y="1898095"/>
                <a:ext cx="887760" cy="1853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حبر 9"/>
              <p14:cNvContentPartPr/>
              <p14:nvPr/>
            </p14:nvContentPartPr>
            <p14:xfrm>
              <a:off x="7284663" y="3727615"/>
              <a:ext cx="860760" cy="324000"/>
            </p14:xfrm>
          </p:contentPart>
        </mc:Choice>
        <mc:Fallback>
          <p:pic>
            <p:nvPicPr>
              <p:cNvPr id="10" name="حبر 9"/>
              <p:cNvPicPr/>
              <p:nvPr/>
            </p:nvPicPr>
            <p:blipFill>
              <a:blip r:embed="rId6"/>
              <a:stretch>
                <a:fillRect/>
              </a:stretch>
            </p:blipFill>
            <p:spPr>
              <a:xfrm>
                <a:off x="7266663" y="3709615"/>
                <a:ext cx="896760" cy="360000"/>
              </a:xfrm>
              <a:prstGeom prst="rect">
                <a:avLst/>
              </a:prstGeom>
            </p:spPr>
          </p:pic>
        </mc:Fallback>
      </mc:AlternateContent>
    </p:spTree>
    <p:extLst>
      <p:ext uri="{BB962C8B-B14F-4D97-AF65-F5344CB8AC3E}">
        <p14:creationId xmlns:p14="http://schemas.microsoft.com/office/powerpoint/2010/main" val="2242746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340768"/>
            <a:ext cx="8856984" cy="4087272"/>
          </a:xfrm>
          <a:prstGeom prst="rect">
            <a:avLst/>
          </a:prstGeom>
        </p:spPr>
        <p:txBody>
          <a:bodyPr wrap="square">
            <a:spAutoFit/>
          </a:bodyPr>
          <a:lstStyle/>
          <a:p>
            <a:pPr algn="l" rtl="0">
              <a:lnSpc>
                <a:spcPct val="90000"/>
              </a:lnSpc>
              <a:defRPr/>
            </a:pPr>
            <a:r>
              <a:rPr lang="en-US" sz="2400" i="1" dirty="0">
                <a:latin typeface="Times New Roman"/>
                <a:cs typeface="Times New Roman"/>
              </a:rPr>
              <a:t>Don Quixote </a:t>
            </a:r>
            <a:r>
              <a:rPr lang="en-US" sz="2400" dirty="0">
                <a:latin typeface="Times New Roman"/>
                <a:cs typeface="Times New Roman"/>
              </a:rPr>
              <a:t>(Spain, 1605-15) by Miguel de Cervantes</a:t>
            </a:r>
          </a:p>
          <a:p>
            <a:pPr algn="l" rtl="0">
              <a:lnSpc>
                <a:spcPct val="90000"/>
              </a:lnSpc>
              <a:defRPr/>
            </a:pPr>
            <a:endParaRPr lang="en-US" sz="2400" dirty="0">
              <a:latin typeface="Times New Roman"/>
              <a:cs typeface="Times New Roman"/>
            </a:endParaRPr>
          </a:p>
          <a:p>
            <a:pPr algn="l" rtl="0">
              <a:lnSpc>
                <a:spcPct val="90000"/>
              </a:lnSpc>
              <a:defRPr/>
            </a:pPr>
            <a:r>
              <a:rPr lang="en-US" sz="2400" i="1" dirty="0">
                <a:latin typeface="Times New Roman"/>
                <a:cs typeface="Times New Roman"/>
              </a:rPr>
              <a:t>The Princess of Cleves </a:t>
            </a:r>
            <a:r>
              <a:rPr lang="en-US" sz="2400" dirty="0">
                <a:latin typeface="Times New Roman"/>
                <a:cs typeface="Times New Roman"/>
              </a:rPr>
              <a:t>(France, 1678) by Madame de Lafayette</a:t>
            </a:r>
          </a:p>
          <a:p>
            <a:pPr algn="l" rtl="0">
              <a:lnSpc>
                <a:spcPct val="90000"/>
              </a:lnSpc>
              <a:defRPr/>
            </a:pPr>
            <a:endParaRPr lang="en-US" sz="2400" i="1" dirty="0">
              <a:latin typeface="Times New Roman"/>
              <a:cs typeface="Times New Roman"/>
            </a:endParaRPr>
          </a:p>
          <a:p>
            <a:pPr algn="l" rtl="0">
              <a:lnSpc>
                <a:spcPct val="90000"/>
              </a:lnSpc>
              <a:defRPr/>
            </a:pPr>
            <a:r>
              <a:rPr lang="en-US" sz="2400" i="1" dirty="0">
                <a:latin typeface="Times New Roman"/>
                <a:cs typeface="Times New Roman"/>
              </a:rPr>
              <a:t>Robinson Crusoe </a:t>
            </a:r>
            <a:r>
              <a:rPr lang="en-US" sz="2400" dirty="0">
                <a:latin typeface="Times New Roman"/>
                <a:cs typeface="Times New Roman"/>
              </a:rPr>
              <a:t>(England, 1719)</a:t>
            </a:r>
            <a:r>
              <a:rPr lang="en-US" sz="2400" i="1" dirty="0">
                <a:latin typeface="Times New Roman"/>
                <a:cs typeface="Times New Roman"/>
              </a:rPr>
              <a:t>, Moll Flanders </a:t>
            </a:r>
            <a:r>
              <a:rPr lang="en-US" sz="2400" dirty="0">
                <a:latin typeface="Times New Roman"/>
                <a:cs typeface="Times New Roman"/>
              </a:rPr>
              <a:t>(1722) and </a:t>
            </a:r>
            <a:r>
              <a:rPr lang="en-US" sz="2400" i="1" dirty="0">
                <a:latin typeface="Times New Roman"/>
                <a:cs typeface="Times New Roman"/>
              </a:rPr>
              <a:t>A Journal of the Plague Year</a:t>
            </a:r>
            <a:r>
              <a:rPr lang="en-US" sz="2400" dirty="0">
                <a:latin typeface="Times New Roman"/>
                <a:cs typeface="Times New Roman"/>
              </a:rPr>
              <a:t> (1722) by Daniel </a:t>
            </a:r>
            <a:r>
              <a:rPr lang="en-US" sz="2400" dirty="0" err="1">
                <a:latin typeface="Times New Roman"/>
                <a:cs typeface="Times New Roman"/>
              </a:rPr>
              <a:t>DeFoe</a:t>
            </a:r>
            <a:endParaRPr lang="en-US" sz="2400" dirty="0">
              <a:latin typeface="Times New Roman"/>
              <a:cs typeface="Times New Roman"/>
            </a:endParaRPr>
          </a:p>
          <a:p>
            <a:pPr algn="l" rtl="0">
              <a:lnSpc>
                <a:spcPct val="90000"/>
              </a:lnSpc>
              <a:defRPr/>
            </a:pPr>
            <a:endParaRPr lang="en-US" sz="2400" i="1" dirty="0">
              <a:latin typeface="Times New Roman"/>
              <a:cs typeface="Times New Roman"/>
            </a:endParaRPr>
          </a:p>
          <a:p>
            <a:pPr algn="l" rtl="0">
              <a:lnSpc>
                <a:spcPct val="90000"/>
              </a:lnSpc>
              <a:defRPr/>
            </a:pPr>
            <a:r>
              <a:rPr lang="en-US" sz="2400" i="1" dirty="0">
                <a:latin typeface="Times New Roman"/>
                <a:cs typeface="Times New Roman"/>
              </a:rPr>
              <a:t>Pamela, or Virtue Rewarded</a:t>
            </a:r>
            <a:r>
              <a:rPr lang="en-US" sz="2400" dirty="0">
                <a:latin typeface="Times New Roman"/>
                <a:cs typeface="Times New Roman"/>
              </a:rPr>
              <a:t> (England, 1740-1742) by Samuel Richardson</a:t>
            </a:r>
          </a:p>
          <a:p>
            <a:pPr algn="l" rtl="0">
              <a:lnSpc>
                <a:spcPct val="90000"/>
              </a:lnSpc>
              <a:defRPr/>
            </a:pPr>
            <a:endParaRPr lang="en-US" sz="2400" i="1" dirty="0">
              <a:latin typeface="Times New Roman"/>
              <a:cs typeface="Times New Roman"/>
            </a:endParaRPr>
          </a:p>
          <a:p>
            <a:pPr algn="l" rtl="0">
              <a:lnSpc>
                <a:spcPct val="90000"/>
              </a:lnSpc>
              <a:defRPr/>
            </a:pPr>
            <a:r>
              <a:rPr lang="en-US" sz="2400" i="1" dirty="0">
                <a:latin typeface="Times New Roman"/>
                <a:cs typeface="Times New Roman"/>
              </a:rPr>
              <a:t>Joseph Andrews (</a:t>
            </a:r>
            <a:r>
              <a:rPr lang="en-US" sz="2400" dirty="0">
                <a:latin typeface="Times New Roman"/>
                <a:cs typeface="Times New Roman"/>
              </a:rPr>
              <a:t>England, 1742) and </a:t>
            </a:r>
            <a:r>
              <a:rPr lang="en-US" sz="2400" i="1" dirty="0">
                <a:latin typeface="Times New Roman"/>
                <a:cs typeface="Times New Roman"/>
              </a:rPr>
              <a:t>Tom Jones </a:t>
            </a:r>
            <a:r>
              <a:rPr lang="en-US" sz="2400" dirty="0">
                <a:latin typeface="Times New Roman"/>
                <a:cs typeface="Times New Roman"/>
              </a:rPr>
              <a:t>(1746) by Henry Fielding</a:t>
            </a: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The First Novels</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6744663" y="905935"/>
              <a:ext cx="2501640" cy="5013720"/>
            </p14:xfrm>
          </p:contentPart>
        </mc:Choice>
        <mc:Fallback>
          <p:pic>
            <p:nvPicPr>
              <p:cNvPr id="6" name="حبر 5"/>
              <p:cNvPicPr/>
              <p:nvPr/>
            </p:nvPicPr>
            <p:blipFill>
              <a:blip r:embed="rId4"/>
              <a:stretch>
                <a:fillRect/>
              </a:stretch>
            </p:blipFill>
            <p:spPr>
              <a:xfrm>
                <a:off x="6726663" y="887935"/>
                <a:ext cx="2537640" cy="5049720"/>
              </a:xfrm>
              <a:prstGeom prst="rect">
                <a:avLst/>
              </a:prstGeom>
            </p:spPr>
          </p:pic>
        </mc:Fallback>
      </mc:AlternateContent>
    </p:spTree>
    <p:extLst>
      <p:ext uri="{BB962C8B-B14F-4D97-AF65-F5344CB8AC3E}">
        <p14:creationId xmlns:p14="http://schemas.microsoft.com/office/powerpoint/2010/main" val="2770563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324181"/>
            <a:ext cx="8784976" cy="3010055"/>
          </a:xfrm>
          <a:prstGeom prst="rect">
            <a:avLst/>
          </a:prstGeom>
        </p:spPr>
        <p:txBody>
          <a:bodyPr wrap="square">
            <a:spAutoFit/>
          </a:bodyPr>
          <a:lstStyle/>
          <a:p>
            <a:pPr marL="342900" indent="-342900" algn="l" rtl="0">
              <a:buFont typeface="Wingdings" charset="2"/>
              <a:buChar char="v"/>
              <a:defRPr/>
            </a:pPr>
            <a:r>
              <a:rPr lang="en-US" sz="2400" dirty="0">
                <a:latin typeface="Times New Roman"/>
                <a:cs typeface="Times New Roman"/>
              </a:rPr>
              <a:t>Picaresque 				</a:t>
            </a:r>
            <a:r>
              <a:rPr lang="en-US" sz="2400" dirty="0">
                <a:cs typeface="+mj-cs"/>
              </a:rPr>
              <a:t>Regional </a:t>
            </a:r>
            <a:endParaRPr lang="en-US" sz="2400" dirty="0">
              <a:latin typeface="Times New Roman"/>
              <a:cs typeface="+mj-cs"/>
            </a:endParaRPr>
          </a:p>
          <a:p>
            <a:pPr algn="l" rtl="0">
              <a:buFont typeface="Wingdings" charset="2"/>
              <a:buChar char="v"/>
              <a:defRPr/>
            </a:pPr>
            <a:r>
              <a:rPr lang="en-US" sz="2400" dirty="0">
                <a:latin typeface="Times New Roman"/>
                <a:cs typeface="+mj-cs"/>
              </a:rPr>
              <a:t> Epistolary  				Social</a:t>
            </a:r>
          </a:p>
          <a:p>
            <a:pPr algn="l" rtl="0">
              <a:buFont typeface="Wingdings" charset="2"/>
              <a:buChar char="v"/>
              <a:defRPr/>
            </a:pPr>
            <a:r>
              <a:rPr lang="en-US" sz="2400" dirty="0">
                <a:latin typeface="Times New Roman"/>
                <a:cs typeface="+mj-cs"/>
              </a:rPr>
              <a:t> Sentimental 			Mystery</a:t>
            </a:r>
          </a:p>
          <a:p>
            <a:pPr algn="l" rtl="0">
              <a:buFont typeface="Wingdings" charset="2"/>
              <a:buChar char="v"/>
              <a:defRPr/>
            </a:pPr>
            <a:r>
              <a:rPr lang="en-US" sz="2400" dirty="0">
                <a:latin typeface="Times New Roman"/>
                <a:cs typeface="+mj-cs"/>
              </a:rPr>
              <a:t> Gothic 				Science Fiction</a:t>
            </a:r>
          </a:p>
          <a:p>
            <a:pPr algn="l" rtl="0">
              <a:buFont typeface="Wingdings" charset="2"/>
              <a:buChar char="v"/>
              <a:defRPr/>
            </a:pPr>
            <a:r>
              <a:rPr lang="en-US" sz="2400" dirty="0">
                <a:latin typeface="Times New Roman"/>
                <a:cs typeface="+mj-cs"/>
              </a:rPr>
              <a:t> Historical				Magical Realism</a:t>
            </a:r>
          </a:p>
          <a:p>
            <a:pPr algn="l" rtl="0">
              <a:buFont typeface="Wingdings" charset="2"/>
              <a:buChar char="v"/>
              <a:defRPr/>
            </a:pPr>
            <a:r>
              <a:rPr lang="en-US" sz="2400" dirty="0">
                <a:latin typeface="Times New Roman"/>
                <a:cs typeface="Times New Roman"/>
              </a:rPr>
              <a:t> Psychological </a:t>
            </a:r>
          </a:p>
          <a:p>
            <a:pPr algn="l" rtl="0">
              <a:buFont typeface="Wingdings" charset="2"/>
              <a:buChar char="v"/>
              <a:defRPr/>
            </a:pPr>
            <a:r>
              <a:rPr lang="en-US" sz="2400" dirty="0">
                <a:latin typeface="Times New Roman"/>
                <a:cs typeface="Times New Roman"/>
              </a:rPr>
              <a:t> Realistic/Naturalistic</a:t>
            </a:r>
            <a:r>
              <a:rPr lang="en-US" sz="2400" dirty="0">
                <a:solidFill>
                  <a:srgbClr val="FFFFCC"/>
                </a:solidFill>
                <a:latin typeface="Times New Roman"/>
                <a:cs typeface="Times New Roman"/>
              </a:rPr>
              <a:t> </a:t>
            </a:r>
          </a:p>
          <a:p>
            <a:pPr>
              <a:lnSpc>
                <a:spcPct val="90000"/>
              </a:lnSpc>
              <a:defRPr/>
            </a:pPr>
            <a:endParaRPr lang="en-US" sz="2400"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Types of Novels</a:t>
            </a:r>
          </a:p>
        </p:txBody>
      </p:sp>
    </p:spTree>
    <p:extLst>
      <p:ext uri="{BB962C8B-B14F-4D97-AF65-F5344CB8AC3E}">
        <p14:creationId xmlns:p14="http://schemas.microsoft.com/office/powerpoint/2010/main" val="22023671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3" name="TextBox 2"/>
          <p:cNvSpPr txBox="1"/>
          <p:nvPr/>
        </p:nvSpPr>
        <p:spPr>
          <a:xfrm>
            <a:off x="632520" y="188640"/>
            <a:ext cx="8352928" cy="1200328"/>
          </a:xfrm>
          <a:prstGeom prst="rect">
            <a:avLst/>
          </a:prstGeom>
          <a:noFill/>
        </p:spPr>
        <p:txBody>
          <a:bodyPr wrap="square" rtlCol="0">
            <a:spAutoFit/>
          </a:bodyPr>
          <a:lstStyle/>
          <a:p>
            <a:pPr algn="ctr"/>
            <a:r>
              <a:rPr lang="en-US" sz="2400" b="1" i="1" dirty="0">
                <a:latin typeface="Times New Roman"/>
                <a:cs typeface="Times New Roman"/>
              </a:rPr>
              <a:t>Don Quixote</a:t>
            </a:r>
            <a:br>
              <a:rPr lang="en-US" sz="2400" b="1" i="1" dirty="0">
                <a:latin typeface="Times New Roman"/>
                <a:cs typeface="Times New Roman"/>
              </a:rPr>
            </a:br>
            <a:r>
              <a:rPr lang="en-US" sz="2400" b="1" dirty="0">
                <a:latin typeface="Times New Roman"/>
                <a:cs typeface="Times New Roman"/>
              </a:rPr>
              <a:t>by Miguel de Cervantes </a:t>
            </a:r>
            <a:br>
              <a:rPr lang="en-US" sz="2400" b="1" dirty="0">
                <a:latin typeface="Times New Roman"/>
                <a:cs typeface="Times New Roman"/>
              </a:rPr>
            </a:br>
            <a:r>
              <a:rPr lang="en-US" sz="2400" b="1" dirty="0">
                <a:latin typeface="Times New Roman"/>
                <a:cs typeface="Times New Roman"/>
              </a:rPr>
              <a:t>(1547-1616)</a:t>
            </a:r>
          </a:p>
        </p:txBody>
      </p:sp>
      <p:pic>
        <p:nvPicPr>
          <p:cNvPr id="6" name="Picture 4" descr="00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883" y="1412776"/>
            <a:ext cx="3334072" cy="474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944888" y="1628800"/>
            <a:ext cx="5472608" cy="3754874"/>
          </a:xfrm>
          <a:prstGeom prst="rect">
            <a:avLst/>
          </a:prstGeom>
          <a:noFill/>
        </p:spPr>
        <p:txBody>
          <a:bodyPr wrap="square" rtlCol="0">
            <a:spAutoFit/>
          </a:bodyPr>
          <a:lstStyle/>
          <a:p>
            <a:pPr marL="342900" indent="-342900" algn="l" rtl="0">
              <a:lnSpc>
                <a:spcPct val="90000"/>
              </a:lnSpc>
              <a:buFont typeface="Wingdings" charset="2"/>
              <a:buChar char="v"/>
              <a:defRPr/>
            </a:pPr>
            <a:r>
              <a:rPr lang="en-US" sz="2400" dirty="0">
                <a:latin typeface="Times New Roman"/>
                <a:cs typeface="Times New Roman"/>
              </a:rPr>
              <a:t>First European novel: part I - 1605;  part II - 1615</a:t>
            </a:r>
          </a:p>
          <a:p>
            <a:pPr algn="l" rtl="0">
              <a:lnSpc>
                <a:spcPct val="90000"/>
              </a:lnSpc>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A psychological portrait of a mid-life crisis</a:t>
            </a:r>
          </a:p>
          <a:p>
            <a:pPr algn="l" rtl="0">
              <a:lnSpc>
                <a:spcPct val="90000"/>
              </a:lnSpc>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Satirizes medieval romances, incorporates pastoral, picaresque, social and religious commentary</a:t>
            </a:r>
          </a:p>
          <a:p>
            <a:pPr algn="l" rtl="0">
              <a:lnSpc>
                <a:spcPct val="90000"/>
              </a:lnSpc>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What is the nature of reality?</a:t>
            </a:r>
          </a:p>
        </p:txBody>
      </p:sp>
      <mc:AlternateContent xmlns:mc="http://schemas.openxmlformats.org/markup-compatibility/2006">
        <mc:Choice xmlns:p14="http://schemas.microsoft.com/office/powerpoint/2010/main" Requires="p14">
          <p:contentPart p14:bwMode="auto" r:id="rId4">
            <p14:nvContentPartPr>
              <p14:cNvPr id="7" name="حبر 6"/>
              <p14:cNvContentPartPr/>
              <p14:nvPr/>
            </p14:nvContentPartPr>
            <p14:xfrm>
              <a:off x="3828303" y="1349095"/>
              <a:ext cx="5745960" cy="1165680"/>
            </p14:xfrm>
          </p:contentPart>
        </mc:Choice>
        <mc:Fallback>
          <p:pic>
            <p:nvPicPr>
              <p:cNvPr id="7" name="حبر 6"/>
              <p:cNvPicPr/>
              <p:nvPr/>
            </p:nvPicPr>
            <p:blipFill>
              <a:blip r:embed="rId5"/>
              <a:stretch>
                <a:fillRect/>
              </a:stretch>
            </p:blipFill>
            <p:spPr>
              <a:xfrm>
                <a:off x="3810303" y="1331095"/>
                <a:ext cx="5781960" cy="12016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حبر 8"/>
              <p14:cNvContentPartPr/>
              <p14:nvPr/>
            </p14:nvContentPartPr>
            <p14:xfrm>
              <a:off x="3923703" y="126895"/>
              <a:ext cx="2191680" cy="597600"/>
            </p14:xfrm>
          </p:contentPart>
        </mc:Choice>
        <mc:Fallback>
          <p:pic>
            <p:nvPicPr>
              <p:cNvPr id="9" name="حبر 8"/>
              <p:cNvPicPr/>
              <p:nvPr/>
            </p:nvPicPr>
            <p:blipFill>
              <a:blip r:embed="rId7"/>
              <a:stretch>
                <a:fillRect/>
              </a:stretch>
            </p:blipFill>
            <p:spPr>
              <a:xfrm>
                <a:off x="3905703" y="108895"/>
                <a:ext cx="2227680" cy="633600"/>
              </a:xfrm>
              <a:prstGeom prst="rect">
                <a:avLst/>
              </a:prstGeom>
            </p:spPr>
          </p:pic>
        </mc:Fallback>
      </mc:AlternateContent>
    </p:spTree>
    <p:extLst>
      <p:ext uri="{BB962C8B-B14F-4D97-AF65-F5344CB8AC3E}">
        <p14:creationId xmlns:p14="http://schemas.microsoft.com/office/powerpoint/2010/main" val="372760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3" name="TextBox 2"/>
          <p:cNvSpPr txBox="1"/>
          <p:nvPr/>
        </p:nvSpPr>
        <p:spPr>
          <a:xfrm>
            <a:off x="708650" y="68433"/>
            <a:ext cx="8352928" cy="1200328"/>
          </a:xfrm>
          <a:prstGeom prst="rect">
            <a:avLst/>
          </a:prstGeom>
          <a:noFill/>
        </p:spPr>
        <p:txBody>
          <a:bodyPr wrap="square" rtlCol="0">
            <a:spAutoFit/>
          </a:bodyPr>
          <a:lstStyle/>
          <a:p>
            <a:pPr algn="ctr"/>
            <a:r>
              <a:rPr lang="en-US" sz="2400" b="1" i="1" dirty="0">
                <a:latin typeface="Times New Roman"/>
                <a:cs typeface="Times New Roman"/>
              </a:rPr>
              <a:t>The Princess of Cleves</a:t>
            </a:r>
            <a:br>
              <a:rPr lang="en-US" sz="2400" b="1" i="1" dirty="0">
                <a:latin typeface="Times New Roman"/>
                <a:cs typeface="Times New Roman"/>
              </a:rPr>
            </a:br>
            <a:r>
              <a:rPr lang="en-US" sz="2400" b="1" dirty="0">
                <a:latin typeface="Times New Roman"/>
                <a:cs typeface="Times New Roman"/>
              </a:rPr>
              <a:t>Madame de Lafayette</a:t>
            </a:r>
            <a:br>
              <a:rPr lang="en-US" sz="2400" b="1" dirty="0">
                <a:latin typeface="Times New Roman"/>
                <a:cs typeface="Times New Roman"/>
              </a:rPr>
            </a:br>
            <a:endParaRPr lang="en-US" sz="2400" b="1" dirty="0">
              <a:latin typeface="Times New Roman"/>
              <a:cs typeface="Times New Roman"/>
            </a:endParaRPr>
          </a:p>
        </p:txBody>
      </p:sp>
      <p:sp>
        <p:nvSpPr>
          <p:cNvPr id="4" name="TextBox 3"/>
          <p:cNvSpPr txBox="1"/>
          <p:nvPr/>
        </p:nvSpPr>
        <p:spPr>
          <a:xfrm>
            <a:off x="704528" y="1556792"/>
            <a:ext cx="8712968" cy="1938992"/>
          </a:xfrm>
          <a:prstGeom prst="rect">
            <a:avLst/>
          </a:prstGeom>
          <a:noFill/>
        </p:spPr>
        <p:txBody>
          <a:bodyPr wrap="square" rtlCol="0">
            <a:spAutoFit/>
          </a:bodyPr>
          <a:lstStyle/>
          <a:p>
            <a:pPr marL="342900" indent="-342900" algn="l" rtl="0">
              <a:buFont typeface="Wingdings" charset="2"/>
              <a:buChar char="v"/>
              <a:defRPr/>
            </a:pPr>
            <a:r>
              <a:rPr lang="en-US" sz="2400" dirty="0">
                <a:latin typeface="Times New Roman"/>
                <a:cs typeface="Times New Roman"/>
              </a:rPr>
              <a:t>First European historical novel – recreates life of 16</a:t>
            </a:r>
            <a:r>
              <a:rPr lang="en-US" sz="2400" baseline="30000" dirty="0">
                <a:latin typeface="Times New Roman"/>
                <a:cs typeface="Times New Roman"/>
              </a:rPr>
              <a:t>th</a:t>
            </a:r>
            <a:r>
              <a:rPr lang="en-US" sz="2400" dirty="0">
                <a:latin typeface="Times New Roman"/>
                <a:cs typeface="Times New Roman"/>
              </a:rPr>
              <a:t> c. French nobility at the court of Henri II</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First </a:t>
            </a:r>
            <a:r>
              <a:rPr lang="en-US" sz="2400" i="1" dirty="0">
                <a:latin typeface="Times New Roman"/>
                <a:cs typeface="Times New Roman"/>
              </a:rPr>
              <a:t>roman </a:t>
            </a:r>
            <a:r>
              <a:rPr lang="en-US" sz="2400" i="1" dirty="0" err="1">
                <a:latin typeface="Times New Roman"/>
                <a:cs typeface="Times New Roman"/>
              </a:rPr>
              <a:t>d'analyse</a:t>
            </a:r>
            <a:r>
              <a:rPr lang="en-US" sz="2400" i="1" dirty="0">
                <a:latin typeface="Times New Roman"/>
                <a:cs typeface="Times New Roman"/>
              </a:rPr>
              <a:t> </a:t>
            </a:r>
            <a:r>
              <a:rPr lang="en-US" sz="2400" dirty="0">
                <a:latin typeface="Times New Roman"/>
                <a:cs typeface="Times New Roman"/>
              </a:rPr>
              <a:t>(novel of analysis), dissecting emotions and attitudes</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519183" y="1241455"/>
              <a:ext cx="8479800" cy="1425960"/>
            </p14:xfrm>
          </p:contentPart>
        </mc:Choice>
        <mc:Fallback>
          <p:pic>
            <p:nvPicPr>
              <p:cNvPr id="6" name="حبر 5"/>
              <p:cNvPicPr/>
              <p:nvPr/>
            </p:nvPicPr>
            <p:blipFill>
              <a:blip r:embed="rId4"/>
              <a:stretch>
                <a:fillRect/>
              </a:stretch>
            </p:blipFill>
            <p:spPr>
              <a:xfrm>
                <a:off x="501183" y="1223455"/>
                <a:ext cx="8515800" cy="14619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2" name="حبر 11"/>
              <p14:cNvContentPartPr/>
              <p14:nvPr/>
            </p14:nvContentPartPr>
            <p14:xfrm>
              <a:off x="2960343" y="55255"/>
              <a:ext cx="3727440" cy="1064880"/>
            </p14:xfrm>
          </p:contentPart>
        </mc:Choice>
        <mc:Fallback>
          <p:pic>
            <p:nvPicPr>
              <p:cNvPr id="12" name="حبر 11"/>
              <p:cNvPicPr/>
              <p:nvPr/>
            </p:nvPicPr>
            <p:blipFill>
              <a:blip r:embed="rId6"/>
              <a:stretch>
                <a:fillRect/>
              </a:stretch>
            </p:blipFill>
            <p:spPr>
              <a:xfrm>
                <a:off x="2942343" y="37255"/>
                <a:ext cx="3763440" cy="1100880"/>
              </a:xfrm>
              <a:prstGeom prst="rect">
                <a:avLst/>
              </a:prstGeom>
            </p:spPr>
          </p:pic>
        </mc:Fallback>
      </mc:AlternateContent>
    </p:spTree>
    <p:extLst>
      <p:ext uri="{BB962C8B-B14F-4D97-AF65-F5344CB8AC3E}">
        <p14:creationId xmlns:p14="http://schemas.microsoft.com/office/powerpoint/2010/main" val="2908764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3" name="TextBox 2"/>
          <p:cNvSpPr txBox="1"/>
          <p:nvPr/>
        </p:nvSpPr>
        <p:spPr>
          <a:xfrm>
            <a:off x="704528" y="476673"/>
            <a:ext cx="8280920" cy="461665"/>
          </a:xfrm>
          <a:prstGeom prst="rect">
            <a:avLst/>
          </a:prstGeom>
          <a:noFill/>
        </p:spPr>
        <p:txBody>
          <a:bodyPr wrap="square" rtlCol="0">
            <a:spAutoFit/>
          </a:bodyPr>
          <a:lstStyle/>
          <a:p>
            <a:pPr algn="ctr"/>
            <a:r>
              <a:rPr lang="en-US" sz="2400" b="1" dirty="0">
                <a:latin typeface="Times New Roman"/>
                <a:cs typeface="Times New Roman"/>
              </a:rPr>
              <a:t>The Rise of the English Novel</a:t>
            </a:r>
          </a:p>
        </p:txBody>
      </p:sp>
      <p:sp>
        <p:nvSpPr>
          <p:cNvPr id="4" name="TextBox 3"/>
          <p:cNvSpPr txBox="1"/>
          <p:nvPr/>
        </p:nvSpPr>
        <p:spPr>
          <a:xfrm>
            <a:off x="381000" y="1268761"/>
            <a:ext cx="9036496" cy="4752069"/>
          </a:xfrm>
          <a:prstGeom prst="rect">
            <a:avLst/>
          </a:prstGeom>
          <a:noFill/>
        </p:spPr>
        <p:txBody>
          <a:bodyPr wrap="square" rtlCol="0">
            <a:spAutoFit/>
          </a:bodyPr>
          <a:lstStyle/>
          <a:p>
            <a:pPr marL="342900" indent="-342900" algn="l" rtl="0">
              <a:lnSpc>
                <a:spcPct val="90000"/>
              </a:lnSpc>
              <a:buFont typeface="Wingdings" charset="2"/>
              <a:buChar char="v"/>
              <a:defRPr/>
            </a:pPr>
            <a:r>
              <a:rPr lang="en-US" sz="2400" dirty="0">
                <a:latin typeface="Times New Roman"/>
                <a:cs typeface="Times New Roman"/>
              </a:rPr>
              <a:t>The Restoration of the monarchy (1660) in England after the Puritan Commonwealth (1649-1660) encouraged an outpouring of secular literature</a:t>
            </a:r>
          </a:p>
          <a:p>
            <a:pPr algn="l" rtl="0">
              <a:lnSpc>
                <a:spcPct val="90000"/>
              </a:lnSpc>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Appearance of periodical literature: journals and newspapers</a:t>
            </a:r>
          </a:p>
          <a:p>
            <a:pPr lvl="1" algn="l" rtl="0">
              <a:lnSpc>
                <a:spcPct val="90000"/>
              </a:lnSpc>
              <a:defRPr/>
            </a:pPr>
            <a:r>
              <a:rPr lang="en-US" sz="2400" dirty="0">
                <a:latin typeface="Times New Roman"/>
                <a:cs typeface="Times New Roman"/>
              </a:rPr>
              <a:t> Literary Criticism</a:t>
            </a:r>
          </a:p>
          <a:p>
            <a:pPr lvl="1" algn="l" rtl="0">
              <a:lnSpc>
                <a:spcPct val="90000"/>
              </a:lnSpc>
              <a:defRPr/>
            </a:pPr>
            <a:r>
              <a:rPr lang="en-US" sz="2400" dirty="0">
                <a:latin typeface="Times New Roman"/>
                <a:cs typeface="Times New Roman"/>
              </a:rPr>
              <a:t> Character Sketches</a:t>
            </a:r>
          </a:p>
          <a:p>
            <a:pPr lvl="1" algn="l" rtl="0">
              <a:lnSpc>
                <a:spcPct val="90000"/>
              </a:lnSpc>
              <a:defRPr/>
            </a:pPr>
            <a:r>
              <a:rPr lang="en-US" sz="2400" dirty="0">
                <a:latin typeface="Times New Roman"/>
                <a:cs typeface="Times New Roman"/>
              </a:rPr>
              <a:t> Political Discussion</a:t>
            </a:r>
          </a:p>
          <a:p>
            <a:pPr lvl="1" algn="l" rtl="0">
              <a:lnSpc>
                <a:spcPct val="90000"/>
              </a:lnSpc>
              <a:defRPr/>
            </a:pPr>
            <a:r>
              <a:rPr lang="en-US" sz="2400" dirty="0">
                <a:latin typeface="Times New Roman"/>
                <a:cs typeface="Times New Roman"/>
              </a:rPr>
              <a:t> Philosophical Ideas</a:t>
            </a:r>
          </a:p>
          <a:p>
            <a:pPr algn="l" rtl="0">
              <a:lnSpc>
                <a:spcPct val="90000"/>
              </a:lnSpc>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Increased leisure time for middle class:  Coffee House and Salon society</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Growing audience of literate women</a:t>
            </a:r>
          </a:p>
        </p:txBody>
      </p:sp>
    </p:spTree>
    <p:extLst>
      <p:ext uri="{BB962C8B-B14F-4D97-AF65-F5344CB8AC3E}">
        <p14:creationId xmlns:p14="http://schemas.microsoft.com/office/powerpoint/2010/main" val="2748959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0512" y="188641"/>
            <a:ext cx="8712968" cy="1200328"/>
          </a:xfrm>
          <a:prstGeom prst="rect">
            <a:avLst/>
          </a:prstGeom>
          <a:noFill/>
        </p:spPr>
        <p:txBody>
          <a:bodyPr wrap="square" rtlCol="0">
            <a:spAutoFit/>
          </a:bodyPr>
          <a:lstStyle/>
          <a:p>
            <a:pPr algn="ctr"/>
            <a:r>
              <a:rPr lang="en-US" sz="2400" b="1" dirty="0">
                <a:latin typeface="Times New Roman"/>
                <a:cs typeface="Times New Roman"/>
              </a:rPr>
              <a:t>England</a:t>
            </a:r>
            <a:r>
              <a:rPr lang="ja-JP" altLang="en-US" sz="2400" b="1" dirty="0">
                <a:latin typeface="Times New Roman"/>
                <a:cs typeface="Times New Roman"/>
              </a:rPr>
              <a:t>’</a:t>
            </a:r>
            <a:r>
              <a:rPr lang="en-US" sz="2400" b="1" dirty="0">
                <a:latin typeface="Times New Roman"/>
                <a:cs typeface="Times New Roman"/>
              </a:rPr>
              <a:t>s First Professional Female Author:</a:t>
            </a:r>
            <a:br>
              <a:rPr lang="en-US" sz="2400" b="1" dirty="0">
                <a:latin typeface="Times New Roman"/>
                <a:cs typeface="Times New Roman"/>
              </a:rPr>
            </a:br>
            <a:r>
              <a:rPr lang="en-US" sz="2400" b="1" dirty="0" err="1">
                <a:latin typeface="Times New Roman"/>
                <a:cs typeface="Times New Roman"/>
              </a:rPr>
              <a:t>Aphra</a:t>
            </a:r>
            <a:r>
              <a:rPr lang="en-US" sz="2400" b="1" dirty="0">
                <a:latin typeface="Times New Roman"/>
                <a:cs typeface="Times New Roman"/>
              </a:rPr>
              <a:t> </a:t>
            </a:r>
            <a:r>
              <a:rPr lang="en-US" sz="2400" b="1" dirty="0" err="1">
                <a:latin typeface="Times New Roman"/>
                <a:cs typeface="Times New Roman"/>
              </a:rPr>
              <a:t>Behn</a:t>
            </a:r>
            <a:r>
              <a:rPr lang="en-US" sz="2400" b="1" dirty="0">
                <a:latin typeface="Times New Roman"/>
                <a:cs typeface="Times New Roman"/>
              </a:rPr>
              <a:t/>
            </a:r>
            <a:br>
              <a:rPr lang="en-US" sz="2400" b="1" dirty="0">
                <a:latin typeface="Times New Roman"/>
                <a:cs typeface="Times New Roman"/>
              </a:rPr>
            </a:br>
            <a:r>
              <a:rPr lang="en-US" sz="2400" b="1" dirty="0">
                <a:latin typeface="Times New Roman"/>
                <a:cs typeface="Times New Roman"/>
              </a:rPr>
              <a:t>1640-1689</a:t>
            </a:r>
          </a:p>
        </p:txBody>
      </p:sp>
      <p:sp>
        <p:nvSpPr>
          <p:cNvPr id="4" name="TextBox 3"/>
          <p:cNvSpPr txBox="1"/>
          <p:nvPr/>
        </p:nvSpPr>
        <p:spPr>
          <a:xfrm>
            <a:off x="381000" y="1268761"/>
            <a:ext cx="2987824" cy="4081117"/>
          </a:xfrm>
          <a:prstGeom prst="rect">
            <a:avLst/>
          </a:prstGeom>
          <a:noFill/>
        </p:spPr>
        <p:txBody>
          <a:bodyPr wrap="square" rtlCol="0">
            <a:spAutoFit/>
          </a:bodyPr>
          <a:lstStyle/>
          <a:p>
            <a:pPr algn="l" rtl="0">
              <a:lnSpc>
                <a:spcPct val="90000"/>
              </a:lnSpc>
              <a:buFont typeface="Wingdings" charset="0"/>
              <a:buNone/>
              <a:defRPr/>
            </a:pPr>
            <a:r>
              <a:rPr lang="en-US" sz="2400" b="1" dirty="0">
                <a:latin typeface="Times New Roman"/>
                <a:cs typeface="Times New Roman"/>
              </a:rPr>
              <a:t>Novels</a:t>
            </a:r>
          </a:p>
          <a:p>
            <a:pPr marL="342900" indent="-342900" algn="l" rtl="0">
              <a:lnSpc>
                <a:spcPct val="90000"/>
              </a:lnSpc>
              <a:buFont typeface="Wingdings" charset="2"/>
              <a:buChar char="v"/>
              <a:defRPr/>
            </a:pPr>
            <a:r>
              <a:rPr lang="en-US" sz="2400" i="1" dirty="0">
                <a:latin typeface="Times New Roman"/>
                <a:cs typeface="Times New Roman"/>
              </a:rPr>
              <a:t>Love Letters between a Nobleman and his sister </a:t>
            </a:r>
            <a:r>
              <a:rPr lang="en-US" sz="2400" dirty="0">
                <a:latin typeface="Times New Roman"/>
                <a:cs typeface="Times New Roman"/>
              </a:rPr>
              <a:t>(1683)</a:t>
            </a:r>
          </a:p>
          <a:p>
            <a:pPr marL="342900" indent="-342900" algn="l" rtl="0">
              <a:lnSpc>
                <a:spcPct val="90000"/>
              </a:lnSpc>
              <a:buFont typeface="Wingdings" charset="2"/>
              <a:buChar char="v"/>
              <a:defRPr/>
            </a:pPr>
            <a:endParaRPr lang="en-US" sz="2400" i="1" dirty="0">
              <a:latin typeface="Times New Roman"/>
              <a:cs typeface="Times New Roman"/>
            </a:endParaRPr>
          </a:p>
          <a:p>
            <a:pPr marL="342900" indent="-342900" algn="l" rtl="0">
              <a:lnSpc>
                <a:spcPct val="90000"/>
              </a:lnSpc>
              <a:buFont typeface="Wingdings" charset="2"/>
              <a:buChar char="v"/>
              <a:defRPr/>
            </a:pPr>
            <a:r>
              <a:rPr lang="en-US" sz="2400" i="1" dirty="0">
                <a:latin typeface="Times New Roman"/>
                <a:cs typeface="Times New Roman"/>
              </a:rPr>
              <a:t> The Fair Jilt </a:t>
            </a:r>
            <a:r>
              <a:rPr lang="en-US" sz="2400" dirty="0">
                <a:latin typeface="Times New Roman"/>
                <a:cs typeface="Times New Roman"/>
              </a:rPr>
              <a:t>(1688)</a:t>
            </a:r>
          </a:p>
          <a:p>
            <a:pPr marL="342900" indent="-342900" algn="l" rtl="0">
              <a:lnSpc>
                <a:spcPct val="90000"/>
              </a:lnSpc>
              <a:buFont typeface="Wingdings" charset="2"/>
              <a:buChar char="v"/>
              <a:defRPr/>
            </a:pPr>
            <a:endParaRPr lang="en-US" sz="2400" i="1" dirty="0">
              <a:latin typeface="Times New Roman"/>
              <a:cs typeface="Times New Roman"/>
            </a:endParaRPr>
          </a:p>
          <a:p>
            <a:pPr marL="342900" indent="-342900" algn="l" rtl="0">
              <a:lnSpc>
                <a:spcPct val="90000"/>
              </a:lnSpc>
              <a:buFont typeface="Wingdings" charset="2"/>
              <a:buChar char="v"/>
              <a:defRPr/>
            </a:pPr>
            <a:r>
              <a:rPr lang="en-US" sz="2400" i="1" dirty="0">
                <a:latin typeface="Times New Roman"/>
                <a:cs typeface="Times New Roman"/>
              </a:rPr>
              <a:t>Agnes de Castro (1688)</a:t>
            </a:r>
          </a:p>
          <a:p>
            <a:pPr marL="342900" indent="-342900" algn="l" rtl="0">
              <a:lnSpc>
                <a:spcPct val="90000"/>
              </a:lnSpc>
              <a:buFont typeface="Wingdings" charset="2"/>
              <a:buChar char="v"/>
              <a:defRPr/>
            </a:pPr>
            <a:endParaRPr lang="en-US" sz="2400" i="1" dirty="0">
              <a:latin typeface="Times New Roman"/>
              <a:cs typeface="Times New Roman"/>
            </a:endParaRPr>
          </a:p>
          <a:p>
            <a:pPr marL="342900" indent="-342900" algn="l" rtl="0">
              <a:lnSpc>
                <a:spcPct val="90000"/>
              </a:lnSpc>
              <a:buFont typeface="Wingdings" charset="2"/>
              <a:buChar char="v"/>
              <a:defRPr/>
            </a:pPr>
            <a:r>
              <a:rPr lang="en-US" sz="2400" i="1" dirty="0" err="1">
                <a:latin typeface="Times New Roman"/>
                <a:cs typeface="Times New Roman"/>
              </a:rPr>
              <a:t>Oroonoko</a:t>
            </a:r>
            <a:r>
              <a:rPr lang="en-US" sz="2400" dirty="0">
                <a:latin typeface="Times New Roman"/>
                <a:cs typeface="Times New Roman"/>
              </a:rPr>
              <a:t> (c.1688)</a:t>
            </a:r>
          </a:p>
        </p:txBody>
      </p:sp>
      <p:pic>
        <p:nvPicPr>
          <p:cNvPr id="6" name="Picture 5" descr="http://oak.cats.ohiou.edu/~webstej1/images/behn2.jpg"/>
          <p:cNvPicPr>
            <a:picLocks noChangeAspect="1" noChangeArrowheads="1"/>
          </p:cNvPicPr>
          <p:nvPr/>
        </p:nvPicPr>
        <p:blipFill>
          <a:blip r:embed="rId3">
            <a:lum bright="18000" contrast="12000"/>
            <a:extLst>
              <a:ext uri="{28A0092B-C50C-407E-A947-70E740481C1C}">
                <a14:useLocalDpi xmlns:a14="http://schemas.microsoft.com/office/drawing/2010/main" val="0"/>
              </a:ext>
            </a:extLst>
          </a:blip>
          <a:srcRect/>
          <a:stretch>
            <a:fillRect/>
          </a:stretch>
        </p:blipFill>
        <p:spPr bwMode="auto">
          <a:xfrm>
            <a:off x="3872880" y="1693951"/>
            <a:ext cx="2752771" cy="323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537178" y="1484785"/>
            <a:ext cx="2520279" cy="830997"/>
          </a:xfrm>
          <a:prstGeom prst="rect">
            <a:avLst/>
          </a:prstGeom>
          <a:noFill/>
        </p:spPr>
        <p:txBody>
          <a:bodyPr wrap="square" rtlCol="0">
            <a:spAutoFit/>
          </a:bodyPr>
          <a:lstStyle/>
          <a:p>
            <a:r>
              <a:rPr lang="en-US" sz="2400" dirty="0">
                <a:latin typeface="Times New Roman"/>
                <a:cs typeface="Times New Roman"/>
              </a:rPr>
              <a:t>She also wrote many dramas</a:t>
            </a:r>
          </a:p>
        </p:txBody>
      </p:sp>
      <mc:AlternateContent xmlns:mc="http://schemas.openxmlformats.org/markup-compatibility/2006">
        <mc:Choice xmlns:p14="http://schemas.microsoft.com/office/powerpoint/2010/main" Requires="p14">
          <p:contentPart p14:bwMode="auto" r:id="rId4">
            <p14:nvContentPartPr>
              <p14:cNvPr id="7" name="حبر 6"/>
              <p14:cNvContentPartPr/>
              <p14:nvPr/>
            </p14:nvContentPartPr>
            <p14:xfrm>
              <a:off x="1563903" y="13135"/>
              <a:ext cx="6618240" cy="1596960"/>
            </p14:xfrm>
          </p:contentPart>
        </mc:Choice>
        <mc:Fallback>
          <p:pic>
            <p:nvPicPr>
              <p:cNvPr id="7" name="حبر 6"/>
              <p:cNvPicPr/>
              <p:nvPr/>
            </p:nvPicPr>
            <p:blipFill>
              <a:blip r:embed="rId5"/>
              <a:stretch>
                <a:fillRect/>
              </a:stretch>
            </p:blipFill>
            <p:spPr>
              <a:xfrm>
                <a:off x="1545903" y="-4865"/>
                <a:ext cx="6654240" cy="1632960"/>
              </a:xfrm>
              <a:prstGeom prst="rect">
                <a:avLst/>
              </a:prstGeom>
            </p:spPr>
          </p:pic>
        </mc:Fallback>
      </mc:AlternateContent>
    </p:spTree>
    <p:extLst>
      <p:ext uri="{BB962C8B-B14F-4D97-AF65-F5344CB8AC3E}">
        <p14:creationId xmlns:p14="http://schemas.microsoft.com/office/powerpoint/2010/main" val="427874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088904" y="1556793"/>
            <a:ext cx="4968552" cy="4752069"/>
          </a:xfrm>
          <a:prstGeom prst="rect">
            <a:avLst/>
          </a:prstGeom>
          <a:noFill/>
        </p:spPr>
        <p:txBody>
          <a:bodyPr wrap="square" rtlCol="1">
            <a:spAutoFit/>
          </a:bodyPr>
          <a:lstStyle/>
          <a:p>
            <a:pPr marL="342900" indent="-342900" algn="l" rtl="0">
              <a:lnSpc>
                <a:spcPct val="90000"/>
              </a:lnSpc>
              <a:buFont typeface="Wingdings" charset="2"/>
              <a:buChar char="v"/>
              <a:defRPr/>
            </a:pPr>
            <a:r>
              <a:rPr lang="en-US" sz="2400" dirty="0">
                <a:latin typeface="Times New Roman"/>
                <a:cs typeface="Times New Roman"/>
              </a:rPr>
              <a:t>Master of plain prose and powerful narrative</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Journalistic style:  highly realistic detail</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Travel adventure:</a:t>
            </a:r>
            <a:r>
              <a:rPr lang="en-US" sz="2400" i="1" dirty="0">
                <a:latin typeface="Times New Roman"/>
                <a:cs typeface="Times New Roman"/>
              </a:rPr>
              <a:t> Robinson Crusoe, </a:t>
            </a:r>
            <a:r>
              <a:rPr lang="en-US" sz="2400" dirty="0">
                <a:latin typeface="Times New Roman"/>
                <a:cs typeface="Times New Roman"/>
              </a:rPr>
              <a:t>1719</a:t>
            </a:r>
            <a:endParaRPr lang="en-US" sz="2400" i="1" dirty="0">
              <a:latin typeface="Times New Roman"/>
              <a:cs typeface="Times New Roman"/>
            </a:endParaRPr>
          </a:p>
          <a:p>
            <a:pPr marL="342900" indent="-342900" algn="l" rtl="0">
              <a:lnSpc>
                <a:spcPct val="90000"/>
              </a:lnSpc>
              <a:buFont typeface="Wingdings" charset="2"/>
              <a:buChar char="v"/>
              <a:defRPr/>
            </a:pPr>
            <a:endParaRPr lang="en-US" sz="2400" i="1"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Contemporary chronicle: </a:t>
            </a:r>
            <a:r>
              <a:rPr lang="en-US" sz="2400" i="1" dirty="0">
                <a:latin typeface="Times New Roman"/>
                <a:cs typeface="Times New Roman"/>
              </a:rPr>
              <a:t>Journal of the Plague Year , </a:t>
            </a:r>
            <a:r>
              <a:rPr lang="en-US" sz="2400" dirty="0">
                <a:latin typeface="Times New Roman"/>
                <a:cs typeface="Times New Roman"/>
              </a:rPr>
              <a:t>1722</a:t>
            </a:r>
            <a:r>
              <a:rPr lang="en-US" sz="2400" i="1" dirty="0">
                <a:latin typeface="Times New Roman"/>
                <a:cs typeface="Times New Roman"/>
              </a:rPr>
              <a:t> </a:t>
            </a:r>
          </a:p>
          <a:p>
            <a:pPr marL="342900" indent="-342900" algn="l" rtl="0">
              <a:lnSpc>
                <a:spcPct val="90000"/>
              </a:lnSpc>
              <a:buFont typeface="Wingdings" charset="2"/>
              <a:buChar char="v"/>
              <a:defRPr/>
            </a:pPr>
            <a:endParaRPr lang="en-US" sz="2400" i="1" dirty="0">
              <a:latin typeface="Times New Roman"/>
              <a:cs typeface="Times New Roman"/>
            </a:endParaRPr>
          </a:p>
          <a:p>
            <a:pPr marL="342900" indent="-342900" algn="l" rtl="0">
              <a:lnSpc>
                <a:spcPct val="90000"/>
              </a:lnSpc>
              <a:buFont typeface="Wingdings" charset="2"/>
              <a:buChar char="v"/>
              <a:defRPr/>
            </a:pPr>
            <a:r>
              <a:rPr lang="en-US" sz="2400" dirty="0" err="1">
                <a:latin typeface="Times New Roman"/>
                <a:cs typeface="Times New Roman"/>
              </a:rPr>
              <a:t>Picaresques</a:t>
            </a:r>
            <a:r>
              <a:rPr lang="en-US" sz="2400" dirty="0">
                <a:latin typeface="Times New Roman"/>
                <a:cs typeface="Times New Roman"/>
              </a:rPr>
              <a:t>: </a:t>
            </a:r>
            <a:r>
              <a:rPr lang="en-US" sz="2400" i="1" dirty="0">
                <a:latin typeface="Times New Roman"/>
                <a:cs typeface="Times New Roman"/>
              </a:rPr>
              <a:t>Moll Flanders, </a:t>
            </a:r>
            <a:r>
              <a:rPr lang="en-US" sz="2400" dirty="0">
                <a:latin typeface="Times New Roman"/>
                <a:cs typeface="Times New Roman"/>
              </a:rPr>
              <a:t>1722</a:t>
            </a:r>
            <a:r>
              <a:rPr lang="en-US" sz="2400" i="1" dirty="0">
                <a:latin typeface="Times New Roman"/>
                <a:cs typeface="Times New Roman"/>
              </a:rPr>
              <a:t> </a:t>
            </a:r>
            <a:r>
              <a:rPr lang="en-US" sz="2400" dirty="0">
                <a:latin typeface="Times New Roman"/>
                <a:cs typeface="Times New Roman"/>
              </a:rPr>
              <a:t>and </a:t>
            </a:r>
            <a:r>
              <a:rPr lang="en-US" sz="2400" i="1" dirty="0">
                <a:latin typeface="Times New Roman"/>
                <a:cs typeface="Times New Roman"/>
              </a:rPr>
              <a:t>Roxana</a:t>
            </a:r>
          </a:p>
        </p:txBody>
      </p:sp>
      <p:sp>
        <p:nvSpPr>
          <p:cNvPr id="3" name="TextBox 2"/>
          <p:cNvSpPr txBox="1"/>
          <p:nvPr/>
        </p:nvSpPr>
        <p:spPr>
          <a:xfrm>
            <a:off x="920552" y="620688"/>
            <a:ext cx="8280920" cy="461665"/>
          </a:xfrm>
          <a:prstGeom prst="rect">
            <a:avLst/>
          </a:prstGeom>
          <a:noFill/>
        </p:spPr>
        <p:txBody>
          <a:bodyPr wrap="square" rtlCol="0">
            <a:spAutoFit/>
          </a:bodyPr>
          <a:lstStyle/>
          <a:p>
            <a:pPr algn="ctr"/>
            <a:r>
              <a:rPr lang="en-US" sz="2400" b="1" dirty="0">
                <a:latin typeface="Times New Roman"/>
                <a:cs typeface="Times New Roman"/>
              </a:rPr>
              <a:t>Daniel Defoe</a:t>
            </a:r>
          </a:p>
        </p:txBody>
      </p:sp>
      <p:pic>
        <p:nvPicPr>
          <p:cNvPr id="7" name="Picture 4" descr="defo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13" y="1556792"/>
            <a:ext cx="345281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حبر 3"/>
              <p14:cNvContentPartPr/>
              <p14:nvPr/>
            </p14:nvContentPartPr>
            <p14:xfrm>
              <a:off x="4073823" y="356575"/>
              <a:ext cx="2597760" cy="1085760"/>
            </p14:xfrm>
          </p:contentPart>
        </mc:Choice>
        <mc:Fallback>
          <p:pic>
            <p:nvPicPr>
              <p:cNvPr id="4" name="حبر 3"/>
              <p:cNvPicPr/>
              <p:nvPr/>
            </p:nvPicPr>
            <p:blipFill>
              <a:blip r:embed="rId5"/>
              <a:stretch>
                <a:fillRect/>
              </a:stretch>
            </p:blipFill>
            <p:spPr>
              <a:xfrm>
                <a:off x="4055823" y="338575"/>
                <a:ext cx="2633760" cy="11217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0" name="حبر 9"/>
              <p14:cNvContentPartPr/>
              <p14:nvPr/>
            </p14:nvContentPartPr>
            <p14:xfrm>
              <a:off x="7836543" y="5232415"/>
              <a:ext cx="1100160" cy="863640"/>
            </p14:xfrm>
          </p:contentPart>
        </mc:Choice>
        <mc:Fallback>
          <p:pic>
            <p:nvPicPr>
              <p:cNvPr id="10" name="حبر 9"/>
              <p:cNvPicPr/>
              <p:nvPr/>
            </p:nvPicPr>
            <p:blipFill>
              <a:blip r:embed="rId7"/>
              <a:stretch>
                <a:fillRect/>
              </a:stretch>
            </p:blipFill>
            <p:spPr>
              <a:xfrm>
                <a:off x="7818543" y="5214415"/>
                <a:ext cx="1136160" cy="899640"/>
              </a:xfrm>
              <a:prstGeom prst="rect">
                <a:avLst/>
              </a:prstGeom>
            </p:spPr>
          </p:pic>
        </mc:Fallback>
      </mc:AlternateContent>
    </p:spTree>
    <p:extLst>
      <p:ext uri="{BB962C8B-B14F-4D97-AF65-F5344CB8AC3E}">
        <p14:creationId xmlns:p14="http://schemas.microsoft.com/office/powerpoint/2010/main" val="282075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4528" y="476673"/>
            <a:ext cx="8280920" cy="461665"/>
          </a:xfrm>
          <a:prstGeom prst="rect">
            <a:avLst/>
          </a:prstGeom>
          <a:noFill/>
        </p:spPr>
        <p:txBody>
          <a:bodyPr wrap="square" rtlCol="0">
            <a:spAutoFit/>
          </a:bodyPr>
          <a:lstStyle/>
          <a:p>
            <a:pPr algn="ctr"/>
            <a:r>
              <a:rPr lang="en-US" sz="2400" b="1" dirty="0">
                <a:latin typeface="Times New Roman"/>
                <a:cs typeface="Times New Roman"/>
              </a:rPr>
              <a:t>Picaresque Novels</a:t>
            </a:r>
          </a:p>
        </p:txBody>
      </p:sp>
      <p:sp>
        <p:nvSpPr>
          <p:cNvPr id="2" name="TextBox 1"/>
          <p:cNvSpPr txBox="1"/>
          <p:nvPr/>
        </p:nvSpPr>
        <p:spPr>
          <a:xfrm>
            <a:off x="381000" y="1484785"/>
            <a:ext cx="9144000" cy="4893647"/>
          </a:xfrm>
          <a:prstGeom prst="rect">
            <a:avLst/>
          </a:prstGeom>
          <a:noFill/>
        </p:spPr>
        <p:txBody>
          <a:bodyPr wrap="square" rtlCol="0">
            <a:spAutoFit/>
          </a:bodyPr>
          <a:lstStyle/>
          <a:p>
            <a:pPr marL="342900" indent="-342900" algn="l" rtl="0">
              <a:buFont typeface="Wingdings" charset="2"/>
              <a:buChar char="v"/>
              <a:defRPr/>
            </a:pPr>
            <a:r>
              <a:rPr lang="en-US" sz="2400" dirty="0">
                <a:latin typeface="Times New Roman"/>
                <a:cs typeface="Times New Roman"/>
              </a:rPr>
              <a:t>The name comes from the Spanish word </a:t>
            </a:r>
            <a:r>
              <a:rPr lang="en-US" sz="2400" i="1" dirty="0" err="1">
                <a:latin typeface="Times New Roman"/>
                <a:cs typeface="Times New Roman"/>
              </a:rPr>
              <a:t>picaro</a:t>
            </a:r>
            <a:r>
              <a:rPr lang="en-US" sz="2400" i="1" dirty="0">
                <a:latin typeface="Times New Roman"/>
                <a:cs typeface="Times New Roman"/>
              </a:rPr>
              <a:t>: </a:t>
            </a:r>
            <a:r>
              <a:rPr lang="en-US" sz="2400" dirty="0">
                <a:latin typeface="Times New Roman"/>
                <a:cs typeface="Times New Roman"/>
              </a:rPr>
              <a:t>a rogue</a:t>
            </a:r>
          </a:p>
          <a:p>
            <a:pPr algn="l" rtl="0">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A usually autobiographical chronicle of a rascal’s travels and adventures as s/he makes his/her way through the world more by wits than industry</a:t>
            </a:r>
          </a:p>
          <a:p>
            <a:pPr algn="l" rtl="0">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Episodic, loose structure</a:t>
            </a:r>
          </a:p>
          <a:p>
            <a:pPr algn="l" rtl="0">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Highly realistic: detailed description and uninhibited expression</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Satire of social classes</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Contemporary </a:t>
            </a:r>
            <a:r>
              <a:rPr lang="en-US" sz="2400" dirty="0" err="1">
                <a:latin typeface="Times New Roman"/>
                <a:cs typeface="Times New Roman"/>
              </a:rPr>
              <a:t>picaresques</a:t>
            </a:r>
            <a:r>
              <a:rPr lang="en-US" sz="2400" dirty="0">
                <a:latin typeface="Times New Roman"/>
                <a:cs typeface="Times New Roman"/>
              </a:rPr>
              <a:t>: Jack Kerouac</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On the Road</a:t>
            </a:r>
            <a:endParaRPr lang="en-US" sz="2400" dirty="0">
              <a:latin typeface="Times New Roman"/>
              <a:cs typeface="Times New Roman"/>
            </a:endParaRPr>
          </a:p>
        </p:txBody>
      </p:sp>
      <mc:AlternateContent xmlns:mc="http://schemas.openxmlformats.org/markup-compatibility/2006">
        <mc:Choice xmlns:p14="http://schemas.microsoft.com/office/powerpoint/2010/main" Requires="p14">
          <p:contentPart p14:bwMode="auto" r:id="rId3">
            <p14:nvContentPartPr>
              <p14:cNvPr id="5" name="حبر 4"/>
              <p14:cNvContentPartPr/>
              <p14:nvPr/>
            </p14:nvContentPartPr>
            <p14:xfrm>
              <a:off x="7127703" y="2098615"/>
              <a:ext cx="2582280" cy="1430280"/>
            </p14:xfrm>
          </p:contentPart>
        </mc:Choice>
        <mc:Fallback>
          <p:pic>
            <p:nvPicPr>
              <p:cNvPr id="5" name="حبر 4"/>
              <p:cNvPicPr/>
              <p:nvPr/>
            </p:nvPicPr>
            <p:blipFill>
              <a:blip r:embed="rId4"/>
              <a:stretch>
                <a:fillRect/>
              </a:stretch>
            </p:blipFill>
            <p:spPr>
              <a:xfrm>
                <a:off x="7109703" y="2080615"/>
                <a:ext cx="2618280" cy="1466280"/>
              </a:xfrm>
              <a:prstGeom prst="rect">
                <a:avLst/>
              </a:prstGeom>
            </p:spPr>
          </p:pic>
        </mc:Fallback>
      </mc:AlternateContent>
    </p:spTree>
    <p:extLst>
      <p:ext uri="{BB962C8B-B14F-4D97-AF65-F5344CB8AC3E}">
        <p14:creationId xmlns:p14="http://schemas.microsoft.com/office/powerpoint/2010/main" val="35483643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4528" y="476673"/>
            <a:ext cx="8280920" cy="461665"/>
          </a:xfrm>
          <a:prstGeom prst="rect">
            <a:avLst/>
          </a:prstGeom>
          <a:noFill/>
        </p:spPr>
        <p:txBody>
          <a:bodyPr wrap="square" rtlCol="0">
            <a:spAutoFit/>
          </a:bodyPr>
          <a:lstStyle/>
          <a:p>
            <a:pPr algn="ctr"/>
            <a:r>
              <a:rPr lang="en-US" sz="2400" b="1" dirty="0">
                <a:latin typeface="Times New Roman"/>
                <a:cs typeface="Times New Roman"/>
              </a:rPr>
              <a:t>Epistolary Novels</a:t>
            </a:r>
          </a:p>
        </p:txBody>
      </p:sp>
      <p:sp>
        <p:nvSpPr>
          <p:cNvPr id="2" name="TextBox 1"/>
          <p:cNvSpPr txBox="1"/>
          <p:nvPr/>
        </p:nvSpPr>
        <p:spPr>
          <a:xfrm>
            <a:off x="776536" y="1484784"/>
            <a:ext cx="8352928" cy="3754874"/>
          </a:xfrm>
          <a:prstGeom prst="rect">
            <a:avLst/>
          </a:prstGeom>
          <a:noFill/>
        </p:spPr>
        <p:txBody>
          <a:bodyPr wrap="square" rtlCol="0">
            <a:spAutoFit/>
          </a:bodyPr>
          <a:lstStyle/>
          <a:p>
            <a:pPr marL="342900" indent="-342900" algn="l" rtl="0">
              <a:lnSpc>
                <a:spcPct val="90000"/>
              </a:lnSpc>
              <a:buFont typeface="Wingdings" charset="2"/>
              <a:buChar char="v"/>
              <a:defRPr/>
            </a:pPr>
            <a:r>
              <a:rPr lang="en-US" sz="2400" dirty="0">
                <a:latin typeface="Times New Roman"/>
                <a:cs typeface="Times New Roman"/>
              </a:rPr>
              <a:t>Novels in which the narrative is told in letters by one or more of the characters</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Allows the author to present the feelings and reactions of the characters, and to bring immediacy to the plot, also allows multiple points of view</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Psychological realism</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Contemporary epistolary novels: Alice Walker’s </a:t>
            </a:r>
            <a:r>
              <a:rPr lang="en-US" sz="2400" i="1" dirty="0">
                <a:latin typeface="Times New Roman"/>
                <a:cs typeface="Times New Roman"/>
              </a:rPr>
              <a:t>The Color Purple.</a:t>
            </a:r>
            <a:endParaRPr lang="en-US" sz="2400" dirty="0">
              <a:latin typeface="Times New Roman"/>
              <a:cs typeface="Times New Roman"/>
            </a:endParaRP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636543" y="4022815"/>
              <a:ext cx="8213040" cy="1469160"/>
            </p14:xfrm>
          </p:contentPart>
        </mc:Choice>
        <mc:Fallback>
          <p:pic>
            <p:nvPicPr>
              <p:cNvPr id="6" name="حبر 5"/>
              <p:cNvPicPr/>
              <p:nvPr/>
            </p:nvPicPr>
            <p:blipFill>
              <a:blip r:embed="rId4"/>
              <a:stretch>
                <a:fillRect/>
              </a:stretch>
            </p:blipFill>
            <p:spPr>
              <a:xfrm>
                <a:off x="618543" y="4004815"/>
                <a:ext cx="8249040" cy="1505160"/>
              </a:xfrm>
              <a:prstGeom prst="rect">
                <a:avLst/>
              </a:prstGeom>
            </p:spPr>
          </p:pic>
        </mc:Fallback>
      </mc:AlternateContent>
    </p:spTree>
    <p:extLst>
      <p:ext uri="{BB962C8B-B14F-4D97-AF65-F5344CB8AC3E}">
        <p14:creationId xmlns:p14="http://schemas.microsoft.com/office/powerpoint/2010/main" val="4264419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4528" y="476673"/>
            <a:ext cx="8280920" cy="461665"/>
          </a:xfrm>
          <a:prstGeom prst="rect">
            <a:avLst/>
          </a:prstGeom>
          <a:noFill/>
        </p:spPr>
        <p:txBody>
          <a:bodyPr wrap="square" rtlCol="0">
            <a:spAutoFit/>
          </a:bodyPr>
          <a:lstStyle/>
          <a:p>
            <a:pPr algn="ctr"/>
            <a:r>
              <a:rPr lang="en-US" sz="2400" b="1" dirty="0">
                <a:latin typeface="Times New Roman"/>
                <a:cs typeface="Times New Roman"/>
              </a:rPr>
              <a:t>Pioneers of the English Novel </a:t>
            </a:r>
          </a:p>
        </p:txBody>
      </p:sp>
      <p:pic>
        <p:nvPicPr>
          <p:cNvPr id="4" name="Picture 5" descr="Samuel Richardson portr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8624" y="1368187"/>
            <a:ext cx="1440160"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006600" y="4114800"/>
            <a:ext cx="184666" cy="369332"/>
          </a:xfrm>
          <a:prstGeom prst="rect">
            <a:avLst/>
          </a:prstGeom>
          <a:noFill/>
        </p:spPr>
        <p:txBody>
          <a:bodyPr wrap="none" rtlCol="0">
            <a:spAutoFit/>
          </a:bodyPr>
          <a:lstStyle/>
          <a:p>
            <a:endParaRPr lang="en-US" dirty="0"/>
          </a:p>
        </p:txBody>
      </p:sp>
      <p:sp>
        <p:nvSpPr>
          <p:cNvPr id="6" name="TextBox 5"/>
          <p:cNvSpPr txBox="1"/>
          <p:nvPr/>
        </p:nvSpPr>
        <p:spPr>
          <a:xfrm>
            <a:off x="992560" y="2852937"/>
            <a:ext cx="2880320" cy="984885"/>
          </a:xfrm>
          <a:prstGeom prst="rect">
            <a:avLst/>
          </a:prstGeom>
          <a:noFill/>
        </p:spPr>
        <p:txBody>
          <a:bodyPr wrap="square" rtlCol="0">
            <a:spAutoFit/>
          </a:bodyPr>
          <a:lstStyle/>
          <a:p>
            <a:pPr algn="ctr"/>
            <a:r>
              <a:rPr lang="en-US" sz="2000" b="1" dirty="0">
                <a:latin typeface="Times New Roman"/>
                <a:cs typeface="Times New Roman"/>
              </a:rPr>
              <a:t>Samuel Richardson</a:t>
            </a:r>
            <a:br>
              <a:rPr lang="en-US" sz="2000" b="1" dirty="0">
                <a:latin typeface="Times New Roman"/>
                <a:cs typeface="Times New Roman"/>
              </a:rPr>
            </a:br>
            <a:r>
              <a:rPr lang="en-US" sz="2000" b="1" dirty="0">
                <a:latin typeface="Times New Roman"/>
                <a:cs typeface="Times New Roman"/>
              </a:rPr>
              <a:t>1689-1761</a:t>
            </a:r>
          </a:p>
          <a:p>
            <a:endParaRPr lang="en-US" dirty="0"/>
          </a:p>
        </p:txBody>
      </p:sp>
      <p:sp>
        <p:nvSpPr>
          <p:cNvPr id="7" name="TextBox 6"/>
          <p:cNvSpPr txBox="1"/>
          <p:nvPr/>
        </p:nvSpPr>
        <p:spPr>
          <a:xfrm>
            <a:off x="704529" y="3573017"/>
            <a:ext cx="3744417" cy="2448271"/>
          </a:xfrm>
          <a:prstGeom prst="rect">
            <a:avLst/>
          </a:prstGeom>
          <a:noFill/>
        </p:spPr>
        <p:txBody>
          <a:bodyPr wrap="square" rtlCol="0">
            <a:spAutoFit/>
          </a:bodyPr>
          <a:lstStyle/>
          <a:p>
            <a:pPr algn="l" rtl="0">
              <a:lnSpc>
                <a:spcPct val="90000"/>
              </a:lnSpc>
              <a:defRPr/>
            </a:pPr>
            <a:r>
              <a:rPr lang="en-US" sz="2400" i="1" dirty="0">
                <a:latin typeface="Times New Roman"/>
                <a:cs typeface="Times New Roman"/>
              </a:rPr>
              <a:t>Pamela </a:t>
            </a:r>
            <a:r>
              <a:rPr lang="en-US" sz="2400" dirty="0">
                <a:latin typeface="Times New Roman"/>
                <a:cs typeface="Times New Roman"/>
              </a:rPr>
              <a:t>(1740) and </a:t>
            </a:r>
          </a:p>
          <a:p>
            <a:pPr algn="l" rtl="0">
              <a:lnSpc>
                <a:spcPct val="90000"/>
              </a:lnSpc>
              <a:defRPr/>
            </a:pPr>
            <a:r>
              <a:rPr lang="en-US" sz="2400" i="1" dirty="0">
                <a:latin typeface="Times New Roman"/>
                <a:cs typeface="Times New Roman"/>
              </a:rPr>
              <a:t>Clarissa </a:t>
            </a:r>
            <a:r>
              <a:rPr lang="en-US" sz="2400" dirty="0">
                <a:latin typeface="Times New Roman"/>
                <a:cs typeface="Times New Roman"/>
              </a:rPr>
              <a:t>(1747-48) </a:t>
            </a:r>
            <a:endParaRPr lang="en-US" sz="2400" i="1" dirty="0">
              <a:latin typeface="Times New Roman"/>
              <a:cs typeface="Times New Roman"/>
            </a:endParaRPr>
          </a:p>
          <a:p>
            <a:pPr marL="800100" lvl="1" indent="-342900" algn="l" rtl="0">
              <a:lnSpc>
                <a:spcPct val="90000"/>
              </a:lnSpc>
              <a:buFont typeface="Wingdings" charset="2"/>
              <a:buChar char="v"/>
              <a:defRPr/>
            </a:pPr>
            <a:r>
              <a:rPr lang="en-US" sz="2400" dirty="0">
                <a:latin typeface="Times New Roman"/>
                <a:cs typeface="Times New Roman"/>
              </a:rPr>
              <a:t> Epistolary</a:t>
            </a:r>
          </a:p>
          <a:p>
            <a:pPr marL="800100" lvl="1" indent="-342900" algn="l" rtl="0">
              <a:lnSpc>
                <a:spcPct val="90000"/>
              </a:lnSpc>
              <a:buFont typeface="Wingdings" charset="2"/>
              <a:buChar char="v"/>
              <a:defRPr/>
            </a:pPr>
            <a:r>
              <a:rPr lang="en-US" sz="2400" dirty="0">
                <a:latin typeface="Times New Roman"/>
                <a:cs typeface="Times New Roman"/>
              </a:rPr>
              <a:t> Sentimental</a:t>
            </a:r>
          </a:p>
          <a:p>
            <a:pPr marL="800100" lvl="1" indent="-342900" algn="l" rtl="0">
              <a:lnSpc>
                <a:spcPct val="90000"/>
              </a:lnSpc>
              <a:buFont typeface="Wingdings" charset="2"/>
              <a:buChar char="v"/>
              <a:defRPr/>
            </a:pPr>
            <a:r>
              <a:rPr lang="en-US" sz="2400" dirty="0">
                <a:latin typeface="Times New Roman"/>
                <a:cs typeface="Times New Roman"/>
              </a:rPr>
              <a:t> Morality tale: Servant resisting seduction by her employer</a:t>
            </a:r>
          </a:p>
        </p:txBody>
      </p:sp>
      <p:sp>
        <p:nvSpPr>
          <p:cNvPr id="8" name="TextBox 7"/>
          <p:cNvSpPr txBox="1"/>
          <p:nvPr/>
        </p:nvSpPr>
        <p:spPr>
          <a:xfrm>
            <a:off x="-999067" y="3572933"/>
            <a:ext cx="184666" cy="369332"/>
          </a:xfrm>
          <a:prstGeom prst="rect">
            <a:avLst/>
          </a:prstGeom>
          <a:noFill/>
        </p:spPr>
        <p:txBody>
          <a:bodyPr wrap="none" rtlCol="0">
            <a:spAutoFit/>
          </a:bodyPr>
          <a:lstStyle/>
          <a:p>
            <a:endParaRPr lang="en-US" dirty="0"/>
          </a:p>
        </p:txBody>
      </p:sp>
      <p:sp>
        <p:nvSpPr>
          <p:cNvPr id="9" name="TextBox 8"/>
          <p:cNvSpPr txBox="1"/>
          <p:nvPr/>
        </p:nvSpPr>
        <p:spPr>
          <a:xfrm>
            <a:off x="7577667" y="1422400"/>
            <a:ext cx="184666" cy="369332"/>
          </a:xfrm>
          <a:prstGeom prst="rect">
            <a:avLst/>
          </a:prstGeom>
          <a:noFill/>
        </p:spPr>
        <p:txBody>
          <a:bodyPr wrap="none" rtlCol="0">
            <a:spAutoFit/>
          </a:bodyPr>
          <a:lstStyle/>
          <a:p>
            <a:endParaRPr lang="en-US" dirty="0"/>
          </a:p>
        </p:txBody>
      </p:sp>
      <p:pic>
        <p:nvPicPr>
          <p:cNvPr id="10" name="Picture 6" descr="Fielding, Henry"/>
          <p:cNvPicPr>
            <a:picLocks noChangeAspect="1" noChangeArrowheads="1"/>
          </p:cNvPicPr>
          <p:nvPr/>
        </p:nvPicPr>
        <p:blipFill>
          <a:blip r:embed="rId4">
            <a:lum bright="30000" contrast="36000"/>
            <a:extLst>
              <a:ext uri="{28A0092B-C50C-407E-A947-70E740481C1C}">
                <a14:useLocalDpi xmlns:a14="http://schemas.microsoft.com/office/drawing/2010/main" val="0"/>
              </a:ext>
            </a:extLst>
          </a:blip>
          <a:srcRect/>
          <a:stretch>
            <a:fillRect/>
          </a:stretch>
        </p:blipFill>
        <p:spPr bwMode="auto">
          <a:xfrm>
            <a:off x="6969225" y="1320652"/>
            <a:ext cx="1368151" cy="142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6249144" y="2780929"/>
            <a:ext cx="3275856" cy="1200329"/>
          </a:xfrm>
          <a:prstGeom prst="rect">
            <a:avLst/>
          </a:prstGeom>
          <a:noFill/>
        </p:spPr>
        <p:txBody>
          <a:bodyPr wrap="square" rtlCol="0">
            <a:spAutoFit/>
          </a:bodyPr>
          <a:lstStyle/>
          <a:p>
            <a:pPr algn="ctr">
              <a:lnSpc>
                <a:spcPct val="90000"/>
              </a:lnSpc>
              <a:spcBef>
                <a:spcPct val="20000"/>
              </a:spcBef>
              <a:buFont typeface="Wingdings" charset="0"/>
              <a:buNone/>
              <a:defRPr/>
            </a:pPr>
            <a:r>
              <a:rPr lang="en-US" sz="2400" b="1" dirty="0">
                <a:latin typeface="Times New Roman"/>
                <a:cs typeface="Times New Roman"/>
              </a:rPr>
              <a:t>Henry Fielding</a:t>
            </a:r>
          </a:p>
          <a:p>
            <a:pPr algn="ctr">
              <a:lnSpc>
                <a:spcPct val="90000"/>
              </a:lnSpc>
              <a:spcBef>
                <a:spcPct val="20000"/>
              </a:spcBef>
              <a:buFont typeface="Wingdings" charset="0"/>
              <a:buNone/>
              <a:defRPr/>
            </a:pPr>
            <a:r>
              <a:rPr lang="en-US" sz="2400" b="1" dirty="0">
                <a:latin typeface="Times New Roman"/>
                <a:cs typeface="Times New Roman"/>
              </a:rPr>
              <a:t>1707-1754</a:t>
            </a:r>
          </a:p>
          <a:p>
            <a:endParaRPr lang="en-US" sz="2400" dirty="0">
              <a:latin typeface="Times New Roman"/>
              <a:cs typeface="Times New Roman"/>
            </a:endParaRPr>
          </a:p>
        </p:txBody>
      </p:sp>
      <p:sp>
        <p:nvSpPr>
          <p:cNvPr id="12" name="TextBox 11"/>
          <p:cNvSpPr txBox="1"/>
          <p:nvPr/>
        </p:nvSpPr>
        <p:spPr>
          <a:xfrm>
            <a:off x="5673080" y="3645025"/>
            <a:ext cx="3960440" cy="2585323"/>
          </a:xfrm>
          <a:prstGeom prst="rect">
            <a:avLst/>
          </a:prstGeom>
          <a:noFill/>
        </p:spPr>
        <p:txBody>
          <a:bodyPr wrap="square" rtlCol="0">
            <a:spAutoFit/>
          </a:bodyPr>
          <a:lstStyle/>
          <a:p>
            <a:pPr algn="l" rtl="0">
              <a:defRPr/>
            </a:pPr>
            <a:r>
              <a:rPr lang="en-US" sz="2400" i="1" dirty="0" err="1">
                <a:latin typeface="Times New Roman"/>
                <a:cs typeface="Times New Roman"/>
              </a:rPr>
              <a:t>Shamela</a:t>
            </a:r>
            <a:r>
              <a:rPr lang="en-US" sz="2400" i="1" dirty="0">
                <a:latin typeface="Times New Roman"/>
                <a:cs typeface="Times New Roman"/>
              </a:rPr>
              <a:t> </a:t>
            </a:r>
            <a:r>
              <a:rPr lang="en-US" sz="2400" dirty="0">
                <a:latin typeface="Times New Roman"/>
                <a:cs typeface="Times New Roman"/>
              </a:rPr>
              <a:t>(1741) </a:t>
            </a:r>
            <a:r>
              <a:rPr lang="en-US" sz="2400" i="1" dirty="0">
                <a:latin typeface="Times New Roman"/>
                <a:cs typeface="Times New Roman"/>
              </a:rPr>
              <a:t>Joseph Andrews </a:t>
            </a:r>
            <a:r>
              <a:rPr lang="en-US" sz="2400" dirty="0">
                <a:latin typeface="Times New Roman"/>
                <a:cs typeface="Times New Roman"/>
              </a:rPr>
              <a:t>(1742)</a:t>
            </a:r>
            <a:r>
              <a:rPr lang="en-US" sz="2400" i="1" dirty="0">
                <a:latin typeface="Times New Roman"/>
                <a:cs typeface="Times New Roman"/>
              </a:rPr>
              <a:t>, </a:t>
            </a:r>
            <a:r>
              <a:rPr lang="en-US" sz="2400" dirty="0">
                <a:latin typeface="Times New Roman"/>
                <a:cs typeface="Times New Roman"/>
              </a:rPr>
              <a:t>and</a:t>
            </a:r>
            <a:r>
              <a:rPr lang="en-US" sz="2400" i="1" dirty="0">
                <a:latin typeface="Times New Roman"/>
                <a:cs typeface="Times New Roman"/>
              </a:rPr>
              <a:t> Tom Jones </a:t>
            </a:r>
            <a:r>
              <a:rPr lang="en-US" sz="2400" dirty="0">
                <a:latin typeface="Times New Roman"/>
                <a:cs typeface="Times New Roman"/>
              </a:rPr>
              <a:t>(1749)</a:t>
            </a:r>
          </a:p>
          <a:p>
            <a:pPr marL="800100" lvl="1" indent="-342900" algn="l" rtl="0">
              <a:buFont typeface="Wingdings" charset="2"/>
              <a:buChar char="v"/>
              <a:defRPr/>
            </a:pPr>
            <a:r>
              <a:rPr lang="en-US" sz="2400" dirty="0">
                <a:latin typeface="Times New Roman"/>
                <a:cs typeface="Times New Roman"/>
              </a:rPr>
              <a:t>Picaresque protagonists</a:t>
            </a:r>
          </a:p>
          <a:p>
            <a:pPr marL="800100" lvl="1" indent="-342900" algn="l" rtl="0">
              <a:buFont typeface="Wingdings" charset="2"/>
              <a:buChar char="v"/>
              <a:defRPr/>
            </a:pPr>
            <a:r>
              <a:rPr lang="en-US" sz="2400" dirty="0">
                <a:latin typeface="Times New Roman"/>
                <a:cs typeface="Times New Roman"/>
              </a:rPr>
              <a:t> </a:t>
            </a:r>
            <a:r>
              <a:rPr lang="ja-JP" altLang="en-US" sz="2400" dirty="0">
                <a:latin typeface="Times New Roman"/>
                <a:cs typeface="Times New Roman"/>
              </a:rPr>
              <a:t>“</a:t>
            </a:r>
            <a:r>
              <a:rPr lang="en-US" sz="2400" dirty="0">
                <a:latin typeface="Times New Roman"/>
                <a:cs typeface="Times New Roman"/>
              </a:rPr>
              <a:t>comic epic in prose</a:t>
            </a:r>
            <a:r>
              <a:rPr lang="ja-JP" altLang="en-US" sz="2400" dirty="0">
                <a:latin typeface="Times New Roman"/>
                <a:cs typeface="Times New Roman"/>
              </a:rPr>
              <a:t>”</a:t>
            </a:r>
            <a:endParaRPr lang="en-US" sz="2400" dirty="0">
              <a:latin typeface="Times New Roman"/>
              <a:cs typeface="Times New Roman"/>
            </a:endParaRPr>
          </a:p>
          <a:p>
            <a:pPr marL="800100" lvl="1" indent="-342900" algn="l" rtl="0">
              <a:buFont typeface="Wingdings" charset="2"/>
              <a:buChar char="v"/>
              <a:defRPr/>
            </a:pPr>
            <a:r>
              <a:rPr lang="en-US" sz="2400" dirty="0">
                <a:latin typeface="Times New Roman"/>
                <a:cs typeface="Times New Roman"/>
              </a:rPr>
              <a:t> Parody of Richardson</a:t>
            </a:r>
          </a:p>
          <a:p>
            <a:endParaRPr lang="en-US" dirty="0"/>
          </a:p>
        </p:txBody>
      </p:sp>
    </p:spTree>
    <p:extLst>
      <p:ext uri="{BB962C8B-B14F-4D97-AF65-F5344CB8AC3E}">
        <p14:creationId xmlns:p14="http://schemas.microsoft.com/office/powerpoint/2010/main" val="211769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81000" y="1340768"/>
            <a:ext cx="5508104" cy="5084468"/>
          </a:xfrm>
          <a:prstGeom prst="rect">
            <a:avLst/>
          </a:prstGeom>
          <a:noFill/>
        </p:spPr>
        <p:txBody>
          <a:bodyPr wrap="square" rtlCol="1">
            <a:spAutoFit/>
          </a:bodyPr>
          <a:lstStyle/>
          <a:p>
            <a:pPr marL="342900" indent="-342900" algn="l" rtl="0">
              <a:lnSpc>
                <a:spcPct val="90000"/>
              </a:lnSpc>
              <a:buFont typeface="Wingdings" charset="2"/>
              <a:buChar char="v"/>
              <a:defRPr/>
            </a:pPr>
            <a:r>
              <a:rPr lang="en-US" sz="2400" dirty="0">
                <a:latin typeface="Times New Roman"/>
                <a:cs typeface="Times New Roman"/>
              </a:rPr>
              <a:t>Novels dominated by the customs, manners, conventional behavior and habits of a particular social class</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Often concerned with courtship and marriage</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Realistic and sometimes satirical</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Focus on domestic society rather than the larger world</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Other novelists of manners: Anthony Trollope, Edith Wharton, F. Scott Fitzgerald, Margaret Drabble</a:t>
            </a:r>
          </a:p>
        </p:txBody>
      </p:sp>
      <p:sp>
        <p:nvSpPr>
          <p:cNvPr id="2" name="Rectangle 1"/>
          <p:cNvSpPr/>
          <p:nvPr/>
        </p:nvSpPr>
        <p:spPr>
          <a:xfrm>
            <a:off x="920552" y="1556792"/>
            <a:ext cx="7992888" cy="738664"/>
          </a:xfrm>
          <a:prstGeom prst="rect">
            <a:avLst/>
          </a:prstGeom>
        </p:spPr>
        <p:txBody>
          <a:bodyPr wrap="square">
            <a:spAutoFit/>
          </a:bodyPr>
          <a:lstStyle/>
          <a:p>
            <a:endParaRPr lang="en-US" sz="2400" dirty="0">
              <a:latin typeface="Times New Roman"/>
              <a:cs typeface="Times New Roman"/>
            </a:endParaRPr>
          </a:p>
          <a:p>
            <a:endParaRPr lang="en-US" dirty="0"/>
          </a:p>
        </p:txBody>
      </p:sp>
      <p:sp>
        <p:nvSpPr>
          <p:cNvPr id="3" name="TextBox 2"/>
          <p:cNvSpPr txBox="1"/>
          <p:nvPr/>
        </p:nvSpPr>
        <p:spPr>
          <a:xfrm>
            <a:off x="632520" y="476673"/>
            <a:ext cx="8352928" cy="830997"/>
          </a:xfrm>
          <a:prstGeom prst="rect">
            <a:avLst/>
          </a:prstGeom>
          <a:noFill/>
        </p:spPr>
        <p:txBody>
          <a:bodyPr wrap="square" rtlCol="0">
            <a:spAutoFit/>
          </a:bodyPr>
          <a:lstStyle/>
          <a:p>
            <a:pPr algn="ctr"/>
            <a:r>
              <a:rPr lang="en-US" sz="2400" b="1" dirty="0">
                <a:latin typeface="Times New Roman"/>
                <a:cs typeface="Times New Roman"/>
              </a:rPr>
              <a:t>The Novel of Manners:</a:t>
            </a:r>
          </a:p>
          <a:p>
            <a:pPr algn="ctr"/>
            <a:r>
              <a:rPr lang="en-US" sz="2400" b="1" dirty="0">
                <a:latin typeface="Times New Roman"/>
                <a:cs typeface="Times New Roman"/>
              </a:rPr>
              <a:t>Jane Austen</a:t>
            </a:r>
          </a:p>
        </p:txBody>
      </p:sp>
      <p:pic>
        <p:nvPicPr>
          <p:cNvPr id="6" name="Picture 4" descr="05171182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105" y="1268760"/>
            <a:ext cx="3287713"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7" name="حبر 6"/>
              <p14:cNvContentPartPr/>
              <p14:nvPr/>
            </p14:nvContentPartPr>
            <p14:xfrm>
              <a:off x="3214863" y="-71105"/>
              <a:ext cx="3400920" cy="1592640"/>
            </p14:xfrm>
          </p:contentPart>
        </mc:Choice>
        <mc:Fallback>
          <p:pic>
            <p:nvPicPr>
              <p:cNvPr id="7" name="حبر 6"/>
              <p:cNvPicPr/>
              <p:nvPr/>
            </p:nvPicPr>
            <p:blipFill>
              <a:blip r:embed="rId5"/>
              <a:stretch>
                <a:fillRect/>
              </a:stretch>
            </p:blipFill>
            <p:spPr>
              <a:xfrm>
                <a:off x="3196863" y="-89105"/>
                <a:ext cx="3436920" cy="1628640"/>
              </a:xfrm>
              <a:prstGeom prst="rect">
                <a:avLst/>
              </a:prstGeom>
            </p:spPr>
          </p:pic>
        </mc:Fallback>
      </mc:AlternateContent>
    </p:spTree>
    <p:extLst>
      <p:ext uri="{BB962C8B-B14F-4D97-AF65-F5344CB8AC3E}">
        <p14:creationId xmlns:p14="http://schemas.microsoft.com/office/powerpoint/2010/main" val="130820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484785"/>
            <a:ext cx="8352928" cy="4999829"/>
          </a:xfrm>
          <a:prstGeom prst="rect">
            <a:avLst/>
          </a:prstGeom>
        </p:spPr>
        <p:txBody>
          <a:bodyPr wrap="square">
            <a:spAutoFit/>
          </a:bodyPr>
          <a:lstStyle/>
          <a:p>
            <a:pPr marL="342900" indent="-342900" algn="l" rtl="0">
              <a:lnSpc>
                <a:spcPct val="90000"/>
              </a:lnSpc>
              <a:buFont typeface="Wingdings" charset="2"/>
              <a:buChar char="v"/>
              <a:defRPr/>
            </a:pPr>
            <a:r>
              <a:rPr lang="en-US" sz="2400" dirty="0">
                <a:latin typeface="Times New Roman"/>
                <a:cs typeface="Times New Roman"/>
              </a:rPr>
              <a:t>Novels characterized by magic, mystery and horror</a:t>
            </a:r>
          </a:p>
          <a:p>
            <a:pPr marL="342900" indent="-342900" algn="l" rtl="0">
              <a:lnSpc>
                <a:spcPct val="90000"/>
              </a:lnSpc>
              <a:buFont typeface="Wingdings" charset="2"/>
              <a:buChar char="v"/>
              <a:defRPr/>
            </a:pPr>
            <a:r>
              <a:rPr lang="en-US" sz="2400" dirty="0">
                <a:latin typeface="Times New Roman"/>
                <a:cs typeface="Times New Roman"/>
              </a:rPr>
              <a:t>Exotic settings – medieval, Oriental, etc.</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Originated with Horace Walpole</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Castle of Otranto </a:t>
            </a:r>
            <a:r>
              <a:rPr lang="en-US" sz="2400" dirty="0">
                <a:latin typeface="Times New Roman"/>
                <a:cs typeface="Times New Roman"/>
              </a:rPr>
              <a:t>(1764)</a:t>
            </a:r>
          </a:p>
          <a:p>
            <a:pPr algn="l" rtl="0">
              <a:lnSpc>
                <a:spcPct val="90000"/>
              </a:lnSpc>
              <a:defRPr/>
            </a:pPr>
            <a:r>
              <a:rPr lang="en-US" sz="2400" dirty="0">
                <a:latin typeface="Times New Roman"/>
                <a:cs typeface="Times New Roman"/>
              </a:rPr>
              <a:t>William Beckford: </a:t>
            </a:r>
            <a:r>
              <a:rPr lang="en-US" sz="2400" i="1" dirty="0" err="1">
                <a:latin typeface="Times New Roman"/>
                <a:cs typeface="Times New Roman"/>
              </a:rPr>
              <a:t>Vathek</a:t>
            </a:r>
            <a:r>
              <a:rPr lang="en-US" sz="2400" i="1" dirty="0">
                <a:latin typeface="Times New Roman"/>
                <a:cs typeface="Times New Roman"/>
              </a:rPr>
              <a:t>, An Arabian Tale </a:t>
            </a:r>
            <a:r>
              <a:rPr lang="en-US" sz="2400" dirty="0">
                <a:latin typeface="Times New Roman"/>
                <a:cs typeface="Times New Roman"/>
              </a:rPr>
              <a:t>(1786)</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Anne Radcliffe: 5 novels (1789-97) including </a:t>
            </a:r>
            <a:r>
              <a:rPr lang="en-US" sz="2400" i="1" dirty="0">
                <a:latin typeface="Times New Roman"/>
                <a:cs typeface="Times New Roman"/>
              </a:rPr>
              <a:t>The Mysteries of </a:t>
            </a:r>
            <a:r>
              <a:rPr lang="en-US" sz="2400" i="1" dirty="0" err="1">
                <a:latin typeface="Times New Roman"/>
                <a:cs typeface="Times New Roman"/>
              </a:rPr>
              <a:t>Udolpho</a:t>
            </a:r>
            <a:r>
              <a:rPr lang="en-US" sz="2400" i="1" dirty="0">
                <a:latin typeface="Times New Roman"/>
                <a:cs typeface="Times New Roman"/>
              </a:rPr>
              <a:t> </a:t>
            </a:r>
            <a:r>
              <a:rPr lang="en-US" sz="2400" dirty="0">
                <a:latin typeface="Times New Roman"/>
                <a:cs typeface="Times New Roman"/>
              </a:rPr>
              <a:t>   </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Widely popular genre throughout Europe and America: Charles </a:t>
            </a:r>
            <a:r>
              <a:rPr lang="en-US" sz="2400" dirty="0" err="1">
                <a:latin typeface="Times New Roman"/>
                <a:cs typeface="Times New Roman"/>
              </a:rPr>
              <a:t>Brockden</a:t>
            </a:r>
            <a:r>
              <a:rPr lang="en-US" sz="2400" dirty="0">
                <a:latin typeface="Times New Roman"/>
                <a:cs typeface="Times New Roman"/>
              </a:rPr>
              <a:t> Brown</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Wieland </a:t>
            </a:r>
            <a:r>
              <a:rPr lang="en-US" sz="2400" dirty="0">
                <a:latin typeface="Times New Roman"/>
                <a:cs typeface="Times New Roman"/>
              </a:rPr>
              <a:t>(1798)         </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Contemporary Gothic novelists include Anne Rice and Stephen King                       </a:t>
            </a:r>
          </a:p>
          <a:p>
            <a:endParaRPr lang="en-US"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Gothic Novels</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3750543" y="232375"/>
              <a:ext cx="2549520" cy="1059120"/>
            </p14:xfrm>
          </p:contentPart>
        </mc:Choice>
        <mc:Fallback>
          <p:pic>
            <p:nvPicPr>
              <p:cNvPr id="7" name="حبر 6"/>
              <p:cNvPicPr/>
              <p:nvPr/>
            </p:nvPicPr>
            <p:blipFill>
              <a:blip r:embed="rId4"/>
              <a:stretch>
                <a:fillRect/>
              </a:stretch>
            </p:blipFill>
            <p:spPr>
              <a:xfrm>
                <a:off x="3732543" y="214375"/>
                <a:ext cx="2585520" cy="10951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5108823" y="1291135"/>
              <a:ext cx="2858760" cy="972360"/>
            </p14:xfrm>
          </p:contentPart>
        </mc:Choice>
        <mc:Fallback>
          <p:pic>
            <p:nvPicPr>
              <p:cNvPr id="8" name="حبر 7"/>
              <p:cNvPicPr/>
              <p:nvPr/>
            </p:nvPicPr>
            <p:blipFill>
              <a:blip r:embed="rId6"/>
              <a:stretch>
                <a:fillRect/>
              </a:stretch>
            </p:blipFill>
            <p:spPr>
              <a:xfrm>
                <a:off x="5090823" y="1273135"/>
                <a:ext cx="2894760" cy="10083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حبر 9"/>
              <p14:cNvContentPartPr/>
              <p14:nvPr/>
            </p14:nvContentPartPr>
            <p14:xfrm>
              <a:off x="147303" y="270535"/>
              <a:ext cx="8658360" cy="3055680"/>
            </p14:xfrm>
          </p:contentPart>
        </mc:Choice>
        <mc:Fallback>
          <p:pic>
            <p:nvPicPr>
              <p:cNvPr id="10" name="حبر 9"/>
              <p:cNvPicPr/>
              <p:nvPr/>
            </p:nvPicPr>
            <p:blipFill>
              <a:blip r:embed="rId8"/>
              <a:stretch>
                <a:fillRect/>
              </a:stretch>
            </p:blipFill>
            <p:spPr>
              <a:xfrm>
                <a:off x="129303" y="252535"/>
                <a:ext cx="8694360" cy="30916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2" name="حبر 11"/>
              <p14:cNvContentPartPr/>
              <p14:nvPr/>
            </p14:nvContentPartPr>
            <p14:xfrm>
              <a:off x="301743" y="5151415"/>
              <a:ext cx="9068760" cy="1106280"/>
            </p14:xfrm>
          </p:contentPart>
        </mc:Choice>
        <mc:Fallback>
          <p:pic>
            <p:nvPicPr>
              <p:cNvPr id="12" name="حبر 11"/>
              <p:cNvPicPr/>
              <p:nvPr/>
            </p:nvPicPr>
            <p:blipFill>
              <a:blip r:embed="rId10"/>
              <a:stretch>
                <a:fillRect/>
              </a:stretch>
            </p:blipFill>
            <p:spPr>
              <a:xfrm>
                <a:off x="283743" y="5133415"/>
                <a:ext cx="9104760" cy="1142280"/>
              </a:xfrm>
              <a:prstGeom prst="rect">
                <a:avLst/>
              </a:prstGeom>
            </p:spPr>
          </p:pic>
        </mc:Fallback>
      </mc:AlternateContent>
    </p:spTree>
    <p:extLst>
      <p:ext uri="{BB962C8B-B14F-4D97-AF65-F5344CB8AC3E}">
        <p14:creationId xmlns:p14="http://schemas.microsoft.com/office/powerpoint/2010/main" val="3349206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488504" y="1412777"/>
            <a:ext cx="8424936" cy="4431983"/>
          </a:xfrm>
          <a:prstGeom prst="rect">
            <a:avLst/>
          </a:prstGeom>
        </p:spPr>
        <p:txBody>
          <a:bodyPr wrap="square">
            <a:spAutoFit/>
          </a:bodyPr>
          <a:lstStyle/>
          <a:p>
            <a:pPr marL="342900" indent="-342900" algn="l" rtl="0">
              <a:buFont typeface="Wingdings" charset="2"/>
              <a:buChar char="v"/>
              <a:defRPr/>
            </a:pPr>
            <a:r>
              <a:rPr lang="en-US" sz="2400" dirty="0">
                <a:latin typeface="Times New Roman"/>
                <a:cs typeface="Times New Roman"/>
              </a:rPr>
              <a:t>One of the most famous gothic novels</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Inspired by a dream in reaction to a  challenge to write a ghost </a:t>
            </a:r>
            <a:br>
              <a:rPr lang="en-US" sz="2400" dirty="0">
                <a:latin typeface="Times New Roman"/>
                <a:cs typeface="Times New Roman"/>
              </a:rPr>
            </a:br>
            <a:r>
              <a:rPr lang="en-US" sz="2400" dirty="0">
                <a:latin typeface="Times New Roman"/>
                <a:cs typeface="Times New Roman"/>
              </a:rPr>
              <a:t>story</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Published in 1817 (rev. ed. 1831)</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Influenced by the Greek myth of </a:t>
            </a:r>
            <a:r>
              <a:rPr lang="en-US" sz="2400" dirty="0" err="1">
                <a:latin typeface="Times New Roman"/>
                <a:cs typeface="Times New Roman"/>
              </a:rPr>
              <a:t>Promotheus</a:t>
            </a:r>
            <a:endParaRPr lang="en-US" sz="2400" dirty="0">
              <a:latin typeface="Times New Roman"/>
              <a:cs typeface="Times New Roman"/>
            </a:endParaRP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i="1" u="sng" dirty="0">
                <a:latin typeface="Times New Roman"/>
                <a:cs typeface="Times New Roman"/>
              </a:rPr>
              <a:t>Frankenstein</a:t>
            </a:r>
            <a:r>
              <a:rPr lang="en-US" sz="2400" u="sng" dirty="0">
                <a:latin typeface="Times New Roman"/>
                <a:cs typeface="Times New Roman"/>
              </a:rPr>
              <a:t> is also considered the first science fiction novel</a:t>
            </a:r>
          </a:p>
          <a:p>
            <a:pPr marL="342900" indent="-342900">
              <a:buFont typeface="Wingdings" charset="2"/>
              <a:buChar char="v"/>
            </a:pPr>
            <a:endParaRPr lang="en-US" sz="2400" dirty="0">
              <a:latin typeface="Times New Roman"/>
              <a:cs typeface="Times New Roman"/>
            </a:endParaRPr>
          </a:p>
          <a:p>
            <a:endParaRPr lang="en-US" dirty="0"/>
          </a:p>
        </p:txBody>
      </p:sp>
      <p:sp>
        <p:nvSpPr>
          <p:cNvPr id="3" name="TextBox 2"/>
          <p:cNvSpPr txBox="1"/>
          <p:nvPr/>
        </p:nvSpPr>
        <p:spPr>
          <a:xfrm>
            <a:off x="560512" y="116632"/>
            <a:ext cx="8352928" cy="1200328"/>
          </a:xfrm>
          <a:prstGeom prst="rect">
            <a:avLst/>
          </a:prstGeom>
          <a:noFill/>
        </p:spPr>
        <p:txBody>
          <a:bodyPr wrap="square" rtlCol="0">
            <a:spAutoFit/>
          </a:bodyPr>
          <a:lstStyle/>
          <a:p>
            <a:pPr algn="ctr"/>
            <a:r>
              <a:rPr lang="en-US" sz="2400" b="1" i="1" dirty="0">
                <a:latin typeface="Times New Roman"/>
                <a:cs typeface="Times New Roman"/>
              </a:rPr>
              <a:t>Frankenstein</a:t>
            </a:r>
            <a:r>
              <a:rPr lang="en-US" sz="2400" b="1" dirty="0">
                <a:latin typeface="Times New Roman"/>
                <a:cs typeface="Times New Roman"/>
              </a:rPr>
              <a:t> </a:t>
            </a:r>
            <a:br>
              <a:rPr lang="en-US" sz="2400" b="1" dirty="0">
                <a:latin typeface="Times New Roman"/>
                <a:cs typeface="Times New Roman"/>
              </a:rPr>
            </a:br>
            <a:r>
              <a:rPr lang="en-US" sz="2400" b="1" dirty="0">
                <a:latin typeface="Times New Roman"/>
                <a:cs typeface="Times New Roman"/>
              </a:rPr>
              <a:t>by Mary Shelley</a:t>
            </a:r>
            <a:br>
              <a:rPr lang="en-US" sz="2400" b="1" dirty="0">
                <a:latin typeface="Times New Roman"/>
                <a:cs typeface="Times New Roman"/>
              </a:rPr>
            </a:br>
            <a:r>
              <a:rPr lang="en-US" sz="2400" b="1" dirty="0">
                <a:latin typeface="Times New Roman"/>
                <a:cs typeface="Times New Roman"/>
              </a:rPr>
              <a:t>1797-1851</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3415383" y="98815"/>
              <a:ext cx="2611800" cy="1321200"/>
            </p14:xfrm>
          </p:contentPart>
        </mc:Choice>
        <mc:Fallback>
          <p:pic>
            <p:nvPicPr>
              <p:cNvPr id="7" name="حبر 6"/>
              <p:cNvPicPr/>
              <p:nvPr/>
            </p:nvPicPr>
            <p:blipFill>
              <a:blip r:embed="rId4"/>
              <a:stretch>
                <a:fillRect/>
              </a:stretch>
            </p:blipFill>
            <p:spPr>
              <a:xfrm>
                <a:off x="3397383" y="80815"/>
                <a:ext cx="2647800" cy="1357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404343" y="1117615"/>
              <a:ext cx="624240" cy="815040"/>
            </p14:xfrm>
          </p:contentPart>
        </mc:Choice>
        <mc:Fallback>
          <p:pic>
            <p:nvPicPr>
              <p:cNvPr id="8" name="حبر 7"/>
              <p:cNvPicPr/>
              <p:nvPr/>
            </p:nvPicPr>
            <p:blipFill>
              <a:blip r:embed="rId6"/>
              <a:stretch>
                <a:fillRect/>
              </a:stretch>
            </p:blipFill>
            <p:spPr>
              <a:xfrm>
                <a:off x="386343" y="1099615"/>
                <a:ext cx="660240" cy="851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حبر 9"/>
              <p14:cNvContentPartPr/>
              <p14:nvPr/>
            </p14:nvContentPartPr>
            <p14:xfrm>
              <a:off x="518823" y="4676935"/>
              <a:ext cx="374400" cy="568080"/>
            </p14:xfrm>
          </p:contentPart>
        </mc:Choice>
        <mc:Fallback>
          <p:pic>
            <p:nvPicPr>
              <p:cNvPr id="10" name="حبر 9"/>
              <p:cNvPicPr/>
              <p:nvPr/>
            </p:nvPicPr>
            <p:blipFill>
              <a:blip r:embed="rId8"/>
              <a:stretch>
                <a:fillRect/>
              </a:stretch>
            </p:blipFill>
            <p:spPr>
              <a:xfrm>
                <a:off x="500823" y="4658935"/>
                <a:ext cx="410400" cy="604080"/>
              </a:xfrm>
              <a:prstGeom prst="rect">
                <a:avLst/>
              </a:prstGeom>
            </p:spPr>
          </p:pic>
        </mc:Fallback>
      </mc:AlternateContent>
    </p:spTree>
    <p:extLst>
      <p:ext uri="{BB962C8B-B14F-4D97-AF65-F5344CB8AC3E}">
        <p14:creationId xmlns:p14="http://schemas.microsoft.com/office/powerpoint/2010/main" val="2707260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488504" y="1412777"/>
            <a:ext cx="8856984" cy="4752069"/>
          </a:xfrm>
          <a:prstGeom prst="rect">
            <a:avLst/>
          </a:prstGeom>
        </p:spPr>
        <p:txBody>
          <a:bodyPr wrap="square">
            <a:spAutoFit/>
          </a:bodyPr>
          <a:lstStyle/>
          <a:p>
            <a:pPr marL="342900" indent="-342900" algn="l" rtl="0">
              <a:lnSpc>
                <a:spcPct val="90000"/>
              </a:lnSpc>
              <a:buFont typeface="Wingdings" charset="2"/>
              <a:buChar char="v"/>
              <a:defRPr/>
            </a:pPr>
            <a:r>
              <a:rPr lang="en-US" sz="2400" u="sng" dirty="0">
                <a:latin typeface="Times New Roman"/>
                <a:cs typeface="Times New Roman"/>
              </a:rPr>
              <a:t>Novels in which the characters, and thus the readers, have a heightened emotional response to events</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Connected to emerging Romantic movement</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Laurence Sterne: </a:t>
            </a:r>
            <a:r>
              <a:rPr lang="en-US" sz="2400" i="1" dirty="0" err="1">
                <a:latin typeface="Times New Roman"/>
                <a:cs typeface="Times New Roman"/>
              </a:rPr>
              <a:t>Tristram</a:t>
            </a:r>
            <a:r>
              <a:rPr lang="en-US" sz="2400" i="1" dirty="0">
                <a:latin typeface="Times New Roman"/>
                <a:cs typeface="Times New Roman"/>
              </a:rPr>
              <a:t> </a:t>
            </a:r>
            <a:r>
              <a:rPr lang="en-US" sz="2400" i="1" dirty="0" err="1">
                <a:latin typeface="Times New Roman"/>
                <a:cs typeface="Times New Roman"/>
              </a:rPr>
              <a:t>Shandy</a:t>
            </a:r>
            <a:r>
              <a:rPr lang="en-US" sz="2400" i="1" dirty="0">
                <a:latin typeface="Times New Roman"/>
                <a:cs typeface="Times New Roman"/>
              </a:rPr>
              <a:t> </a:t>
            </a:r>
            <a:r>
              <a:rPr lang="en-US" sz="2400" dirty="0">
                <a:latin typeface="Times New Roman"/>
                <a:cs typeface="Times New Roman"/>
              </a:rPr>
              <a:t>(1760-67)</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Johann Wolfgang von Goethe: </a:t>
            </a:r>
            <a:r>
              <a:rPr lang="en-US" sz="2400" i="1" dirty="0">
                <a:latin typeface="Times New Roman"/>
                <a:cs typeface="Times New Roman"/>
              </a:rPr>
              <a:t>The Sorrows of Young </a:t>
            </a:r>
            <a:r>
              <a:rPr lang="en-US" sz="2400" i="1" dirty="0" err="1">
                <a:latin typeface="Times New Roman"/>
                <a:cs typeface="Times New Roman"/>
              </a:rPr>
              <a:t>Werther</a:t>
            </a:r>
            <a:r>
              <a:rPr lang="en-US" sz="2400" i="1" dirty="0">
                <a:latin typeface="Times New Roman"/>
                <a:cs typeface="Times New Roman"/>
              </a:rPr>
              <a:t> </a:t>
            </a:r>
            <a:r>
              <a:rPr lang="en-US" sz="2400" dirty="0">
                <a:latin typeface="Times New Roman"/>
                <a:cs typeface="Times New Roman"/>
              </a:rPr>
              <a:t>(1774)</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Francois Rene de Chateaubriand: </a:t>
            </a:r>
            <a:r>
              <a:rPr lang="en-US" sz="2400" i="1" dirty="0" err="1">
                <a:latin typeface="Times New Roman"/>
                <a:cs typeface="Times New Roman"/>
              </a:rPr>
              <a:t>Atala</a:t>
            </a:r>
            <a:r>
              <a:rPr lang="en-US" sz="2400" i="1" dirty="0">
                <a:latin typeface="Times New Roman"/>
                <a:cs typeface="Times New Roman"/>
              </a:rPr>
              <a:t> </a:t>
            </a:r>
            <a:r>
              <a:rPr lang="en-US" sz="2400" dirty="0">
                <a:latin typeface="Times New Roman"/>
                <a:cs typeface="Times New Roman"/>
              </a:rPr>
              <a:t>(1801) and</a:t>
            </a:r>
            <a:r>
              <a:rPr lang="en-US" sz="2400" i="1" dirty="0">
                <a:latin typeface="Times New Roman"/>
                <a:cs typeface="Times New Roman"/>
              </a:rPr>
              <a:t> Rene </a:t>
            </a:r>
            <a:r>
              <a:rPr lang="en-US" sz="2400" dirty="0">
                <a:latin typeface="Times New Roman"/>
                <a:cs typeface="Times New Roman"/>
              </a:rPr>
              <a:t>(1802)</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The </a:t>
            </a:r>
            <a:r>
              <a:rPr lang="en-US" sz="2400" dirty="0" err="1">
                <a:latin typeface="Times New Roman"/>
                <a:cs typeface="Times New Roman"/>
              </a:rPr>
              <a:t>Brontës</a:t>
            </a:r>
            <a:r>
              <a:rPr lang="en-US" sz="2400" dirty="0">
                <a:latin typeface="Times New Roman"/>
                <a:cs typeface="Times New Roman"/>
              </a:rPr>
              <a:t>:  </a:t>
            </a:r>
            <a:r>
              <a:rPr lang="en-US" sz="2400" u="sng" dirty="0">
                <a:latin typeface="Times New Roman"/>
                <a:cs typeface="Times New Roman"/>
              </a:rPr>
              <a:t>Anne </a:t>
            </a:r>
            <a:r>
              <a:rPr lang="en-US" sz="2400" u="sng" dirty="0" err="1">
                <a:latin typeface="Times New Roman"/>
                <a:cs typeface="Times New Roman"/>
              </a:rPr>
              <a:t>Brontë</a:t>
            </a:r>
            <a:r>
              <a:rPr lang="en-US" sz="2400" u="sng" dirty="0">
                <a:latin typeface="Times New Roman"/>
                <a:cs typeface="Times New Roman"/>
              </a:rPr>
              <a:t> </a:t>
            </a:r>
            <a:r>
              <a:rPr lang="en-US" sz="2400" i="1" u="sng" dirty="0">
                <a:latin typeface="Times New Roman"/>
                <a:cs typeface="Times New Roman"/>
              </a:rPr>
              <a:t>Agnes Grey </a:t>
            </a:r>
            <a:r>
              <a:rPr lang="en-US" sz="2400" u="sng" dirty="0">
                <a:latin typeface="Times New Roman"/>
                <a:cs typeface="Times New Roman"/>
              </a:rPr>
              <a:t>(1847) Emily </a:t>
            </a:r>
            <a:r>
              <a:rPr lang="en-US" sz="2400" u="sng" dirty="0" err="1">
                <a:latin typeface="Times New Roman"/>
                <a:cs typeface="Times New Roman"/>
              </a:rPr>
              <a:t>Brontë</a:t>
            </a:r>
            <a:r>
              <a:rPr lang="en-US" sz="2400" u="sng" dirty="0">
                <a:latin typeface="Times New Roman"/>
                <a:cs typeface="Times New Roman"/>
              </a:rPr>
              <a:t>, </a:t>
            </a:r>
            <a:r>
              <a:rPr lang="en-US" sz="2400" i="1" u="sng" dirty="0">
                <a:latin typeface="Times New Roman"/>
                <a:cs typeface="Times New Roman"/>
              </a:rPr>
              <a:t>Wuthering Heights </a:t>
            </a:r>
            <a:r>
              <a:rPr lang="en-US" sz="2400" u="sng" dirty="0">
                <a:latin typeface="Times New Roman"/>
                <a:cs typeface="Times New Roman"/>
              </a:rPr>
              <a:t>(1847), Charlotte </a:t>
            </a:r>
            <a:r>
              <a:rPr lang="en-US" sz="2400" u="sng" dirty="0" err="1">
                <a:latin typeface="Times New Roman"/>
                <a:cs typeface="Times New Roman"/>
              </a:rPr>
              <a:t>Brontë</a:t>
            </a:r>
            <a:r>
              <a:rPr lang="en-US" sz="2400" u="sng" dirty="0">
                <a:latin typeface="Times New Roman"/>
                <a:cs typeface="Times New Roman"/>
              </a:rPr>
              <a:t>, </a:t>
            </a:r>
            <a:r>
              <a:rPr lang="en-US" sz="2400" i="1" u="sng" dirty="0">
                <a:latin typeface="Times New Roman"/>
                <a:cs typeface="Times New Roman"/>
              </a:rPr>
              <a:t>Jane Eyre </a:t>
            </a:r>
            <a:r>
              <a:rPr lang="en-US" sz="2400" u="sng" dirty="0">
                <a:latin typeface="Times New Roman"/>
                <a:cs typeface="Times New Roman"/>
              </a:rPr>
              <a:t>(1847)</a:t>
            </a: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Novels of Sentiment</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3084543" y="143095"/>
              <a:ext cx="3403440" cy="1326960"/>
            </p14:xfrm>
          </p:contentPart>
        </mc:Choice>
        <mc:Fallback>
          <p:pic>
            <p:nvPicPr>
              <p:cNvPr id="6" name="حبر 5"/>
              <p:cNvPicPr/>
              <p:nvPr/>
            </p:nvPicPr>
            <p:blipFill>
              <a:blip r:embed="rId4"/>
              <a:stretch>
                <a:fillRect/>
              </a:stretch>
            </p:blipFill>
            <p:spPr>
              <a:xfrm>
                <a:off x="3066543" y="125095"/>
                <a:ext cx="3439440" cy="13629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589383" y="1182775"/>
              <a:ext cx="441000" cy="815040"/>
            </p14:xfrm>
          </p:contentPart>
        </mc:Choice>
        <mc:Fallback>
          <p:pic>
            <p:nvPicPr>
              <p:cNvPr id="9" name="حبر 8"/>
              <p:cNvPicPr/>
              <p:nvPr/>
            </p:nvPicPr>
            <p:blipFill>
              <a:blip r:embed="rId6"/>
              <a:stretch>
                <a:fillRect/>
              </a:stretch>
            </p:blipFill>
            <p:spPr>
              <a:xfrm>
                <a:off x="571383" y="1164775"/>
                <a:ext cx="477000" cy="851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حبر 9"/>
              <p14:cNvContentPartPr/>
              <p14:nvPr/>
            </p14:nvContentPartPr>
            <p14:xfrm>
              <a:off x="611703" y="5124415"/>
              <a:ext cx="277560" cy="658440"/>
            </p14:xfrm>
          </p:contentPart>
        </mc:Choice>
        <mc:Fallback>
          <p:pic>
            <p:nvPicPr>
              <p:cNvPr id="10" name="حبر 9"/>
              <p:cNvPicPr/>
              <p:nvPr/>
            </p:nvPicPr>
            <p:blipFill>
              <a:blip r:embed="rId8"/>
              <a:stretch>
                <a:fillRect/>
              </a:stretch>
            </p:blipFill>
            <p:spPr>
              <a:xfrm>
                <a:off x="593703" y="5106415"/>
                <a:ext cx="313560" cy="694440"/>
              </a:xfrm>
              <a:prstGeom prst="rect">
                <a:avLst/>
              </a:prstGeom>
            </p:spPr>
          </p:pic>
        </mc:Fallback>
      </mc:AlternateContent>
    </p:spTree>
    <p:extLst>
      <p:ext uri="{BB962C8B-B14F-4D97-AF65-F5344CB8AC3E}">
        <p14:creationId xmlns:p14="http://schemas.microsoft.com/office/powerpoint/2010/main" val="5389107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7648"/>
            <a:ext cx="2600325" cy="2522702"/>
            <a:chOff x="5210750" y="1067682"/>
            <a:chExt cx="2976900" cy="3128912"/>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54" y="2583327"/>
            <a:ext cx="1886846" cy="1606237"/>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101</TotalTime>
  <Words>1048</Words>
  <Application>Microsoft Office PowerPoint</Application>
  <PresentationFormat>A4 Paper (210x297 mm)</PresentationFormat>
  <Paragraphs>225</Paragraphs>
  <Slides>21</Slides>
  <Notes>20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Office Theme</vt:lpstr>
      <vt:lpstr>عرض تقديمي في PowerPoint</vt:lpstr>
      <vt:lpstr>Lecture 1: Social and Historical Background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Abdullah</cp:lastModifiedBy>
  <cp:revision>18</cp:revision>
  <dcterms:created xsi:type="dcterms:W3CDTF">2014-09-11T06:30:06Z</dcterms:created>
  <dcterms:modified xsi:type="dcterms:W3CDTF">2019-12-13T15:17:39Z</dcterms:modified>
</cp:coreProperties>
</file>