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notesSlides/notesSlide5.xml" ContentType="application/vnd.openxmlformats-officedocument.presentationml.notesSlide+xml"/>
  <Override PartName="/ppt/ink/ink4.xml" ContentType="application/inkml+xml"/>
  <Override PartName="/ppt/ink/ink5.xml" ContentType="application/inkml+xml"/>
  <Override PartName="/ppt/notesSlides/notesSlide6.xml" ContentType="application/vnd.openxmlformats-officedocument.presentationml.notesSlide+xml"/>
  <Override PartName="/ppt/ink/ink6.xml" ContentType="application/inkml+xml"/>
  <Override PartName="/ppt/ink/ink7.xml" ContentType="application/inkml+xml"/>
  <Override PartName="/ppt/notesSlides/notesSlide7.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2.xml" ContentType="application/inkml+xml"/>
  <Override PartName="/ppt/ink/ink13.xml" ContentType="application/inkml+xml"/>
  <Override PartName="/ppt/notesSlides/notesSlide10.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11.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28.xml" ContentType="application/inkml+xml"/>
  <Override PartName="/ppt/ink/ink29.xml" ContentType="application/inkml+xml"/>
  <Override PartName="/ppt/notesSlides/notesSlide15.xml" ContentType="application/vnd.openxmlformats-officedocument.presentationml.notesSlide+xml"/>
  <Override PartName="/ppt/ink/ink30.xml" ContentType="application/inkml+xml"/>
  <Override PartName="/ppt/ink/ink3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2" r:id="rId2"/>
    <p:sldId id="287" r:id="rId3"/>
    <p:sldId id="315" r:id="rId4"/>
    <p:sldId id="302" r:id="rId5"/>
    <p:sldId id="316" r:id="rId6"/>
    <p:sldId id="317" r:id="rId7"/>
    <p:sldId id="318" r:id="rId8"/>
    <p:sldId id="320" r:id="rId9"/>
    <p:sldId id="321" r:id="rId10"/>
    <p:sldId id="319" r:id="rId11"/>
    <p:sldId id="322" r:id="rId12"/>
    <p:sldId id="323" r:id="rId13"/>
    <p:sldId id="326" r:id="rId14"/>
    <p:sldId id="325" r:id="rId15"/>
    <p:sldId id="32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69" d="100"/>
          <a:sy n="69" d="100"/>
        </p:scale>
        <p:origin x="-980" y="-7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6:58:07.63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38C41CBC-828A-4A27-AC58-1AC814EF6334}" emma:medium="tactile" emma:mode="ink">
          <msink:context xmlns:msink="http://schemas.microsoft.com/ink/2010/main" type="inkDrawing" rotatedBoundingBox="15789,9646 24447,9813 24411,11684 15753,11518" hotPoints="24568,10815 19684,11641 14798,10835 19681,10009" semanticType="enclosure" shapeName="Ellipse"/>
        </emma:interpretation>
      </emma:emma>
    </inkml:annotationXML>
    <inkml:trace contextRef="#ctx0" brushRef="#br0">977 358,'0'0,"0"0,0 0,-9 0,0 0,-9 0,-1 0,1 0,0 0,0 0,0 0,-10 0,-8 0,-1 0,-8-9,8 9,-8 0,18 0,-10 0,1 9,8-9,-8 9,9 0,-10 0,1 0,-1 0,1 10,0-1,8 0,1 0,0 0,-1 0,1 10,9-10,0 0,9 0,-10 0,10 0,0 0,0-9,0 19,9-19,0 18,-9 0,9 0,0 1,0-10,0-9,0 9,0 9,0-9,0 0,0 1,9-1,0-9,0 9,0 0,0 0,0 0,1 10,-1-1,0-9,0 0,0 0,0 0,0 1,0-10,0 0,10 9,-1 0,0 9,-9-9,0 0,0-8,0 8,10 0,-10-9,9 0,0 9,0-9,10 0,-10 0,0 0,19 0,-10 1,0-1,10 9,-10 0,0-9,0 0,1 0,-10 0,9 0,1 0,-10 0,9 0,-9 1,10 8,-1-18,0 9,1 9,8-9,-9 0,1 0,-1 0,9 0,10-9,-19 9,1-9,17 0,-9 0,1 0,-10 0,19 0,-10 9,1-9,8 0,-18 0,1 9,-1 1,0-10,1 9,-1 0,0 0,10 0,-1 9,0-9,19 0,-9 0,-10-9,10 9,-1 0,1-9,-1 9,-8-9,17 9,19 1,-27-10,-1 0,1 0,-1 0,1 0,8 0,1 0,18 0,-19 0,10 0,9 0,0 9,0 0,8 0,-8 0,0 0,0 0,-18 0,27-9,27 9,-18-9,0 0,0 0,9 0,-9 0,0 9,-9 0,-9-9,9 0,0 0,-9 0,18 0,-9 0,18 0,-9-9,-18 0,-1 0,1 0,-9 0,9 0,9 9,-9-9,-1 0,1 0,18 0,9-1,-27 1,-9 0,0 0,9-9,-1 9,28-9,-27 0,0 0,18-1,0 10,0 0,-18-9,-9 9,9-9,-19 9,10-9,9 0,-9-1,8 1,10 0,0 0,-9 0,0 0,-9 0,8-1,-26 10,0-9,-10 0,0 0,1 0,8 0,-8 0,-1-1,1 1,8 0,1 9,-1 0,1 0,-1 0,1-9,8 0,-8-1,-10 10,-8 0,-1 0,9 0,-8 0,-1-9,0 0,-27 18,182-82,-182 82,0 0,0-9,0 0,9 0,0 0,1 0,-10 0,9-9,-9-1,0 1,0 0,0 0,0 0,0-9,0 18,-9-19,-1 10,1 0,0 0,0 0,-9 0,-9-1,-1-8,1 9,-9 0,-10 0,1 0,8 9,-8-10,-1 10,1-9,-10 18,-18-9,0 9,0-9,19 9,-19 0,0 0,-45 0,27 9,-9 0,0 9,-10-9,28 1,0-1,0 0,-63 9,17-18,1 0,-10 0,10 0,27-9,9 9,-19-9,-26 0,8 0,1-10,0 1,17 0,19 0,-27-9,-28 0,28 8,-10 1,-8 9,8-9,19 9,-27 0,8 0,1 0,-1 0,-8 0,26 0,19-1,-18 1,-18-9,-1 0,19 0,0 9,9-9,9 0,18 9,0-10,0 1,-18 0,18 0,9-9,10 18,-10-9,9 8,1 1,-19-9,0 9,19 9,8 0,10 9,-1 0,1 0,-1 0,-8 1,-1 8,1 0,-10-9,19 0,-1 0,1 0,0 0,-1 0,1-9,-10 9,-8 0,-10 0,18 1,10-10,-1 0,1 0,9 0,-1 0,1-10,-9 10,-10 0,1 0,-28 10,27-10,-8 9,8 0,1 9,-1-9,1 0,45-9</inkml:trace>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6:58:25.22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09C5D54-D160-47BB-ACD2-C7F01395ABC9}" emma:medium="tactile" emma:mode="ink">
          <msink:context xmlns:msink="http://schemas.microsoft.com/ink/2010/main" type="inkDrawing" rotatedBoundingBox="2159,9460 8903,9713 8847,11211 2103,10958" hotPoints="8542,10686 8076,11951 2897,10043 3363,8779" semanticType="enclosure" shapeName="Rectangle"/>
        </emma:interpretation>
      </emma:emma>
    </inkml:annotationXML>
    <inkml:trace contextRef="#ctx0" brushRef="#br0">928 0,'0'0,"0"0,0 0,0 0,-12 0,1 11,-1 1,1-1,0 0,-1-11,-22 12,11-12,1 0,-1 0,-11 0,11 0,0 0,0 11,1 0,-1 1,-11 10,0 1,0 0,-1-1,1 1,0 0,-11 11,10 0,1-12,0 1,0 11,0 0,11-11,0 0,1-1,-1 1,11 0,1-1,0 1,-1 0,1-1,0 1,-1 0,1-12,11 12,0-1,0-10,0-1,0 0,0 1,0-1,0 12,0-1,0 1,0 11,11 0,1 0,-1 0,0-11,1-1,-1 1,0 0,1-12,-1 1,1-1,-1 12,0-1,1 1,11 0,-12-12,12 12,-1-1,-10-10,-1-1,1 0,10 1,1-1,0 0,-12 1,12-1,-12 0,1 1,10-1,1-11,0 11,0 1,0-1,11-11,0 11,0-11,0 12,0-1,0 0,1 1,-1-1,0 0,0 1,0-12,0 0,0 0,0 0,1 0,-1 0,0 0,0 0,0 0,0 0,0 0,1 0,-1 0,0 0,0 0,0 0,0 0,0 0,1 0,-1 0,0 0,0 0,0 0,12 0,-1-12,1 12,11-11,-1 0,-10 11,-12-12,12 12,-1 0,1 0,-12-11,0 11,0 0,23 0,-11 0,-1 0,-11 0,0 0,0 0,1 0,-1 0,0 0,0 0,0 11,0-11,0 0,1 0,22 0,-12-11,1 0,-1-1,1 1,-1 0,12-1,-11 1,-12 0,11 11,-11 0,0 0,12 0,0 0,-1 0,-11 0,0 11,12-11,-12 0,0 0,12 0,-12 11,0-11,0 0,0 12,0-12,0 0,1 0,-1 0,0 0,0 0,-11 0,0 0,-1 0,1 0,0 0,0 0,-1 0,1 11,0 0,0-11,-1 0,1 0,11 0,0 0,-11 0,11 0,0 0,12 0,11 0,-12 0,-10 0,-1 0,0 0,-11 0,11-11,0 11,-11 0,11 0,0 0,-11 0,-1 0,1 0,0 0,11 0,-11 0,0 0,-1 0,1 0,11 0,-11 0,0 0,0 0,-1 0,1 0,11 0,-11 0,0 0,-1 0,13 0,-13 0,1 0,0 0,11 0,0-11,0 11,0 0,1 0,-1 0,-12 0,1 0,11 0,-11 0,0 0,0 0,-1-12,1 1,0 0,0-1,-1 1,1 0,0-1,11 1,-11 0,0-1,-1 1,1 0,-11-1,10 1,1 0,0-1,-12 1,1 11,-1-11,0-1,1 1,10 11,1-11,-11 11,-1 0,0 0,1-12,-1 1,1 0,10-1,1 1,0 0,0-1,-1 1,1-1,0 1,0 0,-1-1,-10 12,-1-11,1 0,-1-1,0 12,1-11,-1 0,12-1,-12 1,1 0,-1-1,0 1,1 0,-1-1,0 12,1 0,-1 0,1-11,-1 0,0-1,1 1,-1 0,-11-1,0 1,0-12,0 12,0 0,0-12,0 12,0-1,0 1,0 0,0-1,0 1,-11 0,-1-1,1 1,0 0,-1-1,1 1,-1 0,1-1,-12 12,1-11,-1 11,-11 0,0 0,-1 0,1 0,0 0,0 0,-12 0,12 0,0 0,-11 11,-1 1,1-1,-12 0,11-11,-11 12,0-1,0 0,-11-11,11 0,0 0,-11 0,0 0,11 0,0 0,-11 0,11 12,-23-12,23 0,12 0,-1 0,1 0,-1 0,1-12,11 12,-1 0,-10 0,-1-11,1 0,-12-1,11 1,12 0,0-1,-11 1,-1 0,12 11,-12-12,1 1,-1 0,12-1,-11 12,-1 0,1-11,-1 11,12-11,0 11,-12 0,12-12,0 12,-11 0,10-11,-10 11,-1 0,-10-11,-1 11,11 0,1 0,-1 0,1 0,-1 0,1-12,-12 12,0 0,11-11,-22 11,11 0,11 0,1-12,-1 12,1 0,11 0,0-11,-12 0,1 11,-1 0,-11-12,12 1,-1 11,-11 0,12 0,-1-11,1-1,-1 1,1 11,-1-11,1 11,10-12,-21 12,-1 0,11 0,1 0,10 0,1 0,0-11,0 11,0 0,0 0,0 0,0 0,-1-11,1 11,0 0,0-12,-12 1,12 11,-11-11,11-1,-12 12,12-11,0 11,0-11,-12 11,1-12,-1 12,1 0,-12 0,11 0,1 0,-1 0,1 0,11 0,-1 0,1 0,11 0,1 0,-1 0,12 0,-1 0,1 0,11 0</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6:58:57.61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671945D-3B81-4D95-AA3E-1AD1B235661E}" emma:medium="tactile" emma:mode="ink">
          <msink:context xmlns:msink="http://schemas.microsoft.com/ink/2010/main" type="inkDrawing" rotatedBoundingBox="11083,16685 14256,13511 16124,15378 12951,18552" semanticType="callout" shapeName="Other"/>
        </emma:interpretation>
      </emma:emma>
    </inkml:annotationXML>
    <inkml:trace contextRef="#ctx0" brushRef="#br0">1490 154,'0'0,"0"0,0 0,0 0,0 0,17 0,32-16,-16-1,17 1,0-1,16 1,-16-1,-1 1,1-1,0 17,16 0,-17-16,34 16,33 0,-50 0,17 0,0 16,16 34,-16-17,16 33,-16-17,-33 1,16 16,-17-33,1 0,16 33,-16-17,0 1,-1-17,1 0,-17 0,17-1,-1 1,-16 0,1-16,-18-1,1 34,-1-34,-16 34,0-1,0 1,0-1,0 1,0-17,17 16,-17-16,0-16,0 32,0 1,0-34,0 34,0-17,0 0,0 0,0-17,0 1,0 32,-17-16,17-16,0-1,-16 34,-1-34,1 1,-18 32,18 1,-1-17,1 0,-17 16,0-16,-1 0,1 0,0 0,0 0,0-17,-17 34,17-17,-16 0,16 16,-17 1,17-17,0 0,0 0,-1 0,-15 0,-1 0,17-33,-17 33,1-17,-1 1,17-1,-17 1,1 16,16-17,-1 1,1-17,0 33,0-17,0 1,0-1,0 1,-17 16,17-33,16 0,1 16,-34 1,17-1,0 1,0-17,-17 16,17-16,0 17,-17-1,17 1,0-1,-16 1,-1-1,0 1,1-17,-1 0,17 0,-17 16,1 1,15-17,18 0,-34 0,1 0,15 16,-15 1,16-1,0 1,-17-1,0 1,17-1,17-16,-1 17,-16-1,0-16,0 0,0 16,16-16,-16 17,0-1,0 1,0-1,0 1,16-1,0 1,1-17,-1 0,1 16,-17-16,16 0,1 17,-18-1,18 1,-1-1,1 1,-1-1,1 1,-17-1,16 1,0-17,-16 16,17-16,-1 0,-16 17,17-17,-17 16,16 1,0-17,1 0,-1 0,17 0</inkml:trace>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4:37.82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F11E83B-D95B-4E84-84FD-76DD2F6091CF}" emma:medium="tactile" emma:mode="ink">
          <msink:context xmlns:msink="http://schemas.microsoft.com/ink/2010/main" type="writingRegion" rotatedBoundingBox="1444,14785 2983,14785 2983,16500 1444,16500"/>
        </emma:interpretation>
      </emma:emma>
    </inkml:annotationXML>
    <inkml:traceGroup>
      <inkml:annotationXML>
        <emma:emma xmlns:emma="http://www.w3.org/2003/04/emma" version="1.0">
          <emma:interpretation id="{ECB0B0E9-8DEB-4C9B-8F24-A46DEBA0B76C}" emma:medium="tactile" emma:mode="ink">
            <msink:context xmlns:msink="http://schemas.microsoft.com/ink/2010/main" type="paragraph" rotatedBoundingBox="1444,14785 2983,14785 2983,16500 1444,16500" alignmentLevel="1"/>
          </emma:interpretation>
        </emma:emma>
      </inkml:annotationXML>
      <inkml:traceGroup>
        <inkml:annotationXML>
          <emma:emma xmlns:emma="http://www.w3.org/2003/04/emma" version="1.0">
            <emma:interpretation id="{EBB9B443-74EF-42DD-BB12-3953966BB16C}" emma:medium="tactile" emma:mode="ink">
              <msink:context xmlns:msink="http://schemas.microsoft.com/ink/2010/main" type="line" rotatedBoundingBox="1444,14785 2983,14785 2983,16500 1444,16500"/>
            </emma:interpretation>
          </emma:emma>
        </inkml:annotationXML>
        <inkml:traceGroup>
          <inkml:annotationXML>
            <emma:emma xmlns:emma="http://www.w3.org/2003/04/emma" version="1.0">
              <emma:interpretation id="{FA319BA8-1B3F-432E-AA3E-121674A8B102}" emma:medium="tactile" emma:mode="ink">
                <msink:context xmlns:msink="http://schemas.microsoft.com/ink/2010/main" type="inkWord" rotatedBoundingBox="1444,14785 2983,14785 2983,16500 1444,16500"/>
              </emma:interpretation>
            </emma:emma>
          </inkml:annotationXML>
          <inkml:trace contextRef="#ctx0" brushRef="#br0">454 119,'0'0,"0"0,0 0,0 0,-17 0,1 0,-1 17,1-17,-1 0,1 16,-1 1,1-1,-18 1,1-1,0 17,0 0,17 0,-18 17,1-1,17 1,-1 16,1 16,-1 17,1 33,-1 0,17-33,0-33,0 17,17-34,-1 0,1 1,-17-17,16 0,1 0,-1 0,1 0,16 0,-16-17,16 17,0 0,0-16,0-1,0 1,17-1,-1-16,1 0,0 0,-1 0,-15 0,15-16,-16-1,17 1,-17-1,17-16,16 0,0-16,0-1,1 1,32-17,-33 16,-16 1,-1 0,1-17,-17 16,0 1,0-1,-16 1,-1-1,-16 17,0 0,0 0,-16 0,16 17,-17-17,1 0,-17-17,0 17,-1-16,-15-17,-1 16,1 1,-1-1,0 1,17-1,0 1,-17 16,17 0,0 0,0 0,0 16,0 1,0-1,0 1,-1 16,1 0,0 0,0 16,17 1,-1-1,-16 1,33-17</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4:40.73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1B9F094-08E4-4C8C-88A6-76FA5A7EA671}" emma:medium="tactile" emma:mode="ink">
          <msink:context xmlns:msink="http://schemas.microsoft.com/ink/2010/main" type="inkDrawing" rotatedBoundingBox="9903,731 17247,272 17423,3094 10080,3553" hotPoints="17102,2284 13169,3422 9288,2118 13221,979" semanticType="enclosure" shapeName="Ellipse"/>
        </emma:interpretation>
      </emma:emma>
    </inkml:annotationXML>
    <inkml:trace contextRef="#ctx0" brushRef="#br0">6124 104,'0'0,"0"0,-16 0,-1 0,-16 0,0 0,-17 0,17 0,-16 0,-18 0,-15 0,-18 0,1 0,0 0,-17-16,16-1,1 1,-17 16,33-17,-49 17,16 0,17 0,16 0,0-16,1-1,15 17,-15 0,15-16,-48 32,32-16,0 0,-16 17,-1-17,1 33,0-17,16 1,-49-1,32 1,1-1,0 1,16-1,0 1,0-1,1 17,-1 0,-17 0,18 0,-1 0,0-17,17 1,0-1,-17 1,0 16,0-17,-16 17,16-16,1-1,15 1,1-1,0 17,0-16,0 32,-17-16,17 0,-17 0,0 17,-16-1,16-16,17 0,16 0,0 0,1 0,-1 0,0 0,17 0,0 0,0 0,0 0,0 0,0 17,0-1,0-16,0 0,16 0,0 17,1-17,-1 16,1-16,16 0,0 16,0-16,0 0,0 0,16 0,1 0,-1 0,1 0,0 0,16 0,0 0,16 0,1 17,16-1,50 1,-17-1,1 1,-17-17,-1 0,-15 0,15 0,34 16,-17-16,1 0,16-16,0 16,-1 0,18-17,49 17,-17-16,1-1,-1 17,67 0,0-16,-67-17,34 16,66-16,-66 0,-34-16,1 16,32-33,1 0,-17 0,0-33,17 49,-17-49,-33 33,0 0,49 0,-16 0,-33 0,17 0,66-16,-83 16,33-17,-66 17,-17-16,-33 16,17 0,-17 0,-16 0,-1 0,-16-17,1 1,-18 32,1-16,-17 0,0-16,0-1,-17-16,1 17,-18-17,1-16,-16 16,-84-50,34 34,16 16,-16 0,-50-17,50 34,-34-1,1 17,16-16,33 16,0-17,17 1,0-1,16 1,1-1,-1 17,0 0,-16 17,16-17,1 0,-1 0,17 16,16 17,1 0,16 0,0 0</inkml:trace>
  </inkml:traceGroup>
</inkml:ink>
</file>

<file path=ppt/ink/ink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6:48.56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862AFDE-A3FD-4272-9FC8-48943E4131E6}" emma:medium="tactile" emma:mode="ink">
          <msink:context xmlns:msink="http://schemas.microsoft.com/ink/2010/main" type="inkDrawing" rotatedBoundingBox="9442,975 17720,-269 18334,3814 10056,5059" hotPoints="18583,1677 14416,4178 9731,2887 13898,386" semanticType="enclosure" shapeName="Ellipse"/>
        </emma:interpretation>
      </emma:emma>
    </inkml:annotationXML>
    <inkml:trace contextRef="#ctx0" brushRef="#br0">6634 0,'0'0,"16"0,1 0,-1 0,18 0,-1 16,0-16,-33 0,83 0,-1 17,1-17,0 0,0 0,-1 16,-15 1,-1-1,0 1,-16 16,-1-17,17 17,-16 0,16 17,17-1,0 17,-17 0,-16 0,-17-17,0 17,0 0,17 0,-1 0,-16 0,-16 17,0-17,-1 16,-16-16,0-16,0-1,0 17,0-16,0-1,0 1,-16-1,-1 1,0-1,1 1,-1-1,1 0,-1 1,1-1,-17 17,16-33,-16 0,0 33,0-16,0-1,0 1,-1-1,1 1,0-1,0 1,0 16,16-17,1 1,-1-1,-16 1,0-17,17 16,-18-16,1 0,17-16,-17-1,0 17,-17 0,17-16,-17 15,17 1,-17 0,1 0,-34 0,33 0,1 0,-18 0,1-16,33-1,-16 1,-1-1,-16 17,16 0,-33 17,17-17,-17 16,34-16,-18 17,-15-1,-1 1,33-34,-33 17,1 17,-34-17,0 16,0-32,0 32,0-16,-16 0,-34-16,51-1,-18 1,17-1,0-16,34 0,-51-16,-32 16,-34-17,17 1,-33-1,0-16,16 0,0 0,-49-16,66-1,33 1,0 16,17 0,-51-33,51 16,16 1,-16-1,-34-49,-32 0,-1-16,17-1,0 1,49 33,1-17,33 16,16 1,17-1,16 1,0 16,17-17,17-16,-1-33,34 33,16-16,33-17,17 33,33-16,0-1,33 17,33-16,-50 16,17-17,-17 17,34-16,49-1,0 17,-16 1,16 15,0 34,0-1,1 17,65 0,-33 17,-16 32,33 1,-50-1,-16-16,66 0,49 17,-66 16,67-33,-116-17,32 34,-32-17,33 16,-67 17,1 0,16 0,0 0,-50-16,-32 16,-1-17,-16-16,-34 0,18 0,-1 16,0 1,-16-1,16 1,-17-1,1 1,-17-17,0 16,-16-16,-1 0,1 0,-17 0,0 0,0 0,0 0,0 0,0 0,0 0,17-16,-17 16</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6:49.80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6F2E49C-094B-41F1-BDD8-543147BB90EE}" emma:medium="tactile" emma:mode="ink">
          <msink:context xmlns:msink="http://schemas.microsoft.com/ink/2010/main" type="writingRegion" rotatedBoundingBox="1444,3503 3612,3503 3612,14059 1444,14059"/>
        </emma:interpretation>
      </emma:emma>
    </inkml:annotationXML>
    <inkml:traceGroup>
      <inkml:annotationXML>
        <emma:emma xmlns:emma="http://www.w3.org/2003/04/emma" version="1.0">
          <emma:interpretation id="{CD9952FC-1C53-4871-9217-F171F0CCBB76}" emma:medium="tactile" emma:mode="ink">
            <msink:context xmlns:msink="http://schemas.microsoft.com/ink/2010/main" type="paragraph" rotatedBoundingBox="1444,3503 3612,3503 3612,14059 1444,14059" alignmentLevel="1"/>
          </emma:interpretation>
        </emma:emma>
      </inkml:annotationXML>
      <inkml:traceGroup>
        <inkml:annotationXML>
          <emma:emma xmlns:emma="http://www.w3.org/2003/04/emma" version="1.0">
            <emma:interpretation id="{EA3EDA38-E963-4FDB-A2A7-7F0144299D95}" emma:medium="tactile" emma:mode="ink">
              <msink:context xmlns:msink="http://schemas.microsoft.com/ink/2010/main" type="line" rotatedBoundingBox="1444,3503 3612,3503 3612,14059 1444,14059"/>
            </emma:interpretation>
          </emma:emma>
        </inkml:annotationXML>
        <inkml:traceGroup>
          <inkml:annotationXML>
            <emma:emma xmlns:emma="http://www.w3.org/2003/04/emma" version="1.0">
              <emma:interpretation id="{22538A6B-6415-4B96-B39E-34F1FF376C2F}" emma:medium="tactile" emma:mode="ink">
                <msink:context xmlns:msink="http://schemas.microsoft.com/ink/2010/main" type="inkWord" rotatedBoundingBox="1692,3503 3612,3503 3612,5334 1692,5334"/>
              </emma:interpretation>
            </emma:emma>
          </inkml:annotationXML>
          <inkml:trace contextRef="#ctx0" brushRef="#br0">236 183,'0'0,"0"0,0 0,0 0,0 0,-16 0,-1 0,0 0,1 16,-1 1,1-1,-17 17,16-16,1 16,-1 0,0 0,1 16,-1 17,17 33,0 50,17-1,16 34,0-18,0-32,0-16,0-34,1-16,-18-16,17-1,0-16,0 0,1-16,15-1,1-16,16-16,0-1,34-32,49-34,-17-16,0-33,1-16,16-34,0-32,-17 33,-49 49,-17 16,-16 34,-17 16,-17 16,-16 1,0-1,-16 17,-17 0,0 0,-17 0,0 17,-32-1,-1 17,0 0,17 0,-17 17,17 16,16-17,1 17,-1 0,0 0,34-16,-1 16,1 16,16 17,0-66</inkml:trace>
        </inkml:traceGroup>
        <inkml:traceGroup>
          <inkml:annotationXML>
            <emma:emma xmlns:emma="http://www.w3.org/2003/04/emma" version="1.0">
              <emma:interpretation id="{4FB7FA2A-9909-43E7-8A53-76044EAFA1B9}" emma:medium="tactile" emma:mode="ink">
                <msink:context xmlns:msink="http://schemas.microsoft.com/ink/2010/main" type="inkWord" rotatedBoundingBox="1444,12707 2652,12707 2652,14059 1444,14059"/>
              </emma:interpretation>
            </emma:emma>
          </inkml:annotationXML>
          <inkml:trace contextRef="#ctx0" brushRef="#br0" timeOffset="1633.8515">501 9337,'0'0,"0"0,0 0,0 0,0 0,-17 16,1 1,-17-1,-17 17,-16 0,16 17,-16-1,0 1,16 16,-16 0,16 0,1 0,15 0,1-1,0-15,0 16,17-17,-1 17,17-16,0-1,17 1,16-1,16-16,1 0,16 0,17-16,16-1,1-16,-1 0,-16-16,16-34,-16-16,0-16,-17-1,-17 1,1-1,-17 1,0 0,-16-1,-1 1,-16-1,-16 1,-1-1,-16 1,0-1,0 34,0 16,-17 0,17 16,0 1,0 16,0 16,-17 17,0 0,1 17,-17 16,66-66</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7:09.58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E357E93-955E-45EF-9285-1AB0DE89AF88}" emma:medium="tactile" emma:mode="ink">
          <msink:context xmlns:msink="http://schemas.microsoft.com/ink/2010/main" type="inkDrawing" rotatedBoundingBox="9315,336 17574,1628 17141,4393 8883,3100" semanticType="callout" shapeName="Other"/>
        </emma:interpretation>
      </emma:emma>
    </inkml:annotationXML>
    <inkml:trace contextRef="#ctx0" brushRef="#br0">893 0,'0'0,"-33"16,-17 17,-16 17,-33 32,0 50,-1 16,1-16,16 0,17 17,0 49,16-17,-16 17,33 0,66 0,0 16,50 1,33-34,66-16,66-33,100-33,-1-50,-49-49,66 0,0-49,34 0,-34 16,50 16,49-16,-16 17,0 16,0-50,16-32,-16-17,182 66,-629 33,811-347,-761 347,99-49,66-34,50 1,-265 82</inkml:trace>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7:10.19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B50378F-74C8-4D20-BE12-19BEF8E47DE8}" emma:medium="tactile" emma:mode="ink">
          <msink:context xmlns:msink="http://schemas.microsoft.com/ink/2010/main" type="inkDrawing" rotatedBoundingBox="9714,-525 18817,670 18675,1756 9571,559" semanticType="callout" shapeName="Other"/>
        </emma:interpretation>
      </emma:emma>
    </inkml:annotationXML>
    <inkml:trace contextRef="#ctx0" brushRef="#br0">9070 1948,'0'0,"0"0,0-16,-16-34,-50-65,-34-17,-65-33,-50 16,16 34,-33-34,-49 1,-1 16,-198 17,133 65,32-32,-132-1,50 50,33-16,99 16,-49 0,16-33,66 33,-33-17,0 17,67 17,32-1,-33-16,34 17,-1-1,17 1,-16-1,-34 17,34 0,32 17,17-1,17 1,0 16,-1-17,1 1,16 16,-16-17,0 1,16-1,0 17,0 0,-16 0,0 0,0 0,16 0,0-16,17-1,16 1,0-1,17 1,0-1,0-16,17 17,-1-17,1 0,16 0</inkml:trace>
  </inkml:traceGroup>
</inkml:ink>
</file>

<file path=ppt/ink/ink1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7:14.80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60B314A-BA53-46A2-88A2-6668802EB3B2}" emma:medium="tactile" emma:mode="ink">
          <msink:context xmlns:msink="http://schemas.microsoft.com/ink/2010/main" type="inkDrawing" rotatedBoundingBox="1899,3924 2797,4225 2470,5198 1572,4897" hotPoints="2670,4677 2193,5155 1715,4677 2193,4199" semanticType="enclosure" shapeName="Circle"/>
        </emma:interpretation>
      </emma:emma>
    </inkml:annotationXML>
    <inkml:trace contextRef="#ctx0" brushRef="#br0">282 0,'0'0,"0"0,0 16,-17 1,1 16,-17 0,-1 0,18 33,-17 0,0 0,0 0,16-17,0 1,1-1,-1 1,17-17,0-1,0 1,0 0,0 0,17 0,-1 0,18 0,-1 0,0 17,0-1,17-16,-17 0,16 0,1-16,0-1,-1-16,17 0,-16-16,0-1,-1 1,1-1,0-16,-17 0,0 0,0 0,0-16,-16 16,-1-17,1 17,-17 0,0 0,0 0,0 1,-17-1,17 0,-16 0,-1 0,1 0,-17 0,16 0,0 0,1 0,-1 16,1-16,-1 0,1 17,-1-1,1 1,-1 16,17 0,0 0,0 0,0 0,0 0</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07:16.19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D2C4A03-5175-425E-BDED-FE2849E68B68}" emma:medium="tactile" emma:mode="ink">
          <msink:context xmlns:msink="http://schemas.microsoft.com/ink/2010/main" type="writingRegion" rotatedBoundingBox="1411,14785 2371,14785 2371,16203 1411,16203"/>
        </emma:interpretation>
      </emma:emma>
    </inkml:annotationXML>
    <inkml:traceGroup>
      <inkml:annotationXML>
        <emma:emma xmlns:emma="http://www.w3.org/2003/04/emma" version="1.0">
          <emma:interpretation id="{061ADA1A-1D6D-4A15-8B04-846365CD62DA}" emma:medium="tactile" emma:mode="ink">
            <msink:context xmlns:msink="http://schemas.microsoft.com/ink/2010/main" type="paragraph" rotatedBoundingBox="1411,14785 2371,14785 2371,16203 1411,16203" alignmentLevel="1"/>
          </emma:interpretation>
        </emma:emma>
      </inkml:annotationXML>
      <inkml:traceGroup>
        <inkml:annotationXML>
          <emma:emma xmlns:emma="http://www.w3.org/2003/04/emma" version="1.0">
            <emma:interpretation id="{E348B776-7105-48A9-92F8-12F92483CFAF}" emma:medium="tactile" emma:mode="ink">
              <msink:context xmlns:msink="http://schemas.microsoft.com/ink/2010/main" type="line" rotatedBoundingBox="1411,14785 2371,14785 2371,16203 1411,16203"/>
            </emma:interpretation>
          </emma:emma>
        </inkml:annotationXML>
        <inkml:traceGroup>
          <inkml:annotationXML>
            <emma:emma xmlns:emma="http://www.w3.org/2003/04/emma" version="1.0">
              <emma:interpretation id="{71BD3B22-8AD9-40C7-BEF8-F3BCA020C6A7}" emma:medium="tactile" emma:mode="ink">
                <msink:context xmlns:msink="http://schemas.microsoft.com/ink/2010/main" type="inkWord" rotatedBoundingBox="1411,14785 2371,14785 2371,16203 1411,16203"/>
              </emma:interpretation>
            </emma:emma>
          </inkml:annotationXML>
          <inkml:trace contextRef="#ctx0" brushRef="#br0">132 182,'0'0,"0"0,0 0,0 0,0 0,0 0,0 0,0 0,0 0,0 17,0 16,0 16,-16 1,-1-1,17 17,0 0,0 0,0 0,0 0,17 0,-1 17,17-1,1-16,-1 17,33 16,-16-17,-1-33,1 1,0-17,-17-17,16-16,-16 0,1-16,-1-1,0 1,16-17,-16-17,1 1,-1-17,0 0,-17-16,1-17,-1-33,1 0,-17 33,0 16,0 17,0 0,-17 0,1 17,-1-1,-16 1,0 16,17 0,-18 0,1 16,-33 1,17 16,-18 16,1 17,-17 17,1 16,-1 16,0 17,17-16,16-1,1-16,32 0,17-66</inkml:trace>
        </inkml:traceGroup>
      </inkml:traceGroup>
    </inkml:traceGroup>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11:42.67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644C6425-EE5A-4B8B-95C2-7AA3F5A1D028}" emma:medium="tactile" emma:mode="ink">
          <msink:context xmlns:msink="http://schemas.microsoft.com/ink/2010/main" type="inkDrawing" rotatedBoundingBox="10002,3190 16622,3065 16626,3245 10005,3369" shapeName="Other"/>
        </emma:interpretation>
      </emma:emma>
    </inkml:annotationXML>
    <inkml:trace contextRef="#ctx0" brushRef="#br0">0 116,'0'0,"0"0,0 0,0 0,0 0,0 0,16 0,1 0,33 0,-1 0,17 0,17 0,33 0,-17 0,17 0,17 0,32 17,67-1,0 1,-50-1,-17 1,34-17,-50-17,0 17,0 0,-17-16,67-1,-67 34,1-34,49 34,16-34,-32 34,16-34,-50 17,1 17,-34-17,0-17,1 34,-1-17,-16 16,0-16,16 0,-16-16,-1 16,-15 16,32-16,0 17,1-17,-34-33,0 16,0 1,0 16,1-17,-18 1,1 16,16-17,-16 1,-17 16,-16 0,32 0,-32 0,32 0,-15-17,-1 17,-17 0,1 0,32-16,-32 16,-1 0,34 0,-33 0,16 0,-17 0,-16 0,17 0,-1 0,1 0,0 0,-1 0,1 0,16 0,-17 0,1 0,-1 0,1 0,33 0,-17 0,-17-17,17 17,-16-16,-17 16,17 0,-17 0,16 0,1 0,-17 0,16 0,1 0,-1 0,-16 0,17 0,-17 0,0 0</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11:44.10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3569D0A-6290-443F-B331-BDBA0A4CD674}" emma:medium="tactile" emma:mode="ink">
          <msink:context xmlns:msink="http://schemas.microsoft.com/ink/2010/main" type="writingRegion" rotatedBoundingBox="3303,4465 2596,13225 1144,13108 1851,4348"/>
        </emma:interpretation>
      </emma:emma>
    </inkml:annotationXML>
    <inkml:traceGroup>
      <inkml:annotationXML>
        <emma:emma xmlns:emma="http://www.w3.org/2003/04/emma" version="1.0">
          <emma:interpretation id="{F53BAC7D-4E25-4819-8963-34D5086C2011}" emma:medium="tactile" emma:mode="ink">
            <msink:context xmlns:msink="http://schemas.microsoft.com/ink/2010/main" type="paragraph" rotatedBoundingBox="3303,4465 2596,13225 1144,13108 1851,4348" alignmentLevel="1"/>
          </emma:interpretation>
        </emma:emma>
      </inkml:annotationXML>
      <inkml:traceGroup>
        <inkml:annotationXML>
          <emma:emma xmlns:emma="http://www.w3.org/2003/04/emma" version="1.0">
            <emma:interpretation id="{EB45FDAC-B595-4472-9F6E-9E85D021D680}" emma:medium="tactile" emma:mode="ink">
              <msink:context xmlns:msink="http://schemas.microsoft.com/ink/2010/main" type="line" rotatedBoundingBox="3303,4465 2596,13225 1144,13108 1851,4348"/>
            </emma:interpretation>
          </emma:emma>
        </inkml:annotationXML>
        <inkml:traceGroup>
          <inkml:annotationXML>
            <emma:emma xmlns:emma="http://www.w3.org/2003/04/emma" version="1.0">
              <emma:interpretation id="{F84C23B6-DF94-4EC9-B1C8-EEA77F463B6B}" emma:medium="tactile" emma:mode="ink">
                <msink:context xmlns:msink="http://schemas.microsoft.com/ink/2010/main" type="inkWord" rotatedBoundingBox="3142,4452 2750,9309 1719,9226 2110,4368"/>
              </emma:interpretation>
            </emma:emma>
          </inkml:annotationXML>
          <inkml:trace contextRef="#ctx0" brushRef="#br0">368 0,'0'0,"0"0,0 0,0 0,0 0,0 0,0 0,-17 17,1-1,-1 1,0-1,-16 17,0 0,0 0,0 0,0 16,0 17,0 0,0 0,16 33,1 0,16-16,0-1,0 1,0-17,0-17,16 1,-16-1,0 1,17-1,-1-16,1 17,-1-17,1 0,-1 0,17 0,1-17,-1 1,0-1,-17 0,1-16,16 0,17 0,-1-16,1 0,33-17,-17 0,0-17,-16 1,-17-1,0 1,-16-1,-1-16,-16-16,0 16,0 0,0 16,-16 1,-1-17,0 16,1 1,-1-1,-16 1,0 16,0 0,0 16,0 1,0 16,-17 0,17 0,-17 16,50-16</inkml:trace>
          <inkml:trace contextRef="#ctx0" brushRef="#br0" timeOffset="2771.1144">119 3695,'0'0,"0"0,0 0,0 0,0 0,0 0,0 0,0 0,0 16,-16 1,-1-1,1 17,-1 0,1 0,-1 0,1 0,16 17,0-1,0 0,0 34,0-1,0 1,0 16,0-17,16-16,1 0,-17-16,0-17,0 0,0-17,0 1,0-1,16 1,-16-1,17 1,-1-1,-16 1,17-17,-1 0,1 0,-1 0,18 0,-1-17,16 1,1-17,16-17,0 17,1-33,-1 0,-33 17,17-1,-17 1,-17-1,1 1,-1-1,-16 17,0 0,0 0,-16 0,-1 0,-16 0,0 17,0-1,-17 1,1 16,-18 0,1 0,0 16,16 1,1-1,-1 1,0 16,17 0,-16 16,-34 116,33 0,50-165</inkml:trace>
        </inkml:traceGroup>
        <inkml:traceGroup>
          <inkml:annotationXML>
            <emma:emma xmlns:emma="http://www.w3.org/2003/04/emma" version="1.0">
              <emma:interpretation id="{CF7C9F52-4441-431D-8AFC-3889D6AF43E9}" emma:medium="tactile" emma:mode="ink">
                <msink:context xmlns:msink="http://schemas.microsoft.com/ink/2010/main" type="inkWord" rotatedBoundingBox="2726,11608 2596,13225 1144,13108 1275,11491"/>
              </emma:interpretation>
            </emma:emma>
          </inkml:annotationXML>
          <inkml:trace contextRef="#ctx0" brushRef="#br0" timeOffset="4821.1145">-808 8131,'0'0,"0"0,0 0,0 0,0 0,0 0,0 0,0-16,0-1,0 17,0-16,0 16,0 0,0-17,0 17,0 0,0 0,0 0,0 0,0 0,0 0,0 0,-16 0,-1 0,1 17,16-1,0 1,0-1,0 1,0-1,0 1,0-1,0 1,0-1,0 1,16 16,1 0,-1-17,18 17,-1 0,0 0,0-16,17-1,-17-16,16 0,17 0,1-16,15-1,1-16,0 0,-33 0,16 0,0 0,0 0,-16 0,16-16,0-1,-16-16,0-16,-1-17,-16 17,-16-1,-17 1,0 16,0 0,0 16,0 1,-17 16,1 0,-17 0,-33 16,16 1,-49 16,-34 16,34 1,0 16,-1 16,34 1,0-1,0 17,16-16,17 16,0 16,16 1,1-1,16 0,0 17,16 0,-16-99,199 495,-199-495,16 17,17-1,17 17,49 0,-16-16,50-1,-34-16,0 0,-33-33,1-16,-1-50,0-17,-16-32,-17-50,0-17,-33 51,0 32,-17 16,1 34,-1 16,1 16,-1 1,-16 16,0 16,0 1,-17-1,-16 17,0 17,-34 16,1 16,16 1,17-1,33 1,0 49,33 99,0-198</inkml:trace>
        </inkml:traceGroup>
      </inkml:traceGroup>
    </inkml:traceGroup>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17:24.92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E429C24-C0BF-44FA-B77C-7F1A4EFF29C6}" emma:medium="tactile" emma:mode="ink">
          <msink:context xmlns:msink="http://schemas.microsoft.com/ink/2010/main" type="inkDrawing" rotatedBoundingBox="7269,734 11941,338 12201,3397 7529,3794" hotPoints="12129,1885 9896,3628 7290,2518 9523,776" semanticType="enclosure" shapeName="Ellipse"/>
        </emma:interpretation>
      </emma:emma>
    </inkml:annotationXML>
    <inkml:trace contextRef="#ctx0" brushRef="#br0">2371 630,'0'0,"0"0,0 0,0 0,-16 0,-1 0,0 0,1 0,-17 0,0-17,0 1,0-1,-17 1,0-1,1 1,-1-1,-33 17,17-16,-17-1,0 1,1-1,-1 17,0 0,0 0,1 0,-1 0,0 17,0-1,1 1,15-1,18 1,-18-1,18 17,-1 0,0 0,1 17,-1 16,-16 33,0 16,0 17,-1 0,18-16,-1 16,17-34,0 1,16-16,1 16,-1-33,17-17,0 17,0-16,0-1,17 1,-1-1,1 1,-1-17,1 16,16-16,0 17,0-17,0 0,0 0,-16 0,16 0,0 0,17 0,-17 0,17 0,-1-1,17 1,17 17,0-17,0 0,-17-17,17 1,-1-1,1 1,0-1,16 1,1-1,-18 1,1-1,0-16,16 0,1 0,-1 0,17-16,0-1,-17 1,0-1,17 1,0-1,0-16,-17 0,34 17,-34-1,0-16,-16 0,0 0,0 1,-1-1,1 0,33 0,0-17,-17 17,0-16,-16-1,-17 1,1-1,-1 1,-17-1,-15 17,15 0,-16 0,0-16,1 16,-1-17,0 1,-17-1,1-16,-1 17,1-17,-17 0,-17 16,1-16,-1-16,-16 16,0-16,0 16,-17-17,1 17,-1 0,-16 0,-17 0,0-16,1-1,-1 17,0 0,0 0,17 0,0 17,-34-17,-15 0,15 16,1 1,0 16,-1 0,1 0,0 0,-1 0,-32 0,33 17,-1-1,1 17,16 0,1 0,-1 0,0 0,-16 17,-1-1,1 1,16-1,-16 34,0 16,-34 32,133-98</inkml:trace>
  </inkml:traceGroup>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7:33.93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800D35C-9378-4C1A-9188-D022025BD981}" emma:medium="tactile" emma:mode="ink">
          <msink:context xmlns:msink="http://schemas.microsoft.com/ink/2010/main" type="inkDrawing" rotatedBoundingBox="3967,15160 7928,15470 7911,15677 3950,15368" shapeName="Other"/>
        </emma:interpretation>
      </emma:emma>
    </inkml:annotationXML>
    <inkml:trace contextRef="#ctx0" brushRef="#br0">0 107,'26'0,"-1"0,1 0,0 0,-1 0,1 0,0 0,-1 0,1-26,0 26,-1 0,1 0,25-26,-25 26,-1 0,1-25,0 25,-1 0,1-26,0 26,25 0,-25 0,-1 0,1 0,0 0,-1 0,1 0,0 0,-1 0,1 0,0 0,-1 0,1 0,0 0,-1 0,1 0,25 0,-25 0,0 0,-1 0,1 0,0 0,-1 0,1 0,25 0,-25 0,-1 0,1 26,0-26,-1 0,-25 25,26-25,0 0,25 0,-25 26,-1-26,1 0,-26 26,26-26,-1 0,1 0,0 0,25 25,-25-25,-1 0,-25 26,26-26,0 26,-1-26,1 0,0 0,25 0,-25 25,-1-25,1 0,-1 0,1 26,0-26,25 0,-25 0,-1 0,1 0,0 0,-1 0,1 0,0 0,25 0,-25 0,-1 0,1 0,-26 26,26-26,-1 0,1 0,0 0,25 0,-25 0,-1 0,1 0,0 0,-1 0,1 0,0 0,25 0,-25 0,-1 0,1 0,-1 0,27 0,-27 0,27 0,-27 0,1 0,0 0,-1 0,1 0,0 0,-1 0,27 0,-27 0,1 0,0 0,-1 0,27 0,-1 0,-25 0,-1 0,1 0,0 0,-1 0,1 0,0 0,25 0,-26 0,1 0,0 0,-1 0,1 0,0-26,-1 26,27-26</inkml:trace>
  </inkml:traceGroup>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7:42.16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07A2CED-E50A-430B-BB4C-137152DBF2C9}" emma:medium="tactile" emma:mode="ink">
          <msink:context xmlns:msink="http://schemas.microsoft.com/ink/2010/main" type="inkDrawing" rotatedBoundingBox="7212,13387 11829,13609 11818,13849 7201,13626" shapeName="Other"/>
        </emma:interpretation>
      </emma:emma>
    </inkml:annotationXML>
    <inkml:trace contextRef="#ctx0" brushRef="#br0">0 59,'26'0,"0"0,-1 0,1 0,0 0,-1 0,1-25,0 25,-1-26,1 26,0 0,25 0,-25 0,-1 0,1 0,0 0,25 0,-26 0,27 0,-27 0,1 0,0 0,-26 26,25-26,1 0,0 0,-26 25,25-25,-25 26,26-26,0 25,-1 1,1-26,0 0,-1 0,1 0,0 0,25 0,-25 26,-1-26,1 0,0 25,-1-25,1 0,0 0,25 0,-25 0,-1 0,1 0,-1 26,1-26,-26 51,26-51,-1 0,27 0,-27 0,1 0,-26 26,26-26,-1 0,1 0,0 0,-1 0,27 0,-27 0,1 0,0 0,-1 0,1 0,0 0,-1 0,1 0,0 0,-1 0,1 0,0 0,25 0,-25 0,25 0,-25 0,-1 0,1 0,-1 0,1-51,0 51,-1 0,27 0,-27 0,1-26,0 26,-1 0,27-26,-27 26,1 0,25 0,1 0,-27 0,1 0,0 0,-1 0,1 0,0 0,25 0,-25 0,-1 0,1 0,0 0,-1 0,26 0,-25 0,0 0,-1 0,1 0,25 0,-25 0,25 0,-25 0,0 0,-1 0,-25 26,26-26,0 0,-1 0,1 0,25 0,-25 51,0-51,-1 0,1 0,0 0,-1 0,1 0,0 0,-1 0,1 0,0 0,-1 0,1 0,-1 0,1 0,25 0,-25 0,0 0,25 0,-51 26,51-26,-25 0,25 0,-25 0,0 0,-1 0,1 0,0 0,-1 0,1 0,25 0,-25 0,0 0,-1 0,1 0,0 0,-1-51,27 51</inkml:trace>
  </inkml:traceGroup>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7:49.12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0F2EA15-9CA8-4E3D-8BF2-D4D8DE372AC6}" emma:medium="tactile" emma:mode="ink">
          <msink:context xmlns:msink="http://schemas.microsoft.com/ink/2010/main" type="inkDrawing" rotatedBoundingBox="9391,12518 11956,12611 11955,12640 9389,12547" shapeName="Other"/>
        </emma:interpretation>
      </emma:emma>
    </inkml:annotationXML>
    <inkml:trace contextRef="#ctx0" brushRef="#br0">0 0,'26'0,"-1"0,1 0,0 0,-1 0,1 0,0 0,-1 0,1 0,0 0,-1 0,1 0,0 0,25 0,-25 0,-1 0,1 0,0 0,-1 0,1 0,0 0,25 0,-25 0,-1 0,1 0,0 0,-1 0,1 0,-26 25,26-25,-1 0,1 0,-1 0,1 0,0 0,-1 0,1 0,0 0,25 0,-25 0,-1 0,1 0,0 0,-1 0,1 0,0 0,25 0,-25 0,-1 0,1 0,0 0,-1 26,1-26,25 0,-25 0,0 0,-1 0,1 0,0 0,-1 0,1 0,25 0,-25 0,-1 0,1 0,0 0,-1 0,1 0,0 0,25 0,-25 0,-1 0,1 0,25 26,-25-26,0 0,25 0,0 0,-25 0,0 0,25 0,-25 0,25 0,-25 0,-1 0,1 0,0 0,-1 0,1 0</inkml:trace>
  </inkml:traceGroup>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7:53.87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22B164D-310B-4F54-8E61-67ACE5F0C616}" emma:medium="tactile" emma:mode="ink">
          <msink:context xmlns:msink="http://schemas.microsoft.com/ink/2010/main" type="inkDrawing" rotatedBoundingBox="3898,13493 6411,13441 6414,13546 3901,13597" shapeName="Other"/>
        </emma:interpretation>
      </emma:emma>
    </inkml:annotationXML>
    <inkml:trace contextRef="#ctx0" brushRef="#br0">0 86,'25'0,"1"0,0 0,-1 0,1 0,0 0,51 0,-52 0,1 0,25 0,1 0,24 0,-50 0,25 0,-25 0,0 0,-1 0,1 0,25 0,-25 0,25 0,-25 0,0 0,-1 0,1 0,25 0,-25 0,0 0,-1 0,1-26,0 26,-1 0,1-25,0 25,-1 0,1-26,0 26,-1 0,1 0,-1 0,1 0,0 0,25 0,-25 0,-1 0,1 0,0 0,-1 0,1 0,0 0,25 0,-25 0,-1 0,1 0,0 0,-1 0,1 0,25 0,-25 0,0 0,-1 0,1 0,0 0,-1 0,1 0,25 0,-25 26,-1-26,1 0,0 0,-1 0,-25 25,26-25,0 0,-1 0,1 0,0 0,-26 26,25-26,1 0,0 0,-1 0,1 0,25 0,-25 0</inkml:trace>
  </inkml:traceGroup>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9:46.32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24489D2-2B98-478D-9BA5-A0BFC539EFA4}" emma:medium="tactile" emma:mode="ink">
          <msink:context xmlns:msink="http://schemas.microsoft.com/ink/2010/main" type="inkDrawing" rotatedBoundingBox="14023,99 14437,17494 14052,17503 13637,108" semanticType="callout" shapeName="Other">
            <msink:sourceLink direction="with" ref="{962DECB4-FA6C-41D8-8C23-B6876F91C6A4}"/>
            <msink:sourceLink direction="with" ref="{273707A9-E925-4D1B-90DC-F21DE821387B}"/>
            <msink:sourceLink direction="with" ref="{9BB5D63B-2375-4668-A6CA-385713CA4FEE}"/>
          </msink:context>
        </emma:interpretation>
      </emma:emma>
    </inkml:annotationXML>
    <inkml:trace contextRef="#ctx0" brushRef="#br0">77 0,'25'154,"-25"51,26-128,-26 52,0-52,0-1,0 53,26-52,-1 128,-25-51,52 102,-52-50,0-1,0-102,0-1,0-50,0-1,0 26,0 51,0-51,0 0,0 51,0 52,0-52,0-51,0 0,0 26,0-1,0-50,0-27,0 52,0-51,0 0,0-1,0 52,0 26,0-26,0 26,-52 127,52 27,0-103,0 51,-25-102,25-26,0 0,-26 51,26 77,-26 52,26-1,-51-25,25-25,26-129,0 51,0-77,0-25,0-1,0 1,-25 77,25 153,0 1,0 153,0-230,0-77,51 179,-25-26,25 463,-51-309,0-204,0 50,0 1,0 153,51 103,-51-205,26-77,-26-128,0 102,26 52,25 153,0 1,-51-232,0-76,52 51,-27-26,-25 77,0 52,0 51,0-52,0 26,0-205,0 26,0-26,0 128,0-128,0 0,52 52,-27 50,-25-102,26 26,-26-1,26-25,-26 26,0 0,0-78,0 1,0 51,0-52,25 27,-25-27,0 27,0-27,0 1,0 25,0-25,0 0,0-1,0 1,0 0,0-1,0 1,0 25,0-25,-25-26,25 26,-26-1,26 1,0 0,0-1</inkml:trace>
  </inkml:traceGroup>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9:50.36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62DECB4-FA6C-41D8-8C23-B6876F91C6A4}" emma:medium="tactile" emma:mode="ink">
          <msink:context xmlns:msink="http://schemas.microsoft.com/ink/2010/main" type="inkDrawing" rotatedBoundingBox="14355,736 19384,1107 19225,3259 14196,2888" semanticType="enclosure" shapeName="Other">
            <msink:destinationLink direction="with" ref="{524489D2-2B98-478D-9BA5-A0BFC539EFA4}"/>
          </msink:context>
        </emma:interpretation>
      </emma:emma>
    </inkml:annotationXML>
    <inkml:trace contextRef="#ctx0" brushRef="#br0">2310 212,'-51'0,"-26"0,26 0,25 0,-51 0,26 26,-1-1,27 1,-78 0,52-1,-26 1,-26 0,26 25,0-25,-25-26,-1 25,52-25,-1 26,1 0,26-26,-52 0,51 0,-25 0,25 0,0 0,1 0,-27 0,27 0,-1 0,0 0,1 0,-1 0,0 0,1 0,-27 0,27 0,-1 0,0 0,1 0,-1 0,26 25,-26-25,1 0,25 26,-52-26,52 26,0-1,-25-25,25 51,0-25,-26 0,26-1,-25 27,-1 25,0-26,1 0,-1 1,26-1,-26 0,-25 26,51-25,0-27,0 1,-26 0,26-1,0 1,0 25,0-25,52 0,-52-1,25 1,1-26,0 25,-1-25,-25 26,52-26,24 26,53 51,-27-52,-25 1,-25 0,25-1,0 1,51 0,0-1,77-25,-128 52,52-1,25-51,-77 26,51-26,-77 25,-25-25,25 0,-25 0,-1 0,52 0,-51 0,25 0,1 0,-27 0,27 0,50 0,-50 26,-1 0,0-26,1 0,-1 25,-25-25,76 0,-51 0,1 26,25-26,0 0,-26 0,26 0,-51 0,25 0,26 0,-26 0,1 0,-1 0,26 0,-26 0,0 0,1-26,76 1,-77 25,26 0,0-26,0 26,0 0,-25 0,-27 0,52 0,-51 0,25 0,-25-26,-1 1,27-27,-1 27,0-1,-25 0,0 1,25 25,-25-52,25-50,52 50,-78 1,27 25,-27-25,1-51,-26 76,26 0,-26 1,0-27,0 27,0-1,0 0,0 1,0-1,0 0,0-25,0 0,0 25,0-51,0 51,0 1,-26-1,26 0,-26 1,1 25,-1 0,0 0,-25 0,25 0,1 0,-27-26,27 0,-27-51,1 52,-26-52,26 51,-1-25,-24 25,-78-102,77 102,-129-51,129 52,0-1,-51 0,51 1,26-1,0 26,-26-26,51 26,-25-25,25 25,-25-26,25 26,-25 0,25 0,-25-26,25 26,0 0,-25-25,0 25,25 0,0 0,1 0,-1 0,0 0,1 0,-1 0,1 0,-1 0,0 0,1 0,-1 0,0 0,1 0,-1 25,-25 1,25 0,-25-1,25-25,26 26,-26 0,-25-1,25 1,1 0,-1-26,0 0,1 25,-1-25,0 0,-25 0,25 0,1 0,25 26,-26-26,0 0,1 0,-1 0,0 26,1-26,-1 0,1 0,-1 0,26 51,26-51</inkml:trace>
  </inkml:traceGroup>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0:02.27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3782FB5-FD06-4AFA-9882-3C32500B5DAC}" emma:medium="tactile" emma:mode="ink">
          <msink:context xmlns:msink="http://schemas.microsoft.com/ink/2010/main" type="writingRegion" rotatedBoundingBox="19858,13238 21834,13238 21834,13392 19858,13392"/>
        </emma:interpretation>
      </emma:emma>
    </inkml:annotationXML>
    <inkml:traceGroup>
      <inkml:annotationXML>
        <emma:emma xmlns:emma="http://www.w3.org/2003/04/emma" version="1.0">
          <emma:interpretation id="{F0FBE284-12AC-4557-970D-A314AC60333A}" emma:medium="tactile" emma:mode="ink">
            <msink:context xmlns:msink="http://schemas.microsoft.com/ink/2010/main" type="paragraph" rotatedBoundingBox="19858,13238 21834,13238 21834,13392 19858,13392" alignmentLevel="1"/>
          </emma:interpretation>
        </emma:emma>
      </inkml:annotationXML>
      <inkml:traceGroup>
        <inkml:annotationXML>
          <emma:emma xmlns:emma="http://www.w3.org/2003/04/emma" version="1.0">
            <emma:interpretation id="{DC3DE0C1-EC4D-45AE-BB58-6A634FF06129}" emma:medium="tactile" emma:mode="ink">
              <msink:context xmlns:msink="http://schemas.microsoft.com/ink/2010/main" type="line" rotatedBoundingBox="19858,13238 21834,13238 21834,13392 19858,13392"/>
            </emma:interpretation>
          </emma:emma>
        </inkml:annotationXML>
        <inkml:traceGroup>
          <inkml:annotationXML>
            <emma:emma xmlns:emma="http://www.w3.org/2003/04/emma" version="1.0">
              <emma:interpretation id="{36796154-9468-485D-8AB4-3D3EA0A3E305}" emma:medium="tactile" emma:mode="ink">
                <msink:context xmlns:msink="http://schemas.microsoft.com/ink/2010/main" type="inkWord" rotatedBoundingBox="19862,13193 21838,13263 21833,13394 19857,13325"/>
              </emma:interpretation>
            </emma:emma>
          </inkml:annotationXML>
          <inkml:trace contextRef="#ctx0" brushRef="#br0">4208-924,'26'0,"-1"0,1 0,0 0,-1 0,1 0,25 0,-25 0,0 0,-1 0,27 0,-27 0,52-25,-51 25,25-26,-25 26,-1 0,1 0,0 0,25 0,-25-26,-1 26,1 0,0 0,-1 0,1 0,0 0,-1 0,1 0,0 0,-1 0,1 0,0 0,-1 0,1 0,0 0,25 0,-25 0,-1 0,1 0,0 0,-1 0,1 26,0-26,25 26,-26-26,1 0,-26 25,26-25,-1 0,1 0,0 0,25 0,-25 0,-1 0,-25 26,26-26,0 0,-1 0,1 0,0 0,25 0,-51 26,26-26,-1 0,1 0,0 0,-26 25,25-25,1 0,0 0</inkml:trace>
        </inkml:traceGroup>
      </inkml:traceGroup>
    </inkml:traceGroup>
  </inkml:traceGroup>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19:58.30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0E3F0C3-CB4D-4021-B427-BA5CD50F26DB}" emma:medium="tactile" emma:mode="ink">
          <msink:context xmlns:msink="http://schemas.microsoft.com/ink/2010/main" type="inkDrawing" rotatedBoundingBox="15654,14143 19191,14316 19184,14450 15648,14278" shapeName="Other"/>
        </emma:interpretation>
      </emma:emma>
    </inkml:annotationXML>
    <inkml:trace contextRef="#ctx0" brushRef="#br0">0 0,'26'0,"0"0,-1 0,1 0,25 0,-25 0,0 0,-1 0,1 0,0 0,-1 0,1 0,0 0,-1 0,1 0,0 0,-1 0,1 0,-1 0,1 0,25 0,-25 0,0 0,-1 0,1 0,0 0,-1 0,1 0,25 0,-25 0,0 0,-1 0,1 0,0 0,-1 0,1 0,0 0,-1 0,1 0,0 0,-1 0,-25 26,26-26,0 0,-1 0,27 0,-27 0,1 0,-26 25,51-25,-25 0,-1 0,1 0,25 0,-25 26,0-26,-1 0,1 0,0 0,-1 0,1 0,25 0,-25 0,0 0,-26 25,25-25,1 0,-26 26,26-26,-1 0,27 0,-27 0,1 0,0 0,-1 0,1 0,0 0,-1 0,27 0,-27 0,1 0,-1 0,1 0,0 0,-1 0,1 0,25 0,1 0,-27 0,1 0,0 0,-1 0,27 0,-27 0,1 0,0 0,-1 0,1 0,0 0,-1 0,27 0,-27 0,1 0,0 0,-1 0,1 0,0 0,-1 0,26 0,-25 0,0 0,-1 0,1 0,0 0,-1 0,1 0,25 0,-25 0,0 0,-1-26,1 26,0 0,-1 0,1 0,25-25,-25 25</inkml:trace>
  </inkml:traceGroup>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0:06.73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E46FDDB-F465-41F4-A368-6083371E2EF3}" emma:medium="tactile" emma:mode="ink">
          <msink:context xmlns:msink="http://schemas.microsoft.com/ink/2010/main" type="inkDrawing" rotatedBoundingBox="20349,14153 25169,14290 25163,14471 20344,14335" shapeName="Other"/>
        </emma:interpretation>
      </emma:emma>
    </inkml:annotationXML>
    <inkml:trace contextRef="#ctx0" brushRef="#br0">4696 51,'25'0,"1"0,-1 0,1 0,0 0,25 0,-25 0,-1-25,1 25,0 0,-1 0,1-26,0 26,25 0,-25 0,-1 0,1 0,0 0,-1 0,1 0,0-26,-1 26,1 0,0 0,-1 0,1 0,0 0,-1 0,1 0,25 0,-25 0,-1 0,1 0,0 0,-1 0,1 0,0 0,25 0,-25 0,-1 0,1 0,0 0,-1 0,1 0,0 0,25 0,-25 0,-1 0,27 0,-27 0,1 0,0 0,25 0,-25 0,-26 26,25-26,1 0,-26 26,26-26,-1 25,1-25,0 0,25 0,-26 0,-25 26,26-26,0 0,-1 0,-25 25,26-25,0 0,-26 26,51-26,-25 0,-1 0,-25 26,26-26,0 0,-1 0,1 0,0 0,25 0,-25 0,-1 0,1 0,0 0,-1 0,1 0,0 0,25 0,-25 0,-1 0,1 0,0 0,-1 0,1 0,25 0,-25 0,-1 0,1 0,0 0,-1 0,27 0,25 0,-52 0,1 0,25 0,-25 0,0 0,25 0,-25 0,-1 0,1 0,25 0,-25 0,0 0,25 0,-25 0,-1 0,1 0,-1 0,1 0,0 0,-1 0,27 0,-27 0,1 0,0 0,-1 0,1 0,25 0,-25 0,0 0,25 0,-25 0,25 0,0 0,1-26,-27 26,1 0,0-26,-1 26,1-25,0 25,-1-26,1 26,0 0,-1 0,1 0,-1 0,1 0,0 0,51 0,-52 0,1 0,0 0,-1 0,1 0,0 0,-1 0,27 0,-1 0,-25 0,-1 0,1 0</inkml:trace>
  </inkml:traceGroup>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0:13.878"/>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BB5D63B-2375-4668-A6CA-385713CA4FEE}" emma:medium="tactile" emma:mode="ink">
          <msink:context xmlns:msink="http://schemas.microsoft.com/ink/2010/main" type="inkDrawing" rotatedBoundingBox="15448,15039 20192,15188 20184,15427 15441,15278" shapeName="Other">
            <msink:destinationLink direction="with" ref="{524489D2-2B98-478D-9BA5-A0BFC539EFA4}"/>
          </msink:context>
        </emma:interpretation>
      </emma:emma>
    </inkml:annotationXML>
    <inkml:trace contextRef="#ctx0" brushRef="#br0">0 1,'26'0,"-1"0,1 0,0 0,-1 0,1 0,25 0,-25 0,0 0,-1 0,1 0,0 0,-1 0,1 0,0 0,-1 0,1 0,0 0,-1 0,1 0,0 0,-1 0,27 0,-27 0,1 0,-1 0,1 0,0 0,-1 0,1 0,25 0,-25 0,0 0,-1 0,1 0,0 0,-1 0,27 0,-27 0,1 25,0-25,-1 0,1 0,0 0,-1 0,27 0,-27 0,27 0,-27 0,1 0,0 0,-1 0,27 0,-27 0,1 0,-1 0,1 0,0 0,-1 0,27 0,-27 0,1 0,0 0,-1 0,1 0,0 0,-1 26,27-26,-27 0,1 0,0 0,-1 0,1 25,0-25,-1 0,27 0,-52 26,51-26,-25 0,-1 0,1 26,0-26,25 0,0 0,-25 0,-1 0,1 0,0 0,-1 0,27 0,-27 0,1 0,0 0,-1 0,1 0,25 0,-25 77,25-77,1 0,-1 0,-25 0,25 0,0 0,1 0,-27 0,1 0,-1 0,1 0,0 0,51 0,-52 0,27 0,-1 0,-25-52,51 52,-52 0,1 0,0 0,-1 0,1 0,0-25,-1 25,27 0,-27 0,1 0,0 0,-1-26,1 26,0 0,-1 0,27-26,-27 26,1 0,-1 0,1 0,0 0,-1 0,1 0,25 0,-25 0,25 0,-25 0,0 0,-1 0,1 0,25 0,-25-25,0 25,-1 0,1 0,0 0,-1-26,27 26</inkml:trace>
  </inkml:traceGroup>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4:25.75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161B20C-2B15-476D-97D8-DA819E5B9996}" emma:medium="tactile" emma:mode="ink">
          <msink:context xmlns:msink="http://schemas.microsoft.com/ink/2010/main" type="inkDrawing" rotatedBoundingBox="9493,6562 14804,6618 14802,6747 9492,6690" shapeName="Other"/>
        </emma:interpretation>
      </emma:emma>
    </inkml:annotationXML>
    <inkml:trace contextRef="#ctx0" brushRef="#br0">0 41,'51'0,"-25"0,-1 0,1 0,128-26,-77 26,-26 0,52 0,0 0,-52 0,0 0,0 0,-25 0,0 0,-1 0,27 0,25 0,-52 0,27 0,-27 0,27 0,25 0,-52 0,1 0,0 0,-1 0,1 0,0 0,76 0,-50 0,24 0,27 0,-52 0,-25 0,0 0,-1 0,1 0,0 0,25 0,0 26,-25-26,0 0,-1 0,1 0,0 0,-1 0,1 25,0-25,-1 0,1 26,0-26,-1 0,1 0,0 0,25 0,-25 0,25 0,0 0,-25 0,76 0,-50 0,-27 0,27 0,-27 0,1 25,25-25,-25 0,0 0,-1 0,27 0,-1 0,26 0,-26 0,-25 0,0 0,-1 0,1 0,25 0,-25 0,-1 0,1 0,0 0,-1 0,27 0,-27 0,27 0,-27 0,1 0,0 0,-1 0,1 0,25 0,26 0,0 0,26-25,-1 25,-25 0,-25 0,-1 0,26 0,-51 0,-1 0,1 0,0 0,-1 0,-25-26,26 26,25 0,-25 0,0 0,-1 0,-25-25,26 25,0 0,-1 0,1 0,25 0,-25 0,0 0,-1 0,1 0,0 0,25 0,0 0,-25 0,-1 0,27-26,-1 26,-25 0,25 0,-25 0</inkml:trace>
  </inkml:traceGroup>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4:34.26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5A5A834-D70A-4B95-8BE1-6CDCA218D36D}" emma:medium="tactile" emma:mode="ink">
          <msink:context xmlns:msink="http://schemas.microsoft.com/ink/2010/main" type="inkDrawing" rotatedBoundingBox="3137,4333 20090,4797 20079,5198 3126,4734" shapeName="Other"/>
        </emma:interpretation>
      </emma:emma>
    </inkml:annotationXML>
    <inkml:trace contextRef="#ctx0" brushRef="#br0">0 28,'26'0,"25"0,-25 0,25 0,-25 0,-1 0,1 0,0 0,50 0,-50 0,0 0,-1 0,1 0,0 0,-1 0,27 0,-27 0,1 0,0 0,-1 0,1 0,0 0,-1 0,27 0,-27 0,1-26,0 26,-1 0,1 0,0 0,25 0,-25 0,-1 0,27 0,-27 0,1 0,0 0,25 0,-26 0,1 0,0 0,-1 0,1 0,0 0,-1 0,27 0,-27 0,1 0,-26 26,26 0,-1-26,1 0,25 0,1 25,-27-25,1 0,0 0,-1 0,1 26,25-26,26 0,-51 0,0 0,-1 0,1 0,-1 0,1 0,25 0,-25 0,0 0,-1 0,1 0,0 0,-1 0,1 0,25-26,-25 26,0 0,-1-25,1 25,0 0,-1 0,27 0,-27 0,1 0,0 0,-1 0,1 0,0 0,-1 0,27 0,-27 0,1 0,-1 0,1 0,0 0,-1 0,1 0,0 0,-1 0,1 0,0 0,-1 0,1 0,0 0,-1 0,27 0,-27 0,27 0,-27 0,1 0,0 0,-1 0,27 0,-27 0,1 0,0 0,25 0,0 0,1 0,-27 0,1-26,-1 26,1 0,0 0,-1 0,1 0,25 0,1 0,-27 0,1 0,0 0,25 0,0 0,-25 0,25 0,-25 0,25 0,-25 0,25 0,-25 0,0 0,-1 0,1 0,0 0,-1 26,1-26,25 0,-25 0,-26 25,25-25,1 0,0 0,-1 0,1 0,-26 26,26-26,25 0,-25 0,-1 26,1-26,0 0,-1 0,1 0,0 0,25 0,-25 0,-1 0,27 0,-1 0,-25 0,51 0,-52 0,1 0,-1 0,1 25,0-25,-1 0,27 0,-27 0,1 0,0 0,-1 0,1 0,0 26,-1-26,27 0,-27 0,1 0,0 0,-1 0,1 0,0 0,-1 0,27 0,-1 0,-25 0,-1 0,27 0,-27 0,27 0,-27 0,1 0,25 0,-25 0,-1 0,1 0,51 0,-51 0,-1 0,1 0,0 0,-1 0,1 0,25 0,-25 0,0 0,-1 0,1 0,0 0,-1 0,1 0,25 0,-25 0,0 0,-1 0,1 0,0 0,-1 0,26 0,-25 0,0 0,-1 0,27 0,-27 0,1 0,25 0,-25 26,0-26,-1 0,1 0,0 0,25 0,26 0,-26 0,-25 0,0 0,-1 0,27 0,-1 0,-25 51,-1-51,1 0,-1 0,1 0,0 0,25 0,-25 0,-1 0,1 0,0 0,-1 0,1 0,0 0,25 0,-25 26,-1-26,1 0,0 0,-1 0,1 0,0 0,25 0,0 0,1 0,-27 0,1 0,0 0,25 0,-25 0,-1 0,1 0,-1 0,1 0,0 0,25 0,-25 0,-26 25,25-25,1 0,0 0,-1 0,1 0,0 0,25 0,-25 0,-1 0,1 0,0 0,-1 0,1 0,0 0,-1 0,1 0,0 0,-1 0,1 0,0 0,-1 0,1 0,51 0,-52 0,1 0,0 0,-1 0,1 0,0-25,25 25,-25 0,-1 0,1 0,0 0,-1 0,1 0,0 0,25 0,-25 0,-1 0,1 0,0 0,-1 0,1 0,25 0,-25 0,25 0,-25-52,25 52,-25 0,-1 0,1 0,0 0,-1 0,1 0,0 0,-1 0,27 0,-1 0,26 0,-26 0,1 0,-1 0,26 0,-51 0,-1 0,1 0,0 0,-1 0,1 0,25 0,-25 0,0 0,-1 0,1 0,-1 0,1 0,0 0,25 0,-25 0,-1 0,1 0,0 0,25 0,-25 0,-1 0,1 0,25 0,-25 0,25 0,1 0,25 26,-26-26,-25 0,-1 0,1 0,0 0,-1 0,26 0,-25 0,0 0,-1 0,1 26,25-26,26 0,-51 25,25-25,1 0,-27 0,27 0,-1 0,-25 0,-1 0,1 26,0-26,25 0,-25 0,76 26,-51-1,1-25,-27 0,78 0,-52 26,-25-26,0 26,-1-26,1 0,25 0,1 0,-52 51,25-51,-25 25,26-25,0 26,-1-26,1 0,25 0,-25 0,0 0,-1 0,1 0,0 0,-1 0,1 0,25 0,-25 0,-1 0,1 0,25 0,-25 0,51 0,-51 0,25 0,-25 0,25 0,-25 0,25 0,-25 0,-1 0,1 0,25 0,1 0,-1 0,-25 0,-1 0,1 0,0 0,-1 0,1 0,-1-26,52 26,-51-51,25 26,-25-1,0 26,-1-26,27 26,-1 0,-25 0,-1 0,78-25,-52 25,-25 0,25 0,-25 0,25 0,-25 0,25 0,-25 0,-1 0,1 0,0 0,-1 0,1 0,0 0,-1 0,1 0,0 0,-1 0,1 0,0 0,-1 0,1 0,25 0,-25 0,0 0,-1 0,27 0,-1 0,0 0,-25 0,0 0,-1 0,1 0,0 0,-1 0,1 0,0 0,25 0,0 0,-25 0,-1 0,1 0,0 0,25 0,-25 0,-1 0,1 0,0 0,-1 0,1 0,0-26,25 26,-25 0,-1-26,1 1,-26-27</inkml:trace>
  </inkml:traceGroup>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24:41.40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D676BF1-B09D-4F0D-A865-502651F4CB71}" emma:medium="tactile" emma:mode="ink">
          <msink:context xmlns:msink="http://schemas.microsoft.com/ink/2010/main" type="writingRegion" rotatedBoundingBox="2825,3737 2880,8432 1805,8445 1749,3750"/>
        </emma:interpretation>
      </emma:emma>
    </inkml:annotationXML>
    <inkml:traceGroup>
      <inkml:annotationXML>
        <emma:emma xmlns:emma="http://www.w3.org/2003/04/emma" version="1.0">
          <emma:interpretation id="{347AFEFD-7DF3-44BB-AB74-0F640A92A7EB}" emma:medium="tactile" emma:mode="ink">
            <msink:context xmlns:msink="http://schemas.microsoft.com/ink/2010/main" type="paragraph" rotatedBoundingBox="2825,3737 2880,8432 1805,8445 1749,3750" alignmentLevel="1"/>
          </emma:interpretation>
        </emma:emma>
      </inkml:annotationXML>
      <inkml:traceGroup>
        <inkml:annotationXML>
          <emma:emma xmlns:emma="http://www.w3.org/2003/04/emma" version="1.0">
            <emma:interpretation id="{308E0B7B-4B4B-4D86-B8E3-869CA510BE0C}" emma:medium="tactile" emma:mode="ink">
              <msink:context xmlns:msink="http://schemas.microsoft.com/ink/2010/main" type="line" rotatedBoundingBox="2825,3737 2880,8432 1805,8445 1749,3750"/>
            </emma:interpretation>
          </emma:emma>
        </inkml:annotationXML>
        <inkml:traceGroup>
          <inkml:annotationXML>
            <emma:emma xmlns:emma="http://www.w3.org/2003/04/emma" version="1.0">
              <emma:interpretation id="{B530020F-E5EB-423D-B889-E872C2EF51F0}" emma:medium="tactile" emma:mode="ink">
                <msink:context xmlns:msink="http://schemas.microsoft.com/ink/2010/main" type="inkWord" rotatedBoundingBox="2792,3737 2802,4611 1854,4622 1844,3748"/>
              </emma:interpretation>
            </emma:emma>
          </inkml:annotationXML>
          <inkml:trace contextRef="#ctx0" brushRef="#br0">590 3414,'-25'0,"-1"25,26 1,-26 0,1-1,-27 27,27-1,-27-25,1-1,25 1,1-26,-1 26,0-26,1 25,-27-25,52 26,-25-26,-1 26,0 25,1-26,25 1,-26-26,0 0,1 0,25 26,25-26,1 25,0-25,-1 0,-25 26,0 0,26-1,-26 1,0 0,0-1,26 1,-26 0,0-1,0 1,51 25,-51 1,0-27,0 1,0 0,26-1,-26 1,0 0,0-1,0 1,0 25,0-25,0 0,0-1,0 1,0-1,25-25,1 0,0 0,-1 0,1 0,0 0,-1 0,1 0,0 0,-1-25,1 25,0 0,-1 0,1-26,0 26,-1 0,1 0,0-25,-1-1,1-25,0 51,25-26,-26 26,1-26,0 1,-1-1,1 26,0 0,-1-26,27 1,-27 25,-25-26,0 0,0-25,0 25,0 1,0-1,0 0,0 1,0-1,0 0,0 1,0-1,0 0,-51 1,51-1,-26 26,1-26,-1 1,0 25,1 0,-1-26,0 0,26-25,-51 51,51-25,-25 25,25-26,0 0,-26 1,26-1,0 0,0 1,0-27,-26 52,26-25,0-1,-25 26,-1 0,0 0,1 0,-1 0,0 0,1 0,25 26,-26-26,0 0,26 51,0-25,0-1,0 1,26 0</inkml:trace>
        </inkml:traceGroup>
        <inkml:traceGroup>
          <inkml:annotationXML>
            <emma:emma xmlns:emma="http://www.w3.org/2003/04/emma" version="1.0">
              <emma:interpretation id="{A71990DD-EC77-465B-B428-CF5489DC173B}" emma:medium="tactile" emma:mode="ink">
                <msink:context xmlns:msink="http://schemas.microsoft.com/ink/2010/main" type="inkWord" rotatedBoundingBox="2865,7152 2880,8432 1805,8445 1790,7165"/>
              </emma:interpretation>
            </emma:emma>
          </inkml:annotationXML>
          <inkml:trace contextRef="#ctx0" brushRef="#br0">590 3414,'-25'0,"-1"25,26 1,-26 0,1-1,-27 27,27-1,-27-25,1-1,25 1,1-26,-1 26,0-26,1 25,-27-25,52 26,-25-26,-1 26,0 25,1-26,25 1,-26-26,0 0,1 0,25 26,25-26,1 25,0-25,-1 0,-25 26,0 0,26-1,-26 1,0 0,0-1,26 1,-26 0,0-1,0 1,51 25,-51 1,0-27,0 1,0 0,26-1,-26 1,0 0,0-1,0 1,0 25,0-25,0 0,0-1,0 1,0-1,25-25,1 0,0 0,-1 0,1 0,0 0,-1 0,1 0,0 0,-1-25,1 25,0 0,-1 0,1-26,0 26,-1 0,1 0,0-25,-1-1,1-25,0 51,25-26,-26 26,1-26,0 1,-1-1,1 26,0 0,-1-26,27 1,-27 25,-25-26,0 0,0-25,0 25,0 1,0-1,0 0,0 1,0-1,0 0,0 1,0-1,0 0,-51 1,51-1,-26 26,1-26,-1 1,0 25,1 0,-1-26,0 0,26-25,-51 51,51-25,-25 25,25-26,0 0,-26 1,26-1,0 0,0 1,0-27,-26 52,26-25,0-1,-25 26,-1 0,0 0,1 0,-1 0,0 0,1 0,25 26,-26-26,0 0,26 51,0-25,0-1,0 1,26 0</inkml:trace>
        </inkml:traceGroup>
      </inkml:traceGroup>
    </inkml:traceGroup>
  </inkml:traceGroup>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44:53.49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2D18DA4-4DC2-4E1F-B40A-0A91D7F9ADAC}" emma:medium="tactile" emma:mode="ink">
          <msink:context xmlns:msink="http://schemas.microsoft.com/ink/2010/main" type="writingRegion" rotatedBoundingBox="2935,3457 3077,4932 1753,5060 1611,3584"/>
        </emma:interpretation>
      </emma:emma>
    </inkml:annotationXML>
    <inkml:traceGroup>
      <inkml:annotationXML>
        <emma:emma xmlns:emma="http://www.w3.org/2003/04/emma" version="1.0">
          <emma:interpretation id="{E2EB3AFF-1D69-445B-A53C-2591182AB402}" emma:medium="tactile" emma:mode="ink">
            <msink:context xmlns:msink="http://schemas.microsoft.com/ink/2010/main" type="paragraph" rotatedBoundingBox="2935,3457 3077,4932 1753,5060 1611,3584" alignmentLevel="1"/>
          </emma:interpretation>
        </emma:emma>
      </inkml:annotationXML>
      <inkml:traceGroup>
        <inkml:annotationXML>
          <emma:emma xmlns:emma="http://www.w3.org/2003/04/emma" version="1.0">
            <emma:interpretation id="{847111BD-D0C3-4491-8134-00BC56C5584C}" emma:medium="tactile" emma:mode="ink">
              <msink:context xmlns:msink="http://schemas.microsoft.com/ink/2010/main" type="line" rotatedBoundingBox="2935,3457 3077,4932 1753,5060 1611,3584"/>
            </emma:interpretation>
          </emma:emma>
        </inkml:annotationXML>
        <inkml:traceGroup>
          <inkml:annotationXML>
            <emma:emma xmlns:emma="http://www.w3.org/2003/04/emma" version="1.0">
              <emma:interpretation id="{B932CEB7-5331-47B2-8F51-D3DC3C1F710F}" emma:medium="tactile" emma:mode="ink">
                <msink:context xmlns:msink="http://schemas.microsoft.com/ink/2010/main" type="inkWord" rotatedBoundingBox="2935,3457 3077,4932 1753,5060 1611,3584"/>
              </emma:interpretation>
            </emma:emma>
          </inkml:annotationXML>
          <inkml:trace contextRef="#ctx0" brushRef="#br0">333 295,'-51'26,"25"25,1-25,25 0,0-1,0 27,0-27,0 1,0 0,0-1,-26 1,26-1,0 52,-26-51,26 0,-25-1,25 1,0 0,0-1,0 1,0 25,0-25,0 0,0-1,0 1,0 0,0-1,0 27,0-27,0 1,0 0,0 25,0-25,0-1,0 27,0-27,0 1,0 0,25-26,1 0,0 0,-1 0,1 0,0 0,-1 0,1 0,0 0,-1 0,1 0,0 0,25 0,-25-26,25 26,0 0,-25 0,0 0,25 0,-25 0,-1 0,1 0,0 0,-1 0,1 0,0 0,-1 0,1 0,-1-26,1-25,0 25,-1 26,1-25,-26-1,26 0,25 1,0-1,-25 0,0-51,-1 52,1-1,0 26,-1-26,-25 1,0-1,0 0,0-25,0 25,-25 26,25-25,-26-27,26 1,-26-77,1 77,25-26,-52-26,27 0,25 78,-52-27,27 1,-1 51,0-26,1 26,-1 0,0 0,1-25,-26-1,25 0,0 26,1-25,-1 25,0 0,26-26,-25 26,-1 0,-25 0,25 0,0 0,1 0,-1 0,0 0,-25 0,0 0,25 0,0 26,1-26,-1 25,0 1,1 0,-1-26,26 25,0 1,-26-26,26 26,-25-26,25 25,-26 1,0-26,1 26,-1-26,26 25,-51-25,25 0,1 26,-1-26,26 51</inkml:trace>
        </inkml:traceGroup>
      </inkml:traceGroup>
    </inkml:traceGroup>
  </inkml:traceGroup>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2.42775" units="1/cm"/>
        </inkml:channelProperties>
      </inkml:inkSource>
      <inkml:timestamp xml:id="ts0" timeString="2019-12-13T17:44:57.356"/>
    </inkml:context>
    <inkml:brush xml:id="br0">
      <inkml:brushProperty name="width" value="0.1" units="cm"/>
      <inkml:brushProperty name="height" value="0.1" units="cm"/>
      <inkml:brushProperty name="color" value="#FF0000"/>
      <inkml:brushProperty name="fitToCurve" value="1"/>
    </inkml:brush>
  </inkml:definitions>
  <inkml:trace contextRef="#ctx0" brushRef="#br0">0 3260,'179'0,"463"-77,-437 77,52 0,204 0,104-52,230 78,-436-26,103 51,539 1,-257-52,-282 76,436 27,-154-52,-359 26,-26-25,0 25,0-26,-77-51,-128 0,0 0,-77-26,-26 26,1-51,76 25,-77 26,26-51,0 25,-25 1,25-1,-52 26,27-26,25 1,-52 25,1-26,0 0,-1 1,1-1,0 26,-1-26,1 26,-26-25,0-1,0-25,0 0,0-26,0-77,0 0,-51-129,25 130,-51-27,26 52,-1 51,-153-77,25 77,52 0,-77-77,0 26,-1-1,-204-127,76 127,1-50,76 102,78 26,-104-78,-127 1,-1 51,-25 0,180 26,50 51,-50 0,-26-26,-206 26,309-51,-129 51,231 0,-129 0,129 0,-51-26,-77 26,0 0,128 0,-180 51,180-25,-128 0,128-1,26 27,-26 50,-26-50,52-27,-1 1,1 25,-77 26,77-25,-26-27,25 27,-76-27,77 27,-1-27,1 78,0-78,-26 27,77-27,-52 27,-25 50,26 1,25-26,-25 0,-26 51,26-25,0-52,25-25,-25 51,25-77,0 25,-25 1,51 0,-77-1,51 1,1 0,-1-26,0 0,1 25,-1-25,-25 0,25 52,0-52,1 0,-1 0,0 0,1 25,-1 1,-25-26,25 0,1 26,25-1,0 1,-26-26,26 26,-26-26,26 51,0-25,0-1,0 1,0 0,0-1,-25-25,25 52,0-1,0 0,0-25,0 25,0-25,0-1,0 1,0 0,0-1,0 1,0 0,0-1,25 52,-25-51,26 0,-26-1,0 1,0 0,0-1,26-25,-26 26,25 0,27-26,-27 0</inkml:trace>
</inkml:ink>
</file>

<file path=ppt/ink/ink3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45:26.42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78955ACA-A057-4A77-829B-8AEDA95EC711}" emma:medium="tactile" emma:mode="ink">
          <msink:context xmlns:msink="http://schemas.microsoft.com/ink/2010/main" type="inkDrawing" rotatedBoundingBox="6727,791 18299,-275 18635,3366 7063,4433" hotPoints="19370,1642 12874,3767 6140,2598 12636,473" semanticType="enclosure" shapeName="Ellipse"/>
        </emma:interpretation>
      </emma:emma>
    </inkml:annotationXML>
    <inkml:trace contextRef="#ctx0" brushRef="#br0">11358 1083,'0'0,"-34"-16,-15-17,-646-248,198 149,182 33,-49 50,99-17,-99-33,17 50,-51-17,34 66,-16 0,-18 0,-164-66,197 66,-82 0,34 0,-1-17,50 17,-34 0,1 33,16 0,100 33,-83 0,33 33,-17 16,1-16,115 33,0 0,-16 66,66-49,16 16,34 16,16 0,50 1,0-17,32-33,34 49,17-49,33 50,16-67,66 34,67-1,0-33,98 1,68-17,15-33,-15-33,-34 0,99-33,100 16,-166-16,66 0,34-16,-51-17,-32 16,66 1,99-34,-182 34,67 16,-1-116,17 50,-99-16,16 32,116-65,-182 49,0-16,-66-1,49-32,50-34,-165 50,-34 0,67-16,-67-1,-16-49,-50 33,-33 1,0-51,-66 1,-33-17,-33 16,-17 34,-50-17,1 66,-34-16,-33-1,-99 17,-33 33,66 0,-33 17,66 16,-33 16,-49 67,65-50,1 0,49 33,-33 16,1 1,32 16,-165 16,-67 1</inkml:trace>
  </inkml:traceGroup>
</inkml:ink>
</file>

<file path=ppt/ink/ink3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17:45:27.78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AB4C557-D85E-4CE0-9901-26A1E41B068F}" emma:medium="tactile" emma:mode="ink">
          <msink:context xmlns:msink="http://schemas.microsoft.com/ink/2010/main" type="writingRegion" rotatedBoundingBox="981,3256 2785,3256 2785,11618 981,11618"/>
        </emma:interpretation>
      </emma:emma>
    </inkml:annotationXML>
    <inkml:traceGroup>
      <inkml:annotationXML>
        <emma:emma xmlns:emma="http://www.w3.org/2003/04/emma" version="1.0">
          <emma:interpretation id="{8816CFD7-C072-4212-B46F-B928353D3635}" emma:medium="tactile" emma:mode="ink">
            <msink:context xmlns:msink="http://schemas.microsoft.com/ink/2010/main" type="paragraph" rotatedBoundingBox="981,3256 2785,3256 2785,11618 981,11618" alignmentLevel="1"/>
          </emma:interpretation>
        </emma:emma>
      </inkml:annotationXML>
      <inkml:traceGroup>
        <inkml:annotationXML>
          <emma:emma xmlns:emma="http://www.w3.org/2003/04/emma" version="1.0">
            <emma:interpretation id="{B9D15DDD-9D7A-468B-8DEE-75ED7B4386C4}" emma:medium="tactile" emma:mode="ink">
              <msink:context xmlns:msink="http://schemas.microsoft.com/ink/2010/main" type="line" rotatedBoundingBox="981,3256 2785,3256 2785,11618 981,11618"/>
            </emma:interpretation>
          </emma:emma>
        </inkml:annotationXML>
        <inkml:traceGroup>
          <inkml:annotationXML>
            <emma:emma xmlns:emma="http://www.w3.org/2003/04/emma" version="1.0">
              <emma:interpretation id="{C8326985-65A1-4BF7-B733-48D8BBFCF6B7}" emma:medium="tactile" emma:mode="ink">
                <msink:context xmlns:msink="http://schemas.microsoft.com/ink/2010/main" type="inkWord" rotatedBoundingBox="1212,3256 2785,3256 2785,5747 1212,5747"/>
              </emma:interpretation>
            </emma:emma>
          </inkml:annotationXML>
          <inkml:trace contextRef="#ctx0" brushRef="#br0">260 151,'0'0,"-16"17,-1-1,1 17,-18 0,18 17,-1 16,-16 16,0 17,0 17,0 16,16 0,17 0,17-17,-1 17,18 0,15 49,1-32,16-17,0-17,34 17,-18-33,1-16,33-17,-116-66,513 99,-513-99,17-17,16-16,16-33,18-16,-1-17,-16-17,16-49,-33 33,-33 0,0-66,-17-32,-16 15,-16 17,-18 17,18-1,-1 50,17 33,-17 17,1 16,-1 33,-16 0,-17 33,-33 17,0 32,116-49</inkml:trace>
        </inkml:traceGroup>
        <inkml:traceGroup>
          <inkml:annotationXML>
            <emma:emma xmlns:emma="http://www.w3.org/2003/04/emma" version="1.0">
              <emma:interpretation id="{2E529A87-2DAE-493B-97EA-0D71FC38B544}" emma:medium="tactile" emma:mode="ink">
                <msink:context xmlns:msink="http://schemas.microsoft.com/ink/2010/main" type="inkWord" rotatedBoundingBox="981,9293 2768,9293 2768,11618 981,11618"/>
              </emma:interpretation>
            </emma:emma>
          </inkml:annotationXML>
          <inkml:trace contextRef="#ctx0" brushRef="#br0" timeOffset="1049.1961">624 8365,'0'0,"50"0,0-16,-50 16,447-149,-431 133,17-17,17-33,0-17,16-16,-17-16,18-50,-34-16,-17 49,-16-33,-16 0,-17 0,-17 16,-16 17,-17 33,0 1,0-1,-16 16,0 34,-34-1,51 34,-18 16,-16 16,17 17,-17 50,17 32,99-115</inkml:trace>
          <inkml:trace contextRef="#ctx0" brushRef="#br0" timeOffset="721.0718">211 6106,'-17'0,"-16"16,-17 1,1 16,-1 0,0 16,1 1,-1 32,17 17,0-17,0 34,33-17,0 16,16 34,17-1,17 1,33 16,-83-165</inkml:trace>
          <inkml:trace contextRef="#ctx0" brushRef="#br0" timeOffset="2247.991">95 6732,'0'0,"0"0,0 0,0 0,0 0,0 0,0 0,0 0,0 17,0-1,0 17,0 0,0 17,0-17,0-17,0 17,16 0,1 17,-1-1,1 1,16 16,0 0,-16 0,16 0,-17-17,1 1,-1-1,1-16,-17 0,16 0,1 16,0-16,-17-16,0-1,0 1,0-1,0 1,0-1,0 1,0-1,0 1,0-1,0 1,16 16,1 0,-1 0,1 16,16 1,0-1,-33-49</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val="270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3.jpeg"/><Relationship Id="rId7" Type="http://schemas.openxmlformats.org/officeDocument/2006/relationships/customXml" Target="../ink/ink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customXml" Target="../ink/ink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customXml" Target="../ink/ink3.xml"/></Relationships>
</file>

<file path=ppt/slides/_rels/slide5.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customXml" Target="../ink/ink5.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customXml" Target="../ink/ink7.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customXml" Target="../ink/ink8.xml"/><Relationship Id="rId7" Type="http://schemas.openxmlformats.org/officeDocument/2006/relationships/customXml" Target="../ink/ink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customXml" Target="../ink/ink9.xml"/><Relationship Id="rId10" Type="http://schemas.openxmlformats.org/officeDocument/2006/relationships/image" Target="../media/image16.emf"/><Relationship Id="rId4" Type="http://schemas.openxmlformats.org/officeDocument/2006/relationships/image" Target="../media/image13.emf"/><Relationship Id="rId9" Type="http://schemas.openxmlformats.org/officeDocument/2006/relationships/customXml" Target="../ink/ink1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customXml" Target="../ink/ink13.xml"/><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customXml" Target="../ink/ink19.xml"/><Relationship Id="rId18" Type="http://schemas.openxmlformats.org/officeDocument/2006/relationships/image" Target="../media/image27.emf"/><Relationship Id="rId3" Type="http://schemas.openxmlformats.org/officeDocument/2006/relationships/customXml" Target="../ink/ink14.xml"/><Relationship Id="rId21" Type="http://schemas.openxmlformats.org/officeDocument/2006/relationships/customXml" Target="../ink/ink23.xml"/><Relationship Id="rId7" Type="http://schemas.openxmlformats.org/officeDocument/2006/relationships/customXml" Target="../ink/ink16.xml"/><Relationship Id="rId12" Type="http://schemas.openxmlformats.org/officeDocument/2006/relationships/image" Target="../media/image24.emf"/><Relationship Id="rId17" Type="http://schemas.openxmlformats.org/officeDocument/2006/relationships/customXml" Target="../ink/ink21.xml"/><Relationship Id="rId2" Type="http://schemas.openxmlformats.org/officeDocument/2006/relationships/notesSlide" Target="../notesSlides/notesSlide10.xml"/><Relationship Id="rId16" Type="http://schemas.openxmlformats.org/officeDocument/2006/relationships/image" Target="../media/image26.emf"/><Relationship Id="rId20" Type="http://schemas.openxmlformats.org/officeDocument/2006/relationships/image" Target="../media/image28.emf"/><Relationship Id="rId1" Type="http://schemas.openxmlformats.org/officeDocument/2006/relationships/slideLayout" Target="../slideLayouts/slideLayout2.xml"/><Relationship Id="rId6" Type="http://schemas.openxmlformats.org/officeDocument/2006/relationships/image" Target="../media/image21.emf"/><Relationship Id="rId11" Type="http://schemas.openxmlformats.org/officeDocument/2006/relationships/customXml" Target="../ink/ink18.xml"/><Relationship Id="rId24" Type="http://schemas.openxmlformats.org/officeDocument/2006/relationships/image" Target="../media/image30.emf"/><Relationship Id="rId5" Type="http://schemas.openxmlformats.org/officeDocument/2006/relationships/customXml" Target="../ink/ink15.xml"/><Relationship Id="rId15" Type="http://schemas.openxmlformats.org/officeDocument/2006/relationships/customXml" Target="../ink/ink20.xml"/><Relationship Id="rId23" Type="http://schemas.openxmlformats.org/officeDocument/2006/relationships/customXml" Target="../ink/ink24.xml"/><Relationship Id="rId10" Type="http://schemas.openxmlformats.org/officeDocument/2006/relationships/image" Target="../media/image23.emf"/><Relationship Id="rId19" Type="http://schemas.openxmlformats.org/officeDocument/2006/relationships/customXml" Target="../ink/ink22.xml"/><Relationship Id="rId4" Type="http://schemas.openxmlformats.org/officeDocument/2006/relationships/image" Target="../media/image20.emf"/><Relationship Id="rId9" Type="http://schemas.openxmlformats.org/officeDocument/2006/relationships/customXml" Target="../ink/ink17.xml"/><Relationship Id="rId14" Type="http://schemas.openxmlformats.org/officeDocument/2006/relationships/image" Target="../media/image25.emf"/><Relationship Id="rId22" Type="http://schemas.openxmlformats.org/officeDocument/2006/relationships/image" Target="../media/image29.emf"/></Relationships>
</file>

<file path=ppt/slides/_rels/slide11.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customXml" Target="../ink/ink25.xml"/><Relationship Id="rId7" Type="http://schemas.openxmlformats.org/officeDocument/2006/relationships/customXml" Target="../ink/ink2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customXml" Target="../ink/ink26.xml"/><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customXml" Target="../ink/ink29.xml"/><Relationship Id="rId4" Type="http://schemas.openxmlformats.org/officeDocument/2006/relationships/image" Target="../media/image34.emf"/></Relationships>
</file>

<file path=ppt/slides/_rels/slide15.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customXml" Target="../ink/ink31.xml"/><Relationship Id="rId4" Type="http://schemas.openxmlformats.org/officeDocument/2006/relationships/image" Target="../media/image36.emf"/></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dirty="0">
                <a:solidFill>
                  <a:schemeClr val="tx1"/>
                </a:solidFill>
              </a:rPr>
              <a:t>Lecture 2: Emergence and Evolution of the Novel</a:t>
            </a:r>
            <a:r>
              <a:rPr lang="x-none" dirty="0">
                <a:solidFill>
                  <a:schemeClr val="tx1"/>
                </a:solidFill>
              </a:rPr>
              <a:t/>
            </a:r>
            <a:br>
              <a:rPr lang="x-none" dirty="0">
                <a:solidFill>
                  <a:schemeClr val="tx1"/>
                </a:solidFill>
              </a:rPr>
            </a:br>
            <a:endParaRPr lang="en-US" b="1" spc="-150" dirty="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a:t> </a:t>
            </a:r>
            <a:r>
              <a:rPr lang="en-US" b="1" dirty="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4528" y="476673"/>
            <a:ext cx="8280920" cy="461665"/>
          </a:xfrm>
          <a:prstGeom prst="rect">
            <a:avLst/>
          </a:prstGeom>
          <a:noFill/>
        </p:spPr>
        <p:txBody>
          <a:bodyPr wrap="square" rtlCol="0">
            <a:spAutoFit/>
          </a:bodyPr>
          <a:lstStyle/>
          <a:p>
            <a:pPr algn="ctr"/>
            <a:r>
              <a:rPr lang="en-US" sz="2400" b="1" dirty="0">
                <a:latin typeface="Times New Roman"/>
                <a:cs typeface="Times New Roman"/>
              </a:rPr>
              <a:t>Pioneers of the English Novel </a:t>
            </a:r>
          </a:p>
        </p:txBody>
      </p:sp>
      <p:pic>
        <p:nvPicPr>
          <p:cNvPr id="4" name="Picture 5" descr="Samuel Richardson portr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600" y="90872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006600" y="4114800"/>
            <a:ext cx="184666" cy="369332"/>
          </a:xfrm>
          <a:prstGeom prst="rect">
            <a:avLst/>
          </a:prstGeom>
          <a:noFill/>
        </p:spPr>
        <p:txBody>
          <a:bodyPr wrap="none" rtlCol="0">
            <a:spAutoFit/>
          </a:bodyPr>
          <a:lstStyle/>
          <a:p>
            <a:endParaRPr lang="en-US" dirty="0"/>
          </a:p>
        </p:txBody>
      </p:sp>
      <p:sp>
        <p:nvSpPr>
          <p:cNvPr id="6" name="TextBox 5"/>
          <p:cNvSpPr txBox="1"/>
          <p:nvPr/>
        </p:nvSpPr>
        <p:spPr>
          <a:xfrm>
            <a:off x="992560" y="2852937"/>
            <a:ext cx="2880320" cy="984885"/>
          </a:xfrm>
          <a:prstGeom prst="rect">
            <a:avLst/>
          </a:prstGeom>
          <a:noFill/>
        </p:spPr>
        <p:txBody>
          <a:bodyPr wrap="square" rtlCol="0">
            <a:spAutoFit/>
          </a:bodyPr>
          <a:lstStyle/>
          <a:p>
            <a:pPr algn="ctr"/>
            <a:r>
              <a:rPr lang="en-US" sz="2000" b="1" dirty="0">
                <a:latin typeface="Times New Roman"/>
                <a:cs typeface="Times New Roman"/>
              </a:rPr>
              <a:t>Samuel Richardson</a:t>
            </a:r>
            <a:br>
              <a:rPr lang="en-US" sz="2000" b="1" dirty="0">
                <a:latin typeface="Times New Roman"/>
                <a:cs typeface="Times New Roman"/>
              </a:rPr>
            </a:br>
            <a:r>
              <a:rPr lang="en-US" sz="2000" b="1" dirty="0">
                <a:latin typeface="Times New Roman"/>
                <a:cs typeface="Times New Roman"/>
              </a:rPr>
              <a:t>1689-1761</a:t>
            </a:r>
          </a:p>
          <a:p>
            <a:endParaRPr lang="en-US" dirty="0"/>
          </a:p>
        </p:txBody>
      </p:sp>
      <p:sp>
        <p:nvSpPr>
          <p:cNvPr id="7" name="TextBox 6"/>
          <p:cNvSpPr txBox="1"/>
          <p:nvPr/>
        </p:nvSpPr>
        <p:spPr>
          <a:xfrm>
            <a:off x="704529" y="3573017"/>
            <a:ext cx="3744417" cy="2448271"/>
          </a:xfrm>
          <a:prstGeom prst="rect">
            <a:avLst/>
          </a:prstGeom>
          <a:noFill/>
        </p:spPr>
        <p:txBody>
          <a:bodyPr wrap="square" rtlCol="0">
            <a:spAutoFit/>
          </a:bodyPr>
          <a:lstStyle/>
          <a:p>
            <a:pPr algn="l" rtl="0">
              <a:lnSpc>
                <a:spcPct val="90000"/>
              </a:lnSpc>
              <a:defRPr/>
            </a:pPr>
            <a:r>
              <a:rPr lang="en-US" sz="2400" i="1" dirty="0">
                <a:latin typeface="Times New Roman"/>
                <a:cs typeface="Times New Roman"/>
              </a:rPr>
              <a:t>Pamela </a:t>
            </a:r>
            <a:r>
              <a:rPr lang="en-US" sz="2400" dirty="0">
                <a:latin typeface="Times New Roman"/>
                <a:cs typeface="Times New Roman"/>
              </a:rPr>
              <a:t>(1740) and </a:t>
            </a:r>
          </a:p>
          <a:p>
            <a:pPr algn="l" rtl="0">
              <a:lnSpc>
                <a:spcPct val="90000"/>
              </a:lnSpc>
              <a:defRPr/>
            </a:pPr>
            <a:r>
              <a:rPr lang="en-US" sz="2400" i="1" dirty="0">
                <a:latin typeface="Times New Roman"/>
                <a:cs typeface="Times New Roman"/>
              </a:rPr>
              <a:t>Clarissa </a:t>
            </a:r>
            <a:r>
              <a:rPr lang="en-US" sz="2400" dirty="0">
                <a:latin typeface="Times New Roman"/>
                <a:cs typeface="Times New Roman"/>
              </a:rPr>
              <a:t>(1747-48) </a:t>
            </a:r>
            <a:endParaRPr lang="en-US" sz="2400" i="1" dirty="0">
              <a:latin typeface="Times New Roman"/>
              <a:cs typeface="Times New Roman"/>
            </a:endParaRPr>
          </a:p>
          <a:p>
            <a:pPr marL="800100" lvl="1" indent="-342900" algn="l" rtl="0">
              <a:lnSpc>
                <a:spcPct val="90000"/>
              </a:lnSpc>
              <a:buFont typeface="Wingdings" charset="2"/>
              <a:buChar char="v"/>
              <a:defRPr/>
            </a:pPr>
            <a:r>
              <a:rPr lang="en-US" sz="2400" dirty="0">
                <a:latin typeface="Times New Roman"/>
                <a:cs typeface="Times New Roman"/>
              </a:rPr>
              <a:t> Epistolary</a:t>
            </a:r>
          </a:p>
          <a:p>
            <a:pPr marL="800100" lvl="1" indent="-342900" algn="l" rtl="0">
              <a:lnSpc>
                <a:spcPct val="90000"/>
              </a:lnSpc>
              <a:buFont typeface="Wingdings" charset="2"/>
              <a:buChar char="v"/>
              <a:defRPr/>
            </a:pPr>
            <a:r>
              <a:rPr lang="en-US" sz="2400" dirty="0">
                <a:latin typeface="Times New Roman"/>
                <a:cs typeface="Times New Roman"/>
              </a:rPr>
              <a:t> Sentimental</a:t>
            </a:r>
          </a:p>
          <a:p>
            <a:pPr marL="800100" lvl="1" indent="-342900" algn="l" rtl="0">
              <a:lnSpc>
                <a:spcPct val="90000"/>
              </a:lnSpc>
              <a:buFont typeface="Wingdings" charset="2"/>
              <a:buChar char="v"/>
              <a:defRPr/>
            </a:pPr>
            <a:r>
              <a:rPr lang="en-US" sz="2400" dirty="0">
                <a:latin typeface="Times New Roman"/>
                <a:cs typeface="Times New Roman"/>
              </a:rPr>
              <a:t> Morality tale: Servant resisting seduction by her employer</a:t>
            </a:r>
          </a:p>
        </p:txBody>
      </p:sp>
      <p:sp>
        <p:nvSpPr>
          <p:cNvPr id="8" name="TextBox 7"/>
          <p:cNvSpPr txBox="1"/>
          <p:nvPr/>
        </p:nvSpPr>
        <p:spPr>
          <a:xfrm>
            <a:off x="-999067" y="3572933"/>
            <a:ext cx="184666" cy="369332"/>
          </a:xfrm>
          <a:prstGeom prst="rect">
            <a:avLst/>
          </a:prstGeom>
          <a:noFill/>
        </p:spPr>
        <p:txBody>
          <a:bodyPr wrap="none" rtlCol="0">
            <a:spAutoFit/>
          </a:bodyPr>
          <a:lstStyle/>
          <a:p>
            <a:endParaRPr lang="en-US" dirty="0"/>
          </a:p>
        </p:txBody>
      </p:sp>
      <p:sp>
        <p:nvSpPr>
          <p:cNvPr id="9" name="TextBox 8"/>
          <p:cNvSpPr txBox="1"/>
          <p:nvPr/>
        </p:nvSpPr>
        <p:spPr>
          <a:xfrm>
            <a:off x="7577667" y="1422400"/>
            <a:ext cx="184666" cy="369332"/>
          </a:xfrm>
          <a:prstGeom prst="rect">
            <a:avLst/>
          </a:prstGeom>
          <a:noFill/>
        </p:spPr>
        <p:txBody>
          <a:bodyPr wrap="none" rtlCol="0">
            <a:spAutoFit/>
          </a:bodyPr>
          <a:lstStyle/>
          <a:p>
            <a:endParaRPr lang="en-US" dirty="0"/>
          </a:p>
        </p:txBody>
      </p:sp>
      <p:pic>
        <p:nvPicPr>
          <p:cNvPr id="10" name="Picture 6" descr="Fielding, Henry"/>
          <p:cNvPicPr>
            <a:picLocks noChangeAspect="1" noChangeArrowheads="1"/>
          </p:cNvPicPr>
          <p:nvPr/>
        </p:nvPicPr>
        <p:blipFill>
          <a:blip r:embed="rId4">
            <a:lum bright="30000" contrast="36000"/>
            <a:extLst>
              <a:ext uri="{28A0092B-C50C-407E-A947-70E740481C1C}">
                <a14:useLocalDpi xmlns:a14="http://schemas.microsoft.com/office/drawing/2010/main" val="0"/>
              </a:ext>
            </a:extLst>
          </a:blip>
          <a:srcRect/>
          <a:stretch>
            <a:fillRect/>
          </a:stretch>
        </p:blipFill>
        <p:spPr bwMode="auto">
          <a:xfrm>
            <a:off x="6969225" y="764704"/>
            <a:ext cx="19018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6249144" y="2780929"/>
            <a:ext cx="3275856" cy="1200329"/>
          </a:xfrm>
          <a:prstGeom prst="rect">
            <a:avLst/>
          </a:prstGeom>
          <a:noFill/>
        </p:spPr>
        <p:txBody>
          <a:bodyPr wrap="square" rtlCol="0">
            <a:spAutoFit/>
          </a:bodyPr>
          <a:lstStyle/>
          <a:p>
            <a:pPr algn="ctr">
              <a:lnSpc>
                <a:spcPct val="90000"/>
              </a:lnSpc>
              <a:spcBef>
                <a:spcPct val="20000"/>
              </a:spcBef>
              <a:buFont typeface="Wingdings" charset="0"/>
              <a:buNone/>
              <a:defRPr/>
            </a:pPr>
            <a:r>
              <a:rPr lang="en-US" sz="2400" b="1" dirty="0">
                <a:latin typeface="Times New Roman"/>
                <a:cs typeface="Times New Roman"/>
              </a:rPr>
              <a:t>Henry Fielding</a:t>
            </a:r>
          </a:p>
          <a:p>
            <a:pPr algn="ctr">
              <a:lnSpc>
                <a:spcPct val="90000"/>
              </a:lnSpc>
              <a:spcBef>
                <a:spcPct val="20000"/>
              </a:spcBef>
              <a:buFont typeface="Wingdings" charset="0"/>
              <a:buNone/>
              <a:defRPr/>
            </a:pPr>
            <a:r>
              <a:rPr lang="en-US" sz="2400" b="1" dirty="0">
                <a:latin typeface="Times New Roman"/>
                <a:cs typeface="Times New Roman"/>
              </a:rPr>
              <a:t>1707-1754</a:t>
            </a:r>
          </a:p>
          <a:p>
            <a:endParaRPr lang="en-US" sz="2400" dirty="0">
              <a:latin typeface="Times New Roman"/>
              <a:cs typeface="Times New Roman"/>
            </a:endParaRPr>
          </a:p>
        </p:txBody>
      </p:sp>
      <p:sp>
        <p:nvSpPr>
          <p:cNvPr id="12" name="TextBox 11"/>
          <p:cNvSpPr txBox="1"/>
          <p:nvPr/>
        </p:nvSpPr>
        <p:spPr>
          <a:xfrm>
            <a:off x="5673080" y="3645025"/>
            <a:ext cx="3960440" cy="2585323"/>
          </a:xfrm>
          <a:prstGeom prst="rect">
            <a:avLst/>
          </a:prstGeom>
          <a:noFill/>
        </p:spPr>
        <p:txBody>
          <a:bodyPr wrap="square" rtlCol="0">
            <a:spAutoFit/>
          </a:bodyPr>
          <a:lstStyle/>
          <a:p>
            <a:pPr algn="l" rtl="0">
              <a:defRPr/>
            </a:pPr>
            <a:r>
              <a:rPr lang="en-US" sz="2400" i="1" dirty="0" err="1">
                <a:latin typeface="Times New Roman"/>
                <a:cs typeface="Times New Roman"/>
              </a:rPr>
              <a:t>Shamela</a:t>
            </a:r>
            <a:r>
              <a:rPr lang="en-US" sz="2400" i="1" dirty="0">
                <a:latin typeface="Times New Roman"/>
                <a:cs typeface="Times New Roman"/>
              </a:rPr>
              <a:t> </a:t>
            </a:r>
            <a:r>
              <a:rPr lang="en-US" sz="2400" dirty="0">
                <a:latin typeface="Times New Roman"/>
                <a:cs typeface="Times New Roman"/>
              </a:rPr>
              <a:t>(1741) </a:t>
            </a:r>
            <a:r>
              <a:rPr lang="en-US" sz="2400" i="1" dirty="0">
                <a:latin typeface="Times New Roman"/>
                <a:cs typeface="Times New Roman"/>
              </a:rPr>
              <a:t>Joseph Andrews </a:t>
            </a:r>
            <a:r>
              <a:rPr lang="en-US" sz="2400" dirty="0">
                <a:latin typeface="Times New Roman"/>
                <a:cs typeface="Times New Roman"/>
              </a:rPr>
              <a:t>(1742)</a:t>
            </a:r>
            <a:r>
              <a:rPr lang="en-US" sz="2400" i="1" dirty="0">
                <a:latin typeface="Times New Roman"/>
                <a:cs typeface="Times New Roman"/>
              </a:rPr>
              <a:t>, </a:t>
            </a:r>
            <a:r>
              <a:rPr lang="en-US" sz="2400" dirty="0">
                <a:latin typeface="Times New Roman"/>
                <a:cs typeface="Times New Roman"/>
              </a:rPr>
              <a:t>and</a:t>
            </a:r>
            <a:r>
              <a:rPr lang="en-US" sz="2400" i="1" dirty="0">
                <a:latin typeface="Times New Roman"/>
                <a:cs typeface="Times New Roman"/>
              </a:rPr>
              <a:t> Tom Jones </a:t>
            </a:r>
            <a:r>
              <a:rPr lang="en-US" sz="2400" dirty="0">
                <a:latin typeface="Times New Roman"/>
                <a:cs typeface="Times New Roman"/>
              </a:rPr>
              <a:t>(1749)</a:t>
            </a:r>
          </a:p>
          <a:p>
            <a:pPr marL="800100" lvl="1" indent="-342900" algn="l" rtl="0">
              <a:buFont typeface="Wingdings" charset="2"/>
              <a:buChar char="v"/>
              <a:defRPr/>
            </a:pPr>
            <a:r>
              <a:rPr lang="en-US" sz="2400" dirty="0">
                <a:latin typeface="Times New Roman"/>
                <a:cs typeface="Times New Roman"/>
              </a:rPr>
              <a:t>Picaresque protagonists</a:t>
            </a:r>
          </a:p>
          <a:p>
            <a:pPr marL="800100" lvl="1" indent="-342900" algn="l" rtl="0">
              <a:buFont typeface="Wingdings" charset="2"/>
              <a:buChar char="v"/>
              <a:defRPr/>
            </a:pPr>
            <a:r>
              <a:rPr lang="en-US" sz="2400" dirty="0">
                <a:latin typeface="Times New Roman"/>
                <a:cs typeface="Times New Roman"/>
              </a:rPr>
              <a:t> </a:t>
            </a:r>
            <a:r>
              <a:rPr lang="ja-JP" altLang="en-US" sz="2400" dirty="0">
                <a:latin typeface="Times New Roman"/>
                <a:cs typeface="Times New Roman"/>
              </a:rPr>
              <a:t>“</a:t>
            </a:r>
            <a:r>
              <a:rPr lang="en-US" sz="2400" dirty="0">
                <a:latin typeface="Times New Roman"/>
                <a:cs typeface="Times New Roman"/>
              </a:rPr>
              <a:t>comic epic in prose</a:t>
            </a:r>
            <a:r>
              <a:rPr lang="ja-JP" altLang="en-US" sz="2400" dirty="0">
                <a:latin typeface="Times New Roman"/>
                <a:cs typeface="Times New Roman"/>
              </a:rPr>
              <a:t>”</a:t>
            </a:r>
            <a:endParaRPr lang="en-US" sz="2400" dirty="0">
              <a:latin typeface="Times New Roman"/>
              <a:cs typeface="Times New Roman"/>
            </a:endParaRPr>
          </a:p>
          <a:p>
            <a:pPr marL="800100" lvl="1" indent="-342900" algn="l" rtl="0">
              <a:buFont typeface="Wingdings" charset="2"/>
              <a:buChar char="v"/>
              <a:defRPr/>
            </a:pPr>
            <a:r>
              <a:rPr lang="en-US" sz="2400" dirty="0">
                <a:latin typeface="Times New Roman"/>
                <a:cs typeface="Times New Roman"/>
              </a:rPr>
              <a:t> Parody of Richardson</a:t>
            </a:r>
          </a:p>
          <a:p>
            <a:endParaRPr lang="en-US" dirty="0"/>
          </a:p>
        </p:txBody>
      </p:sp>
      <mc:AlternateContent xmlns:mc="http://schemas.openxmlformats.org/markup-compatibility/2006">
        <mc:Choice xmlns:p14="http://schemas.microsoft.com/office/powerpoint/2010/main" Requires="p14">
          <p:contentPart p14:bwMode="auto" r:id="rId5">
            <p14:nvContentPartPr>
              <p14:cNvPr id="17" name="حبر 16"/>
              <p14:cNvContentPartPr/>
              <p14:nvPr/>
            </p14:nvContentPartPr>
            <p14:xfrm>
              <a:off x="5677760" y="3491320"/>
              <a:ext cx="3121920" cy="684720"/>
            </p14:xfrm>
          </p:contentPart>
        </mc:Choice>
        <mc:Fallback>
          <p:pic>
            <p:nvPicPr>
              <p:cNvPr id="17" name="حبر 16"/>
              <p:cNvPicPr/>
              <p:nvPr/>
            </p:nvPicPr>
            <p:blipFill>
              <a:blip r:embed="rId6"/>
              <a:stretch>
                <a:fillRect/>
              </a:stretch>
            </p:blipFill>
            <p:spPr>
              <a:xfrm>
                <a:off x="5659760" y="3473320"/>
                <a:ext cx="3157920" cy="7207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9" name="حبر 18"/>
              <p14:cNvContentPartPr/>
              <p14:nvPr/>
            </p14:nvContentPartPr>
            <p14:xfrm>
              <a:off x="765850" y="3418140"/>
              <a:ext cx="2434680" cy="540360"/>
            </p14:xfrm>
          </p:contentPart>
        </mc:Choice>
        <mc:Fallback>
          <p:pic>
            <p:nvPicPr>
              <p:cNvPr id="19" name="حبر 18"/>
              <p:cNvPicPr/>
              <p:nvPr/>
            </p:nvPicPr>
            <p:blipFill>
              <a:blip r:embed="rId8"/>
              <a:stretch>
                <a:fillRect/>
              </a:stretch>
            </p:blipFill>
            <p:spPr>
              <a:xfrm>
                <a:off x="747850" y="3400140"/>
                <a:ext cx="2470680" cy="576360"/>
              </a:xfrm>
              <a:prstGeom prst="rect">
                <a:avLst/>
              </a:prstGeom>
            </p:spPr>
          </p:pic>
        </mc:Fallback>
      </mc:AlternateContent>
    </p:spTree>
    <p:extLst>
      <p:ext uri="{BB962C8B-B14F-4D97-AF65-F5344CB8AC3E}">
        <p14:creationId xmlns:p14="http://schemas.microsoft.com/office/powerpoint/2010/main" val="211769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81000" y="1340768"/>
            <a:ext cx="5508104" cy="5084468"/>
          </a:xfrm>
          <a:prstGeom prst="rect">
            <a:avLst/>
          </a:prstGeom>
          <a:noFill/>
        </p:spPr>
        <p:txBody>
          <a:bodyPr wrap="square" rtlCol="1">
            <a:spAutoFit/>
          </a:bodyPr>
          <a:lstStyle/>
          <a:p>
            <a:pPr marL="342900" indent="-342900" algn="l" rtl="0">
              <a:lnSpc>
                <a:spcPct val="90000"/>
              </a:lnSpc>
              <a:buFont typeface="Wingdings" charset="2"/>
              <a:buChar char="v"/>
              <a:defRPr/>
            </a:pPr>
            <a:r>
              <a:rPr lang="en-US" sz="2400" dirty="0">
                <a:latin typeface="Times New Roman"/>
                <a:cs typeface="Times New Roman"/>
              </a:rPr>
              <a:t>Novels dominated by the customs, manners, conventional behavior and habits of a particular social class</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Often concerned with courtship and marriage</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Realistic and sometimes satiric</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Focus on domestic society rather than the larger world</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Other novelists of manners: Anthony Trollope, Edith Wharton, F. Scott Fitzgerald, Margaret Drabble</a:t>
            </a:r>
          </a:p>
        </p:txBody>
      </p:sp>
      <p:sp>
        <p:nvSpPr>
          <p:cNvPr id="2" name="Rectangle 1"/>
          <p:cNvSpPr/>
          <p:nvPr/>
        </p:nvSpPr>
        <p:spPr>
          <a:xfrm>
            <a:off x="920552" y="1556792"/>
            <a:ext cx="7992888" cy="738664"/>
          </a:xfrm>
          <a:prstGeom prst="rect">
            <a:avLst/>
          </a:prstGeom>
        </p:spPr>
        <p:txBody>
          <a:bodyPr wrap="square">
            <a:spAutoFit/>
          </a:bodyPr>
          <a:lstStyle/>
          <a:p>
            <a:endParaRPr lang="en-US" sz="2400" dirty="0">
              <a:latin typeface="Times New Roman"/>
              <a:cs typeface="Times New Roman"/>
            </a:endParaRPr>
          </a:p>
          <a:p>
            <a:endParaRPr lang="en-US" dirty="0"/>
          </a:p>
        </p:txBody>
      </p:sp>
      <p:sp>
        <p:nvSpPr>
          <p:cNvPr id="3" name="TextBox 2"/>
          <p:cNvSpPr txBox="1"/>
          <p:nvPr/>
        </p:nvSpPr>
        <p:spPr>
          <a:xfrm>
            <a:off x="632520" y="476673"/>
            <a:ext cx="8352928" cy="830997"/>
          </a:xfrm>
          <a:prstGeom prst="rect">
            <a:avLst/>
          </a:prstGeom>
          <a:noFill/>
        </p:spPr>
        <p:txBody>
          <a:bodyPr wrap="square" rtlCol="0">
            <a:spAutoFit/>
          </a:bodyPr>
          <a:lstStyle/>
          <a:p>
            <a:pPr algn="ctr"/>
            <a:r>
              <a:rPr lang="en-US" sz="2400" b="1" dirty="0">
                <a:latin typeface="Times New Roman"/>
                <a:cs typeface="Times New Roman"/>
              </a:rPr>
              <a:t>The Novel of Manners:</a:t>
            </a:r>
          </a:p>
          <a:p>
            <a:pPr algn="ctr"/>
            <a:r>
              <a:rPr lang="en-US" sz="2400" b="1" dirty="0">
                <a:latin typeface="Times New Roman"/>
                <a:cs typeface="Times New Roman"/>
              </a:rPr>
              <a:t>Jane Austen</a:t>
            </a:r>
          </a:p>
        </p:txBody>
      </p:sp>
      <p:pic>
        <p:nvPicPr>
          <p:cNvPr id="6" name="Picture 4" descr="0517118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105" y="1268760"/>
            <a:ext cx="3287713"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7" name="حبر 6"/>
              <p14:cNvContentPartPr/>
              <p14:nvPr/>
            </p14:nvContentPartPr>
            <p14:xfrm>
              <a:off x="4339491" y="5065389"/>
              <a:ext cx="1303560" cy="1291320"/>
            </p14:xfrm>
          </p:contentPart>
        </mc:Choice>
        <mc:Fallback>
          <p:pic>
            <p:nvPicPr>
              <p:cNvPr id="7" name="حبر 6"/>
              <p:cNvPicPr/>
              <p:nvPr/>
            </p:nvPicPr>
            <p:blipFill>
              <a:blip r:embed="rId5"/>
              <a:stretch>
                <a:fillRect/>
              </a:stretch>
            </p:blipFill>
            <p:spPr>
              <a:xfrm>
                <a:off x="4321491" y="5047389"/>
                <a:ext cx="1339560" cy="1327320"/>
              </a:xfrm>
              <a:prstGeom prst="rect">
                <a:avLst/>
              </a:prstGeom>
            </p:spPr>
          </p:pic>
        </mc:Fallback>
      </mc:AlternateContent>
    </p:spTree>
    <p:extLst>
      <p:ext uri="{BB962C8B-B14F-4D97-AF65-F5344CB8AC3E}">
        <p14:creationId xmlns:p14="http://schemas.microsoft.com/office/powerpoint/2010/main" val="130820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484785"/>
            <a:ext cx="8352928" cy="4999829"/>
          </a:xfrm>
          <a:prstGeom prst="rect">
            <a:avLst/>
          </a:prstGeom>
        </p:spPr>
        <p:txBody>
          <a:bodyPr wrap="square">
            <a:spAutoFit/>
          </a:bodyPr>
          <a:lstStyle/>
          <a:p>
            <a:pPr marL="342900" indent="-342900" algn="l" rtl="0">
              <a:lnSpc>
                <a:spcPct val="90000"/>
              </a:lnSpc>
              <a:buFont typeface="Wingdings" charset="2"/>
              <a:buChar char="v"/>
              <a:defRPr/>
            </a:pPr>
            <a:r>
              <a:rPr lang="en-US" sz="2400" dirty="0">
                <a:latin typeface="Times New Roman"/>
                <a:cs typeface="Times New Roman"/>
              </a:rPr>
              <a:t>Novels characterized by magic, mystery and horror</a:t>
            </a:r>
          </a:p>
          <a:p>
            <a:pPr marL="342900" indent="-342900" algn="l" rtl="0">
              <a:lnSpc>
                <a:spcPct val="90000"/>
              </a:lnSpc>
              <a:buFont typeface="Wingdings" charset="2"/>
              <a:buChar char="v"/>
              <a:defRPr/>
            </a:pPr>
            <a:r>
              <a:rPr lang="en-US" sz="2400" dirty="0">
                <a:latin typeface="Times New Roman"/>
                <a:cs typeface="Times New Roman"/>
              </a:rPr>
              <a:t>Exotic settings – medieval, Oriental, etc.</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Originated with Horace Walpole</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Castle of Otranto </a:t>
            </a:r>
            <a:r>
              <a:rPr lang="en-US" sz="2400" dirty="0">
                <a:latin typeface="Times New Roman"/>
                <a:cs typeface="Times New Roman"/>
              </a:rPr>
              <a:t>(1764)</a:t>
            </a:r>
          </a:p>
          <a:p>
            <a:pPr algn="l" rtl="0">
              <a:lnSpc>
                <a:spcPct val="90000"/>
              </a:lnSpc>
              <a:defRPr/>
            </a:pPr>
            <a:r>
              <a:rPr lang="en-US" sz="2400" dirty="0">
                <a:latin typeface="Times New Roman"/>
                <a:cs typeface="Times New Roman"/>
              </a:rPr>
              <a:t>William Beckford: </a:t>
            </a:r>
            <a:r>
              <a:rPr lang="en-US" sz="2400" i="1" dirty="0" err="1">
                <a:latin typeface="Times New Roman"/>
                <a:cs typeface="Times New Roman"/>
              </a:rPr>
              <a:t>Vathek</a:t>
            </a:r>
            <a:r>
              <a:rPr lang="en-US" sz="2400" i="1" dirty="0">
                <a:latin typeface="Times New Roman"/>
                <a:cs typeface="Times New Roman"/>
              </a:rPr>
              <a:t>, An Arabian Tale </a:t>
            </a:r>
            <a:r>
              <a:rPr lang="en-US" sz="2400" dirty="0">
                <a:latin typeface="Times New Roman"/>
                <a:cs typeface="Times New Roman"/>
              </a:rPr>
              <a:t>(1786)</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Anne Radcliffe: 5 novels (1789-97) including </a:t>
            </a:r>
            <a:r>
              <a:rPr lang="en-US" sz="2400" i="1" dirty="0">
                <a:latin typeface="Times New Roman"/>
                <a:cs typeface="Times New Roman"/>
              </a:rPr>
              <a:t>The Mysteries of </a:t>
            </a:r>
            <a:r>
              <a:rPr lang="en-US" sz="2400" i="1" dirty="0" err="1">
                <a:latin typeface="Times New Roman"/>
                <a:cs typeface="Times New Roman"/>
              </a:rPr>
              <a:t>Udolpho</a:t>
            </a:r>
            <a:r>
              <a:rPr lang="en-US" sz="2400" i="1" dirty="0">
                <a:latin typeface="Times New Roman"/>
                <a:cs typeface="Times New Roman"/>
              </a:rPr>
              <a:t> </a:t>
            </a:r>
            <a:r>
              <a:rPr lang="en-US" sz="2400" dirty="0">
                <a:latin typeface="Times New Roman"/>
                <a:cs typeface="Times New Roman"/>
              </a:rPr>
              <a:t>   </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Widely popular genre throughout Europe and America: Charles </a:t>
            </a:r>
            <a:r>
              <a:rPr lang="en-US" sz="2400" dirty="0" err="1">
                <a:latin typeface="Times New Roman"/>
                <a:cs typeface="Times New Roman"/>
              </a:rPr>
              <a:t>Brockden</a:t>
            </a:r>
            <a:r>
              <a:rPr lang="en-US" sz="2400" dirty="0">
                <a:latin typeface="Times New Roman"/>
                <a:cs typeface="Times New Roman"/>
              </a:rPr>
              <a:t> Brown</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Wieland </a:t>
            </a:r>
            <a:r>
              <a:rPr lang="en-US" sz="2400" dirty="0">
                <a:latin typeface="Times New Roman"/>
                <a:cs typeface="Times New Roman"/>
              </a:rPr>
              <a:t>(1798)         </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Contemporary Gothic novelists include Anne Rice and Stephen King                       </a:t>
            </a:r>
          </a:p>
          <a:p>
            <a:endParaRPr lang="en-US"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Gothic Novels</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517371" y="5321349"/>
              <a:ext cx="557640" cy="619200"/>
            </p14:xfrm>
          </p:contentPart>
        </mc:Choice>
        <mc:Fallback>
          <p:pic>
            <p:nvPicPr>
              <p:cNvPr id="6" name="حبر 5"/>
              <p:cNvPicPr/>
              <p:nvPr/>
            </p:nvPicPr>
            <p:blipFill>
              <a:blip r:embed="rId4"/>
              <a:stretch>
                <a:fillRect/>
              </a:stretch>
            </p:blipFill>
            <p:spPr>
              <a:xfrm>
                <a:off x="499371" y="5303349"/>
                <a:ext cx="593640" cy="655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3600771" y="172989"/>
              <a:ext cx="2653200" cy="1019880"/>
            </p14:xfrm>
          </p:contentPart>
        </mc:Choice>
        <mc:Fallback>
          <p:pic>
            <p:nvPicPr>
              <p:cNvPr id="8" name="حبر 7"/>
              <p:cNvPicPr/>
              <p:nvPr/>
            </p:nvPicPr>
            <p:blipFill>
              <a:blip r:embed="rId6"/>
              <a:stretch>
                <a:fillRect/>
              </a:stretch>
            </p:blipFill>
            <p:spPr>
              <a:xfrm>
                <a:off x="3582771" y="154989"/>
                <a:ext cx="2689200" cy="1055880"/>
              </a:xfrm>
              <a:prstGeom prst="rect">
                <a:avLst/>
              </a:prstGeom>
            </p:spPr>
          </p:pic>
        </mc:Fallback>
      </mc:AlternateContent>
    </p:spTree>
    <p:extLst>
      <p:ext uri="{BB962C8B-B14F-4D97-AF65-F5344CB8AC3E}">
        <p14:creationId xmlns:p14="http://schemas.microsoft.com/office/powerpoint/2010/main" val="3349206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488504" y="1412777"/>
            <a:ext cx="8424936" cy="4431983"/>
          </a:xfrm>
          <a:prstGeom prst="rect">
            <a:avLst/>
          </a:prstGeom>
        </p:spPr>
        <p:txBody>
          <a:bodyPr wrap="square">
            <a:spAutoFit/>
          </a:bodyPr>
          <a:lstStyle/>
          <a:p>
            <a:pPr marL="342900" indent="-342900" algn="l" rtl="0">
              <a:buFont typeface="Wingdings" charset="2"/>
              <a:buChar char="v"/>
              <a:defRPr/>
            </a:pPr>
            <a:r>
              <a:rPr lang="en-US" sz="2400" dirty="0">
                <a:latin typeface="Times New Roman"/>
                <a:cs typeface="Times New Roman"/>
              </a:rPr>
              <a:t>One of the most famous gothic novels</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Inspired by a dream in reaction to a  challenge to write a ghost </a:t>
            </a:r>
            <a:br>
              <a:rPr lang="en-US" sz="2400" dirty="0">
                <a:latin typeface="Times New Roman"/>
                <a:cs typeface="Times New Roman"/>
              </a:rPr>
            </a:br>
            <a:r>
              <a:rPr lang="en-US" sz="2400" dirty="0">
                <a:latin typeface="Times New Roman"/>
                <a:cs typeface="Times New Roman"/>
              </a:rPr>
              <a:t>story</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Published in 1817 (rev. ed. 1831)</a:t>
            </a: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dirty="0">
                <a:latin typeface="Times New Roman"/>
                <a:cs typeface="Times New Roman"/>
              </a:rPr>
              <a:t>Influenced by the Greek myth of </a:t>
            </a:r>
            <a:r>
              <a:rPr lang="en-US" sz="2400" dirty="0" err="1">
                <a:latin typeface="Times New Roman"/>
                <a:cs typeface="Times New Roman"/>
              </a:rPr>
              <a:t>Promotheus</a:t>
            </a:r>
            <a:endParaRPr lang="en-US" sz="2400" dirty="0">
              <a:latin typeface="Times New Roman"/>
              <a:cs typeface="Times New Roman"/>
            </a:endParaRPr>
          </a:p>
          <a:p>
            <a:pPr marL="342900" indent="-342900" algn="l" rtl="0">
              <a:buFont typeface="Wingdings" charset="2"/>
              <a:buChar char="v"/>
              <a:defRPr/>
            </a:pPr>
            <a:endParaRPr lang="en-US" sz="2400" dirty="0">
              <a:latin typeface="Times New Roman"/>
              <a:cs typeface="Times New Roman"/>
            </a:endParaRPr>
          </a:p>
          <a:p>
            <a:pPr marL="342900" indent="-342900" algn="l" rtl="0">
              <a:buFont typeface="Wingdings" charset="2"/>
              <a:buChar char="v"/>
              <a:defRPr/>
            </a:pPr>
            <a:r>
              <a:rPr lang="en-US" sz="2400" i="1" dirty="0">
                <a:latin typeface="Times New Roman"/>
                <a:cs typeface="Times New Roman"/>
              </a:rPr>
              <a:t>Frankenstein</a:t>
            </a:r>
            <a:r>
              <a:rPr lang="en-US" sz="2400" dirty="0">
                <a:latin typeface="Times New Roman"/>
                <a:cs typeface="Times New Roman"/>
              </a:rPr>
              <a:t> is also considered the first science fiction novel</a:t>
            </a:r>
          </a:p>
          <a:p>
            <a:pPr marL="342900" indent="-342900">
              <a:buFont typeface="Wingdings" charset="2"/>
              <a:buChar char="v"/>
            </a:pPr>
            <a:endParaRPr lang="en-US" sz="2400" dirty="0">
              <a:latin typeface="Times New Roman"/>
              <a:cs typeface="Times New Roman"/>
            </a:endParaRPr>
          </a:p>
          <a:p>
            <a:endParaRPr lang="en-US" dirty="0"/>
          </a:p>
        </p:txBody>
      </p:sp>
      <p:sp>
        <p:nvSpPr>
          <p:cNvPr id="3" name="TextBox 2"/>
          <p:cNvSpPr txBox="1"/>
          <p:nvPr/>
        </p:nvSpPr>
        <p:spPr>
          <a:xfrm>
            <a:off x="560512" y="116632"/>
            <a:ext cx="8352928" cy="1200328"/>
          </a:xfrm>
          <a:prstGeom prst="rect">
            <a:avLst/>
          </a:prstGeom>
          <a:noFill/>
        </p:spPr>
        <p:txBody>
          <a:bodyPr wrap="square" rtlCol="0">
            <a:spAutoFit/>
          </a:bodyPr>
          <a:lstStyle/>
          <a:p>
            <a:pPr algn="ctr"/>
            <a:r>
              <a:rPr lang="en-US" sz="2400" b="1" i="1" dirty="0">
                <a:latin typeface="Times New Roman"/>
                <a:cs typeface="Times New Roman"/>
              </a:rPr>
              <a:t>Frankenstein</a:t>
            </a:r>
            <a:r>
              <a:rPr lang="en-US" sz="2400" b="1" dirty="0">
                <a:latin typeface="Times New Roman"/>
                <a:cs typeface="Times New Roman"/>
              </a:rPr>
              <a:t> </a:t>
            </a:r>
            <a:br>
              <a:rPr lang="en-US" sz="2400" b="1" dirty="0">
                <a:latin typeface="Times New Roman"/>
                <a:cs typeface="Times New Roman"/>
              </a:rPr>
            </a:br>
            <a:r>
              <a:rPr lang="en-US" sz="2400" b="1" dirty="0">
                <a:latin typeface="Times New Roman"/>
                <a:cs typeface="Times New Roman"/>
              </a:rPr>
              <a:t>by Mary Shelley</a:t>
            </a:r>
            <a:br>
              <a:rPr lang="en-US" sz="2400" b="1" dirty="0">
                <a:latin typeface="Times New Roman"/>
                <a:cs typeface="Times New Roman"/>
              </a:rPr>
            </a:br>
            <a:r>
              <a:rPr lang="en-US" sz="2400" b="1" dirty="0">
                <a:latin typeface="Times New Roman"/>
                <a:cs typeface="Times New Roman"/>
              </a:rPr>
              <a:t>1797-1851</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3476931" y="121509"/>
              <a:ext cx="2996640" cy="1460880"/>
            </p14:xfrm>
          </p:contentPart>
        </mc:Choice>
        <mc:Fallback>
          <p:pic>
            <p:nvPicPr>
              <p:cNvPr id="7" name="حبر 6"/>
              <p:cNvPicPr/>
              <p:nvPr/>
            </p:nvPicPr>
            <p:blipFill>
              <a:blip r:embed="rId4"/>
              <a:stretch>
                <a:fillRect/>
              </a:stretch>
            </p:blipFill>
            <p:spPr>
              <a:xfrm>
                <a:off x="3458931" y="103509"/>
                <a:ext cx="3032640" cy="1496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518451" y="1260909"/>
              <a:ext cx="782280" cy="3800880"/>
            </p14:xfrm>
          </p:contentPart>
        </mc:Choice>
        <mc:Fallback>
          <p:pic>
            <p:nvPicPr>
              <p:cNvPr id="9" name="حبر 8"/>
              <p:cNvPicPr/>
              <p:nvPr/>
            </p:nvPicPr>
            <p:blipFill>
              <a:blip r:embed="rId6"/>
              <a:stretch>
                <a:fillRect/>
              </a:stretch>
            </p:blipFill>
            <p:spPr>
              <a:xfrm>
                <a:off x="500451" y="1242909"/>
                <a:ext cx="818280" cy="3836880"/>
              </a:xfrm>
              <a:prstGeom prst="rect">
                <a:avLst/>
              </a:prstGeom>
            </p:spPr>
          </p:pic>
        </mc:Fallback>
      </mc:AlternateContent>
    </p:spTree>
    <p:extLst>
      <p:ext uri="{BB962C8B-B14F-4D97-AF65-F5344CB8AC3E}">
        <p14:creationId xmlns:p14="http://schemas.microsoft.com/office/powerpoint/2010/main" val="2707260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488504" y="1412777"/>
            <a:ext cx="8856984" cy="4752069"/>
          </a:xfrm>
          <a:prstGeom prst="rect">
            <a:avLst/>
          </a:prstGeom>
        </p:spPr>
        <p:txBody>
          <a:bodyPr wrap="square">
            <a:spAutoFit/>
          </a:bodyPr>
          <a:lstStyle/>
          <a:p>
            <a:pPr marL="342900" indent="-342900" algn="l" rtl="0">
              <a:lnSpc>
                <a:spcPct val="90000"/>
              </a:lnSpc>
              <a:buFont typeface="Wingdings" charset="2"/>
              <a:buChar char="v"/>
              <a:defRPr/>
            </a:pPr>
            <a:r>
              <a:rPr lang="en-US" sz="2400" dirty="0">
                <a:latin typeface="Times New Roman"/>
                <a:cs typeface="Times New Roman"/>
              </a:rPr>
              <a:t>Novels in which the characters, and thus the readers, have a heightened emotional response to events</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Connected to emerging Romantic movement</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Laurence Sterne: </a:t>
            </a:r>
            <a:r>
              <a:rPr lang="en-US" sz="2400" i="1" dirty="0" err="1">
                <a:latin typeface="Times New Roman"/>
                <a:cs typeface="Times New Roman"/>
              </a:rPr>
              <a:t>Tristram</a:t>
            </a:r>
            <a:r>
              <a:rPr lang="en-US" sz="2400" i="1" dirty="0">
                <a:latin typeface="Times New Roman"/>
                <a:cs typeface="Times New Roman"/>
              </a:rPr>
              <a:t> </a:t>
            </a:r>
            <a:r>
              <a:rPr lang="en-US" sz="2400" i="1" dirty="0" err="1">
                <a:latin typeface="Times New Roman"/>
                <a:cs typeface="Times New Roman"/>
              </a:rPr>
              <a:t>Shandy</a:t>
            </a:r>
            <a:r>
              <a:rPr lang="en-US" sz="2400" i="1" dirty="0">
                <a:latin typeface="Times New Roman"/>
                <a:cs typeface="Times New Roman"/>
              </a:rPr>
              <a:t> </a:t>
            </a:r>
            <a:r>
              <a:rPr lang="en-US" sz="2400" dirty="0">
                <a:latin typeface="Times New Roman"/>
                <a:cs typeface="Times New Roman"/>
              </a:rPr>
              <a:t>(1760-67)</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Johann Wolfgang von Goethe: </a:t>
            </a:r>
            <a:r>
              <a:rPr lang="en-US" sz="2400" i="1" dirty="0">
                <a:latin typeface="Times New Roman"/>
                <a:cs typeface="Times New Roman"/>
              </a:rPr>
              <a:t>The Sorrows of Young </a:t>
            </a:r>
            <a:r>
              <a:rPr lang="en-US" sz="2400" i="1" dirty="0" err="1">
                <a:latin typeface="Times New Roman"/>
                <a:cs typeface="Times New Roman"/>
              </a:rPr>
              <a:t>Werther</a:t>
            </a:r>
            <a:r>
              <a:rPr lang="en-US" sz="2400" i="1" dirty="0">
                <a:latin typeface="Times New Roman"/>
                <a:cs typeface="Times New Roman"/>
              </a:rPr>
              <a:t> </a:t>
            </a:r>
            <a:r>
              <a:rPr lang="en-US" sz="2400" dirty="0">
                <a:latin typeface="Times New Roman"/>
                <a:cs typeface="Times New Roman"/>
              </a:rPr>
              <a:t>(1774)</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Francois Rene de Chateaubriand: </a:t>
            </a:r>
            <a:r>
              <a:rPr lang="en-US" sz="2400" i="1" dirty="0" err="1">
                <a:latin typeface="Times New Roman"/>
                <a:cs typeface="Times New Roman"/>
              </a:rPr>
              <a:t>Atala</a:t>
            </a:r>
            <a:r>
              <a:rPr lang="en-US" sz="2400" i="1" dirty="0">
                <a:latin typeface="Times New Roman"/>
                <a:cs typeface="Times New Roman"/>
              </a:rPr>
              <a:t> </a:t>
            </a:r>
            <a:r>
              <a:rPr lang="en-US" sz="2400" dirty="0">
                <a:latin typeface="Times New Roman"/>
                <a:cs typeface="Times New Roman"/>
              </a:rPr>
              <a:t>(1801) and</a:t>
            </a:r>
            <a:r>
              <a:rPr lang="en-US" sz="2400" i="1" dirty="0">
                <a:latin typeface="Times New Roman"/>
                <a:cs typeface="Times New Roman"/>
              </a:rPr>
              <a:t> Rene </a:t>
            </a:r>
            <a:r>
              <a:rPr lang="en-US" sz="2400" dirty="0">
                <a:latin typeface="Times New Roman"/>
                <a:cs typeface="Times New Roman"/>
              </a:rPr>
              <a:t>(1802)</a:t>
            </a:r>
          </a:p>
          <a:p>
            <a:pPr marL="342900" indent="-342900" algn="l" rtl="0">
              <a:lnSpc>
                <a:spcPct val="90000"/>
              </a:lnSpc>
              <a:buFont typeface="Wingdings" charset="2"/>
              <a:buChar char="v"/>
              <a:defRPr/>
            </a:pPr>
            <a:endParaRPr lang="en-US" sz="2400" dirty="0">
              <a:latin typeface="Times New Roman"/>
              <a:cs typeface="Times New Roman"/>
            </a:endParaRPr>
          </a:p>
          <a:p>
            <a:pPr marL="342900" indent="-342900" algn="l" rtl="0">
              <a:lnSpc>
                <a:spcPct val="90000"/>
              </a:lnSpc>
              <a:buFont typeface="Wingdings" charset="2"/>
              <a:buChar char="v"/>
              <a:defRPr/>
            </a:pPr>
            <a:r>
              <a:rPr lang="en-US" sz="2400" dirty="0">
                <a:latin typeface="Times New Roman"/>
                <a:cs typeface="Times New Roman"/>
              </a:rPr>
              <a:t>The </a:t>
            </a:r>
            <a:r>
              <a:rPr lang="en-US" sz="2400" dirty="0" err="1">
                <a:latin typeface="Times New Roman"/>
                <a:cs typeface="Times New Roman"/>
              </a:rPr>
              <a:t>Brontës</a:t>
            </a:r>
            <a:r>
              <a:rPr lang="en-US" sz="2400" dirty="0">
                <a:latin typeface="Times New Roman"/>
                <a:cs typeface="Times New Roman"/>
              </a:rPr>
              <a:t>:  Anne </a:t>
            </a:r>
            <a:r>
              <a:rPr lang="en-US" sz="2400" dirty="0" err="1">
                <a:latin typeface="Times New Roman"/>
                <a:cs typeface="Times New Roman"/>
              </a:rPr>
              <a:t>Brontë</a:t>
            </a:r>
            <a:r>
              <a:rPr lang="en-US" sz="2400" dirty="0">
                <a:latin typeface="Times New Roman"/>
                <a:cs typeface="Times New Roman"/>
              </a:rPr>
              <a:t> </a:t>
            </a:r>
            <a:r>
              <a:rPr lang="en-US" sz="2400" i="1" dirty="0">
                <a:latin typeface="Times New Roman"/>
                <a:cs typeface="Times New Roman"/>
              </a:rPr>
              <a:t>Agnes Grey </a:t>
            </a:r>
            <a:r>
              <a:rPr lang="en-US" sz="2400" dirty="0">
                <a:latin typeface="Times New Roman"/>
                <a:cs typeface="Times New Roman"/>
              </a:rPr>
              <a:t>(1847) Emily </a:t>
            </a:r>
            <a:r>
              <a:rPr lang="en-US" sz="2400" dirty="0" err="1">
                <a:latin typeface="Times New Roman"/>
                <a:cs typeface="Times New Roman"/>
              </a:rPr>
              <a:t>Brontë</a:t>
            </a:r>
            <a:r>
              <a:rPr lang="en-US" sz="2400" dirty="0">
                <a:latin typeface="Times New Roman"/>
                <a:cs typeface="Times New Roman"/>
              </a:rPr>
              <a:t>, </a:t>
            </a:r>
            <a:r>
              <a:rPr lang="en-US" sz="2400" i="1" dirty="0">
                <a:latin typeface="Times New Roman"/>
                <a:cs typeface="Times New Roman"/>
              </a:rPr>
              <a:t>Wuthering Heights </a:t>
            </a:r>
            <a:r>
              <a:rPr lang="en-US" sz="2400" dirty="0">
                <a:latin typeface="Times New Roman"/>
                <a:cs typeface="Times New Roman"/>
              </a:rPr>
              <a:t>(1847), Charlotte </a:t>
            </a:r>
            <a:r>
              <a:rPr lang="en-US" sz="2400" dirty="0" err="1">
                <a:latin typeface="Times New Roman"/>
                <a:cs typeface="Times New Roman"/>
              </a:rPr>
              <a:t>Brontë</a:t>
            </a:r>
            <a:r>
              <a:rPr lang="en-US" sz="2400" dirty="0">
                <a:latin typeface="Times New Roman"/>
                <a:cs typeface="Times New Roman"/>
              </a:rPr>
              <a:t>, </a:t>
            </a:r>
            <a:r>
              <a:rPr lang="en-US" sz="2400" i="1" dirty="0">
                <a:latin typeface="Times New Roman"/>
                <a:cs typeface="Times New Roman"/>
              </a:rPr>
              <a:t>Jane Eyre </a:t>
            </a:r>
            <a:r>
              <a:rPr lang="en-US" sz="2400" dirty="0">
                <a:latin typeface="Times New Roman"/>
                <a:cs typeface="Times New Roman"/>
              </a:rPr>
              <a:t>(1847)</a:t>
            </a: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Novels of Sentiment</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3261291" y="157149"/>
              <a:ext cx="3027240" cy="1048320"/>
            </p14:xfrm>
          </p:contentPart>
        </mc:Choice>
        <mc:Fallback>
          <p:pic>
            <p:nvPicPr>
              <p:cNvPr id="7" name="حبر 6"/>
              <p:cNvPicPr/>
              <p:nvPr/>
            </p:nvPicPr>
            <p:blipFill>
              <a:blip r:embed="rId4"/>
              <a:stretch>
                <a:fillRect/>
              </a:stretch>
            </p:blipFill>
            <p:spPr>
              <a:xfrm>
                <a:off x="3243291" y="139149"/>
                <a:ext cx="3063240" cy="1084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3457851" y="-69291"/>
              <a:ext cx="3265560" cy="701640"/>
            </p14:xfrm>
          </p:contentPart>
        </mc:Choice>
        <mc:Fallback>
          <p:pic>
            <p:nvPicPr>
              <p:cNvPr id="8" name="حبر 7"/>
              <p:cNvPicPr/>
              <p:nvPr/>
            </p:nvPicPr>
            <p:blipFill>
              <a:blip r:embed="rId6"/>
              <a:stretch>
                <a:fillRect/>
              </a:stretch>
            </p:blipFill>
            <p:spPr>
              <a:xfrm>
                <a:off x="3439851" y="-87291"/>
                <a:ext cx="3301560" cy="737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حبر 10"/>
              <p14:cNvContentPartPr/>
              <p14:nvPr/>
            </p14:nvContentPartPr>
            <p14:xfrm>
              <a:off x="609171" y="1421829"/>
              <a:ext cx="340200" cy="404640"/>
            </p14:xfrm>
          </p:contentPart>
        </mc:Choice>
        <mc:Fallback>
          <p:pic>
            <p:nvPicPr>
              <p:cNvPr id="11" name="حبر 10"/>
              <p:cNvPicPr/>
              <p:nvPr/>
            </p:nvPicPr>
            <p:blipFill>
              <a:blip r:embed="rId8"/>
              <a:stretch>
                <a:fillRect/>
              </a:stretch>
            </p:blipFill>
            <p:spPr>
              <a:xfrm>
                <a:off x="591171" y="1403829"/>
                <a:ext cx="376200" cy="440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حبر 11"/>
              <p14:cNvContentPartPr/>
              <p14:nvPr/>
            </p14:nvContentPartPr>
            <p14:xfrm>
              <a:off x="508011" y="5322429"/>
              <a:ext cx="345960" cy="511920"/>
            </p14:xfrm>
          </p:contentPart>
        </mc:Choice>
        <mc:Fallback>
          <p:pic>
            <p:nvPicPr>
              <p:cNvPr id="12" name="حبر 11"/>
              <p:cNvPicPr/>
              <p:nvPr/>
            </p:nvPicPr>
            <p:blipFill>
              <a:blip r:embed="rId10"/>
              <a:stretch>
                <a:fillRect/>
              </a:stretch>
            </p:blipFill>
            <p:spPr>
              <a:xfrm>
                <a:off x="490011" y="5304429"/>
                <a:ext cx="381960" cy="547920"/>
              </a:xfrm>
              <a:prstGeom prst="rect">
                <a:avLst/>
              </a:prstGeom>
            </p:spPr>
          </p:pic>
        </mc:Fallback>
      </mc:AlternateContent>
    </p:spTree>
    <p:extLst>
      <p:ext uri="{BB962C8B-B14F-4D97-AF65-F5344CB8AC3E}">
        <p14:creationId xmlns:p14="http://schemas.microsoft.com/office/powerpoint/2010/main" val="538910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560512" y="1628801"/>
            <a:ext cx="4680520" cy="3422475"/>
          </a:xfrm>
          <a:prstGeom prst="rect">
            <a:avLst/>
          </a:prstGeom>
          <a:noFill/>
        </p:spPr>
        <p:txBody>
          <a:bodyPr wrap="square" rtlCol="1">
            <a:spAutoFit/>
          </a:bodyPr>
          <a:lstStyle/>
          <a:p>
            <a:pPr marL="342900" indent="-342900" algn="l" rtl="0">
              <a:lnSpc>
                <a:spcPct val="90000"/>
              </a:lnSpc>
              <a:buFont typeface="Wingdings" charset="2"/>
              <a:buChar char="v"/>
            </a:pPr>
            <a:r>
              <a:rPr lang="en-US" sz="2400" i="1" dirty="0">
                <a:latin typeface="Times New Roman"/>
                <a:cs typeface="Times New Roman"/>
              </a:rPr>
              <a:t>Wuthering Heights </a:t>
            </a:r>
            <a:r>
              <a:rPr lang="en-US" sz="2400" dirty="0">
                <a:latin typeface="Times New Roman"/>
                <a:cs typeface="Times New Roman"/>
              </a:rPr>
              <a:t>and</a:t>
            </a:r>
            <a:r>
              <a:rPr lang="en-US" sz="2400" i="1" dirty="0">
                <a:latin typeface="Times New Roman"/>
                <a:cs typeface="Times New Roman"/>
              </a:rPr>
              <a:t> Jane Eyre </a:t>
            </a:r>
            <a:r>
              <a:rPr lang="en-US" sz="2400" dirty="0">
                <a:latin typeface="Times New Roman"/>
                <a:cs typeface="Times New Roman"/>
              </a:rPr>
              <a:t>transcend sentiment into myth-making</a:t>
            </a:r>
          </a:p>
          <a:p>
            <a:pPr marL="342900" indent="-342900" algn="l" rtl="0">
              <a:lnSpc>
                <a:spcPct val="90000"/>
              </a:lnSpc>
              <a:buFont typeface="Wingdings" charset="2"/>
              <a:buChar char="v"/>
            </a:pPr>
            <a:endParaRPr lang="en-US" sz="2400" dirty="0">
              <a:latin typeface="Times New Roman"/>
              <a:cs typeface="Times New Roman"/>
            </a:endParaRPr>
          </a:p>
          <a:p>
            <a:pPr marL="342900" indent="-342900" algn="l" rtl="0">
              <a:lnSpc>
                <a:spcPct val="90000"/>
              </a:lnSpc>
              <a:buFont typeface="Wingdings" charset="2"/>
              <a:buChar char="v"/>
            </a:pPr>
            <a:r>
              <a:rPr lang="en-US" sz="2400" i="1" dirty="0">
                <a:latin typeface="Times New Roman"/>
                <a:cs typeface="Times New Roman"/>
              </a:rPr>
              <a:t>Wuthering Heights </a:t>
            </a:r>
            <a:r>
              <a:rPr lang="en-US" sz="2400" dirty="0">
                <a:latin typeface="Times New Roman"/>
                <a:cs typeface="Times New Roman"/>
              </a:rPr>
              <a:t>plumbs the psychic unconscious in a search for wholeness, while </a:t>
            </a:r>
            <a:r>
              <a:rPr lang="en-US" sz="2400" i="1" dirty="0">
                <a:latin typeface="Times New Roman"/>
                <a:cs typeface="Times New Roman"/>
              </a:rPr>
              <a:t>Jane Eyre </a:t>
            </a:r>
            <a:r>
              <a:rPr lang="en-US" sz="2400" dirty="0">
                <a:latin typeface="Times New Roman"/>
                <a:cs typeface="Times New Roman"/>
              </a:rPr>
              <a:t>narrates the female quest for individuation</a:t>
            </a:r>
          </a:p>
          <a:p>
            <a:pPr marL="342900" indent="-342900">
              <a:lnSpc>
                <a:spcPct val="90000"/>
              </a:lnSpc>
              <a:buFont typeface="Wingdings" charset="2"/>
              <a:buChar char="v"/>
            </a:pPr>
            <a:endParaRPr lang="en-US" sz="2400" dirty="0">
              <a:latin typeface="Times New Roman"/>
              <a:cs typeface="Times New Roman"/>
            </a:endParaRPr>
          </a:p>
        </p:txBody>
      </p:sp>
      <p:sp>
        <p:nvSpPr>
          <p:cNvPr id="2" name="Rectangle 1"/>
          <p:cNvSpPr/>
          <p:nvPr/>
        </p:nvSpPr>
        <p:spPr>
          <a:xfrm>
            <a:off x="488504" y="1412777"/>
            <a:ext cx="8856984" cy="430887"/>
          </a:xfrm>
          <a:prstGeom prst="rect">
            <a:avLst/>
          </a:prstGeom>
        </p:spPr>
        <p:txBody>
          <a:bodyPr wrap="square">
            <a:spAutoFit/>
          </a:bodyPr>
          <a:lstStyle/>
          <a:p>
            <a:pPr>
              <a:lnSpc>
                <a:spcPct val="90000"/>
              </a:lnSpc>
              <a:defRPr/>
            </a:pPr>
            <a:endParaRPr lang="en-US" sz="2400" dirty="0">
              <a:latin typeface="Times New Roman"/>
              <a:cs typeface="Times New Roman"/>
            </a:endParaRPr>
          </a:p>
        </p:txBody>
      </p:sp>
      <p:sp>
        <p:nvSpPr>
          <p:cNvPr id="3" name="TextBox 2"/>
          <p:cNvSpPr txBox="1"/>
          <p:nvPr/>
        </p:nvSpPr>
        <p:spPr>
          <a:xfrm>
            <a:off x="632520" y="476672"/>
            <a:ext cx="8352928" cy="892552"/>
          </a:xfrm>
          <a:prstGeom prst="rect">
            <a:avLst/>
          </a:prstGeom>
          <a:noFill/>
        </p:spPr>
        <p:txBody>
          <a:bodyPr wrap="square" rtlCol="0">
            <a:spAutoFit/>
          </a:bodyPr>
          <a:lstStyle/>
          <a:p>
            <a:pPr algn="ctr"/>
            <a:r>
              <a:rPr lang="en-US" sz="2400" dirty="0">
                <a:latin typeface="Times New Roman"/>
                <a:cs typeface="Times New Roman"/>
              </a:rPr>
              <a:t>The </a:t>
            </a:r>
            <a:r>
              <a:rPr lang="en-US" sz="2400" dirty="0" err="1">
                <a:latin typeface="Times New Roman"/>
                <a:cs typeface="Times New Roman"/>
              </a:rPr>
              <a:t>Brontës</a:t>
            </a:r>
            <a:r>
              <a:rPr lang="en-US" sz="2400" dirty="0">
                <a:latin typeface="Times New Roman"/>
                <a:cs typeface="Times New Roman"/>
              </a:rPr>
              <a:t/>
            </a:r>
            <a:br>
              <a:rPr lang="en-US" sz="2400" dirty="0">
                <a:latin typeface="Times New Roman"/>
                <a:cs typeface="Times New Roman"/>
              </a:rPr>
            </a:br>
            <a:r>
              <a:rPr lang="en-US" sz="2400" dirty="0">
                <a:latin typeface="Times New Roman"/>
                <a:cs typeface="Times New Roman"/>
              </a:rPr>
              <a:t>Charlotte (1816-55), Emily (1818-48), Anne (1820-49</a:t>
            </a:r>
            <a:r>
              <a:rPr lang="en-US" sz="2800" dirty="0">
                <a:latin typeface="Times New Roman"/>
                <a:cs typeface="Times New Roman"/>
              </a:rPr>
              <a:t>)</a:t>
            </a:r>
            <a:endParaRPr lang="en-US" sz="2400" b="1" dirty="0">
              <a:latin typeface="Times New Roman"/>
              <a:cs typeface="Times New Roman"/>
            </a:endParaRPr>
          </a:p>
        </p:txBody>
      </p:sp>
      <p:pic>
        <p:nvPicPr>
          <p:cNvPr id="6" name="Picture 4" descr="bro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4188" y="1905001"/>
            <a:ext cx="3370262" cy="413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75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560512" y="1628801"/>
            <a:ext cx="4680520" cy="4419671"/>
          </a:xfrm>
          <a:prstGeom prst="rect">
            <a:avLst/>
          </a:prstGeom>
          <a:noFill/>
        </p:spPr>
        <p:txBody>
          <a:bodyPr wrap="square" rtlCol="1">
            <a:spAutoFit/>
          </a:bodyPr>
          <a:lstStyle/>
          <a:p>
            <a:pPr marL="342900" indent="-342900" algn="l" rtl="0">
              <a:lnSpc>
                <a:spcPct val="90000"/>
              </a:lnSpc>
              <a:buFont typeface="Wingdings" charset="2"/>
              <a:buChar char="v"/>
            </a:pPr>
            <a:r>
              <a:rPr lang="en-US" sz="2400" dirty="0">
                <a:latin typeface="Times New Roman"/>
                <a:cs typeface="Times New Roman"/>
              </a:rPr>
              <a:t>Novels that reconstruct a past age, often when two cultures are in conflict</a:t>
            </a:r>
          </a:p>
          <a:p>
            <a:pPr marL="342900" indent="-342900" algn="l" rtl="0">
              <a:lnSpc>
                <a:spcPct val="90000"/>
              </a:lnSpc>
              <a:buFont typeface="Wingdings" charset="2"/>
              <a:buChar char="v"/>
            </a:pPr>
            <a:endParaRPr lang="en-US" sz="2400" dirty="0">
              <a:latin typeface="Times New Roman"/>
              <a:cs typeface="Times New Roman"/>
            </a:endParaRPr>
          </a:p>
          <a:p>
            <a:pPr marL="342900" indent="-342900" algn="l" rtl="0">
              <a:lnSpc>
                <a:spcPct val="90000"/>
              </a:lnSpc>
              <a:buFont typeface="Wingdings" charset="2"/>
              <a:buChar char="v"/>
            </a:pPr>
            <a:r>
              <a:rPr lang="en-US" sz="2400" dirty="0">
                <a:latin typeface="Times New Roman"/>
                <a:cs typeface="Times New Roman"/>
              </a:rPr>
              <a:t>Fictional characters interact with with historical figures in actual events</a:t>
            </a:r>
          </a:p>
          <a:p>
            <a:pPr marL="342900" indent="-342900" algn="l" rtl="0">
              <a:lnSpc>
                <a:spcPct val="90000"/>
              </a:lnSpc>
              <a:buFont typeface="Wingdings" charset="2"/>
              <a:buChar char="v"/>
            </a:pPr>
            <a:endParaRPr lang="en-US" sz="2400" dirty="0">
              <a:latin typeface="Times New Roman"/>
              <a:cs typeface="Times New Roman"/>
            </a:endParaRPr>
          </a:p>
          <a:p>
            <a:pPr marL="342900" indent="-342900" algn="l" rtl="0">
              <a:lnSpc>
                <a:spcPct val="90000"/>
              </a:lnSpc>
              <a:buFont typeface="Wingdings" charset="2"/>
              <a:buChar char="v"/>
            </a:pPr>
            <a:r>
              <a:rPr lang="en-US" sz="2400" u="sng" dirty="0">
                <a:latin typeface="Times New Roman"/>
                <a:cs typeface="Times New Roman"/>
              </a:rPr>
              <a:t>Sir Walter Scott (1771-1832) is considered the father of the historical novel: </a:t>
            </a:r>
            <a:r>
              <a:rPr lang="en-US" sz="2400" i="1" u="sng" dirty="0">
                <a:latin typeface="Times New Roman"/>
                <a:cs typeface="Times New Roman"/>
              </a:rPr>
              <a:t>The Waverly Novels (</a:t>
            </a:r>
            <a:r>
              <a:rPr lang="en-US" sz="2400" u="sng" dirty="0">
                <a:latin typeface="Times New Roman"/>
                <a:cs typeface="Times New Roman"/>
              </a:rPr>
              <a:t>1814-1819) and  </a:t>
            </a:r>
            <a:r>
              <a:rPr lang="en-US" sz="2400" i="1" u="sng" dirty="0">
                <a:latin typeface="Times New Roman"/>
                <a:cs typeface="Times New Roman"/>
              </a:rPr>
              <a:t>Ivanhoe </a:t>
            </a:r>
            <a:r>
              <a:rPr lang="en-US" sz="2400" u="sng" dirty="0">
                <a:latin typeface="Times New Roman"/>
                <a:cs typeface="Times New Roman"/>
              </a:rPr>
              <a:t>(1819)</a:t>
            </a:r>
          </a:p>
        </p:txBody>
      </p:sp>
      <p:sp>
        <p:nvSpPr>
          <p:cNvPr id="2" name="Rectangle 1"/>
          <p:cNvSpPr/>
          <p:nvPr/>
        </p:nvSpPr>
        <p:spPr>
          <a:xfrm>
            <a:off x="1208584" y="1412777"/>
            <a:ext cx="8856984" cy="430887"/>
          </a:xfrm>
          <a:prstGeom prst="rect">
            <a:avLst/>
          </a:prstGeom>
        </p:spPr>
        <p:txBody>
          <a:bodyPr wrap="square">
            <a:spAutoFit/>
          </a:bodyPr>
          <a:lstStyle/>
          <a:p>
            <a:pPr>
              <a:lnSpc>
                <a:spcPct val="90000"/>
              </a:lnSpc>
              <a:defRPr/>
            </a:pPr>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dirty="0">
                <a:latin typeface="Times New Roman"/>
                <a:cs typeface="Times New Roman"/>
              </a:rPr>
              <a:t>Historical Novels</a:t>
            </a:r>
            <a:endParaRPr lang="en-US" sz="2400" b="1" dirty="0">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3600771" y="1106829"/>
              <a:ext cx="2383920" cy="73080"/>
            </p14:xfrm>
          </p:contentPart>
        </mc:Choice>
        <mc:Fallback>
          <p:pic>
            <p:nvPicPr>
              <p:cNvPr id="7" name="حبر 6"/>
              <p:cNvPicPr/>
              <p:nvPr/>
            </p:nvPicPr>
            <p:blipFill>
              <a:blip r:embed="rId4"/>
              <a:stretch>
                <a:fillRect/>
              </a:stretch>
            </p:blipFill>
            <p:spPr>
              <a:xfrm>
                <a:off x="3582771" y="1088829"/>
                <a:ext cx="24199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حبر 7"/>
              <p14:cNvContentPartPr/>
              <p14:nvPr/>
            </p14:nvContentPartPr>
            <p14:xfrm>
              <a:off x="428091" y="1582029"/>
              <a:ext cx="610920" cy="3169080"/>
            </p14:xfrm>
          </p:contentPart>
        </mc:Choice>
        <mc:Fallback>
          <p:pic>
            <p:nvPicPr>
              <p:cNvPr id="8" name="حبر 7"/>
              <p:cNvPicPr/>
              <p:nvPr/>
            </p:nvPicPr>
            <p:blipFill>
              <a:blip r:embed="rId6"/>
              <a:stretch>
                <a:fillRect/>
              </a:stretch>
            </p:blipFill>
            <p:spPr>
              <a:xfrm>
                <a:off x="410091" y="1564029"/>
                <a:ext cx="646920" cy="3205080"/>
              </a:xfrm>
              <a:prstGeom prst="rect">
                <a:avLst/>
              </a:prstGeom>
            </p:spPr>
          </p:pic>
        </mc:Fallback>
      </mc:AlternateContent>
    </p:spTree>
    <p:extLst>
      <p:ext uri="{BB962C8B-B14F-4D97-AF65-F5344CB8AC3E}">
        <p14:creationId xmlns:p14="http://schemas.microsoft.com/office/powerpoint/2010/main" val="1092651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5097016" y="1484784"/>
            <a:ext cx="4032448" cy="4413516"/>
          </a:xfrm>
          <a:prstGeom prst="rect">
            <a:avLst/>
          </a:prstGeom>
          <a:noFill/>
        </p:spPr>
        <p:txBody>
          <a:bodyPr wrap="square" rtlCol="1">
            <a:spAutoFit/>
          </a:bodyPr>
          <a:lstStyle/>
          <a:p>
            <a:pPr marL="342900" indent="-342900" algn="l" rtl="0">
              <a:lnSpc>
                <a:spcPct val="90000"/>
              </a:lnSpc>
              <a:buFont typeface="Wingdings" charset="2"/>
              <a:buChar char="v"/>
            </a:pPr>
            <a:r>
              <a:rPr lang="en-US" sz="2400" dirty="0">
                <a:latin typeface="Times New Roman"/>
                <a:cs typeface="Times New Roman"/>
              </a:rPr>
              <a:t>Middle/Lower class</a:t>
            </a:r>
          </a:p>
          <a:p>
            <a:pPr marL="342900" indent="-342900" algn="l" rtl="0">
              <a:lnSpc>
                <a:spcPct val="90000"/>
              </a:lnSpc>
              <a:buFont typeface="Wingdings" charset="2"/>
              <a:buChar char="v"/>
            </a:pPr>
            <a:r>
              <a:rPr lang="en-US" sz="2400" dirty="0">
                <a:latin typeface="Times New Roman"/>
                <a:cs typeface="Times New Roman"/>
              </a:rPr>
              <a:t>Scientific</a:t>
            </a:r>
          </a:p>
          <a:p>
            <a:pPr marL="342900" indent="-342900" algn="l" rtl="0">
              <a:lnSpc>
                <a:spcPct val="90000"/>
              </a:lnSpc>
              <a:buFont typeface="Wingdings" charset="2"/>
              <a:buChar char="v"/>
            </a:pPr>
            <a:r>
              <a:rPr lang="en-US" sz="2400" dirty="0">
                <a:latin typeface="Times New Roman"/>
                <a:cs typeface="Times New Roman"/>
              </a:rPr>
              <a:t>Investigative art</a:t>
            </a:r>
          </a:p>
          <a:p>
            <a:pPr marL="342900" indent="-342900" algn="l" rtl="0">
              <a:lnSpc>
                <a:spcPct val="90000"/>
              </a:lnSpc>
              <a:buFont typeface="Wingdings" charset="2"/>
              <a:buChar char="v"/>
            </a:pPr>
            <a:r>
              <a:rPr lang="en-US" sz="2400" dirty="0">
                <a:latin typeface="Times New Roman"/>
                <a:cs typeface="Times New Roman"/>
              </a:rPr>
              <a:t>Objective and amoral</a:t>
            </a:r>
          </a:p>
          <a:p>
            <a:pPr marL="342900" indent="-342900" algn="l" rtl="0">
              <a:lnSpc>
                <a:spcPct val="90000"/>
              </a:lnSpc>
              <a:buFont typeface="Wingdings" charset="2"/>
              <a:buChar char="v"/>
            </a:pPr>
            <a:r>
              <a:rPr lang="en-US" sz="2400" dirty="0">
                <a:latin typeface="Times New Roman"/>
                <a:cs typeface="Times New Roman"/>
              </a:rPr>
              <a:t>Often pessimistic, sometimes comic</a:t>
            </a:r>
          </a:p>
          <a:p>
            <a:pPr marL="342900" indent="-342900" algn="l" rtl="0">
              <a:lnSpc>
                <a:spcPct val="90000"/>
              </a:lnSpc>
              <a:buFont typeface="Wingdings" charset="2"/>
              <a:buChar char="v"/>
            </a:pPr>
            <a:r>
              <a:rPr lang="en-US" sz="2400" dirty="0">
                <a:latin typeface="Times New Roman"/>
                <a:cs typeface="Times New Roman"/>
              </a:rPr>
              <a:t>How does society/the environment impact individuals?</a:t>
            </a:r>
          </a:p>
          <a:p>
            <a:pPr marL="342900" indent="-342900" algn="l" rtl="0">
              <a:lnSpc>
                <a:spcPct val="90000"/>
              </a:lnSpc>
              <a:buFont typeface="Wingdings" charset="2"/>
              <a:buChar char="v"/>
            </a:pPr>
            <a:r>
              <a:rPr lang="en-US" sz="2400" dirty="0">
                <a:latin typeface="Times New Roman"/>
                <a:cs typeface="Times New Roman"/>
              </a:rPr>
              <a:t>Emile Zola, Fyodor Dostoevsky, Thomas Hardy, Stephen Crane, Theodore Dreiser</a:t>
            </a:r>
          </a:p>
        </p:txBody>
      </p:sp>
      <p:sp>
        <p:nvSpPr>
          <p:cNvPr id="2" name="Rectangle 1"/>
          <p:cNvSpPr/>
          <p:nvPr/>
        </p:nvSpPr>
        <p:spPr>
          <a:xfrm>
            <a:off x="920552" y="1556793"/>
            <a:ext cx="3960440" cy="5059847"/>
          </a:xfrm>
          <a:prstGeom prst="rect">
            <a:avLst/>
          </a:prstGeom>
        </p:spPr>
        <p:txBody>
          <a:bodyPr wrap="square">
            <a:spAutoFit/>
          </a:bodyPr>
          <a:lstStyle/>
          <a:p>
            <a:pPr marL="342900" indent="-342900" algn="l" rtl="0">
              <a:lnSpc>
                <a:spcPct val="90000"/>
              </a:lnSpc>
              <a:buFont typeface="Wingdings" charset="2"/>
              <a:buChar char="v"/>
            </a:pPr>
            <a:r>
              <a:rPr lang="en-US" sz="2400" dirty="0">
                <a:latin typeface="Times New Roman"/>
                <a:cs typeface="Times New Roman"/>
              </a:rPr>
              <a:t>Middle class</a:t>
            </a:r>
          </a:p>
          <a:p>
            <a:pPr marL="342900" indent="-342900" algn="l" rtl="0">
              <a:lnSpc>
                <a:spcPct val="90000"/>
              </a:lnSpc>
              <a:buFont typeface="Wingdings" charset="2"/>
              <a:buChar char="v"/>
            </a:pPr>
            <a:r>
              <a:rPr lang="en-US" sz="2400" dirty="0">
                <a:latin typeface="Times New Roman"/>
                <a:cs typeface="Times New Roman"/>
              </a:rPr>
              <a:t>Pragmatic</a:t>
            </a:r>
          </a:p>
          <a:p>
            <a:pPr marL="342900" indent="-342900" algn="l" rtl="0">
              <a:lnSpc>
                <a:spcPct val="90000"/>
              </a:lnSpc>
              <a:buFont typeface="Wingdings" charset="2"/>
              <a:buChar char="v"/>
            </a:pPr>
            <a:r>
              <a:rPr lang="en-US" sz="2400" dirty="0">
                <a:latin typeface="Times New Roman"/>
                <a:cs typeface="Times New Roman"/>
              </a:rPr>
              <a:t>Mimetic art</a:t>
            </a:r>
          </a:p>
          <a:p>
            <a:pPr marL="342900" indent="-342900" algn="l" rtl="0">
              <a:lnSpc>
                <a:spcPct val="90000"/>
              </a:lnSpc>
              <a:buFont typeface="Wingdings" charset="2"/>
              <a:buChar char="v"/>
            </a:pPr>
            <a:r>
              <a:rPr lang="en-US" sz="2400" dirty="0">
                <a:latin typeface="Times New Roman"/>
                <a:cs typeface="Times New Roman"/>
              </a:rPr>
              <a:t>Objective, but ethical</a:t>
            </a:r>
          </a:p>
          <a:p>
            <a:pPr marL="342900" indent="-342900" algn="l" rtl="0">
              <a:lnSpc>
                <a:spcPct val="90000"/>
              </a:lnSpc>
              <a:buFont typeface="Wingdings" charset="2"/>
              <a:buChar char="v"/>
            </a:pPr>
            <a:r>
              <a:rPr lang="en-US" sz="2400" dirty="0">
                <a:latin typeface="Times New Roman"/>
                <a:cs typeface="Times New Roman"/>
              </a:rPr>
              <a:t>Sometimes comic or satiric</a:t>
            </a:r>
          </a:p>
          <a:p>
            <a:pPr marL="342900" indent="-342900" algn="l" rtl="0">
              <a:lnSpc>
                <a:spcPct val="90000"/>
              </a:lnSpc>
              <a:buFont typeface="Wingdings" charset="2"/>
              <a:buChar char="v"/>
            </a:pPr>
            <a:r>
              <a:rPr lang="en-US" sz="2400" dirty="0">
                <a:latin typeface="Times New Roman"/>
                <a:cs typeface="Times New Roman"/>
              </a:rPr>
              <a:t>How can the individual  live within and influence society?</a:t>
            </a:r>
          </a:p>
          <a:p>
            <a:pPr marL="342900" indent="-342900" algn="l" rtl="0">
              <a:lnSpc>
                <a:spcPct val="90000"/>
              </a:lnSpc>
              <a:buFont typeface="Wingdings" charset="2"/>
              <a:buChar char="v"/>
            </a:pPr>
            <a:r>
              <a:rPr lang="en-US" sz="2400" dirty="0" err="1">
                <a:latin typeface="Times New Roman"/>
                <a:cs typeface="Times New Roman"/>
              </a:rPr>
              <a:t>Honore</a:t>
            </a:r>
            <a:r>
              <a:rPr lang="en-US" sz="2400" dirty="0">
                <a:latin typeface="Times New Roman"/>
                <a:cs typeface="Times New Roman"/>
              </a:rPr>
              <a:t> Balzac, </a:t>
            </a:r>
            <a:r>
              <a:rPr lang="en-US" sz="2400" dirty="0" err="1">
                <a:latin typeface="Times New Roman"/>
                <a:cs typeface="Times New Roman"/>
              </a:rPr>
              <a:t>Gustave</a:t>
            </a:r>
            <a:r>
              <a:rPr lang="en-US" sz="2400" dirty="0">
                <a:latin typeface="Times New Roman"/>
                <a:cs typeface="Times New Roman"/>
              </a:rPr>
              <a:t> Flaubert, George Eliot, William Dean Howells, Mark Twain, Leo Tolstoy, George Sand		</a:t>
            </a:r>
          </a:p>
          <a:p>
            <a:endParaRPr lang="en-US" sz="2400" dirty="0">
              <a:latin typeface="Times New Roman"/>
              <a:cs typeface="Times New Roman"/>
            </a:endParaRPr>
          </a:p>
          <a:p>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Realism     and    Naturalism</a:t>
            </a:r>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2675571" y="197469"/>
              <a:ext cx="1679760" cy="1112040"/>
            </p14:xfrm>
          </p:contentPart>
        </mc:Choice>
        <mc:Fallback>
          <p:pic>
            <p:nvPicPr>
              <p:cNvPr id="8" name="حبر 7"/>
              <p:cNvPicPr/>
              <p:nvPr/>
            </p:nvPicPr>
            <p:blipFill>
              <a:blip r:embed="rId4"/>
              <a:stretch>
                <a:fillRect/>
              </a:stretch>
            </p:blipFill>
            <p:spPr>
              <a:xfrm>
                <a:off x="2657571" y="179469"/>
                <a:ext cx="1715760" cy="1148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حبر 9"/>
              <p14:cNvContentPartPr/>
              <p14:nvPr/>
            </p14:nvContentPartPr>
            <p14:xfrm>
              <a:off x="1422411" y="5494149"/>
              <a:ext cx="1432080" cy="107640"/>
            </p14:xfrm>
          </p:contentPart>
        </mc:Choice>
        <mc:Fallback>
          <p:pic>
            <p:nvPicPr>
              <p:cNvPr id="10" name="حبر 9"/>
              <p:cNvPicPr/>
              <p:nvPr/>
            </p:nvPicPr>
            <p:blipFill>
              <a:blip r:embed="rId6"/>
              <a:stretch>
                <a:fillRect/>
              </a:stretch>
            </p:blipFill>
            <p:spPr>
              <a:xfrm>
                <a:off x="1404411" y="5476149"/>
                <a:ext cx="14680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2" name="حبر 11"/>
              <p14:cNvContentPartPr/>
              <p14:nvPr/>
            </p14:nvContentPartPr>
            <p14:xfrm>
              <a:off x="2595291" y="4827789"/>
              <a:ext cx="1663200" cy="105480"/>
            </p14:xfrm>
          </p:contentPart>
        </mc:Choice>
        <mc:Fallback>
          <p:pic>
            <p:nvPicPr>
              <p:cNvPr id="12" name="حبر 11"/>
              <p:cNvPicPr/>
              <p:nvPr/>
            </p:nvPicPr>
            <p:blipFill>
              <a:blip r:embed="rId8"/>
              <a:stretch>
                <a:fillRect/>
              </a:stretch>
            </p:blipFill>
            <p:spPr>
              <a:xfrm>
                <a:off x="2577291" y="4809789"/>
                <a:ext cx="16992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حبر 13"/>
              <p14:cNvContentPartPr/>
              <p14:nvPr/>
            </p14:nvContentPartPr>
            <p14:xfrm>
              <a:off x="3380451" y="4516749"/>
              <a:ext cx="924120" cy="32040"/>
            </p14:xfrm>
          </p:contentPart>
        </mc:Choice>
        <mc:Fallback>
          <p:pic>
            <p:nvPicPr>
              <p:cNvPr id="14" name="حبر 13"/>
              <p:cNvPicPr/>
              <p:nvPr/>
            </p:nvPicPr>
            <p:blipFill>
              <a:blip r:embed="rId10"/>
              <a:stretch>
                <a:fillRect/>
              </a:stretch>
            </p:blipFill>
            <p:spPr>
              <a:xfrm>
                <a:off x="3362451" y="4498749"/>
                <a:ext cx="96012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6" name="حبر 15"/>
              <p14:cNvContentPartPr/>
              <p14:nvPr/>
            </p14:nvContentPartPr>
            <p14:xfrm>
              <a:off x="1404051" y="4845789"/>
              <a:ext cx="905400" cy="33840"/>
            </p14:xfrm>
          </p:contentPart>
        </mc:Choice>
        <mc:Fallback>
          <p:pic>
            <p:nvPicPr>
              <p:cNvPr id="16" name="حبر 15"/>
              <p:cNvPicPr/>
              <p:nvPr/>
            </p:nvPicPr>
            <p:blipFill>
              <a:blip r:embed="rId12"/>
              <a:stretch>
                <a:fillRect/>
              </a:stretch>
            </p:blipFill>
            <p:spPr>
              <a:xfrm>
                <a:off x="1386051" y="4827789"/>
                <a:ext cx="9414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8" name="حبر 17"/>
              <p14:cNvContentPartPr/>
              <p14:nvPr/>
            </p14:nvContentPartPr>
            <p14:xfrm>
              <a:off x="4978491" y="36909"/>
              <a:ext cx="203760" cy="6262560"/>
            </p14:xfrm>
          </p:contentPart>
        </mc:Choice>
        <mc:Fallback>
          <p:pic>
            <p:nvPicPr>
              <p:cNvPr id="18" name="حبر 17"/>
              <p:cNvPicPr/>
              <p:nvPr/>
            </p:nvPicPr>
            <p:blipFill>
              <a:blip r:embed="rId14"/>
              <a:stretch>
                <a:fillRect/>
              </a:stretch>
            </p:blipFill>
            <p:spPr>
              <a:xfrm>
                <a:off x="4960491" y="18909"/>
                <a:ext cx="239760" cy="62985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0" name="حبر 19"/>
              <p14:cNvContentPartPr/>
              <p14:nvPr/>
            </p14:nvContentPartPr>
            <p14:xfrm>
              <a:off x="5125731" y="339309"/>
              <a:ext cx="1827000" cy="782280"/>
            </p14:xfrm>
          </p:contentPart>
        </mc:Choice>
        <mc:Fallback>
          <p:pic>
            <p:nvPicPr>
              <p:cNvPr id="20" name="حبر 19"/>
              <p:cNvPicPr/>
              <p:nvPr/>
            </p:nvPicPr>
            <p:blipFill>
              <a:blip r:embed="rId16"/>
              <a:stretch>
                <a:fillRect/>
              </a:stretch>
            </p:blipFill>
            <p:spPr>
              <a:xfrm>
                <a:off x="5107731" y="321309"/>
                <a:ext cx="1863000" cy="8182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5" name="حبر 24"/>
              <p14:cNvContentPartPr/>
              <p14:nvPr/>
            </p14:nvContentPartPr>
            <p14:xfrm>
              <a:off x="7148931" y="4758669"/>
              <a:ext cx="711720" cy="63000"/>
            </p14:xfrm>
          </p:contentPart>
        </mc:Choice>
        <mc:Fallback>
          <p:pic>
            <p:nvPicPr>
              <p:cNvPr id="25" name="حبر 24"/>
              <p:cNvPicPr/>
              <p:nvPr/>
            </p:nvPicPr>
            <p:blipFill>
              <a:blip r:embed="rId18"/>
              <a:stretch>
                <a:fillRect/>
              </a:stretch>
            </p:blipFill>
            <p:spPr>
              <a:xfrm>
                <a:off x="7130931" y="4740669"/>
                <a:ext cx="7477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7" name="حبر 26"/>
              <p14:cNvContentPartPr/>
              <p14:nvPr/>
            </p14:nvContentPartPr>
            <p14:xfrm>
              <a:off x="5634051" y="5126229"/>
              <a:ext cx="1275120" cy="52200"/>
            </p14:xfrm>
          </p:contentPart>
        </mc:Choice>
        <mc:Fallback>
          <p:pic>
            <p:nvPicPr>
              <p:cNvPr id="27" name="حبر 26"/>
              <p:cNvPicPr/>
              <p:nvPr/>
            </p:nvPicPr>
            <p:blipFill>
              <a:blip r:embed="rId20"/>
              <a:stretch>
                <a:fillRect/>
              </a:stretch>
            </p:blipFill>
            <p:spPr>
              <a:xfrm>
                <a:off x="5616051" y="5108229"/>
                <a:ext cx="13111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8" name="حبر 27"/>
              <p14:cNvContentPartPr/>
              <p14:nvPr/>
            </p14:nvContentPartPr>
            <p14:xfrm>
              <a:off x="7324611" y="5111109"/>
              <a:ext cx="1736640" cy="90360"/>
            </p14:xfrm>
          </p:contentPart>
        </mc:Choice>
        <mc:Fallback>
          <p:pic>
            <p:nvPicPr>
              <p:cNvPr id="28" name="حبر 27"/>
              <p:cNvPicPr/>
              <p:nvPr/>
            </p:nvPicPr>
            <p:blipFill>
              <a:blip r:embed="rId22"/>
              <a:stretch>
                <a:fillRect/>
              </a:stretch>
            </p:blipFill>
            <p:spPr>
              <a:xfrm>
                <a:off x="7306611" y="5093109"/>
                <a:ext cx="17726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9" name="حبر 28"/>
              <p14:cNvContentPartPr/>
              <p14:nvPr/>
            </p14:nvContentPartPr>
            <p14:xfrm>
              <a:off x="5560251" y="5458509"/>
              <a:ext cx="1709280" cy="83520"/>
            </p14:xfrm>
          </p:contentPart>
        </mc:Choice>
        <mc:Fallback>
          <p:pic>
            <p:nvPicPr>
              <p:cNvPr id="29" name="حبر 28"/>
              <p:cNvPicPr/>
              <p:nvPr/>
            </p:nvPicPr>
            <p:blipFill>
              <a:blip r:embed="rId24"/>
              <a:stretch>
                <a:fillRect/>
              </a:stretch>
            </p:blipFill>
            <p:spPr>
              <a:xfrm>
                <a:off x="5542251" y="5440509"/>
                <a:ext cx="1745280" cy="119520"/>
              </a:xfrm>
              <a:prstGeom prst="rect">
                <a:avLst/>
              </a:prstGeom>
            </p:spPr>
          </p:pic>
        </mc:Fallback>
      </mc:AlternateContent>
    </p:spTree>
    <p:extLst>
      <p:ext uri="{BB962C8B-B14F-4D97-AF65-F5344CB8AC3E}">
        <p14:creationId xmlns:p14="http://schemas.microsoft.com/office/powerpoint/2010/main" val="1821408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632520" y="1340769"/>
            <a:ext cx="7992888" cy="4667431"/>
          </a:xfrm>
          <a:prstGeom prst="rect">
            <a:avLst/>
          </a:prstGeom>
        </p:spPr>
        <p:txBody>
          <a:bodyPr wrap="square">
            <a:spAutoFit/>
          </a:bodyPr>
          <a:lstStyle/>
          <a:p>
            <a:pPr marL="342900" indent="-342900" algn="l" rtl="0">
              <a:lnSpc>
                <a:spcPct val="90000"/>
              </a:lnSpc>
              <a:buFont typeface="Wingdings" charset="2"/>
              <a:buChar char="v"/>
            </a:pPr>
            <a:r>
              <a:rPr lang="en-US" sz="2400" dirty="0">
                <a:latin typeface="Times New Roman"/>
                <a:cs typeface="Times New Roman"/>
              </a:rPr>
              <a:t>Social or Sociological novels deal with the nature, function and effect of the society which the characters inhabit – often for the purpose of effecting reform</a:t>
            </a:r>
          </a:p>
          <a:p>
            <a:pPr marL="342900" indent="-342900" algn="l" rtl="0">
              <a:lnSpc>
                <a:spcPct val="90000"/>
              </a:lnSpc>
              <a:buFont typeface="Wingdings" charset="2"/>
              <a:buChar char="v"/>
            </a:pPr>
            <a:endParaRPr lang="en-US" sz="2400" dirty="0">
              <a:latin typeface="Times New Roman"/>
              <a:cs typeface="Times New Roman"/>
            </a:endParaRPr>
          </a:p>
          <a:p>
            <a:pPr marL="342900" indent="-342900" algn="l" rtl="0">
              <a:lnSpc>
                <a:spcPct val="90000"/>
              </a:lnSpc>
              <a:buFont typeface="Wingdings" charset="2"/>
              <a:buChar char="v"/>
            </a:pPr>
            <a:r>
              <a:rPr lang="en-US" sz="2400" dirty="0">
                <a:latin typeface="Times New Roman"/>
                <a:cs typeface="Times New Roman"/>
              </a:rPr>
              <a:t>Social issues came to the forefront with the condition of laborers in the Industrial Revolution and later in the Depression: Dickens</a:t>
            </a:r>
            <a:r>
              <a:rPr lang="ja-JP" altLang="en-US" sz="2400" dirty="0">
                <a:latin typeface="Times New Roman"/>
                <a:cs typeface="Times New Roman"/>
              </a:rPr>
              <a:t>’</a:t>
            </a:r>
            <a:r>
              <a:rPr lang="en-US" sz="2400" dirty="0">
                <a:latin typeface="Times New Roman"/>
                <a:cs typeface="Times New Roman"/>
              </a:rPr>
              <a:t> </a:t>
            </a:r>
            <a:r>
              <a:rPr lang="en-US" sz="2400" i="1" dirty="0">
                <a:latin typeface="Times New Roman"/>
                <a:cs typeface="Times New Roman"/>
              </a:rPr>
              <a:t>Hard Times, </a:t>
            </a:r>
            <a:r>
              <a:rPr lang="en-US" sz="2400" dirty="0">
                <a:latin typeface="Times New Roman"/>
                <a:cs typeface="Times New Roman"/>
              </a:rPr>
              <a:t>Gaskell</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Mary Barton; </a:t>
            </a:r>
            <a:r>
              <a:rPr lang="en-US" sz="2400" dirty="0">
                <a:latin typeface="Times New Roman"/>
                <a:cs typeface="Times New Roman"/>
              </a:rPr>
              <a:t>Eliot</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Middlemarch; </a:t>
            </a:r>
            <a:r>
              <a:rPr lang="en-US" sz="2400" dirty="0">
                <a:latin typeface="Times New Roman"/>
                <a:cs typeface="Times New Roman"/>
              </a:rPr>
              <a:t>Steinbeck</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Grapes of Wrath</a:t>
            </a:r>
          </a:p>
          <a:p>
            <a:pPr marL="342900" indent="-342900" algn="l" rtl="0">
              <a:lnSpc>
                <a:spcPct val="90000"/>
              </a:lnSpc>
              <a:buFont typeface="Wingdings" charset="2"/>
              <a:buChar char="v"/>
            </a:pPr>
            <a:endParaRPr lang="en-US" sz="2400" dirty="0">
              <a:latin typeface="Times New Roman"/>
              <a:cs typeface="Times New Roman"/>
            </a:endParaRPr>
          </a:p>
          <a:p>
            <a:pPr marL="342900" indent="-342900" algn="l" rtl="0">
              <a:lnSpc>
                <a:spcPct val="90000"/>
              </a:lnSpc>
              <a:buFont typeface="Wingdings" charset="2"/>
              <a:buChar char="v"/>
            </a:pPr>
            <a:r>
              <a:rPr lang="en-US" sz="2400" dirty="0">
                <a:latin typeface="Times New Roman"/>
                <a:cs typeface="Times New Roman"/>
              </a:rPr>
              <a:t>Slavery and race issues arose in American social novels: Harriet Stowe</a:t>
            </a:r>
            <a:r>
              <a:rPr lang="ja-JP" altLang="en-US" sz="2400" dirty="0">
                <a:latin typeface="Times New Roman"/>
                <a:cs typeface="Times New Roman"/>
              </a:rPr>
              <a:t>’</a:t>
            </a:r>
            <a:r>
              <a:rPr lang="en-US" sz="2400" dirty="0">
                <a:latin typeface="Times New Roman"/>
                <a:cs typeface="Times New Roman"/>
              </a:rPr>
              <a:t>s </a:t>
            </a:r>
            <a:r>
              <a:rPr lang="en-US" sz="2400" i="1" dirty="0">
                <a:latin typeface="Times New Roman"/>
                <a:cs typeface="Times New Roman"/>
              </a:rPr>
              <a:t>Uncle Tom</a:t>
            </a:r>
            <a:r>
              <a:rPr lang="ja-JP" altLang="en-US" sz="2400" i="1" dirty="0">
                <a:latin typeface="Times New Roman"/>
                <a:cs typeface="Times New Roman"/>
              </a:rPr>
              <a:t>’</a:t>
            </a:r>
            <a:r>
              <a:rPr lang="en-US" sz="2400" i="1" dirty="0">
                <a:latin typeface="Times New Roman"/>
                <a:cs typeface="Times New Roman"/>
              </a:rPr>
              <a:t>s Cabin, </a:t>
            </a:r>
            <a:r>
              <a:rPr lang="en-US" sz="2400" dirty="0">
                <a:latin typeface="Times New Roman"/>
                <a:cs typeface="Times New Roman"/>
              </a:rPr>
              <a:t>20</a:t>
            </a:r>
            <a:r>
              <a:rPr lang="en-US" sz="2400" baseline="30000" dirty="0">
                <a:latin typeface="Times New Roman"/>
                <a:cs typeface="Times New Roman"/>
              </a:rPr>
              <a:t>th</a:t>
            </a:r>
            <a:r>
              <a:rPr lang="en-US" sz="2400" dirty="0">
                <a:latin typeface="Times New Roman"/>
                <a:cs typeface="Times New Roman"/>
              </a:rPr>
              <a:t> c. novels by Richard Wright, Ralph Ellison, etc.</a:t>
            </a:r>
          </a:p>
          <a:p>
            <a:pPr>
              <a:lnSpc>
                <a:spcPct val="90000"/>
              </a:lnSpc>
            </a:pPr>
            <a:endParaRPr lang="en-US" sz="2400" dirty="0">
              <a:latin typeface="Times New Roman"/>
              <a:cs typeface="Times New Roman"/>
            </a:endParaRPr>
          </a:p>
          <a:p>
            <a:endParaRPr lang="en-US"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Social Realism</a:t>
            </a:r>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3417531" y="2377629"/>
              <a:ext cx="1912320" cy="47160"/>
            </p14:xfrm>
          </p:contentPart>
        </mc:Choice>
        <mc:Fallback>
          <p:pic>
            <p:nvPicPr>
              <p:cNvPr id="8" name="حبر 7"/>
              <p:cNvPicPr/>
              <p:nvPr/>
            </p:nvPicPr>
            <p:blipFill>
              <a:blip r:embed="rId4"/>
              <a:stretch>
                <a:fillRect/>
              </a:stretch>
            </p:blipFill>
            <p:spPr>
              <a:xfrm>
                <a:off x="3399531" y="2359629"/>
                <a:ext cx="19483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1" name="حبر 10"/>
              <p14:cNvContentPartPr/>
              <p14:nvPr/>
            </p14:nvContentPartPr>
            <p14:xfrm>
              <a:off x="1126851" y="1643229"/>
              <a:ext cx="6105600" cy="208080"/>
            </p14:xfrm>
          </p:contentPart>
        </mc:Choice>
        <mc:Fallback>
          <p:pic>
            <p:nvPicPr>
              <p:cNvPr id="11" name="حبر 10"/>
              <p:cNvPicPr/>
              <p:nvPr/>
            </p:nvPicPr>
            <p:blipFill>
              <a:blip r:embed="rId6"/>
              <a:stretch>
                <a:fillRect/>
              </a:stretch>
            </p:blipFill>
            <p:spPr>
              <a:xfrm>
                <a:off x="1108851" y="1625229"/>
                <a:ext cx="61416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حبر 12"/>
              <p14:cNvContentPartPr/>
              <p14:nvPr/>
            </p14:nvContentPartPr>
            <p14:xfrm>
              <a:off x="646611" y="1348029"/>
              <a:ext cx="389520" cy="1690920"/>
            </p14:xfrm>
          </p:contentPart>
        </mc:Choice>
        <mc:Fallback>
          <p:pic>
            <p:nvPicPr>
              <p:cNvPr id="13" name="حبر 12"/>
              <p:cNvPicPr/>
              <p:nvPr/>
            </p:nvPicPr>
            <p:blipFill>
              <a:blip r:embed="rId8"/>
              <a:stretch>
                <a:fillRect/>
              </a:stretch>
            </p:blipFill>
            <p:spPr>
              <a:xfrm>
                <a:off x="628611" y="1330029"/>
                <a:ext cx="425520" cy="1726920"/>
              </a:xfrm>
              <a:prstGeom prst="rect">
                <a:avLst/>
              </a:prstGeom>
            </p:spPr>
          </p:pic>
        </mc:Fallback>
      </mc:AlternateContent>
    </p:spTree>
    <p:extLst>
      <p:ext uri="{BB962C8B-B14F-4D97-AF65-F5344CB8AC3E}">
        <p14:creationId xmlns:p14="http://schemas.microsoft.com/office/powerpoint/2010/main" val="1606251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340768"/>
            <a:ext cx="8352928" cy="4690514"/>
          </a:xfrm>
          <a:prstGeom prst="rect">
            <a:avLst/>
          </a:prstGeom>
        </p:spPr>
        <p:txBody>
          <a:bodyPr wrap="square">
            <a:spAutoFit/>
          </a:bodyPr>
          <a:lstStyle/>
          <a:p>
            <a:pPr algn="l" rtl="0">
              <a:lnSpc>
                <a:spcPct val="90000"/>
              </a:lnSpc>
            </a:pPr>
            <a:r>
              <a:rPr lang="en-US" sz="2400" dirty="0">
                <a:latin typeface="Times New Roman"/>
                <a:cs typeface="Times New Roman"/>
              </a:rPr>
              <a:t>By including varieties of poor people in all his novels, Dickens brought the problems of poverty to the attention of his readers:</a:t>
            </a:r>
          </a:p>
          <a:p>
            <a:pPr algn="l" rtl="0">
              <a:lnSpc>
                <a:spcPct val="90000"/>
              </a:lnSpc>
            </a:pPr>
            <a:endParaRPr lang="en-US" sz="2400" dirty="0">
              <a:latin typeface="Times New Roman"/>
              <a:cs typeface="Times New Roman"/>
            </a:endParaRPr>
          </a:p>
          <a:p>
            <a:pPr algn="l" rtl="0">
              <a:lnSpc>
                <a:spcPct val="90000"/>
              </a:lnSpc>
            </a:pPr>
            <a:r>
              <a:rPr lang="ja-JP" altLang="en-US" sz="2400" dirty="0">
                <a:latin typeface="Times New Roman"/>
                <a:cs typeface="Times New Roman"/>
              </a:rPr>
              <a:t>“</a:t>
            </a:r>
            <a:r>
              <a:rPr lang="en-US" sz="2400" dirty="0">
                <a:latin typeface="Times New Roman"/>
                <a:cs typeface="Times New Roman"/>
              </a:rPr>
              <a:t>It is scarcely conceivable that anyone should…exert a stronger social influence than Mr. Dickens has…. His sympathies are on the side of the suffering and the frail; and this makes him the idol of those who suffer, from whatever cause.</a:t>
            </a:r>
            <a:r>
              <a:rPr lang="ja-JP" altLang="en-US" sz="2400" dirty="0">
                <a:latin typeface="Times New Roman"/>
                <a:cs typeface="Times New Roman"/>
              </a:rPr>
              <a:t>”</a:t>
            </a:r>
            <a:r>
              <a:rPr lang="en-US" sz="2400" dirty="0">
                <a:latin typeface="Times New Roman"/>
                <a:cs typeface="Times New Roman"/>
              </a:rPr>
              <a:t> </a:t>
            </a:r>
          </a:p>
          <a:p>
            <a:pPr algn="l" rtl="0">
              <a:lnSpc>
                <a:spcPct val="90000"/>
              </a:lnSpc>
            </a:pPr>
            <a:endParaRPr lang="en-US" sz="2400" dirty="0">
              <a:latin typeface="Times New Roman"/>
              <a:cs typeface="Times New Roman"/>
            </a:endParaRPr>
          </a:p>
          <a:p>
            <a:pPr algn="l" rtl="0">
              <a:lnSpc>
                <a:spcPct val="90000"/>
              </a:lnSpc>
            </a:pPr>
            <a:r>
              <a:rPr lang="en-US" sz="2400" dirty="0">
                <a:latin typeface="Times New Roman"/>
                <a:cs typeface="Times New Roman"/>
              </a:rPr>
              <a:t>Harriet Martineau, The </a:t>
            </a:r>
            <a:r>
              <a:rPr lang="en-US" sz="2400" i="1" dirty="0">
                <a:latin typeface="Times New Roman"/>
                <a:cs typeface="Times New Roman"/>
              </a:rPr>
              <a:t>London Times</a:t>
            </a:r>
            <a:r>
              <a:rPr lang="en-US" sz="2400" dirty="0">
                <a:latin typeface="Times New Roman"/>
                <a:cs typeface="Times New Roman"/>
              </a:rPr>
              <a:t> called him "pre-eminently a writer of the people and for the people . . . the 'Great Commoner' of English fiction." </a:t>
            </a:r>
          </a:p>
          <a:p>
            <a:pPr>
              <a:lnSpc>
                <a:spcPct val="90000"/>
              </a:lnSpc>
            </a:pPr>
            <a:endParaRPr lang="en-US" sz="2400" dirty="0">
              <a:latin typeface="Times New Roman"/>
              <a:cs typeface="Times New Roman"/>
            </a:endParaRPr>
          </a:p>
          <a:p>
            <a:pPr>
              <a:lnSpc>
                <a:spcPct val="90000"/>
              </a:lnSpc>
              <a:buFont typeface="Wingdings" charset="0"/>
              <a:buNone/>
            </a:pPr>
            <a:endParaRPr lang="en-US" sz="2400" dirty="0"/>
          </a:p>
          <a:p>
            <a:endParaRPr lang="en-US" dirty="0"/>
          </a:p>
        </p:txBody>
      </p:sp>
      <p:sp>
        <p:nvSpPr>
          <p:cNvPr id="3" name="TextBox 2"/>
          <p:cNvSpPr txBox="1"/>
          <p:nvPr/>
        </p:nvSpPr>
        <p:spPr>
          <a:xfrm>
            <a:off x="632520" y="476673"/>
            <a:ext cx="8352928" cy="830997"/>
          </a:xfrm>
          <a:prstGeom prst="rect">
            <a:avLst/>
          </a:prstGeom>
          <a:noFill/>
        </p:spPr>
        <p:txBody>
          <a:bodyPr wrap="square" rtlCol="0">
            <a:spAutoFit/>
          </a:bodyPr>
          <a:lstStyle/>
          <a:p>
            <a:pPr algn="ctr"/>
            <a:r>
              <a:rPr lang="en-US" sz="2400" b="1" dirty="0">
                <a:latin typeface="Times New Roman"/>
                <a:cs typeface="Times New Roman"/>
              </a:rPr>
              <a:t>Charles Dickens</a:t>
            </a:r>
            <a:br>
              <a:rPr lang="en-US" sz="2400" b="1" dirty="0">
                <a:latin typeface="Times New Roman"/>
                <a:cs typeface="Times New Roman"/>
              </a:rPr>
            </a:br>
            <a:r>
              <a:rPr lang="en-US" sz="2400" b="1" dirty="0">
                <a:latin typeface="Times New Roman"/>
                <a:cs typeface="Times New Roman"/>
              </a:rPr>
              <a:t>1812-1870</a:t>
            </a:r>
          </a:p>
        </p:txBody>
      </p:sp>
    </p:spTree>
    <p:extLst>
      <p:ext uri="{BB962C8B-B14F-4D97-AF65-F5344CB8AC3E}">
        <p14:creationId xmlns:p14="http://schemas.microsoft.com/office/powerpoint/2010/main" val="546169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560512" y="1772817"/>
            <a:ext cx="8352928" cy="2696123"/>
          </a:xfrm>
          <a:prstGeom prst="rect">
            <a:avLst/>
          </a:prstGeom>
        </p:spPr>
        <p:txBody>
          <a:bodyPr wrap="square">
            <a:spAutoFit/>
          </a:bodyPr>
          <a:lstStyle/>
          <a:p>
            <a:pPr marL="342900" indent="-342900" algn="l" rtl="0">
              <a:lnSpc>
                <a:spcPct val="90000"/>
              </a:lnSpc>
              <a:buFont typeface="Wingdings" charset="2"/>
              <a:buChar char="v"/>
            </a:pPr>
            <a:r>
              <a:rPr lang="en-US" sz="2400" dirty="0">
                <a:latin typeface="Times New Roman"/>
                <a:cs typeface="Times New Roman"/>
              </a:rPr>
              <a:t>Dickens aimed at arousing the conscience of his age. To his success in doing so, a Nonconformist preacher paid the following tribute: </a:t>
            </a:r>
          </a:p>
          <a:p>
            <a:pPr algn="l" rtl="0">
              <a:lnSpc>
                <a:spcPct val="90000"/>
              </a:lnSpc>
            </a:pPr>
            <a:endParaRPr lang="en-US" sz="2400" dirty="0">
              <a:latin typeface="Times New Roman"/>
              <a:cs typeface="Times New Roman"/>
            </a:endParaRPr>
          </a:p>
          <a:p>
            <a:pPr algn="l" rtl="0">
              <a:lnSpc>
                <a:spcPct val="90000"/>
              </a:lnSpc>
            </a:pPr>
            <a:r>
              <a:rPr lang="en-US" sz="2400" dirty="0">
                <a:latin typeface="Times New Roman"/>
                <a:cs typeface="Times New Roman"/>
              </a:rPr>
              <a:t>"There have been at work among us three great social agencies: the London City Mission; the novels of Mr. Dickens; the cholera."</a:t>
            </a:r>
          </a:p>
          <a:p>
            <a:pPr>
              <a:lnSpc>
                <a:spcPct val="90000"/>
              </a:lnSpc>
              <a:buFont typeface="Wingdings" charset="0"/>
              <a:buNone/>
            </a:pPr>
            <a:endParaRPr lang="en-US" sz="2400" dirty="0"/>
          </a:p>
          <a:p>
            <a:endParaRPr lang="en-US" dirty="0"/>
          </a:p>
        </p:txBody>
      </p:sp>
      <p:sp>
        <p:nvSpPr>
          <p:cNvPr id="3" name="TextBox 2"/>
          <p:cNvSpPr txBox="1"/>
          <p:nvPr/>
        </p:nvSpPr>
        <p:spPr>
          <a:xfrm>
            <a:off x="632520" y="476673"/>
            <a:ext cx="8352928" cy="830997"/>
          </a:xfrm>
          <a:prstGeom prst="rect">
            <a:avLst/>
          </a:prstGeom>
          <a:noFill/>
        </p:spPr>
        <p:txBody>
          <a:bodyPr wrap="square" rtlCol="0">
            <a:spAutoFit/>
          </a:bodyPr>
          <a:lstStyle/>
          <a:p>
            <a:pPr algn="ctr"/>
            <a:r>
              <a:rPr lang="en-US" sz="2400" b="1" dirty="0">
                <a:latin typeface="Times New Roman"/>
                <a:cs typeface="Times New Roman"/>
              </a:rPr>
              <a:t>Charles Dickens Cont.</a:t>
            </a:r>
            <a:br>
              <a:rPr lang="en-US" sz="2400" b="1" dirty="0">
                <a:latin typeface="Times New Roman"/>
                <a:cs typeface="Times New Roman"/>
              </a:rPr>
            </a:br>
            <a:r>
              <a:rPr lang="en-US" sz="2400" b="1" dirty="0">
                <a:latin typeface="Times New Roman"/>
                <a:cs typeface="Times New Roman"/>
              </a:rPr>
              <a:t>1812-1870</a:t>
            </a:r>
          </a:p>
        </p:txBody>
      </p:sp>
    </p:spTree>
    <p:extLst>
      <p:ext uri="{BB962C8B-B14F-4D97-AF65-F5344CB8AC3E}">
        <p14:creationId xmlns:p14="http://schemas.microsoft.com/office/powerpoint/2010/main" val="3257925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04528" y="1268761"/>
            <a:ext cx="8352928" cy="954107"/>
          </a:xfrm>
          <a:prstGeom prst="rect">
            <a:avLst/>
          </a:prstGeom>
          <a:noFill/>
        </p:spPr>
        <p:txBody>
          <a:bodyPr wrap="square" rtlCol="1">
            <a:spAutoFit/>
          </a:bodyPr>
          <a:lstStyle/>
          <a:p>
            <a:pPr marL="285750" indent="-285750" algn="just">
              <a:buFontTx/>
              <a:buChar char="•"/>
            </a:pPr>
            <a:endParaRPr lang="en-US" sz="1900" dirty="0"/>
          </a:p>
          <a:p>
            <a:pPr marL="285750" indent="-285750" algn="just">
              <a:buFontTx/>
              <a:buChar char="•"/>
            </a:pPr>
            <a:endParaRPr lang="en-US" sz="1900" dirty="0"/>
          </a:p>
          <a:p>
            <a:pPr algn="just"/>
            <a:endParaRPr lang="en-US" b="1" dirty="0">
              <a:solidFill>
                <a:srgbClr val="990033"/>
              </a:solidFill>
            </a:endParaRPr>
          </a:p>
        </p:txBody>
      </p:sp>
      <p:sp>
        <p:nvSpPr>
          <p:cNvPr id="2" name="Rectangle 1"/>
          <p:cNvSpPr/>
          <p:nvPr/>
        </p:nvSpPr>
        <p:spPr>
          <a:xfrm>
            <a:off x="632520" y="1412776"/>
            <a:ext cx="8784976" cy="5022912"/>
          </a:xfrm>
          <a:prstGeom prst="rect">
            <a:avLst/>
          </a:prstGeom>
        </p:spPr>
        <p:txBody>
          <a:bodyPr wrap="square">
            <a:spAutoFit/>
          </a:bodyPr>
          <a:lstStyle/>
          <a:p>
            <a:pPr marL="342900" indent="-342900" algn="l" rtl="0">
              <a:lnSpc>
                <a:spcPct val="90000"/>
              </a:lnSpc>
              <a:buFont typeface="Wingdings" charset="2"/>
              <a:buChar char="v"/>
            </a:pPr>
            <a:r>
              <a:rPr lang="en-US" sz="2400" dirty="0">
                <a:latin typeface="Times New Roman" charset="0"/>
                <a:cs typeface="Times New Roman" charset="0"/>
              </a:rPr>
              <a:t>Russia from 1850-1920 was a period of social, political, and existential struggle. </a:t>
            </a:r>
          </a:p>
          <a:p>
            <a:pPr marL="342900" indent="-342900" algn="l" rtl="0">
              <a:lnSpc>
                <a:spcPct val="90000"/>
              </a:lnSpc>
              <a:buFont typeface="Wingdings" charset="2"/>
              <a:buChar char="v"/>
            </a:pPr>
            <a:endParaRPr lang="en-US" sz="2400" dirty="0">
              <a:latin typeface="Times New Roman" charset="0"/>
              <a:cs typeface="Times New Roman" charset="0"/>
            </a:endParaRPr>
          </a:p>
          <a:p>
            <a:pPr marL="342900" indent="-342900" algn="l" rtl="0">
              <a:lnSpc>
                <a:spcPct val="90000"/>
              </a:lnSpc>
              <a:buFont typeface="Wingdings" charset="2"/>
              <a:buChar char="v"/>
            </a:pPr>
            <a:r>
              <a:rPr lang="en-US" sz="2400" dirty="0">
                <a:latin typeface="Times New Roman" charset="0"/>
                <a:cs typeface="Times New Roman" charset="0"/>
              </a:rPr>
              <a:t>Writers and thinkers remained divided: some tried to incite revolution, while others romanticized the past as a time of harmonious order.</a:t>
            </a:r>
          </a:p>
          <a:p>
            <a:pPr algn="l" rtl="0">
              <a:lnSpc>
                <a:spcPct val="90000"/>
              </a:lnSpc>
            </a:pPr>
            <a:r>
              <a:rPr lang="en-US" sz="2400" dirty="0">
                <a:latin typeface="Times New Roman" charset="0"/>
                <a:cs typeface="Times New Roman" charset="0"/>
              </a:rPr>
              <a:t> </a:t>
            </a:r>
          </a:p>
          <a:p>
            <a:pPr marL="342900" indent="-342900" algn="l" rtl="0">
              <a:lnSpc>
                <a:spcPct val="90000"/>
              </a:lnSpc>
              <a:buFont typeface="Wingdings" charset="2"/>
              <a:buChar char="v"/>
            </a:pPr>
            <a:r>
              <a:rPr lang="en-US" sz="2400" dirty="0">
                <a:latin typeface="Times New Roman" charset="0"/>
                <a:cs typeface="Times New Roman" charset="0"/>
              </a:rPr>
              <a:t>The novel in Russia embodied those struggles and conflicts in some of the greatest books ever written. </a:t>
            </a:r>
          </a:p>
          <a:p>
            <a:pPr marL="342900" indent="-342900" algn="l" rtl="0">
              <a:lnSpc>
                <a:spcPct val="90000"/>
              </a:lnSpc>
              <a:buFont typeface="Wingdings" charset="2"/>
              <a:buChar char="v"/>
            </a:pPr>
            <a:endParaRPr lang="en-US" sz="2400" dirty="0">
              <a:latin typeface="Times New Roman" charset="0"/>
              <a:cs typeface="Times New Roman" charset="0"/>
            </a:endParaRPr>
          </a:p>
          <a:p>
            <a:pPr marL="342900" indent="-342900" algn="l" rtl="0">
              <a:lnSpc>
                <a:spcPct val="90000"/>
              </a:lnSpc>
              <a:buFont typeface="Wingdings" charset="2"/>
              <a:buChar char="v"/>
            </a:pPr>
            <a:r>
              <a:rPr lang="en-US" sz="2400" dirty="0">
                <a:latin typeface="Times New Roman" charset="0"/>
                <a:cs typeface="Times New Roman" charset="0"/>
              </a:rPr>
              <a:t>The characters in the works search for meaning in an uncertain world, while  the novelists who created them experiment with modes of artistic expression to represent the troubled spirit of their age. </a:t>
            </a:r>
          </a:p>
          <a:p>
            <a:pPr marL="285750" indent="-285750">
              <a:buFont typeface="Wingdings" charset="2"/>
              <a:buChar char="v"/>
            </a:pPr>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The Russian Novel</a:t>
            </a: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591171" y="1269909"/>
              <a:ext cx="499320" cy="531720"/>
            </p14:xfrm>
          </p:contentPart>
        </mc:Choice>
        <mc:Fallback>
          <p:pic>
            <p:nvPicPr>
              <p:cNvPr id="6" name="حبر 5"/>
              <p:cNvPicPr/>
              <p:nvPr/>
            </p:nvPicPr>
            <p:blipFill>
              <a:blip r:embed="rId4"/>
              <a:stretch>
                <a:fillRect/>
              </a:stretch>
            </p:blipFill>
            <p:spPr>
              <a:xfrm>
                <a:off x="573171" y="1251909"/>
                <a:ext cx="535320" cy="5677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حبر 6"/>
              <p14:cNvContentPartPr/>
              <p14:nvPr/>
            </p14:nvContentPartPr>
            <p14:xfrm>
              <a:off x="3149691" y="8829"/>
              <a:ext cx="3909600" cy="1349640"/>
            </p14:xfrm>
          </p:contentPart>
        </mc:Choice>
        <mc:Fallback>
          <p:pic>
            <p:nvPicPr>
              <p:cNvPr id="7" name="حبر 6"/>
              <p:cNvPicPr/>
              <p:nvPr/>
            </p:nvPicPr>
            <p:blipFill>
              <a:blip r:embed="rId6"/>
              <a:stretch>
                <a:fillRect/>
              </a:stretch>
            </p:blipFill>
            <p:spPr>
              <a:xfrm>
                <a:off x="3131691" y="-9171"/>
                <a:ext cx="3945600" cy="1385640"/>
              </a:xfrm>
              <a:prstGeom prst="rect">
                <a:avLst/>
              </a:prstGeom>
            </p:spPr>
          </p:pic>
        </mc:Fallback>
      </mc:AlternateContent>
    </p:spTree>
    <p:extLst>
      <p:ext uri="{BB962C8B-B14F-4D97-AF65-F5344CB8AC3E}">
        <p14:creationId xmlns:p14="http://schemas.microsoft.com/office/powerpoint/2010/main" val="3610907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0552" y="1556792"/>
            <a:ext cx="7992888" cy="1107996"/>
          </a:xfrm>
          <a:prstGeom prst="rect">
            <a:avLst/>
          </a:prstGeom>
        </p:spPr>
        <p:txBody>
          <a:bodyPr wrap="square">
            <a:spAutoFit/>
          </a:bodyPr>
          <a:lstStyle/>
          <a:p>
            <a:r>
              <a:rPr lang="en-US" sz="2400" b="1" dirty="0">
                <a:latin typeface="Times New Roman"/>
                <a:cs typeface="Times New Roman"/>
              </a:rPr>
              <a:t>	</a:t>
            </a:r>
            <a:endParaRPr lang="en-US" sz="2400" dirty="0">
              <a:latin typeface="Times New Roman"/>
              <a:cs typeface="Times New Roman"/>
            </a:endParaRPr>
          </a:p>
          <a:p>
            <a:endParaRPr lang="en-US" sz="2400" dirty="0">
              <a:latin typeface="Times New Roman"/>
              <a:cs typeface="Times New Roman"/>
            </a:endParaRPr>
          </a:p>
          <a:p>
            <a:endParaRPr lang="en-US" dirty="0"/>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The Russian Novel Cont.</a:t>
            </a:r>
          </a:p>
        </p:txBody>
      </p:sp>
      <p:sp>
        <p:nvSpPr>
          <p:cNvPr id="4" name="TextBox 3"/>
          <p:cNvSpPr txBox="1"/>
          <p:nvPr/>
        </p:nvSpPr>
        <p:spPr>
          <a:xfrm>
            <a:off x="560512" y="1412777"/>
            <a:ext cx="8496944" cy="5262979"/>
          </a:xfrm>
          <a:prstGeom prst="rect">
            <a:avLst/>
          </a:prstGeom>
          <a:noFill/>
        </p:spPr>
        <p:txBody>
          <a:bodyPr wrap="square" rtlCol="0">
            <a:spAutoFit/>
          </a:bodyPr>
          <a:lstStyle/>
          <a:p>
            <a:pPr marL="342900" indent="-342900" algn="l" rtl="0">
              <a:buFont typeface="Wingdings" charset="2"/>
              <a:buChar char="v"/>
            </a:pPr>
            <a:r>
              <a:rPr lang="en-US" sz="2400" dirty="0">
                <a:latin typeface="Times New Roman"/>
                <a:cs typeface="Times New Roman"/>
              </a:rPr>
              <a:t>Leo Tolstoy (1828-1910):</a:t>
            </a:r>
            <a:br>
              <a:rPr lang="en-US" sz="2400" dirty="0">
                <a:latin typeface="Times New Roman"/>
                <a:cs typeface="Times New Roman"/>
              </a:rPr>
            </a:br>
            <a:r>
              <a:rPr lang="en-US" sz="2400" i="1" dirty="0">
                <a:latin typeface="Times New Roman"/>
                <a:cs typeface="Times New Roman"/>
              </a:rPr>
              <a:t/>
            </a:r>
            <a:br>
              <a:rPr lang="en-US" sz="2400" i="1" dirty="0">
                <a:latin typeface="Times New Roman"/>
                <a:cs typeface="Times New Roman"/>
              </a:rPr>
            </a:br>
            <a:r>
              <a:rPr lang="en-US" sz="2400" i="1" dirty="0">
                <a:latin typeface="Times New Roman"/>
                <a:cs typeface="Times New Roman"/>
              </a:rPr>
              <a:t>Anna Karenina</a:t>
            </a:r>
            <a:br>
              <a:rPr lang="en-US" sz="2400" i="1" dirty="0">
                <a:latin typeface="Times New Roman"/>
                <a:cs typeface="Times New Roman"/>
              </a:rPr>
            </a:br>
            <a:r>
              <a:rPr lang="en-US" sz="2400" i="1" dirty="0">
                <a:latin typeface="Times New Roman"/>
                <a:cs typeface="Times New Roman"/>
              </a:rPr>
              <a:t>War and Peace</a:t>
            </a:r>
            <a:br>
              <a:rPr lang="en-US" sz="2400" i="1" dirty="0">
                <a:latin typeface="Times New Roman"/>
                <a:cs typeface="Times New Roman"/>
              </a:rPr>
            </a:br>
            <a:endParaRPr lang="en-US" sz="2400" i="1" dirty="0">
              <a:latin typeface="Times New Roman"/>
              <a:cs typeface="Times New Roman"/>
            </a:endParaRPr>
          </a:p>
          <a:p>
            <a:pPr marL="342900" indent="-342900" algn="l" rtl="0">
              <a:buFont typeface="Wingdings" charset="2"/>
              <a:buChar char="v"/>
            </a:pPr>
            <a:endParaRPr lang="en-US" sz="2400" i="1" dirty="0">
              <a:latin typeface="Times New Roman"/>
              <a:cs typeface="Times New Roman"/>
            </a:endParaRPr>
          </a:p>
          <a:p>
            <a:pPr marL="342900" indent="-342900" algn="l" rtl="0">
              <a:buFont typeface="Wingdings" charset="2"/>
              <a:buChar char="v"/>
            </a:pPr>
            <a:r>
              <a:rPr lang="en-US" sz="2400" dirty="0">
                <a:latin typeface="Times New Roman"/>
                <a:cs typeface="Times New Roman"/>
              </a:rPr>
              <a:t>Fyodor Dostoevsky (1821-1881)</a:t>
            </a:r>
            <a:br>
              <a:rPr lang="en-US" sz="2400" dirty="0">
                <a:latin typeface="Times New Roman"/>
                <a:cs typeface="Times New Roman"/>
              </a:rPr>
            </a:br>
            <a:r>
              <a:rPr lang="en-US" sz="2400" i="1" dirty="0">
                <a:latin typeface="Times New Roman"/>
                <a:cs typeface="Times New Roman"/>
              </a:rPr>
              <a:t/>
            </a:r>
            <a:br>
              <a:rPr lang="en-US" sz="2400" i="1" dirty="0">
                <a:latin typeface="Times New Roman"/>
                <a:cs typeface="Times New Roman"/>
              </a:rPr>
            </a:br>
            <a:r>
              <a:rPr lang="en-US" sz="2400" i="1" dirty="0">
                <a:latin typeface="Times New Roman"/>
                <a:cs typeface="Times New Roman"/>
              </a:rPr>
              <a:t>Crime and </a:t>
            </a:r>
            <a:br>
              <a:rPr lang="en-US" sz="2400" i="1" dirty="0">
                <a:latin typeface="Times New Roman"/>
                <a:cs typeface="Times New Roman"/>
              </a:rPr>
            </a:br>
            <a:r>
              <a:rPr lang="en-US" sz="2400" i="1" dirty="0">
                <a:latin typeface="Times New Roman"/>
                <a:cs typeface="Times New Roman"/>
              </a:rPr>
              <a:t>Punishment</a:t>
            </a:r>
            <a:br>
              <a:rPr lang="en-US" sz="2400" i="1" dirty="0">
                <a:latin typeface="Times New Roman"/>
                <a:cs typeface="Times New Roman"/>
              </a:rPr>
            </a:br>
            <a:r>
              <a:rPr lang="en-US" sz="2400" i="1" dirty="0">
                <a:latin typeface="Times New Roman"/>
                <a:cs typeface="Times New Roman"/>
              </a:rPr>
              <a:t>Notes from Underground</a:t>
            </a:r>
            <a:br>
              <a:rPr lang="en-US" sz="2400" i="1" dirty="0">
                <a:latin typeface="Times New Roman"/>
                <a:cs typeface="Times New Roman"/>
              </a:rPr>
            </a:br>
            <a:r>
              <a:rPr lang="en-US" sz="2400" i="1" dirty="0">
                <a:latin typeface="Times New Roman"/>
                <a:cs typeface="Times New Roman"/>
              </a:rPr>
              <a:t>The Brothers Karamazov</a:t>
            </a:r>
          </a:p>
          <a:p>
            <a:pPr marL="342900" indent="-342900">
              <a:buFont typeface="Wingdings" charset="2"/>
              <a:buChar char="v"/>
            </a:pPr>
            <a:endParaRPr lang="en-US" sz="2400" i="1" dirty="0">
              <a:latin typeface="Times New Roman"/>
              <a:cs typeface="Times New Roman"/>
            </a:endParaRPr>
          </a:p>
          <a:p>
            <a:endParaRPr lang="en-US" sz="2400" dirty="0"/>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2485491" y="111429"/>
              <a:ext cx="4164840" cy="1313280"/>
            </p14:xfrm>
          </p:contentPart>
        </mc:Choice>
        <mc:Fallback>
          <p:pic>
            <p:nvPicPr>
              <p:cNvPr id="7" name="حبر 6"/>
              <p:cNvPicPr/>
              <p:nvPr/>
            </p:nvPicPr>
            <p:blipFill>
              <a:blip r:embed="rId4"/>
              <a:stretch>
                <a:fillRect/>
              </a:stretch>
            </p:blipFill>
            <p:spPr>
              <a:xfrm>
                <a:off x="2467491" y="93429"/>
                <a:ext cx="4200840" cy="1349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1" name="حبر 10"/>
              <p14:cNvContentPartPr/>
              <p14:nvPr/>
            </p14:nvContentPartPr>
            <p14:xfrm>
              <a:off x="352851" y="1171269"/>
              <a:ext cx="653760" cy="3011760"/>
            </p14:xfrm>
          </p:contentPart>
        </mc:Choice>
        <mc:Fallback>
          <p:pic>
            <p:nvPicPr>
              <p:cNvPr id="11" name="حبر 10"/>
              <p:cNvPicPr/>
              <p:nvPr/>
            </p:nvPicPr>
            <p:blipFill>
              <a:blip r:embed="rId6"/>
              <a:stretch>
                <a:fillRect/>
              </a:stretch>
            </p:blipFill>
            <p:spPr>
              <a:xfrm>
                <a:off x="334851" y="1153269"/>
                <a:ext cx="689760" cy="3047760"/>
              </a:xfrm>
              <a:prstGeom prst="rect">
                <a:avLst/>
              </a:prstGeom>
            </p:spPr>
          </p:pic>
        </mc:Fallback>
      </mc:AlternateContent>
    </p:spTree>
    <p:extLst>
      <p:ext uri="{BB962C8B-B14F-4D97-AF65-F5344CB8AC3E}">
        <p14:creationId xmlns:p14="http://schemas.microsoft.com/office/powerpoint/2010/main" val="3557744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463</TotalTime>
  <Words>925</Words>
  <Application>Microsoft Office PowerPoint</Application>
  <PresentationFormat>A4 Paper (210x297 mm)</PresentationFormat>
  <Paragraphs>153</Paragraphs>
  <Slides>16</Slides>
  <Notes>15</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Lecture 2: Emergence and Evolution of the Novel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16</cp:revision>
  <dcterms:created xsi:type="dcterms:W3CDTF">2014-09-11T06:30:06Z</dcterms:created>
  <dcterms:modified xsi:type="dcterms:W3CDTF">2019-12-13T17:45:39Z</dcterms:modified>
</cp:coreProperties>
</file>