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4.xml" ContentType="application/vnd.openxmlformats-officedocument.presentationml.notesSlide+xml"/>
  <Override PartName="/ppt/ink/ink4.xml" ContentType="application/inkml+xml"/>
  <Override PartName="/ppt/ink/ink5.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10.xml" ContentType="application/vnd.openxmlformats-officedocument.presentationml.notesSlide+xml"/>
  <Override PartName="/ppt/ink/ink14.xml" ContentType="application/inkml+xml"/>
  <Override PartName="/ppt/ink/ink15.xml" ContentType="application/inkml+xml"/>
  <Override PartName="/ppt/notesSlides/notesSlide11.xml" ContentType="application/vnd.openxmlformats-officedocument.presentationml.notesSlide+xml"/>
  <Override PartName="/ppt/ink/ink16.xml" ContentType="application/inkml+xml"/>
  <Override PartName="/ppt/ink/ink17.xml" ContentType="application/inkml+xml"/>
  <Override PartName="/ppt/ink/ink18.xml" ContentType="application/inkml+xml"/>
  <Override PartName="/ppt/ink/ink1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82" r:id="rId2"/>
    <p:sldId id="287" r:id="rId3"/>
    <p:sldId id="302" r:id="rId4"/>
    <p:sldId id="304" r:id="rId5"/>
    <p:sldId id="305" r:id="rId6"/>
    <p:sldId id="306" r:id="rId7"/>
    <p:sldId id="307" r:id="rId8"/>
    <p:sldId id="308" r:id="rId9"/>
    <p:sldId id="309" r:id="rId10"/>
    <p:sldId id="310" r:id="rId11"/>
    <p:sldId id="311"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p:scale>
          <a:sx n="100" d="100"/>
          <a:sy n="100" d="100"/>
        </p:scale>
        <p:origin x="-4" y="508"/>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57:26.815"/>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0C76656B-EAAC-4EFE-A872-94EEA4222BA5}" emma:medium="tactile" emma:mode="ink">
          <msink:context xmlns:msink="http://schemas.microsoft.com/ink/2010/main" type="inkDrawing" rotatedBoundingBox="9829,9145 22939,9351 22935,9619 9825,9412" shapeName="Other"/>
        </emma:interpretation>
      </emma:emma>
    </inkml:annotationXML>
    <inkml:trace contextRef="#ctx0" brushRef="#br0">0 159,'0'0,"0"0,0 0,0 0,0 0,0 0,11 0,0 0,1-12,-1 12,1-11,-1 11,12-11,-12 11,12-12,0 12,-1 0,1 0,-12 0,12 0,0 0,0 0,0 0,-1 0,12 0,1 0,-1-11,11 11,12-11,0-1,-11 1,-1-1,-11 1,0 11,12 0,-1-11,1-1,-1 12,12 0,-11-11,22 0,-11 11,0 0,-12 11,12-11,-11 0,11 0,0 0,0 0,-1 0,13 0,-24 11,12-11,-23 12,12-12,-1 0,1 0,-1 0,1 0,11 0,0 0,11-12,-11 12,0-11,-12 11,12 0,-11 0,-1 11,1-11,-1 0,-11 12,23-1,-11 0,11 1,-12-1,1-11,-12 12,11-1,-10 0,10 1,1-12,10 0,-10 0,11 0,-12 0,1-12,11 12,-12 0,-10 0,-1-11,0 11,0 0,11 0,1 0,-12 0,23-11,-11 22,-1-11,1-11,-12 22,0 0,11-11,-10 12,-1-12,0-12,0 1,23 22,-12-22,24 11,-1 0,0 0,0 0,-11 0,12 11,-1-11,-11 12,34-1,-34-22,11 11,-11-12,-12 12,12 0,0 0,12 12,-1-12,0 0,0 11,23-22,-22 11,-1 0,12 11,-35-11,46 0,0 11,-22-11,-1 0,-23 0,12 0,11 0,24 12,-1-12,-23-12,23 1,-23 0,0-1,12 12,23 23,-12-46,-12 23,-10 12,-1-12,11 0,1 0,45 0,-22-12,-12 24,11-24,-11 12,34 0,1-11,-35 11,-12 11,12-11,46 0,-23 12,-12-24,12 12,-12-11,35 11,-35 0,-11-11,0 11,0-12,35 12,-13 0,-10 0,-1 12,-11-12,46 11,-46 0,0 1,-23-1,0 0,1 1,10 10,24 12,-12-34,0 12,0-1,0 0,34 12,-34-12,0 1,-11-12,-12 0,23-12,23 24,-12-12,-11 0,1 0,-1 11,-12 0,35 1,0-12,-23 11,-23-11,0 11,1-11,22 12,0-1,-23 0,0 1,-68-12</inkml:trace>
  </inkml:traceGroup>
</inkml:ink>
</file>

<file path=ppt/ink/ink2.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57:31.642"/>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47952D56-5C23-4BFF-800E-09D91815DB51}" emma:medium="tactile" emma:mode="ink">
          <msink:context xmlns:msink="http://schemas.microsoft.com/ink/2010/main" type="inkDrawing" rotatedBoundingBox="3497,10227 15219,10158 15220,10338 3498,10408" shapeName="Other"/>
        </emma:interpretation>
      </emma:emma>
    </inkml:annotationXML>
    <inkml:trace contextRef="#ctx0" brushRef="#br0">0 57,'0'0,"0"0,0 0,0 0,0 0,0 0,0 0,12 11,-12-11,0 0,11 0,1 0,-1 0,0 0,12 11,0 1,11-12,0 0,0 0,0 0,-11 0,23 0,11 0,-12 0,1 0,10 0,1 0,0 0,0 0,0-12,0 12,11 0,1-11,-13 0,1 11,0 0,-11-12,11 1,-12 11,12-11,0 11,23 11,-12-11,0 0,0 0,1 0,-12 0,0 0,-1 0,13 0,-1 0,0 0,-11 11,0-11,0 12,11-12,-11 0,11 11,12 0,0-11,-1 12,12-12,-11 11,11-22,0 22,0-11,-11 11,-12-11,23 0,0 12,12-1,-1-22,-11-1,0 24,0-1,12 0,10-11,-22 0,1 12,-24-12,23 11,11-11,1 11,-12-11,0 0,0 0,0 0,0-11,23 11,-23 0,0-11,-23 11,23-12,0 12,0 0,-11 0,-12-11,0 11,1 0,22 0,0 0,0-11,0 11,0 0,-11 0,33 0,-22 0,0-12,-11 12,-12 0,1-11,22-12,0 23,0-11,0 0,0-1,0 12,0 0,34 0,-23-11,-10 22,-24-11,0 0,23 0,0 0,0 0,0 12,-11-24,-12 12,12 12,22-12,-11 11,-11-11,-12-11,1 11,-1 0,0-12,0 12,23-11,-22 11,10-11,1 11,-12 0,1 0,-1 0,23-12,0 12,-23-11,-11 11,11 0,-22 0,11-11,0 22,34 0,-23-11,-11 0,0 0,0 0,0 12,0-12,-1 11,1-11,12 0,-1 0,-11-11,0 11,-12 0,-11 0,0-12,-11 12,0 0,0 0,0 0,-1 0,-10 0,-1-11,12 11,-12 0,12 0,-12 0,1 0,10 0,-10 0,11 0,11 0,-34 0</inkml:trace>
  </inkml:traceGroup>
</inkml:ink>
</file>

<file path=ppt/ink/ink3.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57:41.282"/>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57E61027-F9B1-4BCE-AD38-4E76AA36218C}" emma:medium="tactile" emma:mode="ink">
          <msink:context xmlns:msink="http://schemas.microsoft.com/ink/2010/main" type="inkDrawing" rotatedBoundingBox="7060,11908 24073,11967 24072,12205 7059,12146" shapeName="Other"/>
        </emma:interpretation>
      </emma:emma>
    </inkml:annotationXML>
    <inkml:trace contextRef="#ctx0" brushRef="#br0">0 143,'0'0,"0"0,0 0,0 0,0 0,0 0,0 0,0 0,0 0,0 0,0 0,0 0,0 0,0 0,0 0,0 0,12 0,-1-11,0-1,12 1,0 0,11-1,0 12,0 0,1 0,-1 0,11 0,-11 12,12-12,-1 0,12 0,0 22,11-10,1-1,-12-11,0 0,-12 11,1-11,10 0,1-11,12 0,-1-1,12 12,-12-11,0 11,-11 0,11 0,-11-11,12 11,22-12,-12 12,-11 0,1 0,-12 0,11 0,0 0,1-22,-1 22,11 11,-10-11,-12 11,0-11,11 0,46-11,-23 0,0-1,0 1,-23 0,12 11,11-12,-12 1,1 11,-12-11,1 11,-1 0,0 0,0 11,12 0,11-22,0 22,-11 1,-12-12,0 11,12 0,-12 1,23-1,0-11,-22 11,-12-11,-12 12,12-1,11 0,1 12,-1-12,0-11,0 12,1-1,-12-11,-1 0,36 11,-24-11,0 0,12 0,-12 0,-11 0,0 0,11-11,23 0,-23 11,12-12,11-10,-11 22,-12 0,23 0,0 11,12-22,-1-1,-34 12,1-11,-1 11,11 0,24 11,-12-11,0-11,0 11,0 0,11-11,-11-1,1 1,-13 0,-11 11,-11 0,0 0,0 0,34 0,0 0,-11 11,-23-11,0 0,0 0,34 11,-23-11,23 0,-11 0,-12-11,-11 0,0 11,0 0,11 0,12 0,-12 0,0-12,0 1,1 11,-1 0,0 0,0 0,24 11,-13-11,-11 0,1 0,-24-11,1 22,11-11,11 0,-11 0,11 0,23 23,-23-23,1 0,-1 0,0 0,1 0,-1-11,23 22,-11-11,-12-23,-11 23,-12 0,12 0,0 12,11-1,23 0,-22-11,-1 0,0 0,1 12,-1-12,0 0,0 11,12-11,-12 23,1-23,-13 0,-10 0,-1 0,12 22,0-22,12 0,-1 12,0-12,0 11,-11-11,-11 11,22 1,0-1,-11-11,34 11,-22-11,-12 0,-1 0,-10 0,-1 12,-10-12,10-12,12 24,11 22,1-34,-13-12,1 12,0 0,-11 0,-1 0,1-11,-1 11,1-11,22 11,-22 0,11 0,-12-12,1 1,-1 11,1 0,-12-11,0-1,0 1,0 0,0 11,0-12,1 1,22 0,-23-1,11 12,-11-11,0 11,12-11,-12 11,0 0,0 0,1 0,-1 0,0 0,0 11,11-11,12 0,-22 0,10 0,1 0,-12 0,11-11,-11 11,0-12,1 1,-1 11,0 0,-11 0,11 11,0-11,0 12,0-12,0 11,1-11,-13 11,12-11,1 0,-1 0,0 12,-11-12,11 0,-12 11,1-22,11 22,1-11,-1 0,0 0,0 0,0-11,0 11,23 0,-11 0,-12 0,0-12,0 12,0 0,-11 0,0 0,-1 0,1 12,0-12,11 0,-11 0,11 0,-11 0,11 0,0-12,0 12,23 12,-23-1,0 0,23 1,-57-12</inkml:trace>
  </inkml:traceGroup>
</inkml:ink>
</file>

<file path=ppt/ink/ink4.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59:39.025"/>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ACCA4009-A204-4E90-8C52-BC1814A57389}" emma:medium="tactile" emma:mode="ink">
          <msink:context xmlns:msink="http://schemas.microsoft.com/ink/2010/main" type="inkDrawing" rotatedBoundingBox="7680,380 19456,823 19339,3942 7563,3498" hotPoints="20237,1974 13709,3607 7094,2367 13623,733" semanticType="enclosure" shapeName="Ellipse"/>
        </emma:interpretation>
      </emma:emma>
    </inkml:annotationXML>
    <inkml:trace contextRef="#ctx0" brushRef="#br0">318 520,'0'0,"0"0,-15 30,0 0,-15 15,-16 46,1 15,-1 0,16 0,-16 15,16 0,15-1,15 1,15 0,30 15,16-15,60 31,31-16,-15-15,75 30,31-30,-16-15,62-16,-46-14,-31-16,76-14,31-1,30-45,-30 30,30-15,15-15,30 0,-60-15,0 0,60-30,46 30,-197-15,61 14,105-44,-45 15,-30-16,-45 16,135-1,-166 16,76-30,-91 14,-16 1,62-16,-16 16,-15 15,-15-31,-46 1,-15 30,46-46,-62 16,-14 14,-30 1,-16 0,-15-31,-30 31,-1-16,-29 16,-1-1,-15-14,0-16,-15 1,-30-16,-16-15,-45-15,-15 15,-46 31,-15-16,16-15,-77 16,-15-1,31 15,-61 1,15 14,45 31,-166-31,91 16,-46 30,76-15,-30-1,-46 16,31-30,-31 75,61-30,-31-15,-30-15,16 15,-1 15,76-30,-45 45,0-30,-31 15,16 0,75 15,-75-15,14 0,1 15,0 0,90-15,16 0,-30 0,-1 0,1 15,-16 0,1 15,45 1,30-16,-15 30,0-15,31 16,29-16,32-15,14 0,15 0,1-15,45 0</inkml:trace>
  </inkml:traceGroup>
</inkml:ink>
</file>

<file path=ppt/ink/ink5.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59:29.907"/>
    </inkml:context>
    <inkml:brush xml:id="br0">
      <inkml:brushProperty name="width" value="0.1" units="cm"/>
      <inkml:brushProperty name="height" value="0.1" units="cm"/>
      <inkml:brushProperty name="color" value="#FF0000"/>
      <inkml:brushProperty name="fitToCurve" value="1"/>
    </inkml:brush>
    <inkml:context xml:id="ctx1">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1" timeString="2019-12-13T17:59:52.715"/>
    </inkml:context>
  </inkml:definitions>
  <inkml:traceGroup>
    <inkml:annotationXML>
      <emma:emma xmlns:emma="http://www.w3.org/2003/04/emma" version="1.0">
        <emma:interpretation id="{826A1731-A463-4949-B835-B8DE01ED66D9}" emma:medium="tactile" emma:mode="ink">
          <msink:context xmlns:msink="http://schemas.microsoft.com/ink/2010/main" type="writingRegion" rotatedBoundingBox="1416,7770 2845,7770 2845,12511 1416,12511"/>
        </emma:interpretation>
      </emma:emma>
    </inkml:annotationXML>
    <inkml:traceGroup>
      <inkml:annotationXML>
        <emma:emma xmlns:emma="http://www.w3.org/2003/04/emma" version="1.0">
          <emma:interpretation id="{E8BCAEC4-DD17-442A-9406-0F777DC576E2}" emma:medium="tactile" emma:mode="ink">
            <msink:context xmlns:msink="http://schemas.microsoft.com/ink/2010/main" type="paragraph" rotatedBoundingBox="1416,7770 2845,7770 2845,12511 1416,12511" alignmentLevel="1"/>
          </emma:interpretation>
        </emma:emma>
      </inkml:annotationXML>
      <inkml:traceGroup>
        <inkml:annotationXML>
          <emma:emma xmlns:emma="http://www.w3.org/2003/04/emma" version="1.0">
            <emma:interpretation id="{E6236D51-7DB4-42F9-823F-C63B899FC68A}" emma:medium="tactile" emma:mode="ink">
              <msink:context xmlns:msink="http://schemas.microsoft.com/ink/2010/main" type="line" rotatedBoundingBox="1416,7770 2845,7770 2845,12511 1416,12511"/>
            </emma:interpretation>
          </emma:emma>
        </inkml:annotationXML>
        <inkml:traceGroup>
          <inkml:annotationXML>
            <emma:emma xmlns:emma="http://www.w3.org/2003/04/emma" version="1.0">
              <emma:interpretation id="{30ABBB45-106A-4476-991C-964FBDDD92AE}" emma:medium="tactile" emma:mode="ink">
                <msink:context xmlns:msink="http://schemas.microsoft.com/ink/2010/main" type="inkWord" rotatedBoundingBox="1416,7770 2702,7770 2702,9290 1416,9290"/>
              </emma:interpretation>
            </emma:emma>
          </inkml:annotationXML>
          <inkml:trace contextRef="#ctx0" brushRef="#br0">850 0,'0'0,"-11"0,-12 12,-11 10,-34 35,-35 0,1 11,11 0,11 0,1 11,22-22,11 0,1 11,11-12,-1 1,13 22,10-11,1 23,22 0,1 0,10-1,13-22,10 0,12-11,23-12,-1-11,12-22,12-12,11-12,11-10,-11-12,-35 0,1-23,-23 0,0 1,-12-1,-11 0,-11 1,-12-12,1-23,-12 11,-12 1,1-12,0-11,-1 0,1 12,-12 22,0-1,-11 13,-23-1,-11 0,-12 23,-11 23,-22 11,-24 23,12 11,45 0,-22 22,-1 35,103-91</inkml:trace>
        </inkml:traceGroup>
        <inkml:traceGroup>
          <inkml:annotationXML>
            <emma:emma xmlns:emma="http://www.w3.org/2003/04/emma" version="1.0">
              <emma:interpretation id="{ED0FE6C3-655E-4A66-AA0B-C0C169C12169}" emma:medium="tactile" emma:mode="ink">
                <msink:context xmlns:msink="http://schemas.microsoft.com/ink/2010/main" type="inkWord" rotatedBoundingBox="1716,11217 2845,11217 2845,12511 1716,12511"/>
              </emma:interpretation>
            </emma:emma>
          </inkml:annotationXML>
          <inkml:trace contextRef="#ctx1" brushRef="#br0">1027 3589,'-24'0,"-23"0,23 0,1 0,-1 0,1 0,23 23,-47 1,23-1,24 1,-23-1,-1 1,1 23,-1-24,1-23,-1 24,-23 23,24-24,-1 1,1-1,-1 24,1-47,-1 0,24 24,0-1,-23-23,23 24,-24-1,24 1,-23 0,-1-1,24 1,-23-1,-1 1,24-1,0 1,-24-24,24 23,0 1,24-24,0 23,-24 1,23 23,48-47,-48 23,24 1,0-24,0 23,24 1,-1-1,-23 1,47-1,1 1,-48 23,47-24,-71 1,1-1,-1-23,-23 24,24-24,-1 0,1 0,-1 0,1-24,-1 1,1 23,-24-47,23 23,-23 1,0-1,24 1,-24-1,0 1,0-1,0-23,0 24,0-1,0 1,23-71,-23 0,0 23,0-47,0 24,-23 47,-1-23,1 23,-24-24,23 71,1-47,-1 24,1-24,-1 47,1-24,-1 1,24-1,-23 24,-1-24,1 24,-1 0,1 0,-1 0,1 0,-25 0,25 0,-1 0,1 0,-1 0,24 24,-23-24,23 24,0-1,0 1,0-1,0 1,0-1,23-23</inkml:trace>
        </inkml:traceGroup>
      </inkml:traceGroup>
    </inkml:traceGroup>
  </inkml:traceGroup>
</inkml:ink>
</file>

<file path=ppt/ink/ink6.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8:11:21.871"/>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8DD55DF1-481C-415E-AE12-4B454AC7AEFD}" emma:medium="tactile" emma:mode="ink">
          <msink:context xmlns:msink="http://schemas.microsoft.com/ink/2010/main" type="inkDrawing" rotatedBoundingBox="845,13007 2213,12888 2311,14016 943,14135" semanticType="enclosure" shapeName="Other"/>
        </emma:interpretation>
      </emma:emma>
    </inkml:annotationXML>
    <inkml:trace contextRef="#ctx0" brushRef="#br0">99 815,'47'0,"-24"0,1 0,-24 23,24-23,23 24,-24-24,1 0,23 24,-24-1,1 1,-24 23,23-47,-23 23,0 1,24-24,-1 0,1 0,-1 0,1 0,-1 0,1 0,-1 0,1 0,-24 23,23-23,1 0,-1 0,24 0,-23 0,-1 0,1 0,0 0,-1 24,1-1,-24 1,23-24,24 0,-23 0,-1 0,1 0,-1 0,1 0,-1 0,1 0,23-24,-24 24,1 0,-1-23,-23-1,24 24,-24-23,0-1,0-23,0 24,0-1,0 1,23-1,-23 0,0 1,0-1,24-23,-24 24,0-1,0 1,0-1,0 1,0-1,0 1,0-1,0-23,0 24,0-24,0 23,0-23,0 0,0 24,0-1,0 1,0-1,0 0,-24 24,24-47,-23 47,23-23,0-1,-24 24,24-23,-23 23,23-24,-24 24,24-23,-47 23,24-24,-1 24,1 0,-1 0,1 0,-1 0,1 0,-24 0,23 0,1 0,-1 0,1 0,-1 0,0 0,1 0,-24 24,23-24,24 23,-23-23,-1 0,1 0,-1 0,1 0,-1 0,1 0,-1 0,1 0,-1 0,1 0,-1 0,1 0,-1 0,-23 0,24 0,-1 0,24 24,-23-24,23 23,0 1,-24-24,1 47,23-24,-24 1,24 0,-24-24,24 23,0 1,0-1,-47 1,47 23,-23-47,23 23,-24 1,24 23,-23 0,23-24,-24 48,24-48,0 1,-23 23,23-24,0 24,0-23,0-1,0 1,0 0,0-1,23-23,24 0,-23 0</inkml:trace>
  </inkml:traceGroup>
</inkml:ink>
</file>

<file path=ppt/ink/ink7.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11:55.093"/>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C247C6EC-ED57-41F0-8F20-75442833E8A5}" emma:medium="tactile" emma:mode="ink">
          <msink:context xmlns:msink="http://schemas.microsoft.com/ink/2010/main" type="inkDrawing" rotatedBoundingBox="2815,14153 23913,14067 23914,14309 2816,14395" shapeName="Other"/>
        </emma:interpretation>
      </emma:emma>
    </inkml:annotationXML>
    <inkml:trace contextRef="#ctx0" brushRef="#br0">0 123,'0'0,"0"0,0 0,0 0,0 0,0 0,0 0,0 0,0 0,0 0,11 0,0 0,1 0,-1 0,1 0,-1 0,0 0,12 0,0 0,-12 0,12 0,0 0,-1 0,1 0,0 0,0 0,-12 0,12 0,-12 0,1 0,10 0,-10 0,11 0,-1 0,1 0,0 0,0 0,-1 0,1 0,0 0,0 0,-12 0,0 0,1 0,-1 0,0 0,1 0,11 0,-12 0,0 0,1 0,-1 0,1 0,-1 0,0 0,1 0,-1 0,0 11,1-11,-1 0,1 0,-1 0,0 0,1 0,-12 0,11 0,-11 0,11 0,-11 0,12 0,-1 0,1 0,-12 0,11 0,0 0,1 0,-1 0,1 0,-1 12,0-12,-11 0,12 0,-1 0,0 0,1 0,-1 11,-11-11,0 0,12 0,-1 0,0 0,1 0,-1 0,0 0,1 0,-1 0,-11 0,12 0,-1 0,-11 0,11 0,-11 0,12 0,-1 0,0 0,1 0,11 0,-1 0,1 0,0 0,0 0,-1 0,1 0,0 0,0 0,-1 0,1 0,11 0,-11 0,11 0,0 0,-11 0,0 0,0 11,-1-11,1 0,0 0,0 0,-1 0,1 0,0 0,-12 0,1 0,11 0,-12 0,0 0,1 0,10 0,1 0,-11 0,10 0,1 0,0 0,0 0,-1 0,1 0,11 0,0 12,1-12,-1 0,0 0,0 0,0 0,0 0,-11 0,11 0,0 0,-11 0,0 0,11 0,0 0,-11 0,11 0,0 11,-11-11,0 0,11 0,-11 0,11 0,-12 0,1 0,0 0,0 0,-1 0,1 0,0 0,-12 0,12 0,0 0,0 0,-1 0,-10 0,11 0,-1 0,1 0,0 0,0 0,11 0,-11 0,11 0,-12 0,1 0,0 0,0 0,-1 0,1 0,0 0,0 0,-1 0,1 0,0 0,0 0,0 0,-1 0,1 0,0 0,0 0,-1 0,1 0,0 0,0 0,-1 0,1 0,0 0,11 0,-11 0,0 0,-12 0,12 0,-1 0,-10 0,11 0,-1 0,1 0,-12 0,12 0,0 0,0 0,0 0,-1 0,1 0,0 0,0 0,-12 0,12 0,-1 0,1 0,11 0,0 0,1 0,-1 0,-11 0,11 0,0 11,0-11,0 0,0 12,-11-12,11 0,0 0,0 11,1 0,-1 1,11-12,1 0,-12 0,11 0,-10 0,-1 11,0-11,0 0,0 0,0 0,12 0,-12 0,23 0,-12 0,-11 0,1 0,10 0,-11-11,12 11,-12 0,0 0,0 0,0 0,12-12,-12 12,23 0,-23-11,12 11,-1 0,1 0,-12 0,11-11,-11-1,1 12,10 0,-11-11,0 0,0 11,1-12,-1 12,11 0,-11 0,1-11,-1 0,0 11,0 0,0 0,0 0,-11 0,0-12,0 12,-1-11,1 11,11 0,-11 0,0 0,-1 0,1 0,11-11,-11-1,0 1,11 0,-11 11,0-12,-1 1,12 11,-11-11,0 11,0 0,-1-12,1 1,0 11,0 0,0 0,-1-11,1 11,0 0,11 0,0 0,0 0,0 0,0 0,1 0,-1 0,0 0,0 0,0 0,0 0,-11 0,0 0,0 0,-1 0,1 0,0 0,0 0,-1 0,1 0,0 0,0 0,-12 0,12 0,0 0,-12 0,12 0,-12 0,0 0,1 0,-1 0,1 0,10 0,-10 0,11 0,-12 0,0 0,1 0,-1 0,12 0,-12 0,12 0,0 0,-12 0,12 0,0 0,-1 0,1 0,11 0,0 0,1 0,-13 0,12 11,1-11,-1 0,0 11,0-11,-11 0,11 12,-11-12,-1 11,1-11,-11 0,10 0,-10 0,-1 0,0 0,1 0,-1 0,12 0,-12 0,1 0,-1 0,12 0,0 0,-1 0,1 0,0 0,-12 0,12 0,0 0,11 0,-11 0,11 0,-11 0,-1 11,1-11,11 0,-11 0,0 0,0 0,-1 0,1 0,0 0,0 0,-1 0,1 0,0 0,0 0,-1 0,1 0,0 0,0 0,11 0,-11 0,-1 0,12 0,-11 0,0 0,0 0,0 0,-1 0,1 0,0-11,0 11,-1 0,1 0,11 0,0 0,0 0,1 0,-13 0,13 0,10 0,-11 0,0 0,12 0,-1 0,12 0,-11 0,-1 0,12 11,-23 1,23-12,0 11,-11 0,-12-11,11 0,-11 0,1 12,-1-12,0 0,0 0,0 0,0-12,-11 12,11 12,0-12,0 11,12-11,-12 0,0 0,12-11,-1 11,1 0,-1 0,1 0,-1-12,12 12,-23 12,35-35,-12 23,0 0,-12 0,1-11,-1 11,-11 11,23-11,-23 0,12 0,-1 11,24-11,-1 0,0 0,0 0,1 0,-12 0,0 0,11 12,0-12,0 0,1 0,-1 0,-11 0,0-12,0 12,-1 0,1 0,0 0,0 0,11 0,-11 0,0 0,-11 0,-1 0,12 0,0 0,0 0,-23 0,34 0,-22 0,-1 0,-10 12,-1-12,0 0,0 0,0 0,0 0,0 0,1 0,-1 0,0 0,34 0,0 0,-22 0,11 0,-12 11,1-11,11 0,0 0,0 11,-12-11,12 0,0 0,0 0,-12 0,-11 0,12 0,-12 0,0 0,0 0,1 0,-1 0,0 0,0 0,11 0,-10-11,10 0,1 11,-12 0,11 0,1 0,-12 0,12 0,-12 0,0-12,0 12,11-11,1 11,22 0,-22 0,-1 0,1 0,-12 0,0 0,0 0,0 0,0 0,1 0,-1 0,0 0,0 11,0-11,-11 0,22 12,-10-12,-1 0,0 0,0 0,0 0,12 0,-12 0,0 0,0 0,0 0,12 0,-1-12,12 12,0 0,-11 0,-1 0,-11 0,12 12,-1-12,-11 0,1 0,-1 0,11 0,1 0,-12 0,11 0,1 0,-1 0,1 0,0 11,-1-11,-11 0,0 0,0 0,12 0,-1 0,-10 0,-1-11,11-1,-11 12,12 0,-12 0,12 0,-12-11,0 11,0 0,0 0,0 0,0 0,1 0,-1 0,0 0,0 0,0 0,0 0,23 0,-23 0,12 0,-12 0,0 0,0 0,0 0,1 0,-1 0,0 0,0 0,0 0,0 0,-11 0,11 0,12 0,-12 0,0 0,0 0,12 0,-12 0,0 0,0-11,0-1,0 12,0 0,12 12,-12-12,12 0,22 0,-23 0,1 0,-1 0,1 0,-1 0,1 0,0 0,-1 11,1 0,-1 1,1-12,-1 0,-11 0,12 0,-12 0,0 0,0 0,0-12,0 12,1-11,33 0,12-1,22-10,-102 22</inkml:trace>
  </inkml:traceGroup>
</inkml:ink>
</file>

<file path=ppt/ink/ink8.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22:26.899"/>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6B9D929F-7140-4516-8E6E-A02CA5FE4ABE}" emma:medium="tactile" emma:mode="ink">
          <msink:context xmlns:msink="http://schemas.microsoft.com/ink/2010/main" type="inkDrawing" rotatedBoundingBox="2291,10041 13990,10022 13991,10248 2292,10266" shapeName="Other"/>
        </emma:interpretation>
      </emma:emma>
    </inkml:annotationXML>
    <inkml:trace contextRef="#ctx0" brushRef="#br0">0 1,'0'0,"0"0,0 0,0 0,0 0,0 0,0 0,0 0,0 0,0 0,0 0,0 0,0 0,0 0,0 0,0 0,0 0,0 0,0 0,12 0,-1 0,0 0,12 0,0 0,0 0,-1 12,1-1,0-11,0 0,-1 0,-10 0,-1 0,0 0,12 0,0 0,0 0,0 0,-1 0,1 0,0 11,0 1,11-12,0 0,-11 0,11 0,0 0,0 0,-11 0,0 0,11 0,-12-12,1 12,0 0,0 0,-1 0,-10 0,-1 0,1 0,10 0,-10 0,11 0,-1 0,1 0,0 0,0 0,-1 0,1 0,0 0,0 0,-12 12,12-1,-1 0,1-11,0 12,0-1,0-11,-1 0,1 0,0 0,0 0,-1 0,1 0,0 0,0 0,-1 0,13 0,-1 0,0 0,0 11,-11-11,-1 0,13 0,-1 0,0 0,0 0,0 0,-11 12,0-12,-1 0,1 0,0 0,0 0,-1 0,1 0,11 0,1 0,-1 0,0 0,-11 0,11 0,0 0,-11 0,11 0,-12 0,13 0,-13 0,1 0,0 0,0 0,11 0,0 0,-11 0,11 0,0 0,12 0,-12 0,0 0,11 0,1 0,-12 0,11 0,-10 0,-1 11,0 1,0-12,0 0,12 0,-1 0,1 0,-1 0,-11-12,12 12,-1 0,-10 0,-1 0,0 0,0 0,0 0,12 0,-1 0,12 0,-11 0,11-11,-1-1,1 12,-11 0,-1 0,1 0,11 0,0 0,11 0,-23 0,24 12,-12-12,0 11,-12-11,1 12,-1-12,1 0,11 11,-1-11,13 11,-1 1,0-12,-11 11,0-11,0 0,11 0,1 0,-13 0,13 11,-1-11,0 0,-11 0,0 0,0 0,0 0,0 0,22 0,-10 0,-1 12,12-1,-12-11,0 0,12 0,11 0,0-11,-23 11,0 0,1-12,-1 12,0 0,1 0,-1-11,0 11,0 0,1-11,-12 11,0-12,11 1,0 11,23-11,-23-1,12 12,-12-11,1 11,-12-12,11 1,0 0,0-1,1 12,-12 0,-1 0,-10 0,-1 0,1-11,11 11,-12 0,12 0,-11 0,22 0,0 0,-11 0,-11 0,11 0,-12 0,12 0,-11 0,22 0,-23 0,12-11,0 11,0 0,-11 0,-12 0,0-12,0 12,0-11,12 0,-12 11,11 0,12-12,-23 12,12 0,-1 0,1 0,0 12,-12-24,11 12,-11 0,0 0,1 0,-1 0,0 0,0 0,0 12,0-1,0-11,1 0,-1 0,0 11,0-11,0 0,-11 0,0 0,-1 0,1 0,0 0,0 0,-1 0,1 0,0 0,0 0,11 0,-11 0,22 0,-22 0,11 0,0 0,0 12,-11-12,11 0,0 11,-11-11,11 0,0 0,1 0,-13 0,1 0,11 0,0 0,0 0,1 0,-1 11,0-11,0 0,0 0,0 0,0 0,-11 0,0 12,0-1,0-11,-12 0,0 0,1 0,-1 0,0 0,1 0,-1 0,1 0,-12 0,0 0,11 0,12 0,-23 0</inkml:trace>
  </inkml:traceGroup>
</inkml:ink>
</file>

<file path=ppt/ink/ink9.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22:29.328"/>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975DC164-8163-4096-8188-3523D554EDFE}" emma:medium="tactile" emma:mode="ink">
          <msink:context xmlns:msink="http://schemas.microsoft.com/ink/2010/main" type="inkDrawing" rotatedBoundingBox="727,9457 1777,8428 2588,9256 1537,10285" semanticType="enclosure" shapeName="Other"/>
        </emma:interpretation>
      </emma:emma>
    </inkml:annotationXML>
    <inkml:trace contextRef="#ctx0" brushRef="#br0">309 254,'0'0,"0"0,0 0,-11 11,0-11,-1 11,1 1,-12 10,0 1,-11 11,0 11,0 12,0 0,11-1,0 12,12-22,0 10,-1 12,12 1,12-13,10 12,1 0,11-11,0-23,23 34,-11-23,-1-22,1 0,11-12,11 0,0-22,12 0,11-1,-11-22,-1 0,1-11,-12-12,1-11,-13 0,-21 12,10-1,-11-11,0-12,-11 12,0-11,-12 0,-11 22,-11-22,0 22,-12 0,-11 1,-12 10,-11 1,0 22,-22-11,-1 0,0 11,23 12,-11 0,0 22,0 0,-12 23,12 0,-1 23,1 11,0 12,68-80</inkml:trace>
  </inkml:traceGroup>
</inkml:ink>
</file>

<file path=ppt/ink/ink10.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22:34.250"/>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9F0EC57D-D81A-4276-ACFD-FE492D997CE3}" emma:medium="tactile" emma:mode="ink">
          <msink:context xmlns:msink="http://schemas.microsoft.com/ink/2010/main" type="inkDrawing" rotatedBoundingBox="1791,10765 25737,10968 25733,11472 1787,11269" shapeName="Other"/>
        </emma:interpretation>
      </emma:emma>
    </inkml:annotationXML>
    <inkml:trace contextRef="#ctx0" brushRef="#br0">194 0,'0'0,"-12"0,1 0,0 0,-12-11,12 11,-1 0,1 0,-12 0,12 0,-1 11,1 1,0-1,-1 1,1-1,-1 0,12 1,0-1,0-11,0 0,12 23,-1-12,1-11,-1 11,23 1,0-1,12-11,11-11,11 22,0-22,23-1,0 12,-22-11,-1 11,0-11,23-1,0 24,0-24,0 12,0 12,-11-12,11 0,0 11,0 0,0 1,-11 10,-1 1,12-12,1 1,10-1,-11 0,0 1,0 10,23-10,-23-1,0 0,0-11,-23 12,1-12,22 0,0 0,22 11,-10 0,-12 1,0-1,23-11,0 11,-23 1,0-1,0 0,0 1,11-1,12 12,-12-12,1 12,11-12,22-11,-22 23,-12-12,1 0,11-11,22 0,1 0,-24 0,24 0,0-11,-12 11,-11 0,-1 11,24-11,-23 0,11 0,0 0,12 12,11-12,-23 0,-11 0,11 0,11 0,-11 11,-22-22,33 22,24-11,-1 0,-22-23,45 23,-23-11,-45 0,34-12,11 0,0 12,12-23,23 0,-35 23,-34-1,12 1,22 0,0-1,-11-10,23-1,-23 12,-12 11,1-12,45 12,-34 0,-11 0,45-22,-34 22,-35 22,1-22,23 0,11 0,11 0,0-11,12 0,-34 33,-1-22,-11-11,57 11,-45 0,11 0,34 0,-11 11,-35-11,23 0,1 0,11 0,-1 0,24 0,-46-11,0 22,11-33,23 10,0 12,11 0,-33 12,-24-12,12 11,46 0,-12-22,-23 22,23-22,-22 11,-1 0,12 0,11 0,0 0,11 11,-45-22,-11 11,45 0,-12 0,1 0,0 0,0 0,-35 0,1 0,11 11,-12 1,1-1,-1 0,46-22,-45 22,-23 12,0-12,22 12,-11 0,0-12,12 0,0 23,-1-34,-22 23,-23-23,11 0,58 0,-46 11,-1-22,1 0,23 11,-1 11,-33-11,-12 0,-23 0,23 11,-23-11,1 0,10 12,-10-12,-1 0,0 0,0 11,1 0,-24-11,12 0,11 0,-11 0,-11 0,-1 0,1 0,-46 0</inkml:trace>
  </inkml:traceGroup>
</inkml:ink>
</file>

<file path=ppt/ink/ink11.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22:36.185"/>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1B0B6159-168D-4983-8F0D-1E83B26343E2}" emma:medium="tactile" emma:mode="ink">
          <msink:context xmlns:msink="http://schemas.microsoft.com/ink/2010/main" type="inkDrawing" rotatedBoundingBox="16564,9699 16632,9744 16631,9747 16562,9702" semanticType="callout" shapeName="Other">
            <msink:sourceLink direction="with" ref="{B591B6F5-195B-4A23-9E0F-244135B1C634}"/>
          </msink:context>
        </emma:interpretation>
      </emma:emma>
    </inkml:annotationXML>
    <inkml:trace contextRef="#ctx0" brushRef="#br0">68 46,'0'0,"-12"-12,-10 1,-12-12,34 23</inkml:trace>
  </inkml:traceGroup>
</inkml:ink>
</file>

<file path=ppt/ink/ink12.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22:35.62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138C6FE7-8906-4B2A-AF05-268F6562C356}" emma:medium="tactile" emma:mode="ink">
          <msink:context xmlns:msink="http://schemas.microsoft.com/ink/2010/main" type="inkDrawing" rotatedBoundingBox="1392,11858 27293,11776 27295,12467 1394,12548" shapeName="Other"/>
        </emma:interpretation>
      </emma:emma>
    </inkml:annotationXML>
    <inkml:trace contextRef="#ctx0" brushRef="#br0">0 102,'0'0,"0"0,0 0,0 0,11-12,24 1,22 0,34-12,45 0,12 12,23 0,45 11,-45 11,90 12,-10 11,22 0,-34-12,45 12,46 23,0-23,-56 12,67 10,34 12,-79-22,57-1,57 23,-80-45,79-1,58 12,-114-22,136-12,-34 0,-56-23,90 23,0-23,-56 35,124-69,-170 46,103-12,-47-22,70-12,56 46,-103-35,69 12,-46 0,80-22,-182 44,182 24,-159-35,193 0,-227 35,147-47,-79 24,11 0,34-1,-147 1,147 11,-113-11,-24 11,47 11,-1 12,0-12,-11-11,-102 11,22 1,69 11,-46-35,-91 35,11-23,0 0,12-11,-80 11,23 0,-12-12,35 1,-23-23,-46 22,0-10,35-35,102-22</inkml:trace>
  </inkml:traceGroup>
</inkml:ink>
</file>

<file path=ppt/ink/ink13.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22:37.556"/>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B591B6F5-195B-4A23-9E0F-244135B1C634}" emma:medium="tactile" emma:mode="ink">
          <msink:context xmlns:msink="http://schemas.microsoft.com/ink/2010/main" type="inkDrawing" rotatedBoundingBox="13781,9979 26006,9766 26011,10044 13786,10256" shapeName="Other">
            <msink:destinationLink direction="with" ref="{1B0B6159-168D-4983-8F0D-1E83B26343E2}"/>
          </msink:context>
        </emma:interpretation>
      </emma:emma>
    </inkml:annotationXML>
    <inkml:trace contextRef="#ctx0" brushRef="#br0">0 374,'0'0,"0"0,11 0,1 0,-1 0,23-22,0 10,0 12,1-11,21 11,13-11,22-12,0 23,11-12,35-10,22-1,-11 0,-11 12,45 0,45-1,-22 12,0-22,-23-1,23-34,34 57,11 0,-22 0,-12 0,46-22,11 33,11 0,-79 1,102-12,-45 0,34 11,-46 12,46-12,34 12,-34-12,-45 12,67-1,1 1,-57-23,33 23,36-46,-1 0,-57 1,34 10,68-10,-113 10,34-22,68 12,-22-1,-81-11,47 34,79-11,-126-1,58 1</inkml:trace>
  </inkml:traceGroup>
</inkml:ink>
</file>

<file path=ppt/ink/ink14.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19:54.52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E0843207-E210-430A-A548-97DBA4B702FB}" emma:medium="tactile" emma:mode="ink">
          <msink:context xmlns:msink="http://schemas.microsoft.com/ink/2010/main" type="inkDrawing" rotatedBoundingBox="6854,6942 25290,6917 25291,7106 6855,7131" shapeName="Other"/>
        </emma:interpretation>
      </emma:emma>
    </inkml:annotationXML>
    <inkml:trace contextRef="#ctx0" brushRef="#br0">0 156,'0'0,"0"0,0 0,0 0,0 0,0 0,0 0,0 0,0 0,0 0,0 0,0 0,0 0,0 0,0 0,12 0,-12 0,0 0,11 0,1 0,-1 0,0-11,1 11,-1 0,-11 0,12-12,-1 1,0 11,1 0,-1-11,0-1,1 12,-1-11,1 11,-1 0,0 0,1-11,10 11,1-12,0 12,0 0,-1 0,1 0,0 0,0 0,0 0,-1 0,1 0,0 0,0 0,-1 0,1 0,-12 0,12 0,0 0,0 0,0 0,-1 0,1 0,0 0,11 0,0 0,0 0,0 0,0 0,1 0,-1 0,-11 0,-1 0,1 0,0 0,0 0,-1 0,-10 0,10 0,-10 0,11 0,-12 0,12 0,0 0,-1 0,1 0,0 0,0 0,-1 0,1 0,0 0,0 0,-1-11,1 11,0 0,0 0,-1 0,1 0,0 0,0 0,-1 0,13 0,-13 0,12 0,-11 0,11 0,1 0,-1 0,0 0,0 0,0 0,12 11,-12-11,0 12,0-12,0 0,0 0,0 11,-11-11,11 0,-11 0,0 0,11 11,0-11,0 12,0-12,1 11,-1-11,0 11,0-11,0 0,0 12,0-12,1 0,-1 0,0 11,0 0,0 1,12-12,10 11,1-11,0 0,-11 0,-1 0,1 11,-1-11,-10 0,-1 0,11 0,-11-11,0 11,1 0,-1 0,0 0,0 0,0 0,0 0,0 0,1 0,-13 0,1-11,0 11,0 0,-1 0,1 0,0 0,0 0,11 0,0 0,0 0,0 0,0 0,0 0,1 0,-1 0,0 0,0 11,0-11,0 0,0 0,1 0,-1-11,11 11,-11 0,1 0,-1 0,11 0,12 0,-23 0,0 0,1 0,-1 0,0 0,0 0,0 0,-11 0,0 0,11 0,-11 0,11 0,0 0,0 0,0 0,0 0,0 0,0 0,1 0,10 0,-11-12,0 12,12 0,-12-11,0 11,0 0,1 0,-1 0,0 0,23 0,-23-11,0 11,0 0,0 0,0-12,1 12,-13 0,12 0,1 0,-1-11,0 11,0 0,0 0,0-11,12-1,11 12,-12 0,1 0,-1 0,12 0,-11 0,-1-11,1 11,11-11,-12 22,1 0,-1-22,1 11,-1 0,12 11,-23-11,0 0,12 0,-1 0,-10 12,-1-12,0 0,0-12,34 24,-11-12,0 11,-11-11,10 11,1-11,0 0,0-11,0 11,0 0,0 0,-12 11,1 1,-1-12,1 0,-12-12,0 12,0-11,1 11,10 0,-11 0,0 0,-11 0,11 0,34 11,-11-11,-22 0,10 0,-11 0,0 0,0-11,12 11,-12 0,0 0,0 0,1-11,21 11,-10 0,22-23,-22 23,-1 11,1-22,-1 0,-11 11,12 11,-1-22,1 11,0 0,33 0,-22 0,0-12,0 12,0 12,11-1,0-22,-11 22,34-22,-22 11,-13 0,1 11,-11 0,-1-11,1 12,-1-24,1 12,11 0,11 0,0 0,1 0,-1 0,0 12,1-12,-1 0,0 11,12 0,-12-11,0 0,1-11,-12 0,-1 11,13-12,-12 12,34-11,-12 22,1-22,0 11,-12-11,0 11,0 0,23 0,1 11,-24-11,0 0,0 0,1 0,-1 0,-11 11,34 1,-11-12,-1 11,-11-11,23 0,1 0,-1 0,0-11,-12-1,1 12,-12 0,12-11,34 0,-23-1,11 12,-11-23,0 12,-11 0,0-1,-1 1,-11 11,1 0,-1 0,-11 0,0 0,0 0,-12 0,-11 0,35 0,-12 0,-1 11,-10-22,0 22,10 1,-10-12,-1 11,1 0,-1-11,12 12,12-12,-24 11,1 1,-12-12,0 0,11 0,-10 0,10 0,1 11,-1-11,1 0,-12 0,23 0,0 0,0 0,-1 0,1 0,12 0,-1 0,0 0,0 11,24 1,-36-12,1 11,-11-11,-1 11,1-11,-1 0,12 0,0 12,0-12,34 11,-23-11,23 0,0 11,46 1,-12-12,-34-12,0 12,0-11,-11 11,11 0,11-23,-10 12,-1 0,11-1,-102 12</inkml:trace>
  </inkml:traceGroup>
</inkml:ink>
</file>

<file path=ppt/ink/ink15.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19:57.039"/>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60D88D79-9F18-43DA-A994-18C55213D00B}" emma:medium="tactile" emma:mode="ink">
          <msink:context xmlns:msink="http://schemas.microsoft.com/ink/2010/main" type="inkDrawing" rotatedBoundingBox="1769,8011 24290,8324 24284,8748 1763,8435" shapeName="Other"/>
        </emma:interpretation>
      </emma:emma>
    </inkml:annotationXML>
    <inkml:trace contextRef="#ctx0" brushRef="#br0">0 0,'0'0,"0"0,0 0,0 0,0 0,0 0,0 0,0 0,0 0,0 0,0 0,0 0,0 0,0 0,0 0,0 0,0 0,0 0,0 0,0 0,0 0,0 0,0 0,0 0,11 0,0 11,1 0,11-11,-1 12,12-1,1-11,-1 11,11 1,12-1,11 0,1 1,-1-1,0 12,1-12,-13 0,13 1,-1-12,0 22,1-10,33-12,0 11,12 0,0 1,-12-12,1 0,-1 0,12 11,0-11,0 0,45-11,0-1,-11 12,0 0,0 0,-11 0,22-11,23-12,-11 23,11-11,-34 11,11-11,0 11,1 0,22 0,23 0,-35 0,-10 11,-1 0,23 1,34-12,-11 22,-23 1,23 0,-46-12,80 1,-11 10,-46-10,34-12,-34 22,0 1,12-23,-1 23,46-1,-34 1,11-12,-22 12,-12-12,34 1,34-1,-22-11,-23 11,0 1,34-1,0 12,-34-23,-1 0,1 11,11-22,46 11,-57 0,-12 11,-10-34,67 35,-11-35,-12 12,-44 22,-1 0,45-11,24 0,10 0,-67 23,11-23,45 0,0-11,-56-1,-12 24,114-24,-34 12,-12-22,-68-1,0 12,34 11,23-23,12 23,-58 0,-11-23,0 12,34 11,-11-11,-23-12,-11 12,-23-1,45 12,1 0,-1 0,-11-11,-11 0,-12 22,-22-11,0 0,22 0,0-11,-11 22,-23-11,0 0,-11-11,0-1,11 1,0 11,12-11,-12 11,-11 0,-23-12,-11 12,11 0,0 0,23 0,45 12,0 10,1 1,-160-23</inkml:trace>
  </inkml:traceGroup>
</inkml:ink>
</file>

<file path=ppt/ink/ink16.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17:14.639"/>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43A10FFB-0875-45C9-9CF2-4DFD5639E7E3}" emma:medium="tactile" emma:mode="ink">
          <msink:context xmlns:msink="http://schemas.microsoft.com/ink/2010/main" type="inkDrawing" rotatedBoundingBox="2337,5638 2458,7640 1113,7721 992,5719" semanticType="enclosure" shapeName="Other"/>
        </emma:interpretation>
      </emma:emma>
    </inkml:annotationXML>
    <inkml:trace contextRef="#ctx0" brushRef="#br0">395 0,'0'0,"0"0,0 0,0 0,0 0,0 0,-15 0,0 15,0 0,-1 15,-14 0,0 16,-1-16,1 15,0 1,-1 29,1-14,0 29,-1-14,1 45,15-30,0-1,15 31,15 0,0-15,0 30,0-60,0-1,1-14,-1-1,15-14,1-1,14 16,16-1,-1 1,-14-31,-1 0,1-15,15 0,-16 0,1-15,-1-15,16-15,-16 15,16-15,45-31,-45 31,0-31,-16 31,1-15,14-16,-14-29,-16 44,1-14,-16-31,0 16,-15-16,0 0,0 0,-15 16,0-1,-31-15,16 1,-16-16,1 30,-1 1,1 14,-1 16,1-16,-1-14,16 45,-1-1,1 16,-15 0,-1 15,1 0,-1 0,-30 15,-45 46,121-61</inkml:trace>
  </inkml:traceGroup>
</inkml:ink>
</file>

<file path=ppt/ink/ink17.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18:41.773"/>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0488B3D5-E302-42A8-A811-80A66F9F0F10}" emma:medium="tactile" emma:mode="ink">
          <msink:context xmlns:msink="http://schemas.microsoft.com/ink/2010/main" type="inkDrawing" rotatedBoundingBox="2474,6831 14457,6862 14456,7237 2473,7207" shapeName="Other"/>
        </emma:interpretation>
      </emma:emma>
    </inkml:annotationXML>
    <inkml:trace contextRef="#ctx0" brushRef="#br0">0 0,'0'0,"0"0,0 0,0 0,0 0,0 0,0 0,0 0,0 0,0 0,0 12,0-12,0 0,12 0,-1 0,0 0,1 11,-1 0,0-11,1 12,-1-1,12 0,0 1,0-1,-1 0,12 1,12-1,-12 0,0 1,0-12,12 11,-1 1,-10-1,-1-11,0 0,0 11,0-11,0 0,0 0,-11 0,11 0,-11 0,11 0,0 0,-11 0,0 0,0 0,-1 0,1 0,0 0,0 0,-1 0,1 0,-11 0,-1 0,12 0,-12 0,0 0,1 0,-1 0,1 0,-1 0,12 0,-12 0,12 0,0 0,-12 0,0 0,12 0,0 0,-12 0,23 0,-11 0,0 0,-12 0,12 0,-12 0,12 0,0 0,0 0,-12 0,0 0,1 0,11 0,-1 0,-10 0,-1 0,12 0,0 0,-12 0,12 0,-12 0,12 0,0 0,-1 0,1 0,0 0,0 0,0 0,11 0,-12 0,13 0,-1 0,0 0,-11 0,11 0,-12 0,1 0,0 0,0 0,0 0,-1 0,1 0,0 12,0-12,-1 11,1-11,0 0,0 0,-1 0,1 11,0-11,0 0,-1 0,1 12,11-12,0 11,-11-11,0 11,0-11,-1 0,1 0,0 0,0 0,-12 0,12 12,0-12,-12 0,0 0,1 0,-1 0,12 11,0-11,-1 0,1 0,0 0,0 11,0 1,-1-1,1-11,0 0,0 0,-1 0,1 0,0 0,0 0,-1 0,1 0,0 11,0 1,-1-1,1-11,0 0,0 0,-1 0,1 0,-11 0,10 0,1 0,0 0,0 0,-12 0,0 11,12 1,11-12,0 0,-22 0,-1 0,12 0,0 0,-12 0,12 0,0 0,-12 0,12 0,-1 0,-10 0,11 0,-12 0,12 0,-12 0,12 0,0 0,-1 0,1 0,0 0,-12 0,12 0,-12 0,1 0,11 0,-1 0,12 11,-11-11,0 0,0 0,0 0,-12 0,12 0,-1 0,-10 0,11 0,-12 0,0 0,12 0,-12 0,12 0,-11 0,10 0,1 0,-11 0,-1 0,12 0,-1 0,1 0,-11 0,10 0,-10 0,10-11,13 11,-13 0,1 0,0 0,-12-12,12 12,0 0,0 0,-1 0,1 0,0 0,0 0,-1 0,1 0,0 0,0 0,-1-11,1 11,0 0,0 0,-1 0,1 0,-11 0,22 0,-12 0,13 0,-1 0,-12 0,1 0,0 0,0 0,0 0,-1 0,1 0,-12 0,12 0,-11 0,10 0,-10 0,-1 0,12 0,0 0,-12 0,12-11,0 11,-1-12,-10 12,10 0,1 0,-11-11,22 11,0 0,-11 0,-1 0,1 0,0 0,0 0,-1 0,1 0,0 0,11 0,-11 0,0 0,11-11,-12 11,13 0,-13 0,13 0,-13 0,1 0,11 0,0 0,0 0,1 0,-1 0,0 0,0 0,0 0,0 0,-11 0,11 0,-11 0,11 0,-11 0,0 0,11 0,0 0,0 0,0 0,-11 0,11 0,-11 0,11 0,0-12,-11 1,0 11,-1 0,13-11,-1-1,-12 1,1 11,11 0,0 0,1 0,-13 0,1 0,23-11,-12 11,0 0,0 0,0-12,0 12,12 0,-12-11,0 11,0 0,0 0,1 0,-1 0,0 0,11 0,1 0,-12 0,0 0,0-11,0 11,1 0,-1 0,0 0,0 0,0 0,-11 0,11 0,0 0,0 0,-11 0,11-12,0 12,12 0,-1 0,1 12,-1-12,1 0,-12 0,12 0,-1 0,1 0,-1-12,1 12,-1 0,1 0,-12 0,11 0,-10 0,-1 0,0 0,0 0,0 0,0 0,0 0,1 0,-1 0,0 0,0 0,23 0,-12 0,-11 0,1 12,-1-1,0-11,0 0,0 0,0 0,0 0,1 0,-1 11,0-11,0 0,-11 0,34 0,-23 0,0 0,0 0,0 0,0 0,1 0,-1 0,-12 0,1 0,11 0,-11 0,11 0,0 0,0 0,1 0,-13 0,13 0,10 12,1-12,-24 11,12-11,1 0,-1 11,0-11,0 0,12 0,-12 0,0 0,0 0,0 0,34 0,-11 0,-23 0,-11 0,11 0,-22 0,10 0,1 0,11 0,-11 0,0 0,-12 0,12 0,-12 0,12 0,0 0,-12 0,1 0,-1 0,12 0,0 0,-1-11,1 0,-12 11,1 11,-1-11,1 0,10 0,1 0,0 0,0 11,-1-11,1 0,-11 0,10 0,1 0,0 0,-12 0,12 0,-12 0,1 0,-1 0,1 0,-1 0,0 0,-11 0</inkml:trace>
  </inkml:traceGroup>
</inkml:ink>
</file>

<file path=ppt/ink/ink18.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18:48.830"/>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DB4F891B-B813-407A-B0B4-4C535EE7CC91}" emma:medium="tactile" emma:mode="ink">
          <msink:context xmlns:msink="http://schemas.microsoft.com/ink/2010/main" type="inkDrawing" rotatedBoundingBox="7902,8893 25815,9115 25812,9310 7900,9088" shapeName="Other"/>
        </emma:interpretation>
      </emma:emma>
    </inkml:annotationXML>
    <inkml:trace contextRef="#ctx0" brushRef="#br0">0 0,'0'0,"0"0,0 0,0 0,0 0,0 0,0 0,0 0,0 0,0 0,0 0,0 0,0 0,0 0,0 0,0 0,0 0,0 0,0 0,0 0,0 0,0 0,0 0,0 0,0 0,12 0,-1 0,1 0,-1 0,0 0,1 0,-1 0,0 0,1 0,-1 0,1 0,-1 11,12 1,-12-12,12 0,0 11,-1-11,1 0,11 0,0 11,-11-11,0 0,0 0,-1 0,1 0,0 0,0 12,11-12,-11 0,-1 0,13 0,-1 0,-12 0,1 0,11 0,-11 0,11 0,-11 0,0 0,11 0,0 11,-11 0,11-11,-11 0,11 0,0 0,0 0,-11 0,0 0,-1 0,1 12,11-12,-11 11,0-11,0 0,11 0,0 0,-11 0,11-11,0 11,0 0,-11-12,0 12,11 0,0 0,-11 0,11 0,0 0,0 0,0 0,0 0,0 0,1 0,-1-11,0 11,11 0,-10 0,10 0,1 0,-1 0,12 0,-11 0,-1 0,12 0,-12 0,1 0,-1 0,1 11,0-11,-1 12,1-1,-1 0,1 1,11-12,-1 0,-10 0,11 0,-12-12,12 12,0 0,0 12,0-24,11 24,1-1,-24 0,23 1,1-12,-1-12,-11 24,0-12,-12 0,12 0,0 0,0 0,11 0,12 0,-12 0,12 0,-1 11,-10-11,22 11,-12-11,1 0,-12 0,12-11,-12 11,23 0,-22 0,10 0,24-11,-12 11,0 11,23-22,-1-12,-10 23,11 11,-23 1,22-35,-22 12,46 45,-23-12,11 1,-11-57,34 23,-57 11,23 11,-23-22,11 33,57 12,-56-45,22 0,-11 11,68-12,-68 12,22 12,-22-12,23 0,22-12,0 1,23 11,-45 0,11-11,11-12,35 23,33 0,-45-11,12-1,-12 12,-23 0,46-22,-23 10,0 12,-23 0,-22 12,11-12,-12 0,24 11,22 0,0-11,-46 23,1 11,-12-34,12 23,-1-1,1 1,-1-12,-10 1,10-1,-45 0,0-22,0 22,12 1,-1-1,23-11,1-11,10 22,1-22,-24 11,-10-12,-12 1,0 11,0 0,0 11,11-22,-11 0,12-1,-12 12,11 0,-11 0,-11 12,0-12,11 11,-12 12,1-35,0 12,34 12,-23-24,0 12,0 12,-23-12,23 0,-11-23,-12 23,0 0,-11 0,-11 0,10-11,1 11,-11 0,11 0,11-12,-11 12,-11-11,10 11,1 0,0-11,0 11,-11 11,22-11,-23-11,1 11,22 0,-11 0,11 22,23 1,-91-23</inkml:trace>
  </inkml:traceGroup>
</inkml:ink>
</file>

<file path=ppt/ink/ink19.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18:50.376"/>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64F4EF1E-7987-460F-B150-26532EDDC086}" emma:medium="tactile" emma:mode="ink">
          <msink:context xmlns:msink="http://schemas.microsoft.com/ink/2010/main" type="inkDrawing" rotatedBoundingBox="2087,9633 11030,9999 11005,10607 2062,10241" shapeName="Other"/>
        </emma:interpretation>
      </emma:emma>
    </inkml:annotationXML>
    <inkml:trace contextRef="#ctx0" brushRef="#br0">0 0,'0'0,"0"0,0 0,0 0,0 0,0 0,0 0,0 12,12-1,-1 0,23 23,0-11,12 0,11 11,0 0,22 11,1 0,0 1,-1-12,58 34,-46-23,0-22,11 11,-11-11,23-1,-23 1,0-12,0 12,23-12,0 1,11 10,23-22,11 23,1-23,-35 11,34 1,0-12,24 11,-1-11,0-11,-23 11,0 0,12-23,11 0,0 12,23 22,-46-11,1 0,-1 0,12 12,45 10,-23-10,-22-1,11-11,-23 11,12-11,-12-11,24 22,-35 1,-12-24,12 12,-11 0,-24 0,1-11,-11 11,10 0,1 0,-23-23,12 23,-1 0,12 0,-12-11,-11 0,-11 11,11-12,-34 12,0-11,0 0,-12 11,1-12,-1 1,-11 11,1 0,-1 0,0 0,0-11,-11 11,-1 0,13-12,22 12,-57 0</inkml:trace>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12/13/2019</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300635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3144087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4" name="Rectangle 9"/>
          <p:cNvSpPr/>
          <p:nvPr/>
        </p:nvSpPr>
        <p:spPr>
          <a:xfrm>
            <a:off x="0" y="2133600"/>
            <a:ext cx="74295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rtl="1">
              <a:defRPr>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7"/>
            <a:ext cx="304800" cy="1005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268760"/>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dirty="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0"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a:solidFill>
                  <a:schemeClr val="bg1"/>
                </a:solidFill>
                <a:latin typeface="+mn-lt"/>
                <a:cs typeface="+mn-cs"/>
              </a:rPr>
              <a:t>[        ]</a:t>
            </a: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5" name="Rectangle 9"/>
          <p:cNvSpPr/>
          <p:nvPr userDrawn="1"/>
        </p:nvSpPr>
        <p:spPr>
          <a:xfrm>
            <a:off x="9424988" y="280987"/>
            <a:ext cx="304800" cy="1005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6" name="Straight Connector 11"/>
          <p:cNvCxnSpPr/>
          <p:nvPr userDrawn="1"/>
        </p:nvCxnSpPr>
        <p:spPr>
          <a:xfrm>
            <a:off x="415925" y="1268760"/>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2"/>
          <p:cNvSpPr/>
          <p:nvPr userDrawn="1"/>
        </p:nvSpPr>
        <p:spPr>
          <a:xfrm>
            <a:off x="9424988" y="0"/>
            <a:ext cx="304800" cy="30162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
        <p:nvSpPr>
          <p:cNvPr id="10"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6"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
        <p:nvSpPr>
          <p:cNvPr id="5"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1925191" cy="5851525"/>
          </a:xfrm>
          <a:prstGeom prst="rect">
            <a:avLst/>
          </a:prstGeom>
        </p:spPr>
        <p:txBody>
          <a:bodyPr vert="eaVert"/>
          <a:lstStyle>
            <a:lvl1pPr algn="r" rtl="1">
              <a:defRPr>
                <a:solidFill>
                  <a:schemeClr val="accent1"/>
                </a:solidFill>
              </a:defRPr>
            </a:lvl1pPr>
          </a:lstStyle>
          <a:p>
            <a:r>
              <a:rPr lang="en-US" dirty="0"/>
              <a:t>Click to edit Master title style</a:t>
            </a:r>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a:t>المحتوى المستوى الأول</a:t>
            </a:r>
            <a:endParaRPr lang="en-US" dirty="0"/>
          </a:p>
          <a:p>
            <a:pPr lvl="1"/>
            <a:r>
              <a:rPr lang="ar-EG" dirty="0"/>
              <a:t>المحتوى المستوى الثاني</a:t>
            </a:r>
            <a:endParaRPr lang="en-US" dirty="0"/>
          </a:p>
          <a:p>
            <a:pPr lvl="2"/>
            <a:r>
              <a:rPr lang="ar-EG" dirty="0"/>
              <a:t>المحتوى المستوى الثالث</a:t>
            </a:r>
            <a:endParaRPr lang="en-US" dirty="0"/>
          </a:p>
          <a:p>
            <a:pPr lvl="3"/>
            <a:r>
              <a:rPr lang="ar-EG" dirty="0"/>
              <a:t>المحتوى المستوى الرابع</a:t>
            </a:r>
            <a:endParaRPr lang="en-US" dirty="0"/>
          </a:p>
          <a:p>
            <a:pPr lvl="4"/>
            <a:r>
              <a:rPr lang="ar-EG" dirty="0"/>
              <a:t>المحتوى المستوى الخامس</a:t>
            </a:r>
            <a:endParaRPr lang="en-US" dirty="0"/>
          </a:p>
        </p:txBody>
      </p:sp>
      <p:sp>
        <p:nvSpPr>
          <p:cNvPr id="10" name="Rectangle 9"/>
          <p:cNvSpPr/>
          <p:nvPr userDrawn="1"/>
        </p:nvSpPr>
        <p:spPr>
          <a:xfrm>
            <a:off x="0" y="6324600"/>
            <a:ext cx="9906000" cy="5334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758"/>
            <a:ext cx="838200" cy="711494"/>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a:t>
            </a:r>
            <a:r>
              <a:rPr lang="ar-SA" sz="1600" b="1" baseline="0" dirty="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customXml" Target="../ink/ink2.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customXml" Target="../ink/ink5.xml"/><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customXml" Target="../ink/ink11.xml"/><Relationship Id="rId18" Type="http://schemas.openxmlformats.org/officeDocument/2006/relationships/image" Target="../media/image15.emf"/><Relationship Id="rId3" Type="http://schemas.openxmlformats.org/officeDocument/2006/relationships/customXml" Target="../ink/ink6.xml"/><Relationship Id="rId7" Type="http://schemas.openxmlformats.org/officeDocument/2006/relationships/customXml" Target="../ink/ink8.xml"/><Relationship Id="rId12" Type="http://schemas.openxmlformats.org/officeDocument/2006/relationships/image" Target="../media/image12.emf"/><Relationship Id="rId17" Type="http://schemas.openxmlformats.org/officeDocument/2006/relationships/customXml" Target="../ink/ink13.xml"/><Relationship Id="rId2" Type="http://schemas.openxmlformats.org/officeDocument/2006/relationships/notesSlide" Target="../notesSlides/notesSlide9.xml"/><Relationship Id="rId16" Type="http://schemas.openxmlformats.org/officeDocument/2006/relationships/image" Target="../media/image14.emf"/><Relationship Id="rId1" Type="http://schemas.openxmlformats.org/officeDocument/2006/relationships/slideLayout" Target="../slideLayouts/slideLayout2.xml"/><Relationship Id="rId6" Type="http://schemas.openxmlformats.org/officeDocument/2006/relationships/image" Target="../media/image9.emf"/><Relationship Id="rId11" Type="http://schemas.openxmlformats.org/officeDocument/2006/relationships/customXml" Target="../ink/ink10.xml"/><Relationship Id="rId5" Type="http://schemas.openxmlformats.org/officeDocument/2006/relationships/customXml" Target="../ink/ink7.xml"/><Relationship Id="rId15" Type="http://schemas.openxmlformats.org/officeDocument/2006/relationships/customXml" Target="../ink/ink12.xml"/><Relationship Id="rId10" Type="http://schemas.openxmlformats.org/officeDocument/2006/relationships/image" Target="../media/image11.emf"/><Relationship Id="rId4" Type="http://schemas.openxmlformats.org/officeDocument/2006/relationships/image" Target="../media/image8.emf"/><Relationship Id="rId9" Type="http://schemas.openxmlformats.org/officeDocument/2006/relationships/customXml" Target="../ink/ink9.xml"/><Relationship Id="rId14" Type="http://schemas.openxmlformats.org/officeDocument/2006/relationships/image" Target="../media/image13.emf"/></Relationships>
</file>

<file path=ppt/slides/_rels/slide10.xml.rels><?xml version="1.0" encoding="UTF-8" standalone="yes"?>
<Relationships xmlns="http://schemas.openxmlformats.org/package/2006/relationships"><Relationship Id="rId3" Type="http://schemas.openxmlformats.org/officeDocument/2006/relationships/customXml" Target="../ink/ink1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customXml" Target="../ink/ink15.xml"/><Relationship Id="rId4" Type="http://schemas.openxmlformats.org/officeDocument/2006/relationships/image" Target="../media/image16.emf"/></Relationships>
</file>

<file path=ppt/slides/_rels/slide11.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customXml" Target="../ink/ink16.xml"/><Relationship Id="rId7" Type="http://schemas.openxmlformats.org/officeDocument/2006/relationships/customXml" Target="../ink/ink1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emf"/><Relationship Id="rId5" Type="http://schemas.openxmlformats.org/officeDocument/2006/relationships/customXml" Target="../ink/ink17.xml"/><Relationship Id="rId10" Type="http://schemas.openxmlformats.org/officeDocument/2006/relationships/image" Target="../media/image21.emf"/><Relationship Id="rId4" Type="http://schemas.openxmlformats.org/officeDocument/2006/relationships/image" Target="../media/image18.emf"/><Relationship Id="rId9" Type="http://schemas.openxmlformats.org/officeDocument/2006/relationships/customXml" Target="../ink/ink19.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911"/>
            <a:ext cx="2600325" cy="2522702"/>
            <a:chOff x="5210750" y="1067682"/>
            <a:chExt cx="2976900" cy="3128912"/>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10750" y="1067682"/>
              <a:ext cx="2976900" cy="3128912"/>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en-US" sz="3200" b="1" u="sng" dirty="0">
                <a:solidFill>
                  <a:srgbClr val="313B4A"/>
                </a:solidFill>
                <a:latin typeface="Calibri" pitchFamily="34" charset="0"/>
                <a:cs typeface="Times New Roman" pitchFamily="18" charset="0"/>
              </a:rPr>
              <a:t>The Modern Novel</a:t>
            </a:r>
          </a:p>
          <a:p>
            <a:pPr algn="ctr"/>
            <a:endParaRPr lang="en-US" sz="2800" b="1" dirty="0">
              <a:solidFill>
                <a:srgbClr val="313B4A"/>
              </a:solidFill>
              <a:latin typeface="Calibri" pitchFamily="34" charset="0"/>
              <a:cs typeface="Times New Roman" pitchFamily="18" charset="0"/>
            </a:endParaRPr>
          </a:p>
          <a:p>
            <a:pPr algn="ctr"/>
            <a:r>
              <a:rPr lang="en-US" sz="2000" b="1" dirty="0">
                <a:solidFill>
                  <a:srgbClr val="313B4A"/>
                </a:solidFill>
                <a:latin typeface="Calibri" pitchFamily="34" charset="0"/>
                <a:cs typeface="Times New Roman" pitchFamily="18" charset="0"/>
              </a:rPr>
              <a:t>Lecturer: Ahmed K. Alsarhan</a:t>
            </a:r>
            <a:r>
              <a:rPr lang="ar-SA" sz="2000" b="1" dirty="0">
                <a:solidFill>
                  <a:srgbClr val="313B4A"/>
                </a:solidFill>
                <a:latin typeface="Calibri" pitchFamily="34" charset="0"/>
                <a:cs typeface="Times New Roman" pitchFamily="18" charset="0"/>
              </a:rPr>
              <a:t>  </a:t>
            </a:r>
            <a:endParaRPr lang="en-US" sz="20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chemeClr val="accent1"/>
                </a:solidFill>
                <a:effectLst>
                  <a:outerShdw blurRad="38100" dist="38100" dir="2700000" algn="tl">
                    <a:srgbClr val="000000">
                      <a:alpha val="43137"/>
                    </a:srgbClr>
                  </a:outerShdw>
                </a:effectLst>
                <a:latin typeface="Calibri" pitchFamily="34" charset="0"/>
              </a:rPr>
              <a:t>كلية الآداب</a:t>
            </a:r>
            <a:endParaRPr lang="en-US" sz="2400" b="1" u="sng" dirty="0">
              <a:solidFill>
                <a:schemeClr val="accent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effectLst/>
              </a:rPr>
              <a:t>All Rights Reserved for KFU ©</a:t>
            </a:r>
            <a:endParaRPr lang="en-US" sz="1100" b="0" dirty="0">
              <a:latin typeface="+mn-lt"/>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en-US" sz="4800" b="1" spc="-150" dirty="0">
                <a:solidFill>
                  <a:schemeClr val="tx1"/>
                </a:solidFill>
                <a:latin typeface="ae_AlMateen" pitchFamily="2" charset="-78"/>
                <a:cs typeface="ae_AlMateen" pitchFamily="2" charset="-78"/>
              </a:rPr>
              <a:t>Lecture 3: Social and Historical Background</a:t>
            </a:r>
          </a:p>
        </p:txBody>
      </p:sp>
      <p:sp>
        <p:nvSpPr>
          <p:cNvPr id="4" name="Subtitle 3"/>
          <p:cNvSpPr>
            <a:spLocks noGrp="1"/>
          </p:cNvSpPr>
          <p:nvPr>
            <p:ph type="subTitle" idx="1"/>
          </p:nvPr>
        </p:nvSpPr>
        <p:spPr/>
        <p:txBody>
          <a:bodyPr/>
          <a:lstStyle/>
          <a:p>
            <a:r>
              <a:rPr lang="x-none" b="1" dirty="0"/>
              <a:t> </a:t>
            </a:r>
            <a:r>
              <a:rPr lang="en-US" b="1" dirty="0">
                <a:solidFill>
                  <a:schemeClr val="tx1"/>
                </a:solidFill>
              </a:rPr>
              <a:t>The Modern Novel</a:t>
            </a:r>
          </a:p>
        </p:txBody>
      </p:sp>
      <p:sp>
        <p:nvSpPr>
          <p:cNvPr id="14338" name="Slide Number Placeholder 3"/>
          <p:cNvSpPr>
            <a:spLocks noGrp="1"/>
          </p:cNvSpPr>
          <p:nvPr>
            <p:ph type="sldNum" sz="quarter" idx="10"/>
          </p:nvPr>
        </p:nvSpPr>
        <p:spPr bwMode="auto">
          <a:xfrm>
            <a:off x="5079683" y="6356352"/>
            <a:ext cx="445477" cy="365125"/>
          </a:xfrm>
          <a:noFill/>
          <a:ln>
            <a:miter lim="800000"/>
            <a:headEnd/>
            <a:tailEnd/>
          </a:ln>
        </p:spPr>
        <p:txBody>
          <a:bodyPr/>
          <a:lstStyle/>
          <a:p>
            <a:fld id="{9B498F4A-58E1-402E-9A26-F99314DCE6EC}" type="slidenum">
              <a:rPr lang="en-US" sz="1600">
                <a:cs typeface="Arial" pitchFamily="34" charset="0"/>
              </a:rPr>
              <a:pPr/>
              <a:t>2</a:t>
            </a:fld>
            <a:endParaRPr lang="en-US" sz="1600" dirty="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920552" y="1556793"/>
            <a:ext cx="7992888" cy="3847207"/>
          </a:xfrm>
          <a:prstGeom prst="rect">
            <a:avLst/>
          </a:prstGeom>
        </p:spPr>
        <p:txBody>
          <a:bodyPr wrap="square">
            <a:spAutoFit/>
          </a:bodyPr>
          <a:lstStyle/>
          <a:p>
            <a:pPr algn="l" rtl="0"/>
            <a:r>
              <a:rPr lang="en-US" sz="2400" b="1" dirty="0">
                <a:latin typeface="Times New Roman"/>
                <a:cs typeface="Times New Roman"/>
              </a:rPr>
              <a:t>According to M.H. Abrams:</a:t>
            </a:r>
          </a:p>
          <a:p>
            <a:pPr algn="l" rtl="0"/>
            <a:r>
              <a:rPr lang="en-US" sz="2400" b="1" dirty="0">
                <a:latin typeface="Times New Roman"/>
                <a:cs typeface="Times New Roman"/>
              </a:rPr>
              <a:t> 	</a:t>
            </a:r>
            <a:endParaRPr lang="en-US" sz="2400" dirty="0">
              <a:latin typeface="Times New Roman"/>
              <a:cs typeface="Times New Roman"/>
            </a:endParaRPr>
          </a:p>
          <a:p>
            <a:pPr algn="l" rtl="0"/>
            <a:r>
              <a:rPr lang="en-US" sz="2200" dirty="0">
                <a:latin typeface="Times New Roman"/>
                <a:cs typeface="Times New Roman"/>
              </a:rPr>
              <a:t>“The term novel is now applied to a great variety of writings that have in common only the attribute of being extended works of fiction written in prose. […] Its magnitude permits a greater variety of characters, greater complication of plot (or plots), ampler development of milieu,[great development a person’s social </a:t>
            </a:r>
            <a:r>
              <a:rPr lang="en-US" sz="2200" dirty="0" err="1">
                <a:latin typeface="Times New Roman"/>
                <a:cs typeface="Times New Roman"/>
              </a:rPr>
              <a:t>enviroment</a:t>
            </a:r>
            <a:r>
              <a:rPr lang="en-US" sz="2200" dirty="0">
                <a:latin typeface="Times New Roman"/>
                <a:cs typeface="Times New Roman"/>
              </a:rPr>
              <a:t>] and more sustained exploration of character and motives than do the shorter, more concentrated modes.”</a:t>
            </a:r>
          </a:p>
          <a:p>
            <a:endParaRPr lang="en-US" sz="2400" dirty="0">
              <a:latin typeface="Times New Roman"/>
              <a:cs typeface="Times New Roman"/>
            </a:endParaRPr>
          </a:p>
          <a:p>
            <a:endParaRPr lang="en-US" dirty="0"/>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The Novel: A Definition</a:t>
            </a:r>
          </a:p>
        </p:txBody>
      </p:sp>
      <mc:AlternateContent xmlns:mc="http://schemas.openxmlformats.org/markup-compatibility/2006">
        <mc:Choice xmlns:p14="http://schemas.microsoft.com/office/powerpoint/2010/main" Requires="p14">
          <p:contentPart p14:bwMode="auto" r:id="rId3">
            <p14:nvContentPartPr>
              <p14:cNvPr id="6" name="حبر 5"/>
              <p14:cNvContentPartPr/>
              <p14:nvPr/>
            </p14:nvContentPartPr>
            <p14:xfrm>
              <a:off x="3537490" y="3320220"/>
              <a:ext cx="4719600" cy="143280"/>
            </p14:xfrm>
          </p:contentPart>
        </mc:Choice>
        <mc:Fallback>
          <p:pic>
            <p:nvPicPr>
              <p:cNvPr id="6" name="حبر 5"/>
              <p:cNvPicPr/>
              <p:nvPr/>
            </p:nvPicPr>
            <p:blipFill>
              <a:blip r:embed="rId4"/>
              <a:stretch>
                <a:fillRect/>
              </a:stretch>
            </p:blipFill>
            <p:spPr>
              <a:xfrm>
                <a:off x="3519490" y="3302220"/>
                <a:ext cx="475560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حبر 7"/>
              <p14:cNvContentPartPr/>
              <p14:nvPr/>
            </p14:nvContentPartPr>
            <p14:xfrm>
              <a:off x="1259410" y="3671220"/>
              <a:ext cx="4220280" cy="65880"/>
            </p14:xfrm>
          </p:contentPart>
        </mc:Choice>
        <mc:Fallback>
          <p:pic>
            <p:nvPicPr>
              <p:cNvPr id="8" name="حبر 7"/>
              <p:cNvPicPr/>
              <p:nvPr/>
            </p:nvPicPr>
            <p:blipFill>
              <a:blip r:embed="rId6"/>
              <a:stretch>
                <a:fillRect/>
              </a:stretch>
            </p:blipFill>
            <p:spPr>
              <a:xfrm>
                <a:off x="1241410" y="3653220"/>
                <a:ext cx="425628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0" name="حبر 9"/>
              <p14:cNvContentPartPr/>
              <p14:nvPr/>
            </p14:nvContentPartPr>
            <p14:xfrm>
              <a:off x="2541730" y="4293300"/>
              <a:ext cx="6125040" cy="96840"/>
            </p14:xfrm>
          </p:contentPart>
        </mc:Choice>
        <mc:Fallback>
          <p:pic>
            <p:nvPicPr>
              <p:cNvPr id="10" name="حبر 9"/>
              <p:cNvPicPr/>
              <p:nvPr/>
            </p:nvPicPr>
            <p:blipFill>
              <a:blip r:embed="rId8"/>
              <a:stretch>
                <a:fillRect/>
              </a:stretch>
            </p:blipFill>
            <p:spPr>
              <a:xfrm>
                <a:off x="2523730" y="4275300"/>
                <a:ext cx="6161040" cy="132840"/>
              </a:xfrm>
              <a:prstGeom prst="rect">
                <a:avLst/>
              </a:prstGeom>
            </p:spPr>
          </p:pic>
        </mc:Fallback>
      </mc:AlternateContent>
    </p:spTree>
    <p:extLst>
      <p:ext uri="{BB962C8B-B14F-4D97-AF65-F5344CB8AC3E}">
        <p14:creationId xmlns:p14="http://schemas.microsoft.com/office/powerpoint/2010/main" val="2112211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32520" y="1494665"/>
            <a:ext cx="8496944" cy="4824535"/>
          </a:xfrm>
        </p:spPr>
        <p:txBody>
          <a:bodyPr numCol="1">
            <a:normAutofit/>
          </a:bodyPr>
          <a:lstStyle/>
          <a:p>
            <a:pPr algn="l"/>
            <a:r>
              <a:rPr lang="en-US" sz="2400" dirty="0">
                <a:latin typeface="Times New Roman"/>
                <a:cs typeface="Times New Roman"/>
              </a:rPr>
              <a:t>The emergence of the novel was made possible by many factors.</a:t>
            </a:r>
          </a:p>
          <a:p>
            <a:pPr algn="l"/>
            <a:r>
              <a:rPr lang="en-US" sz="2400" dirty="0">
                <a:latin typeface="Times New Roman"/>
                <a:cs typeface="Times New Roman"/>
              </a:rPr>
              <a:t>The most important are:</a:t>
            </a:r>
          </a:p>
          <a:p>
            <a:pPr algn="l"/>
            <a:endParaRPr lang="en-US" sz="2400" dirty="0">
              <a:latin typeface="Times New Roman"/>
              <a:cs typeface="Times New Roman"/>
            </a:endParaRPr>
          </a:p>
          <a:p>
            <a:pPr marL="0" indent="0" algn="l"/>
            <a:r>
              <a:rPr lang="en-US" sz="2400" dirty="0">
                <a:latin typeface="Times New Roman"/>
                <a:cs typeface="Times New Roman"/>
              </a:rPr>
              <a:t>1. The development of the printing press: which enables mass production of reading material. </a:t>
            </a:r>
          </a:p>
          <a:p>
            <a:pPr marL="0" indent="0" algn="l"/>
            <a:r>
              <a:rPr lang="en-US" sz="2400" dirty="0">
                <a:latin typeface="Times New Roman"/>
                <a:cs typeface="Times New Roman"/>
              </a:rPr>
              <a:t> </a:t>
            </a:r>
          </a:p>
          <a:p>
            <a:pPr marL="0" indent="0" algn="l"/>
            <a:r>
              <a:rPr lang="en-US" sz="2400" dirty="0">
                <a:latin typeface="Times New Roman"/>
                <a:cs typeface="Times New Roman"/>
              </a:rPr>
              <a:t>2. The emergence of a middle class (“middle station”) with the leisure to read. </a:t>
            </a:r>
            <a:endParaRPr lang="x-none" sz="2000" dirty="0">
              <a:latin typeface="Times New Roman"/>
              <a:cs typeface="Times New Roman"/>
            </a:endParaRPr>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3" name="Rectangle 2"/>
          <p:cNvSpPr/>
          <p:nvPr/>
        </p:nvSpPr>
        <p:spPr>
          <a:xfrm>
            <a:off x="776536" y="2235934"/>
            <a:ext cx="7920880" cy="369332"/>
          </a:xfrm>
          <a:prstGeom prst="rect">
            <a:avLst/>
          </a:prstGeom>
        </p:spPr>
        <p:txBody>
          <a:bodyPr wrap="square">
            <a:spAutoFit/>
          </a:bodyPr>
          <a:lstStyle/>
          <a:p>
            <a:r>
              <a:rPr lang="en-US" dirty="0"/>
              <a:t> </a:t>
            </a:r>
          </a:p>
        </p:txBody>
      </p:sp>
      <p:sp>
        <p:nvSpPr>
          <p:cNvPr id="2" name="TextBox 1"/>
          <p:cNvSpPr txBox="1"/>
          <p:nvPr/>
        </p:nvSpPr>
        <p:spPr>
          <a:xfrm>
            <a:off x="632520" y="447495"/>
            <a:ext cx="8352927" cy="461665"/>
          </a:xfrm>
          <a:prstGeom prst="rect">
            <a:avLst/>
          </a:prstGeom>
          <a:noFill/>
        </p:spPr>
        <p:txBody>
          <a:bodyPr wrap="square" rtlCol="0">
            <a:spAutoFit/>
          </a:bodyPr>
          <a:lstStyle/>
          <a:p>
            <a:pPr algn="ctr"/>
            <a:r>
              <a:rPr lang="en-US" sz="2400" b="1" dirty="0">
                <a:latin typeface="Times New Roman"/>
                <a:cs typeface="Times New Roman"/>
              </a:rPr>
              <a:t>The emergence of the novel </a:t>
            </a:r>
            <a:endParaRPr lang="en-US" sz="2400" b="1" dirty="0"/>
          </a:p>
        </p:txBody>
      </p:sp>
      <mc:AlternateContent xmlns:mc="http://schemas.openxmlformats.org/markup-compatibility/2006">
        <mc:Choice xmlns:p14="http://schemas.microsoft.com/office/powerpoint/2010/main" Requires="p14">
          <p:contentPart p14:bwMode="auto" r:id="rId3">
            <p14:nvContentPartPr>
              <p14:cNvPr id="8" name="حبر 7"/>
              <p14:cNvContentPartPr/>
              <p14:nvPr/>
            </p14:nvContentPartPr>
            <p14:xfrm>
              <a:off x="2743333" y="213307"/>
              <a:ext cx="4242960" cy="1096200"/>
            </p14:xfrm>
          </p:contentPart>
        </mc:Choice>
        <mc:Fallback>
          <p:pic>
            <p:nvPicPr>
              <p:cNvPr id="8" name="حبر 7"/>
              <p:cNvPicPr/>
              <p:nvPr/>
            </p:nvPicPr>
            <p:blipFill>
              <a:blip r:embed="rId4"/>
              <a:stretch>
                <a:fillRect/>
              </a:stretch>
            </p:blipFill>
            <p:spPr>
              <a:xfrm>
                <a:off x="2725333" y="195307"/>
                <a:ext cx="4278960" cy="11322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0" name="حبر 9"/>
              <p14:cNvContentPartPr/>
              <p14:nvPr/>
            </p14:nvContentPartPr>
            <p14:xfrm>
              <a:off x="510970" y="2797500"/>
              <a:ext cx="516963" cy="1708207"/>
            </p14:xfrm>
          </p:contentPart>
        </mc:Choice>
        <mc:Fallback>
          <p:pic>
            <p:nvPicPr>
              <p:cNvPr id="10" name="حبر 9"/>
              <p:cNvPicPr/>
              <p:nvPr/>
            </p:nvPicPr>
            <p:blipFill>
              <a:blip r:embed="rId6"/>
              <a:stretch>
                <a:fillRect/>
              </a:stretch>
            </p:blipFill>
            <p:spPr>
              <a:xfrm>
                <a:off x="492970" y="2779500"/>
                <a:ext cx="552963" cy="1744207"/>
              </a:xfrm>
              <a:prstGeom prst="rect">
                <a:avLst/>
              </a:prstGeom>
            </p:spPr>
          </p:pic>
        </mc:Fallback>
      </mc:AlternateContent>
    </p:spTree>
    <p:extLst>
      <p:ext uri="{BB962C8B-B14F-4D97-AF65-F5344CB8AC3E}">
        <p14:creationId xmlns:p14="http://schemas.microsoft.com/office/powerpoint/2010/main" val="1872710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632520" y="1484784"/>
            <a:ext cx="8568952" cy="3785652"/>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When the novel appeared in the 18</a:t>
            </a:r>
            <a:r>
              <a:rPr lang="en-US" sz="2400" baseline="30000" dirty="0">
                <a:latin typeface="Times New Roman"/>
                <a:cs typeface="Times New Roman"/>
              </a:rPr>
              <a:t>th</a:t>
            </a:r>
            <a:r>
              <a:rPr lang="en-US" sz="2400" dirty="0">
                <a:latin typeface="Times New Roman"/>
                <a:cs typeface="Times New Roman"/>
              </a:rPr>
              <a:t> century, it was not considered a literary genre.</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Daniel Defoe was a literary merchant and he took advantage of an emerging market and an emerging reading public</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Defoe was more concerned with pleasing the tastes of the public (the average reader). He was not concerned with pleasing the tastes of the critics.</a:t>
            </a:r>
          </a:p>
          <a:p>
            <a:pPr marL="342900" indent="-342900">
              <a:buFont typeface="Wingdings" charset="2"/>
              <a:buChar char="v"/>
            </a:pPr>
            <a:endParaRPr lang="en-US" sz="2400" dirty="0">
              <a:latin typeface="Times New Roman"/>
              <a:cs typeface="Times New Roman"/>
            </a:endParaRP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dirty="0">
                <a:latin typeface="Times New Roman"/>
                <a:cs typeface="Times New Roman"/>
              </a:rPr>
              <a:t>Popular Taste</a:t>
            </a:r>
          </a:p>
        </p:txBody>
      </p:sp>
    </p:spTree>
    <p:extLst>
      <p:ext uri="{BB962C8B-B14F-4D97-AF65-F5344CB8AC3E}">
        <p14:creationId xmlns:p14="http://schemas.microsoft.com/office/powerpoint/2010/main" val="1288103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632520" y="1484784"/>
            <a:ext cx="8568952" cy="3416320"/>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Defoe did not write his first novel, </a:t>
            </a:r>
            <a:r>
              <a:rPr lang="en-US" sz="2400" i="1" dirty="0">
                <a:latin typeface="Times New Roman"/>
                <a:cs typeface="Times New Roman"/>
              </a:rPr>
              <a:t>Robinson Crusoe</a:t>
            </a:r>
            <a:r>
              <a:rPr lang="en-US" sz="2400" dirty="0">
                <a:latin typeface="Times New Roman"/>
                <a:cs typeface="Times New Roman"/>
              </a:rPr>
              <a:t>, until he was 59. Until then, he was a journalist and a political pamphleteer, and his style was influenced by journalism. </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Other factors that influenced language at the time:</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The desire to keep language close to the speech of artisans and merchants because they were the new economic and financial agents of England.</a:t>
            </a: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dirty="0">
                <a:latin typeface="Times New Roman"/>
                <a:cs typeface="Times New Roman"/>
              </a:rPr>
              <a:t>Language and Popular Taste</a:t>
            </a:r>
          </a:p>
        </p:txBody>
      </p:sp>
    </p:spTree>
    <p:extLst>
      <p:ext uri="{BB962C8B-B14F-4D97-AF65-F5344CB8AC3E}">
        <p14:creationId xmlns:p14="http://schemas.microsoft.com/office/powerpoint/2010/main" val="188005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632520" y="1484784"/>
            <a:ext cx="8568952" cy="2308324"/>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Worldwide travels, the establishment of colonies in the Americas, the international slave trade, industrialization </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Europe, especially England, is now in control of international trade routes and owns the bulk of the international trade. </a:t>
            </a:r>
          </a:p>
          <a:p>
            <a:pPr marL="342900" indent="-342900">
              <a:buFont typeface="Wingdings" charset="2"/>
              <a:buChar char="v"/>
            </a:pPr>
            <a:endParaRPr lang="en-US" sz="2400" dirty="0">
              <a:latin typeface="Times New Roman"/>
              <a:cs typeface="Times New Roman"/>
            </a:endParaRP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dirty="0">
                <a:latin typeface="Times New Roman"/>
                <a:cs typeface="Times New Roman"/>
              </a:rPr>
              <a:t>Socio-Historical Background</a:t>
            </a:r>
          </a:p>
        </p:txBody>
      </p:sp>
    </p:spTree>
    <p:extLst>
      <p:ext uri="{BB962C8B-B14F-4D97-AF65-F5344CB8AC3E}">
        <p14:creationId xmlns:p14="http://schemas.microsoft.com/office/powerpoint/2010/main" val="1565293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381000" y="1340768"/>
            <a:ext cx="9144000" cy="3416320"/>
          </a:xfrm>
          <a:prstGeom prst="rect">
            <a:avLst/>
          </a:prstGeom>
          <a:noFill/>
        </p:spPr>
        <p:txBody>
          <a:bodyPr wrap="square" rtlCol="1">
            <a:spAutoFit/>
          </a:bodyPr>
          <a:lstStyle/>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The new economic realities produce a middle class in England, people who used to be serfs working the lands of aristocrats can now be entrepreneurs, slave traders, adventurers, colonists in America. Their children can now be educated. </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The new markets also demand a new type of worker: skilled and literate. The establishment of grammar schools.. </a:t>
            </a: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dirty="0">
                <a:latin typeface="Times New Roman"/>
                <a:cs typeface="Times New Roman"/>
              </a:rPr>
              <a:t>Socio-Historical Background</a:t>
            </a:r>
          </a:p>
        </p:txBody>
      </p:sp>
    </p:spTree>
    <p:extLst>
      <p:ext uri="{BB962C8B-B14F-4D97-AF65-F5344CB8AC3E}">
        <p14:creationId xmlns:p14="http://schemas.microsoft.com/office/powerpoint/2010/main" val="1499370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381000" y="1340769"/>
            <a:ext cx="9144000" cy="4524315"/>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In the 17</a:t>
            </a:r>
            <a:r>
              <a:rPr lang="en-US" sz="2400" baseline="30000" dirty="0">
                <a:latin typeface="Times New Roman"/>
                <a:cs typeface="Times New Roman"/>
              </a:rPr>
              <a:t>th</a:t>
            </a:r>
            <a:r>
              <a:rPr lang="en-US" sz="2400" dirty="0">
                <a:latin typeface="Times New Roman"/>
                <a:cs typeface="Times New Roman"/>
              </a:rPr>
              <a:t> and 18</a:t>
            </a:r>
            <a:r>
              <a:rPr lang="en-US" sz="2400" baseline="30000" dirty="0">
                <a:latin typeface="Times New Roman"/>
                <a:cs typeface="Times New Roman"/>
              </a:rPr>
              <a:t>th</a:t>
            </a:r>
            <a:r>
              <a:rPr lang="en-US" sz="2400" dirty="0">
                <a:latin typeface="Times New Roman"/>
                <a:cs typeface="Times New Roman"/>
              </a:rPr>
              <a:t> centuries, prose was still not recognized as a literary form. Only Greek and Latin and English verse were considered “high culture.” English prose was what lower or middle class people read and wrote.   </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The economic wealth created in the 18</a:t>
            </a:r>
            <a:r>
              <a:rPr lang="en-US" sz="2400" baseline="30000" dirty="0">
                <a:latin typeface="Times New Roman"/>
                <a:cs typeface="Times New Roman"/>
              </a:rPr>
              <a:t>th</a:t>
            </a:r>
            <a:r>
              <a:rPr lang="en-US" sz="2400" dirty="0">
                <a:latin typeface="Times New Roman"/>
                <a:cs typeface="Times New Roman"/>
              </a:rPr>
              <a:t> century a middle class that has a good income and leisure time. They cannot read Greek or Latin and formal literature, but they can read simple stories in prose. </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The first novels were published as serial stories in newspapers. Travel stories published in episodes telling the English public of adventures in far away lands.</a:t>
            </a: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dirty="0">
                <a:latin typeface="Times New Roman"/>
                <a:cs typeface="Times New Roman"/>
              </a:rPr>
              <a:t>The Development of Prose Fiction</a:t>
            </a:r>
          </a:p>
        </p:txBody>
      </p:sp>
      <mc:AlternateContent xmlns:mc="http://schemas.openxmlformats.org/markup-compatibility/2006">
        <mc:Choice xmlns:p14="http://schemas.microsoft.com/office/powerpoint/2010/main" Requires="p14">
          <p:contentPart p14:bwMode="auto" r:id="rId3">
            <p14:nvContentPartPr>
              <p14:cNvPr id="6" name="حبر 5"/>
              <p14:cNvContentPartPr/>
              <p14:nvPr/>
            </p14:nvContentPartPr>
            <p14:xfrm>
              <a:off x="328453" y="4651147"/>
              <a:ext cx="480600" cy="404280"/>
            </p14:xfrm>
          </p:contentPart>
        </mc:Choice>
        <mc:Fallback>
          <p:pic>
            <p:nvPicPr>
              <p:cNvPr id="6" name="حبر 5"/>
              <p:cNvPicPr/>
              <p:nvPr/>
            </p:nvPicPr>
            <p:blipFill>
              <a:blip r:embed="rId4"/>
              <a:stretch>
                <a:fillRect/>
              </a:stretch>
            </p:blipFill>
            <p:spPr>
              <a:xfrm>
                <a:off x="310453" y="4633147"/>
                <a:ext cx="516600" cy="4402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9" name="حبر 8"/>
              <p14:cNvContentPartPr/>
              <p14:nvPr/>
            </p14:nvContentPartPr>
            <p14:xfrm>
              <a:off x="1013890" y="5081090"/>
              <a:ext cx="7595640" cy="93240"/>
            </p14:xfrm>
          </p:contentPart>
        </mc:Choice>
        <mc:Fallback>
          <p:pic>
            <p:nvPicPr>
              <p:cNvPr id="9" name="حبر 8"/>
              <p:cNvPicPr/>
              <p:nvPr/>
            </p:nvPicPr>
            <p:blipFill>
              <a:blip r:embed="rId6"/>
              <a:stretch>
                <a:fillRect/>
              </a:stretch>
            </p:blipFill>
            <p:spPr>
              <a:xfrm>
                <a:off x="995890" y="5063090"/>
                <a:ext cx="763164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1" name="حبر 10"/>
              <p14:cNvContentPartPr/>
              <p14:nvPr/>
            </p14:nvContentPartPr>
            <p14:xfrm>
              <a:off x="825250" y="3614450"/>
              <a:ext cx="4212000" cy="78480"/>
            </p14:xfrm>
          </p:contentPart>
        </mc:Choice>
        <mc:Fallback>
          <p:pic>
            <p:nvPicPr>
              <p:cNvPr id="11" name="حبر 10"/>
              <p:cNvPicPr/>
              <p:nvPr/>
            </p:nvPicPr>
            <p:blipFill>
              <a:blip r:embed="rId8"/>
              <a:stretch>
                <a:fillRect/>
              </a:stretch>
            </p:blipFill>
            <p:spPr>
              <a:xfrm>
                <a:off x="807250" y="3596450"/>
                <a:ext cx="424800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3" name="حبر 12"/>
              <p14:cNvContentPartPr/>
              <p14:nvPr/>
            </p14:nvContentPartPr>
            <p14:xfrm>
              <a:off x="361570" y="3127730"/>
              <a:ext cx="476640" cy="485640"/>
            </p14:xfrm>
          </p:contentPart>
        </mc:Choice>
        <mc:Fallback>
          <p:pic>
            <p:nvPicPr>
              <p:cNvPr id="13" name="حبر 12"/>
              <p:cNvPicPr/>
              <p:nvPr/>
            </p:nvPicPr>
            <p:blipFill>
              <a:blip r:embed="rId10"/>
              <a:stretch>
                <a:fillRect/>
              </a:stretch>
            </p:blipFill>
            <p:spPr>
              <a:xfrm>
                <a:off x="343570" y="3109730"/>
                <a:ext cx="512640" cy="5216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6" name="حبر 15"/>
              <p14:cNvContentPartPr/>
              <p14:nvPr/>
            </p14:nvContentPartPr>
            <p14:xfrm>
              <a:off x="644890" y="3880130"/>
              <a:ext cx="8620200" cy="201960"/>
            </p14:xfrm>
          </p:contentPart>
        </mc:Choice>
        <mc:Fallback>
          <p:pic>
            <p:nvPicPr>
              <p:cNvPr id="16" name="حبر 15"/>
              <p:cNvPicPr/>
              <p:nvPr/>
            </p:nvPicPr>
            <p:blipFill>
              <a:blip r:embed="rId12"/>
              <a:stretch>
                <a:fillRect/>
              </a:stretch>
            </p:blipFill>
            <p:spPr>
              <a:xfrm>
                <a:off x="626890" y="3862130"/>
                <a:ext cx="8656200" cy="2379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9" name="حبر 18"/>
              <p14:cNvContentPartPr/>
              <p14:nvPr/>
            </p14:nvContentPartPr>
            <p14:xfrm>
              <a:off x="5962810" y="3492410"/>
              <a:ext cx="24840" cy="16920"/>
            </p14:xfrm>
          </p:contentPart>
        </mc:Choice>
        <mc:Fallback>
          <p:pic>
            <p:nvPicPr>
              <p:cNvPr id="19" name="حبر 18"/>
              <p:cNvPicPr/>
              <p:nvPr/>
            </p:nvPicPr>
            <p:blipFill>
              <a:blip r:embed="rId14"/>
              <a:stretch>
                <a:fillRect/>
              </a:stretch>
            </p:blipFill>
            <p:spPr>
              <a:xfrm>
                <a:off x="5944810" y="3474410"/>
                <a:ext cx="6084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20" name="حبر 19"/>
              <p14:cNvContentPartPr/>
              <p14:nvPr/>
            </p14:nvContentPartPr>
            <p14:xfrm>
              <a:off x="501610" y="4268210"/>
              <a:ext cx="9324720" cy="244800"/>
            </p14:xfrm>
          </p:contentPart>
        </mc:Choice>
        <mc:Fallback>
          <p:pic>
            <p:nvPicPr>
              <p:cNvPr id="20" name="حبر 19"/>
              <p:cNvPicPr/>
              <p:nvPr/>
            </p:nvPicPr>
            <p:blipFill>
              <a:blip r:embed="rId16"/>
              <a:stretch>
                <a:fillRect/>
              </a:stretch>
            </p:blipFill>
            <p:spPr>
              <a:xfrm>
                <a:off x="483610" y="4250210"/>
                <a:ext cx="9360720" cy="2808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21" name="حبر 20"/>
              <p14:cNvContentPartPr/>
              <p14:nvPr/>
            </p14:nvContentPartPr>
            <p14:xfrm>
              <a:off x="4963090" y="3549650"/>
              <a:ext cx="4400280" cy="135000"/>
            </p14:xfrm>
          </p:contentPart>
        </mc:Choice>
        <mc:Fallback>
          <p:pic>
            <p:nvPicPr>
              <p:cNvPr id="21" name="حبر 20"/>
              <p:cNvPicPr/>
              <p:nvPr/>
            </p:nvPicPr>
            <p:blipFill>
              <a:blip r:embed="rId18"/>
              <a:stretch>
                <a:fillRect/>
              </a:stretch>
            </p:blipFill>
            <p:spPr>
              <a:xfrm>
                <a:off x="4945090" y="3531650"/>
                <a:ext cx="4436280" cy="171000"/>
              </a:xfrm>
              <a:prstGeom prst="rect">
                <a:avLst/>
              </a:prstGeom>
            </p:spPr>
          </p:pic>
        </mc:Fallback>
      </mc:AlternateContent>
    </p:spTree>
    <p:extLst>
      <p:ext uri="{BB962C8B-B14F-4D97-AF65-F5344CB8AC3E}">
        <p14:creationId xmlns:p14="http://schemas.microsoft.com/office/powerpoint/2010/main" val="2665788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381000" y="1340768"/>
            <a:ext cx="9144000" cy="3785652"/>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The establishment of colonies, worldwide travel and international trade made people in England curious about the new lands they were traveling to. This is how stories began to be published in newspapers in prose about travel adventures in exotic and far away lands.</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These stories were a success and people began to buy and read them.</a:t>
            </a:r>
          </a:p>
          <a:p>
            <a:pPr algn="l" rtl="0"/>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The popularity of these travel stories made publishers realize that there was a market and this is how novels in book format began to be published.</a:t>
            </a: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dirty="0">
                <a:latin typeface="Times New Roman"/>
                <a:cs typeface="Times New Roman"/>
              </a:rPr>
              <a:t>The Development of Prose Fiction</a:t>
            </a:r>
          </a:p>
        </p:txBody>
      </p:sp>
      <mc:AlternateContent xmlns:mc="http://schemas.openxmlformats.org/markup-compatibility/2006">
        <mc:Choice xmlns:p14="http://schemas.microsoft.com/office/powerpoint/2010/main" Requires="p14">
          <p:contentPart p14:bwMode="auto" r:id="rId3">
            <p14:nvContentPartPr>
              <p14:cNvPr id="7" name="حبر 6"/>
              <p14:cNvContentPartPr/>
              <p14:nvPr/>
            </p14:nvContentPartPr>
            <p14:xfrm>
              <a:off x="2467930" y="2493410"/>
              <a:ext cx="6637320" cy="70920"/>
            </p14:xfrm>
          </p:contentPart>
        </mc:Choice>
        <mc:Fallback>
          <p:pic>
            <p:nvPicPr>
              <p:cNvPr id="7" name="حبر 6"/>
              <p:cNvPicPr/>
              <p:nvPr/>
            </p:nvPicPr>
            <p:blipFill>
              <a:blip r:embed="rId4"/>
              <a:stretch>
                <a:fillRect/>
              </a:stretch>
            </p:blipFill>
            <p:spPr>
              <a:xfrm>
                <a:off x="2449930" y="2475410"/>
                <a:ext cx="667332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حبر 7"/>
              <p14:cNvContentPartPr/>
              <p14:nvPr/>
            </p14:nvContentPartPr>
            <p14:xfrm>
              <a:off x="636970" y="2884370"/>
              <a:ext cx="8107920" cy="209520"/>
            </p14:xfrm>
          </p:contentPart>
        </mc:Choice>
        <mc:Fallback>
          <p:pic>
            <p:nvPicPr>
              <p:cNvPr id="8" name="حبر 7"/>
              <p:cNvPicPr/>
              <p:nvPr/>
            </p:nvPicPr>
            <p:blipFill>
              <a:blip r:embed="rId6"/>
              <a:stretch>
                <a:fillRect/>
              </a:stretch>
            </p:blipFill>
            <p:spPr>
              <a:xfrm>
                <a:off x="618970" y="2866370"/>
                <a:ext cx="8143920" cy="245520"/>
              </a:xfrm>
              <a:prstGeom prst="rect">
                <a:avLst/>
              </a:prstGeom>
            </p:spPr>
          </p:pic>
        </mc:Fallback>
      </mc:AlternateContent>
    </p:spTree>
    <p:extLst>
      <p:ext uri="{BB962C8B-B14F-4D97-AF65-F5344CB8AC3E}">
        <p14:creationId xmlns:p14="http://schemas.microsoft.com/office/powerpoint/2010/main" val="3772780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381000" y="1340768"/>
            <a:ext cx="9144000" cy="3416320"/>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Printing affected the way literature produced and the way it circulated.</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Literature was no more a public act, a performance where a poet delivers his poetry directly to the public or a play performed in front of an audience. Literature is now a book that is read by a reader in the comfort of his/her home.</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Still, bookshops, coffeehouses, salons and reading rooms provided new gathering places where people discussed literature.</a:t>
            </a: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dirty="0">
                <a:latin typeface="Times New Roman"/>
                <a:cs typeface="Times New Roman"/>
              </a:rPr>
              <a:t>The Impact of Printing on Literature</a:t>
            </a:r>
          </a:p>
        </p:txBody>
      </p:sp>
      <mc:AlternateContent xmlns:mc="http://schemas.openxmlformats.org/markup-compatibility/2006">
        <mc:Choice xmlns:p14="http://schemas.microsoft.com/office/powerpoint/2010/main" Requires="p14">
          <p:contentPart p14:bwMode="auto" r:id="rId3">
            <p14:nvContentPartPr>
              <p14:cNvPr id="8" name="حبر 7"/>
              <p14:cNvContentPartPr/>
              <p14:nvPr/>
            </p14:nvContentPartPr>
            <p14:xfrm>
              <a:off x="377773" y="2049667"/>
              <a:ext cx="488160" cy="716400"/>
            </p14:xfrm>
          </p:contentPart>
        </mc:Choice>
        <mc:Fallback>
          <p:pic>
            <p:nvPicPr>
              <p:cNvPr id="8" name="حبر 7"/>
              <p:cNvPicPr/>
              <p:nvPr/>
            </p:nvPicPr>
            <p:blipFill>
              <a:blip r:embed="rId4"/>
              <a:stretch>
                <a:fillRect/>
              </a:stretch>
            </p:blipFill>
            <p:spPr>
              <a:xfrm>
                <a:off x="359773" y="2031667"/>
                <a:ext cx="524160" cy="7524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0" name="حبر 9"/>
              <p14:cNvContentPartPr/>
              <p14:nvPr/>
            </p14:nvContentPartPr>
            <p14:xfrm>
              <a:off x="890770" y="2459570"/>
              <a:ext cx="4314240" cy="138240"/>
            </p14:xfrm>
          </p:contentPart>
        </mc:Choice>
        <mc:Fallback>
          <p:pic>
            <p:nvPicPr>
              <p:cNvPr id="10" name="حبر 9"/>
              <p:cNvPicPr/>
              <p:nvPr/>
            </p:nvPicPr>
            <p:blipFill>
              <a:blip r:embed="rId6"/>
              <a:stretch>
                <a:fillRect/>
              </a:stretch>
            </p:blipFill>
            <p:spPr>
              <a:xfrm>
                <a:off x="872770" y="2441570"/>
                <a:ext cx="435024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3" name="حبر 12"/>
              <p14:cNvContentPartPr/>
              <p14:nvPr/>
            </p14:nvContentPartPr>
            <p14:xfrm>
              <a:off x="2844850" y="3223130"/>
              <a:ext cx="6448680" cy="107640"/>
            </p14:xfrm>
          </p:contentPart>
        </mc:Choice>
        <mc:Fallback>
          <p:pic>
            <p:nvPicPr>
              <p:cNvPr id="13" name="حبر 12"/>
              <p:cNvPicPr/>
              <p:nvPr/>
            </p:nvPicPr>
            <p:blipFill>
              <a:blip r:embed="rId8"/>
              <a:stretch>
                <a:fillRect/>
              </a:stretch>
            </p:blipFill>
            <p:spPr>
              <a:xfrm>
                <a:off x="2826850" y="3205130"/>
                <a:ext cx="648468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4" name="حبر 13"/>
              <p14:cNvContentPartPr/>
              <p14:nvPr/>
            </p14:nvContentPartPr>
            <p14:xfrm>
              <a:off x="751450" y="3467930"/>
              <a:ext cx="3216600" cy="266400"/>
            </p14:xfrm>
          </p:contentPart>
        </mc:Choice>
        <mc:Fallback>
          <p:pic>
            <p:nvPicPr>
              <p:cNvPr id="14" name="حبر 13"/>
              <p:cNvPicPr/>
              <p:nvPr/>
            </p:nvPicPr>
            <p:blipFill>
              <a:blip r:embed="rId10"/>
              <a:stretch>
                <a:fillRect/>
              </a:stretch>
            </p:blipFill>
            <p:spPr>
              <a:xfrm>
                <a:off x="733450" y="3449930"/>
                <a:ext cx="3252600" cy="302400"/>
              </a:xfrm>
              <a:prstGeom prst="rect">
                <a:avLst/>
              </a:prstGeom>
            </p:spPr>
          </p:pic>
        </mc:Fallback>
      </mc:AlternateContent>
    </p:spTree>
    <p:extLst>
      <p:ext uri="{BB962C8B-B14F-4D97-AF65-F5344CB8AC3E}">
        <p14:creationId xmlns:p14="http://schemas.microsoft.com/office/powerpoint/2010/main" val="1395617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7648"/>
            <a:ext cx="2600325" cy="2522702"/>
            <a:chOff x="5210750" y="1067682"/>
            <a:chExt cx="2976900" cy="3128912"/>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10750" y="1067682"/>
              <a:ext cx="2976900" cy="3128912"/>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54" y="2583327"/>
            <a:ext cx="1886846" cy="1606237"/>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96</TotalTime>
  <Words>681</Words>
  <Application>Microsoft Office PowerPoint</Application>
  <PresentationFormat>A4 Paper (210x297 mm)</PresentationFormat>
  <Paragraphs>104</Paragraphs>
  <Slides>12</Slides>
  <Notes>11</Notes>
  <HiddenSlides>0</HiddenSlides>
  <MMClips>0</MMClips>
  <ScaleCrop>false</ScaleCrop>
  <HeadingPairs>
    <vt:vector size="4" baseType="variant">
      <vt:variant>
        <vt:lpstr>نسق</vt:lpstr>
      </vt:variant>
      <vt:variant>
        <vt:i4>1</vt:i4>
      </vt:variant>
      <vt:variant>
        <vt:lpstr>عناوين الشرائح</vt:lpstr>
      </vt:variant>
      <vt:variant>
        <vt:i4>12</vt:i4>
      </vt:variant>
    </vt:vector>
  </HeadingPairs>
  <TitlesOfParts>
    <vt:vector size="13" baseType="lpstr">
      <vt:lpstr>Office Theme</vt:lpstr>
      <vt:lpstr>عرض تقديمي في PowerPoint</vt:lpstr>
      <vt:lpstr>Lecture 3: Social and Historical Background</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Abdullah</cp:lastModifiedBy>
  <cp:revision>16</cp:revision>
  <dcterms:created xsi:type="dcterms:W3CDTF">2014-09-11T06:30:06Z</dcterms:created>
  <dcterms:modified xsi:type="dcterms:W3CDTF">2019-12-13T18:22:42Z</dcterms:modified>
</cp:coreProperties>
</file>