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4.xml" ContentType="application/vnd.openxmlformats-officedocument.presentationml.notesSlide+xml"/>
  <Override PartName="/ppt/ink/ink5.xml" ContentType="application/inkml+xml"/>
  <Override PartName="/ppt/ink/ink6.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7.xml" ContentType="application/inkml+xml"/>
  <Override PartName="/ppt/ink/ink8.xml" ContentType="application/inkml+xml"/>
  <Override PartName="/ppt/ink/ink9.xml" ContentType="application/inkml+xml"/>
  <Override PartName="/ppt/ink/ink10.xml" ContentType="application/inkml+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11.xml" ContentType="application/inkml+xml"/>
  <Override PartName="/ppt/ink/ink12.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ink/ink13.xml" ContentType="application/inkml+xml"/>
  <Override PartName="/ppt/notesSlides/notesSlide13.xml" ContentType="application/vnd.openxmlformats-officedocument.presentationml.notesSlide+xml"/>
  <Override PartName="/ppt/ink/ink14.xml" ContentType="application/inkml+xml"/>
  <Override PartName="/ppt/ink/ink15.xml" ContentType="application/inkml+xml"/>
  <Override PartName="/ppt/ink/ink16.xml" ContentType="application/inkml+xml"/>
  <Override PartName="/ppt/ink/ink17.xml" ContentType="application/inkml+xml"/>
  <Override PartName="/ppt/notesSlides/notesSlide14.xml" ContentType="application/vnd.openxmlformats-officedocument.presentationml.notesSlide+xml"/>
  <Override PartName="/ppt/ink/ink18.xml" ContentType="application/inkml+xml"/>
  <Override PartName="/ppt/ink/ink19.xml" ContentType="application/inkml+xml"/>
  <Override PartName="/ppt/ink/ink20.xml" ContentType="application/inkml+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82" r:id="rId2"/>
    <p:sldId id="287" r:id="rId3"/>
    <p:sldId id="302" r:id="rId4"/>
    <p:sldId id="304" r:id="rId5"/>
    <p:sldId id="305" r:id="rId6"/>
    <p:sldId id="306" r:id="rId7"/>
    <p:sldId id="307" r:id="rId8"/>
    <p:sldId id="308" r:id="rId9"/>
    <p:sldId id="309" r:id="rId10"/>
    <p:sldId id="310" r:id="rId11"/>
    <p:sldId id="311" r:id="rId12"/>
    <p:sldId id="312" r:id="rId13"/>
    <p:sldId id="313" r:id="rId14"/>
    <p:sldId id="314" r:id="rId15"/>
    <p:sldId id="315"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8061"/>
    <a:srgbClr val="8E6334"/>
    <a:srgbClr val="ECA02F"/>
    <a:srgbClr val="313B4A"/>
    <a:srgbClr val="43A79C"/>
    <a:srgbClr val="EDBD1F"/>
    <a:srgbClr val="F04316"/>
    <a:srgbClr val="81AA52"/>
    <a:srgbClr val="0E478A"/>
    <a:srgbClr val="D52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p:scale>
          <a:sx n="75" d="100"/>
          <a:sy n="75" d="100"/>
        </p:scale>
        <p:origin x="-784" y="112"/>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8:32:40.194"/>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E2875A4D-EC18-4B5C-9196-22466F0856E4}" emma:medium="tactile" emma:mode="ink">
          <msink:context xmlns:msink="http://schemas.microsoft.com/ink/2010/main" type="writingRegion" rotatedBoundingBox="1788,9860 2675,9860 2675,11298 1788,11298"/>
        </emma:interpretation>
      </emma:emma>
    </inkml:annotationXML>
    <inkml:traceGroup>
      <inkml:annotationXML>
        <emma:emma xmlns:emma="http://www.w3.org/2003/04/emma" version="1.0">
          <emma:interpretation id="{279B8B96-D6D5-4E08-BCB1-5CC9412E0399}" emma:medium="tactile" emma:mode="ink">
            <msink:context xmlns:msink="http://schemas.microsoft.com/ink/2010/main" type="paragraph" rotatedBoundingBox="1788,9860 2675,9860 2675,11298 1788,11298" alignmentLevel="1"/>
          </emma:interpretation>
        </emma:emma>
      </inkml:annotationXML>
      <inkml:traceGroup>
        <inkml:annotationXML>
          <emma:emma xmlns:emma="http://www.w3.org/2003/04/emma" version="1.0">
            <emma:interpretation id="{85BF866C-7433-4FA9-A75A-2775A02E4D01}" emma:medium="tactile" emma:mode="ink">
              <msink:context xmlns:msink="http://schemas.microsoft.com/ink/2010/main" type="line" rotatedBoundingBox="1788,9860 2675,9860 2675,11298 1788,11298"/>
            </emma:interpretation>
          </emma:emma>
        </inkml:annotationXML>
        <inkml:traceGroup>
          <inkml:annotationXML>
            <emma:emma xmlns:emma="http://www.w3.org/2003/04/emma" version="1.0">
              <emma:interpretation id="{824B07E4-DDBE-40FE-87C7-90FFC6D2B2AE}" emma:medium="tactile" emma:mode="ink">
                <msink:context xmlns:msink="http://schemas.microsoft.com/ink/2010/main" type="inkWord" rotatedBoundingBox="1788,9860 2675,9860 2675,11298 1788,11298"/>
              </emma:interpretation>
            </emma:emma>
          </inkml:annotationXML>
          <inkml:trace contextRef="#ctx0" brushRef="#br0">232 0,'0'0,"0"0,0 0,0 0,0 15,-15 0,0 0,0 0,-1 15,1 0,0 0,0 0,-15 45,0-1,15-14,0-15,0 15,0 0,15 0,0 30,0-45,15 15,0 0,0 0,0 0,0-15,15 14,-15-14,15 0,-15-15,1 0,-1 0,15 0,-15-15,0 15,15-15,0 0,0 0,0 0,15 0,-15 0,-15-15,15 0,-15 0,15 0,0 0,0-30,1 15,-1-15,0 0,0 0,0 0,0-15,-15 15,0 0,0-15,0-14,0-1,0-15,-15 0,15-30,-15 45,0-45,0 30,-15 0,0 15,0 0,-15 1,0 14,15 15,-15-15,0 0,-15 15,0 0,-1 15,1 0,0 15,0 0,0 15,-15 15,-75 45,135-75</inkml:trace>
        </inkml:traceGroup>
      </inkml:traceGroup>
    </inkml:traceGroup>
  </inkml:traceGroup>
</inkml:ink>
</file>

<file path=ppt/ink/ink2.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8:33:29.336"/>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35A2705B-FD97-426F-8044-95DA83679172}" emma:medium="tactile" emma:mode="ink">
          <msink:context xmlns:msink="http://schemas.microsoft.com/ink/2010/main" type="inkDrawing" rotatedBoundingBox="20084,15329 22790,15324 22791,15371 20085,15376" shapeName="Other"/>
        </emma:interpretation>
      </emma:emma>
    </inkml:annotationXML>
    <inkml:trace contextRef="#ctx0" brushRef="#br0">0 48,'0'0,"0"0,0 0,0 0,0 0,0 0,0 0,0 0,0 0,0 0,0 0,0 0,0 0,0 0,0 0,0 0,0 0,0 0,0 0,0 0,15 0,0 0,0 0,0 0,15 0,0-15,0 15,0 0,0 0,0 0,15 0,-15 0,15 0,-15 0,16 0,-1 0,0-15,0 15,0-15,0 15,15 0,0 15,-15-15,1 0,-1 15,0-15,-15 0,0 0,0 0,0-15,0 15,15 0,0 0,-15 0,0 0,16 15,-1 0,0-15,0 0,0 0,-15 0,0 0,15 0,-15 0,0 0,0 0,15 0,-14 0,-1 0,15 0,-15-15,0 15,15 0,-15 0,15 0,0 0,0 0,0 0,1 0,-1 0,-15 0,0 0,0 0,0 0,0 0,-15 0,0 0,0 0,0 0,0 0,0 0,0 0,0 0,15 0,0-15,0 15,1 0,-16-15,0 15,30 0,-45 0</inkml:trace>
  </inkml:traceGroup>
</inkml:ink>
</file>

<file path=ppt/ink/ink3.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8:33:27.526"/>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B23E87F2-4FA8-44B2-9E07-DE818A8CBBE0}" emma:medium="tactile" emma:mode="ink">
          <msink:context xmlns:msink="http://schemas.microsoft.com/ink/2010/main" type="writingRegion" rotatedBoundingBox="20896,15418 20911,15418 20911,15433 20896,15433"/>
        </emma:interpretation>
      </emma:emma>
    </inkml:annotationXML>
    <inkml:traceGroup>
      <inkml:annotationXML>
        <emma:emma xmlns:emma="http://www.w3.org/2003/04/emma" version="1.0">
          <emma:interpretation id="{C4A49D2D-1D32-4B43-B3C4-B838AFF3E7DC}" emma:medium="tactile" emma:mode="ink">
            <msink:context xmlns:msink="http://schemas.microsoft.com/ink/2010/main" type="paragraph" rotatedBoundingBox="20896,15418 20911,15418 20911,15433 20896,15433" alignmentLevel="1"/>
          </emma:interpretation>
        </emma:emma>
      </inkml:annotationXML>
      <inkml:traceGroup>
        <inkml:annotationXML>
          <emma:emma xmlns:emma="http://www.w3.org/2003/04/emma" version="1.0">
            <emma:interpretation id="{18F4BAA6-BB0F-41EB-9CA3-DC0EAEBDDE52}" emma:medium="tactile" emma:mode="ink">
              <msink:context xmlns:msink="http://schemas.microsoft.com/ink/2010/main" type="line" rotatedBoundingBox="20896,15418 20911,15418 20911,15433 20896,15433"/>
            </emma:interpretation>
          </emma:emma>
        </inkml:annotationXML>
        <inkml:traceGroup>
          <inkml:annotationXML>
            <emma:emma xmlns:emma="http://www.w3.org/2003/04/emma" version="1.0">
              <emma:interpretation id="{25BBEC5E-CF35-4CD6-9E83-F2EBD8C9AD20}" emma:medium="tactile" emma:mode="ink">
                <msink:context xmlns:msink="http://schemas.microsoft.com/ink/2010/main" type="inkWord" rotatedBoundingBox="20896,15418 20911,15418 20911,15433 20896,15433"/>
              </emma:interpretation>
            </emma:emma>
          </inkml:annotationXML>
          <inkml:trace contextRef="#ctx0" brushRef="#br0">0 0,'0'0,"0"0,0 0,0 0,0 0,0 0</inkml:trace>
        </inkml:traceGroup>
      </inkml:traceGroup>
    </inkml:traceGroup>
  </inkml:traceGroup>
</inkml:ink>
</file>

<file path=ppt/ink/ink4.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8:33:42.154"/>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CEC5E072-8462-4A36-8425-3B40062CF75A}" emma:medium="tactile" emma:mode="ink">
          <msink:context xmlns:msink="http://schemas.microsoft.com/ink/2010/main" type="inkDrawing" rotatedBoundingBox="2629,16196 17768,16026 17772,16377 2633,16547" shapeName="Other"/>
        </emma:interpretation>
      </emma:emma>
    </inkml:annotationXML>
    <inkml:trace contextRef="#ctx0" brushRef="#br0">0 120,'0'0,"0"0,0 0,0 0,0 0,0 0,0 0,0 0,0 0,0 0,0 0,0 0,0 0,0 0,0 0,0 0,0 0,0 0,15 0,0 0,0 0,0 0,0 0,15 0,0 0,0 0,16 0,-16 0,15 0,0 0,0 0,-15 0,15 0,-15 0,0 0,0 0,0 0,0 0,0 0,1 15,-1-15,15 0,0 15,0-15,-15 0,15 0,0 15,0-15,0 0,0 0,1 0,-1 0,0 0,0 0,0 0,0 0,0 0,0 0,0 0,1 0,-1 15,15-1,0-14,-15 0,0 0,0 0,0 15,0 0,0-15,1 0,-1 0,0 15,0-15,0 0,0 15,30 0,-30-15,16 0,-1 0,0 0,0 0,-15 0,0 15,15-15,0 0,1-15,-1 15,-15 0,15 0,0 0,0 0,-15 0,0 0,0 0,1 0,-1 0,0 0,0 0,0 0,0 0,0 0,-15 0,15 0,0 0,1 0,-1 0,0 0,0 15,0-15,0 0,0 15,0-15,0 0,0 0,1 0,-1 0,0 0,0 0,15 0,-15 0,0 0,0 0,15 15,-14-15,-1 15,0-15,0 0,0 0,0 0,0 0,-15 0,0 0,15 0,1 0,-16 0,15 0,0 0,-15 0,0 0,0 0,0 0,0 0,0 0,0 0,0 0,0 0,0 0,1 0,-16 0,0 0,15 0,-15 0,15 0,0 0,15 0,-15 0,0 0,0 0,30 0,-15 15,1-15,-16 0,0 0,15 0,-15 0,15 0,-15 0,15 0,-15 0,15 0,0 0,-15 0,16 0,-16 15,15-15,-15 0,15 0,0 0,0 0,-15 15,15-15,0 0,-15 0,0 0,1 0,-1 0,0 0,0 0,0 0,0 0,0 0,0 0,0 0,0 0,0 0,0 0,15 0,-15 0,16 0,-16 0,15 0,0 0,0 0,0 0,0 0,-15 0,15 0,-15 0,0 0,1 0,14 0,0 0,0 0,0 0,0 0,-15 0,15 0,0 0,0 0,1 0,-1 0,0 0,-15 0,0 0,15 0,-15 0,0 0,0 0,0 0,0 0,15 0,-15 0,1-15,14 15,0-15,0 0,0 0,0 15,0-15,0 15,0 0,0 0,1 0,-1 0,0 0,0 0,0-15,0 0,0 15,15 0,-15 0,1-15,14 15,-15 0,0-15,0 15,-15 0,15 0,-15 0,0 0,15-15,0 15,1 0,-1 0,-15 0,0 0,0 0,15 0,-15 0,0 0,0 0,0 0,15 0,0 0,1 0,-16 0,0 0,0 0,0 0,0 0,0 0,15 0,0 0,0 0,0 0,-15 0,31 15,-16-15,0-15,15 15,0 15,-15-15,-15-15,0 30,0-15,-15 0,0 0,0 0,16 0,-16 0,15 0,0 0,-15 0,15 0,0 0,-15 0,15 0,0 0,-15 0,15 0,-15 0,15 0,0 0,0 0,15 0,1 0,-1 0,0 0,-15-15,0 0,0 15,0 0,0-15,15 15,0 0,0-14,1 14,-1-15,15 0,-15 15,0-15,-15 15,15 0,-15 0,0 0,0 0,-15 0,0 0,15 0,1 0,-1 0,0-15,0 15,-15 0,15-15,0 15,0 0,-15 0,15 0,-15 0,15 0,0 0,-15 0,15 0,-15 0,0 0,16 0,14 0,-15 0,0 0,15 0,-15 0,0 0,-15 0,15 0,-15 0,0 0,0 0,0 0,0 0,0 0,15 0,0 0,-15 0,0 0,16-15,-1 15,15-15,-30 15,30 0,-15 0,15 0,-30 0,15 0,0 0,0-15,-15 15,15 0,0 0,1 0,-1 0,0 0,0 0,0 0,0 0,-15 0,15-15,0 15,0 0,0 0,0 0,0 0,0 0,0 0,0 0,1 0,-1 0,0 0,0 0,0 0,0-15,0 15,15 0,-15 0,0 0,0 0,0 0,0 0,-15 0,0 0,1 0,-1 0,0 0,0 0,0 0,0 0,0 0,0 0,0 0,0 0,0 0,0 0,0 0,0 0,0 0,-15 0,0 0,0 0,15 0,15 0,0 0,30-30,-60 30</inkml:trace>
  </inkml:traceGroup>
</inkml:ink>
</file>

<file path=ppt/ink/ink5.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8:30:47.757"/>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DFBFF9ED-5026-4807-9109-B51E634DCDF9}" emma:medium="tactile" emma:mode="ink">
          <msink:context xmlns:msink="http://schemas.microsoft.com/ink/2010/main" type="inkDrawing" rotatedBoundingBox="3142,11449 25016,11507 25014,11954 3141,11897" shapeName="Other"/>
        </emma:interpretation>
      </emma:emma>
    </inkml:annotationXML>
    <inkml:trace contextRef="#ctx0" brushRef="#br0">0 411,'0'0,"0"0,0 0,0 0,0 0,0 0,0 0,0 0,0 0,0 0,0 0,0 0,0 0,0 0,0 0,15 0,0 0,0-15,15 0,-15 0,15 0,1 0,-1 0,0 0,15 0,0 15,0 0,0-15,0 15,0 0,15-15,-14 0,-1 0,0 15,0 0,0 0,0 0,0 0,0 0,0 15,15-15,1 0,-16 0,15 0,0 0,-15 0,0 0,0 0,0 0,-15-15,1 15,14 0,-15 0,15 0,0 0,0-15,15 1,-15 14,15 0,1 0,-1 0,-15 0,0-15,15 15,-15 0,0 0,15 0,0-15,1 15,14 0,0-15,-15 0,0 15,0 0,0 0,1 0,-16-15,0 15,15 0,0 0,0 0,15 0,1 0,-1 0,-15 0,15-15,-15 15,0 0,0 0,1 0,14-15,-15 0,30 30,-15-15,-15 0,16 0,-16-15,0 15,-15 0,15 0,0 0,-15 0,15 0,16 0,-16-15,-15 15,15-15,0 15,-15 0,0 0,0 15,1-15,14 15,-15-15,15 0,0-15,30 0,-30 15,1 0,-1 0,0 0,0 15,0-15,0 0,0 0,0 0,1 0,-1 0,15 0,-15 0,-15 0,15-15,0 15,-14 0,-1 0,15 0,0-15,-15 30,15-15,0 15,-15-30,46 15,-16 15,-15-15,15 15,0-30,-15 15,16 0,-1 0,0 0,-15 0,30 0,-15 15,1-30,-16 0,-15 15,15 0,-15 0,15-15,-15 15,15 0,1 0,-16 0,45-30,-30 30,0 0,15 0,-15 0,16 0,-31 0,15 15,0-15,0 0,0 0,30-15,-29 15,-1 0,0 0,0 0,-15 0,0-15,0 15,0 15,16-15,-16 0,15-15,-15 15,30 0,-30 0,0 0,30 0,-14 15,-16-15,0 0,0 0,15 0,0 0,0 0,-15 0,16 0,14 0,0 0,-30 0,0 0,0-15,0 15,0 0,0 15,-14-15,14 15,0 0,0-15,0 0,0 0,0 0,15-15,0 15,1 0,-1 0,0 15,0 0,0-30,0 15,0 0,1 0,-1 0,15 0,15 0,-30-15,-15 15,0-15,16 30,-16 0,0-15,0 0,0-15,0 15,0 0,0 0,0 0,-15 0,61 0,-31 0,-15 0,15 15,0-30,-30 15,45 15,-30-15,1 0,-1 0,15 0,-15 15,15-15,-15 0,15 0,-15 0,0 0,1 0,-1 0,-15 0,0 0,15 0,-15 0,0 0,0 0,0 0,0 0,0 0,0 0,0 0,1 0,14-15,-15 15,15 0,0 0,0 0,0 0,0 0,0 0,0 0,1 0,-16 0,15 0,0 0,0 15,-15-15,15 15,0-15,0 0,-15 15,30-15,-14 0,-1 0,0 0,0 0,0 0,-15 0,0 0,0 0,0 15,0-15,0 0,0 0,16 0,-16 0,15 0,-15 0,15 0,-15-15,15 15,0 0,0-15,0 15,0 0,1 0,-1 15,0-15,0 0,0 0,0 0,0-15,0 15,0 15,1-15,-1 0,0 0,0 0,-15 0,15 0,-15 0,0 0,15 0,-15 0,0 0,0 0,-15 0,0 15,1-15,14 0,-15 0,15 0,0 0,0 0,-15 0,0 0,15 15,0-15,0 0,0 0,0 0,0 0,30 15,-29-15,-1 15,0-15,0 0,0 0,15 15,-15 0,0-15,0 0,0 15,0 0,0-1,0 1,0 0,0-15,1 0,-1 0,0 15,-15-15,0 15,15-15,0 15,0 0,15 0,-15 0,0-15,-15 0,15 0,0 0,0 0,1 0,-16 0,15 0,0 0,0 15,0-15,-15 0,0 0,15 0,-15 0,15 15,0-15,0 0,0 15,0-15,0 0,16 0,-1 0,0 0,0 0,0 0,0 0,0 0,0 0,0 0,0 0,1 0,-1 0,15 0,-15 0,0 0,15 0,30-15,-30 15,-14 0,-1 0,0 0,0-15,15 0,0 0,0 15,0 0,31 0,-1-15,0 0,0 15,-15-15,1 0,-1 15,0-15,0 15,-30-15,45 15,-29-15,-1 15,0 0,-15-14,0-1,0 0,0 15,0 0,0 0,0 0,1 0,-1 0,0 0,0-15,-15 15,15-15,0 15,-15 0,15 0,-15 0,0 0,1-15,-1 15,0 0,0 0,0-15,15 15,0-15,0 15,0 0,30 0,61-15,-136 15</inkml:trace>
  </inkml:traceGroup>
</inkml:ink>
</file>

<file path=ppt/ink/ink6.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8:30:51.144"/>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78183670-79E1-40B3-83FC-3A04E30C3D71}" emma:medium="tactile" emma:mode="ink">
          <msink:context xmlns:msink="http://schemas.microsoft.com/ink/2010/main" type="inkDrawing" rotatedBoundingBox="1127,12600 10749,12740 10746,12944 1124,12804" shapeName="Other"/>
        </emma:interpretation>
      </emma:emma>
    </inkml:annotationXML>
    <inkml:trace contextRef="#ctx0" brushRef="#br0">0 0,'0'0,"0"0,0 0,0 0,0 0,0 0,0 0,0 0,0 0,0 0,0 0,0 0,0 0,0 0,0 0,0 0,15 0,0 0,0 15,0-15,15 0,0 15,15-15,0 15,0 0,30-15,-30 0,1 0,14 0,-15 0,15 15,0-15,-15 0,15 15,0-15,1 0,-1 15,30 0,-15 0,-15-15,15 0,1 15,-1-15,0 0,-15 0,15 15,-15-15,16 0,-16 0,-15 0,0 0,0 0,0-15,0 30,0-15,0 0,0 0,1 0,-1 0,0 0,0 0,15 0,-15 0,0 0,0 15,0-15,16 15,-16-15,15 0,-15 0,15 0,0 0,-15 0,15 0,1 0,-1 0,0 0,-15 15,0-30,0 15,0 0,0 15,0-15,1 0,-1 0,0 0,0-15,0 15,0 0,15 15,0-15,-15 0,16 15,-16-15,15 0,15 0,-15 0,0 0,0 0,1 0,14 0,-15 0,0 0,0 15,0-15,-15 0,15 0,-14 0,-1 15,15-15,0-15,-15 15,0 0,15 0,-15 0,46 0,-31 15,0-15,0 0,0 15,-15 0,15-15,1 0,-1 0,0 0,-15 0,15-15,15 15,-15 15,0-15,1 0,-1 0,-15 0,15 0,15 0,-15-15,-15 15,16 0,-1-15,0 15,-15 0,15 0,-15 15,15-15,-15 0,0 0,16 0,-16 0,15 0,-15 0,15 0,0 0,15 0,-14-15,-1 15,0 0,15 0,-15 0,0 0,0-15,1 0,-1 15,0 0,-15 0,30 0,-30 0,0 0,0 0,0-15,1 15,-1 0,0 0,0 0,0 0,0 15,0-15,-15 0,0 0,15 0,-14 0,14 0,-15 0,15 0,-15 0,0 0,0 0,0 0,15 0,-15 0,0 0,0-15,0 15,0 0,1 0,-1 0,-15 0,15 0,-15 0,0 0,0 0,15 0,-15 0,0 0,0 0,0 0,0 0,0 0,0 0,0 0,0 0,0 0,0 0,-15 0,0 0,0 0,15 0,-15 0,0 0,0 0,15 0,-15 0,0 0,0 0,0 0,0 0,15 0,-15 0,0 0,15 15,-15-15</inkml:trace>
  </inkml:traceGroup>
</inkml:ink>
</file>

<file path=ppt/ink/ink7.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8:36:47.573"/>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ED4F8898-7C94-4C4F-BA7D-53631DE70B41}" emma:medium="tactile" emma:mode="ink">
          <msink:context xmlns:msink="http://schemas.microsoft.com/ink/2010/main" type="inkDrawing" rotatedBoundingBox="11303,14582 25376,14365 25380,14624 11307,14840" shapeName="Other"/>
        </emma:interpretation>
      </emma:emma>
    </inkml:annotationXML>
    <inkml:trace contextRef="#ctx0" brushRef="#br0">0 269,'0'0,"0"0,0 0,0 0,0 0,0 0,0 0,0 0,0 0,0 0,0 0,0 0,0 0,0 0,0 0,0 0,0 0,0 0,0 0,0 0,0 0,0 0,0 0,0 0,0 0,0 0,15 0,0 0,15 0,-15 0,0 0,15 0,0 0,0 0,15 0,0 0,-15 0,15 0,-14 0,14 0,-15 0,0 0,0 0,0 0,0 0,0 0,0 0,0 0,0 0,0 0,15 0,1 0,-16 0,0 0,15 0,0 0,0 0,-15 0,15 0,-15 0,0 0,0 0,-15 0,0 0,0 0,15 0,-14 0,14 0,0 0,0 0,0 0,0-15,15 15,0-15,-15 15,15 0,0-15,0 0,-14 15,14 0,-15 0,0 0,0 0,0 0,-15 0,15-15,-15 15,15 0,0 0,-15 0,0 0,15-15,-15 15,0 0,15 0,-15 0,31-15,-16 15,0 0,0 0,0 0,0 0,0 0,0 0,0 0,0 0,-15 0,15 0,0 0,-15 0,15 0,-15 0,1 0,14 0,-15 0,15 0,-15 0,0 0,0 0,0 0,0 0,15 0,15 0,-15 0,30 0,-15 15,0 0,16-15,-1 0,0 0,-15 15,0-15,0-15,15 15,0 0,1 0,-1 15,0 0,-15 0,15-30,-15 30,0-15,0 15,0-15,1 0,-16-15,0 15,15 0,-15 0,-15 0,15 0,0 0,0 0,-15 0,15 0,0 0,0 0,15 0,-14 0,-1 15,15-15,15 0,-15 0,0 0,-15 0,15 0,0 15,-30-15,30-15,1 15,-1 0,0 0,0-15,0 15,0 0,-15 0,15 0,0 0,0 0,1 15,-1-15,0 0,-15 0,0 0,0 0,0 0,0 0,-15 0,0 0,0 0,0 15,0-15,0 0,0 0,0 0,0 0,0 0,0 0,0 0,1 0,-1 0,0 0,0 0,0 0,0 0,15 0,-15 0,15 0,-15 0,15-15,0 15,-15 0,0-15,15 15,0 0,-15 0,0 0,0 0,0 0,0 0,0 0,0 0,1 0,-1 0,0 0,0 0,0 0,0 0,0 0,0 0,0 0,0 0,0 0,0 0,0 0,0 0,30 0,0 15,-15 0,15-15,0 0,16 15,-1-15,-15 15,0-15,0 15,0-15,-15 0,0 0,0 0,0 0,-15 0,15 15,1-15,-16 0,15 0,0 0,0 0,15-15,0 15,-15 0,0 15,15-15,0 0,0 0,1 0,-1 0,0 0,-15-15,15 15,0 0,-15 0,15 0,0 0,0 15,1-15,-1 0,0 0,0 0,0 0,0 0,15 0,-15 0,0 0,0-15,-14 0,-1 15,0-15,0 15,15 0,0 0,15 0,15 15,-15-15,1-15,-1 0,0 30,0-30,0 0,-15 15,0 0,0 0,0 0,16-15,-1 0,15 0,0 15,-15 0,0-15,0 0,1 15,-16 0,0 0,0 0,15 15,0-15,15 0,-14-15,14 0,0 15,0-15,0 0,-15 0,0 0,16 15,-1-15,15 0,-45 15,30 0,0 0,1 0,-16 0,0 0,-15 0,0-15,15 15,0 0,1 0,29-15,-30 15,15 0,0 0,-15 0,0 0,1 0,-1-15,0 0,15 15,-15 0,30 0,-29 0,-1 0,-15 0,15 0,-15 0,0 0,0 0,0 0,0 0,0 0,-14 0,14 0,0 0,0 0,15 0,-15 0,0 0,0 0,15 0,-14 0,-1 0,0 0,0 0,-15 0,15 0,-15 0,0 0,15 0,-15 0,0 0,0 0,1 0,-16 0,15 0,15 0,0 0,-30 0,15 0,0 0,0 0,0 0,0 0,0 0,0 0,-15 0,0 0,0 0,0 15,1-15,-16 0</inkml:trace>
  </inkml:traceGroup>
</inkml:ink>
</file>

<file path=ppt/ink/ink8.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8:36:42.892"/>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95A30EA9-30E1-42DE-84E8-A55D67D3C4A6}" emma:medium="tactile" emma:mode="ink">
          <msink:context xmlns:msink="http://schemas.microsoft.com/ink/2010/main" type="inkDrawing" rotatedBoundingBox="11605,14714 11620,14714 11620,14729 11605,14729" shapeName="Other"/>
        </emma:interpretation>
      </emma:emma>
    </inkml:annotationXML>
    <inkml:trace contextRef="#ctx0" brushRef="#br0">0 0,'0'0,"0"0,0 0,0 0,0 0,0 0,0 0</inkml:trace>
  </inkml:traceGroup>
</inkml:ink>
</file>

<file path=ppt/ink/ink9.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8:36:50.585"/>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67BE6E8B-AEE2-42A5-A8A3-99697791099A}" emma:medium="tactile" emma:mode="ink">
          <msink:context xmlns:msink="http://schemas.microsoft.com/ink/2010/main" type="inkDrawing" rotatedBoundingBox="2239,15283 25346,15420 25345,15676 2237,15539" shapeName="Other"/>
        </emma:interpretation>
      </emma:emma>
    </inkml:annotationXML>
    <inkml:trace contextRef="#ctx0" brushRef="#br0">0 0,'0'0,"0"0,0 0,0 0,0 0,0 0,0 0,0 0,0 0,0 0,0 0,0 0,0 0,0 0,0 0,0 0,0 15,15 0,0 0,0-15,0 15,0 0,15 0,0 0,16 0,-1 0,0-15,0 0,0 15,0-15,15 15,30 0,-29-15,14 0,-15 0,0 15,0-15,0 0,0 0,1 15,14-15,0 0,0 14,15-14,-15 0,1 0,14 0,0 0,0 0,0 0,1 0,-1 0,0 0,-15 0,0 0,16 0,-1 0,0 0,30 0,1 0,-1-14,0-1,0 15,16 0,-1-15,-15 0,0 15,1 0,-1 0,30-15,-29 15,-1 0,15 0,1 0,29 0,-30 15,1-15,-16 0,15 15,0 0,1-15,-16 15,0-15,1 0,14 0,45 14,-44-28,14 14,0-15,-14 30,44-15,-45 14,-14-43,-1 29,0 0,45 15,-29-15,14 0,0 14,16 1,-16 0,0 0,-29-15,-1 0,15 0,1 0,14 0,0 0,-14 15,-1 0,15-30,1 30,-31-15,0 0,0 0,1 0,14 0,15 0,1 0,-1 0,-30 0,31-15,-16 15,-15-15,0 15,-29 0,29 15,-15-15,15 30,16-15,-1-15,15 0,1-15,-31 15,0 0,-29 0,14 15,0-15,0 0,46-15,-61 15,45-15,0 0,-14 15,-1-15,0 15,-15 0,-14 0,14 0,-15 0,15 0,16 0,-1 0,0 0,0 0,1 0,29 15,-15-30,-14 30,-1-15,-15 0,0 15,-14-15,29 0,30 0,1 0,-16 0,0 0,-15 0,1 0,-1-15,-15 15,-15 15,31-30,-1 0,30 15,1 0,-1 0,-15 15,61-30,-76-15,15 30,-14 0,-1 15,0-15,30-15,-14 0,-16 15,30 15,1-30,-1 15,-30 0,1 0,-1 0,0 0,-15 0,46 15,-31 0,0-15,1 0,-1 0,0 15,0-15,-29 0,-1 15,0-15,0 0,0 0,1 0,-1 15,-15-15,15 0,0 15,1-15,-1 0,-15 0,0 0,0 0,0-15,-14 15,-1 0,30-15,-45 15,0 0,15 0,30 15,-90-15</inkml:trace>
  </inkml:traceGroup>
</inkml:ink>
</file>

<file path=ppt/ink/ink10.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8:36:51.754"/>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DA085AAC-53E7-4D8D-9298-41AB5FF71D55}" emma:medium="tactile" emma:mode="ink">
          <msink:context xmlns:msink="http://schemas.microsoft.com/ink/2010/main" type="inkDrawing" rotatedBoundingBox="1562,16556 10283,16152 10297,16443 1576,16846" shapeName="Other"/>
        </emma:interpretation>
      </emma:emma>
    </inkml:annotationXML>
    <inkml:trace contextRef="#ctx0" brushRef="#br0">0 259,'0'0,"0"0,0 0,15 0,30 0,0 15,15 0,30 0,15 0,16 0,29 15,-15-15,16 0,29 0,31 0,-46 0,0-15,46 15,14-15,-14-15,-1 0,31 15,-61-15,1 0,59 0,-14-30,-16 15,31-15,-16 15,-14 0,-1 15,31-30,-1 30,1 15,-31-15,1 0,-16 0,1 0,-31 0,0 15,-14 0,59-15,-59 15,14-15,-15 15,16 0,-16-15,-30 15,1 0,-16 15,0 0,0 0,16-15,-16 15,15 0,45 45,-165-60</inkml:trace>
  </inkml:traceGroup>
</inkml:ink>
</file>

<file path=ppt/ink/ink11.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8:53:27.437"/>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FFE0AC73-F635-4102-ADDC-80A6D4749808}" emma:medium="tactile" emma:mode="ink">
          <msink:context xmlns:msink="http://schemas.microsoft.com/ink/2010/main" type="inkDrawing" rotatedBoundingBox="18862,5384 25993,5283 25997,5537 18865,5639" shapeName="Other"/>
        </emma:interpretation>
      </emma:emma>
    </inkml:annotationXML>
    <inkml:trace contextRef="#ctx0" brushRef="#br0">0 167,'0'0,"0"0,0 0,0 0,0 0,0 0,0 0,15 0,0 0,1 0,-1 0,0 0,15 0,-15 0,16 0,-1 0,16 0,-1 15,31-30,-15 15,15 0,15 0,-16 15,-14-30,0 15,-16 0,16 0,0 0,45 0,-15 0,0 0,0 15,0 0,0-15,-15 15,15-15,0 0,-15 0,30 15,-15-15,-15 0,0 0,-15 0,-16 0,16 0,0 0,30 0,-16 15,1 0,0 1,0-1,0 0,-15-15,-1 0,1 0,15 0,0 0,15 0,-15 0,-1 0,1 0,-15 0,0 0,-16-15,16 15,0-15,15-1,15 16,0 0,15-15,0 15,-15 0,0-15,30 0,1 15,-1 0,1 0,-31 0,0-15,30 0,1 15,-1 0,0 0,1-15,-16 15,15-15,-30 15,46-15,-16-1,-15 1,-15 0,1 0,-17 0,1 0,-15 0,0 0,-16 15,16 0,-16 0,-14-16,-1 16,-15 0,0 0,-15 0,0 0</inkml:trace>
  </inkml:traceGroup>
</inkml:ink>
</file>

<file path=ppt/ink/ink12.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8:53:29.303"/>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81A0AA11-953B-49DC-B72A-3917F0AA6A17}" emma:medium="tactile" emma:mode="ink">
          <msink:context xmlns:msink="http://schemas.microsoft.com/ink/2010/main" type="inkDrawing" rotatedBoundingBox="2643,6372 7862,6391 7861,6583 2642,6564" shapeName="Other"/>
        </emma:interpretation>
      </emma:emma>
    </inkml:annotationXML>
    <inkml:trace contextRef="#ctx0" brushRef="#br0">0 0,'0'0,"0"0,0 0,0 0,0 0,0 0,0 0,0 0,0 0,0 0,0 0,0 0,0 0,0 0,0 0,15 0,15 0,1 0,14 0,1 0,14 30,1-30,0 15,-16 0,16 1,15-1,0 0,15 0,0 0,15 0,0-15,-15 0,0 0,0 0,16 15,14 0,-30 1,0-32,-15 16,0 0,0 0,0 0,-1 0,16 0,0 0,0 0,1 0,-1 0,0 0,0 0,0-15,-15 15,15 0,0 0,0 0,-15 0,-16 0,1-15,0 15,14-15,-29 15,15 0,15 0,-1 0,-14 0,15-15,-15 15,-1 0,-14-15,15 15,-16 0,16 15,-1-15,-14 0,30 0,-31 0,1 0,-1-15,16 0,-15 15,-1 0,1 0,-1 0,1 0,-1-15,-14 15,14 0,-15 15,1-15,-1 0,0 0,1 0,-1 0,1 0,-1 0,15 0,-45 0</inkml:trace>
  </inkml:traceGroup>
</inkml:ink>
</file>

<file path=ppt/ink/ink13.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8:46:42.614"/>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53B57C79-4B7B-4E82-A55D-BAE145676CDC}" emma:medium="tactile" emma:mode="ink">
          <msink:context xmlns:msink="http://schemas.microsoft.com/ink/2010/main" type="inkDrawing" rotatedBoundingBox="13304,10354 25751,10243 25753,10477 13306,10588" shapeName="Other"/>
        </emma:interpretation>
      </emma:emma>
    </inkml:annotationXML>
    <inkml:trace contextRef="#ctx0" brushRef="#br0">0 61,'0'0,"0"0,0 0,0 0,0 0,0 0,0 0,0 0,0 0,0 0,0 0,0 0,0 0,0 0,0 0,0 0,0 0,0 0,0 0,0 0,0 0,0 0,0 0,0 0,0 0,0 0,0 0,0 0,0 0,0 0,0 0,15 0,0 15,0-15,15 15,0-15,1 15,14-15,0 0,0 15,0-15,0 0,0 15,0-15,-15 0,15 0,-15 0,1 0,-1 0,-15 0,0 0,0 0,0 0,0 0,15 0,0-15,0 0,-15 15,15 0,-15 0,15 0,15 0,-15 0,15 15,1-15,-1 0,0 0,0 0,-15 0,0 0,0 0,0 0,0 0,0 0,0 0,0 0,0 15,1-15,-1 0,15 0,0 15,0-15,-15 0,15 0,0 15,-15-15,15 0,-15 0,0 0,1 0,-1 0,0 0,0 0,0 0,0 0,-15 0,15 0,0 0,0 0,0 0,0 0,0 15,0-15,0 0,1 0,29 15,-15 0,0-15,-15 0,15 0,0 0,0 0,0 0,-15 0,16 0,-1 0,0-15,0 15,0 0,15 0,30 15,-15-15,-14-15,-1 15,0 0,-15 0,15 0,0 0,0-15,0 15,31 0,-1-15,0 15,-15 0,0 0,16 0,-16 0,15 0,0 0,0 0,1 0,-16 0,0 0,-15 0,0 15,0 0,1-15,29 15,30 0,-60-15,15 0,16 0,-16 0,0 0,0 0,0 0,15 0,-14 15,-1-15,0-15,0 0,-15 15,0-15,0 0,-14 15,14 0,0 0,0 0,15 0,15 15,1-15,-1 0,-15-15,0 30,0-15,0 15,1-15,14 0,0 0,-15 0,-15 0,16 0,-16 0,0 15,0-30,15 15,-15-15,61 0,-31 15,0 0,0-15,0 15,16 0,-16-15,30 0,0 0,-29 15,-1 0,-15 0,0-15,15 15,0 0,31 0,-16 0,0-15,0 15,-14-15,14 15,-15 0,15 0,-14 0,-1 0,-15 0,-15 0,-15-15,15 15,-15 0,0 0,1 0,14 0,0 0,-15 0,0-15,0 15,0 0,15 0,-14 0,-1 0,0 0,-15 0,15-15,-15 15,15 0,-15 0,15 0,-15 0,15 0,1 15,-1-15,0 0,-15 0,0 0,0 0,0 0,0 0,0 0,0 0,0-15,0 15,0 0,0 0,1 0,-16 0,15 0,-15 0,0-15,0 15,15-15,-15 15,15 0,-15 0,0 0,0 0,15 0,-15 0,0 0,15 0,45 0,-75 0</inkml:trace>
  </inkml:traceGroup>
</inkml:ink>
</file>

<file path=ppt/ink/ink14.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8:47:07.915"/>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C7C4ECD0-681C-4BB0-9AEE-BDFFC19068A4}" emma:medium="tactile" emma:mode="ink">
          <msink:context xmlns:msink="http://schemas.microsoft.com/ink/2010/main" type="inkDrawing" rotatedBoundingBox="5005,6239 25677,6284 25676,6579 5004,6534" shapeName="Other"/>
        </emma:interpretation>
      </emma:emma>
    </inkml:annotationXML>
    <inkml:trace contextRef="#ctx0" brushRef="#br0">0 272,'0'0,"0"0,0 0,0 0,0 0,0 0,0 0,0 0,15 0,0-15,-15 15,16 0,-1 0,0 0,15 0,15 0,0 0,0 0,0-15,15 15,0-15,15 15,1 0,-1 0,0-15,0 15,0 0,1 0,-16 0,0 0,15 0,0 0,15 0,16 0,-16 0,30 0,-30 0,31 0,-16 0,15 0,0 0,1 15,-31-15,0 0,0 0,30 0,1 0,-1 0,-30 0,0 15,1-15,14 0,0 0,30 15,-14-15,-1-15,0 15,0 0,31-15,-16 0,-15 15,1-15,-16 15,0 0,30 0,1-15,-16 0,0 0,1 15,-1 0,30-15,-30 15,-14 0,-16 0,-15-15,15 0,0 15,31-14,-31 14,0 0,0 0,1-15,-16 15,15 0,0 0,15 0,-14 0,-1-15,0 0,-15 15,0-15,16 15,-1 0,60 0,-30 0,-14-15,-1 15,15 0,30 15,-14-15,-16 0,-15 0,-15-15,16 15,29-15,15 45,1-30,-1-15,15 30,1-15,14-15,-44 15,-16-15,15 15,46 0,-31 0,30 0,-29 15,59-30,-30 15,-59 0,29 15,0 0,31 0,-31-15,1 15,-1 15,30-30,-14 0,-31 14,-15 16,31-15,29-15,0 0,-14 0,14 15,1-15,-16 15,-45 0,0-15,31 15,29-15,-14-15,-31 15,15 0,1-15,14 30,-30-15,-14 0,-1 0,0 0,61 0,-31 0,0 0,1-15,44 15,-45 15,-29-15,-1 0,0 15,0-30,31 15,-1 0,-15 0,1 15,-16-15,30 15,-14-15,-16-15,-30 30,0 0,16 0,14-15,-15 15,-15-15,0 0,1 0,-1 15,0-15,0 0,0 0,1 0,-1 0,-15 0,-15 0,0 0,-15 0,1 0,-16 0,0 0,0 0,0 0,0 0,-15 0,0 0,0 0,0 0,0 0,0 0,0 15,30 0,-45-15</inkml:trace>
  </inkml:traceGroup>
</inkml:ink>
</file>

<file path=ppt/ink/ink15.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8:47:05.019"/>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D916A808-C642-4B2F-BFC4-39213F25E64F}" emma:medium="tactile" emma:mode="ink">
          <msink:context xmlns:msink="http://schemas.microsoft.com/ink/2010/main" type="inkDrawing" rotatedBoundingBox="4419,6325 4524,6325 4524,6340 4419,6340" shapeName="Other"/>
        </emma:interpretation>
      </emma:emma>
    </inkml:annotationXML>
    <inkml:trace contextRef="#ctx0" brushRef="#br0">0 0,'0'0,"0"0,15 0,0 0,30 0,-15 0,-30 0</inkml:trace>
  </inkml:traceGroup>
</inkml:ink>
</file>

<file path=ppt/ink/ink16.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8:47:38.597"/>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0B805AA9-3706-4224-B066-B99A4F5BC229}" emma:medium="tactile" emma:mode="ink">
          <msink:context xmlns:msink="http://schemas.microsoft.com/ink/2010/main" type="inkDrawing" rotatedBoundingBox="3346,7295 26916,7063 26920,7461 3349,7693" shapeName="Other"/>
        </emma:interpretation>
      </emma:emma>
    </inkml:annotationXML>
    <inkml:trace contextRef="#ctx0" brushRef="#br0">0 488,'0'0,"0"0,0 0,12-11,11 0,-1-1,12 1,1 11,-1-11,0-1,0 1,0-1,12 1,11 0,11-1,0 1,0 0,1-1,-1 1,-11 0,11-1,0 1,12-12,11 12,0 0,-23-1,12-10,11 10,0 1,23 0,-23-1,0 1,0 11,0 11,12-11,10 0,-22 0,0 0,12-11,33 0,1 11,-23 0,11-12,34 1,-22 0,-23-1,-1 1,35 0,0 11,-11 0,22 0,1 0,-13 0,-10 0,34-12,-12 12,0 0,12-11,34 11,-34 0,-12-11,23 22,-45-22,22 11,23 11,11-11,-10-23,21 23,-33 0,-12 12,23-1,1 0,10-11,12 12,-34-12,-12 0,34-12,1 12,-12 12,45-12,-56 11,34-11,-12 0,1 0,45 23,-68-23,-12 11,0-11,23 11,0-11,35 23,-47-46,-10 23,-1 0,34 12,-11-12,46 0,-46 0,-11 11,45 0,-11-11,45-11,-56-12,-35 23,80 0,-57-11,34 11,23 0,-68-11,68 11,11 0,23 0,-56-12,-24 1,46 0,-23 11,35-23,-69 12,0-1,57 12,-23 0,0 12,-11-12,-34 0,34 11,-46-22,23 11,11 0,-33 11,-24-11,-10 0,44 0,-33 0,11 11,22 1,-10-12,-46 0,-12 0,23 0,23-12,-11 12,-1 0,1 0,11 0,-23-22,-23 22,12-12,0 12,22-11,1 0,0-1,22 24,-23-1,-33-22,-12 11,23 11,-12-11,1 0,-12 0,0 11,0-11,0 0,0 0,0 12,-12-12,-10-12,-1 24,0-12,-68 0</inkml:trace>
  </inkml:traceGroup>
</inkml:ink>
</file>

<file path=ppt/ink/ink17.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8:47:40.885"/>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46803E12-6E71-4796-B572-DF7E737084CD}" emma:medium="tactile" emma:mode="ink">
          <msink:context xmlns:msink="http://schemas.microsoft.com/ink/2010/main" type="inkDrawing" rotatedBoundingBox="2510,8174 5504,8299 5499,8408 2506,8283" shapeName="Other"/>
        </emma:interpretation>
      </emma:emma>
    </inkml:annotationXML>
    <inkml:trace contextRef="#ctx0" brushRef="#br0">0 77,'0'0,"0"0,0 0,0 0,0-11,0-1,0 12,0 0,0 0,0-11,0 11,0 0,0 0,0-12,0 12,12 0,-1-11,0 11,1-11,-1 11,1 0,-1 0,12 0,11 0,0 0,12 0,10 0,1 11,0-11,0 0,0 0,0 0,0 11,0-11,11 0,0 0,1 12,-13-1,1-11,-11 12,-1-1,12-11,0 0,0 0,11 0,-22 0,-1 0,1 0,-1 0,1 0,-12 0,0 0,0 0,1 0,-1 0,0 0,0 0,0-11,0 11,0 0,1 0,10 0,-11 0,0-12,0 12,1 12,-1-12,-11 0,-1 0,1 0,-12 0,12 0,0 0,0 11,-12-11,0 0,12 0,0 0,-12 0,12 0,-11 0,-1 0,12 0,-12 0,0 0,1 0,-1 0,1 0,-1 11,0-11,1 0,-1 12,0-12,1 0,-1 0,1 0,-1 11,0-11,1 11,-1-11,0 0,1 0,-1 0,1 12,-1-12,0 0,1 0,-1 11,1-11,-1 0,0 0,1 0,-1 0,0 11,1 1,-1-12,1 0,-1 0,0 0,1 0,-1 0,0 0,1 0,-1 0,1 0,-1 0,0 0,1 0,-1 0,1 0,-12 0,11 0,-11 0,0 0,0 0,0 0,11 0,-11 0,0 0</inkml:trace>
  </inkml:traceGroup>
</inkml:ink>
</file>

<file path=ppt/ink/ink18.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8:48:50.287"/>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0E5626C8-5521-418E-93A0-90B2D6658EFA}" emma:medium="tactile" emma:mode="ink">
          <msink:context xmlns:msink="http://schemas.microsoft.com/ink/2010/main" type="inkDrawing" rotatedBoundingBox="13670,10203 25789,10059 25792,10296 13673,10440" shapeName="Other"/>
        </emma:interpretation>
      </emma:emma>
    </inkml:annotationXML>
    <inkml:trace contextRef="#ctx0" brushRef="#br0">0 137,'0'0,"0"0,0 0,0 0,0 0,0 0,11 0,-11 0,12 11,-12-11,11 0,-11 0,12 12,-1-12,0 0,1 0,-1 11,-11-11,23 11,-12-11,1 12,10-1,-10-11,-1 0,12 0,0 0,-1 0,1 0,11 11,0-11,1 0,10 12,12-1,0 0,-12-11,12 12,0-24,-11 12,-1-11,12 11,0 11,11 1,12-1,-12-11,-11 0,0-11,11 11,1 0,-12 0,22 0,12 0,23 0,-46 0,23-12,35 12,-13 0,1 0,-23-11,0 0,46-12,-1 0,-22 12,0 0,45-1,-22-10,-23 10,-12-10,12-1,45 12,-22 11,-1 0,1-12,22 1,-34 11,-34-11,23 11,23 0,11-12,-35 1,-10-1,22 24,12-1,-24 1,-22-1,0 0,46 1,-23-1,0-11,-12 0,35 0,22 0,-34 0,-34-11,12 22,33-11,1 11,-1-11,-22 12,23-12,-1 0,-11 0,-22 0,22 0,12 0,-1 0,1 0,22 0,-11 22,-12-22,-22 0,23-11,22 22,-22-11,22 0,12 0,-12 0,-57-11,24 11,33-11,0-1,-22 12,45 0,-23 0,-34 0,-22 0,-12 0,0 12,34-12,-22 11,-12 0,0-11,11 0,-11 0,0 12,-23-12,-11 0,0 0,-11 11,-46-11</inkml:trace>
  </inkml:traceGroup>
</inkml:ink>
</file>

<file path=ppt/ink/ink19.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8:48:52.866"/>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0CD49FE5-380B-45CC-A406-C53D09CF310C}" emma:medium="tactile" emma:mode="ink">
          <msink:context xmlns:msink="http://schemas.microsoft.com/ink/2010/main" type="inkDrawing" rotatedBoundingBox="2121,11077 27990,11264 27987,11660 2118,11473" shapeName="Other"/>
        </emma:interpretation>
      </emma:emma>
    </inkml:annotationXML>
    <inkml:trace contextRef="#ctx0" brushRef="#br0">0 0,'0'0,"0"0,0 0,0 0,0 0,0 0,0 0,0 0,12 0,-1 0,1 0,10 0,12 0,1 0,10 0,12 0,0 11,-12-11,12 11,0 1,34 10,-22-22,10 12,1-12,-12 0,0 0,1 0,-1 0,0-12,23 12,-22 0,-1 0,0 0,12 0,11 12,0-12,0 11,0-11,0 0,-11 0,11 0,0 0,0 0,0-11,0 22,0-22,23-1,-23 24,23-1,-12 0,-11-11,11 0,1 0,33 0,-33 23,-12-12,0 1,34-1,12 0,-35 1,12 10,34 12,-12-11,-22-11,0-12,11 11,34-11,1 0,-1 0,12 11,-12-22,-22 11,11 0,22-11,-10 11,10 0,24-12,-12 12,-23 0,23 0,-22-11,22 11,34 0,-34 0,46 11,-58-11,-10 12,-1-12,57 11,-11 0,45 1,-90-1,22 0,11-11,12 0,-23 23,46-23,-46-11,0 11,34 0,-11 0,45-34,-79 34,0 11,56 0,1-22,11-12,-46 23,-22 12,79-35,-33 23,10-11,-22-1,-34 1,56 11,-22-23,45 12,-45 11,-45 0,79-12,-12 1,1-23,-1 34,-56-11,79 11,-33-34,-1 34,23-12,-57-10,46 22,-12-12,23 12,-12-11,-45-12,69 35,-12-12,11 0,-34 0,-22 0,45 11,-34-11,56 11,-56-11,-11 12,56-12,-45 0,45 0,-79 11,22 12,58 11,-58-34,58 34,-58-23,-11 0,0 12,0 11,0 0,46 0,-69-22,1-1,10 0,-10 23,-1-11,23 0,-34-12,-34 12,0-35,45 24,34-12,-22 0,68-12,-57 24,-34-12</inkml:trace>
  </inkml:traceGroup>
</inkml:ink>
</file>

<file path=ppt/ink/ink20.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8:48:54.141"/>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8987097B-F3D5-4C58-A4E6-D34E061EEEF4}" emma:medium="tactile" emma:mode="ink">
          <msink:context xmlns:msink="http://schemas.microsoft.com/ink/2010/main" type="inkDrawing" rotatedBoundingBox="2021,12433 22242,12584 22239,12970 2018,12819" shapeName="Other"/>
        </emma:interpretation>
      </emma:emma>
    </inkml:annotationXML>
    <inkml:trace contextRef="#ctx0" brushRef="#br0">0 320,'0'0,"0"0,0 0,11 0,24 12,33-12,68-12,-10 12,33-11,57-23,12 0,22-12,-22 12,45 0,34-11,46 11,-69 0,80 34,46-11,-80 22,68-22,46-12,-45 57,90-45,-102-1,102 24,0-1,-33 12,33-1,34 1,-33 0,79-1,-125 1,125 11,-137-11,194-12,-228-11,171 12,-125 10,91-33,-80 34,12-23,45 22,-68-22,79 12,-136-1,125 34,-79-67,56 33,0-22,-79-1,79-10,-79-1,79 34,-193-11</inkml:trace>
  </inkml:traceGroup>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12/13/2019</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val="1862594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val="300635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val="3144087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val="3144087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val="31440877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val="31440877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val="31440877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val="31440877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11</a:t>
            </a:fld>
            <a:endParaRPr lang="en-US" dirty="0"/>
          </a:p>
        </p:txBody>
      </p:sp>
    </p:spTree>
    <p:extLst>
      <p:ext uri="{BB962C8B-B14F-4D97-AF65-F5344CB8AC3E}">
        <p14:creationId xmlns:p14="http://schemas.microsoft.com/office/powerpoint/2010/main" val="31440877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12</a:t>
            </a:fld>
            <a:endParaRPr lang="en-US" dirty="0"/>
          </a:p>
        </p:txBody>
      </p:sp>
    </p:spTree>
    <p:extLst>
      <p:ext uri="{BB962C8B-B14F-4D97-AF65-F5344CB8AC3E}">
        <p14:creationId xmlns:p14="http://schemas.microsoft.com/office/powerpoint/2010/main" val="31440877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13</a:t>
            </a:fld>
            <a:endParaRPr lang="en-US" dirty="0"/>
          </a:p>
        </p:txBody>
      </p:sp>
    </p:spTree>
    <p:extLst>
      <p:ext uri="{BB962C8B-B14F-4D97-AF65-F5344CB8AC3E}">
        <p14:creationId xmlns:p14="http://schemas.microsoft.com/office/powerpoint/2010/main" val="31440877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14</a:t>
            </a:fld>
            <a:endParaRPr lang="en-US" dirty="0"/>
          </a:p>
        </p:txBody>
      </p:sp>
    </p:spTree>
    <p:extLst>
      <p:ext uri="{BB962C8B-B14F-4D97-AF65-F5344CB8AC3E}">
        <p14:creationId xmlns:p14="http://schemas.microsoft.com/office/powerpoint/2010/main" val="31440877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15</a:t>
            </a:fld>
            <a:endParaRPr lang="en-US" dirty="0"/>
          </a:p>
        </p:txBody>
      </p:sp>
    </p:spTree>
    <p:extLst>
      <p:ext uri="{BB962C8B-B14F-4D97-AF65-F5344CB8AC3E}">
        <p14:creationId xmlns:p14="http://schemas.microsoft.com/office/powerpoint/2010/main" val="31440877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4" name="Rectangle 9"/>
          <p:cNvSpPr/>
          <p:nvPr/>
        </p:nvSpPr>
        <p:spPr>
          <a:xfrm>
            <a:off x="0" y="2133600"/>
            <a:ext cx="742950" cy="1447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rtl="1">
              <a:defRPr>
                <a:solidFill>
                  <a:schemeClr val="accent1"/>
                </a:solidFill>
              </a:defRPr>
            </a:lvl1pPr>
          </a:lstStyle>
          <a:p>
            <a:r>
              <a:rPr lang="en-US" dirty="0"/>
              <a:t>Click to edit Master title style</a:t>
            </a:r>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7"/>
            <a:ext cx="304800" cy="10058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268760"/>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dirty="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0" name="Title 1"/>
          <p:cNvSpPr>
            <a:spLocks noGrp="1"/>
          </p:cNvSpPr>
          <p:nvPr>
            <p:ph type="title"/>
          </p:nvPr>
        </p:nvSpPr>
        <p:spPr>
          <a:xfrm>
            <a:off x="495300" y="274638"/>
            <a:ext cx="8915400" cy="978663"/>
          </a:xfrm>
          <a:prstGeom prst="rect">
            <a:avLst/>
          </a:prstGeom>
        </p:spPr>
        <p:txBody>
          <a:bodyPr/>
          <a:lstStyle>
            <a:lvl1pPr algn="r" rtl="1">
              <a:defRPr>
                <a:solidFill>
                  <a:schemeClr val="accent1"/>
                </a:solidFill>
              </a:defRPr>
            </a:lvl1pPr>
          </a:lstStyle>
          <a:p>
            <a:r>
              <a:rPr lang="en-US" dirty="0"/>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solidFill>
                  <a:srgbClr val="313B4A"/>
                </a:solidFill>
              </a:defRPr>
            </a:lvl1pPr>
          </a:lstStyle>
          <a:p>
            <a:r>
              <a:rPr lang="en-US"/>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a:solidFill>
                  <a:schemeClr val="bg1"/>
                </a:solidFill>
                <a:latin typeface="+mn-lt"/>
                <a:cs typeface="+mn-cs"/>
              </a:rPr>
              <a:t>[        ]</a:t>
            </a: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5" name="Rectangle 9"/>
          <p:cNvSpPr/>
          <p:nvPr userDrawn="1"/>
        </p:nvSpPr>
        <p:spPr>
          <a:xfrm>
            <a:off x="9424988" y="280987"/>
            <a:ext cx="304800" cy="10058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6" name="Straight Connector 11"/>
          <p:cNvCxnSpPr/>
          <p:nvPr userDrawn="1"/>
        </p:nvCxnSpPr>
        <p:spPr>
          <a:xfrm>
            <a:off x="415925" y="1268760"/>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17" name="Rectangle 12"/>
          <p:cNvSpPr/>
          <p:nvPr userDrawn="1"/>
        </p:nvSpPr>
        <p:spPr>
          <a:xfrm>
            <a:off x="9424988" y="0"/>
            <a:ext cx="304800" cy="301625"/>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8" name="Title 1"/>
          <p:cNvSpPr>
            <a:spLocks noGrp="1"/>
          </p:cNvSpPr>
          <p:nvPr>
            <p:ph type="title"/>
          </p:nvPr>
        </p:nvSpPr>
        <p:spPr>
          <a:xfrm>
            <a:off x="495300" y="274638"/>
            <a:ext cx="8915400" cy="978663"/>
          </a:xfrm>
          <a:prstGeom prst="rect">
            <a:avLst/>
          </a:prstGeom>
        </p:spPr>
        <p:txBody>
          <a:bodyPr/>
          <a:lstStyle>
            <a:lvl1pPr algn="r" rtl="1">
              <a:defRPr>
                <a:solidFill>
                  <a:schemeClr val="accent1"/>
                </a:solidFill>
              </a:defRPr>
            </a:lvl1pPr>
          </a:lstStyle>
          <a:p>
            <a:r>
              <a:rPr lang="en-US" dirty="0"/>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
        <p:nvSpPr>
          <p:cNvPr id="10" name="Title 1"/>
          <p:cNvSpPr>
            <a:spLocks noGrp="1"/>
          </p:cNvSpPr>
          <p:nvPr>
            <p:ph type="title"/>
          </p:nvPr>
        </p:nvSpPr>
        <p:spPr>
          <a:xfrm>
            <a:off x="495300" y="274638"/>
            <a:ext cx="8915400" cy="978663"/>
          </a:xfrm>
          <a:prstGeom prst="rect">
            <a:avLst/>
          </a:prstGeom>
        </p:spPr>
        <p:txBody>
          <a:bodyPr/>
          <a:lstStyle>
            <a:lvl1pPr algn="r" rtl="1">
              <a:defRPr>
                <a:solidFill>
                  <a:schemeClr val="accent1"/>
                </a:solidFill>
              </a:defRPr>
            </a:lvl1pPr>
          </a:lstStyle>
          <a:p>
            <a:r>
              <a:rPr lang="en-US" dirty="0"/>
              <a:t>Click to edit Master title style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6" name="Title 1"/>
          <p:cNvSpPr>
            <a:spLocks noGrp="1"/>
          </p:cNvSpPr>
          <p:nvPr>
            <p:ph type="title"/>
          </p:nvPr>
        </p:nvSpPr>
        <p:spPr>
          <a:xfrm>
            <a:off x="495300" y="274638"/>
            <a:ext cx="8915400" cy="978663"/>
          </a:xfrm>
          <a:prstGeom prst="rect">
            <a:avLst/>
          </a:prstGeom>
        </p:spPr>
        <p:txBody>
          <a:bodyPr/>
          <a:lstStyle>
            <a:lvl1pPr algn="r" rtl="1">
              <a:defRPr>
                <a:solidFill>
                  <a:schemeClr val="accent1"/>
                </a:solidFill>
              </a:defRPr>
            </a:lvl1pPr>
          </a:lstStyle>
          <a:p>
            <a:r>
              <a:rPr lang="en-US" dirty="0"/>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
        <p:nvSpPr>
          <p:cNvPr id="5" name="Title 1"/>
          <p:cNvSpPr>
            <a:spLocks noGrp="1"/>
          </p:cNvSpPr>
          <p:nvPr>
            <p:ph type="title"/>
          </p:nvPr>
        </p:nvSpPr>
        <p:spPr>
          <a:xfrm>
            <a:off x="495300" y="274638"/>
            <a:ext cx="8915400" cy="978663"/>
          </a:xfrm>
          <a:prstGeom prst="rect">
            <a:avLst/>
          </a:prstGeom>
        </p:spPr>
        <p:txBody>
          <a:bodyPr/>
          <a:lstStyle>
            <a:lvl1pPr algn="r" rtl="1">
              <a:defRPr>
                <a:solidFill>
                  <a:schemeClr val="accent1"/>
                </a:solidFill>
              </a:defRPr>
            </a:lvl1pPr>
          </a:lstStyle>
          <a:p>
            <a:r>
              <a:rPr lang="en-US" dirty="0"/>
              <a:t>Click to edit Master title style</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1925191" cy="5851525"/>
          </a:xfrm>
          <a:prstGeom prst="rect">
            <a:avLst/>
          </a:prstGeom>
        </p:spPr>
        <p:txBody>
          <a:bodyPr vert="eaVert"/>
          <a:lstStyle>
            <a:lvl1pPr algn="r" rtl="1">
              <a:defRPr>
                <a:solidFill>
                  <a:schemeClr val="accent1"/>
                </a:solidFill>
              </a:defRPr>
            </a:lvl1pPr>
          </a:lstStyle>
          <a:p>
            <a:r>
              <a:rPr lang="en-US" dirty="0"/>
              <a:t>Click to edit Master title style</a:t>
            </a:r>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a:t>المحتوى المستوى الأول</a:t>
            </a:r>
            <a:endParaRPr lang="en-US" dirty="0"/>
          </a:p>
          <a:p>
            <a:pPr lvl="1"/>
            <a:r>
              <a:rPr lang="ar-EG" dirty="0"/>
              <a:t>المحتوى المستوى الثاني</a:t>
            </a:r>
            <a:endParaRPr lang="en-US" dirty="0"/>
          </a:p>
          <a:p>
            <a:pPr lvl="2"/>
            <a:r>
              <a:rPr lang="ar-EG" dirty="0"/>
              <a:t>المحتوى المستوى الثالث</a:t>
            </a:r>
            <a:endParaRPr lang="en-US" dirty="0"/>
          </a:p>
          <a:p>
            <a:pPr lvl="3"/>
            <a:r>
              <a:rPr lang="ar-EG" dirty="0"/>
              <a:t>المحتوى المستوى الرابع</a:t>
            </a:r>
            <a:endParaRPr lang="en-US" dirty="0"/>
          </a:p>
          <a:p>
            <a:pPr lvl="4"/>
            <a:r>
              <a:rPr lang="ar-EG" dirty="0"/>
              <a:t>المحتوى المستوى الخامس</a:t>
            </a:r>
            <a:endParaRPr lang="en-US" dirty="0"/>
          </a:p>
        </p:txBody>
      </p:sp>
      <p:sp>
        <p:nvSpPr>
          <p:cNvPr id="10" name="Rectangle 9"/>
          <p:cNvSpPr/>
          <p:nvPr userDrawn="1"/>
        </p:nvSpPr>
        <p:spPr>
          <a:xfrm>
            <a:off x="0" y="6324600"/>
            <a:ext cx="9906000" cy="5334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758"/>
            <a:ext cx="838200" cy="711494"/>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a:t>
            </a:r>
            <a:r>
              <a:rPr lang="ar-SA" sz="1600" b="1" baseline="0" dirty="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customXml" Target="../ink/ink2.xml"/><Relationship Id="rId10" Type="http://schemas.openxmlformats.org/officeDocument/2006/relationships/image" Target="../media/image6.emf"/><Relationship Id="rId4" Type="http://schemas.openxmlformats.org/officeDocument/2006/relationships/image" Target="../media/image3.emf"/><Relationship Id="rId9" Type="http://schemas.openxmlformats.org/officeDocument/2006/relationships/customXml" Target="../ink/ink4.xml"/></Relationships>
</file>

<file path=ppt/slides/_rels/slide4.xml.rels><?xml version="1.0" encoding="UTF-8" standalone="yes"?>
<Relationships xmlns="http://schemas.openxmlformats.org/package/2006/relationships"><Relationship Id="rId3" Type="http://schemas.openxmlformats.org/officeDocument/2006/relationships/customXml" Target="../ink/ink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emf"/><Relationship Id="rId5" Type="http://schemas.openxmlformats.org/officeDocument/2006/relationships/customXml" Target="../ink/ink6.xml"/><Relationship Id="rId4" Type="http://schemas.openxmlformats.org/officeDocument/2006/relationships/image" Target="../media/image7.e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customXml" Target="../ink/ink7.xml"/><Relationship Id="rId7" Type="http://schemas.openxmlformats.org/officeDocument/2006/relationships/customXml" Target="../ink/ink9.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customXml" Target="../ink/ink8.xml"/><Relationship Id="rId10" Type="http://schemas.openxmlformats.org/officeDocument/2006/relationships/image" Target="../media/image11.emf"/><Relationship Id="rId4" Type="http://schemas.openxmlformats.org/officeDocument/2006/relationships/image" Target="../media/image9.emf"/><Relationship Id="rId9" Type="http://schemas.openxmlformats.org/officeDocument/2006/relationships/customXml" Target="../ink/ink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ustomXml" Target="../ink/ink1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3.emf"/><Relationship Id="rId5" Type="http://schemas.openxmlformats.org/officeDocument/2006/relationships/customXml" Target="../ink/ink12.xml"/><Relationship Id="rId4" Type="http://schemas.openxmlformats.org/officeDocument/2006/relationships/image" Target="../media/image12.e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ustomXml" Target="../ink/ink13.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13.xml.rels><?xml version="1.0" encoding="UTF-8" standalone="yes"?>
<Relationships xmlns="http://schemas.openxmlformats.org/package/2006/relationships"><Relationship Id="rId8" Type="http://schemas.openxmlformats.org/officeDocument/2006/relationships/image" Target="../media/image17.emf"/><Relationship Id="rId3" Type="http://schemas.openxmlformats.org/officeDocument/2006/relationships/customXml" Target="../ink/ink14.xml"/><Relationship Id="rId7" Type="http://schemas.openxmlformats.org/officeDocument/2006/relationships/customXml" Target="../ink/ink16.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6.emf"/><Relationship Id="rId5" Type="http://schemas.openxmlformats.org/officeDocument/2006/relationships/customXml" Target="../ink/ink15.xml"/><Relationship Id="rId10" Type="http://schemas.openxmlformats.org/officeDocument/2006/relationships/image" Target="../media/image18.emf"/><Relationship Id="rId4" Type="http://schemas.openxmlformats.org/officeDocument/2006/relationships/image" Target="../media/image15.emf"/><Relationship Id="rId9" Type="http://schemas.openxmlformats.org/officeDocument/2006/relationships/customXml" Target="../ink/ink17.xml"/></Relationships>
</file>

<file path=ppt/slides/_rels/slide14.xml.rels><?xml version="1.0" encoding="UTF-8" standalone="yes"?>
<Relationships xmlns="http://schemas.openxmlformats.org/package/2006/relationships"><Relationship Id="rId8" Type="http://schemas.openxmlformats.org/officeDocument/2006/relationships/image" Target="../media/image21.emf"/><Relationship Id="rId3" Type="http://schemas.openxmlformats.org/officeDocument/2006/relationships/customXml" Target="../ink/ink18.xml"/><Relationship Id="rId7" Type="http://schemas.openxmlformats.org/officeDocument/2006/relationships/customXml" Target="../ink/ink20.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0.emf"/><Relationship Id="rId5" Type="http://schemas.openxmlformats.org/officeDocument/2006/relationships/customXml" Target="../ink/ink19.xml"/><Relationship Id="rId4" Type="http://schemas.openxmlformats.org/officeDocument/2006/relationships/image" Target="../media/image19.emf"/></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911"/>
            <a:ext cx="2600325" cy="2522702"/>
            <a:chOff x="5210750" y="1067682"/>
            <a:chExt cx="2976900" cy="3128912"/>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210750" y="1067682"/>
              <a:ext cx="2976900" cy="3128912"/>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en-US" sz="3200" b="1" u="sng" dirty="0">
                <a:solidFill>
                  <a:srgbClr val="313B4A"/>
                </a:solidFill>
                <a:latin typeface="Calibri" pitchFamily="34" charset="0"/>
                <a:cs typeface="Times New Roman" pitchFamily="18" charset="0"/>
              </a:rPr>
              <a:t>The Modern Novel</a:t>
            </a:r>
          </a:p>
          <a:p>
            <a:pPr algn="ctr"/>
            <a:endParaRPr lang="en-US" sz="2800" b="1" dirty="0">
              <a:solidFill>
                <a:srgbClr val="313B4A"/>
              </a:solidFill>
              <a:latin typeface="Calibri" pitchFamily="34" charset="0"/>
              <a:cs typeface="Times New Roman" pitchFamily="18" charset="0"/>
            </a:endParaRPr>
          </a:p>
          <a:p>
            <a:pPr algn="ctr"/>
            <a:r>
              <a:rPr lang="en-US" sz="2000" b="1" dirty="0">
                <a:solidFill>
                  <a:srgbClr val="313B4A"/>
                </a:solidFill>
                <a:latin typeface="Calibri" pitchFamily="34" charset="0"/>
                <a:cs typeface="Times New Roman" pitchFamily="18" charset="0"/>
              </a:rPr>
              <a:t>Lecturer: Ahmed K. Alsarhan</a:t>
            </a:r>
            <a:r>
              <a:rPr lang="ar-SA" sz="2000" b="1" dirty="0">
                <a:solidFill>
                  <a:srgbClr val="313B4A"/>
                </a:solidFill>
                <a:latin typeface="Calibri" pitchFamily="34" charset="0"/>
                <a:cs typeface="Times New Roman" pitchFamily="18" charset="0"/>
              </a:rPr>
              <a:t>  </a:t>
            </a:r>
            <a:endParaRPr lang="en-US" sz="20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chemeClr val="accent1"/>
                </a:solidFill>
                <a:effectLst>
                  <a:outerShdw blurRad="38100" dist="38100" dir="2700000" algn="tl">
                    <a:srgbClr val="000000">
                      <a:alpha val="43137"/>
                    </a:srgbClr>
                  </a:outerShdw>
                </a:effectLst>
                <a:latin typeface="Calibri" pitchFamily="34" charset="0"/>
              </a:rPr>
              <a:t>كلية الآداب</a:t>
            </a:r>
            <a:endParaRPr lang="en-US" sz="2400" b="1" u="sng" dirty="0">
              <a:solidFill>
                <a:schemeClr val="accent1"/>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a:solidFill>
                  <a:srgbClr val="D98061"/>
                </a:solidFill>
                <a:latin typeface="Calibri" pitchFamily="34" charset="0"/>
              </a:rPr>
              <a:t>	</a:t>
            </a:r>
            <a:endParaRPr lang="en-US" sz="2400" dirty="0">
              <a:solidFill>
                <a:srgbClr val="D98061"/>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a:effectLst/>
              </a:rPr>
              <a:t>All Rights Reserved for KFU ©</a:t>
            </a:r>
            <a:endParaRPr lang="en-US" sz="1100" b="0" dirty="0">
              <a:latin typeface="+mn-lt"/>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1064568" y="1484784"/>
            <a:ext cx="7772400" cy="2115669"/>
          </a:xfrm>
        </p:spPr>
        <p:txBody>
          <a:bodyPr/>
          <a:lstStyle/>
          <a:p>
            <a:pPr>
              <a:defRPr/>
            </a:pPr>
            <a:r>
              <a:rPr lang="en-US" b="1" spc="-150" dirty="0">
                <a:solidFill>
                  <a:srgbClr val="FF0000"/>
                </a:solidFill>
                <a:latin typeface="ae_AlMateen" pitchFamily="2" charset="-78"/>
                <a:cs typeface="ae_AlMateen" pitchFamily="2" charset="-78"/>
              </a:rPr>
              <a:t>Lecture 4: </a:t>
            </a:r>
            <a:br>
              <a:rPr lang="en-US" b="1" spc="-150" dirty="0">
                <a:solidFill>
                  <a:srgbClr val="FF0000"/>
                </a:solidFill>
                <a:latin typeface="ae_AlMateen" pitchFamily="2" charset="-78"/>
                <a:cs typeface="ae_AlMateen" pitchFamily="2" charset="-78"/>
              </a:rPr>
            </a:br>
            <a:r>
              <a:rPr lang="en-US" b="1" spc="-150" dirty="0">
                <a:solidFill>
                  <a:srgbClr val="FF0000"/>
                </a:solidFill>
                <a:latin typeface="ae_AlMateen" pitchFamily="2" charset="-78"/>
                <a:cs typeface="ae_AlMateen" pitchFamily="2" charset="-78"/>
              </a:rPr>
              <a:t>Early Novels and Novelists – Robinson Crusoe 1 </a:t>
            </a:r>
          </a:p>
        </p:txBody>
      </p:sp>
      <p:sp>
        <p:nvSpPr>
          <p:cNvPr id="4" name="Subtitle 3"/>
          <p:cNvSpPr>
            <a:spLocks noGrp="1"/>
          </p:cNvSpPr>
          <p:nvPr>
            <p:ph type="subTitle" idx="1"/>
          </p:nvPr>
        </p:nvSpPr>
        <p:spPr/>
        <p:txBody>
          <a:bodyPr/>
          <a:lstStyle/>
          <a:p>
            <a:r>
              <a:rPr lang="x-none" b="1" dirty="0"/>
              <a:t> </a:t>
            </a:r>
            <a:r>
              <a:rPr lang="en-US" b="1" dirty="0">
                <a:solidFill>
                  <a:schemeClr val="tx1"/>
                </a:solidFill>
              </a:rPr>
              <a:t>The Modern Novel</a:t>
            </a:r>
          </a:p>
        </p:txBody>
      </p:sp>
      <p:sp>
        <p:nvSpPr>
          <p:cNvPr id="14338" name="Slide Number Placeholder 3"/>
          <p:cNvSpPr>
            <a:spLocks noGrp="1"/>
          </p:cNvSpPr>
          <p:nvPr>
            <p:ph type="sldNum" sz="quarter" idx="10"/>
          </p:nvPr>
        </p:nvSpPr>
        <p:spPr bwMode="auto">
          <a:xfrm>
            <a:off x="5079683" y="6356352"/>
            <a:ext cx="445477" cy="365125"/>
          </a:xfrm>
          <a:noFill/>
          <a:ln>
            <a:miter lim="800000"/>
            <a:headEnd/>
            <a:tailEnd/>
          </a:ln>
        </p:spPr>
        <p:txBody>
          <a:bodyPr/>
          <a:lstStyle/>
          <a:p>
            <a:fld id="{9B498F4A-58E1-402E-9A26-F99314DCE6EC}" type="slidenum">
              <a:rPr lang="en-US" sz="1600">
                <a:cs typeface="Arial" pitchFamily="34" charset="0"/>
              </a:rPr>
              <a:pPr/>
              <a:t>2</a:t>
            </a:fld>
            <a:endParaRPr lang="en-US" sz="1600" dirty="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704528" y="1268761"/>
            <a:ext cx="8352928" cy="954107"/>
          </a:xfrm>
          <a:prstGeom prst="rect">
            <a:avLst/>
          </a:prstGeom>
          <a:noFill/>
        </p:spPr>
        <p:txBody>
          <a:bodyPr wrap="square" rtlCol="1">
            <a:spAutoFit/>
          </a:bodyPr>
          <a:lstStyle/>
          <a:p>
            <a:pPr marL="285750" indent="-285750" algn="just">
              <a:buFontTx/>
              <a:buChar char="•"/>
            </a:pPr>
            <a:endParaRPr lang="en-US" sz="1900" dirty="0"/>
          </a:p>
          <a:p>
            <a:pPr marL="285750" indent="-285750" algn="just">
              <a:buFontTx/>
              <a:buChar char="•"/>
            </a:pPr>
            <a:endParaRPr lang="en-US" sz="1900" dirty="0"/>
          </a:p>
          <a:p>
            <a:pPr algn="just"/>
            <a:endParaRPr lang="en-US" b="1" dirty="0">
              <a:solidFill>
                <a:srgbClr val="990033"/>
              </a:solidFill>
            </a:endParaRPr>
          </a:p>
        </p:txBody>
      </p:sp>
      <p:sp>
        <p:nvSpPr>
          <p:cNvPr id="2" name="Rectangle 1"/>
          <p:cNvSpPr/>
          <p:nvPr/>
        </p:nvSpPr>
        <p:spPr>
          <a:xfrm>
            <a:off x="560512" y="1412776"/>
            <a:ext cx="8784976" cy="5632310"/>
          </a:xfrm>
          <a:prstGeom prst="rect">
            <a:avLst/>
          </a:prstGeom>
        </p:spPr>
        <p:txBody>
          <a:bodyPr wrap="square">
            <a:spAutoFit/>
          </a:bodyPr>
          <a:lstStyle/>
          <a:p>
            <a:pPr marL="342900" indent="-342900" algn="l" rtl="0">
              <a:buFont typeface="Wingdings" charset="2"/>
              <a:buChar char="v"/>
            </a:pPr>
            <a:r>
              <a:rPr lang="en-US" sz="2400" dirty="0">
                <a:latin typeface="Times New Roman"/>
                <a:cs typeface="Times New Roman"/>
              </a:rPr>
              <a:t>Born in 1660 in London</a:t>
            </a:r>
          </a:p>
          <a:p>
            <a:pPr marL="342900" indent="-342900" algn="l" rtl="0">
              <a:buFont typeface="Wingdings" charset="2"/>
              <a:buChar char="v"/>
            </a:pPr>
            <a:endParaRPr lang="en-US" sz="2400" dirty="0">
              <a:latin typeface="Times New Roman"/>
              <a:cs typeface="Times New Roman"/>
            </a:endParaRPr>
          </a:p>
          <a:p>
            <a:pPr marL="342900" indent="-342900" algn="l" rtl="0">
              <a:buFont typeface="Wingdings" charset="2"/>
              <a:buChar char="v"/>
            </a:pPr>
            <a:r>
              <a:rPr lang="en-US" sz="2400" dirty="0">
                <a:latin typeface="Times New Roman"/>
                <a:cs typeface="Times New Roman"/>
              </a:rPr>
              <a:t>His mother and father were James and Mary Foe, were Presbyterian dissenters. James Foe was a middle-class wax and candle merchant. </a:t>
            </a:r>
          </a:p>
          <a:p>
            <a:pPr marL="342900" indent="-342900" algn="l" rtl="0">
              <a:buFont typeface="Wingdings" charset="2"/>
              <a:buChar char="v"/>
            </a:pPr>
            <a:endParaRPr lang="en-US" sz="2400" dirty="0">
              <a:latin typeface="Times New Roman"/>
              <a:cs typeface="Times New Roman"/>
            </a:endParaRPr>
          </a:p>
          <a:p>
            <a:pPr marL="342900" indent="-342900" algn="l" rtl="0">
              <a:buFont typeface="Wingdings" charset="2"/>
              <a:buChar char="v"/>
            </a:pPr>
            <a:r>
              <a:rPr lang="en-US" sz="2400" dirty="0">
                <a:latin typeface="Times New Roman"/>
                <a:cs typeface="Times New Roman"/>
              </a:rPr>
              <a:t>He witnessed two of the greatest disasters of the seventeenth century: a recurrence of the plague and the Great Fire of London in 1666. </a:t>
            </a:r>
          </a:p>
          <a:p>
            <a:pPr marL="342900" indent="-342900" algn="l" rtl="0">
              <a:buFont typeface="Wingdings" charset="2"/>
              <a:buChar char="v"/>
            </a:pPr>
            <a:endParaRPr lang="en-US" sz="2400" dirty="0">
              <a:latin typeface="Times New Roman"/>
              <a:cs typeface="Times New Roman"/>
            </a:endParaRPr>
          </a:p>
          <a:p>
            <a:pPr marL="342900" indent="-342900" algn="l" rtl="0">
              <a:buFont typeface="Wingdings" charset="2"/>
              <a:buChar char="v"/>
            </a:pPr>
            <a:r>
              <a:rPr lang="en-US" sz="2400" dirty="0">
                <a:latin typeface="Times New Roman"/>
                <a:cs typeface="Times New Roman"/>
              </a:rPr>
              <a:t>He was an excellent student, but as a Presbyterian, he was forbidden to attend Oxford or Cambridge. He entered a dissenting institution called Morton’s Academy</a:t>
            </a:r>
          </a:p>
          <a:p>
            <a:endParaRPr lang="en-US" sz="2400" dirty="0">
              <a:latin typeface="Times New Roman"/>
              <a:cs typeface="Times New Roman"/>
            </a:endParaRPr>
          </a:p>
          <a:p>
            <a:endParaRPr lang="en-US" sz="2400" dirty="0">
              <a:latin typeface="Times New Roman"/>
              <a:cs typeface="Times New Roman"/>
            </a:endParaRPr>
          </a:p>
        </p:txBody>
      </p:sp>
      <p:sp>
        <p:nvSpPr>
          <p:cNvPr id="3" name="TextBox 2"/>
          <p:cNvSpPr txBox="1"/>
          <p:nvPr/>
        </p:nvSpPr>
        <p:spPr>
          <a:xfrm>
            <a:off x="632520" y="476673"/>
            <a:ext cx="8352928" cy="461665"/>
          </a:xfrm>
          <a:prstGeom prst="rect">
            <a:avLst/>
          </a:prstGeom>
          <a:noFill/>
        </p:spPr>
        <p:txBody>
          <a:bodyPr wrap="square" rtlCol="0">
            <a:spAutoFit/>
          </a:bodyPr>
          <a:lstStyle/>
          <a:p>
            <a:pPr algn="ctr"/>
            <a:r>
              <a:rPr lang="en-US" sz="2400" b="1" dirty="0">
                <a:latin typeface="Times New Roman"/>
                <a:cs typeface="Times New Roman"/>
              </a:rPr>
              <a:t>Daniel Defoe</a:t>
            </a:r>
          </a:p>
        </p:txBody>
      </p:sp>
      <mc:AlternateContent xmlns:mc="http://schemas.openxmlformats.org/markup-compatibility/2006">
        <mc:Choice xmlns:p14="http://schemas.microsoft.com/office/powerpoint/2010/main" Requires="p14">
          <p:contentPart p14:bwMode="auto" r:id="rId3">
            <p14:nvContentPartPr>
              <p14:cNvPr id="6" name="حبر 5"/>
              <p14:cNvContentPartPr/>
              <p14:nvPr/>
            </p14:nvContentPartPr>
            <p14:xfrm>
              <a:off x="641583" y="3549775"/>
              <a:ext cx="323280" cy="519840"/>
            </p14:xfrm>
          </p:contentPart>
        </mc:Choice>
        <mc:Fallback>
          <p:pic>
            <p:nvPicPr>
              <p:cNvPr id="6" name="حبر 5"/>
              <p:cNvPicPr/>
              <p:nvPr/>
            </p:nvPicPr>
            <p:blipFill>
              <a:blip r:embed="rId4"/>
              <a:stretch>
                <a:fillRect/>
              </a:stretch>
            </p:blipFill>
            <p:spPr>
              <a:xfrm>
                <a:off x="623583" y="3531775"/>
                <a:ext cx="359280" cy="55584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8" name="حبر 7"/>
              <p14:cNvContentPartPr/>
              <p14:nvPr/>
            </p14:nvContentPartPr>
            <p14:xfrm>
              <a:off x="7230663" y="5517175"/>
              <a:ext cx="974520" cy="17640"/>
            </p14:xfrm>
          </p:contentPart>
        </mc:Choice>
        <mc:Fallback>
          <p:pic>
            <p:nvPicPr>
              <p:cNvPr id="8" name="حبر 7"/>
              <p:cNvPicPr/>
              <p:nvPr/>
            </p:nvPicPr>
            <p:blipFill>
              <a:blip r:embed="rId6"/>
              <a:stretch>
                <a:fillRect/>
              </a:stretch>
            </p:blipFill>
            <p:spPr>
              <a:xfrm>
                <a:off x="7212663" y="5499175"/>
                <a:ext cx="1010520" cy="5364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9" name="حبر 8"/>
              <p14:cNvContentPartPr/>
              <p14:nvPr/>
            </p14:nvContentPartPr>
            <p14:xfrm>
              <a:off x="7522623" y="5550655"/>
              <a:ext cx="360" cy="360"/>
            </p14:xfrm>
          </p:contentPart>
        </mc:Choice>
        <mc:Fallback>
          <p:pic>
            <p:nvPicPr>
              <p:cNvPr id="9" name="حبر 8"/>
              <p:cNvPicPr/>
              <p:nvPr/>
            </p:nvPicPr>
            <p:blipFill>
              <a:blip r:embed="rId8"/>
              <a:stretch>
                <a:fillRect/>
              </a:stretch>
            </p:blipFill>
            <p:spPr>
              <a:xfrm>
                <a:off x="7504623" y="5532655"/>
                <a:ext cx="36360" cy="3636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6" name="حبر 15"/>
              <p14:cNvContentPartPr/>
              <p14:nvPr/>
            </p14:nvContentPartPr>
            <p14:xfrm>
              <a:off x="946863" y="5787895"/>
              <a:ext cx="5450400" cy="138240"/>
            </p14:xfrm>
          </p:contentPart>
        </mc:Choice>
        <mc:Fallback>
          <p:pic>
            <p:nvPicPr>
              <p:cNvPr id="16" name="حبر 15"/>
              <p:cNvPicPr/>
              <p:nvPr/>
            </p:nvPicPr>
            <p:blipFill>
              <a:blip r:embed="rId10"/>
              <a:stretch>
                <a:fillRect/>
              </a:stretch>
            </p:blipFill>
            <p:spPr>
              <a:xfrm>
                <a:off x="928863" y="5769895"/>
                <a:ext cx="5486400" cy="174240"/>
              </a:xfrm>
              <a:prstGeom prst="rect">
                <a:avLst/>
              </a:prstGeom>
            </p:spPr>
          </p:pic>
        </mc:Fallback>
      </mc:AlternateContent>
    </p:spTree>
    <p:extLst>
      <p:ext uri="{BB962C8B-B14F-4D97-AF65-F5344CB8AC3E}">
        <p14:creationId xmlns:p14="http://schemas.microsoft.com/office/powerpoint/2010/main" val="2112211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32520" y="1494665"/>
            <a:ext cx="8496944" cy="4824535"/>
          </a:xfrm>
        </p:spPr>
        <p:txBody>
          <a:bodyPr numCol="1">
            <a:normAutofit/>
          </a:bodyPr>
          <a:lstStyle/>
          <a:p>
            <a:pPr algn="l" rtl="0">
              <a:buFont typeface="Wingdings" charset="2"/>
              <a:buChar char="v"/>
            </a:pPr>
            <a:r>
              <a:rPr lang="en-US" sz="2400" dirty="0">
                <a:latin typeface="Times New Roman"/>
                <a:cs typeface="Times New Roman"/>
              </a:rPr>
              <a:t>Defoe developed a taste for travel that lasted throughout his life.</a:t>
            </a:r>
          </a:p>
          <a:p>
            <a:pPr marL="0" indent="0" algn="l" rtl="0"/>
            <a:r>
              <a:rPr lang="en-US" sz="2400" dirty="0">
                <a:latin typeface="Times New Roman"/>
                <a:cs typeface="Times New Roman"/>
              </a:rPr>
              <a:t>His fiction reflects this interest; his characters Moll Flanders and </a:t>
            </a:r>
          </a:p>
          <a:p>
            <a:pPr marL="0" indent="0" algn="l" rtl="0"/>
            <a:r>
              <a:rPr lang="en-US" sz="2400" dirty="0">
                <a:latin typeface="Times New Roman"/>
                <a:cs typeface="Times New Roman"/>
              </a:rPr>
              <a:t>Robinson Crusoe both change their lives by voyaging far from their</a:t>
            </a:r>
          </a:p>
          <a:p>
            <a:pPr marL="0" indent="0" algn="l" rtl="0"/>
            <a:r>
              <a:rPr lang="en-US" sz="2400" dirty="0">
                <a:latin typeface="Times New Roman"/>
                <a:cs typeface="Times New Roman"/>
              </a:rPr>
              <a:t>native England.</a:t>
            </a:r>
          </a:p>
          <a:p>
            <a:pPr algn="l" rtl="0">
              <a:buFont typeface="Wingdings" charset="2"/>
              <a:buChar char="v"/>
            </a:pPr>
            <a:endParaRPr lang="en-US" sz="2400" b="1" dirty="0">
              <a:latin typeface="Times New Roman"/>
              <a:cs typeface="Times New Roman"/>
            </a:endParaRPr>
          </a:p>
          <a:p>
            <a:pPr algn="l" rtl="0">
              <a:buFont typeface="Wingdings" charset="2"/>
              <a:buChar char="v"/>
            </a:pPr>
            <a:r>
              <a:rPr lang="en-US" sz="2400" dirty="0">
                <a:latin typeface="Times New Roman"/>
                <a:cs typeface="Times New Roman"/>
              </a:rPr>
              <a:t>He became a successful merchant and married into a rich family,</a:t>
            </a:r>
          </a:p>
          <a:p>
            <a:pPr marL="0" indent="0" algn="l" rtl="0"/>
            <a:r>
              <a:rPr lang="en-US" sz="2400" dirty="0">
                <a:latin typeface="Times New Roman"/>
                <a:cs typeface="Times New Roman"/>
              </a:rPr>
              <a:t>but his business failed later on and he had money troubles for the </a:t>
            </a:r>
          </a:p>
          <a:p>
            <a:pPr marL="0" indent="0" algn="l" rtl="0"/>
            <a:r>
              <a:rPr lang="en-US" sz="2400" dirty="0">
                <a:latin typeface="Times New Roman"/>
                <a:cs typeface="Times New Roman"/>
              </a:rPr>
              <a:t>rest of his life.</a:t>
            </a:r>
          </a:p>
          <a:p>
            <a:pPr marL="0" indent="0" algn="l" rtl="0"/>
            <a:endParaRPr lang="en-US" sz="2400" b="1" dirty="0">
              <a:latin typeface="Times New Roman"/>
              <a:cs typeface="Times New Roman"/>
            </a:endParaRPr>
          </a:p>
          <a:p>
            <a:pPr algn="l" rtl="0">
              <a:buFont typeface="Wingdings" charset="2"/>
              <a:buChar char="v"/>
            </a:pPr>
            <a:r>
              <a:rPr lang="en-US" sz="2400" dirty="0">
                <a:latin typeface="Times New Roman"/>
                <a:cs typeface="Times New Roman"/>
              </a:rPr>
              <a:t>He worked as a merchant, a poet, a journalist, a politician and even as a spy, and wrote around 500 books and pamphlets.</a:t>
            </a:r>
          </a:p>
          <a:p>
            <a:pPr algn="just">
              <a:buFont typeface="Wingdings" charset="2"/>
              <a:buChar char="v"/>
            </a:pPr>
            <a:endParaRPr lang="en-US" sz="2400" dirty="0">
              <a:latin typeface="Times New Roman"/>
              <a:cs typeface="Times New Roman"/>
            </a:endParaRPr>
          </a:p>
          <a:p>
            <a:pPr algn="l" rtl="1">
              <a:buFont typeface="Wingdings" charset="2"/>
              <a:buChar char="v"/>
            </a:pPr>
            <a:endParaRPr lang="x-none" sz="2400" b="1" dirty="0">
              <a:latin typeface="Times New Roman"/>
              <a:cs typeface="Times New Roman"/>
            </a:endParaRPr>
          </a:p>
          <a:p>
            <a:endParaRPr lang="x-none" sz="2400" b="1" dirty="0">
              <a:latin typeface="Times New Roman"/>
              <a:cs typeface="Times New Roman"/>
            </a:endParaRPr>
          </a:p>
        </p:txBody>
      </p:sp>
      <p:sp>
        <p:nvSpPr>
          <p:cNvPr id="3" name="Rectangle 2"/>
          <p:cNvSpPr/>
          <p:nvPr/>
        </p:nvSpPr>
        <p:spPr>
          <a:xfrm>
            <a:off x="776536" y="2235934"/>
            <a:ext cx="7920880" cy="369332"/>
          </a:xfrm>
          <a:prstGeom prst="rect">
            <a:avLst/>
          </a:prstGeom>
        </p:spPr>
        <p:txBody>
          <a:bodyPr wrap="square">
            <a:spAutoFit/>
          </a:bodyPr>
          <a:lstStyle/>
          <a:p>
            <a:r>
              <a:rPr lang="en-US" dirty="0"/>
              <a:t> </a:t>
            </a:r>
          </a:p>
        </p:txBody>
      </p:sp>
      <p:sp>
        <p:nvSpPr>
          <p:cNvPr id="2" name="TextBox 1"/>
          <p:cNvSpPr txBox="1"/>
          <p:nvPr/>
        </p:nvSpPr>
        <p:spPr>
          <a:xfrm>
            <a:off x="776537" y="404665"/>
            <a:ext cx="8352927" cy="461665"/>
          </a:xfrm>
          <a:prstGeom prst="rect">
            <a:avLst/>
          </a:prstGeom>
          <a:noFill/>
        </p:spPr>
        <p:txBody>
          <a:bodyPr wrap="square" rtlCol="0">
            <a:spAutoFit/>
          </a:bodyPr>
          <a:lstStyle/>
          <a:p>
            <a:pPr algn="ctr"/>
            <a:r>
              <a:rPr lang="en-US" sz="2400" b="1" dirty="0">
                <a:latin typeface="Times New Roman"/>
                <a:cs typeface="Times New Roman"/>
              </a:rPr>
              <a:t>Daniel Defoe</a:t>
            </a:r>
            <a:endParaRPr lang="en-US" sz="2400" b="1" dirty="0"/>
          </a:p>
        </p:txBody>
      </p:sp>
      <mc:AlternateContent xmlns:mc="http://schemas.openxmlformats.org/markup-compatibility/2006">
        <mc:Choice xmlns:p14="http://schemas.microsoft.com/office/powerpoint/2010/main" Requires="p14">
          <p:contentPart p14:bwMode="auto" r:id="rId3">
            <p14:nvContentPartPr>
              <p14:cNvPr id="8" name="حبر 7"/>
              <p14:cNvContentPartPr/>
              <p14:nvPr/>
            </p14:nvContentPartPr>
            <p14:xfrm>
              <a:off x="1130823" y="4135135"/>
              <a:ext cx="7875360" cy="148320"/>
            </p14:xfrm>
          </p:contentPart>
        </mc:Choice>
        <mc:Fallback>
          <p:pic>
            <p:nvPicPr>
              <p:cNvPr id="8" name="حبر 7"/>
              <p:cNvPicPr/>
              <p:nvPr/>
            </p:nvPicPr>
            <p:blipFill>
              <a:blip r:embed="rId4"/>
              <a:stretch>
                <a:fillRect/>
              </a:stretch>
            </p:blipFill>
            <p:spPr>
              <a:xfrm>
                <a:off x="1112823" y="4117135"/>
                <a:ext cx="7911360" cy="18432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10" name="حبر 9"/>
              <p14:cNvContentPartPr/>
              <p14:nvPr/>
            </p14:nvContentPartPr>
            <p14:xfrm>
              <a:off x="405783" y="4536535"/>
              <a:ext cx="3463920" cy="103680"/>
            </p14:xfrm>
          </p:contentPart>
        </mc:Choice>
        <mc:Fallback>
          <p:pic>
            <p:nvPicPr>
              <p:cNvPr id="10" name="حبر 9"/>
              <p:cNvPicPr/>
              <p:nvPr/>
            </p:nvPicPr>
            <p:blipFill>
              <a:blip r:embed="rId6"/>
              <a:stretch>
                <a:fillRect/>
              </a:stretch>
            </p:blipFill>
            <p:spPr>
              <a:xfrm>
                <a:off x="387783" y="4518535"/>
                <a:ext cx="3499920" cy="139680"/>
              </a:xfrm>
              <a:prstGeom prst="rect">
                <a:avLst/>
              </a:prstGeom>
            </p:spPr>
          </p:pic>
        </mc:Fallback>
      </mc:AlternateContent>
    </p:spTree>
    <p:extLst>
      <p:ext uri="{BB962C8B-B14F-4D97-AF65-F5344CB8AC3E}">
        <p14:creationId xmlns:p14="http://schemas.microsoft.com/office/powerpoint/2010/main" val="18727106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640632" y="1494665"/>
            <a:ext cx="5887704" cy="4824535"/>
          </a:xfrm>
        </p:spPr>
        <p:txBody>
          <a:bodyPr numCol="1">
            <a:normAutofit/>
          </a:bodyPr>
          <a:lstStyle/>
          <a:p>
            <a:pPr>
              <a:buFont typeface="Arial" pitchFamily="34" charset="0"/>
              <a:buChar char="•"/>
            </a:pPr>
            <a:endParaRPr lang="x-none" b="1" dirty="0"/>
          </a:p>
          <a:p>
            <a:pPr>
              <a:buFont typeface="Arial" pitchFamily="34" charset="0"/>
              <a:buChar char="•"/>
            </a:pPr>
            <a:endParaRPr lang="x-none" b="1" dirty="0"/>
          </a:p>
          <a:p>
            <a:pPr rtl="1">
              <a:buFont typeface="Arial" pitchFamily="34" charset="0"/>
              <a:buChar char="•"/>
            </a:pPr>
            <a:endParaRPr lang="x-none" b="1" dirty="0"/>
          </a:p>
          <a:p>
            <a:pPr rtl="1">
              <a:buFont typeface="Arial" pitchFamily="34" charset="0"/>
              <a:buChar char="•"/>
            </a:pPr>
            <a:endParaRPr lang="x-none" b="1" dirty="0"/>
          </a:p>
          <a:p>
            <a:endParaRPr lang="x-none" b="1" dirty="0"/>
          </a:p>
        </p:txBody>
      </p:sp>
      <p:sp>
        <p:nvSpPr>
          <p:cNvPr id="5" name="مربع نص 4"/>
          <p:cNvSpPr txBox="1"/>
          <p:nvPr/>
        </p:nvSpPr>
        <p:spPr>
          <a:xfrm>
            <a:off x="632520" y="1484784"/>
            <a:ext cx="8568952" cy="3046988"/>
          </a:xfrm>
          <a:prstGeom prst="rect">
            <a:avLst/>
          </a:prstGeom>
          <a:noFill/>
        </p:spPr>
        <p:txBody>
          <a:bodyPr wrap="square" rtlCol="1">
            <a:spAutoFit/>
          </a:bodyPr>
          <a:lstStyle/>
          <a:p>
            <a:pPr marL="342900" indent="-342900" algn="l" rtl="0">
              <a:buFont typeface="Wingdings" charset="2"/>
              <a:buChar char="v"/>
            </a:pPr>
            <a:r>
              <a:rPr lang="en-US" sz="2400" dirty="0">
                <a:latin typeface="Times New Roman"/>
                <a:cs typeface="Times New Roman"/>
              </a:rPr>
              <a:t>Defoe published his first novel, </a:t>
            </a:r>
            <a:r>
              <a:rPr lang="en-US" sz="2400" i="1" dirty="0">
                <a:latin typeface="Times New Roman"/>
                <a:cs typeface="Times New Roman"/>
              </a:rPr>
              <a:t>Robinson Crusoe</a:t>
            </a:r>
            <a:r>
              <a:rPr lang="en-US" sz="2400" dirty="0">
                <a:latin typeface="Times New Roman"/>
                <a:cs typeface="Times New Roman"/>
              </a:rPr>
              <a:t>, in 1719, when he was around 60 years old. </a:t>
            </a:r>
          </a:p>
          <a:p>
            <a:pPr marL="342900" indent="-342900" algn="l" rtl="0">
              <a:buFont typeface="Wingdings" charset="2"/>
              <a:buChar char="v"/>
            </a:pPr>
            <a:endParaRPr lang="en-US" sz="2400" dirty="0">
              <a:latin typeface="Times New Roman"/>
              <a:cs typeface="Times New Roman"/>
            </a:endParaRPr>
          </a:p>
          <a:p>
            <a:pPr marL="342900" indent="-342900" algn="l" rtl="0">
              <a:buFont typeface="Wingdings" charset="2"/>
              <a:buChar char="v"/>
            </a:pPr>
            <a:r>
              <a:rPr lang="en-US" sz="2400" dirty="0">
                <a:latin typeface="Times New Roman"/>
                <a:cs typeface="Times New Roman"/>
              </a:rPr>
              <a:t>The novel attracted a large middle-class readership. He followed in 1722 with </a:t>
            </a:r>
            <a:r>
              <a:rPr lang="en-US" sz="2400" i="1" dirty="0">
                <a:latin typeface="Times New Roman"/>
                <a:cs typeface="Times New Roman"/>
              </a:rPr>
              <a:t>Moll Flanders</a:t>
            </a:r>
            <a:r>
              <a:rPr lang="en-US" sz="2400" dirty="0">
                <a:latin typeface="Times New Roman"/>
                <a:cs typeface="Times New Roman"/>
              </a:rPr>
              <a:t>, the story of a tough, streetwise heroine whose fortunes rise and fall dramatically. </a:t>
            </a:r>
          </a:p>
          <a:p>
            <a:pPr marL="342900" indent="-342900" algn="l" rtl="0">
              <a:buFont typeface="Wingdings" charset="2"/>
              <a:buChar char="v"/>
            </a:pPr>
            <a:endParaRPr lang="en-US" sz="2400" dirty="0">
              <a:latin typeface="Times New Roman"/>
              <a:cs typeface="Times New Roman"/>
            </a:endParaRPr>
          </a:p>
          <a:p>
            <a:pPr marL="342900" indent="-342900" algn="l" rtl="0">
              <a:buFont typeface="Wingdings" charset="2"/>
              <a:buChar char="v"/>
            </a:pPr>
            <a:r>
              <a:rPr lang="en-US" sz="2400" dirty="0">
                <a:latin typeface="Times New Roman"/>
                <a:cs typeface="Times New Roman"/>
              </a:rPr>
              <a:t>Both works straddle the border between journalism and fiction. </a:t>
            </a:r>
          </a:p>
        </p:txBody>
      </p:sp>
      <p:sp>
        <p:nvSpPr>
          <p:cNvPr id="3" name="TextBox 2"/>
          <p:cNvSpPr txBox="1"/>
          <p:nvPr/>
        </p:nvSpPr>
        <p:spPr>
          <a:xfrm>
            <a:off x="848545" y="609601"/>
            <a:ext cx="8352927" cy="461665"/>
          </a:xfrm>
          <a:prstGeom prst="rect">
            <a:avLst/>
          </a:prstGeom>
          <a:noFill/>
        </p:spPr>
        <p:txBody>
          <a:bodyPr wrap="square" rtlCol="0">
            <a:spAutoFit/>
          </a:bodyPr>
          <a:lstStyle/>
          <a:p>
            <a:pPr algn="ctr"/>
            <a:r>
              <a:rPr lang="en-US" sz="2400" b="1" dirty="0">
                <a:latin typeface="Times New Roman"/>
                <a:cs typeface="Times New Roman"/>
              </a:rPr>
              <a:t>Defoe’s Writing</a:t>
            </a:r>
          </a:p>
        </p:txBody>
      </p:sp>
    </p:spTree>
    <p:extLst>
      <p:ext uri="{BB962C8B-B14F-4D97-AF65-F5344CB8AC3E}">
        <p14:creationId xmlns:p14="http://schemas.microsoft.com/office/powerpoint/2010/main" val="1288103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640632" y="1494665"/>
            <a:ext cx="5887704" cy="4824535"/>
          </a:xfrm>
        </p:spPr>
        <p:txBody>
          <a:bodyPr numCol="1">
            <a:normAutofit/>
          </a:bodyPr>
          <a:lstStyle/>
          <a:p>
            <a:pPr>
              <a:buFont typeface="Arial" pitchFamily="34" charset="0"/>
              <a:buChar char="•"/>
            </a:pPr>
            <a:endParaRPr lang="x-none" b="1" dirty="0"/>
          </a:p>
          <a:p>
            <a:pPr>
              <a:buFont typeface="Arial" pitchFamily="34" charset="0"/>
              <a:buChar char="•"/>
            </a:pPr>
            <a:endParaRPr lang="x-none" b="1" dirty="0"/>
          </a:p>
          <a:p>
            <a:pPr rtl="1">
              <a:buFont typeface="Arial" pitchFamily="34" charset="0"/>
              <a:buChar char="•"/>
            </a:pPr>
            <a:endParaRPr lang="x-none" b="1" dirty="0"/>
          </a:p>
          <a:p>
            <a:pPr rtl="1">
              <a:buFont typeface="Arial" pitchFamily="34" charset="0"/>
              <a:buChar char="•"/>
            </a:pPr>
            <a:endParaRPr lang="x-none" b="1" dirty="0"/>
          </a:p>
          <a:p>
            <a:endParaRPr lang="x-none" b="1" dirty="0"/>
          </a:p>
        </p:txBody>
      </p:sp>
      <p:sp>
        <p:nvSpPr>
          <p:cNvPr id="5" name="مربع نص 4"/>
          <p:cNvSpPr txBox="1"/>
          <p:nvPr/>
        </p:nvSpPr>
        <p:spPr>
          <a:xfrm>
            <a:off x="632520" y="1484785"/>
            <a:ext cx="8568952" cy="4524315"/>
          </a:xfrm>
          <a:prstGeom prst="rect">
            <a:avLst/>
          </a:prstGeom>
          <a:noFill/>
        </p:spPr>
        <p:txBody>
          <a:bodyPr wrap="square" rtlCol="1">
            <a:spAutoFit/>
          </a:bodyPr>
          <a:lstStyle/>
          <a:p>
            <a:pPr marL="342900" indent="-342900" algn="l" rtl="0">
              <a:buFont typeface="Wingdings" charset="2"/>
              <a:buChar char="v"/>
            </a:pPr>
            <a:r>
              <a:rPr lang="en-US" sz="2400" i="1" dirty="0">
                <a:latin typeface="Times New Roman"/>
                <a:cs typeface="Times New Roman"/>
              </a:rPr>
              <a:t>Robinson Crusoe </a:t>
            </a:r>
            <a:r>
              <a:rPr lang="en-US" sz="2400" dirty="0">
                <a:latin typeface="Times New Roman"/>
                <a:cs typeface="Times New Roman"/>
              </a:rPr>
              <a:t>was based on the true story of a shipwrecked seaman named Alexander Selkirk and was passed off as history in the South Pacific Ocean.</a:t>
            </a:r>
          </a:p>
          <a:p>
            <a:pPr marL="342900" indent="-342900" algn="l" rtl="0">
              <a:buFont typeface="Wingdings" charset="2"/>
              <a:buChar char="v"/>
            </a:pPr>
            <a:endParaRPr lang="en-US" sz="2400" dirty="0">
              <a:latin typeface="Times New Roman"/>
              <a:cs typeface="Times New Roman"/>
            </a:endParaRPr>
          </a:p>
          <a:p>
            <a:pPr marL="342900" indent="-342900" algn="l" rtl="0">
              <a:buFont typeface="Wingdings" charset="2"/>
              <a:buChar char="v"/>
            </a:pPr>
            <a:r>
              <a:rPr lang="en-US" sz="2400" dirty="0">
                <a:latin typeface="Times New Roman"/>
                <a:cs typeface="Times New Roman"/>
              </a:rPr>
              <a:t>Focus on the actual conditions of everyday life and avoidance of the courtly and the heroic made Defoe a revolutionary in English literature and helped define the new genre of the novel.</a:t>
            </a:r>
          </a:p>
          <a:p>
            <a:pPr marL="342900" indent="-342900" algn="l" rtl="0">
              <a:buFont typeface="Wingdings" charset="2"/>
              <a:buChar char="v"/>
            </a:pPr>
            <a:endParaRPr lang="en-US" sz="2400" dirty="0">
              <a:latin typeface="Times New Roman"/>
              <a:cs typeface="Times New Roman"/>
            </a:endParaRPr>
          </a:p>
          <a:p>
            <a:pPr marL="342900" indent="-342900" algn="l" rtl="0">
              <a:buFont typeface="Wingdings" charset="2"/>
              <a:buChar char="v"/>
            </a:pPr>
            <a:r>
              <a:rPr lang="en-US" sz="2400" dirty="0">
                <a:latin typeface="Times New Roman"/>
                <a:cs typeface="Times New Roman"/>
              </a:rPr>
              <a:t>Stylistically, Defoe was a great innovator. Instead of the ornate style of the upper class, Defoe used the simple, direct, fact-based style of the middle classes, which became the new standard for the English novel. </a:t>
            </a:r>
          </a:p>
        </p:txBody>
      </p:sp>
      <p:sp>
        <p:nvSpPr>
          <p:cNvPr id="3" name="TextBox 2"/>
          <p:cNvSpPr txBox="1"/>
          <p:nvPr/>
        </p:nvSpPr>
        <p:spPr>
          <a:xfrm>
            <a:off x="848545" y="609601"/>
            <a:ext cx="8352927" cy="461665"/>
          </a:xfrm>
          <a:prstGeom prst="rect">
            <a:avLst/>
          </a:prstGeom>
          <a:noFill/>
        </p:spPr>
        <p:txBody>
          <a:bodyPr wrap="square" rtlCol="0">
            <a:spAutoFit/>
          </a:bodyPr>
          <a:lstStyle/>
          <a:p>
            <a:pPr algn="ctr"/>
            <a:r>
              <a:rPr lang="en-US" sz="2400" b="1" i="1" dirty="0">
                <a:latin typeface="Times New Roman"/>
                <a:cs typeface="Times New Roman"/>
              </a:rPr>
              <a:t>Robinson Crusoe</a:t>
            </a:r>
          </a:p>
        </p:txBody>
      </p:sp>
      <mc:AlternateContent xmlns:mc="http://schemas.openxmlformats.org/markup-compatibility/2006">
        <mc:Choice xmlns:p14="http://schemas.microsoft.com/office/powerpoint/2010/main" Requires="p14">
          <p:contentPart p14:bwMode="auto" r:id="rId3">
            <p14:nvContentPartPr>
              <p14:cNvPr id="10" name="حبر 9"/>
              <p14:cNvContentPartPr/>
              <p14:nvPr/>
            </p14:nvContentPartPr>
            <p14:xfrm>
              <a:off x="4069863" y="5178775"/>
              <a:ext cx="5066280" cy="119880"/>
            </p14:xfrm>
          </p:contentPart>
        </mc:Choice>
        <mc:Fallback>
          <p:pic>
            <p:nvPicPr>
              <p:cNvPr id="10" name="حبر 9"/>
              <p:cNvPicPr/>
              <p:nvPr/>
            </p:nvPicPr>
            <p:blipFill>
              <a:blip r:embed="rId4"/>
              <a:stretch>
                <a:fillRect/>
              </a:stretch>
            </p:blipFill>
            <p:spPr>
              <a:xfrm>
                <a:off x="4051863" y="5160775"/>
                <a:ext cx="5102280" cy="15588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11" name="حبر 10"/>
              <p14:cNvContentPartPr/>
              <p14:nvPr/>
            </p14:nvContentPartPr>
            <p14:xfrm>
              <a:off x="4177863" y="5297215"/>
              <a:ext cx="360" cy="360"/>
            </p14:xfrm>
          </p:contentPart>
        </mc:Choice>
        <mc:Fallback>
          <p:pic>
            <p:nvPicPr>
              <p:cNvPr id="11" name="حبر 10"/>
              <p:cNvPicPr/>
              <p:nvPr/>
            </p:nvPicPr>
            <p:blipFill>
              <a:blip r:embed="rId6"/>
              <a:stretch>
                <a:fillRect/>
              </a:stretch>
            </p:blipFill>
            <p:spPr>
              <a:xfrm>
                <a:off x="4159863" y="5279215"/>
                <a:ext cx="36360" cy="3636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2" name="حبر 11"/>
              <p14:cNvContentPartPr/>
              <p14:nvPr/>
            </p14:nvContentPartPr>
            <p14:xfrm>
              <a:off x="806103" y="5502055"/>
              <a:ext cx="8318880" cy="118800"/>
            </p14:xfrm>
          </p:contentPart>
        </mc:Choice>
        <mc:Fallback>
          <p:pic>
            <p:nvPicPr>
              <p:cNvPr id="12" name="حبر 11"/>
              <p:cNvPicPr/>
              <p:nvPr/>
            </p:nvPicPr>
            <p:blipFill>
              <a:blip r:embed="rId8"/>
              <a:stretch>
                <a:fillRect/>
              </a:stretch>
            </p:blipFill>
            <p:spPr>
              <a:xfrm>
                <a:off x="788103" y="5484055"/>
                <a:ext cx="8354880" cy="15480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3" name="حبر 12"/>
              <p14:cNvContentPartPr/>
              <p14:nvPr/>
            </p14:nvContentPartPr>
            <p14:xfrm>
              <a:off x="562743" y="5867095"/>
              <a:ext cx="3144600" cy="164520"/>
            </p14:xfrm>
          </p:contentPart>
        </mc:Choice>
        <mc:Fallback>
          <p:pic>
            <p:nvPicPr>
              <p:cNvPr id="13" name="حبر 12"/>
              <p:cNvPicPr/>
              <p:nvPr/>
            </p:nvPicPr>
            <p:blipFill>
              <a:blip r:embed="rId10"/>
              <a:stretch>
                <a:fillRect/>
              </a:stretch>
            </p:blipFill>
            <p:spPr>
              <a:xfrm>
                <a:off x="544743" y="5849095"/>
                <a:ext cx="3180600" cy="200520"/>
              </a:xfrm>
              <a:prstGeom prst="rect">
                <a:avLst/>
              </a:prstGeom>
            </p:spPr>
          </p:pic>
        </mc:Fallback>
      </mc:AlternateContent>
    </p:spTree>
    <p:extLst>
      <p:ext uri="{BB962C8B-B14F-4D97-AF65-F5344CB8AC3E}">
        <p14:creationId xmlns:p14="http://schemas.microsoft.com/office/powerpoint/2010/main" val="1880055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640632" y="1494665"/>
            <a:ext cx="5887704" cy="4824535"/>
          </a:xfrm>
        </p:spPr>
        <p:txBody>
          <a:bodyPr numCol="1">
            <a:normAutofit/>
          </a:bodyPr>
          <a:lstStyle/>
          <a:p>
            <a:pPr>
              <a:buFont typeface="Arial" pitchFamily="34" charset="0"/>
              <a:buChar char="•"/>
            </a:pPr>
            <a:endParaRPr lang="x-none" b="1" dirty="0"/>
          </a:p>
          <a:p>
            <a:pPr>
              <a:buFont typeface="Arial" pitchFamily="34" charset="0"/>
              <a:buChar char="•"/>
            </a:pPr>
            <a:endParaRPr lang="x-none" b="1" dirty="0"/>
          </a:p>
          <a:p>
            <a:pPr rtl="1">
              <a:buFont typeface="Arial" pitchFamily="34" charset="0"/>
              <a:buChar char="•"/>
            </a:pPr>
            <a:endParaRPr lang="x-none" b="1" dirty="0"/>
          </a:p>
          <a:p>
            <a:pPr rtl="1">
              <a:buFont typeface="Arial" pitchFamily="34" charset="0"/>
              <a:buChar char="•"/>
            </a:pPr>
            <a:endParaRPr lang="x-none" b="1" dirty="0"/>
          </a:p>
          <a:p>
            <a:endParaRPr lang="x-none" b="1" dirty="0"/>
          </a:p>
        </p:txBody>
      </p:sp>
      <p:sp>
        <p:nvSpPr>
          <p:cNvPr id="5" name="مربع نص 4"/>
          <p:cNvSpPr txBox="1"/>
          <p:nvPr/>
        </p:nvSpPr>
        <p:spPr>
          <a:xfrm>
            <a:off x="632520" y="1484784"/>
            <a:ext cx="8568952" cy="2308324"/>
          </a:xfrm>
          <a:prstGeom prst="rect">
            <a:avLst/>
          </a:prstGeom>
          <a:noFill/>
        </p:spPr>
        <p:txBody>
          <a:bodyPr wrap="square" rtlCol="1">
            <a:spAutoFit/>
          </a:bodyPr>
          <a:lstStyle/>
          <a:p>
            <a:pPr marL="342900" indent="-342900" algn="l" rtl="0">
              <a:buFont typeface="Wingdings" charset="2"/>
              <a:buChar char="v"/>
            </a:pPr>
            <a:r>
              <a:rPr lang="en-US" sz="2400" dirty="0">
                <a:latin typeface="Times New Roman"/>
                <a:cs typeface="Times New Roman"/>
              </a:rPr>
              <a:t>With Robinson Crusoe’s theme of solitary human existence, Defoe paved the way for the central modern theme of alienation and isolation. </a:t>
            </a:r>
          </a:p>
          <a:p>
            <a:pPr marL="342900" indent="-342900" algn="l" rtl="0">
              <a:buFont typeface="Wingdings" charset="2"/>
              <a:buChar char="v"/>
            </a:pPr>
            <a:endParaRPr lang="en-US" sz="2400" dirty="0">
              <a:latin typeface="Times New Roman"/>
              <a:cs typeface="Times New Roman"/>
            </a:endParaRPr>
          </a:p>
          <a:p>
            <a:pPr marL="342900" indent="-342900" algn="l" rtl="0">
              <a:buFont typeface="Wingdings" charset="2"/>
              <a:buChar char="v"/>
            </a:pPr>
            <a:r>
              <a:rPr lang="en-US" sz="2400" dirty="0">
                <a:latin typeface="Times New Roman"/>
                <a:cs typeface="Times New Roman"/>
              </a:rPr>
              <a:t>Defoe died in London on April 24, 1731, of a fatal “lethargy”—an unclear diagnosis that may refer to a stroke.</a:t>
            </a:r>
          </a:p>
        </p:txBody>
      </p:sp>
      <p:sp>
        <p:nvSpPr>
          <p:cNvPr id="3" name="TextBox 2"/>
          <p:cNvSpPr txBox="1"/>
          <p:nvPr/>
        </p:nvSpPr>
        <p:spPr>
          <a:xfrm>
            <a:off x="848545" y="609601"/>
            <a:ext cx="8352927" cy="461665"/>
          </a:xfrm>
          <a:prstGeom prst="rect">
            <a:avLst/>
          </a:prstGeom>
          <a:noFill/>
        </p:spPr>
        <p:txBody>
          <a:bodyPr wrap="square" rtlCol="0">
            <a:spAutoFit/>
          </a:bodyPr>
          <a:lstStyle/>
          <a:p>
            <a:pPr algn="ctr"/>
            <a:r>
              <a:rPr lang="en-US" sz="2400" b="1" i="1" dirty="0">
                <a:latin typeface="Times New Roman"/>
                <a:cs typeface="Times New Roman"/>
              </a:rPr>
              <a:t>Robinson Crusoe</a:t>
            </a:r>
          </a:p>
        </p:txBody>
      </p:sp>
    </p:spTree>
    <p:extLst>
      <p:ext uri="{BB962C8B-B14F-4D97-AF65-F5344CB8AC3E}">
        <p14:creationId xmlns:p14="http://schemas.microsoft.com/office/powerpoint/2010/main" val="15652930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640632" y="1494665"/>
            <a:ext cx="5887704" cy="4824535"/>
          </a:xfrm>
        </p:spPr>
        <p:txBody>
          <a:bodyPr numCol="1">
            <a:normAutofit/>
          </a:bodyPr>
          <a:lstStyle/>
          <a:p>
            <a:pPr>
              <a:buFont typeface="Arial" pitchFamily="34" charset="0"/>
              <a:buChar char="•"/>
            </a:pPr>
            <a:endParaRPr lang="x-none" b="1" dirty="0"/>
          </a:p>
          <a:p>
            <a:pPr>
              <a:buFont typeface="Arial" pitchFamily="34" charset="0"/>
              <a:buChar char="•"/>
            </a:pPr>
            <a:endParaRPr lang="x-none" b="1" dirty="0"/>
          </a:p>
          <a:p>
            <a:pPr rtl="1">
              <a:buFont typeface="Arial" pitchFamily="34" charset="0"/>
              <a:buChar char="•"/>
            </a:pPr>
            <a:endParaRPr lang="x-none" b="1" dirty="0"/>
          </a:p>
          <a:p>
            <a:pPr rtl="1">
              <a:buFont typeface="Arial" pitchFamily="34" charset="0"/>
              <a:buChar char="•"/>
            </a:pPr>
            <a:endParaRPr lang="x-none" b="1" dirty="0"/>
          </a:p>
          <a:p>
            <a:endParaRPr lang="x-none" b="1" dirty="0"/>
          </a:p>
        </p:txBody>
      </p:sp>
      <p:sp>
        <p:nvSpPr>
          <p:cNvPr id="5" name="مربع نص 4"/>
          <p:cNvSpPr txBox="1"/>
          <p:nvPr/>
        </p:nvSpPr>
        <p:spPr>
          <a:xfrm>
            <a:off x="632520" y="1484784"/>
            <a:ext cx="8568952" cy="3046988"/>
          </a:xfrm>
          <a:prstGeom prst="rect">
            <a:avLst/>
          </a:prstGeom>
          <a:noFill/>
        </p:spPr>
        <p:txBody>
          <a:bodyPr wrap="square" rtlCol="1">
            <a:spAutoFit/>
          </a:bodyPr>
          <a:lstStyle/>
          <a:p>
            <a:pPr marL="342900" indent="-342900" algn="just" rtl="0">
              <a:buFont typeface="Wingdings" charset="2"/>
              <a:buChar char="v"/>
            </a:pPr>
            <a:r>
              <a:rPr lang="en-US" altLang="zh-CN" sz="2400" dirty="0">
                <a:latin typeface="Times New Roman"/>
                <a:ea typeface="宋体" charset="0"/>
                <a:cs typeface="Times New Roman"/>
              </a:rPr>
              <a:t>Crusoe sets on a sea voyage in August 1651, against the wishes of his parents, who want him to stay at home and pursue a career, possibly in law. </a:t>
            </a:r>
          </a:p>
          <a:p>
            <a:pPr algn="just" rtl="0" eaLnBrk="1" hangingPunct="1"/>
            <a:endParaRPr lang="en-US" altLang="zh-CN" sz="2400" dirty="0">
              <a:latin typeface="Times New Roman"/>
              <a:ea typeface="宋体" charset="0"/>
              <a:cs typeface="Times New Roman"/>
            </a:endParaRPr>
          </a:p>
          <a:p>
            <a:pPr marL="342900" indent="-342900" algn="just" rtl="0">
              <a:buFont typeface="Wingdings" charset="2"/>
              <a:buChar char="v"/>
            </a:pPr>
            <a:r>
              <a:rPr lang="en-US" altLang="zh-CN" sz="2400" dirty="0">
                <a:latin typeface="Times New Roman"/>
                <a:ea typeface="宋体" charset="0"/>
                <a:cs typeface="Times New Roman"/>
              </a:rPr>
              <a:t>After a </a:t>
            </a:r>
            <a:r>
              <a:rPr lang="en-US" altLang="zh-CN" sz="2400" dirty="0" smtClean="0">
                <a:latin typeface="Times New Roman"/>
                <a:ea typeface="宋体" charset="0"/>
                <a:cs typeface="Times New Roman"/>
              </a:rPr>
              <a:t>hard journey </a:t>
            </a:r>
            <a:r>
              <a:rPr lang="en-US" altLang="zh-CN" sz="2400" dirty="0">
                <a:latin typeface="Times New Roman"/>
                <a:ea typeface="宋体" charset="0"/>
                <a:cs typeface="Times New Roman"/>
              </a:rPr>
              <a:t>that sees his ship wrecked in a storm, his lust for the sea remains so strong that he sets out to sea again. This journey too ends in disaster and Crusoe becomes the slave of a Moor (Muslims in Northwest Africa)</a:t>
            </a:r>
          </a:p>
        </p:txBody>
      </p:sp>
      <p:sp>
        <p:nvSpPr>
          <p:cNvPr id="3" name="TextBox 2"/>
          <p:cNvSpPr txBox="1"/>
          <p:nvPr/>
        </p:nvSpPr>
        <p:spPr>
          <a:xfrm>
            <a:off x="848545" y="609601"/>
            <a:ext cx="8352927" cy="461665"/>
          </a:xfrm>
          <a:prstGeom prst="rect">
            <a:avLst/>
          </a:prstGeom>
          <a:noFill/>
        </p:spPr>
        <p:txBody>
          <a:bodyPr wrap="square" rtlCol="0">
            <a:spAutoFit/>
          </a:bodyPr>
          <a:lstStyle/>
          <a:p>
            <a:pPr algn="ctr"/>
            <a:r>
              <a:rPr lang="en-US" sz="2400" b="1" dirty="0">
                <a:latin typeface="Times New Roman"/>
                <a:cs typeface="Times New Roman"/>
              </a:rPr>
              <a:t>Plot Summary</a:t>
            </a:r>
          </a:p>
        </p:txBody>
      </p:sp>
      <mc:AlternateContent xmlns:mc="http://schemas.openxmlformats.org/markup-compatibility/2006">
        <mc:Choice xmlns:p14="http://schemas.microsoft.com/office/powerpoint/2010/main" Requires="p14">
          <p:contentPart p14:bwMode="auto" r:id="rId3">
            <p14:nvContentPartPr>
              <p14:cNvPr id="7" name="حبر 6"/>
              <p14:cNvContentPartPr/>
              <p14:nvPr/>
            </p14:nvContentPartPr>
            <p14:xfrm>
              <a:off x="6790813" y="1902427"/>
              <a:ext cx="2567520" cy="110160"/>
            </p14:xfrm>
          </p:contentPart>
        </mc:Choice>
        <mc:Fallback>
          <p:pic>
            <p:nvPicPr>
              <p:cNvPr id="7" name="حبر 6"/>
              <p:cNvPicPr/>
              <p:nvPr/>
            </p:nvPicPr>
            <p:blipFill>
              <a:blip r:embed="rId4"/>
              <a:stretch>
                <a:fillRect/>
              </a:stretch>
            </p:blipFill>
            <p:spPr>
              <a:xfrm>
                <a:off x="6772813" y="1884427"/>
                <a:ext cx="2603520" cy="14616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8" name="حبر 7"/>
              <p14:cNvContentPartPr/>
              <p14:nvPr/>
            </p14:nvContentPartPr>
            <p14:xfrm>
              <a:off x="951613" y="2294467"/>
              <a:ext cx="1879200" cy="71280"/>
            </p14:xfrm>
          </p:contentPart>
        </mc:Choice>
        <mc:Fallback>
          <p:pic>
            <p:nvPicPr>
              <p:cNvPr id="8" name="حبر 7"/>
              <p:cNvPicPr/>
              <p:nvPr/>
            </p:nvPicPr>
            <p:blipFill>
              <a:blip r:embed="rId6"/>
              <a:stretch>
                <a:fillRect/>
              </a:stretch>
            </p:blipFill>
            <p:spPr>
              <a:xfrm>
                <a:off x="933613" y="2276467"/>
                <a:ext cx="1915200" cy="107280"/>
              </a:xfrm>
              <a:prstGeom prst="rect">
                <a:avLst/>
              </a:prstGeom>
            </p:spPr>
          </p:pic>
        </mc:Fallback>
      </mc:AlternateContent>
    </p:spTree>
    <p:extLst>
      <p:ext uri="{BB962C8B-B14F-4D97-AF65-F5344CB8AC3E}">
        <p14:creationId xmlns:p14="http://schemas.microsoft.com/office/powerpoint/2010/main" val="1674916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640632" y="1494665"/>
            <a:ext cx="5887704" cy="4824535"/>
          </a:xfrm>
        </p:spPr>
        <p:txBody>
          <a:bodyPr numCol="1">
            <a:normAutofit/>
          </a:bodyPr>
          <a:lstStyle/>
          <a:p>
            <a:pPr>
              <a:buFont typeface="Arial" pitchFamily="34" charset="0"/>
              <a:buChar char="•"/>
            </a:pPr>
            <a:endParaRPr lang="x-none" b="1" dirty="0"/>
          </a:p>
          <a:p>
            <a:pPr>
              <a:buFont typeface="Arial" pitchFamily="34" charset="0"/>
              <a:buChar char="•"/>
            </a:pPr>
            <a:endParaRPr lang="x-none" b="1" dirty="0"/>
          </a:p>
          <a:p>
            <a:pPr rtl="1">
              <a:buFont typeface="Arial" pitchFamily="34" charset="0"/>
              <a:buChar char="•"/>
            </a:pPr>
            <a:endParaRPr lang="x-none" b="1" dirty="0"/>
          </a:p>
          <a:p>
            <a:pPr rtl="1">
              <a:buFont typeface="Arial" pitchFamily="34" charset="0"/>
              <a:buChar char="•"/>
            </a:pPr>
            <a:endParaRPr lang="x-none" b="1" dirty="0"/>
          </a:p>
          <a:p>
            <a:endParaRPr lang="x-none" b="1" dirty="0"/>
          </a:p>
        </p:txBody>
      </p:sp>
      <p:sp>
        <p:nvSpPr>
          <p:cNvPr id="5" name="مربع نص 4"/>
          <p:cNvSpPr txBox="1"/>
          <p:nvPr/>
        </p:nvSpPr>
        <p:spPr>
          <a:xfrm>
            <a:off x="632520" y="1484784"/>
            <a:ext cx="8568952" cy="2308324"/>
          </a:xfrm>
          <a:prstGeom prst="rect">
            <a:avLst/>
          </a:prstGeom>
          <a:noFill/>
        </p:spPr>
        <p:txBody>
          <a:bodyPr wrap="square" rtlCol="1">
            <a:spAutoFit/>
          </a:bodyPr>
          <a:lstStyle/>
          <a:p>
            <a:pPr marL="342900" indent="-342900" algn="just" rtl="0">
              <a:buFont typeface="Wingdings" charset="2"/>
              <a:buChar char="v"/>
            </a:pPr>
            <a:r>
              <a:rPr lang="en-US" altLang="zh-CN" sz="2400" dirty="0">
                <a:latin typeface="Times New Roman"/>
                <a:ea typeface="宋体" charset="0"/>
                <a:cs typeface="Times New Roman"/>
              </a:rPr>
              <a:t>After two years of slavery, he manages to escape and is rescued and befriended by the Captain of a Portuguese ship off the west coast of Africa. The ship is en route to Brazil. There, with the help of the captain, Crusoe becomes owner of a plantation.</a:t>
            </a:r>
          </a:p>
          <a:p>
            <a:pPr marL="342900" indent="-342900" algn="just">
              <a:buFont typeface="Wingdings" charset="2"/>
              <a:buChar char="v"/>
            </a:pPr>
            <a:endParaRPr lang="en-US" altLang="zh-CN" sz="2400" dirty="0">
              <a:latin typeface="Times New Roman"/>
              <a:ea typeface="宋体" charset="0"/>
              <a:cs typeface="Times New Roman"/>
            </a:endParaRPr>
          </a:p>
          <a:p>
            <a:pPr algn="just" eaLnBrk="1" hangingPunct="1"/>
            <a:endParaRPr lang="zh-CN" altLang="en-US" sz="2400" dirty="0">
              <a:latin typeface="Times New Roman"/>
              <a:ea typeface="宋体" charset="0"/>
              <a:cs typeface="Times New Roman"/>
            </a:endParaRPr>
          </a:p>
        </p:txBody>
      </p:sp>
      <p:sp>
        <p:nvSpPr>
          <p:cNvPr id="3" name="TextBox 2"/>
          <p:cNvSpPr txBox="1"/>
          <p:nvPr/>
        </p:nvSpPr>
        <p:spPr>
          <a:xfrm>
            <a:off x="848545" y="609601"/>
            <a:ext cx="8352927" cy="461665"/>
          </a:xfrm>
          <a:prstGeom prst="rect">
            <a:avLst/>
          </a:prstGeom>
          <a:noFill/>
        </p:spPr>
        <p:txBody>
          <a:bodyPr wrap="square" rtlCol="0">
            <a:spAutoFit/>
          </a:bodyPr>
          <a:lstStyle/>
          <a:p>
            <a:pPr algn="ctr"/>
            <a:r>
              <a:rPr lang="en-US" sz="2400" b="1" dirty="0">
                <a:latin typeface="Times New Roman"/>
                <a:cs typeface="Times New Roman"/>
              </a:rPr>
              <a:t>Plot Summary</a:t>
            </a:r>
          </a:p>
        </p:txBody>
      </p:sp>
    </p:spTree>
    <p:extLst>
      <p:ext uri="{BB962C8B-B14F-4D97-AF65-F5344CB8AC3E}">
        <p14:creationId xmlns:p14="http://schemas.microsoft.com/office/powerpoint/2010/main" val="2457110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640632" y="1494665"/>
            <a:ext cx="5887704" cy="4824535"/>
          </a:xfrm>
        </p:spPr>
        <p:txBody>
          <a:bodyPr numCol="1">
            <a:normAutofit/>
          </a:bodyPr>
          <a:lstStyle/>
          <a:p>
            <a:pPr>
              <a:buFont typeface="Arial" pitchFamily="34" charset="0"/>
              <a:buChar char="•"/>
            </a:pPr>
            <a:endParaRPr lang="x-none" b="1" dirty="0"/>
          </a:p>
          <a:p>
            <a:pPr>
              <a:buFont typeface="Arial" pitchFamily="34" charset="0"/>
              <a:buChar char="•"/>
            </a:pPr>
            <a:endParaRPr lang="x-none" b="1" dirty="0"/>
          </a:p>
          <a:p>
            <a:pPr rtl="1">
              <a:buFont typeface="Arial" pitchFamily="34" charset="0"/>
              <a:buChar char="•"/>
            </a:pPr>
            <a:endParaRPr lang="x-none" b="1" dirty="0"/>
          </a:p>
          <a:p>
            <a:pPr rtl="1">
              <a:buFont typeface="Arial" pitchFamily="34" charset="0"/>
              <a:buChar char="•"/>
            </a:pPr>
            <a:endParaRPr lang="x-none" b="1" dirty="0"/>
          </a:p>
          <a:p>
            <a:endParaRPr lang="x-none" b="1" dirty="0"/>
          </a:p>
        </p:txBody>
      </p:sp>
      <p:sp>
        <p:nvSpPr>
          <p:cNvPr id="5" name="مربع نص 4"/>
          <p:cNvSpPr txBox="1"/>
          <p:nvPr/>
        </p:nvSpPr>
        <p:spPr>
          <a:xfrm>
            <a:off x="632520" y="1484785"/>
            <a:ext cx="8568952" cy="4154983"/>
          </a:xfrm>
          <a:prstGeom prst="rect">
            <a:avLst/>
          </a:prstGeom>
          <a:noFill/>
        </p:spPr>
        <p:txBody>
          <a:bodyPr wrap="square" rtlCol="1">
            <a:spAutoFit/>
          </a:bodyPr>
          <a:lstStyle/>
          <a:p>
            <a:pPr marL="342900" indent="-342900" algn="l" rtl="0">
              <a:buFont typeface="Wingdings" charset="2"/>
              <a:buChar char="v"/>
            </a:pPr>
            <a:r>
              <a:rPr lang="en-US" altLang="zh-CN" sz="2400" dirty="0">
                <a:latin typeface="Times New Roman"/>
                <a:ea typeface="宋体" charset="0"/>
                <a:cs typeface="Times New Roman"/>
              </a:rPr>
              <a:t>Years later, he joins an expedition to bring slaves from Africa, but he is shipwrecked in a storm about forty miles out to sea on an island (which he calls the Island of Despair) on September 30, 1659. </a:t>
            </a:r>
          </a:p>
          <a:p>
            <a:pPr marL="342900" indent="-342900" algn="l" rtl="0">
              <a:buFont typeface="Wingdings" charset="2"/>
              <a:buChar char="v"/>
            </a:pPr>
            <a:endParaRPr lang="en-US" altLang="zh-CN" sz="2400" dirty="0">
              <a:latin typeface="Times New Roman"/>
              <a:ea typeface="宋体" charset="0"/>
              <a:cs typeface="Times New Roman"/>
            </a:endParaRPr>
          </a:p>
          <a:p>
            <a:pPr marL="342900" indent="-342900" algn="l" rtl="0">
              <a:buFont typeface="Wingdings" charset="2"/>
              <a:buChar char="v"/>
            </a:pPr>
            <a:r>
              <a:rPr lang="en-US" altLang="zh-CN" sz="2400" dirty="0">
                <a:latin typeface="Times New Roman"/>
                <a:ea typeface="宋体" charset="0"/>
                <a:cs typeface="Times New Roman"/>
              </a:rPr>
              <a:t>His companions all die, save himself, and three animals who survived the shipwreck, the captain's dog and two cats. Having overcome his despair, he fetches arms, tools and other supplies from the ship before it breaks apart and sinks. He proceeds to build a fenced-in habitation near a cave which he excavates himself. </a:t>
            </a:r>
          </a:p>
        </p:txBody>
      </p:sp>
      <p:sp>
        <p:nvSpPr>
          <p:cNvPr id="3" name="TextBox 2"/>
          <p:cNvSpPr txBox="1"/>
          <p:nvPr/>
        </p:nvSpPr>
        <p:spPr>
          <a:xfrm>
            <a:off x="848545" y="609601"/>
            <a:ext cx="8352927" cy="461665"/>
          </a:xfrm>
          <a:prstGeom prst="rect">
            <a:avLst/>
          </a:prstGeom>
          <a:noFill/>
        </p:spPr>
        <p:txBody>
          <a:bodyPr wrap="square" rtlCol="0">
            <a:spAutoFit/>
          </a:bodyPr>
          <a:lstStyle/>
          <a:p>
            <a:pPr algn="ctr"/>
            <a:r>
              <a:rPr lang="en-US" sz="2400" b="1" dirty="0">
                <a:latin typeface="Times New Roman"/>
                <a:cs typeface="Times New Roman"/>
              </a:rPr>
              <a:t>Plot Summary</a:t>
            </a:r>
          </a:p>
        </p:txBody>
      </p:sp>
    </p:spTree>
    <p:extLst>
      <p:ext uri="{BB962C8B-B14F-4D97-AF65-F5344CB8AC3E}">
        <p14:creationId xmlns:p14="http://schemas.microsoft.com/office/powerpoint/2010/main" val="15800927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640632" y="1494665"/>
            <a:ext cx="5887704" cy="4824535"/>
          </a:xfrm>
        </p:spPr>
        <p:txBody>
          <a:bodyPr numCol="1">
            <a:normAutofit/>
          </a:bodyPr>
          <a:lstStyle/>
          <a:p>
            <a:pPr>
              <a:buFont typeface="Arial" pitchFamily="34" charset="0"/>
              <a:buChar char="•"/>
            </a:pPr>
            <a:endParaRPr lang="x-none" b="1" dirty="0"/>
          </a:p>
          <a:p>
            <a:pPr>
              <a:buFont typeface="Arial" pitchFamily="34" charset="0"/>
              <a:buChar char="•"/>
            </a:pPr>
            <a:endParaRPr lang="x-none" b="1" dirty="0"/>
          </a:p>
          <a:p>
            <a:pPr rtl="1">
              <a:buFont typeface="Arial" pitchFamily="34" charset="0"/>
              <a:buChar char="•"/>
            </a:pPr>
            <a:endParaRPr lang="x-none" b="1" dirty="0"/>
          </a:p>
          <a:p>
            <a:pPr rtl="1">
              <a:buFont typeface="Arial" pitchFamily="34" charset="0"/>
              <a:buChar char="•"/>
            </a:pPr>
            <a:endParaRPr lang="x-none" b="1" dirty="0"/>
          </a:p>
          <a:p>
            <a:endParaRPr lang="x-none" b="1" dirty="0"/>
          </a:p>
        </p:txBody>
      </p:sp>
      <p:sp>
        <p:nvSpPr>
          <p:cNvPr id="5" name="مربع نص 4"/>
          <p:cNvSpPr txBox="1"/>
          <p:nvPr/>
        </p:nvSpPr>
        <p:spPr>
          <a:xfrm>
            <a:off x="632520" y="1484784"/>
            <a:ext cx="8568952" cy="2677656"/>
          </a:xfrm>
          <a:prstGeom prst="rect">
            <a:avLst/>
          </a:prstGeom>
          <a:noFill/>
        </p:spPr>
        <p:txBody>
          <a:bodyPr wrap="square" rtlCol="1">
            <a:spAutoFit/>
          </a:bodyPr>
          <a:lstStyle/>
          <a:p>
            <a:pPr marL="342900" indent="-342900" algn="just" rtl="0">
              <a:buFont typeface="Wingdings" charset="2"/>
              <a:buChar char="v"/>
            </a:pPr>
            <a:r>
              <a:rPr lang="en-US" altLang="zh-CN" sz="2400" dirty="0">
                <a:latin typeface="Times New Roman"/>
                <a:ea typeface="宋体" charset="0"/>
                <a:cs typeface="Times New Roman"/>
              </a:rPr>
              <a:t>He keeps a calendar by making marks in a wooden cross which he has built. He hunts, grows corn and rice, dries grapes to make raisins for the winter months, learns to make pottery and raises goats, all using tools created from stone and wood which he harvests on the island. He also adopts a small parrot. He reads the Bible and becomes religious, thanking God for his fate in which nothing is missing but human society.</a:t>
            </a:r>
            <a:endParaRPr lang="zh-CN" altLang="en-US" sz="2400" dirty="0">
              <a:latin typeface="Times New Roman"/>
              <a:ea typeface="宋体" charset="0"/>
              <a:cs typeface="Times New Roman"/>
            </a:endParaRPr>
          </a:p>
        </p:txBody>
      </p:sp>
      <p:sp>
        <p:nvSpPr>
          <p:cNvPr id="3" name="TextBox 2"/>
          <p:cNvSpPr txBox="1"/>
          <p:nvPr/>
        </p:nvSpPr>
        <p:spPr>
          <a:xfrm>
            <a:off x="848545" y="609601"/>
            <a:ext cx="8352927" cy="461665"/>
          </a:xfrm>
          <a:prstGeom prst="rect">
            <a:avLst/>
          </a:prstGeom>
          <a:noFill/>
        </p:spPr>
        <p:txBody>
          <a:bodyPr wrap="square" rtlCol="0">
            <a:spAutoFit/>
          </a:bodyPr>
          <a:lstStyle/>
          <a:p>
            <a:pPr algn="ctr"/>
            <a:r>
              <a:rPr lang="en-US" sz="2400" b="1" dirty="0">
                <a:latin typeface="Times New Roman"/>
                <a:cs typeface="Times New Roman"/>
              </a:rPr>
              <a:t>Plot Summary</a:t>
            </a:r>
          </a:p>
        </p:txBody>
      </p:sp>
    </p:spTree>
    <p:extLst>
      <p:ext uri="{BB962C8B-B14F-4D97-AF65-F5344CB8AC3E}">
        <p14:creationId xmlns:p14="http://schemas.microsoft.com/office/powerpoint/2010/main" val="863998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640632" y="1494665"/>
            <a:ext cx="5887704" cy="4824535"/>
          </a:xfrm>
        </p:spPr>
        <p:txBody>
          <a:bodyPr numCol="1">
            <a:normAutofit/>
          </a:bodyPr>
          <a:lstStyle/>
          <a:p>
            <a:pPr>
              <a:buFont typeface="Arial" pitchFamily="34" charset="0"/>
              <a:buChar char="•"/>
            </a:pPr>
            <a:endParaRPr lang="x-none" b="1" dirty="0"/>
          </a:p>
          <a:p>
            <a:pPr>
              <a:buFont typeface="Arial" pitchFamily="34" charset="0"/>
              <a:buChar char="•"/>
            </a:pPr>
            <a:endParaRPr lang="x-none" b="1" dirty="0"/>
          </a:p>
          <a:p>
            <a:pPr rtl="1">
              <a:buFont typeface="Arial" pitchFamily="34" charset="0"/>
              <a:buChar char="•"/>
            </a:pPr>
            <a:endParaRPr lang="x-none" b="1" dirty="0"/>
          </a:p>
          <a:p>
            <a:pPr rtl="1">
              <a:buFont typeface="Arial" pitchFamily="34" charset="0"/>
              <a:buChar char="•"/>
            </a:pPr>
            <a:endParaRPr lang="x-none" b="1" dirty="0"/>
          </a:p>
          <a:p>
            <a:endParaRPr lang="x-none" b="1" dirty="0"/>
          </a:p>
        </p:txBody>
      </p:sp>
      <p:sp>
        <p:nvSpPr>
          <p:cNvPr id="5" name="مربع نص 4"/>
          <p:cNvSpPr txBox="1"/>
          <p:nvPr/>
        </p:nvSpPr>
        <p:spPr>
          <a:xfrm>
            <a:off x="632520" y="1484784"/>
            <a:ext cx="8568952" cy="3046988"/>
          </a:xfrm>
          <a:prstGeom prst="rect">
            <a:avLst/>
          </a:prstGeom>
          <a:noFill/>
        </p:spPr>
        <p:txBody>
          <a:bodyPr wrap="square" rtlCol="1">
            <a:spAutoFit/>
          </a:bodyPr>
          <a:lstStyle/>
          <a:p>
            <a:pPr marL="342900" indent="-342900" algn="just" rtl="0">
              <a:buFont typeface="Wingdings" charset="2"/>
              <a:buChar char="v"/>
            </a:pPr>
            <a:r>
              <a:rPr lang="en-US" altLang="zh-CN" sz="2400" dirty="0">
                <a:latin typeface="Times New Roman"/>
                <a:ea typeface="宋体" charset="0"/>
                <a:cs typeface="Times New Roman"/>
              </a:rPr>
              <a:t>Years later, he discovers native cannibals who occasionally visit the island to kill and eat prisoners. At first he plans to kill them but later realizes that he has no right to do so as the cannibals do not knowingly commit a crime. He dreams of obtaining one or two servants by freeing some prisoners; when a prisoner manages to escape, Crusoe helps him, naming his new companion “Friday” after the day of the week he appeared. Crusoe then teaches him English and converts him to Christianity.</a:t>
            </a:r>
            <a:endParaRPr lang="en-US" altLang="zh-CN" sz="2400" u="sng" dirty="0">
              <a:solidFill>
                <a:srgbClr val="FF0000"/>
              </a:solidFill>
              <a:latin typeface="Times New Roman"/>
              <a:ea typeface="宋体" charset="0"/>
              <a:cs typeface="Times New Roman"/>
            </a:endParaRPr>
          </a:p>
        </p:txBody>
      </p:sp>
      <p:sp>
        <p:nvSpPr>
          <p:cNvPr id="3" name="TextBox 2"/>
          <p:cNvSpPr txBox="1"/>
          <p:nvPr/>
        </p:nvSpPr>
        <p:spPr>
          <a:xfrm>
            <a:off x="848545" y="609601"/>
            <a:ext cx="8352927" cy="461665"/>
          </a:xfrm>
          <a:prstGeom prst="rect">
            <a:avLst/>
          </a:prstGeom>
          <a:noFill/>
        </p:spPr>
        <p:txBody>
          <a:bodyPr wrap="square" rtlCol="0">
            <a:spAutoFit/>
          </a:bodyPr>
          <a:lstStyle/>
          <a:p>
            <a:pPr algn="ctr"/>
            <a:r>
              <a:rPr lang="en-US" sz="2400" b="1" dirty="0">
                <a:latin typeface="Times New Roman"/>
                <a:cs typeface="Times New Roman"/>
              </a:rPr>
              <a:t>Plot Summary</a:t>
            </a:r>
          </a:p>
        </p:txBody>
      </p:sp>
      <mc:AlternateContent xmlns:mc="http://schemas.openxmlformats.org/markup-compatibility/2006">
        <mc:Choice xmlns:p14="http://schemas.microsoft.com/office/powerpoint/2010/main" Requires="p14">
          <p:contentPart p14:bwMode="auto" r:id="rId3">
            <p14:nvContentPartPr>
              <p14:cNvPr id="6" name="حبر 5"/>
              <p14:cNvContentPartPr/>
              <p14:nvPr/>
            </p14:nvContentPartPr>
            <p14:xfrm>
              <a:off x="4789503" y="3705655"/>
              <a:ext cx="4481640" cy="84600"/>
            </p14:xfrm>
          </p:contentPart>
        </mc:Choice>
        <mc:Fallback>
          <p:pic>
            <p:nvPicPr>
              <p:cNvPr id="6" name="حبر 5"/>
              <p:cNvPicPr/>
              <p:nvPr/>
            </p:nvPicPr>
            <p:blipFill>
              <a:blip r:embed="rId4"/>
              <a:stretch>
                <a:fillRect/>
              </a:stretch>
            </p:blipFill>
            <p:spPr>
              <a:xfrm>
                <a:off x="4771503" y="3687655"/>
                <a:ext cx="4517640" cy="120600"/>
              </a:xfrm>
              <a:prstGeom prst="rect">
                <a:avLst/>
              </a:prstGeom>
            </p:spPr>
          </p:pic>
        </mc:Fallback>
      </mc:AlternateContent>
    </p:spTree>
    <p:extLst>
      <p:ext uri="{BB962C8B-B14F-4D97-AF65-F5344CB8AC3E}">
        <p14:creationId xmlns:p14="http://schemas.microsoft.com/office/powerpoint/2010/main" val="28383784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640632" y="1494665"/>
            <a:ext cx="5887704" cy="4824535"/>
          </a:xfrm>
        </p:spPr>
        <p:txBody>
          <a:bodyPr numCol="1">
            <a:normAutofit/>
          </a:bodyPr>
          <a:lstStyle/>
          <a:p>
            <a:pPr>
              <a:buFont typeface="Arial" pitchFamily="34" charset="0"/>
              <a:buChar char="•"/>
            </a:pPr>
            <a:endParaRPr lang="x-none" b="1" dirty="0"/>
          </a:p>
          <a:p>
            <a:pPr>
              <a:buFont typeface="Arial" pitchFamily="34" charset="0"/>
              <a:buChar char="•"/>
            </a:pPr>
            <a:endParaRPr lang="x-none" b="1" dirty="0"/>
          </a:p>
          <a:p>
            <a:pPr rtl="1">
              <a:buFont typeface="Arial" pitchFamily="34" charset="0"/>
              <a:buChar char="•"/>
            </a:pPr>
            <a:endParaRPr lang="x-none" b="1" dirty="0"/>
          </a:p>
          <a:p>
            <a:pPr rtl="1">
              <a:buFont typeface="Arial" pitchFamily="34" charset="0"/>
              <a:buChar char="•"/>
            </a:pPr>
            <a:endParaRPr lang="x-none" b="1" dirty="0"/>
          </a:p>
          <a:p>
            <a:endParaRPr lang="x-none" b="1" dirty="0"/>
          </a:p>
        </p:txBody>
      </p:sp>
      <p:sp>
        <p:nvSpPr>
          <p:cNvPr id="5" name="مربع نص 4"/>
          <p:cNvSpPr txBox="1"/>
          <p:nvPr/>
        </p:nvSpPr>
        <p:spPr>
          <a:xfrm>
            <a:off x="632520" y="1484784"/>
            <a:ext cx="8568952" cy="2677656"/>
          </a:xfrm>
          <a:prstGeom prst="rect">
            <a:avLst/>
          </a:prstGeom>
          <a:noFill/>
        </p:spPr>
        <p:txBody>
          <a:bodyPr wrap="square" rtlCol="1">
            <a:spAutoFit/>
          </a:bodyPr>
          <a:lstStyle/>
          <a:p>
            <a:pPr marL="342900" indent="-342900" algn="just" rtl="0">
              <a:buFont typeface="Wingdings" charset="2"/>
              <a:buChar char="v"/>
            </a:pPr>
            <a:r>
              <a:rPr lang="en-US" altLang="zh-CN" sz="2400" dirty="0">
                <a:latin typeface="Times New Roman"/>
                <a:ea typeface="宋体" charset="0"/>
                <a:cs typeface="Times New Roman"/>
              </a:rPr>
              <a:t>After another party of natives arrives to partake in a cannibal feast, Crusoe and Friday manage to kill most of the natives and save two of the prisoners. One is Friday's father and the other is a Spaniard, who informs Crusoe that there are other Spaniards shipwrecked on the mainland. A plan is devised wherein the Spaniard would return with Friday's father to the mainland and bring back the others, build a ship and sail to a Spanish port.</a:t>
            </a:r>
          </a:p>
        </p:txBody>
      </p:sp>
      <p:sp>
        <p:nvSpPr>
          <p:cNvPr id="3" name="TextBox 2"/>
          <p:cNvSpPr txBox="1"/>
          <p:nvPr/>
        </p:nvSpPr>
        <p:spPr>
          <a:xfrm>
            <a:off x="848545" y="609601"/>
            <a:ext cx="8352927" cy="461665"/>
          </a:xfrm>
          <a:prstGeom prst="rect">
            <a:avLst/>
          </a:prstGeom>
          <a:noFill/>
        </p:spPr>
        <p:txBody>
          <a:bodyPr wrap="square" rtlCol="0">
            <a:spAutoFit/>
          </a:bodyPr>
          <a:lstStyle/>
          <a:p>
            <a:pPr algn="ctr"/>
            <a:r>
              <a:rPr lang="en-US" sz="2400" b="1" dirty="0">
                <a:latin typeface="Times New Roman"/>
                <a:cs typeface="Times New Roman"/>
              </a:rPr>
              <a:t>Plot Summary</a:t>
            </a:r>
          </a:p>
        </p:txBody>
      </p:sp>
      <mc:AlternateContent xmlns:mc="http://schemas.openxmlformats.org/markup-compatibility/2006">
        <mc:Choice xmlns:p14="http://schemas.microsoft.com/office/powerpoint/2010/main" Requires="p14">
          <p:contentPart p14:bwMode="auto" r:id="rId3">
            <p14:nvContentPartPr>
              <p14:cNvPr id="6" name="حبر 5"/>
              <p14:cNvContentPartPr/>
              <p14:nvPr/>
            </p14:nvContentPartPr>
            <p14:xfrm>
              <a:off x="1801863" y="2254495"/>
              <a:ext cx="7442280" cy="114480"/>
            </p14:xfrm>
          </p:contentPart>
        </mc:Choice>
        <mc:Fallback>
          <p:pic>
            <p:nvPicPr>
              <p:cNvPr id="6" name="حبر 5"/>
              <p:cNvPicPr/>
              <p:nvPr/>
            </p:nvPicPr>
            <p:blipFill>
              <a:blip r:embed="rId4"/>
              <a:stretch>
                <a:fillRect/>
              </a:stretch>
            </p:blipFill>
            <p:spPr>
              <a:xfrm>
                <a:off x="1783863" y="2236495"/>
                <a:ext cx="7478280" cy="15048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15" name="حبر 14"/>
              <p14:cNvContentPartPr/>
              <p14:nvPr/>
            </p14:nvContentPartPr>
            <p14:xfrm>
              <a:off x="1590903" y="2277175"/>
              <a:ext cx="38160" cy="360"/>
            </p14:xfrm>
          </p:contentPart>
        </mc:Choice>
        <mc:Fallback>
          <p:pic>
            <p:nvPicPr>
              <p:cNvPr id="15" name="حبر 14"/>
              <p:cNvPicPr/>
              <p:nvPr/>
            </p:nvPicPr>
            <p:blipFill>
              <a:blip r:embed="rId6"/>
              <a:stretch>
                <a:fillRect/>
              </a:stretch>
            </p:blipFill>
            <p:spPr>
              <a:xfrm>
                <a:off x="1572903" y="2259175"/>
                <a:ext cx="74160" cy="3636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9" name="حبر 18"/>
              <p14:cNvContentPartPr/>
              <p14:nvPr/>
            </p14:nvContentPartPr>
            <p14:xfrm>
              <a:off x="1206130" y="2594210"/>
              <a:ext cx="8484840" cy="176040"/>
            </p14:xfrm>
          </p:contentPart>
        </mc:Choice>
        <mc:Fallback>
          <p:pic>
            <p:nvPicPr>
              <p:cNvPr id="19" name="حبر 18"/>
              <p:cNvPicPr/>
              <p:nvPr/>
            </p:nvPicPr>
            <p:blipFill>
              <a:blip r:embed="rId8"/>
              <a:stretch>
                <a:fillRect/>
              </a:stretch>
            </p:blipFill>
            <p:spPr>
              <a:xfrm>
                <a:off x="1188130" y="2576210"/>
                <a:ext cx="8520840" cy="2120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20" name="حبر 19"/>
              <p14:cNvContentPartPr/>
              <p14:nvPr/>
            </p14:nvContentPartPr>
            <p14:xfrm>
              <a:off x="903010" y="2954570"/>
              <a:ext cx="1077840" cy="62280"/>
            </p14:xfrm>
          </p:contentPart>
        </mc:Choice>
        <mc:Fallback>
          <p:pic>
            <p:nvPicPr>
              <p:cNvPr id="20" name="حبر 19"/>
              <p:cNvPicPr/>
              <p:nvPr/>
            </p:nvPicPr>
            <p:blipFill>
              <a:blip r:embed="rId10"/>
              <a:stretch>
                <a:fillRect/>
              </a:stretch>
            </p:blipFill>
            <p:spPr>
              <a:xfrm>
                <a:off x="885010" y="2936570"/>
                <a:ext cx="1113840" cy="98280"/>
              </a:xfrm>
              <a:prstGeom prst="rect">
                <a:avLst/>
              </a:prstGeom>
            </p:spPr>
          </p:pic>
        </mc:Fallback>
      </mc:AlternateContent>
    </p:spTree>
    <p:extLst>
      <p:ext uri="{BB962C8B-B14F-4D97-AF65-F5344CB8AC3E}">
        <p14:creationId xmlns:p14="http://schemas.microsoft.com/office/powerpoint/2010/main" val="42764114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640632" y="1494665"/>
            <a:ext cx="5887704" cy="4824535"/>
          </a:xfrm>
        </p:spPr>
        <p:txBody>
          <a:bodyPr numCol="1">
            <a:normAutofit/>
          </a:bodyPr>
          <a:lstStyle/>
          <a:p>
            <a:pPr>
              <a:buFont typeface="Arial" pitchFamily="34" charset="0"/>
              <a:buChar char="•"/>
            </a:pPr>
            <a:endParaRPr lang="x-none" b="1" dirty="0"/>
          </a:p>
          <a:p>
            <a:pPr>
              <a:buFont typeface="Arial" pitchFamily="34" charset="0"/>
              <a:buChar char="•"/>
            </a:pPr>
            <a:endParaRPr lang="x-none" b="1" dirty="0"/>
          </a:p>
          <a:p>
            <a:pPr rtl="1">
              <a:buFont typeface="Arial" pitchFamily="34" charset="0"/>
              <a:buChar char="•"/>
            </a:pPr>
            <a:endParaRPr lang="x-none" b="1" dirty="0"/>
          </a:p>
          <a:p>
            <a:pPr rtl="1">
              <a:buFont typeface="Arial" pitchFamily="34" charset="0"/>
              <a:buChar char="•"/>
            </a:pPr>
            <a:endParaRPr lang="x-none" b="1" dirty="0"/>
          </a:p>
          <a:p>
            <a:endParaRPr lang="x-none" b="1" dirty="0"/>
          </a:p>
        </p:txBody>
      </p:sp>
      <p:sp>
        <p:nvSpPr>
          <p:cNvPr id="5" name="مربع نص 4"/>
          <p:cNvSpPr txBox="1"/>
          <p:nvPr/>
        </p:nvSpPr>
        <p:spPr>
          <a:xfrm>
            <a:off x="632520" y="1484784"/>
            <a:ext cx="8568952" cy="3046988"/>
          </a:xfrm>
          <a:prstGeom prst="rect">
            <a:avLst/>
          </a:prstGeom>
          <a:noFill/>
        </p:spPr>
        <p:txBody>
          <a:bodyPr wrap="square" rtlCol="1">
            <a:spAutoFit/>
          </a:bodyPr>
          <a:lstStyle/>
          <a:p>
            <a:pPr marL="342900" indent="-342900" algn="just" rtl="0">
              <a:buFont typeface="Wingdings" charset="2"/>
              <a:buChar char="v"/>
            </a:pPr>
            <a:r>
              <a:rPr lang="en-US" altLang="zh-CN" sz="2400" dirty="0">
                <a:latin typeface="Times New Roman"/>
                <a:ea typeface="宋体" charset="0"/>
                <a:cs typeface="Times New Roman"/>
              </a:rPr>
              <a:t>Before the Spaniards return, an English ship appears; mutineers have taken control of the ship and intend to maroon their former captain on the island. Crusoe and the ship's captain strike a deal in which he helps the captain and the loyal sailors retake the ship from the mutineers, whereupon they intend to leave the worst of the mutineers on the island. Before they leave for England, Crusoe shows the former mutineers how he lived on the island and states that there will be more men coming. </a:t>
            </a:r>
          </a:p>
        </p:txBody>
      </p:sp>
      <p:sp>
        <p:nvSpPr>
          <p:cNvPr id="3" name="TextBox 2"/>
          <p:cNvSpPr txBox="1"/>
          <p:nvPr/>
        </p:nvSpPr>
        <p:spPr>
          <a:xfrm>
            <a:off x="848545" y="609601"/>
            <a:ext cx="8352927" cy="461665"/>
          </a:xfrm>
          <a:prstGeom prst="rect">
            <a:avLst/>
          </a:prstGeom>
          <a:noFill/>
        </p:spPr>
        <p:txBody>
          <a:bodyPr wrap="square" rtlCol="0">
            <a:spAutoFit/>
          </a:bodyPr>
          <a:lstStyle/>
          <a:p>
            <a:pPr algn="ctr"/>
            <a:r>
              <a:rPr lang="en-US" sz="2400" b="1" dirty="0">
                <a:latin typeface="Times New Roman"/>
                <a:cs typeface="Times New Roman"/>
              </a:rPr>
              <a:t>Plot Summary</a:t>
            </a:r>
          </a:p>
        </p:txBody>
      </p:sp>
      <mc:AlternateContent xmlns:mc="http://schemas.openxmlformats.org/markup-compatibility/2006">
        <mc:Choice xmlns:p14="http://schemas.microsoft.com/office/powerpoint/2010/main" Requires="p14">
          <p:contentPart p14:bwMode="auto" r:id="rId3">
            <p14:nvContentPartPr>
              <p14:cNvPr id="7" name="حبر 6"/>
              <p14:cNvContentPartPr/>
              <p14:nvPr/>
            </p14:nvContentPartPr>
            <p14:xfrm>
              <a:off x="4922050" y="3655490"/>
              <a:ext cx="4363560" cy="96120"/>
            </p14:xfrm>
          </p:contentPart>
        </mc:Choice>
        <mc:Fallback>
          <p:pic>
            <p:nvPicPr>
              <p:cNvPr id="7" name="حبر 6"/>
              <p:cNvPicPr/>
              <p:nvPr/>
            </p:nvPicPr>
            <p:blipFill>
              <a:blip r:embed="rId4"/>
              <a:stretch>
                <a:fillRect/>
              </a:stretch>
            </p:blipFill>
            <p:spPr>
              <a:xfrm>
                <a:off x="4904050" y="3637490"/>
                <a:ext cx="4399560" cy="13212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9" name="حبر 8"/>
              <p14:cNvContentPartPr/>
              <p14:nvPr/>
            </p14:nvContentPartPr>
            <p14:xfrm>
              <a:off x="763690" y="4027370"/>
              <a:ext cx="9312480" cy="168120"/>
            </p14:xfrm>
          </p:contentPart>
        </mc:Choice>
        <mc:Fallback>
          <p:pic>
            <p:nvPicPr>
              <p:cNvPr id="9" name="حبر 8"/>
              <p:cNvPicPr/>
              <p:nvPr/>
            </p:nvPicPr>
            <p:blipFill>
              <a:blip r:embed="rId6"/>
              <a:stretch>
                <a:fillRect/>
              </a:stretch>
            </p:blipFill>
            <p:spPr>
              <a:xfrm>
                <a:off x="745690" y="4009370"/>
                <a:ext cx="9348480" cy="20412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0" name="حبر 9"/>
              <p14:cNvContentPartPr/>
              <p14:nvPr/>
            </p14:nvContentPartPr>
            <p14:xfrm>
              <a:off x="726970" y="4495730"/>
              <a:ext cx="7280280" cy="120240"/>
            </p14:xfrm>
          </p:contentPart>
        </mc:Choice>
        <mc:Fallback>
          <p:pic>
            <p:nvPicPr>
              <p:cNvPr id="10" name="حبر 9"/>
              <p:cNvPicPr/>
              <p:nvPr/>
            </p:nvPicPr>
            <p:blipFill>
              <a:blip r:embed="rId8"/>
              <a:stretch>
                <a:fillRect/>
              </a:stretch>
            </p:blipFill>
            <p:spPr>
              <a:xfrm>
                <a:off x="708970" y="4477730"/>
                <a:ext cx="7316280" cy="156240"/>
              </a:xfrm>
              <a:prstGeom prst="rect">
                <a:avLst/>
              </a:prstGeom>
            </p:spPr>
          </p:pic>
        </mc:Fallback>
      </mc:AlternateContent>
    </p:spTree>
    <p:extLst>
      <p:ext uri="{BB962C8B-B14F-4D97-AF65-F5344CB8AC3E}">
        <p14:creationId xmlns:p14="http://schemas.microsoft.com/office/powerpoint/2010/main" val="17880188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640632" y="1494665"/>
            <a:ext cx="5887704" cy="4824535"/>
          </a:xfrm>
        </p:spPr>
        <p:txBody>
          <a:bodyPr numCol="1">
            <a:normAutofit/>
          </a:bodyPr>
          <a:lstStyle/>
          <a:p>
            <a:pPr>
              <a:buFont typeface="Arial" pitchFamily="34" charset="0"/>
              <a:buChar char="•"/>
            </a:pPr>
            <a:endParaRPr lang="x-none" b="1" dirty="0"/>
          </a:p>
          <a:p>
            <a:pPr>
              <a:buFont typeface="Arial" pitchFamily="34" charset="0"/>
              <a:buChar char="•"/>
            </a:pPr>
            <a:endParaRPr lang="x-none" b="1" dirty="0"/>
          </a:p>
          <a:p>
            <a:pPr rtl="1">
              <a:buFont typeface="Arial" pitchFamily="34" charset="0"/>
              <a:buChar char="•"/>
            </a:pPr>
            <a:endParaRPr lang="x-none" b="1" dirty="0"/>
          </a:p>
          <a:p>
            <a:pPr rtl="1">
              <a:buFont typeface="Arial" pitchFamily="34" charset="0"/>
              <a:buChar char="•"/>
            </a:pPr>
            <a:endParaRPr lang="x-none" b="1" dirty="0"/>
          </a:p>
          <a:p>
            <a:endParaRPr lang="x-none" b="1" dirty="0"/>
          </a:p>
        </p:txBody>
      </p:sp>
      <p:sp>
        <p:nvSpPr>
          <p:cNvPr id="5" name="مربع نص 4"/>
          <p:cNvSpPr txBox="1"/>
          <p:nvPr/>
        </p:nvSpPr>
        <p:spPr>
          <a:xfrm>
            <a:off x="632520" y="1484784"/>
            <a:ext cx="8568952" cy="3785652"/>
          </a:xfrm>
          <a:prstGeom prst="rect">
            <a:avLst/>
          </a:prstGeom>
          <a:noFill/>
        </p:spPr>
        <p:txBody>
          <a:bodyPr wrap="square" rtlCol="1">
            <a:spAutoFit/>
          </a:bodyPr>
          <a:lstStyle/>
          <a:p>
            <a:pPr marL="342900" indent="-342900" algn="l" rtl="0">
              <a:buFont typeface="Wingdings" charset="2"/>
              <a:buChar char="v"/>
            </a:pPr>
            <a:r>
              <a:rPr lang="en-US" altLang="zh-CN" sz="2400" dirty="0">
                <a:latin typeface="Times New Roman"/>
                <a:ea typeface="宋体" charset="0"/>
                <a:cs typeface="Times New Roman"/>
              </a:rPr>
              <a:t>Crusoe leaves the island December 19, 1686 and arrives in England on June 11, 1687. He learns that his family believed him dead and there was nothing in his father's will for him. </a:t>
            </a:r>
          </a:p>
          <a:p>
            <a:pPr algn="l" rtl="0" eaLnBrk="1" hangingPunct="1"/>
            <a:endParaRPr lang="en-US" altLang="zh-CN" sz="2400" dirty="0">
              <a:latin typeface="Times New Roman"/>
              <a:ea typeface="宋体" charset="0"/>
              <a:cs typeface="Times New Roman"/>
            </a:endParaRPr>
          </a:p>
          <a:p>
            <a:pPr marL="342900" indent="-342900" algn="l" rtl="0">
              <a:buFont typeface="Wingdings" charset="2"/>
              <a:buChar char="v"/>
            </a:pPr>
            <a:r>
              <a:rPr lang="en-US" altLang="zh-CN" sz="2400" dirty="0">
                <a:latin typeface="Times New Roman"/>
                <a:ea typeface="宋体" charset="0"/>
                <a:cs typeface="Times New Roman"/>
              </a:rPr>
              <a:t>Crusoe departs for Lisbon to reclaim the profits of his estate in Brazil, which has granted him a large amount of wealth. In conclusion, he takes his wealth overland to England to avoid traveling at sea. Friday comes with him and along the way they endure one last adventure together as they fight off hundreds of famished wolves while crossing the </a:t>
            </a:r>
            <a:r>
              <a:rPr lang="en-US" altLang="zh-CN" sz="2400" dirty="0">
                <a:solidFill>
                  <a:srgbClr val="0D0D0D"/>
                </a:solidFill>
                <a:latin typeface="Times New Roman"/>
                <a:ea typeface="宋体" charset="0"/>
                <a:cs typeface="Times New Roman"/>
              </a:rPr>
              <a:t>Pyrenees.</a:t>
            </a:r>
            <a:endParaRPr lang="zh-CN" altLang="en-US" sz="2400" dirty="0">
              <a:solidFill>
                <a:srgbClr val="0D0D0D"/>
              </a:solidFill>
              <a:latin typeface="Times New Roman"/>
              <a:ea typeface="宋体" charset="0"/>
              <a:cs typeface="Times New Roman"/>
            </a:endParaRPr>
          </a:p>
        </p:txBody>
      </p:sp>
      <p:sp>
        <p:nvSpPr>
          <p:cNvPr id="3" name="TextBox 2"/>
          <p:cNvSpPr txBox="1"/>
          <p:nvPr/>
        </p:nvSpPr>
        <p:spPr>
          <a:xfrm>
            <a:off x="848545" y="609601"/>
            <a:ext cx="8352927" cy="461665"/>
          </a:xfrm>
          <a:prstGeom prst="rect">
            <a:avLst/>
          </a:prstGeom>
          <a:noFill/>
        </p:spPr>
        <p:txBody>
          <a:bodyPr wrap="square" rtlCol="0">
            <a:spAutoFit/>
          </a:bodyPr>
          <a:lstStyle/>
          <a:p>
            <a:pPr algn="ctr"/>
            <a:r>
              <a:rPr lang="en-US" sz="2400" b="1" dirty="0">
                <a:latin typeface="Times New Roman"/>
                <a:cs typeface="Times New Roman"/>
              </a:rPr>
              <a:t>Plot Summary</a:t>
            </a:r>
          </a:p>
        </p:txBody>
      </p:sp>
    </p:spTree>
    <p:extLst>
      <p:ext uri="{BB962C8B-B14F-4D97-AF65-F5344CB8AC3E}">
        <p14:creationId xmlns:p14="http://schemas.microsoft.com/office/powerpoint/2010/main" val="5748888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7648"/>
            <a:ext cx="2600325" cy="2522702"/>
            <a:chOff x="5210750" y="1067682"/>
            <a:chExt cx="2976900" cy="3128912"/>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210750" y="1067682"/>
              <a:ext cx="2976900" cy="3128912"/>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54" y="2583327"/>
            <a:ext cx="1886846" cy="1606237"/>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sld>
</file>

<file path=ppt/theme/theme1.xml><?xml version="1.0" encoding="utf-8"?>
<a:theme xmlns:a="http://schemas.openxmlformats.org/drawingml/2006/main" name="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Presentation1" id="{8EC88328-42C1-414D-8FE8-C67053200C72}" vid="{5416BC9F-2187-4C3D-91E8-2091126874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Arts-template-final</Template>
  <TotalTime>90</TotalTime>
  <Words>1195</Words>
  <Application>Microsoft Office PowerPoint</Application>
  <PresentationFormat>A4 Paper (210x297 mm)</PresentationFormat>
  <Paragraphs>126</Paragraphs>
  <Slides>16</Slides>
  <Notes>15</Notes>
  <HiddenSlides>0</HiddenSlides>
  <MMClips>0</MMClips>
  <ScaleCrop>false</ScaleCrop>
  <HeadingPairs>
    <vt:vector size="4" baseType="variant">
      <vt:variant>
        <vt:lpstr>نسق</vt:lpstr>
      </vt:variant>
      <vt:variant>
        <vt:i4>1</vt:i4>
      </vt:variant>
      <vt:variant>
        <vt:lpstr>عناوين الشرائح</vt:lpstr>
      </vt:variant>
      <vt:variant>
        <vt:i4>16</vt:i4>
      </vt:variant>
    </vt:vector>
  </HeadingPairs>
  <TitlesOfParts>
    <vt:vector size="17" baseType="lpstr">
      <vt:lpstr>Office Theme</vt:lpstr>
      <vt:lpstr>عرض تقديمي في PowerPoint</vt:lpstr>
      <vt:lpstr>Lecture 4:  Early Novels and Novelists – Robinson Crusoe 1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Abdullah</cp:lastModifiedBy>
  <cp:revision>15</cp:revision>
  <dcterms:created xsi:type="dcterms:W3CDTF">2014-09-11T06:30:06Z</dcterms:created>
  <dcterms:modified xsi:type="dcterms:W3CDTF">2019-12-13T18:54:56Z</dcterms:modified>
</cp:coreProperties>
</file>