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2" r:id="rId2"/>
    <p:sldId id="287" r:id="rId3"/>
    <p:sldId id="302" r:id="rId4"/>
    <p:sldId id="304" r:id="rId5"/>
    <p:sldId id="316" r:id="rId6"/>
    <p:sldId id="305" r:id="rId7"/>
    <p:sldId id="306" r:id="rId8"/>
    <p:sldId id="317" r:id="rId9"/>
    <p:sldId id="318" r:id="rId10"/>
    <p:sldId id="31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061"/>
    <a:srgbClr val="8E6334"/>
    <a:srgbClr val="ECA02F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>
        <p:scale>
          <a:sx n="76" d="100"/>
          <a:sy n="76" d="100"/>
        </p:scale>
        <p:origin x="-764" y="-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62.13592" units="1/cm"/>
          <inkml:channelProperty channel="Y" name="resolution" value="62.42775" units="1/cm"/>
        </inkml:channelProperties>
      </inkml:inkSource>
      <inkml:timestamp xml:id="ts0" timeString="2019-12-13T19:25:29.415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BD318EEA-3D18-4C2E-B5D0-9B7F97A5D5F3}" emma:medium="tactile" emma:mode="ink">
          <msink:context xmlns:msink="http://schemas.microsoft.com/ink/2010/main" type="writingRegion" rotatedBoundingBox="2415,5884 2700,6891 1992,7092 1707,6084"/>
        </emma:interpretation>
      </emma:emma>
    </inkml:annotationXML>
    <inkml:traceGroup>
      <inkml:annotationXML>
        <emma:emma xmlns:emma="http://www.w3.org/2003/04/emma" version="1.0">
          <emma:interpretation id="{BDCBED5C-101D-4128-A7FF-9BD2E17F9E73}" emma:medium="tactile" emma:mode="ink">
            <msink:context xmlns:msink="http://schemas.microsoft.com/ink/2010/main" type="paragraph" rotatedBoundingBox="2617,5974 2641,7047 1896,7064 1871,59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86ECA1-3957-4183-A4CF-EFD6CB1C55C8}" emma:medium="tactile" emma:mode="ink">
              <msink:context xmlns:msink="http://schemas.microsoft.com/ink/2010/main" type="line" rotatedBoundingBox="2617,5974 2641,7047 1896,7064 1871,5992"/>
            </emma:interpretation>
          </emma:emma>
        </inkml:annotationXML>
        <inkml:traceGroup>
          <inkml:annotationXML>
            <emma:emma xmlns:emma="http://www.w3.org/2003/04/emma" version="1.0">
              <emma:interpretation id="{2D8E370B-749D-422F-AB4F-8411DCA39768}" emma:medium="tactile" emma:mode="ink">
                <msink:context xmlns:msink="http://schemas.microsoft.com/ink/2010/main" type="inkWord" rotatedBoundingBox="2617,5974 2641,7047 1896,7064 1871,5992"/>
              </emma:interpretation>
              <emma:one-of disjunction-type="recognition" id="oneOf0">
                <emma:interpretation id="interp0" emma:lang="en-US" emma:confidence="0">
                  <emma:literal>.</emma:literal>
                </emma:interpretation>
                <emma:interpretation id="interp1" emma:lang="en-US" emma:confidence="0">
                  <emma:literal>@</emma:literal>
                </emma:interpretation>
                <emma:interpretation id="interp2" emma:lang="en-US" emma:confidence="0">
                  <emma:literal>-</emma:literal>
                </emma:interpretation>
                <emma:interpretation id="interp3" emma:lang="en-US" emma:confidence="0">
                  <emma:literal>*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402 72,'-23'0,"0"0,23 24,-23-24,23 23,0 0,0 0,-24 24,-22-24,22 1,1-1,0 0,-1 1,-22 22,23-23,-24 24,24-24,-1 1,24-1,0 0,0 1,0-1,0 23,0-22,24 46,22-24,-46 71,0-94,0 24,0-24,24 0,-24 1,23-24,0 46,0-46,1 0,-1 0,0-23,-23 0,47-1,-24 24,24 0,-24 0,0 0,-23-23,24 23,-1 0,24 0,-24 0,0 0,1-23,-1 23,0 0,1 0,-1-24,0 24,0 0,1-23,-1 0,-23-24,0 24,0 0,0-1,0 1,0 0,0-1,0 1,-23 23,23-23,0-1,0 1,0 0,-24 23,1-23,0 23,0 0,-1 0,1 0,0-24,-1 24,1 0,-24 0,24 0,0 0,-1-23,1 23,0 0,0-23,-1 23,-22 0,46-24,0-22,0 22,0 1,23 0,-23 0,23 23,-23-24,0 1,24 0,-24-1,0-22,23 46,-23-24,0 1,0 0,0 0,-23 23,-1 0,-22 0,46-24,-24 24,24-23,-23 23,0 0,23-47,-24 47,24 24,0-1,0 0,0 1,0-1,0 0,0 0,0 24,0-24,0 1,24 22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26:12.999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91CF75CE-84AB-418F-B58A-4A6B5C2FCECD}" emma:medium="tactile" emma:mode="ink">
          <msink:context xmlns:msink="http://schemas.microsoft.com/ink/2010/main" type="writingRegion" rotatedBoundingBox="2901,12227 8974,12227 8974,15133 2901,15133"/>
        </emma:interpretation>
      </emma:emma>
    </inkml:annotationXML>
    <inkml:traceGroup>
      <inkml:annotationXML>
        <emma:emma xmlns:emma="http://www.w3.org/2003/04/emma" version="1.0">
          <emma:interpretation id="{D8E2A9ED-02B1-4122-9FDF-3638C8808166}" emma:medium="tactile" emma:mode="ink">
            <msink:context xmlns:msink="http://schemas.microsoft.com/ink/2010/main" type="paragraph" rotatedBoundingBox="2901,12227 8974,12227 8974,15133 2901,151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9EA0BA-59A5-4358-A31E-1D78AAFFD507}" emma:medium="tactile" emma:mode="ink">
              <msink:context xmlns:msink="http://schemas.microsoft.com/ink/2010/main" type="line" rotatedBoundingBox="2901,12227 8974,12227 8974,15133 2901,15133"/>
            </emma:interpretation>
          </emma:emma>
        </inkml:annotationXML>
        <inkml:traceGroup>
          <inkml:annotationXML>
            <emma:emma xmlns:emma="http://www.w3.org/2003/04/emma" version="1.0">
              <emma:interpretation id="{88079FF4-8827-4300-8228-09BECD75C893}" emma:medium="tactile" emma:mode="ink">
                <msink:context xmlns:msink="http://schemas.microsoft.com/ink/2010/main" type="inkWord" rotatedBoundingBox="3129,12124 9146,14426 8814,15295 2797,12993"/>
              </emma:interpretation>
              <emma:one-of disjunction-type="recognition" id="oneOf0">
                <emma:interpretation id="interp0" emma:lang="en-US" emma:confidence="0">
                  <emma:literal>;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: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*</emma:literal>
                </emma:interpretation>
              </emma:one-of>
            </emma:emma>
          </inkml:annotationXML>
          <inkml:trace contextRef="#ctx0" brushRef="#br0">-4961-2157,'0'0,"0"0,0 0,0 0,0 0,0 0,0 0,0 0,0 0,0 0,-15 0,15 0,-15 0,0 0,0 0,-15 0,-1 15,1 0,-15 0,15 0,0 15,0 0,0-15,0 0,15 15,0 0,0 14,-15 1,15 0,0 0,0 0,0 0,0-15,15-15,0 0,0 0,15 15,15 0,15 15,0 0,0 0,15 15,-15-15,0 0,-15 0,-30-45</inkml:trace>
          <inkml:trace contextRef="#ctx0" brushRef="#br0" timeOffset="-3748.2601">0 45,'0'0,"0"0,0 0,0 0,0-15,0 15,0-15,0 0,0 15,0 0,0 0,0 0,0 0,0 0,0 0,0 0,0 0,0 0,15 0,0 0,0 0,15 0,0 0,15 0,0 0,1 15,-16-15,0 15,0-15,0 15,0 0,0 0,0 15,0 0,0 0,0 0,-15 0,0-15,0 0,0 0,-15 15,0-15,0 0,15 14,-15 1,0-15,0 0,0 0,0 0,0 0,0 0,0 0,-15 15,0 0,0-15,0 0,0 0,0 0,0 0,-30 15,0 0,15-15,0 0,0 0,15 0,0-15,0 0,0 0,0 0,15 0,0 0,0 0,-15 0,15 0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62.13592" units="1/cm"/>
          <inkml:channelProperty channel="Y" name="resolution" value="62.42775" units="1/cm"/>
        </inkml:channelProperties>
      </inkml:inkSource>
      <inkml:timestamp xml:id="ts0" timeString="2019-12-13T19:25:32.773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  <inkml:context xml:id="ctx1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1" timeString="2019-12-13T19:25:47.479"/>
    </inkml:context>
  </inkml:definitions>
  <inkml:traceGroup>
    <inkml:annotationXML>
      <emma:emma xmlns:emma="http://www.w3.org/2003/04/emma" version="1.0">
        <emma:interpretation id="{A011157C-DCBA-4F88-9723-73D1BD6F8C48}" emma:medium="tactile" emma:mode="ink">
          <msink:context xmlns:msink="http://schemas.microsoft.com/ink/2010/main" type="writingRegion" rotatedBoundingBox="3163,9261 3002,13449 1537,13393 1698,9205"/>
        </emma:interpretation>
      </emma:emma>
    </inkml:annotationXML>
    <inkml:traceGroup>
      <inkml:annotationXML>
        <emma:emma xmlns:emma="http://www.w3.org/2003/04/emma" version="1.0">
          <emma:interpretation id="{79AC05F6-E8F0-439F-9C92-C65101A09D96}" emma:medium="tactile" emma:mode="ink">
            <msink:context xmlns:msink="http://schemas.microsoft.com/ink/2010/main" type="paragraph" rotatedBoundingBox="3163,9261 3002,13449 1537,13393 1698,92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C05130-E5A2-4950-927E-918CB63BA697}" emma:medium="tactile" emma:mode="ink">
              <msink:context xmlns:msink="http://schemas.microsoft.com/ink/2010/main" type="line" rotatedBoundingBox="3163,9261 3002,13449 1537,13393 1698,9205"/>
            </emma:interpretation>
          </emma:emma>
        </inkml:annotationXML>
        <inkml:traceGroup>
          <inkml:annotationXML>
            <emma:emma xmlns:emma="http://www.w3.org/2003/04/emma" version="1.0">
              <emma:interpretation id="{136B37D5-6E31-4174-9F89-0442396D8872}" emma:medium="tactile" emma:mode="ink">
                <msink:context xmlns:msink="http://schemas.microsoft.com/ink/2010/main" type="inkWord" rotatedBoundingBox="2741,9245 2711,10014 1865,9981 1894,9212"/>
              </emma:interpretation>
              <emma:one-of disjunction-type="recognition" id="oneOf0">
                <emma:interpretation id="interp0" emma:lang="en-US" emma:confidence="0">
                  <emma:literal>o</emma:literal>
                </emma:interpretation>
                <emma:interpretation id="interp1" emma:lang="en-US" emma:confidence="0">
                  <emma:literal>D</emma:literal>
                </emma:interpretation>
                <emma:interpretation id="interp2" emma:lang="en-US" emma:confidence="0">
                  <emma:literal>°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@</emma:literal>
                </emma:interpretation>
              </emma:one-of>
            </emma:emma>
          </inkml:annotationXML>
          <inkml:trace contextRef="#ctx0" brushRef="#br0">589 3288,'-117'-23,"211"46,-118-23,1 0,23 23,-47-23,47 24,-23-24,23 23,-23-23,-1 0,1 0,0 0,0 0,-24 47,24-47,-1 0,1 0,0 23,-1-23,1 0,0 0,-24 0,24 0,0 0,-1 0,24 46,70 24,-46-70,-24 24,23-24,-23 23,0 0,23 1,-23 22,0-23,0 1,23-1,-23 0,0 1,0-1,0 0,24-23,-24 24,23 22,24-23,-24 1,0-1,24 0,-24-23,0 0,1 0,22 0,-22 0,22-23,-22 0,-1 23,0-24,1 24,-1 0,0-46,-23 23,23-1,1 1,92-140,-116 140,0-1,0 1,0 0,0-1,0-22,0-1,-23 24,0 0,-1 23,1-24,0 24,-1 0,24-23,-23 0,0 23,0 0,-1-24,1 24,0 0,-1 0,1 0,-47-23,47 23,-1 0,1-47,0 47,0 0,-1 0,1 0,-24 0,24 0,23 24,0-1,0 0,0 1,0-1,0 0,0 1,0-1,0 23</inkml:trace>
        </inkml:traceGroup>
        <inkml:traceGroup>
          <inkml:annotationXML>
            <emma:emma xmlns:emma="http://www.w3.org/2003/04/emma" version="1.0">
              <emma:interpretation id="{7111398B-DC54-4531-BC01-DCA8ADD199B9}" emma:medium="tactile" emma:mode="ink">
                <msink:context xmlns:msink="http://schemas.microsoft.com/ink/2010/main" type="inkWord" rotatedBoundingBox="3050,12194 3002,13449 1537,13393 1586,12137"/>
              </emma:interpretation>
              <emma:one-of disjunction-type="recognition" id="oneOf1">
                <emma:interpretation id="interp5" emma:lang="en-US" emma:confidence="0">
                  <emma:literal>o</emma:literal>
                </emma:interpretation>
                <emma:interpretation id="interp6" emma:lang="en-US" emma:confidence="0">
                  <emma:literal>.</emma:literal>
                </emma:interpretation>
                <emma:interpretation id="interp7" emma:lang="en-US" emma:confidence="0">
                  <emma:literal>°</emma:literal>
                </emma:interpretation>
                <emma:interpretation id="interp8" emma:lang="en-US" emma:confidence="0">
                  <emma:literal>O</emma:literal>
                </emma:interpretation>
                <emma:interpretation id="interp9" emma:lang="en-US" emma:confidence="0">
                  <emma:literal>0</emma:literal>
                </emma:interpretation>
              </emma:one-of>
            </emma:emma>
          </inkml:annotationXML>
          <inkml:trace contextRef="#ctx1" brushRef="#br0">298 6256,'0'0,"0"0,0 0,-15 0,0 0,0 0,0 0,0 0,0 0,-15 15,0 0,0 0,-16 0,1 0,0 0,-15 15,15 0,0 0,-15 29,30-14,0 15,15 15,0 0,15 15,15 0,0 0,15 0,0-15,0-1,15-14,0-15,0-15,15-15,31 0,29-30,0-15,30-30,-29-15,-1 1,-15-31,0 0,-14 0,-31 15,-30 15,0 15,-15 15,-15 0,-15 0,-15 1,-15-1,-30 0,-16 0,-14 0,-15 0,0 15,29 15,16 15,15 0,15 15,0 15,-15 15,0 30,-1 45,16 44,45-164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27:45.992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11A1952D-D614-402E-82D7-4CDE51135146}" emma:medium="tactile" emma:mode="ink">
          <msink:context xmlns:msink="http://schemas.microsoft.com/ink/2010/main" type="writingRegion" rotatedBoundingBox="1758,3883 3156,3883 3156,5411 1758,5411"/>
        </emma:interpretation>
      </emma:emma>
    </inkml:annotationXML>
    <inkml:traceGroup>
      <inkml:annotationXML>
        <emma:emma xmlns:emma="http://www.w3.org/2003/04/emma" version="1.0">
          <emma:interpretation id="{4BE15E26-CBC0-4DF3-B57D-9F5353E3DA7F}" emma:medium="tactile" emma:mode="ink">
            <msink:context xmlns:msink="http://schemas.microsoft.com/ink/2010/main" type="paragraph" rotatedBoundingBox="1758,3883 3156,3883 3156,5411 1758,54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72A5C2-8D41-4262-8EDC-692BA5C337D3}" emma:medium="tactile" emma:mode="ink">
              <msink:context xmlns:msink="http://schemas.microsoft.com/ink/2010/main" type="line" rotatedBoundingBox="1758,3883 3156,3883 3156,5411 1758,5411"/>
            </emma:interpretation>
          </emma:emma>
        </inkml:annotationXML>
        <inkml:traceGroup>
          <inkml:annotationXML>
            <emma:emma xmlns:emma="http://www.w3.org/2003/04/emma" version="1.0">
              <emma:interpretation id="{407A643F-0A66-4733-A284-786B7E542D5A}" emma:medium="tactile" emma:mode="ink">
                <msink:context xmlns:msink="http://schemas.microsoft.com/ink/2010/main" type="inkWord" rotatedBoundingBox="1758,3883 3156,3883 3156,5411 1758,5411"/>
              </emma:interpretation>
              <emma:one-of disjunction-type="recognition" id="oneOf0">
                <emma:interpretation id="interp0" emma:lang="en-US" emma:confidence="0">
                  <emma:literal>o</emma:literal>
                </emma:interpretation>
                <emma:interpretation id="interp1" emma:lang="en-US" emma:confidence="0">
                  <emma:literal>0</emma:literal>
                </emma:interpretation>
                <emma:interpretation id="interp2" emma:lang="en-US" emma:confidence="0">
                  <emma:literal>°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.</emma:literal>
                </emma:interpretation>
              </emma:one-of>
            </emma:emma>
          </inkml:annotationXML>
          <inkml:trace contextRef="#ctx0" brushRef="#br0">106 524,'0'0,"0"0,0 15,-15 30,0 15,0 0,0 15,0 0,0 0,0-1,15-14,0 0,0-15,15 0,0 0,15 0,0 0,15 0,31-15,29 15,-15-15,15-15,0 0,-14-15,-16 0,0 0,-15-15,30 0,-30 0,1 0,-1-15,-15-15,15-15,-15 0,-15 0,-15 0,0 0,-15 0,-15 15,0-29,-30-16,0 0,0 0,0-15,-15-15,15 15,-1 15,1 31,-15-1,0 15,0 15,0 15,-15 0,14 30,1 15,0 0,15 0,0 30,45-60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3:19.544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E6A06D49-C820-45CE-821B-BBBDC069298B}" emma:medium="tactile" emma:mode="ink">
          <msink:context xmlns:msink="http://schemas.microsoft.com/ink/2010/main" type="writingRegion" rotatedBoundingBox="1097,3403 3141,3403 3141,9860 1097,9860"/>
        </emma:interpretation>
      </emma:emma>
    </inkml:annotationXML>
    <inkml:traceGroup>
      <inkml:annotationXML>
        <emma:emma xmlns:emma="http://www.w3.org/2003/04/emma" version="1.0">
          <emma:interpretation id="{C260182E-C38A-4FE2-B566-85A02C37C984}" emma:medium="tactile" emma:mode="ink">
            <msink:context xmlns:msink="http://schemas.microsoft.com/ink/2010/main" type="paragraph" rotatedBoundingBox="1097,3403 3141,3403 3141,9860 1097,98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D089D6-7284-477B-8740-1D5DF2FF9F9E}" emma:medium="tactile" emma:mode="ink">
              <msink:context xmlns:msink="http://schemas.microsoft.com/ink/2010/main" type="line" rotatedBoundingBox="1097,3403 3141,3403 3141,9860 1097,9860"/>
            </emma:interpretation>
          </emma:emma>
        </inkml:annotationXML>
        <inkml:traceGroup>
          <inkml:annotationXML>
            <emma:emma xmlns:emma="http://www.w3.org/2003/04/emma" version="1.0">
              <emma:interpretation id="{2C8CAD65-3A9A-4B90-A44D-01562A55FC55}" emma:medium="tactile" emma:mode="ink">
                <msink:context xmlns:msink="http://schemas.microsoft.com/ink/2010/main" type="inkWord" rotatedBoundingBox="981,9778 1635,3280 3214,3439 2559,9937"/>
              </emma:interpretation>
              <emma:one-of disjunction-type="recognition" id="oneOf0">
                <emma:interpretation id="interp0" emma:lang="en-US" emma:confidence="0">
                  <emma:literal>:</emma:literal>
                </emma:interpretation>
                <emma:interpretation id="interp1" emma:lang="en-US" emma:confidence="0">
                  <emma:literal>;</emma:literal>
                </emma:interpretation>
                <emma:interpretation id="interp2" emma:lang="en-US" emma:confidence="0">
                  <emma:literal>&amp;</emma:literal>
                </emma:interpretation>
                <emma:interpretation id="interp3" emma:lang="en-US" emma:confidence="0">
                  <emma:literal>C</emma:literal>
                </emma:interpretation>
                <emma:interpretation id="interp4" emma:lang="en-US" emma:confidence="0">
                  <emma:literal>6</emma:literal>
                </emma:interpretation>
              </emma:one-of>
            </emma:emma>
          </inkml:annotationXML>
          <inkml:trace contextRef="#ctx0" brushRef="#br0">273 253,'0'0,"0"0,0 15,-15 0,0 15,0 0,0 0,-1 0,1 0,0 0,0 0,-15 0,15 0,-15 15,15 0,0 14,0 1,0 0,0 0,15 15,0-15,0 0,0 15,0 0,15 0,0 0,0-1,15 1,0 0,0-15,15-15,16 0,14-15,45-30,0-15,16-45,-31 0,15-30,-15 0,-29 16,-1-31,-15 15,0-15,-15 0,-15 0,-15-15,-15 1,0 14,-15 15,-15-15,0 15,0 15,0 15,0 15,0 15,-15 0,0 15,-61 15,-29 45,-45 30,29 0,31 30,30-15,0 30,90-120</inkml:trace>
          <inkml:trace contextRef="#ctx0" brushRef="#br0" timeOffset="66430.8633">-464 4807,'0'0,"0"0,0 0,-60 75,30-30,-15 15,15 15,15 0,0 15,15 29,15 1,15 30,15-15,0 0,15-1,15 1,0-45,1-15,-1-30,-15 0,0-15,15-15,15-15,-15-15,16 0,-1-15,0 0,-15-15,-15 0,-14 0,-16 0,0-30,-15-15,0 1,-15-31,0 15,0-15,-15 15,0 15,0 0,0 16,-15-16,-1 0,-14 15,0 0,-15 15,15 15,0 0,0 15,0 15,0 0,-1 15,1 15,-30 15,0 15,-15 30,-30 45,14 30,16 14,30-14,15 45,45-195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42:36.738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40403CE7-B50A-440A-9141-AEAEB5BE116B}" emma:medium="tactile" emma:mode="ink">
          <msink:context xmlns:msink="http://schemas.microsoft.com/ink/2010/main" type="inkDrawing" rotatedBoundingBox="9095,18 18316,471 18154,3777 8933,3324" hotPoints="18551,1795 13481,3410 8323,2104 13393,489" semanticType="enclosure" shapeName="Ellipse"/>
        </emma:interpretation>
      </emma:emma>
    </inkml:annotationXML>
    <inkml:trace contextRef="#ctx0" brushRef="#br0">2798 447,'-30'-15,"-30"0,-31 0,-29 15,-45 0,-16 15,-14 0,14 15,1-15,-45 0,74 15,16 15,0 0,-31 30,16 29,15 1,-1 60,31-30,0 45,30-1,14 31,46-30,15-45,30 15,16-31,44 16,30-15,45 0,-14-30,59 15,31-30,14-1,61-14,-60-30,14 0,61-30,-15 0,15-15,-31 0,31 0,45-30,-45 15,-1 16,1-1,-15-30,14-15,-29 15,-75 30,119-30,-74 30,-60-15,74 0,-74-15,-31 15,91-30,-76-30,1 30,-31-15,0 15,-29-14,-31 14,-30 0,-30 15,0-15,-15-15,-15 0,-15-15,-30-15,-45 0,-30-14,-30-1,-31-15,-29 15,14 15,-14-30,-61-14,16 29,-16 15,-60 0,76 45,-91-15,15-15,-44 45,89 0,0 30,-59-14,29 29,-75-15,106 15,-1 15,-15 14,46 16,-46 0,61 15,29 0,1 0,-46 0,61 15,14 15,31-15,15 0,0 0,120-75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4:56.804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B581CE29-4311-4ACB-867C-5A075C129018}" emma:medium="tactile" emma:mode="ink">
          <msink:context xmlns:msink="http://schemas.microsoft.com/ink/2010/main" type="writingRegion" rotatedBoundingBox="1608,3733 2856,3733 2856,5006 1608,5006"/>
        </emma:interpretation>
      </emma:emma>
    </inkml:annotationXML>
    <inkml:traceGroup>
      <inkml:annotationXML>
        <emma:emma xmlns:emma="http://www.w3.org/2003/04/emma" version="1.0">
          <emma:interpretation id="{91D25BA9-5DD1-4EF8-9080-ECCF375DB5F4}" emma:medium="tactile" emma:mode="ink">
            <msink:context xmlns:msink="http://schemas.microsoft.com/ink/2010/main" type="paragraph" rotatedBoundingBox="1608,3733 2856,3733 2856,5006 1608,50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BD2F9B-E233-480A-947B-944B5F6CF1FC}" emma:medium="tactile" emma:mode="ink">
              <msink:context xmlns:msink="http://schemas.microsoft.com/ink/2010/main" type="line" rotatedBoundingBox="1608,3733 2856,3733 2856,5006 1608,5006"/>
            </emma:interpretation>
          </emma:emma>
        </inkml:annotationXML>
        <inkml:traceGroup>
          <inkml:annotationXML>
            <emma:emma xmlns:emma="http://www.w3.org/2003/04/emma" version="1.0">
              <emma:interpretation id="{A69C7976-F559-4DCA-BAF5-F3D3040055EC}" emma:medium="tactile" emma:mode="ink">
                <msink:context xmlns:msink="http://schemas.microsoft.com/ink/2010/main" type="inkWord" rotatedBoundingBox="1608,3733 2856,3733 2856,5006 1608,5006"/>
              </emma:interpretation>
              <emma:one-of disjunction-type="recognition" id="oneOf0">
                <emma:interpretation id="interp0" emma:lang="en-US" emma:confidence="0">
                  <emma:literal>o</emma:literal>
                </emma:interpretation>
                <emma:interpretation id="interp1" emma:lang="en-US" emma:confidence="0">
                  <emma:literal>0</emma:literal>
                </emma:interpretation>
                <emma:interpretation id="interp2" emma:lang="en-US" emma:confidence="0">
                  <emma:literal>O</emma:literal>
                </emma:interpretation>
                <emma:interpretation id="interp3" emma:lang="en-US" emma:confidence="0">
                  <emma:literal>°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846 0,'0'0,"0"0,-15 0,-15 0,-1 0,-14 0,0 15,0-15,0 15,0 0,0 15,-15 0,0 0,-1 15,1 0,0 15,15-15,0 29,0-14,0 0,30 15,15 0,0-15,15 30,0-30,0 0,15-15,0 15,15-15,0-1,15-14,0 0,61 0,-31 0,30-15,-15-15,-14 0,-16-15,-15 0,-15-15,0 15,0-15,-15-15,0 1,-15-1,0-15,0-15,1 0,-1 0,-15 0,0 0,0 0,-15 15,-1 0,1 15,-15 1,0-1,-15 15,0 0,0 0,-15 0,0 15,0 0,14 0,1 15,0 0,0 15,-15 0,60-15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5:56.101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16A2ADDF-881F-4E3B-81F4-871B76A3CA75}" emma:medium="tactile" emma:mode="ink">
          <msink:context xmlns:msink="http://schemas.microsoft.com/ink/2010/main" type="inkDrawing"/>
        </emma:interpretation>
      </emma:emma>
    </inkml:annotationXML>
    <inkml:trace contextRef="#ctx0" brushRef="#br0">75 1303,'0'0,"15"0,15 15,166 45,-106-75,-15-15,0 0,0-30,1-15,-16-15,-15-15,0 0,-30 16,0-1,-15 15,0 0,-15 0,0 0,0 0,-15 0,0 15,-15 0,0 15,-16 0,16 31,0-1,-15 15,0 15,0 14,0 16,-1 30,1 30,0 0,15 0,15 30,0-15,15 29,15-29,0 0,0-120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5:57.118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3A56B55F-DA95-4E7E-9FA6-D2F3A9B0A932}" emma:medium="tactile" emma:mode="ink">
          <msink:context xmlns:msink="http://schemas.microsoft.com/ink/2010/main" type="inkDrawing"/>
        </emma:interpretation>
      </emma:emma>
    </inkml:annotationXML>
    <inkml:trace contextRef="#ctx0" brushRef="#br0">259 172,'0'0,"0"0,0 0,0 15,-15 15,0 30,0 29,0 31,0 0,0 0,15 0,15-15,0 15,30-1,30 61,15-30,61 45,-151-195,676 644,-646-644,16 0,-1 0,0-30,0-75,0-90,-15-14,-15-16,-15 30,-15-15,0 46,-15-46,-15 45,0 30,0 0,0 31,-16 14,-14 15,0 30,0 0,-15 30,-1 15,1 15,0 15,-15 45,0 30,-16 44,16 31,15 15,30 0,15 29,30 16,15-30,15-15,15 14,-30-209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42:26.287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6AF44DF0-6DFA-4CCB-8D1E-CFDF7A968DEC}" emma:medium="tactile" emma:mode="ink">
          <msink:context xmlns:msink="http://schemas.microsoft.com/ink/2010/main" type="inkDrawing" rotatedBoundingBox="10131,331 18457,884 18232,4267 9906,3714" hotPoints="18735,2407 14127,3950 9528,2378 14137,835" semanticType="enclosure" shapeName="Ellipse"/>
        </emma:interpretation>
      </emma:emma>
    </inkml:annotationXML>
    <inkml:trace contextRef="#ctx0" brushRef="#br0">3107 271,'-45'-15,"-46"0,-29 0,-30 15,-61 15,31 15,-15-15,-16 14,1-14,59-15,-14 30,-46 0,31 0,30 0,-31 45,31 0,0 15,59-15,-14 45,30 0,30-1,15 16,15 15,30 15,30 0,30 14,45 1,31-15,29 15,61 14,-61-74,15-15,91 15,-15-60,29-15,1 0,45-15,-15 0,90-15,-91 30,16-45,15-45,45 75,-90-45,-76-15,121 0,-45-15,-46 15,-29-60,-31 30,46-30,-31 0,-29 0,14-14,-44-16,-46 0,-15 15,-15-30,-30 0,-14 16,-31-16,-15-75,-30 30,-31 30,-29-44,-45 14,-30 30,-61 0,31 45,-1 31,-90-16,-104 0,89 45,30-30,-14 75,-46 0,-30 15,-30 0,106 0,-46 60,0 15,-45-15,121-1,14 1,-30 0,61-15,15 0,-1 0,46-15,45 0,105-45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4:52.999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80BA9F0B-DFC4-49FC-9652-8C6D20650E41}" emma:medium="tactile" emma:mode="ink">
          <msink:context xmlns:msink="http://schemas.microsoft.com/ink/2010/main" type="inkDrawing" rotatedBoundingBox="18010,6534 18025,6534 18025,6549 18010,6549" shapeName="Other"/>
        </emma:interpretation>
      </emma:emma>
    </inkml:annotationXML>
    <inkml:trace contextRef="#ctx0" brushRef="#br0">-105-794,'0'0,"0"0,0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4:52.787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00FB32E0-2913-4FF9-BC49-3BC3D3942B2A}" emma:medium="tactile" emma:mode="ink">
          <msink:context xmlns:msink="http://schemas.microsoft.com/ink/2010/main" type="inkDrawing" rotatedBoundingBox="18114,7328 18310,7326 18311,7342 18115,7344" shapeName="Other"/>
        </emma:interpretation>
      </emma:emma>
    </inkml:annotationXML>
    <inkml:trace contextRef="#ctx0" brushRef="#br0">196 0,'0'0,"0"0,0 0,0 0,0 0,0 0,0 0,0 0,0 0,0 0,-16 15,16-15,-30 0,15 0,0 0,0 0,0 0,0 0,0 0,0 0,0 0,0 0,0 0,15 0,0 0,0 0,0 0,0-15,0 15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9:53.064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B4B81AAE-D1FE-4694-8FBF-0CB14F24C866}" emma:medium="tactile" emma:mode="ink">
          <msink:context xmlns:msink="http://schemas.microsoft.com/ink/2010/main" type="inkDrawing" rotatedBoundingBox="1653,6788 23903,6852 23902,7119 1652,7055" shapeName="Other"/>
        </emma:interpretation>
      </emma:emma>
    </inkml:annotationXML>
    <inkml:trace contextRef="#ctx0" brushRef="#br0">0 0,'0'0,"0"0,0 0,0 0,0 0,0 0,0 0,0 0,0 0,0 0,0 0,15 0,0 0,0 0,0 0,0 0,0 0,0 0,0 0,0 0,15 15,0-15,0 15,15-15,1 15,29 0,-15-15,0 0,15 0,-15 0,15 0,-29 0,14 0,-15 0,0 0,15 0,15 0,0 0,-14 0,14 0,0 0,-15 0,0 0,-15 0,0 0,0 0,1 0,14 0,0 0,0 0,0 0,0 0,15 0,-14 0,-1 0,0 0,0 0,0 0,0 0,0 0,16 0,-1 0,0 0,-15-15,0 15,0 0,-15-15,0 15,1 0,-1 0,0 0,0 0,0 0,45 0,-15 0,1 0,-16 0,0 0,0 0,0 0,0 0,15 0,16 15,-16 0,15-15,0 15,-15-15,0 0,-14 0,-1 0,15 0,0 15,0-15,15 15,-14-15,14 0,-15 15,0-15,0 0,-15 0,16 0,14 0,0 0,-15 15,0-15,1 0,-16 0,0 0,0 0,0 0,0 0,0 15,1 0,-1-15,15 0,-15 0,0 0,15 0,-30 0,0 0,1 0,14 0,15 0,0 0,0 0,15 0,1 0,-16-15,0 0,0 15,-15 0,0-15,1 15,-1 0,15 0,0 0,0 0,0 0,1 0,-31 0,0 0,15 0,0 0,0 15,15-15,1 15,-16-15,15 0,0 0,-15 0,0 0,15 0,-14 0,14 0,-15 0,30 15,0-15,-15 0,1 0,-1 0,-15 0,-15 15,0-15,0 0,15 0,0 15,1 0,29-15,-15 15,15-15,-15 15,1-15,-1 0,0 0,15 0,-30 15,30-15,1 0,-16 0,0 0,-15 0,0 0,15 0,-14 0,14 0,0 0,15 0,0 0,-15 15,1-15,-16 15,15-15,15 0,-15 15,46-15,-31 0,-15 0,15 0,-30 0,15 0,-14-15,14 15,0-15,15 30,0-15,1-15,-1 30,0-30,-15 15,15 0,1-15,-1 0,15 15,-15 15,-15-15,1 0,-16 0,-15 0,15-15,15 15,-15 0,0-15,31 15,-16 0,0 0,15 0,0-15,-30 15,-14-15,44 15,-30-15,-15 15,45 0,-15 0,1-15,-16 15,0 0,-15 0,0 0,0-15,0 15,15 15,16-15,14 0,0 0,-15 0,0 0,-15 0,16 0,-1 0,0 0,15 0,15 0,-14 0,-16 0,0 0,-15 0,0 0,-15 0,15 0,-14 0,14-15,30 15,-15-15,15 15,-15 0,1 0,-16 0,0 0,0 0,0 0,0 0,0 0,31 0,-16-15,0 15,-15 0,0 0,-15 0,0 0,1-15,-1 0,0 15,0 0,30 0,0 0,-15 0,15 0,-14 0,-1 0,-15 0,15 0,-15 0,0 0,0 0,0 0,0 0,1 0,-1 0,0 0,0 0,0 0,0 0,0 0,0 0,0 0,1 0,-1 0,-15 0,0 0,0 0,0 0,0 0,0 0,0 0,0 0,15 15,0-15,0 15,-14-15,14 0,0 0,0 0,0 0,0 0,0 0,-15 0,15 0,0 0,-15 0,1 0,14 0,-15 0,15 0,0 0,0 0,0 0,-15 0,15 0,0 0,1 0,-1 0,-15 0,0 0,0 0,15 0,-15 0,0 0,-15 0,0 0,15 0,0 0,0 0,0 0,0 0,1 0,-1 0,15 0,0 0,-15 15,15-15,-15 0,0 0,15 0,0 0,-15 0,15 0,-14 0,-1 0,0 0,0 0,0 0,0-15,0 15,0 0,0 0,0 0,0 0,15 0,0 0,-30 0,16 0,-1 0,0 0,0 0,0 0,0 0,0 0,0 0,-15 0,0 0,0 0,0 0,-15 0,15-15,-15 15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39:58.827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E4E5EAFB-277A-4A3F-9BD4-9EBCAE3E6652}" emma:medium="tactile" emma:mode="ink">
          <msink:context xmlns:msink="http://schemas.microsoft.com/ink/2010/main" type="inkDrawing" rotatedBoundingBox="1379,7754 15540,7523 15544,7718 1382,7949" shapeName="Other"/>
        </emma:interpretation>
      </emma:emma>
    </inkml:annotationXML>
    <inkml:trace contextRef="#ctx0" brushRef="#br0">0 302,'0'0,"0"0,0 0,0 0,0 0,0 0,0 0,15 0,0 0,0 0,0 0,0 0,0 0,0 0,0 0,16 0,-1 0,0 0,0 0,0 0,0 0,0 0,0 0,0 0,0 0,0 0,15-14,0-1,1 0,-1 0,30 15,-15-15,0 15,0 0,0 0,0 0,1 0,-1 0,0 0,0 0,0 0,30 0,-29 0,-1 15,0-15,0 15,-15-15,0 15,0-15,0 0,0 0,1 0,14 0,0 0,15 0,-15 0,-15 0,0 0,15 0,-14 0,-1 0,0 0,0 0,15 0,0 0,-15 0,15 0,1 0,-16 0,15 0,0 0,-15 0,0 0,0 0,0 0,0 0,-15 0,1 0,-1 0,0 0,15 0,-15 0,15 0,0 0,0 0,-15 0,15-15,0 15,1 0,-1 0,0 0,0 0,-15 0,15 0,-15 0,15 0,-15-15,15 15,0 0,1 0,-1 0,-15 0,45 0,-30-15,0 15,0 0,0 0,0 0,0 0,1 0,-1 0,0 0,0 0,0 0,0 0,0 0,0 0,0 0,16 0,-1 0,-15 0,0 0,15 0,-15 0,15-15,-15 15,15 0,1 0,14 0,-30 0,45 0,-15 0,-15-15,1 15,14 0,-15 0,-15 0,0-15,15 15,0 0,0 0,-14 0,14 0,15 0,-15-15,0 15,0 0,-15 0,16-15,-1 15,15 0,0 0,15 0,0 0,1 0,-1 0,0 0,0 0,0 0,1 0,-16 0,15 0,0 0,-15 0,-14 0,-1 0,0 0,0 0,0 0,15-15,0 15,1 0,-1 0,15-15,-15 0,0 0,0 0,1 0,-1 0,15 0,0 15,-15 0,1 0,-1-15,-15 15,-15-15,0 15,0 0,0 0,15 0,1 0,29 0,-30 0,15 15,0-15,-15 0,0 15,1-15,-16 0,0 0,0 0,15 0,0 0,0 0,0 0,1 0,-1 0,-15 0,0 0,15 0,-15 0,0 0,0 0,0 0,1 15,14-15,0 0,15 15,0 0,-15-15,0 0,16 0,-16 0,0 0,0 0,15 0,-15 15,1-15,14 0,0 0,-15 15,15-15,-30-15,0 30,0-15,1 0,-1 0,0 0,0 0,0 0,0 0,0-15,15 30,-15 0,16-15,-16 15,15-15,-15 0,0 0,0 0,0 0,0 0,0-15,0 0,1 30,-1-15,0 0,0 0,15 0,-15 0,0 0,-15 0,0 0,0 0,-15 0,16 0,-1 0,-15 0,15 0,-15 0,0 0,0 0,0 0,0 0,0 0,0 0,0 0,0 0,-15 0,15 0,0 0,0 0,0 0,0 0,-15 0,0 0,15 0,0 0,-15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42:15.297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B8AD85E5-2B4B-44C0-8114-65F83D49B38D}" emma:medium="tactile" emma:mode="ink">
          <msink:context xmlns:msink="http://schemas.microsoft.com/ink/2010/main" type="inkDrawing" rotatedBoundingBox="1690,1267 4553,1072 4703,3268 1840,3463" hotPoints="4390,2352 3125,3618 1859,2352 3125,1087" semanticType="enclosure" shapeName="Circle"/>
        </emma:interpretation>
      </emma:emma>
    </inkml:annotationXML>
    <inkml:trace contextRef="#ctx0" brushRef="#br0">1127 0,'0'0,"0"0,-15 0,-346 165,241-105,14 0,16 0,15-15,0 15,15 0,-1 15,16-1,0 16,15 30,0 0,15 45,15-30,15-1,15 1,0-30,15 0,15-15,16 0,29-15,30 0,31-31,-1-14,15 0,-14-30,14-15,1-30,-16-14,15-16,-29 0,-1 0,-15-15,-14 0,-31 15,0 0,-30 0,0 0,-15 1,0-16,-14-15,-31 0,-15-15,-1 15,-29 15,-30-14,-30-1,0 15,-16 0,1 15,0 30,-15 15,14 0,1 15,0 15,-61 15,61 0,0 15,30 0,-1-15,1 15,0 0,90-30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76" units="cm"/>
          <inkml:channel name="Y" type="integer" max="1680" units="cm"/>
        </inkml:traceFormat>
        <inkml:channelProperties>
          <inkml:channelProperty channel="X" name="resolution" value="96.31068" units="1/cm"/>
          <inkml:channelProperty channel="Y" name="resolution" value="96.55173" units="1/cm"/>
        </inkml:channelProperties>
      </inkml:inkSource>
      <inkml:timestamp xml:id="ts0" timeString="2019-12-13T19:42:17.774"/>
    </inkml:context>
    <inkml:brush xml:id="br0">
      <inkml:brushProperty name="width" value="0.1" units="cm"/>
      <inkml:brushProperty name="height" value="0.1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2BF81B3C-6106-4BF9-BBCC-4BD15969FF46}" emma:medium="tactile" emma:mode="ink">
          <msink:context xmlns:msink="http://schemas.microsoft.com/ink/2010/main" type="inkDrawing" rotatedBoundingBox="10778,3267 17559,3269 17558,3388 10777,3386" shapeName="Other"/>
        </emma:interpretation>
      </emma:emma>
    </inkml:annotationXML>
    <inkml:trace contextRef="#ctx0" brushRef="#br0">0 59,'0'0,"0"0,0 0,0 0,0 0,0 0,0 0,16 0,-1 0,0 0,15 15,0-15,15 0,0 0,0 0,-15 0,15 0,0 0,15 0,16 0,14 0,0 15,15-15,16 0,-31 0,30-15,30 0,-14 0,14 15,-30-14,31-1,59 15,-45 0,16 0,-16-15,61 15,-46 30,-75-45,46 30,29-15,1 0,-31-15,0 15,61 15,-46 29,-30-29,1 0,-16 0,30-15,-29 0,29 0,-30 0,0 0,76 0,-61 0,-15-15,-14 15,-16 0,0 0,0 0,1-15,-1 0,0 15,-15 0,-15-15,0 0,-15 1,-14-1,-1 15,0 0,0-15,-15 15,0 0,-15 0,0 0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5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5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87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87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87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87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 rtl="1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7"/>
            <a:ext cx="304800" cy="100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268760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78663"/>
          </a:xfrm>
          <a:prstGeom prst="rect">
            <a:avLst/>
          </a:prstGeom>
        </p:spPr>
        <p:txBody>
          <a:bodyPr/>
          <a:lstStyle>
            <a:lvl1pPr algn="r" rtl="1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9"/>
          <p:cNvSpPr/>
          <p:nvPr userDrawn="1"/>
        </p:nvSpPr>
        <p:spPr>
          <a:xfrm>
            <a:off x="9424988" y="280987"/>
            <a:ext cx="304800" cy="100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6" name="Straight Connector 11"/>
          <p:cNvCxnSpPr/>
          <p:nvPr userDrawn="1"/>
        </p:nvCxnSpPr>
        <p:spPr>
          <a:xfrm>
            <a:off x="415925" y="1268760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78663"/>
          </a:xfrm>
          <a:prstGeom prst="rect">
            <a:avLst/>
          </a:prstGeom>
        </p:spPr>
        <p:txBody>
          <a:bodyPr/>
          <a:lstStyle>
            <a:lvl1pPr algn="r" rtl="1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78663"/>
          </a:xfrm>
          <a:prstGeom prst="rect">
            <a:avLst/>
          </a:prstGeom>
        </p:spPr>
        <p:txBody>
          <a:bodyPr/>
          <a:lstStyle>
            <a:lvl1pPr algn="r" rtl="1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78663"/>
          </a:xfrm>
          <a:prstGeom prst="rect">
            <a:avLst/>
          </a:prstGeom>
        </p:spPr>
        <p:txBody>
          <a:bodyPr/>
          <a:lstStyle>
            <a:lvl1pPr algn="r" rtl="1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78663"/>
          </a:xfrm>
          <a:prstGeom prst="rect">
            <a:avLst/>
          </a:prstGeom>
        </p:spPr>
        <p:txBody>
          <a:bodyPr/>
          <a:lstStyle>
            <a:lvl1pPr algn="r" rtl="1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1925191" cy="5851525"/>
          </a:xfrm>
          <a:prstGeom prst="rect">
            <a:avLst/>
          </a:prstGeom>
        </p:spPr>
        <p:txBody>
          <a:bodyPr vert="eaVert"/>
          <a:lstStyle>
            <a:lvl1pPr algn="r" rtl="1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/>
              <a:t>المحتوى المستوى الأول</a:t>
            </a:r>
            <a:endParaRPr lang="en-US" dirty="0"/>
          </a:p>
          <a:p>
            <a:pPr lvl="1"/>
            <a:r>
              <a:rPr lang="ar-EG" dirty="0"/>
              <a:t>المحتوى المستوى الثاني</a:t>
            </a:r>
            <a:endParaRPr lang="en-US" dirty="0"/>
          </a:p>
          <a:p>
            <a:pPr lvl="2"/>
            <a:r>
              <a:rPr lang="ar-EG" dirty="0"/>
              <a:t>المحتوى المستوى الثالث</a:t>
            </a:r>
            <a:endParaRPr lang="en-US" dirty="0"/>
          </a:p>
          <a:p>
            <a:pPr lvl="3"/>
            <a:r>
              <a:rPr lang="ar-EG" dirty="0"/>
              <a:t>المحتوى المستوى الرابع</a:t>
            </a:r>
            <a:endParaRPr lang="en-US" dirty="0"/>
          </a:p>
          <a:p>
            <a:pPr lvl="4"/>
            <a:r>
              <a:rPr lang="ar-EG" dirty="0"/>
              <a:t>المحتوى المستوى الخامس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758"/>
            <a:ext cx="838200" cy="711494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customXml" Target="../ink/ink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obinsonad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customXml" Target="../ink/ink6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customXml" Target="../ink/ink12.xml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customXml" Target="../ink/ink10.xml"/><Relationship Id="rId1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Relationship Id="rId5" Type="http://schemas.openxmlformats.org/officeDocument/2006/relationships/image" Target="../media/image20.emf"/><Relationship Id="rId4" Type="http://schemas.openxmlformats.org/officeDocument/2006/relationships/customXml" Target="../ink/ink14.xml"/><Relationship Id="rId9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911"/>
            <a:ext cx="2600325" cy="2522702"/>
            <a:chOff x="5210750" y="1067682"/>
            <a:chExt cx="2976900" cy="3128912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10750" y="1067682"/>
              <a:ext cx="2976900" cy="3128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 b="1" u="sng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The Modern Novel</a:t>
            </a:r>
          </a:p>
          <a:p>
            <a:pPr algn="ctr"/>
            <a:endParaRPr lang="en-US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20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Lecturer: Ahmed K. Alsarhan</a:t>
            </a:r>
            <a:r>
              <a:rPr lang="ar-SA" sz="20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 </a:t>
            </a:r>
            <a:endParaRPr lang="en-US" sz="20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1064568" y="1556792"/>
            <a:ext cx="7772400" cy="2043661"/>
          </a:xfrm>
        </p:spPr>
        <p:txBody>
          <a:bodyPr/>
          <a:lstStyle/>
          <a:p>
            <a:pPr>
              <a:defRPr/>
            </a:pPr>
            <a:r>
              <a:rPr lang="en-US" b="1" spc="-150" dirty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5 : </a:t>
            </a:r>
            <a:br>
              <a:rPr lang="en-US" b="1" spc="-150" dirty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b="1" spc="-150" dirty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Early Novels  and Novelists – Robinson Crusoe  2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The Modern Novel</a:t>
            </a: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5079683" y="6356352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>
                <a:cs typeface="Arial" pitchFamily="34" charset="0"/>
              </a:rPr>
              <a:pPr/>
              <a:t>2</a:t>
            </a:fld>
            <a:endParaRPr lang="en-US" sz="16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704528" y="1268761"/>
            <a:ext cx="83529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>
              <a:solidFill>
                <a:srgbClr val="990033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0512" y="1412777"/>
            <a:ext cx="8784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published on April 25, 1719</a:t>
            </a:r>
          </a:p>
          <a:p>
            <a:pPr marL="342900" indent="-342900" algn="l" rtl="0"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Before the end of the year, this first volume had run through four editions.</a:t>
            </a:r>
          </a:p>
          <a:p>
            <a:pPr algn="l" rtl="0" eaLnBrk="1" hangingPunct="1"/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 </a:t>
            </a:r>
          </a:p>
          <a:p>
            <a:pPr marL="342900" indent="-342900" algn="l" rtl="0"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Within years, it had reached an audience as wide as any book ever written in English.</a:t>
            </a:r>
          </a:p>
          <a:p>
            <a:pPr marL="342900" indent="-342900" algn="l" rtl="0"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By the end of the 19th century, no book in the history of Western literature had had more editions, spin-offs and translations than </a:t>
            </a:r>
            <a:r>
              <a:rPr lang="en-US" altLang="zh-CN" sz="2400" i="1" dirty="0">
                <a:latin typeface="Times New Roman"/>
                <a:ea typeface="宋体" charset="0"/>
                <a:cs typeface="Times New Roman"/>
              </a:rPr>
              <a:t>Robinson Crusoe</a:t>
            </a: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, with more than 700 such alternative versions, including children's versions with mainly pictures and no text.</a:t>
            </a:r>
          </a:p>
          <a:p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520" y="476673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Times New Roman"/>
                <a:ea typeface="宋体" charset="0"/>
                <a:cs typeface="Times New Roman"/>
              </a:rPr>
              <a:t>Reception</a:t>
            </a:r>
            <a:endParaRPr lang="en-US" sz="2400" b="1" dirty="0">
              <a:latin typeface="Times New Roman"/>
              <a:cs typeface="Times New Roman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حبر 5"/>
              <p14:cNvContentPartPr/>
              <p14:nvPr/>
            </p14:nvContentPartPr>
            <p14:xfrm>
              <a:off x="677223" y="2155135"/>
              <a:ext cx="273240" cy="388440"/>
            </p14:xfrm>
          </p:contentPart>
        </mc:Choice>
        <mc:Fallback>
          <p:pic>
            <p:nvPicPr>
              <p:cNvPr id="6" name="حبر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9223" y="2137135"/>
                <a:ext cx="30924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3" name="حبر 12"/>
              <p14:cNvContentPartPr/>
              <p14:nvPr/>
            </p14:nvContentPartPr>
            <p14:xfrm>
              <a:off x="1043703" y="4401895"/>
              <a:ext cx="2187720" cy="1047600"/>
            </p14:xfrm>
          </p:contentPart>
        </mc:Choice>
        <mc:Fallback>
          <p:pic>
            <p:nvPicPr>
              <p:cNvPr id="13" name="حبر 1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5703" y="4383895"/>
                <a:ext cx="2223720" cy="10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5" name="حبر 14"/>
              <p14:cNvContentPartPr/>
              <p14:nvPr/>
            </p14:nvContentPartPr>
            <p14:xfrm>
              <a:off x="562023" y="3321175"/>
              <a:ext cx="531360" cy="1505880"/>
            </p14:xfrm>
          </p:contentPart>
        </mc:Choice>
        <mc:Fallback>
          <p:pic>
            <p:nvPicPr>
              <p:cNvPr id="15" name="حبر 1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4023" y="3303175"/>
                <a:ext cx="567360" cy="154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2211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6536" y="223593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6537" y="404665"/>
            <a:ext cx="8352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Times New Roman"/>
                <a:ea typeface="宋体" charset="0"/>
                <a:cs typeface="Times New Roman"/>
              </a:rPr>
              <a:t>versions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pic>
        <p:nvPicPr>
          <p:cNvPr id="5" name="Picture 2" descr="http://www.gog.com.cn/pic/0/10/31/02/10310229_843516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9" b="8409"/>
          <a:stretch>
            <a:fillRect/>
          </a:stretch>
        </p:blipFill>
        <p:spPr bwMode="auto">
          <a:xfrm>
            <a:off x="381000" y="1412777"/>
            <a:ext cx="4283968" cy="481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img.exvv.com:81/upload/mall/productimages/2009.8/97875415387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40769"/>
            <a:ext cx="4038600" cy="480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71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6536" y="223593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6537" y="404665"/>
            <a:ext cx="8352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Times New Roman"/>
                <a:ea typeface="宋体" charset="0"/>
                <a:cs typeface="Times New Roman"/>
              </a:rPr>
              <a:t>versions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pic>
        <p:nvPicPr>
          <p:cNvPr id="5" name="Picture 2" descr="http://www.gog.com.cn/pic/0/10/31/02/10310229_843516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9" b="8409"/>
          <a:stretch>
            <a:fillRect/>
          </a:stretch>
        </p:blipFill>
        <p:spPr bwMode="auto">
          <a:xfrm>
            <a:off x="381000" y="1412777"/>
            <a:ext cx="4283968" cy="481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img.exvv.com:81/upload/mall/productimages/2009.8/97875415387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40769"/>
            <a:ext cx="4038600" cy="480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img.pick52.cn/bin-mac/dir-nre/pos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40386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img.xidong.net/xdpic_n/7050717/162038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40386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216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40632" y="1494665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x-none" b="1" dirty="0"/>
          </a:p>
          <a:p>
            <a:pPr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endParaRPr lang="x-none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632520" y="1484785"/>
            <a:ext cx="8568952" cy="41549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The term "</a:t>
            </a:r>
            <a:r>
              <a:rPr lang="en-US" altLang="zh-CN" sz="2400" dirty="0">
                <a:latin typeface="Times New Roman"/>
                <a:ea typeface="宋体" charset="0"/>
                <a:cs typeface="Times New Roman"/>
                <a:hlinkClick r:id="rId3" action="ppaction://hlinkfile"/>
              </a:rPr>
              <a:t>Robinsonade</a:t>
            </a: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" was coined to describe the genre of stories similar to </a:t>
            </a:r>
            <a:r>
              <a:rPr lang="en-US" altLang="zh-CN" sz="2400" i="1" dirty="0">
                <a:latin typeface="Times New Roman"/>
                <a:ea typeface="宋体" charset="0"/>
                <a:cs typeface="Times New Roman"/>
              </a:rPr>
              <a:t>Robinson Crusoe</a:t>
            </a: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.</a:t>
            </a:r>
          </a:p>
          <a:p>
            <a:pPr marL="342900" indent="-342900" algn="l" rtl="0"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Defoe went on to write a lesser-known sequel, </a:t>
            </a:r>
            <a:r>
              <a:rPr lang="en-US" altLang="zh-CN" sz="2400" i="1" dirty="0">
                <a:latin typeface="Times New Roman"/>
                <a:ea typeface="宋体" charset="0"/>
                <a:cs typeface="Times New Roman"/>
              </a:rPr>
              <a:t>The Farther Adventures of Robinson Crusoe</a:t>
            </a: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. </a:t>
            </a:r>
          </a:p>
          <a:p>
            <a:pPr marL="342900" indent="-342900" algn="l" rtl="0"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It was intended to be the last part of his stories, according to the original title-page of its first edition but a third part, </a:t>
            </a:r>
            <a:r>
              <a:rPr lang="en-US" altLang="zh-CN" sz="2400" i="1" dirty="0">
                <a:latin typeface="Times New Roman"/>
                <a:ea typeface="宋体" charset="0"/>
                <a:cs typeface="Times New Roman"/>
              </a:rPr>
              <a:t>Serious Reflections of Robinson Crusoe</a:t>
            </a: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 was written; it is a mostly forgotten series of moral essays with Crusoe's name attached to give interest.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حبر 2"/>
              <p14:cNvContentPartPr/>
              <p14:nvPr/>
            </p14:nvContentPartPr>
            <p14:xfrm>
              <a:off x="632583" y="1398055"/>
              <a:ext cx="503280" cy="551520"/>
            </p14:xfrm>
          </p:contentPart>
        </mc:Choice>
        <mc:Fallback>
          <p:pic>
            <p:nvPicPr>
              <p:cNvPr id="3" name="حبر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4583" y="1380055"/>
                <a:ext cx="539280" cy="58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810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40632" y="1494665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x-none" b="1" dirty="0"/>
          </a:p>
          <a:p>
            <a:pPr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endParaRPr lang="x-none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60512" y="1340769"/>
            <a:ext cx="8568952" cy="34224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Robinson Crusoe is the true symbol of the British conquest: The whole Anglo-Saxon spirit is in Crusoe.</a:t>
            </a:r>
          </a:p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Crusoe attempts to replicate his own society on the island: application of European technology, agriculture, and even a rudimentary political hierarchy. </a:t>
            </a:r>
          </a:p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The idealized master-servant relationship between Crusoe and Friday. 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8545" y="609601"/>
            <a:ext cx="8352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Themes: </a:t>
            </a:r>
            <a:r>
              <a:rPr lang="en-US" altLang="zh-CN" sz="2400" b="1" dirty="0">
                <a:latin typeface="Times New Roman"/>
                <a:ea typeface="宋体" charset="0"/>
                <a:cs typeface="Times New Roman"/>
              </a:rPr>
              <a:t>colonialism</a:t>
            </a:r>
            <a:r>
              <a:rPr lang="en-US" sz="2400" b="1" i="1" dirty="0">
                <a:latin typeface="Times New Roman"/>
                <a:cs typeface="Times New Rom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005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40632" y="1494665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x-none" b="1" dirty="0"/>
          </a:p>
          <a:p>
            <a:pPr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endParaRPr lang="x-none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60512" y="1340768"/>
            <a:ext cx="8568952" cy="275767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Crusoe represents the “enlightened European.”  Friday is the “savage” who can only be redeemed from his supposedly barbarous way of life through the assimilation into Crusoe's culture. </a:t>
            </a:r>
          </a:p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Nevertheless, within the novel Defoe also takes the opportunity to criticize the historic Spanish conquest of South America.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8545" y="609601"/>
            <a:ext cx="8352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Themes: </a:t>
            </a:r>
            <a:r>
              <a:rPr lang="en-US" altLang="zh-CN" sz="2400" b="1" dirty="0">
                <a:latin typeface="Times New Roman"/>
                <a:ea typeface="宋体" charset="0"/>
                <a:cs typeface="Times New Roman"/>
              </a:rPr>
              <a:t>colonialism</a:t>
            </a:r>
            <a:r>
              <a:rPr lang="en-US" sz="2400" b="1" i="1" dirty="0">
                <a:latin typeface="Times New Roman"/>
                <a:cs typeface="Times New Roman"/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حبر 5"/>
              <p14:cNvContentPartPr/>
              <p14:nvPr/>
            </p14:nvContentPartPr>
            <p14:xfrm>
              <a:off x="394623" y="1225975"/>
              <a:ext cx="736560" cy="2324880"/>
            </p14:xfrm>
          </p:contentPart>
        </mc:Choice>
        <mc:Fallback>
          <p:pic>
            <p:nvPicPr>
              <p:cNvPr id="6" name="حبر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6623" y="1207975"/>
                <a:ext cx="772560" cy="236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حبر 8"/>
              <p14:cNvContentPartPr/>
              <p14:nvPr/>
            </p14:nvContentPartPr>
            <p14:xfrm>
              <a:off x="3235743" y="88375"/>
              <a:ext cx="3330360" cy="1148400"/>
            </p14:xfrm>
          </p:contentPart>
        </mc:Choice>
        <mc:Fallback>
          <p:pic>
            <p:nvPicPr>
              <p:cNvPr id="9" name="حبر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17743" y="70375"/>
                <a:ext cx="3366360" cy="118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3525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40632" y="1494665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x-none" b="1" dirty="0"/>
          </a:p>
          <a:p>
            <a:pPr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pPr rtl="1">
              <a:buFont typeface="Arial" pitchFamily="34" charset="0"/>
              <a:buChar char="•"/>
            </a:pPr>
            <a:endParaRPr lang="x-none" b="1" dirty="0"/>
          </a:p>
          <a:p>
            <a:endParaRPr lang="x-none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60512" y="1340769"/>
            <a:ext cx="8568952" cy="3090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just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Robinson is not a hero, but an everyman--a wanderer to become a pilgrim, building a  promised land on a desolate island. </a:t>
            </a:r>
          </a:p>
          <a:p>
            <a:pPr marL="342900" indent="-342900" algn="just" rtl="0">
              <a:lnSpc>
                <a:spcPct val="90000"/>
              </a:lnSpc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just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Robinson becomes closer to God, not through listening to sermons in a church but through spending time alone amongst nature with only a Bible to read.</a:t>
            </a:r>
          </a:p>
          <a:p>
            <a:pPr algn="just" rtl="0" eaLnBrk="1" hangingPunct="1">
              <a:lnSpc>
                <a:spcPct val="90000"/>
              </a:lnSpc>
            </a:pPr>
            <a:endParaRPr lang="en-US" altLang="zh-CN" sz="2400" i="1" dirty="0">
              <a:latin typeface="Times New Roman"/>
              <a:ea typeface="宋体" charset="0"/>
              <a:cs typeface="Times New Roman"/>
            </a:endParaRPr>
          </a:p>
          <a:p>
            <a:pPr marL="342900" indent="-342900" algn="l" rtl="0">
              <a:lnSpc>
                <a:spcPct val="90000"/>
              </a:lnSpc>
              <a:buFont typeface="Wingdings" charset="2"/>
              <a:buChar char="v"/>
            </a:pPr>
            <a:r>
              <a:rPr lang="en-US" altLang="zh-CN" sz="2400" dirty="0">
                <a:latin typeface="Times New Roman"/>
                <a:ea typeface="宋体" charset="0"/>
                <a:cs typeface="Times New Roman"/>
              </a:rPr>
              <a:t>Defoe's central concern is the Christian notion of Providence.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endParaRPr lang="en-US" altLang="zh-CN" sz="2400" dirty="0">
              <a:latin typeface="Times New Roman"/>
              <a:ea typeface="宋体" charset="0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8545" y="609601"/>
            <a:ext cx="8352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Themes: </a:t>
            </a:r>
            <a:r>
              <a:rPr lang="en-US" altLang="zh-CN" sz="2400" b="1" dirty="0">
                <a:latin typeface="Times New Roman"/>
                <a:ea typeface="宋体" charset="0"/>
                <a:cs typeface="Times New Roman"/>
              </a:rPr>
              <a:t>Religion</a:t>
            </a:r>
            <a:r>
              <a:rPr lang="en-US" sz="2400" b="1" i="1" dirty="0">
                <a:latin typeface="Times New Roman"/>
                <a:cs typeface="Times New Roman"/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حبر 8"/>
              <p14:cNvContentPartPr/>
              <p14:nvPr/>
            </p14:nvContentPartPr>
            <p14:xfrm>
              <a:off x="577503" y="1344055"/>
              <a:ext cx="451080" cy="460440"/>
            </p14:xfrm>
          </p:contentPart>
        </mc:Choice>
        <mc:Fallback>
          <p:pic>
            <p:nvPicPr>
              <p:cNvPr id="9" name="حبر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9503" y="1326055"/>
                <a:ext cx="487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حبر 9"/>
              <p14:cNvContentPartPr/>
              <p14:nvPr/>
            </p14:nvContentPartPr>
            <p14:xfrm>
              <a:off x="616743" y="2282575"/>
              <a:ext cx="319680" cy="492840"/>
            </p14:xfrm>
          </p:contentPart>
        </mc:Choice>
        <mc:Fallback>
          <p:pic>
            <p:nvPicPr>
              <p:cNvPr id="10" name="حبر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8743" y="2264575"/>
                <a:ext cx="3556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حبر 10"/>
              <p14:cNvContentPartPr/>
              <p14:nvPr/>
            </p14:nvContentPartPr>
            <p14:xfrm>
              <a:off x="555903" y="3531055"/>
              <a:ext cx="554760" cy="853200"/>
            </p14:xfrm>
          </p:contentPart>
        </mc:Choice>
        <mc:Fallback>
          <p:pic>
            <p:nvPicPr>
              <p:cNvPr id="11" name="حبر 1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7903" y="3513055"/>
                <a:ext cx="590760" cy="88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3" name="حبر 12"/>
              <p14:cNvContentPartPr/>
              <p14:nvPr/>
            </p14:nvContentPartPr>
            <p14:xfrm>
              <a:off x="3606183" y="259735"/>
              <a:ext cx="3005640" cy="1174320"/>
            </p14:xfrm>
          </p:contentPart>
        </mc:Choice>
        <mc:Fallback>
          <p:pic>
            <p:nvPicPr>
              <p:cNvPr id="13" name="حبر 1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88183" y="241735"/>
                <a:ext cx="3041640" cy="12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4" name="حبر 13"/>
              <p14:cNvContentPartPr/>
              <p14:nvPr/>
            </p14:nvContentPartPr>
            <p14:xfrm>
              <a:off x="6483663" y="2352415"/>
              <a:ext cx="360" cy="360"/>
            </p14:xfrm>
          </p:contentPart>
        </mc:Choice>
        <mc:Fallback>
          <p:pic>
            <p:nvPicPr>
              <p:cNvPr id="14" name="حبر 1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465663" y="2334415"/>
                <a:ext cx="363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5" name="حبر 14"/>
              <p14:cNvContentPartPr/>
              <p14:nvPr/>
            </p14:nvContentPartPr>
            <p14:xfrm>
              <a:off x="6521463" y="2638255"/>
              <a:ext cx="70920" cy="6840"/>
            </p14:xfrm>
          </p:contentPart>
        </mc:Choice>
        <mc:Fallback>
          <p:pic>
            <p:nvPicPr>
              <p:cNvPr id="15" name="حبر 1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03463" y="2620255"/>
                <a:ext cx="106920" cy="4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5366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Themes: The Importance of Self-Awareness</a:t>
            </a:r>
            <a:br>
              <a:rPr lang="en-US" sz="2400" b="1" dirty="0">
                <a:solidFill>
                  <a:schemeClr val="tx1"/>
                </a:solidFill>
              </a:rPr>
            </a:b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>
                <a:cs typeface="+mj-cs"/>
              </a:rPr>
              <a:t>The Importance of Self-Awareness </a:t>
            </a:r>
          </a:p>
          <a:p>
            <a:pPr algn="l"/>
            <a:r>
              <a:rPr lang="en-US" sz="2400" dirty="0">
                <a:cs typeface="+mj-cs"/>
              </a:rPr>
              <a:t>Crusoe’s arrival on the island does not make him revert to a brute existence controlled by animal instincts, and, unlike animals, he remains conscious of himself at all times. Indeed, his island existence actually deepens his self-awareness as he withdraws from the external social world and turns inward.</a:t>
            </a:r>
          </a:p>
          <a:p>
            <a:endParaRPr lang="ar-SA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حبر 4"/>
              <p14:cNvContentPartPr/>
              <p14:nvPr/>
            </p14:nvContentPartPr>
            <p14:xfrm>
              <a:off x="595143" y="2444215"/>
              <a:ext cx="8010360" cy="108360"/>
            </p14:xfrm>
          </p:contentPart>
        </mc:Choice>
        <mc:Fallback>
          <p:pic>
            <p:nvPicPr>
              <p:cNvPr id="5" name="حبر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7143" y="2426215"/>
                <a:ext cx="804636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حبر 6"/>
              <p14:cNvContentPartPr/>
              <p14:nvPr/>
            </p14:nvContentPartPr>
            <p14:xfrm>
              <a:off x="497583" y="2734375"/>
              <a:ext cx="5098680" cy="109080"/>
            </p14:xfrm>
          </p:contentPart>
        </mc:Choice>
        <mc:Fallback>
          <p:pic>
            <p:nvPicPr>
              <p:cNvPr id="7" name="حبر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9583" y="2716375"/>
                <a:ext cx="51346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حبر 8"/>
              <p14:cNvContentPartPr/>
              <p14:nvPr/>
            </p14:nvContentPartPr>
            <p14:xfrm>
              <a:off x="638703" y="427135"/>
              <a:ext cx="1029960" cy="792360"/>
            </p14:xfrm>
          </p:contentPart>
        </mc:Choice>
        <mc:Fallback>
          <p:pic>
            <p:nvPicPr>
              <p:cNvPr id="9" name="حبر 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0703" y="409135"/>
                <a:ext cx="1065960" cy="82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حبر 10"/>
              <p14:cNvContentPartPr/>
              <p14:nvPr/>
            </p14:nvContentPartPr>
            <p14:xfrm>
              <a:off x="3880143" y="1177015"/>
              <a:ext cx="2441520" cy="43560"/>
            </p14:xfrm>
          </p:contentPart>
        </mc:Choice>
        <mc:Fallback>
          <p:pic>
            <p:nvPicPr>
              <p:cNvPr id="11" name="حبر 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62143" y="1159015"/>
                <a:ext cx="2477520" cy="7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0470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7648"/>
            <a:ext cx="2600325" cy="2522702"/>
            <a:chOff x="5210750" y="1067682"/>
            <a:chExt cx="2976900" cy="312891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10750" y="1067682"/>
              <a:ext cx="2976900" cy="3128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3327"/>
            <a:ext cx="1886846" cy="160623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83</TotalTime>
  <Words>478</Words>
  <Application>Microsoft Office PowerPoint</Application>
  <PresentationFormat>A4 Paper (210x297 mm)</PresentationFormat>
  <Paragraphs>76</Paragraphs>
  <Slides>11</Slides>
  <Notes>9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Lecture  5 :  Early Novels  and Novelists – Robinson Crusoe  2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Themes: The Importance of Self-Awareness 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Abdullah</cp:lastModifiedBy>
  <cp:revision>14</cp:revision>
  <dcterms:created xsi:type="dcterms:W3CDTF">2014-09-11T06:30:06Z</dcterms:created>
  <dcterms:modified xsi:type="dcterms:W3CDTF">2019-12-13T19:44:29Z</dcterms:modified>
</cp:coreProperties>
</file>